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483" r:id="rId2"/>
    <p:sldId id="553" r:id="rId3"/>
    <p:sldId id="555" r:id="rId4"/>
    <p:sldId id="554" r:id="rId5"/>
    <p:sldId id="424" r:id="rId6"/>
    <p:sldId id="556" r:id="rId7"/>
    <p:sldId id="501" r:id="rId8"/>
    <p:sldId id="484" r:id="rId9"/>
    <p:sldId id="431" r:id="rId10"/>
    <p:sldId id="443" r:id="rId11"/>
    <p:sldId id="438" r:id="rId12"/>
    <p:sldId id="433" r:id="rId13"/>
    <p:sldId id="504" r:id="rId14"/>
    <p:sldId id="509" r:id="rId15"/>
    <p:sldId id="507" r:id="rId16"/>
    <p:sldId id="508" r:id="rId17"/>
    <p:sldId id="511" r:id="rId18"/>
    <p:sldId id="495" r:id="rId19"/>
    <p:sldId id="512" r:id="rId20"/>
    <p:sldId id="531" r:id="rId21"/>
    <p:sldId id="513" r:id="rId22"/>
    <p:sldId id="527" r:id="rId23"/>
    <p:sldId id="440" r:id="rId24"/>
    <p:sldId id="489" r:id="rId25"/>
    <p:sldId id="526" r:id="rId26"/>
    <p:sldId id="387" r:id="rId27"/>
    <p:sldId id="273" r:id="rId28"/>
    <p:sldId id="282" r:id="rId29"/>
    <p:sldId id="532" r:id="rId30"/>
    <p:sldId id="533" r:id="rId31"/>
    <p:sldId id="534" r:id="rId32"/>
    <p:sldId id="292" r:id="rId33"/>
    <p:sldId id="536" r:id="rId34"/>
    <p:sldId id="538" r:id="rId35"/>
    <p:sldId id="540" r:id="rId36"/>
    <p:sldId id="539" r:id="rId37"/>
    <p:sldId id="541" r:id="rId38"/>
    <p:sldId id="542" r:id="rId39"/>
    <p:sldId id="265" r:id="rId40"/>
    <p:sldId id="545" r:id="rId41"/>
    <p:sldId id="565" r:id="rId42"/>
    <p:sldId id="547" r:id="rId43"/>
    <p:sldId id="548" r:id="rId44"/>
    <p:sldId id="558" r:id="rId45"/>
    <p:sldId id="521" r:id="rId46"/>
    <p:sldId id="515" r:id="rId47"/>
    <p:sldId id="559" r:id="rId48"/>
    <p:sldId id="560" r:id="rId49"/>
    <p:sldId id="561" r:id="rId50"/>
    <p:sldId id="562" r:id="rId51"/>
    <p:sldId id="563" r:id="rId52"/>
    <p:sldId id="551" r:id="rId53"/>
    <p:sldId id="257" r:id="rId54"/>
    <p:sldId id="477" r:id="rId55"/>
    <p:sldId id="524" r:id="rId56"/>
    <p:sldId id="564" r:id="rId57"/>
    <p:sldId id="267" r:id="rId58"/>
    <p:sldId id="258" r:id="rId59"/>
    <p:sldId id="529" r:id="rId60"/>
    <p:sldId id="261" r:id="rId61"/>
    <p:sldId id="260" r:id="rId62"/>
    <p:sldId id="268" r:id="rId63"/>
    <p:sldId id="528" r:id="rId64"/>
    <p:sldId id="522" r:id="rId65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4">
          <p15:clr>
            <a:srgbClr val="A4A3A4"/>
          </p15:clr>
        </p15:guide>
        <p15:guide id="2" pos="288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ke Sawaya" initials="mrs" lastIdx="2" clrIdx="0"/>
  <p:cmAuthor id="1" name="Sawaya" initials="MRS" lastIdx="2" clrIdx="1"/>
  <p:cmAuthor id="2" name="Michael Sawaya" initials="mrs" lastIdx="7" clrIdx="2"/>
  <p:cmAuthor id="3" name="sawaya" initials="MRS" lastIdx="2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CCCCCC"/>
    <a:srgbClr val="FF0000"/>
    <a:srgbClr val="FF9900"/>
    <a:srgbClr val="0066CC"/>
    <a:srgbClr val="0066FF"/>
    <a:srgbClr val="33CCFF"/>
    <a:srgbClr val="808000"/>
    <a:srgbClr val="CC66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187" autoAdjust="0"/>
    <p:restoredTop sz="95208" autoAdjust="0"/>
  </p:normalViewPr>
  <p:slideViewPr>
    <p:cSldViewPr snapToGrid="0" showGuides="1">
      <p:cViewPr varScale="1">
        <p:scale>
          <a:sx n="84" d="100"/>
          <a:sy n="84" d="100"/>
        </p:scale>
        <p:origin x="874" y="72"/>
      </p:cViewPr>
      <p:guideLst>
        <p:guide orient="horz" pos="2154"/>
        <p:guide pos="288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5" d="100"/>
        <a:sy n="65" d="100"/>
      </p:scale>
      <p:origin x="0" y="-7498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778" cy="46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35" tIns="46069" rIns="92135" bIns="46069" numCol="1" anchor="t" anchorCtr="0" compatLnSpc="1">
            <a:prstTxWarp prst="textNoShape">
              <a:avLst/>
            </a:prstTxWarp>
          </a:bodyPr>
          <a:lstStyle>
            <a:lvl1pPr defTabSz="921183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030" y="0"/>
            <a:ext cx="3036778" cy="46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35" tIns="46069" rIns="92135" bIns="46069" numCol="1" anchor="t" anchorCtr="0" compatLnSpc="1">
            <a:prstTxWarp prst="textNoShape">
              <a:avLst/>
            </a:prstTxWarp>
          </a:bodyPr>
          <a:lstStyle>
            <a:lvl1pPr algn="r" defTabSz="921183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037"/>
            <a:ext cx="3036778" cy="46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35" tIns="46069" rIns="92135" bIns="46069" numCol="1" anchor="b" anchorCtr="0" compatLnSpc="1">
            <a:prstTxWarp prst="textNoShape">
              <a:avLst/>
            </a:prstTxWarp>
          </a:bodyPr>
          <a:lstStyle>
            <a:lvl1pPr defTabSz="921183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030" y="8829037"/>
            <a:ext cx="3036778" cy="46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35" tIns="46069" rIns="92135" bIns="46069" numCol="1" anchor="b" anchorCtr="0" compatLnSpc="1">
            <a:prstTxWarp prst="textNoShape">
              <a:avLst/>
            </a:prstTxWarp>
          </a:bodyPr>
          <a:lstStyle>
            <a:lvl1pPr algn="r" defTabSz="921183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EAD0E6F8-B543-4D8F-8573-ACFDB24079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0610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475" cy="46513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1"/>
            <a:ext cx="3038475" cy="46513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9A1D28C4-02FE-49E6-A05B-C0C2FD0920B3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6"/>
            <a:ext cx="5607050" cy="4183063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6"/>
            <a:ext cx="3038475" cy="465138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829676"/>
            <a:ext cx="3038475" cy="465138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EE4B0799-8D59-4B15-953B-996F2EA5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57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4B0799-8D59-4B15-953B-996F2EA556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02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4B0799-8D59-4B15-953B-996F2EA556D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42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4C65D-439E-4589-B8B4-9DC2FDAC28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97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3A455-8F5A-434C-8080-8487D52A31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08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389B9-CC8C-4118-B285-EE49F8865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424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A52A6-C3BD-43B1-80E6-EE9A59E5D4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80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B01AC-8148-41AD-BE71-CD5B480A4C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99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E7C90-205D-456D-BF81-CF05CF1CAE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67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9843B-21F6-45DC-BD48-F01E3A9661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69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05650-C03C-48E8-B6B9-D1CD6063DB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65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09B2E-247D-4002-81EB-74E10930C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34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72AFA-F7A7-4391-91AE-CF2DF48FC9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28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F0316-8362-4E34-811C-C7E53D3071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09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92683-4E28-4666-86F1-3C19FD1A05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339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</a:defRPr>
            </a:lvl1pPr>
          </a:lstStyle>
          <a:p>
            <a:pPr>
              <a:defRPr/>
            </a:pPr>
            <a:fld id="{BD560A52-3DAE-4C09-8235-77CE283F38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image" Target="../media/image38.jpg"/><Relationship Id="rId18" Type="http://schemas.openxmlformats.org/officeDocument/2006/relationships/image" Target="../media/image43.jpg"/><Relationship Id="rId3" Type="http://schemas.openxmlformats.org/officeDocument/2006/relationships/image" Target="../media/image28.jpg"/><Relationship Id="rId21" Type="http://schemas.openxmlformats.org/officeDocument/2006/relationships/image" Target="../media/image46.jpg"/><Relationship Id="rId7" Type="http://schemas.openxmlformats.org/officeDocument/2006/relationships/image" Target="../media/image32.jpg"/><Relationship Id="rId12" Type="http://schemas.openxmlformats.org/officeDocument/2006/relationships/image" Target="../media/image37.jpg"/><Relationship Id="rId17" Type="http://schemas.openxmlformats.org/officeDocument/2006/relationships/image" Target="../media/image42.jpg"/><Relationship Id="rId2" Type="http://schemas.openxmlformats.org/officeDocument/2006/relationships/image" Target="../media/image27.jpg"/><Relationship Id="rId16" Type="http://schemas.openxmlformats.org/officeDocument/2006/relationships/image" Target="../media/image41.jpg"/><Relationship Id="rId20" Type="http://schemas.openxmlformats.org/officeDocument/2006/relationships/image" Target="../media/image4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g"/><Relationship Id="rId11" Type="http://schemas.openxmlformats.org/officeDocument/2006/relationships/image" Target="../media/image36.jpg"/><Relationship Id="rId5" Type="http://schemas.openxmlformats.org/officeDocument/2006/relationships/image" Target="../media/image30.jpg"/><Relationship Id="rId15" Type="http://schemas.openxmlformats.org/officeDocument/2006/relationships/image" Target="../media/image40.jpg"/><Relationship Id="rId10" Type="http://schemas.openxmlformats.org/officeDocument/2006/relationships/image" Target="../media/image35.jpg"/><Relationship Id="rId19" Type="http://schemas.openxmlformats.org/officeDocument/2006/relationships/image" Target="../media/image44.jpg"/><Relationship Id="rId4" Type="http://schemas.openxmlformats.org/officeDocument/2006/relationships/image" Target="../media/image29.jpg"/><Relationship Id="rId9" Type="http://schemas.openxmlformats.org/officeDocument/2006/relationships/image" Target="../media/image34.jpg"/><Relationship Id="rId14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jpg"/><Relationship Id="rId18" Type="http://schemas.openxmlformats.org/officeDocument/2006/relationships/image" Target="../media/image43.jpg"/><Relationship Id="rId26" Type="http://schemas.openxmlformats.org/officeDocument/2006/relationships/image" Target="../media/image51.png"/><Relationship Id="rId39" Type="http://schemas.openxmlformats.org/officeDocument/2006/relationships/image" Target="../media/image64.png"/><Relationship Id="rId21" Type="http://schemas.openxmlformats.org/officeDocument/2006/relationships/image" Target="../media/image46.jpg"/><Relationship Id="rId34" Type="http://schemas.openxmlformats.org/officeDocument/2006/relationships/image" Target="../media/image59.pn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6" Type="http://schemas.openxmlformats.org/officeDocument/2006/relationships/image" Target="../media/image41.jpg"/><Relationship Id="rId20" Type="http://schemas.openxmlformats.org/officeDocument/2006/relationships/image" Target="../media/image45.jpg"/><Relationship Id="rId29" Type="http://schemas.openxmlformats.org/officeDocument/2006/relationships/image" Target="../media/image54.png"/><Relationship Id="rId41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g"/><Relationship Id="rId11" Type="http://schemas.openxmlformats.org/officeDocument/2006/relationships/image" Target="../media/image36.jpg"/><Relationship Id="rId24" Type="http://schemas.openxmlformats.org/officeDocument/2006/relationships/image" Target="../media/image49.png"/><Relationship Id="rId32" Type="http://schemas.openxmlformats.org/officeDocument/2006/relationships/image" Target="../media/image57.png"/><Relationship Id="rId37" Type="http://schemas.openxmlformats.org/officeDocument/2006/relationships/image" Target="../media/image62.png"/><Relationship Id="rId40" Type="http://schemas.openxmlformats.org/officeDocument/2006/relationships/image" Target="../media/image65.png"/><Relationship Id="rId5" Type="http://schemas.openxmlformats.org/officeDocument/2006/relationships/image" Target="../media/image30.jpg"/><Relationship Id="rId15" Type="http://schemas.openxmlformats.org/officeDocument/2006/relationships/image" Target="../media/image40.jpg"/><Relationship Id="rId23" Type="http://schemas.openxmlformats.org/officeDocument/2006/relationships/image" Target="../media/image48.png"/><Relationship Id="rId28" Type="http://schemas.openxmlformats.org/officeDocument/2006/relationships/image" Target="../media/image53.png"/><Relationship Id="rId36" Type="http://schemas.openxmlformats.org/officeDocument/2006/relationships/image" Target="../media/image61.png"/><Relationship Id="rId10" Type="http://schemas.openxmlformats.org/officeDocument/2006/relationships/image" Target="../media/image35.jpg"/><Relationship Id="rId19" Type="http://schemas.openxmlformats.org/officeDocument/2006/relationships/image" Target="../media/image44.jpg"/><Relationship Id="rId31" Type="http://schemas.openxmlformats.org/officeDocument/2006/relationships/image" Target="../media/image56.png"/><Relationship Id="rId4" Type="http://schemas.openxmlformats.org/officeDocument/2006/relationships/image" Target="../media/image29.jpg"/><Relationship Id="rId9" Type="http://schemas.openxmlformats.org/officeDocument/2006/relationships/image" Target="../media/image34.jpg"/><Relationship Id="rId14" Type="http://schemas.openxmlformats.org/officeDocument/2006/relationships/image" Target="../media/image39.jpg"/><Relationship Id="rId22" Type="http://schemas.openxmlformats.org/officeDocument/2006/relationships/image" Target="../media/image47.png"/><Relationship Id="rId27" Type="http://schemas.openxmlformats.org/officeDocument/2006/relationships/image" Target="../media/image52.png"/><Relationship Id="rId30" Type="http://schemas.openxmlformats.org/officeDocument/2006/relationships/image" Target="../media/image55.png"/><Relationship Id="rId35" Type="http://schemas.openxmlformats.org/officeDocument/2006/relationships/image" Target="../media/image60.png"/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12" Type="http://schemas.openxmlformats.org/officeDocument/2006/relationships/image" Target="../media/image37.jpg"/><Relationship Id="rId17" Type="http://schemas.openxmlformats.org/officeDocument/2006/relationships/image" Target="../media/image42.jpg"/><Relationship Id="rId25" Type="http://schemas.openxmlformats.org/officeDocument/2006/relationships/image" Target="../media/image50.png"/><Relationship Id="rId33" Type="http://schemas.openxmlformats.org/officeDocument/2006/relationships/image" Target="../media/image58.png"/><Relationship Id="rId38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image" Target="../media/image48.png"/><Relationship Id="rId21" Type="http://schemas.openxmlformats.org/officeDocument/2006/relationships/image" Target="../media/image66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72.png"/><Relationship Id="rId21" Type="http://schemas.openxmlformats.org/officeDocument/2006/relationships/image" Target="../media/image88.png"/><Relationship Id="rId7" Type="http://schemas.openxmlformats.org/officeDocument/2006/relationships/image" Target="../media/image76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image" Target="../media/image71.png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11" Type="http://schemas.openxmlformats.org/officeDocument/2006/relationships/image" Target="../media/image78.png"/><Relationship Id="rId5" Type="http://schemas.openxmlformats.org/officeDocument/2006/relationships/image" Target="../media/image74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19" Type="http://schemas.openxmlformats.org/officeDocument/2006/relationships/image" Target="../media/image86.png"/><Relationship Id="rId4" Type="http://schemas.openxmlformats.org/officeDocument/2006/relationships/image" Target="../media/image73.png"/><Relationship Id="rId9" Type="http://schemas.openxmlformats.org/officeDocument/2006/relationships/image" Target="../media/image70.png"/><Relationship Id="rId1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89.png"/><Relationship Id="rId3" Type="http://schemas.openxmlformats.org/officeDocument/2006/relationships/image" Target="../media/image99.png"/><Relationship Id="rId7" Type="http://schemas.openxmlformats.org/officeDocument/2006/relationships/image" Target="../media/image95.png"/><Relationship Id="rId12" Type="http://schemas.openxmlformats.org/officeDocument/2006/relationships/image" Target="../media/image9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png"/><Relationship Id="rId11" Type="http://schemas.openxmlformats.org/officeDocument/2006/relationships/image" Target="../media/image91.png"/><Relationship Id="rId5" Type="http://schemas.openxmlformats.org/officeDocument/2006/relationships/image" Target="../media/image97.png"/><Relationship Id="rId10" Type="http://schemas.openxmlformats.org/officeDocument/2006/relationships/image" Target="../media/image92.png"/><Relationship Id="rId4" Type="http://schemas.openxmlformats.org/officeDocument/2006/relationships/image" Target="../media/image98.png"/><Relationship Id="rId9" Type="http://schemas.openxmlformats.org/officeDocument/2006/relationships/image" Target="../media/image93.png"/><Relationship Id="rId14" Type="http://schemas.openxmlformats.org/officeDocument/2006/relationships/image" Target="../media/image10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F1829EA4-DD3B-442A-A5AD-2B1A1F661275}"/>
              </a:ext>
            </a:extLst>
          </p:cNvPr>
          <p:cNvSpPr/>
          <p:nvPr/>
        </p:nvSpPr>
        <p:spPr>
          <a:xfrm>
            <a:off x="-1640725" y="-40793"/>
            <a:ext cx="2544289" cy="2641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C978EFC-9465-4841-A5B9-A61EDF480683}"/>
              </a:ext>
            </a:extLst>
          </p:cNvPr>
          <p:cNvGrpSpPr/>
          <p:nvPr/>
        </p:nvGrpSpPr>
        <p:grpSpPr>
          <a:xfrm>
            <a:off x="-1538625" y="82720"/>
            <a:ext cx="3153889" cy="3251200"/>
            <a:chOff x="681190" y="2262452"/>
            <a:chExt cx="3153889" cy="3251200"/>
          </a:xfrm>
          <a:solidFill>
            <a:schemeClr val="bg1">
              <a:lumMod val="95000"/>
            </a:schemeClr>
          </a:solidFill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B556969-9BB9-44A0-BAA0-7001958D1E49}"/>
                </a:ext>
              </a:extLst>
            </p:cNvPr>
            <p:cNvSpPr/>
            <p:nvPr/>
          </p:nvSpPr>
          <p:spPr>
            <a:xfrm>
              <a:off x="681190" y="2262452"/>
              <a:ext cx="2544289" cy="264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8FF86EC-D0D1-4AD9-9007-AC391F0D7951}"/>
                </a:ext>
              </a:extLst>
            </p:cNvPr>
            <p:cNvSpPr/>
            <p:nvPr/>
          </p:nvSpPr>
          <p:spPr>
            <a:xfrm>
              <a:off x="833590" y="2414852"/>
              <a:ext cx="2544289" cy="264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6BC5AEF-3308-437B-B6AA-800DF731791B}"/>
                </a:ext>
              </a:extLst>
            </p:cNvPr>
            <p:cNvSpPr/>
            <p:nvPr/>
          </p:nvSpPr>
          <p:spPr>
            <a:xfrm>
              <a:off x="985990" y="2567252"/>
              <a:ext cx="2544289" cy="264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B556430-EEDC-4F97-A5EA-61621492DB2B}"/>
                </a:ext>
              </a:extLst>
            </p:cNvPr>
            <p:cNvSpPr/>
            <p:nvPr/>
          </p:nvSpPr>
          <p:spPr>
            <a:xfrm>
              <a:off x="1138390" y="2719652"/>
              <a:ext cx="2544289" cy="264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1744EA0-C029-46F6-8905-C47D0A2C659E}"/>
                </a:ext>
              </a:extLst>
            </p:cNvPr>
            <p:cNvSpPr/>
            <p:nvPr/>
          </p:nvSpPr>
          <p:spPr>
            <a:xfrm>
              <a:off x="1290790" y="2872052"/>
              <a:ext cx="2544289" cy="264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67F334B-AADB-44B6-9913-EEF71FDEF06D}"/>
              </a:ext>
            </a:extLst>
          </p:cNvPr>
          <p:cNvGrpSpPr/>
          <p:nvPr/>
        </p:nvGrpSpPr>
        <p:grpSpPr>
          <a:xfrm>
            <a:off x="-759557" y="821532"/>
            <a:ext cx="3153889" cy="3251200"/>
            <a:chOff x="681190" y="2262452"/>
            <a:chExt cx="3153889" cy="3251200"/>
          </a:xfrm>
          <a:solidFill>
            <a:schemeClr val="bg1">
              <a:lumMod val="95000"/>
            </a:schemeClr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AF6C3EE-43C3-4567-B567-FA7B7D5C0000}"/>
                </a:ext>
              </a:extLst>
            </p:cNvPr>
            <p:cNvSpPr/>
            <p:nvPr/>
          </p:nvSpPr>
          <p:spPr>
            <a:xfrm>
              <a:off x="681190" y="2262452"/>
              <a:ext cx="2544289" cy="264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8AA8BE3-98D9-4140-BFDE-6B8D3F5A1BF4}"/>
                </a:ext>
              </a:extLst>
            </p:cNvPr>
            <p:cNvSpPr/>
            <p:nvPr/>
          </p:nvSpPr>
          <p:spPr>
            <a:xfrm>
              <a:off x="833590" y="2414852"/>
              <a:ext cx="2544289" cy="264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137F7D-53FE-4B56-829E-CC530DE1609A}"/>
                </a:ext>
              </a:extLst>
            </p:cNvPr>
            <p:cNvSpPr/>
            <p:nvPr/>
          </p:nvSpPr>
          <p:spPr>
            <a:xfrm>
              <a:off x="985990" y="2567252"/>
              <a:ext cx="2544289" cy="264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85D0C89-E782-446F-84F8-A46D3385B3F1}"/>
                </a:ext>
              </a:extLst>
            </p:cNvPr>
            <p:cNvSpPr/>
            <p:nvPr/>
          </p:nvSpPr>
          <p:spPr>
            <a:xfrm>
              <a:off x="1138390" y="2719652"/>
              <a:ext cx="2544289" cy="264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37A5EF2-5098-48C4-B3F4-1BDCBC77F1C9}"/>
                </a:ext>
              </a:extLst>
            </p:cNvPr>
            <p:cNvSpPr/>
            <p:nvPr/>
          </p:nvSpPr>
          <p:spPr>
            <a:xfrm>
              <a:off x="1290790" y="2872052"/>
              <a:ext cx="2544289" cy="264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3DB6237-6A73-4C66-B317-D08800D1C229}"/>
              </a:ext>
            </a:extLst>
          </p:cNvPr>
          <p:cNvGrpSpPr/>
          <p:nvPr/>
        </p:nvGrpSpPr>
        <p:grpSpPr>
          <a:xfrm>
            <a:off x="-5837" y="1547188"/>
            <a:ext cx="3153889" cy="3251200"/>
            <a:chOff x="681190" y="2262452"/>
            <a:chExt cx="3153889" cy="3251200"/>
          </a:xfrm>
          <a:solidFill>
            <a:schemeClr val="bg1">
              <a:lumMod val="95000"/>
            </a:schemeClr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F20301C-6F01-4D77-AF44-E26D4C6B63CB}"/>
                </a:ext>
              </a:extLst>
            </p:cNvPr>
            <p:cNvSpPr/>
            <p:nvPr/>
          </p:nvSpPr>
          <p:spPr>
            <a:xfrm>
              <a:off x="681190" y="2262452"/>
              <a:ext cx="2544289" cy="264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18C601D-A1C2-4366-9FD3-9A5408656C97}"/>
                </a:ext>
              </a:extLst>
            </p:cNvPr>
            <p:cNvSpPr/>
            <p:nvPr/>
          </p:nvSpPr>
          <p:spPr>
            <a:xfrm>
              <a:off x="833590" y="2414852"/>
              <a:ext cx="2544289" cy="264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AC61BC6-3B38-4FF1-A9AD-9D228456B7A1}"/>
                </a:ext>
              </a:extLst>
            </p:cNvPr>
            <p:cNvSpPr/>
            <p:nvPr/>
          </p:nvSpPr>
          <p:spPr>
            <a:xfrm>
              <a:off x="985990" y="2567252"/>
              <a:ext cx="2544289" cy="264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EE01887-EB29-4E4F-A1AA-EE43C2E2839D}"/>
                </a:ext>
              </a:extLst>
            </p:cNvPr>
            <p:cNvSpPr/>
            <p:nvPr/>
          </p:nvSpPr>
          <p:spPr>
            <a:xfrm>
              <a:off x="1138390" y="2719652"/>
              <a:ext cx="2544289" cy="264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7236170-837E-4CE1-9FB8-1AC941899D9F}"/>
                </a:ext>
              </a:extLst>
            </p:cNvPr>
            <p:cNvSpPr/>
            <p:nvPr/>
          </p:nvSpPr>
          <p:spPr>
            <a:xfrm>
              <a:off x="1290790" y="2872052"/>
              <a:ext cx="2544289" cy="26416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38200"/>
          </a:xfrm>
        </p:spPr>
        <p:txBody>
          <a:bodyPr/>
          <a:lstStyle/>
          <a:p>
            <a:pPr algn="l"/>
            <a:r>
              <a:rPr lang="en-US" dirty="0"/>
              <a:t>Data Reduction Goals</a:t>
            </a:r>
            <a:endParaRPr lang="en-US" b="1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8695" y="1142902"/>
            <a:ext cx="8546074" cy="686172"/>
          </a:xfrm>
          <a:solidFill>
            <a:schemeClr val="bg1"/>
          </a:solidFill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From a series of diffraction images, measure reflection intensities (</a:t>
            </a:r>
            <a:r>
              <a:rPr lang="en-US" sz="2000" dirty="0" err="1">
                <a:latin typeface="Times" pitchFamily="18" charset="0"/>
              </a:rPr>
              <a:t>I</a:t>
            </a:r>
            <a:r>
              <a:rPr lang="en-US" sz="2000" baseline="-25000" dirty="0" err="1">
                <a:latin typeface="Times" pitchFamily="18" charset="0"/>
              </a:rPr>
              <a:t>hkl</a:t>
            </a:r>
            <a:r>
              <a:rPr lang="en-US" sz="2000" dirty="0"/>
              <a:t>) and standard deviation (</a:t>
            </a:r>
            <a:r>
              <a:rPr lang="en-US" sz="2000" dirty="0" err="1">
                <a:latin typeface="Symbol" pitchFamily="18" charset="2"/>
              </a:rPr>
              <a:t>s</a:t>
            </a:r>
            <a:r>
              <a:rPr lang="en-US" sz="2000" baseline="-25000" dirty="0" err="1">
                <a:latin typeface="Times" pitchFamily="18" charset="0"/>
              </a:rPr>
              <a:t>hkl</a:t>
            </a:r>
            <a:r>
              <a:rPr lang="en-US" sz="2000" dirty="0"/>
              <a:t>) for each reflection, </a:t>
            </a:r>
            <a:r>
              <a:rPr lang="en-US" sz="2000" dirty="0" err="1"/>
              <a:t>hkl</a:t>
            </a:r>
            <a:r>
              <a:rPr lang="en-US" sz="2000" dirty="0"/>
              <a:t>. Store the values in a file.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6003925" y="2921000"/>
            <a:ext cx="2578100" cy="3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Courier" pitchFamily="49" charset="0"/>
              </a:rPr>
              <a:t>H   K   L      I      </a:t>
            </a:r>
            <a:r>
              <a:rPr lang="en-US" sz="1200">
                <a:latin typeface="Symbol" pitchFamily="18" charset="2"/>
              </a:rPr>
              <a:t>s</a:t>
            </a:r>
          </a:p>
          <a:p>
            <a:r>
              <a:rPr lang="en-US" sz="1200">
                <a:latin typeface="Courier" pitchFamily="49" charset="0"/>
              </a:rPr>
              <a:t>0   0   4  3295.4   174.0</a:t>
            </a:r>
          </a:p>
          <a:p>
            <a:r>
              <a:rPr lang="en-US" sz="1200">
                <a:latin typeface="Courier" pitchFamily="49" charset="0"/>
              </a:rPr>
              <a:t>0   0   8   482.1    28.7</a:t>
            </a:r>
          </a:p>
          <a:p>
            <a:r>
              <a:rPr lang="en-US" sz="1200">
                <a:latin typeface="Courier" pitchFamily="49" charset="0"/>
              </a:rPr>
              <a:t>0   0  12  9691.0   500.7</a:t>
            </a:r>
          </a:p>
          <a:p>
            <a:r>
              <a:rPr lang="en-US" sz="1200">
                <a:latin typeface="Courier" pitchFamily="49" charset="0"/>
              </a:rPr>
              <a:t>0   0  16  1743.9    67.4</a:t>
            </a:r>
          </a:p>
          <a:p>
            <a:r>
              <a:rPr lang="en-US" sz="1200">
                <a:latin typeface="Courier" pitchFamily="49" charset="0"/>
              </a:rPr>
              <a:t>0   0  20  5856.0   221.0</a:t>
            </a:r>
          </a:p>
          <a:p>
            <a:r>
              <a:rPr lang="en-US" sz="1200">
                <a:latin typeface="Courier" pitchFamily="49" charset="0"/>
              </a:rPr>
              <a:t>0   0  24 14066.5   436.2</a:t>
            </a:r>
          </a:p>
          <a:p>
            <a:r>
              <a:rPr lang="en-US" sz="1200">
                <a:latin typeface="Courier" pitchFamily="49" charset="0"/>
              </a:rPr>
              <a:t>0   0  28  9936.3   311.7</a:t>
            </a:r>
          </a:p>
          <a:p>
            <a:r>
              <a:rPr lang="en-US" sz="1200">
                <a:latin typeface="Courier" pitchFamily="49" charset="0"/>
              </a:rPr>
              <a:t>0   0  36  8409.8   273.4</a:t>
            </a:r>
          </a:p>
          <a:p>
            <a:r>
              <a:rPr lang="en-US" sz="1200">
                <a:latin typeface="Courier" pitchFamily="49" charset="0"/>
              </a:rPr>
              <a:t>0   0  40   790.5    32.8</a:t>
            </a:r>
          </a:p>
          <a:p>
            <a:r>
              <a:rPr lang="en-US" sz="1200">
                <a:latin typeface="Courier" pitchFamily="49" charset="0"/>
              </a:rPr>
              <a:t>0   0  44   103.4    18.4</a:t>
            </a:r>
          </a:p>
          <a:p>
            <a:r>
              <a:rPr lang="en-US" sz="1200">
                <a:latin typeface="Courier" pitchFamily="49" charset="0"/>
              </a:rPr>
              <a:t>.   .   .      .       .</a:t>
            </a:r>
          </a:p>
          <a:p>
            <a:r>
              <a:rPr lang="en-US" sz="1200">
                <a:latin typeface="Courier" pitchFamily="49" charset="0"/>
              </a:rPr>
              <a:t>.   .   .      .       .</a:t>
            </a:r>
          </a:p>
          <a:p>
            <a:r>
              <a:rPr lang="en-US" sz="1200">
                <a:latin typeface="Courier" pitchFamily="49" charset="0"/>
              </a:rPr>
              <a:t>.   .   .      .       .</a:t>
            </a:r>
          </a:p>
          <a:p>
            <a:r>
              <a:rPr lang="en-US" sz="1200">
                <a:latin typeface="Courier" pitchFamily="49" charset="0"/>
              </a:rPr>
              <a:t>37   7   0    28.5    16.2</a:t>
            </a:r>
          </a:p>
          <a:p>
            <a:r>
              <a:rPr lang="en-US" sz="1200">
                <a:latin typeface="Courier" pitchFamily="49" charset="0"/>
              </a:rPr>
              <a:t>37   7   1   110.1    10.9</a:t>
            </a:r>
          </a:p>
          <a:p>
            <a:r>
              <a:rPr lang="en-US" sz="1200">
                <a:latin typeface="Courier" pitchFamily="49" charset="0"/>
              </a:rPr>
              <a:t>37   7   2   337.4    13.3</a:t>
            </a:r>
          </a:p>
          <a:p>
            <a:r>
              <a:rPr lang="en-US" sz="1200">
                <a:latin typeface="Courier" pitchFamily="49" charset="0"/>
              </a:rPr>
              <a:t>37   7   3    98.5    10.6</a:t>
            </a:r>
          </a:p>
          <a:p>
            <a:r>
              <a:rPr lang="en-US" sz="1200">
                <a:latin typeface="Courier" pitchFamily="49" charset="0"/>
              </a:rPr>
              <a:t>37   7   4    25.9    10.7</a:t>
            </a:r>
            <a:endParaRPr lang="en-US" sz="2000">
              <a:latin typeface="Courier" pitchFamily="49" charset="0"/>
            </a:endParaRPr>
          </a:p>
        </p:txBody>
      </p:sp>
      <p:pic>
        <p:nvPicPr>
          <p:cNvPr id="10261" name="Picture 21" descr="diffraction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2303463"/>
            <a:ext cx="2536825" cy="264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4" name="Picture 24" descr="diffractio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2590800"/>
            <a:ext cx="2641600" cy="2536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7" name="Picture 27" descr="diffractio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2917825"/>
            <a:ext cx="2536825" cy="264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diffraction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3325813"/>
            <a:ext cx="2641600" cy="2536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7" name="Picture 17" descr="diffracti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575" y="3744913"/>
            <a:ext cx="2789238" cy="2624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8" name="Line 28"/>
          <p:cNvSpPr>
            <a:spLocks noChangeShapeType="1"/>
          </p:cNvSpPr>
          <p:nvPr/>
        </p:nvSpPr>
        <p:spPr bwMode="auto">
          <a:xfrm>
            <a:off x="4765675" y="4816475"/>
            <a:ext cx="812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9" name="Text Box 29"/>
          <p:cNvSpPr txBox="1">
            <a:spLocks noChangeArrowheads="1"/>
          </p:cNvSpPr>
          <p:nvPr/>
        </p:nvSpPr>
        <p:spPr bwMode="auto">
          <a:xfrm>
            <a:off x="2847975" y="2616200"/>
            <a:ext cx="2624436" cy="6771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/>
              <a:t>Set of 720 images.</a:t>
            </a:r>
          </a:p>
          <a:p>
            <a:r>
              <a:rPr lang="en-US" b="0" dirty="0"/>
              <a:t>Each image covers 0.5°</a:t>
            </a:r>
          </a:p>
        </p:txBody>
      </p:sp>
      <p:sp>
        <p:nvSpPr>
          <p:cNvPr id="10270" name="Text Box 30"/>
          <p:cNvSpPr txBox="1">
            <a:spLocks noChangeArrowheads="1"/>
          </p:cNvSpPr>
          <p:nvPr/>
        </p:nvSpPr>
        <p:spPr bwMode="auto">
          <a:xfrm>
            <a:off x="6227763" y="2446338"/>
            <a:ext cx="21002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/>
              <a:t>Final intensities</a:t>
            </a:r>
          </a:p>
        </p:txBody>
      </p:sp>
      <p:sp>
        <p:nvSpPr>
          <p:cNvPr id="10271" name="Text Box 31"/>
          <p:cNvSpPr txBox="1">
            <a:spLocks noChangeArrowheads="1"/>
          </p:cNvSpPr>
          <p:nvPr/>
        </p:nvSpPr>
        <p:spPr bwMode="auto">
          <a:xfrm>
            <a:off x="3961159" y="3282950"/>
            <a:ext cx="2109788" cy="1373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AutoNum type="arabicPeriod"/>
            </a:pPr>
            <a:r>
              <a:rPr lang="en-US" sz="2800" b="1" dirty="0"/>
              <a:t>Index</a:t>
            </a:r>
          </a:p>
          <a:p>
            <a:pPr>
              <a:buFontTx/>
              <a:buAutoNum type="arabicPeriod"/>
            </a:pPr>
            <a:r>
              <a:rPr lang="en-US" sz="2800" b="1" dirty="0"/>
              <a:t>Integrate</a:t>
            </a:r>
          </a:p>
          <a:p>
            <a:pPr>
              <a:buFontTx/>
              <a:buAutoNum type="arabicPeriod"/>
            </a:pPr>
            <a:r>
              <a:rPr lang="en-US" sz="2800" b="1" dirty="0"/>
              <a:t>Merge</a:t>
            </a:r>
          </a:p>
        </p:txBody>
      </p:sp>
      <p:grpSp>
        <p:nvGrpSpPr>
          <p:cNvPr id="10274" name="Group 34"/>
          <p:cNvGrpSpPr>
            <a:grpSpLocks/>
          </p:cNvGrpSpPr>
          <p:nvPr/>
        </p:nvGrpSpPr>
        <p:grpSpPr bwMode="auto">
          <a:xfrm>
            <a:off x="3078163" y="6443661"/>
            <a:ext cx="4491038" cy="369887"/>
            <a:chOff x="1939" y="4059"/>
            <a:chExt cx="2829" cy="233"/>
          </a:xfrm>
        </p:grpSpPr>
        <p:sp>
          <p:nvSpPr>
            <p:cNvPr id="10272" name="Text Box 32"/>
            <p:cNvSpPr txBox="1">
              <a:spLocks noChangeArrowheads="1"/>
            </p:cNvSpPr>
            <p:nvPr/>
          </p:nvSpPr>
          <p:spPr bwMode="auto">
            <a:xfrm>
              <a:off x="1939" y="4059"/>
              <a:ext cx="81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13,000 </a:t>
              </a:r>
              <a:r>
                <a:rPr lang="en-US" dirty="0"/>
                <a:t>Mb</a:t>
              </a:r>
            </a:p>
          </p:txBody>
        </p:sp>
        <p:sp>
          <p:nvSpPr>
            <p:cNvPr id="10273" name="Text Box 33"/>
            <p:cNvSpPr txBox="1">
              <a:spLocks noChangeArrowheads="1"/>
            </p:cNvSpPr>
            <p:nvPr/>
          </p:nvSpPr>
          <p:spPr bwMode="auto">
            <a:xfrm>
              <a:off x="4320" y="4059"/>
              <a:ext cx="44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/>
                <a:t>2 Mb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44786EC-9172-47CB-9AE5-F4893964BC5E}"/>
              </a:ext>
            </a:extLst>
          </p:cNvPr>
          <p:cNvSpPr txBox="1"/>
          <p:nvPr/>
        </p:nvSpPr>
        <p:spPr>
          <a:xfrm>
            <a:off x="2184698" y="375042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720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22B5D2-B606-44EC-A348-8A7CEA5904D1}"/>
              </a:ext>
            </a:extLst>
          </p:cNvPr>
          <p:cNvSpPr txBox="1"/>
          <p:nvPr/>
        </p:nvSpPr>
        <p:spPr>
          <a:xfrm>
            <a:off x="1769049" y="332975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719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6E2A15-94B8-4A35-8863-460B1792360B}"/>
              </a:ext>
            </a:extLst>
          </p:cNvPr>
          <p:cNvSpPr txBox="1"/>
          <p:nvPr/>
        </p:nvSpPr>
        <p:spPr>
          <a:xfrm>
            <a:off x="1367829" y="292013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718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B29ECD-14A1-4D6F-BC18-3180FB8313A6}"/>
              </a:ext>
            </a:extLst>
          </p:cNvPr>
          <p:cNvSpPr txBox="1"/>
          <p:nvPr/>
        </p:nvSpPr>
        <p:spPr>
          <a:xfrm>
            <a:off x="1027298" y="259050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717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FCAD31-E42C-4540-A4D4-A7EB6604EB31}"/>
              </a:ext>
            </a:extLst>
          </p:cNvPr>
          <p:cNvSpPr txBox="1"/>
          <p:nvPr/>
        </p:nvSpPr>
        <p:spPr>
          <a:xfrm>
            <a:off x="735301" y="2300329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716</a:t>
            </a:r>
          </a:p>
        </p:txBody>
      </p:sp>
    </p:spTree>
    <p:extLst>
      <p:ext uri="{BB962C8B-B14F-4D97-AF65-F5344CB8AC3E}">
        <p14:creationId xmlns:p14="http://schemas.microsoft.com/office/powerpoint/2010/main" val="786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1" grpId="0" animBg="1"/>
      <p:bldP spid="2" grpId="0"/>
      <p:bldP spid="19" grpId="0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Buerger</a:t>
            </a:r>
            <a:r>
              <a:rPr lang="en-US" dirty="0"/>
              <a:t> Precession Camera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1625499"/>
            <a:ext cx="5762625" cy="5075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5946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Index by Inspection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Recall that spots are arrayed on a reciprocal lattice.</a:t>
            </a:r>
          </a:p>
          <a:p>
            <a:r>
              <a:rPr lang="en-US" dirty="0"/>
              <a:t>Count how many steps the given reflection is displaced from the origin.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h=Number of steps of a*.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k=Number of steps of b*.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l=Number of steps of c*.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809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74" descr="prec_cytb5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330200"/>
            <a:ext cx="7815262" cy="781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-33338" y="9978"/>
            <a:ext cx="9144000" cy="5969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Index the reflection circled in </a:t>
            </a:r>
            <a:r>
              <a:rPr lang="en-US" sz="4000" dirty="0">
                <a:solidFill>
                  <a:srgbClr val="00FFFF"/>
                </a:solidFill>
              </a:rPr>
              <a:t>cyan</a:t>
            </a:r>
            <a:r>
              <a:rPr lang="en-US" sz="4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2293" name="Text Box 473"/>
          <p:cNvSpPr txBox="1">
            <a:spLocks noChangeArrowheads="1"/>
          </p:cNvSpPr>
          <p:nvPr/>
        </p:nvSpPr>
        <p:spPr bwMode="auto">
          <a:xfrm>
            <a:off x="100610" y="811040"/>
            <a:ext cx="1878384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0" dirty="0"/>
              <a:t>What pieces of information are required to index this reflection?</a:t>
            </a:r>
          </a:p>
        </p:txBody>
      </p:sp>
      <p:sp>
        <p:nvSpPr>
          <p:cNvPr id="12333" name="Oval 682"/>
          <p:cNvSpPr>
            <a:spLocks noChangeAspect="1" noChangeArrowheads="1"/>
          </p:cNvSpPr>
          <p:nvPr/>
        </p:nvSpPr>
        <p:spPr bwMode="auto">
          <a:xfrm>
            <a:off x="5231534" y="2121522"/>
            <a:ext cx="164592" cy="164592"/>
          </a:xfrm>
          <a:prstGeom prst="ellips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8" name="Text Box 473">
            <a:extLst>
              <a:ext uri="{FF2B5EF4-FFF2-40B4-BE49-F238E27FC236}">
                <a16:creationId xmlns:a16="http://schemas.microsoft.com/office/drawing/2014/main" id="{9E45D741-6C59-4D5B-9EA7-6F42692DE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6904" y="5530969"/>
            <a:ext cx="273647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0" dirty="0"/>
              <a:t>1) Define lattice points</a:t>
            </a:r>
          </a:p>
          <a:p>
            <a:pPr eaLnBrk="1" hangingPunct="1"/>
            <a:r>
              <a:rPr lang="en-US" b="0" dirty="0"/>
              <a:t>2) Define </a:t>
            </a:r>
            <a:r>
              <a:rPr lang="en-US" b="0"/>
              <a:t>a*,b*, </a:t>
            </a:r>
            <a:r>
              <a:rPr lang="en-US" b="0" dirty="0"/>
              <a:t>c*  direction &amp; length</a:t>
            </a:r>
          </a:p>
          <a:p>
            <a:pPr eaLnBrk="1" hangingPunct="1"/>
            <a:r>
              <a:rPr lang="en-US" b="0" dirty="0"/>
              <a:t>3) Locate origin.</a:t>
            </a:r>
          </a:p>
        </p:txBody>
      </p:sp>
    </p:spTree>
    <p:extLst>
      <p:ext uri="{BB962C8B-B14F-4D97-AF65-F5344CB8AC3E}">
        <p14:creationId xmlns:p14="http://schemas.microsoft.com/office/powerpoint/2010/main" val="1501425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Picture 477" descr="prec_cytb562">
            <a:extLst>
              <a:ext uri="{FF2B5EF4-FFF2-40B4-BE49-F238E27FC236}">
                <a16:creationId xmlns:a16="http://schemas.microsoft.com/office/drawing/2014/main" id="{7F56397B-AD46-4DE1-8932-7FB13CE6F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330200"/>
            <a:ext cx="7815262" cy="781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-33338" y="9978"/>
            <a:ext cx="9144000" cy="5969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Mark lattice points with red circles.</a:t>
            </a:r>
          </a:p>
        </p:txBody>
      </p:sp>
      <p:sp>
        <p:nvSpPr>
          <p:cNvPr id="783" name="Oval 782">
            <a:extLst>
              <a:ext uri="{FF2B5EF4-FFF2-40B4-BE49-F238E27FC236}">
                <a16:creationId xmlns:a16="http://schemas.microsoft.com/office/drawing/2014/main" id="{541AB9B5-4F93-4B9F-AC41-05A60658546B}"/>
              </a:ext>
            </a:extLst>
          </p:cNvPr>
          <p:cNvSpPr>
            <a:spLocks noChangeAspect="1"/>
          </p:cNvSpPr>
          <p:nvPr/>
        </p:nvSpPr>
        <p:spPr>
          <a:xfrm>
            <a:off x="1554099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5" name="Oval 804">
            <a:extLst>
              <a:ext uri="{FF2B5EF4-FFF2-40B4-BE49-F238E27FC236}">
                <a16:creationId xmlns:a16="http://schemas.microsoft.com/office/drawing/2014/main" id="{464C3A83-E1C3-43DA-A8DB-08A4E148175A}"/>
              </a:ext>
            </a:extLst>
          </p:cNvPr>
          <p:cNvSpPr>
            <a:spLocks noChangeAspect="1"/>
          </p:cNvSpPr>
          <p:nvPr/>
        </p:nvSpPr>
        <p:spPr>
          <a:xfrm>
            <a:off x="2042795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5" name="Oval 824">
            <a:extLst>
              <a:ext uri="{FF2B5EF4-FFF2-40B4-BE49-F238E27FC236}">
                <a16:creationId xmlns:a16="http://schemas.microsoft.com/office/drawing/2014/main" id="{34F9FD14-D0DA-477A-99C4-344A6A30194B}"/>
              </a:ext>
            </a:extLst>
          </p:cNvPr>
          <p:cNvSpPr>
            <a:spLocks noChangeAspect="1"/>
          </p:cNvSpPr>
          <p:nvPr/>
        </p:nvSpPr>
        <p:spPr>
          <a:xfrm>
            <a:off x="2531491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7" name="Oval 826">
            <a:extLst>
              <a:ext uri="{FF2B5EF4-FFF2-40B4-BE49-F238E27FC236}">
                <a16:creationId xmlns:a16="http://schemas.microsoft.com/office/drawing/2014/main" id="{5CC3A3D0-F679-41B0-98C5-8BFA3B189F0C}"/>
              </a:ext>
            </a:extLst>
          </p:cNvPr>
          <p:cNvSpPr>
            <a:spLocks noChangeAspect="1"/>
          </p:cNvSpPr>
          <p:nvPr/>
        </p:nvSpPr>
        <p:spPr>
          <a:xfrm>
            <a:off x="1065403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7" name="Oval 846">
            <a:extLst>
              <a:ext uri="{FF2B5EF4-FFF2-40B4-BE49-F238E27FC236}">
                <a16:creationId xmlns:a16="http://schemas.microsoft.com/office/drawing/2014/main" id="{5590D6D8-7B46-45C4-BB83-5CDE75C0BDF0}"/>
              </a:ext>
            </a:extLst>
          </p:cNvPr>
          <p:cNvSpPr>
            <a:spLocks noChangeAspect="1"/>
          </p:cNvSpPr>
          <p:nvPr/>
        </p:nvSpPr>
        <p:spPr>
          <a:xfrm>
            <a:off x="3508883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9" name="Oval 848">
            <a:extLst>
              <a:ext uri="{FF2B5EF4-FFF2-40B4-BE49-F238E27FC236}">
                <a16:creationId xmlns:a16="http://schemas.microsoft.com/office/drawing/2014/main" id="{CA7626E9-8DF3-41CA-984C-1DB2360BA9E9}"/>
              </a:ext>
            </a:extLst>
          </p:cNvPr>
          <p:cNvSpPr>
            <a:spLocks noChangeAspect="1"/>
          </p:cNvSpPr>
          <p:nvPr/>
        </p:nvSpPr>
        <p:spPr>
          <a:xfrm>
            <a:off x="3997579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0" name="Oval 869">
            <a:extLst>
              <a:ext uri="{FF2B5EF4-FFF2-40B4-BE49-F238E27FC236}">
                <a16:creationId xmlns:a16="http://schemas.microsoft.com/office/drawing/2014/main" id="{9B67707D-051C-43E3-8FA1-E973B2991146}"/>
              </a:ext>
            </a:extLst>
          </p:cNvPr>
          <p:cNvSpPr>
            <a:spLocks noChangeAspect="1"/>
          </p:cNvSpPr>
          <p:nvPr/>
        </p:nvSpPr>
        <p:spPr>
          <a:xfrm>
            <a:off x="3020187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9" name="Oval 888">
            <a:extLst>
              <a:ext uri="{FF2B5EF4-FFF2-40B4-BE49-F238E27FC236}">
                <a16:creationId xmlns:a16="http://schemas.microsoft.com/office/drawing/2014/main" id="{55962845-0408-49F9-8D6B-FB58D73CA72A}"/>
              </a:ext>
            </a:extLst>
          </p:cNvPr>
          <p:cNvSpPr>
            <a:spLocks noChangeAspect="1"/>
          </p:cNvSpPr>
          <p:nvPr/>
        </p:nvSpPr>
        <p:spPr>
          <a:xfrm>
            <a:off x="5463667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1" name="Oval 890">
            <a:extLst>
              <a:ext uri="{FF2B5EF4-FFF2-40B4-BE49-F238E27FC236}">
                <a16:creationId xmlns:a16="http://schemas.microsoft.com/office/drawing/2014/main" id="{A12F5FC8-24AD-49DC-A46C-1BC9E12F3F0B}"/>
              </a:ext>
            </a:extLst>
          </p:cNvPr>
          <p:cNvSpPr>
            <a:spLocks noChangeAspect="1"/>
          </p:cNvSpPr>
          <p:nvPr/>
        </p:nvSpPr>
        <p:spPr>
          <a:xfrm>
            <a:off x="5952363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9" name="Oval 908">
            <a:extLst>
              <a:ext uri="{FF2B5EF4-FFF2-40B4-BE49-F238E27FC236}">
                <a16:creationId xmlns:a16="http://schemas.microsoft.com/office/drawing/2014/main" id="{07AD3F69-FCEA-4307-88FD-CBF6EB41ED3D}"/>
              </a:ext>
            </a:extLst>
          </p:cNvPr>
          <p:cNvSpPr>
            <a:spLocks noChangeAspect="1"/>
          </p:cNvSpPr>
          <p:nvPr/>
        </p:nvSpPr>
        <p:spPr>
          <a:xfrm>
            <a:off x="6441059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3" name="Oval 912">
            <a:extLst>
              <a:ext uri="{FF2B5EF4-FFF2-40B4-BE49-F238E27FC236}">
                <a16:creationId xmlns:a16="http://schemas.microsoft.com/office/drawing/2014/main" id="{B291D46D-EC36-4E6A-A549-8C4585DA4AB9}"/>
              </a:ext>
            </a:extLst>
          </p:cNvPr>
          <p:cNvSpPr>
            <a:spLocks noChangeAspect="1"/>
          </p:cNvSpPr>
          <p:nvPr/>
        </p:nvSpPr>
        <p:spPr>
          <a:xfrm>
            <a:off x="7418451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1" name="Oval 930">
            <a:extLst>
              <a:ext uri="{FF2B5EF4-FFF2-40B4-BE49-F238E27FC236}">
                <a16:creationId xmlns:a16="http://schemas.microsoft.com/office/drawing/2014/main" id="{BD8D7BAB-31EB-4E64-851C-B5BC2E6CA194}"/>
              </a:ext>
            </a:extLst>
          </p:cNvPr>
          <p:cNvSpPr>
            <a:spLocks noChangeAspect="1"/>
          </p:cNvSpPr>
          <p:nvPr/>
        </p:nvSpPr>
        <p:spPr>
          <a:xfrm>
            <a:off x="7907147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5" name="Oval 934">
            <a:extLst>
              <a:ext uri="{FF2B5EF4-FFF2-40B4-BE49-F238E27FC236}">
                <a16:creationId xmlns:a16="http://schemas.microsoft.com/office/drawing/2014/main" id="{D73D5AEC-2629-4D16-A8A1-89CFB472521F}"/>
              </a:ext>
            </a:extLst>
          </p:cNvPr>
          <p:cNvSpPr>
            <a:spLocks noChangeAspect="1"/>
          </p:cNvSpPr>
          <p:nvPr/>
        </p:nvSpPr>
        <p:spPr>
          <a:xfrm>
            <a:off x="6929755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8" name="Oval 937">
            <a:extLst>
              <a:ext uri="{FF2B5EF4-FFF2-40B4-BE49-F238E27FC236}">
                <a16:creationId xmlns:a16="http://schemas.microsoft.com/office/drawing/2014/main" id="{47251B36-6482-45C1-828C-E98567D440CC}"/>
              </a:ext>
            </a:extLst>
          </p:cNvPr>
          <p:cNvSpPr>
            <a:spLocks noChangeAspect="1"/>
          </p:cNvSpPr>
          <p:nvPr/>
        </p:nvSpPr>
        <p:spPr>
          <a:xfrm>
            <a:off x="155409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3" name="Oval 942">
            <a:extLst>
              <a:ext uri="{FF2B5EF4-FFF2-40B4-BE49-F238E27FC236}">
                <a16:creationId xmlns:a16="http://schemas.microsoft.com/office/drawing/2014/main" id="{44202B12-8F11-4899-BAF8-8DF31F7F6965}"/>
              </a:ext>
            </a:extLst>
          </p:cNvPr>
          <p:cNvSpPr>
            <a:spLocks noChangeAspect="1"/>
          </p:cNvSpPr>
          <p:nvPr/>
        </p:nvSpPr>
        <p:spPr>
          <a:xfrm>
            <a:off x="82105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6" name="Oval 945">
            <a:extLst>
              <a:ext uri="{FF2B5EF4-FFF2-40B4-BE49-F238E27FC236}">
                <a16:creationId xmlns:a16="http://schemas.microsoft.com/office/drawing/2014/main" id="{C7E69201-42A0-4BFA-BACC-B4A2C6997E6F}"/>
              </a:ext>
            </a:extLst>
          </p:cNvPr>
          <p:cNvSpPr>
            <a:spLocks noChangeAspect="1"/>
          </p:cNvSpPr>
          <p:nvPr/>
        </p:nvSpPr>
        <p:spPr>
          <a:xfrm>
            <a:off x="3508883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7" name="Oval 946">
            <a:extLst>
              <a:ext uri="{FF2B5EF4-FFF2-40B4-BE49-F238E27FC236}">
                <a16:creationId xmlns:a16="http://schemas.microsoft.com/office/drawing/2014/main" id="{A92CBD13-4C45-4A58-818E-7B88395499CB}"/>
              </a:ext>
            </a:extLst>
          </p:cNvPr>
          <p:cNvSpPr>
            <a:spLocks noChangeAspect="1"/>
          </p:cNvSpPr>
          <p:nvPr/>
        </p:nvSpPr>
        <p:spPr>
          <a:xfrm>
            <a:off x="3753231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8" name="Oval 947">
            <a:extLst>
              <a:ext uri="{FF2B5EF4-FFF2-40B4-BE49-F238E27FC236}">
                <a16:creationId xmlns:a16="http://schemas.microsoft.com/office/drawing/2014/main" id="{78B9DD2B-E56B-4E5B-B760-A998C5AA0145}"/>
              </a:ext>
            </a:extLst>
          </p:cNvPr>
          <p:cNvSpPr>
            <a:spLocks noChangeAspect="1"/>
          </p:cNvSpPr>
          <p:nvPr/>
        </p:nvSpPr>
        <p:spPr>
          <a:xfrm>
            <a:off x="399757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1" name="Oval 950">
            <a:extLst>
              <a:ext uri="{FF2B5EF4-FFF2-40B4-BE49-F238E27FC236}">
                <a16:creationId xmlns:a16="http://schemas.microsoft.com/office/drawing/2014/main" id="{E937C818-1A50-4482-84A8-D56F2E087B99}"/>
              </a:ext>
            </a:extLst>
          </p:cNvPr>
          <p:cNvSpPr>
            <a:spLocks noChangeAspect="1"/>
          </p:cNvSpPr>
          <p:nvPr/>
        </p:nvSpPr>
        <p:spPr>
          <a:xfrm>
            <a:off x="277583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2" name="Oval 951">
            <a:extLst>
              <a:ext uri="{FF2B5EF4-FFF2-40B4-BE49-F238E27FC236}">
                <a16:creationId xmlns:a16="http://schemas.microsoft.com/office/drawing/2014/main" id="{48F65500-F98E-4E77-899E-6B0D46C385C6}"/>
              </a:ext>
            </a:extLst>
          </p:cNvPr>
          <p:cNvSpPr>
            <a:spLocks noChangeAspect="1"/>
          </p:cNvSpPr>
          <p:nvPr/>
        </p:nvSpPr>
        <p:spPr>
          <a:xfrm>
            <a:off x="3020187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3" name="Oval 952">
            <a:extLst>
              <a:ext uri="{FF2B5EF4-FFF2-40B4-BE49-F238E27FC236}">
                <a16:creationId xmlns:a16="http://schemas.microsoft.com/office/drawing/2014/main" id="{6EC3A5E4-1E49-45CB-BE24-FADA04D0C9A5}"/>
              </a:ext>
            </a:extLst>
          </p:cNvPr>
          <p:cNvSpPr>
            <a:spLocks noChangeAspect="1"/>
          </p:cNvSpPr>
          <p:nvPr/>
        </p:nvSpPr>
        <p:spPr>
          <a:xfrm>
            <a:off x="326453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4" name="Oval 953">
            <a:extLst>
              <a:ext uri="{FF2B5EF4-FFF2-40B4-BE49-F238E27FC236}">
                <a16:creationId xmlns:a16="http://schemas.microsoft.com/office/drawing/2014/main" id="{9B11768B-52A5-407C-B26A-1CE393C4A11D}"/>
              </a:ext>
            </a:extLst>
          </p:cNvPr>
          <p:cNvSpPr>
            <a:spLocks noChangeAspect="1"/>
          </p:cNvSpPr>
          <p:nvPr/>
        </p:nvSpPr>
        <p:spPr>
          <a:xfrm>
            <a:off x="5463667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5" name="Oval 954">
            <a:extLst>
              <a:ext uri="{FF2B5EF4-FFF2-40B4-BE49-F238E27FC236}">
                <a16:creationId xmlns:a16="http://schemas.microsoft.com/office/drawing/2014/main" id="{C9535BC8-4845-4CF5-BF51-5E1D273FF9B9}"/>
              </a:ext>
            </a:extLst>
          </p:cNvPr>
          <p:cNvSpPr>
            <a:spLocks noChangeAspect="1"/>
          </p:cNvSpPr>
          <p:nvPr/>
        </p:nvSpPr>
        <p:spPr>
          <a:xfrm>
            <a:off x="570801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6" name="Oval 955">
            <a:extLst>
              <a:ext uri="{FF2B5EF4-FFF2-40B4-BE49-F238E27FC236}">
                <a16:creationId xmlns:a16="http://schemas.microsoft.com/office/drawing/2014/main" id="{6755A63B-8A85-4F6B-8EA7-E10E52EC7FA0}"/>
              </a:ext>
            </a:extLst>
          </p:cNvPr>
          <p:cNvSpPr>
            <a:spLocks noChangeAspect="1"/>
          </p:cNvSpPr>
          <p:nvPr/>
        </p:nvSpPr>
        <p:spPr>
          <a:xfrm>
            <a:off x="5952363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7" name="Oval 956">
            <a:extLst>
              <a:ext uri="{FF2B5EF4-FFF2-40B4-BE49-F238E27FC236}">
                <a16:creationId xmlns:a16="http://schemas.microsoft.com/office/drawing/2014/main" id="{A96BCCFA-C7B2-422B-816D-ED4ABACD896E}"/>
              </a:ext>
            </a:extLst>
          </p:cNvPr>
          <p:cNvSpPr>
            <a:spLocks noChangeAspect="1"/>
          </p:cNvSpPr>
          <p:nvPr/>
        </p:nvSpPr>
        <p:spPr>
          <a:xfrm>
            <a:off x="6196711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1" name="Oval 960">
            <a:extLst>
              <a:ext uri="{FF2B5EF4-FFF2-40B4-BE49-F238E27FC236}">
                <a16:creationId xmlns:a16="http://schemas.microsoft.com/office/drawing/2014/main" id="{696571E6-927D-4625-9360-689E8F10D957}"/>
              </a:ext>
            </a:extLst>
          </p:cNvPr>
          <p:cNvSpPr>
            <a:spLocks noChangeAspect="1"/>
          </p:cNvSpPr>
          <p:nvPr/>
        </p:nvSpPr>
        <p:spPr>
          <a:xfrm>
            <a:off x="521931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2" name="Oval 961">
            <a:extLst>
              <a:ext uri="{FF2B5EF4-FFF2-40B4-BE49-F238E27FC236}">
                <a16:creationId xmlns:a16="http://schemas.microsoft.com/office/drawing/2014/main" id="{12CBFB90-4689-4DEE-8993-AE986AD90D67}"/>
              </a:ext>
            </a:extLst>
          </p:cNvPr>
          <p:cNvSpPr>
            <a:spLocks noChangeAspect="1"/>
          </p:cNvSpPr>
          <p:nvPr/>
        </p:nvSpPr>
        <p:spPr>
          <a:xfrm>
            <a:off x="7418451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0" name="Oval 979">
            <a:extLst>
              <a:ext uri="{FF2B5EF4-FFF2-40B4-BE49-F238E27FC236}">
                <a16:creationId xmlns:a16="http://schemas.microsoft.com/office/drawing/2014/main" id="{F4741AC5-4E55-4E5A-B7A0-0853478C1E45}"/>
              </a:ext>
            </a:extLst>
          </p:cNvPr>
          <p:cNvSpPr>
            <a:spLocks noChangeAspect="1"/>
          </p:cNvSpPr>
          <p:nvPr/>
        </p:nvSpPr>
        <p:spPr>
          <a:xfrm>
            <a:off x="815149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1" name="Oval 1000">
            <a:extLst>
              <a:ext uri="{FF2B5EF4-FFF2-40B4-BE49-F238E27FC236}">
                <a16:creationId xmlns:a16="http://schemas.microsoft.com/office/drawing/2014/main" id="{13F9C47D-C836-4972-B4AC-25A948DC9040}"/>
              </a:ext>
            </a:extLst>
          </p:cNvPr>
          <p:cNvSpPr>
            <a:spLocks noChangeAspect="1"/>
          </p:cNvSpPr>
          <p:nvPr/>
        </p:nvSpPr>
        <p:spPr>
          <a:xfrm>
            <a:off x="155409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2" name="Oval 1001">
            <a:extLst>
              <a:ext uri="{FF2B5EF4-FFF2-40B4-BE49-F238E27FC236}">
                <a16:creationId xmlns:a16="http://schemas.microsoft.com/office/drawing/2014/main" id="{9943EB25-EACF-43A9-8202-CAC7F313F893}"/>
              </a:ext>
            </a:extLst>
          </p:cNvPr>
          <p:cNvSpPr>
            <a:spLocks noChangeAspect="1"/>
          </p:cNvSpPr>
          <p:nvPr/>
        </p:nvSpPr>
        <p:spPr>
          <a:xfrm>
            <a:off x="179844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3" name="Oval 1002">
            <a:extLst>
              <a:ext uri="{FF2B5EF4-FFF2-40B4-BE49-F238E27FC236}">
                <a16:creationId xmlns:a16="http://schemas.microsoft.com/office/drawing/2014/main" id="{04418AD9-A402-4976-859C-C1B0E59C782A}"/>
              </a:ext>
            </a:extLst>
          </p:cNvPr>
          <p:cNvSpPr>
            <a:spLocks noChangeAspect="1"/>
          </p:cNvSpPr>
          <p:nvPr/>
        </p:nvSpPr>
        <p:spPr>
          <a:xfrm>
            <a:off x="204279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4" name="Oval 1003">
            <a:extLst>
              <a:ext uri="{FF2B5EF4-FFF2-40B4-BE49-F238E27FC236}">
                <a16:creationId xmlns:a16="http://schemas.microsoft.com/office/drawing/2014/main" id="{79E1D3DB-4829-4B8A-8C69-6F27A156EA84}"/>
              </a:ext>
            </a:extLst>
          </p:cNvPr>
          <p:cNvSpPr>
            <a:spLocks noChangeAspect="1"/>
          </p:cNvSpPr>
          <p:nvPr/>
        </p:nvSpPr>
        <p:spPr>
          <a:xfrm>
            <a:off x="228714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2" name="Oval 1021">
            <a:extLst>
              <a:ext uri="{FF2B5EF4-FFF2-40B4-BE49-F238E27FC236}">
                <a16:creationId xmlns:a16="http://schemas.microsoft.com/office/drawing/2014/main" id="{08DF9009-44A9-49FB-90C4-0070E383082E}"/>
              </a:ext>
            </a:extLst>
          </p:cNvPr>
          <p:cNvSpPr>
            <a:spLocks noChangeAspect="1"/>
          </p:cNvSpPr>
          <p:nvPr/>
        </p:nvSpPr>
        <p:spPr>
          <a:xfrm>
            <a:off x="253149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3" name="Oval 1022">
            <a:extLst>
              <a:ext uri="{FF2B5EF4-FFF2-40B4-BE49-F238E27FC236}">
                <a16:creationId xmlns:a16="http://schemas.microsoft.com/office/drawing/2014/main" id="{14071617-8187-44D2-B732-8AB44C410DB6}"/>
              </a:ext>
            </a:extLst>
          </p:cNvPr>
          <p:cNvSpPr>
            <a:spLocks noChangeAspect="1"/>
          </p:cNvSpPr>
          <p:nvPr/>
        </p:nvSpPr>
        <p:spPr>
          <a:xfrm>
            <a:off x="82105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381892DF-17AA-46AF-B3AB-F48F0C022D66}"/>
              </a:ext>
            </a:extLst>
          </p:cNvPr>
          <p:cNvSpPr>
            <a:spLocks noChangeAspect="1"/>
          </p:cNvSpPr>
          <p:nvPr/>
        </p:nvSpPr>
        <p:spPr>
          <a:xfrm>
            <a:off x="106540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" name="Oval 1024">
            <a:extLst>
              <a:ext uri="{FF2B5EF4-FFF2-40B4-BE49-F238E27FC236}">
                <a16:creationId xmlns:a16="http://schemas.microsoft.com/office/drawing/2014/main" id="{FE08A62C-83CE-4647-A37D-2032DFEDD07A}"/>
              </a:ext>
            </a:extLst>
          </p:cNvPr>
          <p:cNvSpPr>
            <a:spLocks noChangeAspect="1"/>
          </p:cNvSpPr>
          <p:nvPr/>
        </p:nvSpPr>
        <p:spPr>
          <a:xfrm>
            <a:off x="130975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3" name="Oval 1042">
            <a:extLst>
              <a:ext uri="{FF2B5EF4-FFF2-40B4-BE49-F238E27FC236}">
                <a16:creationId xmlns:a16="http://schemas.microsoft.com/office/drawing/2014/main" id="{A7345E7F-854A-48C9-981B-F309664CA47E}"/>
              </a:ext>
            </a:extLst>
          </p:cNvPr>
          <p:cNvSpPr>
            <a:spLocks noChangeAspect="1"/>
          </p:cNvSpPr>
          <p:nvPr/>
        </p:nvSpPr>
        <p:spPr>
          <a:xfrm>
            <a:off x="350888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Oval 1043">
            <a:extLst>
              <a:ext uri="{FF2B5EF4-FFF2-40B4-BE49-F238E27FC236}">
                <a16:creationId xmlns:a16="http://schemas.microsoft.com/office/drawing/2014/main" id="{766ACCBE-A8B6-47C6-BA3D-3E582E887E0D}"/>
              </a:ext>
            </a:extLst>
          </p:cNvPr>
          <p:cNvSpPr>
            <a:spLocks noChangeAspect="1"/>
          </p:cNvSpPr>
          <p:nvPr/>
        </p:nvSpPr>
        <p:spPr>
          <a:xfrm>
            <a:off x="375323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5" name="Oval 1044">
            <a:extLst>
              <a:ext uri="{FF2B5EF4-FFF2-40B4-BE49-F238E27FC236}">
                <a16:creationId xmlns:a16="http://schemas.microsoft.com/office/drawing/2014/main" id="{C7E2CF24-974D-4546-89B0-13B8C2AEF7E1}"/>
              </a:ext>
            </a:extLst>
          </p:cNvPr>
          <p:cNvSpPr>
            <a:spLocks noChangeAspect="1"/>
          </p:cNvSpPr>
          <p:nvPr/>
        </p:nvSpPr>
        <p:spPr>
          <a:xfrm>
            <a:off x="399757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5" name="Oval 1064">
            <a:extLst>
              <a:ext uri="{FF2B5EF4-FFF2-40B4-BE49-F238E27FC236}">
                <a16:creationId xmlns:a16="http://schemas.microsoft.com/office/drawing/2014/main" id="{118BDAA9-6AAF-42C4-8486-B6E50EB3AD9A}"/>
              </a:ext>
            </a:extLst>
          </p:cNvPr>
          <p:cNvSpPr>
            <a:spLocks noChangeAspect="1"/>
          </p:cNvSpPr>
          <p:nvPr/>
        </p:nvSpPr>
        <p:spPr>
          <a:xfrm>
            <a:off x="277583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6" name="Oval 1065">
            <a:extLst>
              <a:ext uri="{FF2B5EF4-FFF2-40B4-BE49-F238E27FC236}">
                <a16:creationId xmlns:a16="http://schemas.microsoft.com/office/drawing/2014/main" id="{8BA01462-304C-4EA2-898F-BB3EF313F76A}"/>
              </a:ext>
            </a:extLst>
          </p:cNvPr>
          <p:cNvSpPr>
            <a:spLocks noChangeAspect="1"/>
          </p:cNvSpPr>
          <p:nvPr/>
        </p:nvSpPr>
        <p:spPr>
          <a:xfrm>
            <a:off x="302018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5" name="Oval 1084">
            <a:extLst>
              <a:ext uri="{FF2B5EF4-FFF2-40B4-BE49-F238E27FC236}">
                <a16:creationId xmlns:a16="http://schemas.microsoft.com/office/drawing/2014/main" id="{97BB0CB6-06E0-4DD3-B7AC-98851B2314B3}"/>
              </a:ext>
            </a:extLst>
          </p:cNvPr>
          <p:cNvSpPr>
            <a:spLocks noChangeAspect="1"/>
          </p:cNvSpPr>
          <p:nvPr/>
        </p:nvSpPr>
        <p:spPr>
          <a:xfrm>
            <a:off x="326453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6" name="Oval 1085">
            <a:extLst>
              <a:ext uri="{FF2B5EF4-FFF2-40B4-BE49-F238E27FC236}">
                <a16:creationId xmlns:a16="http://schemas.microsoft.com/office/drawing/2014/main" id="{E5D2ADF0-8D41-41E6-8359-16E693441266}"/>
              </a:ext>
            </a:extLst>
          </p:cNvPr>
          <p:cNvSpPr>
            <a:spLocks noChangeAspect="1"/>
          </p:cNvSpPr>
          <p:nvPr/>
        </p:nvSpPr>
        <p:spPr>
          <a:xfrm>
            <a:off x="546366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7" name="Oval 1086">
            <a:extLst>
              <a:ext uri="{FF2B5EF4-FFF2-40B4-BE49-F238E27FC236}">
                <a16:creationId xmlns:a16="http://schemas.microsoft.com/office/drawing/2014/main" id="{892C4A7E-940C-4966-9180-1E3C9B855DAD}"/>
              </a:ext>
            </a:extLst>
          </p:cNvPr>
          <p:cNvSpPr>
            <a:spLocks noChangeAspect="1"/>
          </p:cNvSpPr>
          <p:nvPr/>
        </p:nvSpPr>
        <p:spPr>
          <a:xfrm>
            <a:off x="570801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8" name="Oval 1087">
            <a:extLst>
              <a:ext uri="{FF2B5EF4-FFF2-40B4-BE49-F238E27FC236}">
                <a16:creationId xmlns:a16="http://schemas.microsoft.com/office/drawing/2014/main" id="{1901A153-78E2-4552-893F-B3E119A58D8C}"/>
              </a:ext>
            </a:extLst>
          </p:cNvPr>
          <p:cNvSpPr>
            <a:spLocks noChangeAspect="1"/>
          </p:cNvSpPr>
          <p:nvPr/>
        </p:nvSpPr>
        <p:spPr>
          <a:xfrm>
            <a:off x="595236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9" name="Oval 1088">
            <a:extLst>
              <a:ext uri="{FF2B5EF4-FFF2-40B4-BE49-F238E27FC236}">
                <a16:creationId xmlns:a16="http://schemas.microsoft.com/office/drawing/2014/main" id="{4537266E-79CE-4E28-86F5-AF5BC9C94A5C}"/>
              </a:ext>
            </a:extLst>
          </p:cNvPr>
          <p:cNvSpPr>
            <a:spLocks noChangeAspect="1"/>
          </p:cNvSpPr>
          <p:nvPr/>
        </p:nvSpPr>
        <p:spPr>
          <a:xfrm>
            <a:off x="619671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0" name="Oval 1089">
            <a:extLst>
              <a:ext uri="{FF2B5EF4-FFF2-40B4-BE49-F238E27FC236}">
                <a16:creationId xmlns:a16="http://schemas.microsoft.com/office/drawing/2014/main" id="{FC773E34-6770-4D5E-B467-9286D705B171}"/>
              </a:ext>
            </a:extLst>
          </p:cNvPr>
          <p:cNvSpPr>
            <a:spLocks noChangeAspect="1"/>
          </p:cNvSpPr>
          <p:nvPr/>
        </p:nvSpPr>
        <p:spPr>
          <a:xfrm>
            <a:off x="644105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3" name="Oval 1092">
            <a:extLst>
              <a:ext uri="{FF2B5EF4-FFF2-40B4-BE49-F238E27FC236}">
                <a16:creationId xmlns:a16="http://schemas.microsoft.com/office/drawing/2014/main" id="{97D7BA19-ADF4-421D-A8A9-B958A6C0E629}"/>
              </a:ext>
            </a:extLst>
          </p:cNvPr>
          <p:cNvSpPr>
            <a:spLocks noChangeAspect="1"/>
          </p:cNvSpPr>
          <p:nvPr/>
        </p:nvSpPr>
        <p:spPr>
          <a:xfrm>
            <a:off x="521931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4" name="Oval 1093">
            <a:extLst>
              <a:ext uri="{FF2B5EF4-FFF2-40B4-BE49-F238E27FC236}">
                <a16:creationId xmlns:a16="http://schemas.microsoft.com/office/drawing/2014/main" id="{4E768425-4B16-4C35-A287-D89B72F8A7E9}"/>
              </a:ext>
            </a:extLst>
          </p:cNvPr>
          <p:cNvSpPr>
            <a:spLocks noChangeAspect="1"/>
          </p:cNvSpPr>
          <p:nvPr/>
        </p:nvSpPr>
        <p:spPr>
          <a:xfrm>
            <a:off x="741845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5" name="Oval 1094">
            <a:extLst>
              <a:ext uri="{FF2B5EF4-FFF2-40B4-BE49-F238E27FC236}">
                <a16:creationId xmlns:a16="http://schemas.microsoft.com/office/drawing/2014/main" id="{7CEB7873-2AF3-4825-8B43-BB2BC4A4EDEB}"/>
              </a:ext>
            </a:extLst>
          </p:cNvPr>
          <p:cNvSpPr>
            <a:spLocks noChangeAspect="1"/>
          </p:cNvSpPr>
          <p:nvPr/>
        </p:nvSpPr>
        <p:spPr>
          <a:xfrm>
            <a:off x="766279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6" name="Oval 1095">
            <a:extLst>
              <a:ext uri="{FF2B5EF4-FFF2-40B4-BE49-F238E27FC236}">
                <a16:creationId xmlns:a16="http://schemas.microsoft.com/office/drawing/2014/main" id="{A0864C9D-5BA4-45FB-A211-EA58D8F15C8B}"/>
              </a:ext>
            </a:extLst>
          </p:cNvPr>
          <p:cNvSpPr>
            <a:spLocks noChangeAspect="1"/>
          </p:cNvSpPr>
          <p:nvPr/>
        </p:nvSpPr>
        <p:spPr>
          <a:xfrm>
            <a:off x="790714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7" name="Oval 1096">
            <a:extLst>
              <a:ext uri="{FF2B5EF4-FFF2-40B4-BE49-F238E27FC236}">
                <a16:creationId xmlns:a16="http://schemas.microsoft.com/office/drawing/2014/main" id="{F80D7EF2-0841-4E41-9EB8-53DE8F6983C1}"/>
              </a:ext>
            </a:extLst>
          </p:cNvPr>
          <p:cNvSpPr>
            <a:spLocks noChangeAspect="1"/>
          </p:cNvSpPr>
          <p:nvPr/>
        </p:nvSpPr>
        <p:spPr>
          <a:xfrm>
            <a:off x="815149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8" name="Oval 1097">
            <a:extLst>
              <a:ext uri="{FF2B5EF4-FFF2-40B4-BE49-F238E27FC236}">
                <a16:creationId xmlns:a16="http://schemas.microsoft.com/office/drawing/2014/main" id="{CE184541-A79C-48D0-8479-43F15631E995}"/>
              </a:ext>
            </a:extLst>
          </p:cNvPr>
          <p:cNvSpPr>
            <a:spLocks noChangeAspect="1"/>
          </p:cNvSpPr>
          <p:nvPr/>
        </p:nvSpPr>
        <p:spPr>
          <a:xfrm>
            <a:off x="668540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9" name="Oval 1098">
            <a:extLst>
              <a:ext uri="{FF2B5EF4-FFF2-40B4-BE49-F238E27FC236}">
                <a16:creationId xmlns:a16="http://schemas.microsoft.com/office/drawing/2014/main" id="{18B29663-BAD9-4BCF-8D0B-9FC835BE217B}"/>
              </a:ext>
            </a:extLst>
          </p:cNvPr>
          <p:cNvSpPr>
            <a:spLocks noChangeAspect="1"/>
          </p:cNvSpPr>
          <p:nvPr/>
        </p:nvSpPr>
        <p:spPr>
          <a:xfrm>
            <a:off x="692975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0" name="Oval 1099">
            <a:extLst>
              <a:ext uri="{FF2B5EF4-FFF2-40B4-BE49-F238E27FC236}">
                <a16:creationId xmlns:a16="http://schemas.microsoft.com/office/drawing/2014/main" id="{DF73EF8B-C5D5-4C64-8191-0E9B52CDA99D}"/>
              </a:ext>
            </a:extLst>
          </p:cNvPr>
          <p:cNvSpPr>
            <a:spLocks noChangeAspect="1"/>
          </p:cNvSpPr>
          <p:nvPr/>
        </p:nvSpPr>
        <p:spPr>
          <a:xfrm>
            <a:off x="717410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2" name="Oval 1101">
            <a:extLst>
              <a:ext uri="{FF2B5EF4-FFF2-40B4-BE49-F238E27FC236}">
                <a16:creationId xmlns:a16="http://schemas.microsoft.com/office/drawing/2014/main" id="{0E35D715-0954-4731-97C9-F7BED2A17237}"/>
              </a:ext>
            </a:extLst>
          </p:cNvPr>
          <p:cNvSpPr>
            <a:spLocks noChangeAspect="1"/>
          </p:cNvSpPr>
          <p:nvPr/>
        </p:nvSpPr>
        <p:spPr>
          <a:xfrm>
            <a:off x="155409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4" name="Oval 1103">
            <a:extLst>
              <a:ext uri="{FF2B5EF4-FFF2-40B4-BE49-F238E27FC236}">
                <a16:creationId xmlns:a16="http://schemas.microsoft.com/office/drawing/2014/main" id="{CDA623E5-FE18-4261-9006-7CAB587CBBFE}"/>
              </a:ext>
            </a:extLst>
          </p:cNvPr>
          <p:cNvSpPr>
            <a:spLocks noChangeAspect="1"/>
          </p:cNvSpPr>
          <p:nvPr/>
        </p:nvSpPr>
        <p:spPr>
          <a:xfrm>
            <a:off x="204279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6" name="Oval 1105">
            <a:extLst>
              <a:ext uri="{FF2B5EF4-FFF2-40B4-BE49-F238E27FC236}">
                <a16:creationId xmlns:a16="http://schemas.microsoft.com/office/drawing/2014/main" id="{F6768B13-916D-4C71-A6A4-BA8602DD0D63}"/>
              </a:ext>
            </a:extLst>
          </p:cNvPr>
          <p:cNvSpPr>
            <a:spLocks noChangeAspect="1"/>
          </p:cNvSpPr>
          <p:nvPr/>
        </p:nvSpPr>
        <p:spPr>
          <a:xfrm>
            <a:off x="253149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7" name="Oval 1106">
            <a:extLst>
              <a:ext uri="{FF2B5EF4-FFF2-40B4-BE49-F238E27FC236}">
                <a16:creationId xmlns:a16="http://schemas.microsoft.com/office/drawing/2014/main" id="{74C1F6F2-E57B-4F91-BA08-2ACB04A779FD}"/>
              </a:ext>
            </a:extLst>
          </p:cNvPr>
          <p:cNvSpPr>
            <a:spLocks noChangeAspect="1"/>
          </p:cNvSpPr>
          <p:nvPr/>
        </p:nvSpPr>
        <p:spPr>
          <a:xfrm>
            <a:off x="82105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8" name="Oval 1107">
            <a:extLst>
              <a:ext uri="{FF2B5EF4-FFF2-40B4-BE49-F238E27FC236}">
                <a16:creationId xmlns:a16="http://schemas.microsoft.com/office/drawing/2014/main" id="{AFC7EF1C-BD46-4E94-A131-9BDD961D7E5F}"/>
              </a:ext>
            </a:extLst>
          </p:cNvPr>
          <p:cNvSpPr>
            <a:spLocks noChangeAspect="1"/>
          </p:cNvSpPr>
          <p:nvPr/>
        </p:nvSpPr>
        <p:spPr>
          <a:xfrm>
            <a:off x="1065403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9" name="Oval 1108">
            <a:extLst>
              <a:ext uri="{FF2B5EF4-FFF2-40B4-BE49-F238E27FC236}">
                <a16:creationId xmlns:a16="http://schemas.microsoft.com/office/drawing/2014/main" id="{3996BF3D-09A4-49C0-8184-1874AAF64B50}"/>
              </a:ext>
            </a:extLst>
          </p:cNvPr>
          <p:cNvSpPr>
            <a:spLocks noChangeAspect="1"/>
          </p:cNvSpPr>
          <p:nvPr/>
        </p:nvSpPr>
        <p:spPr>
          <a:xfrm>
            <a:off x="130975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0" name="Oval 1109">
            <a:extLst>
              <a:ext uri="{FF2B5EF4-FFF2-40B4-BE49-F238E27FC236}">
                <a16:creationId xmlns:a16="http://schemas.microsoft.com/office/drawing/2014/main" id="{A493C8FA-EE62-4A1B-84A6-C630C5ECEFA5}"/>
              </a:ext>
            </a:extLst>
          </p:cNvPr>
          <p:cNvSpPr>
            <a:spLocks noChangeAspect="1"/>
          </p:cNvSpPr>
          <p:nvPr/>
        </p:nvSpPr>
        <p:spPr>
          <a:xfrm>
            <a:off x="3508883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1" name="Oval 1110">
            <a:extLst>
              <a:ext uri="{FF2B5EF4-FFF2-40B4-BE49-F238E27FC236}">
                <a16:creationId xmlns:a16="http://schemas.microsoft.com/office/drawing/2014/main" id="{6406E39D-EDD6-4910-9384-632F9643F80A}"/>
              </a:ext>
            </a:extLst>
          </p:cNvPr>
          <p:cNvSpPr>
            <a:spLocks noChangeAspect="1"/>
          </p:cNvSpPr>
          <p:nvPr/>
        </p:nvSpPr>
        <p:spPr>
          <a:xfrm>
            <a:off x="375323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2" name="Oval 1111">
            <a:extLst>
              <a:ext uri="{FF2B5EF4-FFF2-40B4-BE49-F238E27FC236}">
                <a16:creationId xmlns:a16="http://schemas.microsoft.com/office/drawing/2014/main" id="{9F86DBE3-9957-4D95-96FA-2EBB63C089F6}"/>
              </a:ext>
            </a:extLst>
          </p:cNvPr>
          <p:cNvSpPr>
            <a:spLocks noChangeAspect="1"/>
          </p:cNvSpPr>
          <p:nvPr/>
        </p:nvSpPr>
        <p:spPr>
          <a:xfrm>
            <a:off x="399757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5" name="Oval 1114">
            <a:extLst>
              <a:ext uri="{FF2B5EF4-FFF2-40B4-BE49-F238E27FC236}">
                <a16:creationId xmlns:a16="http://schemas.microsoft.com/office/drawing/2014/main" id="{7EF12E74-9249-4A2D-832B-3C3457CCDC6A}"/>
              </a:ext>
            </a:extLst>
          </p:cNvPr>
          <p:cNvSpPr>
            <a:spLocks noChangeAspect="1"/>
          </p:cNvSpPr>
          <p:nvPr/>
        </p:nvSpPr>
        <p:spPr>
          <a:xfrm>
            <a:off x="277583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6" name="Oval 1115">
            <a:extLst>
              <a:ext uri="{FF2B5EF4-FFF2-40B4-BE49-F238E27FC236}">
                <a16:creationId xmlns:a16="http://schemas.microsoft.com/office/drawing/2014/main" id="{AE4C515D-D509-4B4D-8AB5-DD1E77C90462}"/>
              </a:ext>
            </a:extLst>
          </p:cNvPr>
          <p:cNvSpPr>
            <a:spLocks noChangeAspect="1"/>
          </p:cNvSpPr>
          <p:nvPr/>
        </p:nvSpPr>
        <p:spPr>
          <a:xfrm>
            <a:off x="3020187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7" name="Oval 1116">
            <a:extLst>
              <a:ext uri="{FF2B5EF4-FFF2-40B4-BE49-F238E27FC236}">
                <a16:creationId xmlns:a16="http://schemas.microsoft.com/office/drawing/2014/main" id="{E3708994-C032-45BF-A064-6F22AC531B46}"/>
              </a:ext>
            </a:extLst>
          </p:cNvPr>
          <p:cNvSpPr>
            <a:spLocks noChangeAspect="1"/>
          </p:cNvSpPr>
          <p:nvPr/>
        </p:nvSpPr>
        <p:spPr>
          <a:xfrm>
            <a:off x="326453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8" name="Oval 1117">
            <a:extLst>
              <a:ext uri="{FF2B5EF4-FFF2-40B4-BE49-F238E27FC236}">
                <a16:creationId xmlns:a16="http://schemas.microsoft.com/office/drawing/2014/main" id="{A8169B53-B1D1-4D01-98C4-01F2021679CD}"/>
              </a:ext>
            </a:extLst>
          </p:cNvPr>
          <p:cNvSpPr>
            <a:spLocks noChangeAspect="1"/>
          </p:cNvSpPr>
          <p:nvPr/>
        </p:nvSpPr>
        <p:spPr>
          <a:xfrm>
            <a:off x="5463667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9" name="Oval 1118">
            <a:extLst>
              <a:ext uri="{FF2B5EF4-FFF2-40B4-BE49-F238E27FC236}">
                <a16:creationId xmlns:a16="http://schemas.microsoft.com/office/drawing/2014/main" id="{224E486A-9ACD-4E6D-8EC9-A3CE2CACF5AE}"/>
              </a:ext>
            </a:extLst>
          </p:cNvPr>
          <p:cNvSpPr>
            <a:spLocks noChangeAspect="1"/>
          </p:cNvSpPr>
          <p:nvPr/>
        </p:nvSpPr>
        <p:spPr>
          <a:xfrm>
            <a:off x="570801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0" name="Oval 1119">
            <a:extLst>
              <a:ext uri="{FF2B5EF4-FFF2-40B4-BE49-F238E27FC236}">
                <a16:creationId xmlns:a16="http://schemas.microsoft.com/office/drawing/2014/main" id="{DF5B64B4-5B4F-420B-8BAD-4416A21D8ED6}"/>
              </a:ext>
            </a:extLst>
          </p:cNvPr>
          <p:cNvSpPr>
            <a:spLocks noChangeAspect="1"/>
          </p:cNvSpPr>
          <p:nvPr/>
        </p:nvSpPr>
        <p:spPr>
          <a:xfrm>
            <a:off x="5952363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1" name="Oval 1120">
            <a:extLst>
              <a:ext uri="{FF2B5EF4-FFF2-40B4-BE49-F238E27FC236}">
                <a16:creationId xmlns:a16="http://schemas.microsoft.com/office/drawing/2014/main" id="{A33F66A5-848E-4B3B-9CA2-712DB93E2F51}"/>
              </a:ext>
            </a:extLst>
          </p:cNvPr>
          <p:cNvSpPr>
            <a:spLocks noChangeAspect="1"/>
          </p:cNvSpPr>
          <p:nvPr/>
        </p:nvSpPr>
        <p:spPr>
          <a:xfrm>
            <a:off x="619671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2" name="Oval 1121">
            <a:extLst>
              <a:ext uri="{FF2B5EF4-FFF2-40B4-BE49-F238E27FC236}">
                <a16:creationId xmlns:a16="http://schemas.microsoft.com/office/drawing/2014/main" id="{596E9791-2BB7-4291-A419-21231BCFA728}"/>
              </a:ext>
            </a:extLst>
          </p:cNvPr>
          <p:cNvSpPr>
            <a:spLocks noChangeAspect="1"/>
          </p:cNvSpPr>
          <p:nvPr/>
        </p:nvSpPr>
        <p:spPr>
          <a:xfrm>
            <a:off x="644105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4" name="Oval 1123">
            <a:extLst>
              <a:ext uri="{FF2B5EF4-FFF2-40B4-BE49-F238E27FC236}">
                <a16:creationId xmlns:a16="http://schemas.microsoft.com/office/drawing/2014/main" id="{06F7BDDD-FCA0-4281-B34A-5F4899226156}"/>
              </a:ext>
            </a:extLst>
          </p:cNvPr>
          <p:cNvSpPr>
            <a:spLocks noChangeAspect="1"/>
          </p:cNvSpPr>
          <p:nvPr/>
        </p:nvSpPr>
        <p:spPr>
          <a:xfrm>
            <a:off x="497497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5" name="Oval 1124">
            <a:extLst>
              <a:ext uri="{FF2B5EF4-FFF2-40B4-BE49-F238E27FC236}">
                <a16:creationId xmlns:a16="http://schemas.microsoft.com/office/drawing/2014/main" id="{DAE1EB26-4FEE-4632-8CB9-F63BA7307D32}"/>
              </a:ext>
            </a:extLst>
          </p:cNvPr>
          <p:cNvSpPr>
            <a:spLocks noChangeAspect="1"/>
          </p:cNvSpPr>
          <p:nvPr/>
        </p:nvSpPr>
        <p:spPr>
          <a:xfrm>
            <a:off x="521931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" name="Oval 1125">
            <a:extLst>
              <a:ext uri="{FF2B5EF4-FFF2-40B4-BE49-F238E27FC236}">
                <a16:creationId xmlns:a16="http://schemas.microsoft.com/office/drawing/2014/main" id="{DD16475D-304B-4CC3-90EB-245D1DEDB81A}"/>
              </a:ext>
            </a:extLst>
          </p:cNvPr>
          <p:cNvSpPr>
            <a:spLocks noChangeAspect="1"/>
          </p:cNvSpPr>
          <p:nvPr/>
        </p:nvSpPr>
        <p:spPr>
          <a:xfrm>
            <a:off x="741845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" name="Oval 1126">
            <a:extLst>
              <a:ext uri="{FF2B5EF4-FFF2-40B4-BE49-F238E27FC236}">
                <a16:creationId xmlns:a16="http://schemas.microsoft.com/office/drawing/2014/main" id="{5C14E55D-C03E-4E5E-9C02-AAB5ECF9B029}"/>
              </a:ext>
            </a:extLst>
          </p:cNvPr>
          <p:cNvSpPr>
            <a:spLocks noChangeAspect="1"/>
          </p:cNvSpPr>
          <p:nvPr/>
        </p:nvSpPr>
        <p:spPr>
          <a:xfrm>
            <a:off x="766279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8" name="Oval 1127">
            <a:extLst>
              <a:ext uri="{FF2B5EF4-FFF2-40B4-BE49-F238E27FC236}">
                <a16:creationId xmlns:a16="http://schemas.microsoft.com/office/drawing/2014/main" id="{37DD263C-18FE-491E-84E5-752D6A30D927}"/>
              </a:ext>
            </a:extLst>
          </p:cNvPr>
          <p:cNvSpPr>
            <a:spLocks noChangeAspect="1"/>
          </p:cNvSpPr>
          <p:nvPr/>
        </p:nvSpPr>
        <p:spPr>
          <a:xfrm>
            <a:off x="7907147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9" name="Oval 1128">
            <a:extLst>
              <a:ext uri="{FF2B5EF4-FFF2-40B4-BE49-F238E27FC236}">
                <a16:creationId xmlns:a16="http://schemas.microsoft.com/office/drawing/2014/main" id="{FA392DB2-E488-45C7-A704-50D339F4C756}"/>
              </a:ext>
            </a:extLst>
          </p:cNvPr>
          <p:cNvSpPr>
            <a:spLocks noChangeAspect="1"/>
          </p:cNvSpPr>
          <p:nvPr/>
        </p:nvSpPr>
        <p:spPr>
          <a:xfrm>
            <a:off x="815149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1" name="Oval 1130">
            <a:extLst>
              <a:ext uri="{FF2B5EF4-FFF2-40B4-BE49-F238E27FC236}">
                <a16:creationId xmlns:a16="http://schemas.microsoft.com/office/drawing/2014/main" id="{5CEEB40F-D4B2-4CB8-BBDB-A35DD2D50284}"/>
              </a:ext>
            </a:extLst>
          </p:cNvPr>
          <p:cNvSpPr>
            <a:spLocks noChangeAspect="1"/>
          </p:cNvSpPr>
          <p:nvPr/>
        </p:nvSpPr>
        <p:spPr>
          <a:xfrm>
            <a:off x="692975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4" name="Oval 1133">
            <a:extLst>
              <a:ext uri="{FF2B5EF4-FFF2-40B4-BE49-F238E27FC236}">
                <a16:creationId xmlns:a16="http://schemas.microsoft.com/office/drawing/2014/main" id="{9699932E-603C-451A-B8B8-4E123697C640}"/>
              </a:ext>
            </a:extLst>
          </p:cNvPr>
          <p:cNvSpPr>
            <a:spLocks noChangeAspect="1"/>
          </p:cNvSpPr>
          <p:nvPr/>
        </p:nvSpPr>
        <p:spPr>
          <a:xfrm>
            <a:off x="155409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6" name="Oval 1135">
            <a:extLst>
              <a:ext uri="{FF2B5EF4-FFF2-40B4-BE49-F238E27FC236}">
                <a16:creationId xmlns:a16="http://schemas.microsoft.com/office/drawing/2014/main" id="{687F5508-F567-44FC-9A8C-BC26E654FEAF}"/>
              </a:ext>
            </a:extLst>
          </p:cNvPr>
          <p:cNvSpPr>
            <a:spLocks noChangeAspect="1"/>
          </p:cNvSpPr>
          <p:nvPr/>
        </p:nvSpPr>
        <p:spPr>
          <a:xfrm>
            <a:off x="204279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7" name="Oval 1136">
            <a:extLst>
              <a:ext uri="{FF2B5EF4-FFF2-40B4-BE49-F238E27FC236}">
                <a16:creationId xmlns:a16="http://schemas.microsoft.com/office/drawing/2014/main" id="{86C4FB2F-AA89-4CAF-97D5-496B0CB9CE65}"/>
              </a:ext>
            </a:extLst>
          </p:cNvPr>
          <p:cNvSpPr>
            <a:spLocks noChangeAspect="1"/>
          </p:cNvSpPr>
          <p:nvPr/>
        </p:nvSpPr>
        <p:spPr>
          <a:xfrm>
            <a:off x="228714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9" name="Oval 1138">
            <a:extLst>
              <a:ext uri="{FF2B5EF4-FFF2-40B4-BE49-F238E27FC236}">
                <a16:creationId xmlns:a16="http://schemas.microsoft.com/office/drawing/2014/main" id="{FAD948BA-8F93-4768-B3EC-2765B0758727}"/>
              </a:ext>
            </a:extLst>
          </p:cNvPr>
          <p:cNvSpPr>
            <a:spLocks noChangeAspect="1"/>
          </p:cNvSpPr>
          <p:nvPr/>
        </p:nvSpPr>
        <p:spPr>
          <a:xfrm>
            <a:off x="82105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0" name="Oval 1139">
            <a:extLst>
              <a:ext uri="{FF2B5EF4-FFF2-40B4-BE49-F238E27FC236}">
                <a16:creationId xmlns:a16="http://schemas.microsoft.com/office/drawing/2014/main" id="{784975FB-1A33-4200-AD75-A344735A5E8C}"/>
              </a:ext>
            </a:extLst>
          </p:cNvPr>
          <p:cNvSpPr>
            <a:spLocks noChangeAspect="1"/>
          </p:cNvSpPr>
          <p:nvPr/>
        </p:nvSpPr>
        <p:spPr>
          <a:xfrm>
            <a:off x="106540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1" name="Oval 1140">
            <a:extLst>
              <a:ext uri="{FF2B5EF4-FFF2-40B4-BE49-F238E27FC236}">
                <a16:creationId xmlns:a16="http://schemas.microsoft.com/office/drawing/2014/main" id="{0FC5DE9F-3908-497D-8671-C02F11BD614D}"/>
              </a:ext>
            </a:extLst>
          </p:cNvPr>
          <p:cNvSpPr>
            <a:spLocks noChangeAspect="1"/>
          </p:cNvSpPr>
          <p:nvPr/>
        </p:nvSpPr>
        <p:spPr>
          <a:xfrm>
            <a:off x="130975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2" name="Oval 1141">
            <a:extLst>
              <a:ext uri="{FF2B5EF4-FFF2-40B4-BE49-F238E27FC236}">
                <a16:creationId xmlns:a16="http://schemas.microsoft.com/office/drawing/2014/main" id="{23421508-A57A-4CED-AFB4-2258031C4C5A}"/>
              </a:ext>
            </a:extLst>
          </p:cNvPr>
          <p:cNvSpPr>
            <a:spLocks noChangeAspect="1"/>
          </p:cNvSpPr>
          <p:nvPr/>
        </p:nvSpPr>
        <p:spPr>
          <a:xfrm>
            <a:off x="350888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3" name="Oval 1142">
            <a:extLst>
              <a:ext uri="{FF2B5EF4-FFF2-40B4-BE49-F238E27FC236}">
                <a16:creationId xmlns:a16="http://schemas.microsoft.com/office/drawing/2014/main" id="{16E2368A-A0AE-4B88-B88C-B68B5BFFC4F2}"/>
              </a:ext>
            </a:extLst>
          </p:cNvPr>
          <p:cNvSpPr>
            <a:spLocks noChangeAspect="1"/>
          </p:cNvSpPr>
          <p:nvPr/>
        </p:nvSpPr>
        <p:spPr>
          <a:xfrm>
            <a:off x="375323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4" name="Oval 1143">
            <a:extLst>
              <a:ext uri="{FF2B5EF4-FFF2-40B4-BE49-F238E27FC236}">
                <a16:creationId xmlns:a16="http://schemas.microsoft.com/office/drawing/2014/main" id="{5F639EEA-B9FC-450C-9B12-F28DCDCD1689}"/>
              </a:ext>
            </a:extLst>
          </p:cNvPr>
          <p:cNvSpPr>
            <a:spLocks noChangeAspect="1"/>
          </p:cNvSpPr>
          <p:nvPr/>
        </p:nvSpPr>
        <p:spPr>
          <a:xfrm>
            <a:off x="399757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5" name="Oval 1144">
            <a:extLst>
              <a:ext uri="{FF2B5EF4-FFF2-40B4-BE49-F238E27FC236}">
                <a16:creationId xmlns:a16="http://schemas.microsoft.com/office/drawing/2014/main" id="{F207D9BE-A823-44F5-A9CD-A24B8BCE39EF}"/>
              </a:ext>
            </a:extLst>
          </p:cNvPr>
          <p:cNvSpPr>
            <a:spLocks noChangeAspect="1"/>
          </p:cNvSpPr>
          <p:nvPr/>
        </p:nvSpPr>
        <p:spPr>
          <a:xfrm>
            <a:off x="424192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6" name="Oval 1145">
            <a:extLst>
              <a:ext uri="{FF2B5EF4-FFF2-40B4-BE49-F238E27FC236}">
                <a16:creationId xmlns:a16="http://schemas.microsoft.com/office/drawing/2014/main" id="{AAEAFEC5-48B6-4D03-B077-876102A6B30A}"/>
              </a:ext>
            </a:extLst>
          </p:cNvPr>
          <p:cNvSpPr>
            <a:spLocks noChangeAspect="1"/>
          </p:cNvSpPr>
          <p:nvPr/>
        </p:nvSpPr>
        <p:spPr>
          <a:xfrm>
            <a:off x="448627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0" name="Oval 1149">
            <a:extLst>
              <a:ext uri="{FF2B5EF4-FFF2-40B4-BE49-F238E27FC236}">
                <a16:creationId xmlns:a16="http://schemas.microsoft.com/office/drawing/2014/main" id="{86EA32EA-36F9-4288-8E51-43B222275DFF}"/>
              </a:ext>
            </a:extLst>
          </p:cNvPr>
          <p:cNvSpPr>
            <a:spLocks noChangeAspect="1"/>
          </p:cNvSpPr>
          <p:nvPr/>
        </p:nvSpPr>
        <p:spPr>
          <a:xfrm>
            <a:off x="546366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5" name="Oval 1154">
            <a:extLst>
              <a:ext uri="{FF2B5EF4-FFF2-40B4-BE49-F238E27FC236}">
                <a16:creationId xmlns:a16="http://schemas.microsoft.com/office/drawing/2014/main" id="{9641BE37-3087-4DB9-8BF7-1088EA19D6F6}"/>
              </a:ext>
            </a:extLst>
          </p:cNvPr>
          <p:cNvSpPr>
            <a:spLocks noChangeAspect="1"/>
          </p:cNvSpPr>
          <p:nvPr/>
        </p:nvSpPr>
        <p:spPr>
          <a:xfrm>
            <a:off x="473062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6" name="Oval 1155">
            <a:extLst>
              <a:ext uri="{FF2B5EF4-FFF2-40B4-BE49-F238E27FC236}">
                <a16:creationId xmlns:a16="http://schemas.microsoft.com/office/drawing/2014/main" id="{41060C7F-ED8B-41EB-91E2-5CEA5E224E12}"/>
              </a:ext>
            </a:extLst>
          </p:cNvPr>
          <p:cNvSpPr>
            <a:spLocks noChangeAspect="1"/>
          </p:cNvSpPr>
          <p:nvPr/>
        </p:nvSpPr>
        <p:spPr>
          <a:xfrm>
            <a:off x="497497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7" name="Oval 1156">
            <a:extLst>
              <a:ext uri="{FF2B5EF4-FFF2-40B4-BE49-F238E27FC236}">
                <a16:creationId xmlns:a16="http://schemas.microsoft.com/office/drawing/2014/main" id="{56BD025E-CB47-415A-A0D0-B175EB1477E3}"/>
              </a:ext>
            </a:extLst>
          </p:cNvPr>
          <p:cNvSpPr>
            <a:spLocks noChangeAspect="1"/>
          </p:cNvSpPr>
          <p:nvPr/>
        </p:nvSpPr>
        <p:spPr>
          <a:xfrm>
            <a:off x="521931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8" name="Oval 1157">
            <a:extLst>
              <a:ext uri="{FF2B5EF4-FFF2-40B4-BE49-F238E27FC236}">
                <a16:creationId xmlns:a16="http://schemas.microsoft.com/office/drawing/2014/main" id="{46BE146A-AF64-4F42-817A-A6B248475020}"/>
              </a:ext>
            </a:extLst>
          </p:cNvPr>
          <p:cNvSpPr>
            <a:spLocks noChangeAspect="1"/>
          </p:cNvSpPr>
          <p:nvPr/>
        </p:nvSpPr>
        <p:spPr>
          <a:xfrm>
            <a:off x="741845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9" name="Oval 1158">
            <a:extLst>
              <a:ext uri="{FF2B5EF4-FFF2-40B4-BE49-F238E27FC236}">
                <a16:creationId xmlns:a16="http://schemas.microsoft.com/office/drawing/2014/main" id="{7D0D1C48-CA32-4598-BE84-3DC3E325F332}"/>
              </a:ext>
            </a:extLst>
          </p:cNvPr>
          <p:cNvSpPr>
            <a:spLocks noChangeAspect="1"/>
          </p:cNvSpPr>
          <p:nvPr/>
        </p:nvSpPr>
        <p:spPr>
          <a:xfrm>
            <a:off x="766279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0" name="Oval 1159">
            <a:extLst>
              <a:ext uri="{FF2B5EF4-FFF2-40B4-BE49-F238E27FC236}">
                <a16:creationId xmlns:a16="http://schemas.microsoft.com/office/drawing/2014/main" id="{F4C8F0BF-B96E-4BCC-BDFC-0257FFB3E6E0}"/>
              </a:ext>
            </a:extLst>
          </p:cNvPr>
          <p:cNvSpPr>
            <a:spLocks noChangeAspect="1"/>
          </p:cNvSpPr>
          <p:nvPr/>
        </p:nvSpPr>
        <p:spPr>
          <a:xfrm>
            <a:off x="790714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2" name="Oval 1161">
            <a:extLst>
              <a:ext uri="{FF2B5EF4-FFF2-40B4-BE49-F238E27FC236}">
                <a16:creationId xmlns:a16="http://schemas.microsoft.com/office/drawing/2014/main" id="{A61A9DA6-B881-40C8-9233-D8AEC9E15B0B}"/>
              </a:ext>
            </a:extLst>
          </p:cNvPr>
          <p:cNvSpPr>
            <a:spLocks noChangeAspect="1"/>
          </p:cNvSpPr>
          <p:nvPr/>
        </p:nvSpPr>
        <p:spPr>
          <a:xfrm>
            <a:off x="668540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3" name="Oval 1162">
            <a:extLst>
              <a:ext uri="{FF2B5EF4-FFF2-40B4-BE49-F238E27FC236}">
                <a16:creationId xmlns:a16="http://schemas.microsoft.com/office/drawing/2014/main" id="{5801373B-98A2-484D-9115-98D64A8D23BF}"/>
              </a:ext>
            </a:extLst>
          </p:cNvPr>
          <p:cNvSpPr>
            <a:spLocks noChangeAspect="1"/>
          </p:cNvSpPr>
          <p:nvPr/>
        </p:nvSpPr>
        <p:spPr>
          <a:xfrm>
            <a:off x="692975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7" name="Oval 1166">
            <a:extLst>
              <a:ext uri="{FF2B5EF4-FFF2-40B4-BE49-F238E27FC236}">
                <a16:creationId xmlns:a16="http://schemas.microsoft.com/office/drawing/2014/main" id="{3CCE3DDE-3782-4768-85EF-687044D49F96}"/>
              </a:ext>
            </a:extLst>
          </p:cNvPr>
          <p:cNvSpPr>
            <a:spLocks noChangeAspect="1"/>
          </p:cNvSpPr>
          <p:nvPr/>
        </p:nvSpPr>
        <p:spPr>
          <a:xfrm>
            <a:off x="179844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8" name="Oval 1167">
            <a:extLst>
              <a:ext uri="{FF2B5EF4-FFF2-40B4-BE49-F238E27FC236}">
                <a16:creationId xmlns:a16="http://schemas.microsoft.com/office/drawing/2014/main" id="{563CC542-F042-4E80-8927-73ED3077E52E}"/>
              </a:ext>
            </a:extLst>
          </p:cNvPr>
          <p:cNvSpPr>
            <a:spLocks noChangeAspect="1"/>
          </p:cNvSpPr>
          <p:nvPr/>
        </p:nvSpPr>
        <p:spPr>
          <a:xfrm>
            <a:off x="204279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0" name="Oval 1169">
            <a:extLst>
              <a:ext uri="{FF2B5EF4-FFF2-40B4-BE49-F238E27FC236}">
                <a16:creationId xmlns:a16="http://schemas.microsoft.com/office/drawing/2014/main" id="{05452DE2-8DEF-47E4-B7C5-8FFA50AFCE87}"/>
              </a:ext>
            </a:extLst>
          </p:cNvPr>
          <p:cNvSpPr>
            <a:spLocks noChangeAspect="1"/>
          </p:cNvSpPr>
          <p:nvPr/>
        </p:nvSpPr>
        <p:spPr>
          <a:xfrm>
            <a:off x="253149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1" name="Oval 1170">
            <a:extLst>
              <a:ext uri="{FF2B5EF4-FFF2-40B4-BE49-F238E27FC236}">
                <a16:creationId xmlns:a16="http://schemas.microsoft.com/office/drawing/2014/main" id="{485DA644-0D6E-4CA8-A43D-4F48683A32B4}"/>
              </a:ext>
            </a:extLst>
          </p:cNvPr>
          <p:cNvSpPr>
            <a:spLocks noChangeAspect="1"/>
          </p:cNvSpPr>
          <p:nvPr/>
        </p:nvSpPr>
        <p:spPr>
          <a:xfrm>
            <a:off x="82105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2" name="Oval 1171">
            <a:extLst>
              <a:ext uri="{FF2B5EF4-FFF2-40B4-BE49-F238E27FC236}">
                <a16:creationId xmlns:a16="http://schemas.microsoft.com/office/drawing/2014/main" id="{EE4924B3-A7F2-4BD7-B300-D5503263D3E5}"/>
              </a:ext>
            </a:extLst>
          </p:cNvPr>
          <p:cNvSpPr>
            <a:spLocks noChangeAspect="1"/>
          </p:cNvSpPr>
          <p:nvPr/>
        </p:nvSpPr>
        <p:spPr>
          <a:xfrm>
            <a:off x="106540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3" name="Oval 1172">
            <a:extLst>
              <a:ext uri="{FF2B5EF4-FFF2-40B4-BE49-F238E27FC236}">
                <a16:creationId xmlns:a16="http://schemas.microsoft.com/office/drawing/2014/main" id="{525903CB-CA8E-4A0D-BFFC-04BEEADA9D65}"/>
              </a:ext>
            </a:extLst>
          </p:cNvPr>
          <p:cNvSpPr>
            <a:spLocks noChangeAspect="1"/>
          </p:cNvSpPr>
          <p:nvPr/>
        </p:nvSpPr>
        <p:spPr>
          <a:xfrm>
            <a:off x="130975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5" name="Oval 1174">
            <a:extLst>
              <a:ext uri="{FF2B5EF4-FFF2-40B4-BE49-F238E27FC236}">
                <a16:creationId xmlns:a16="http://schemas.microsoft.com/office/drawing/2014/main" id="{0FB26AA3-6F35-49CB-9E1D-381700C22C0E}"/>
              </a:ext>
            </a:extLst>
          </p:cNvPr>
          <p:cNvSpPr>
            <a:spLocks noChangeAspect="1"/>
          </p:cNvSpPr>
          <p:nvPr/>
        </p:nvSpPr>
        <p:spPr>
          <a:xfrm>
            <a:off x="375323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6" name="Oval 1175">
            <a:extLst>
              <a:ext uri="{FF2B5EF4-FFF2-40B4-BE49-F238E27FC236}">
                <a16:creationId xmlns:a16="http://schemas.microsoft.com/office/drawing/2014/main" id="{6E28F7D6-FD63-4E48-AF7F-39BC32C578C9}"/>
              </a:ext>
            </a:extLst>
          </p:cNvPr>
          <p:cNvSpPr>
            <a:spLocks noChangeAspect="1"/>
          </p:cNvSpPr>
          <p:nvPr/>
        </p:nvSpPr>
        <p:spPr>
          <a:xfrm>
            <a:off x="399757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7" name="Oval 1176">
            <a:extLst>
              <a:ext uri="{FF2B5EF4-FFF2-40B4-BE49-F238E27FC236}">
                <a16:creationId xmlns:a16="http://schemas.microsoft.com/office/drawing/2014/main" id="{2B69E6C6-0B26-4224-ACDF-37FFC54F06F7}"/>
              </a:ext>
            </a:extLst>
          </p:cNvPr>
          <p:cNvSpPr>
            <a:spLocks noChangeAspect="1"/>
          </p:cNvSpPr>
          <p:nvPr/>
        </p:nvSpPr>
        <p:spPr>
          <a:xfrm>
            <a:off x="424192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9" name="Oval 1178">
            <a:extLst>
              <a:ext uri="{FF2B5EF4-FFF2-40B4-BE49-F238E27FC236}">
                <a16:creationId xmlns:a16="http://schemas.microsoft.com/office/drawing/2014/main" id="{873205B2-FDD2-4FB5-88E5-320138A3710C}"/>
              </a:ext>
            </a:extLst>
          </p:cNvPr>
          <p:cNvSpPr>
            <a:spLocks noChangeAspect="1"/>
          </p:cNvSpPr>
          <p:nvPr/>
        </p:nvSpPr>
        <p:spPr>
          <a:xfrm>
            <a:off x="277583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0" name="Oval 1179">
            <a:extLst>
              <a:ext uri="{FF2B5EF4-FFF2-40B4-BE49-F238E27FC236}">
                <a16:creationId xmlns:a16="http://schemas.microsoft.com/office/drawing/2014/main" id="{FEBA4964-6ACF-4A4B-94A1-42A13CA4B1CF}"/>
              </a:ext>
            </a:extLst>
          </p:cNvPr>
          <p:cNvSpPr>
            <a:spLocks noChangeAspect="1"/>
          </p:cNvSpPr>
          <p:nvPr/>
        </p:nvSpPr>
        <p:spPr>
          <a:xfrm>
            <a:off x="302018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1" name="Oval 1180">
            <a:extLst>
              <a:ext uri="{FF2B5EF4-FFF2-40B4-BE49-F238E27FC236}">
                <a16:creationId xmlns:a16="http://schemas.microsoft.com/office/drawing/2014/main" id="{CCB443C9-B260-45DD-BC34-6F87E04F0DDA}"/>
              </a:ext>
            </a:extLst>
          </p:cNvPr>
          <p:cNvSpPr>
            <a:spLocks noChangeAspect="1"/>
          </p:cNvSpPr>
          <p:nvPr/>
        </p:nvSpPr>
        <p:spPr>
          <a:xfrm>
            <a:off x="326453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3" name="Oval 1182">
            <a:extLst>
              <a:ext uri="{FF2B5EF4-FFF2-40B4-BE49-F238E27FC236}">
                <a16:creationId xmlns:a16="http://schemas.microsoft.com/office/drawing/2014/main" id="{64CC215C-02DA-4467-BC2D-9082B9C39467}"/>
              </a:ext>
            </a:extLst>
          </p:cNvPr>
          <p:cNvSpPr>
            <a:spLocks noChangeAspect="1"/>
          </p:cNvSpPr>
          <p:nvPr/>
        </p:nvSpPr>
        <p:spPr>
          <a:xfrm>
            <a:off x="570801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4" name="Oval 1183">
            <a:extLst>
              <a:ext uri="{FF2B5EF4-FFF2-40B4-BE49-F238E27FC236}">
                <a16:creationId xmlns:a16="http://schemas.microsoft.com/office/drawing/2014/main" id="{DCF5E8DB-3541-42C6-A7C7-DF1E4269963B}"/>
              </a:ext>
            </a:extLst>
          </p:cNvPr>
          <p:cNvSpPr>
            <a:spLocks noChangeAspect="1"/>
          </p:cNvSpPr>
          <p:nvPr/>
        </p:nvSpPr>
        <p:spPr>
          <a:xfrm>
            <a:off x="595236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5" name="Oval 1184">
            <a:extLst>
              <a:ext uri="{FF2B5EF4-FFF2-40B4-BE49-F238E27FC236}">
                <a16:creationId xmlns:a16="http://schemas.microsoft.com/office/drawing/2014/main" id="{ADED0466-CB32-4D4A-8700-50E8E8F48EAD}"/>
              </a:ext>
            </a:extLst>
          </p:cNvPr>
          <p:cNvSpPr>
            <a:spLocks noChangeAspect="1"/>
          </p:cNvSpPr>
          <p:nvPr/>
        </p:nvSpPr>
        <p:spPr>
          <a:xfrm>
            <a:off x="619671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6" name="Oval 1185">
            <a:extLst>
              <a:ext uri="{FF2B5EF4-FFF2-40B4-BE49-F238E27FC236}">
                <a16:creationId xmlns:a16="http://schemas.microsoft.com/office/drawing/2014/main" id="{C137BB10-CEC5-4AAD-8241-0BFB0F402FA5}"/>
              </a:ext>
            </a:extLst>
          </p:cNvPr>
          <p:cNvSpPr>
            <a:spLocks noChangeAspect="1"/>
          </p:cNvSpPr>
          <p:nvPr/>
        </p:nvSpPr>
        <p:spPr>
          <a:xfrm>
            <a:off x="644105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7" name="Oval 1186">
            <a:extLst>
              <a:ext uri="{FF2B5EF4-FFF2-40B4-BE49-F238E27FC236}">
                <a16:creationId xmlns:a16="http://schemas.microsoft.com/office/drawing/2014/main" id="{9068EBD6-82B7-4979-B8B7-8FA19057CA0D}"/>
              </a:ext>
            </a:extLst>
          </p:cNvPr>
          <p:cNvSpPr>
            <a:spLocks noChangeAspect="1"/>
          </p:cNvSpPr>
          <p:nvPr/>
        </p:nvSpPr>
        <p:spPr>
          <a:xfrm>
            <a:off x="473062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8" name="Oval 1187">
            <a:extLst>
              <a:ext uri="{FF2B5EF4-FFF2-40B4-BE49-F238E27FC236}">
                <a16:creationId xmlns:a16="http://schemas.microsoft.com/office/drawing/2014/main" id="{3985F49E-7FD7-4886-B869-28B6D6FF01DC}"/>
              </a:ext>
            </a:extLst>
          </p:cNvPr>
          <p:cNvSpPr>
            <a:spLocks noChangeAspect="1"/>
          </p:cNvSpPr>
          <p:nvPr/>
        </p:nvSpPr>
        <p:spPr>
          <a:xfrm>
            <a:off x="497497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9" name="Oval 1188">
            <a:extLst>
              <a:ext uri="{FF2B5EF4-FFF2-40B4-BE49-F238E27FC236}">
                <a16:creationId xmlns:a16="http://schemas.microsoft.com/office/drawing/2014/main" id="{1D0712DF-06FC-4D22-B20E-5F2919884508}"/>
              </a:ext>
            </a:extLst>
          </p:cNvPr>
          <p:cNvSpPr>
            <a:spLocks noChangeAspect="1"/>
          </p:cNvSpPr>
          <p:nvPr/>
        </p:nvSpPr>
        <p:spPr>
          <a:xfrm>
            <a:off x="521931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1" name="Oval 1190">
            <a:extLst>
              <a:ext uri="{FF2B5EF4-FFF2-40B4-BE49-F238E27FC236}">
                <a16:creationId xmlns:a16="http://schemas.microsoft.com/office/drawing/2014/main" id="{D45549D9-1EDE-469B-AC34-39EEC082F425}"/>
              </a:ext>
            </a:extLst>
          </p:cNvPr>
          <p:cNvSpPr>
            <a:spLocks noChangeAspect="1"/>
          </p:cNvSpPr>
          <p:nvPr/>
        </p:nvSpPr>
        <p:spPr>
          <a:xfrm>
            <a:off x="766279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2" name="Oval 1191">
            <a:extLst>
              <a:ext uri="{FF2B5EF4-FFF2-40B4-BE49-F238E27FC236}">
                <a16:creationId xmlns:a16="http://schemas.microsoft.com/office/drawing/2014/main" id="{0D713133-10F8-4CC5-8185-F0D3794646B7}"/>
              </a:ext>
            </a:extLst>
          </p:cNvPr>
          <p:cNvSpPr>
            <a:spLocks noChangeAspect="1"/>
          </p:cNvSpPr>
          <p:nvPr/>
        </p:nvSpPr>
        <p:spPr>
          <a:xfrm>
            <a:off x="790714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5" name="Oval 1194">
            <a:extLst>
              <a:ext uri="{FF2B5EF4-FFF2-40B4-BE49-F238E27FC236}">
                <a16:creationId xmlns:a16="http://schemas.microsoft.com/office/drawing/2014/main" id="{028EC51C-EACF-4580-BD61-D4DEE406ED59}"/>
              </a:ext>
            </a:extLst>
          </p:cNvPr>
          <p:cNvSpPr>
            <a:spLocks noChangeAspect="1"/>
          </p:cNvSpPr>
          <p:nvPr/>
        </p:nvSpPr>
        <p:spPr>
          <a:xfrm>
            <a:off x="692975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6" name="Oval 1195">
            <a:extLst>
              <a:ext uri="{FF2B5EF4-FFF2-40B4-BE49-F238E27FC236}">
                <a16:creationId xmlns:a16="http://schemas.microsoft.com/office/drawing/2014/main" id="{029325BA-2FF7-46F7-8941-3659CF54E977}"/>
              </a:ext>
            </a:extLst>
          </p:cNvPr>
          <p:cNvSpPr>
            <a:spLocks noChangeAspect="1"/>
          </p:cNvSpPr>
          <p:nvPr/>
        </p:nvSpPr>
        <p:spPr>
          <a:xfrm>
            <a:off x="717410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8" name="Oval 1197">
            <a:extLst>
              <a:ext uri="{FF2B5EF4-FFF2-40B4-BE49-F238E27FC236}">
                <a16:creationId xmlns:a16="http://schemas.microsoft.com/office/drawing/2014/main" id="{9630A263-299F-4F0B-BD26-63E64FCAA63B}"/>
              </a:ext>
            </a:extLst>
          </p:cNvPr>
          <p:cNvSpPr>
            <a:spLocks noChangeAspect="1"/>
          </p:cNvSpPr>
          <p:nvPr/>
        </p:nvSpPr>
        <p:spPr>
          <a:xfrm>
            <a:off x="155409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9" name="Oval 1198">
            <a:extLst>
              <a:ext uri="{FF2B5EF4-FFF2-40B4-BE49-F238E27FC236}">
                <a16:creationId xmlns:a16="http://schemas.microsoft.com/office/drawing/2014/main" id="{49E68C60-1F0F-4E1D-BE89-2AD1CE231E7C}"/>
              </a:ext>
            </a:extLst>
          </p:cNvPr>
          <p:cNvSpPr>
            <a:spLocks noChangeAspect="1"/>
          </p:cNvSpPr>
          <p:nvPr/>
        </p:nvSpPr>
        <p:spPr>
          <a:xfrm>
            <a:off x="179844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0" name="Oval 1199">
            <a:extLst>
              <a:ext uri="{FF2B5EF4-FFF2-40B4-BE49-F238E27FC236}">
                <a16:creationId xmlns:a16="http://schemas.microsoft.com/office/drawing/2014/main" id="{632744D8-EA1C-4853-A266-977C6521D887}"/>
              </a:ext>
            </a:extLst>
          </p:cNvPr>
          <p:cNvSpPr>
            <a:spLocks noChangeAspect="1"/>
          </p:cNvSpPr>
          <p:nvPr/>
        </p:nvSpPr>
        <p:spPr>
          <a:xfrm>
            <a:off x="204279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2" name="Oval 1201">
            <a:extLst>
              <a:ext uri="{FF2B5EF4-FFF2-40B4-BE49-F238E27FC236}">
                <a16:creationId xmlns:a16="http://schemas.microsoft.com/office/drawing/2014/main" id="{B1F01CB7-3434-4533-9E82-43969A89E3D5}"/>
              </a:ext>
            </a:extLst>
          </p:cNvPr>
          <p:cNvSpPr>
            <a:spLocks noChangeAspect="1"/>
          </p:cNvSpPr>
          <p:nvPr/>
        </p:nvSpPr>
        <p:spPr>
          <a:xfrm>
            <a:off x="253149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4" name="Oval 1203">
            <a:extLst>
              <a:ext uri="{FF2B5EF4-FFF2-40B4-BE49-F238E27FC236}">
                <a16:creationId xmlns:a16="http://schemas.microsoft.com/office/drawing/2014/main" id="{D36A67A1-D028-4498-96B8-77FD03231867}"/>
              </a:ext>
            </a:extLst>
          </p:cNvPr>
          <p:cNvSpPr>
            <a:spLocks noChangeAspect="1"/>
          </p:cNvSpPr>
          <p:nvPr/>
        </p:nvSpPr>
        <p:spPr>
          <a:xfrm>
            <a:off x="106540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5" name="Oval 1204">
            <a:extLst>
              <a:ext uri="{FF2B5EF4-FFF2-40B4-BE49-F238E27FC236}">
                <a16:creationId xmlns:a16="http://schemas.microsoft.com/office/drawing/2014/main" id="{CACC27FA-73E8-4452-A3CE-31FADACB5DEF}"/>
              </a:ext>
            </a:extLst>
          </p:cNvPr>
          <p:cNvSpPr>
            <a:spLocks noChangeAspect="1"/>
          </p:cNvSpPr>
          <p:nvPr/>
        </p:nvSpPr>
        <p:spPr>
          <a:xfrm>
            <a:off x="130975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7" name="Oval 1206">
            <a:extLst>
              <a:ext uri="{FF2B5EF4-FFF2-40B4-BE49-F238E27FC236}">
                <a16:creationId xmlns:a16="http://schemas.microsoft.com/office/drawing/2014/main" id="{67E8807D-2538-4CE6-80F6-04D862859445}"/>
              </a:ext>
            </a:extLst>
          </p:cNvPr>
          <p:cNvSpPr>
            <a:spLocks noChangeAspect="1"/>
          </p:cNvSpPr>
          <p:nvPr/>
        </p:nvSpPr>
        <p:spPr>
          <a:xfrm>
            <a:off x="375323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8" name="Oval 1207">
            <a:extLst>
              <a:ext uri="{FF2B5EF4-FFF2-40B4-BE49-F238E27FC236}">
                <a16:creationId xmlns:a16="http://schemas.microsoft.com/office/drawing/2014/main" id="{6FF0BC25-A77A-4E44-95B4-DC24C79F5DA5}"/>
              </a:ext>
            </a:extLst>
          </p:cNvPr>
          <p:cNvSpPr>
            <a:spLocks noChangeAspect="1"/>
          </p:cNvSpPr>
          <p:nvPr/>
        </p:nvSpPr>
        <p:spPr>
          <a:xfrm>
            <a:off x="399757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9" name="Oval 1208">
            <a:extLst>
              <a:ext uri="{FF2B5EF4-FFF2-40B4-BE49-F238E27FC236}">
                <a16:creationId xmlns:a16="http://schemas.microsoft.com/office/drawing/2014/main" id="{B33173D2-8F3A-4A64-8A8A-4920300C0B9B}"/>
              </a:ext>
            </a:extLst>
          </p:cNvPr>
          <p:cNvSpPr>
            <a:spLocks noChangeAspect="1"/>
          </p:cNvSpPr>
          <p:nvPr/>
        </p:nvSpPr>
        <p:spPr>
          <a:xfrm>
            <a:off x="424192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0" name="Oval 1209">
            <a:extLst>
              <a:ext uri="{FF2B5EF4-FFF2-40B4-BE49-F238E27FC236}">
                <a16:creationId xmlns:a16="http://schemas.microsoft.com/office/drawing/2014/main" id="{B8577B80-0ED9-44F7-A5F1-30F0D0B5BADB}"/>
              </a:ext>
            </a:extLst>
          </p:cNvPr>
          <p:cNvSpPr>
            <a:spLocks noChangeAspect="1"/>
          </p:cNvSpPr>
          <p:nvPr/>
        </p:nvSpPr>
        <p:spPr>
          <a:xfrm>
            <a:off x="448627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1" name="Oval 1210">
            <a:extLst>
              <a:ext uri="{FF2B5EF4-FFF2-40B4-BE49-F238E27FC236}">
                <a16:creationId xmlns:a16="http://schemas.microsoft.com/office/drawing/2014/main" id="{5617B604-7735-44A4-9BC4-7DC135F03C6F}"/>
              </a:ext>
            </a:extLst>
          </p:cNvPr>
          <p:cNvSpPr>
            <a:spLocks noChangeAspect="1"/>
          </p:cNvSpPr>
          <p:nvPr/>
        </p:nvSpPr>
        <p:spPr>
          <a:xfrm>
            <a:off x="277583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2" name="Oval 1211">
            <a:extLst>
              <a:ext uri="{FF2B5EF4-FFF2-40B4-BE49-F238E27FC236}">
                <a16:creationId xmlns:a16="http://schemas.microsoft.com/office/drawing/2014/main" id="{071DD761-3522-4E7A-AFF8-6C66C663F587}"/>
              </a:ext>
            </a:extLst>
          </p:cNvPr>
          <p:cNvSpPr>
            <a:spLocks noChangeAspect="1"/>
          </p:cNvSpPr>
          <p:nvPr/>
        </p:nvSpPr>
        <p:spPr>
          <a:xfrm>
            <a:off x="302018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3" name="Oval 1212">
            <a:extLst>
              <a:ext uri="{FF2B5EF4-FFF2-40B4-BE49-F238E27FC236}">
                <a16:creationId xmlns:a16="http://schemas.microsoft.com/office/drawing/2014/main" id="{E1391A02-29FD-4A62-BD4A-D4F73C2368E0}"/>
              </a:ext>
            </a:extLst>
          </p:cNvPr>
          <p:cNvSpPr>
            <a:spLocks noChangeAspect="1"/>
          </p:cNvSpPr>
          <p:nvPr/>
        </p:nvSpPr>
        <p:spPr>
          <a:xfrm>
            <a:off x="326453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5" name="Oval 1214">
            <a:extLst>
              <a:ext uri="{FF2B5EF4-FFF2-40B4-BE49-F238E27FC236}">
                <a16:creationId xmlns:a16="http://schemas.microsoft.com/office/drawing/2014/main" id="{3348DFD6-261B-407A-9A33-882F66178E9B}"/>
              </a:ext>
            </a:extLst>
          </p:cNvPr>
          <p:cNvSpPr>
            <a:spLocks noChangeAspect="1"/>
          </p:cNvSpPr>
          <p:nvPr/>
        </p:nvSpPr>
        <p:spPr>
          <a:xfrm>
            <a:off x="570801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6" name="Oval 1215">
            <a:extLst>
              <a:ext uri="{FF2B5EF4-FFF2-40B4-BE49-F238E27FC236}">
                <a16:creationId xmlns:a16="http://schemas.microsoft.com/office/drawing/2014/main" id="{0EB42D7F-4714-4F62-BFCF-3F49933078DE}"/>
              </a:ext>
            </a:extLst>
          </p:cNvPr>
          <p:cNvSpPr>
            <a:spLocks noChangeAspect="1"/>
          </p:cNvSpPr>
          <p:nvPr/>
        </p:nvSpPr>
        <p:spPr>
          <a:xfrm>
            <a:off x="595236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7" name="Oval 1216">
            <a:extLst>
              <a:ext uri="{FF2B5EF4-FFF2-40B4-BE49-F238E27FC236}">
                <a16:creationId xmlns:a16="http://schemas.microsoft.com/office/drawing/2014/main" id="{EBE35A33-0A17-48E2-8CB9-D698A059B8E1}"/>
              </a:ext>
            </a:extLst>
          </p:cNvPr>
          <p:cNvSpPr>
            <a:spLocks noChangeAspect="1"/>
          </p:cNvSpPr>
          <p:nvPr/>
        </p:nvSpPr>
        <p:spPr>
          <a:xfrm>
            <a:off x="619671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8" name="Oval 1217">
            <a:extLst>
              <a:ext uri="{FF2B5EF4-FFF2-40B4-BE49-F238E27FC236}">
                <a16:creationId xmlns:a16="http://schemas.microsoft.com/office/drawing/2014/main" id="{244A7000-BD88-42F6-A746-3C213FB9DC4D}"/>
              </a:ext>
            </a:extLst>
          </p:cNvPr>
          <p:cNvSpPr>
            <a:spLocks noChangeAspect="1"/>
          </p:cNvSpPr>
          <p:nvPr/>
        </p:nvSpPr>
        <p:spPr>
          <a:xfrm>
            <a:off x="644105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8" name="Oval 1227">
            <a:extLst>
              <a:ext uri="{FF2B5EF4-FFF2-40B4-BE49-F238E27FC236}">
                <a16:creationId xmlns:a16="http://schemas.microsoft.com/office/drawing/2014/main" id="{1C7392C2-FD68-4564-B3ED-393F87AB57C0}"/>
              </a:ext>
            </a:extLst>
          </p:cNvPr>
          <p:cNvSpPr>
            <a:spLocks noChangeAspect="1"/>
          </p:cNvSpPr>
          <p:nvPr/>
        </p:nvSpPr>
        <p:spPr>
          <a:xfrm>
            <a:off x="473062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" name="Oval 1228">
            <a:extLst>
              <a:ext uri="{FF2B5EF4-FFF2-40B4-BE49-F238E27FC236}">
                <a16:creationId xmlns:a16="http://schemas.microsoft.com/office/drawing/2014/main" id="{D3EEC02E-0FE0-4668-9BBF-0334D1947D38}"/>
              </a:ext>
            </a:extLst>
          </p:cNvPr>
          <p:cNvSpPr>
            <a:spLocks noChangeAspect="1"/>
          </p:cNvSpPr>
          <p:nvPr/>
        </p:nvSpPr>
        <p:spPr>
          <a:xfrm>
            <a:off x="497497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0" name="Oval 1229">
            <a:extLst>
              <a:ext uri="{FF2B5EF4-FFF2-40B4-BE49-F238E27FC236}">
                <a16:creationId xmlns:a16="http://schemas.microsoft.com/office/drawing/2014/main" id="{5D81D2A8-CC84-481A-8999-92D22A57AFBD}"/>
              </a:ext>
            </a:extLst>
          </p:cNvPr>
          <p:cNvSpPr>
            <a:spLocks noChangeAspect="1"/>
          </p:cNvSpPr>
          <p:nvPr/>
        </p:nvSpPr>
        <p:spPr>
          <a:xfrm>
            <a:off x="521931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1" name="Oval 1230">
            <a:extLst>
              <a:ext uri="{FF2B5EF4-FFF2-40B4-BE49-F238E27FC236}">
                <a16:creationId xmlns:a16="http://schemas.microsoft.com/office/drawing/2014/main" id="{56EB1B88-D7DB-4219-BB5A-0B8D5653178D}"/>
              </a:ext>
            </a:extLst>
          </p:cNvPr>
          <p:cNvSpPr>
            <a:spLocks noChangeAspect="1"/>
          </p:cNvSpPr>
          <p:nvPr/>
        </p:nvSpPr>
        <p:spPr>
          <a:xfrm>
            <a:off x="741845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2" name="Oval 1231">
            <a:extLst>
              <a:ext uri="{FF2B5EF4-FFF2-40B4-BE49-F238E27FC236}">
                <a16:creationId xmlns:a16="http://schemas.microsoft.com/office/drawing/2014/main" id="{04D63152-3346-4C64-801B-919B80F846A3}"/>
              </a:ext>
            </a:extLst>
          </p:cNvPr>
          <p:cNvSpPr>
            <a:spLocks noChangeAspect="1"/>
          </p:cNvSpPr>
          <p:nvPr/>
        </p:nvSpPr>
        <p:spPr>
          <a:xfrm>
            <a:off x="766279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3" name="Oval 1232">
            <a:extLst>
              <a:ext uri="{FF2B5EF4-FFF2-40B4-BE49-F238E27FC236}">
                <a16:creationId xmlns:a16="http://schemas.microsoft.com/office/drawing/2014/main" id="{E4DCCAE1-EC83-4A84-9B2A-2693D94A0536}"/>
              </a:ext>
            </a:extLst>
          </p:cNvPr>
          <p:cNvSpPr>
            <a:spLocks noChangeAspect="1"/>
          </p:cNvSpPr>
          <p:nvPr/>
        </p:nvSpPr>
        <p:spPr>
          <a:xfrm>
            <a:off x="790714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6" name="Oval 1235">
            <a:extLst>
              <a:ext uri="{FF2B5EF4-FFF2-40B4-BE49-F238E27FC236}">
                <a16:creationId xmlns:a16="http://schemas.microsoft.com/office/drawing/2014/main" id="{8A255D1C-BC0E-489E-A763-1F091278719B}"/>
              </a:ext>
            </a:extLst>
          </p:cNvPr>
          <p:cNvSpPr>
            <a:spLocks noChangeAspect="1"/>
          </p:cNvSpPr>
          <p:nvPr/>
        </p:nvSpPr>
        <p:spPr>
          <a:xfrm>
            <a:off x="692975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7" name="Oval 1236">
            <a:extLst>
              <a:ext uri="{FF2B5EF4-FFF2-40B4-BE49-F238E27FC236}">
                <a16:creationId xmlns:a16="http://schemas.microsoft.com/office/drawing/2014/main" id="{F87FC907-9465-4447-9447-0A09C5BD5375}"/>
              </a:ext>
            </a:extLst>
          </p:cNvPr>
          <p:cNvSpPr>
            <a:spLocks noChangeAspect="1"/>
          </p:cNvSpPr>
          <p:nvPr/>
        </p:nvSpPr>
        <p:spPr>
          <a:xfrm>
            <a:off x="717410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9" name="Oval 1238">
            <a:extLst>
              <a:ext uri="{FF2B5EF4-FFF2-40B4-BE49-F238E27FC236}">
                <a16:creationId xmlns:a16="http://schemas.microsoft.com/office/drawing/2014/main" id="{6BDD9FD1-4896-4063-9BE4-B1E4F8D18084}"/>
              </a:ext>
            </a:extLst>
          </p:cNvPr>
          <p:cNvSpPr>
            <a:spLocks noChangeAspect="1"/>
          </p:cNvSpPr>
          <p:nvPr/>
        </p:nvSpPr>
        <p:spPr>
          <a:xfrm>
            <a:off x="155409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0" name="Oval 1239">
            <a:extLst>
              <a:ext uri="{FF2B5EF4-FFF2-40B4-BE49-F238E27FC236}">
                <a16:creationId xmlns:a16="http://schemas.microsoft.com/office/drawing/2014/main" id="{4A4BB992-2F1B-4402-B216-50B81372BA40}"/>
              </a:ext>
            </a:extLst>
          </p:cNvPr>
          <p:cNvSpPr>
            <a:spLocks noChangeAspect="1"/>
          </p:cNvSpPr>
          <p:nvPr/>
        </p:nvSpPr>
        <p:spPr>
          <a:xfrm>
            <a:off x="179844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1" name="Oval 1250">
            <a:extLst>
              <a:ext uri="{FF2B5EF4-FFF2-40B4-BE49-F238E27FC236}">
                <a16:creationId xmlns:a16="http://schemas.microsoft.com/office/drawing/2014/main" id="{5B60E380-687A-48C2-AD86-F652C37838D3}"/>
              </a:ext>
            </a:extLst>
          </p:cNvPr>
          <p:cNvSpPr>
            <a:spLocks noChangeAspect="1"/>
          </p:cNvSpPr>
          <p:nvPr/>
        </p:nvSpPr>
        <p:spPr>
          <a:xfrm>
            <a:off x="204279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3" name="Oval 1252">
            <a:extLst>
              <a:ext uri="{FF2B5EF4-FFF2-40B4-BE49-F238E27FC236}">
                <a16:creationId xmlns:a16="http://schemas.microsoft.com/office/drawing/2014/main" id="{C0EDDEBA-3334-4F70-A60E-2BFFBD626F6C}"/>
              </a:ext>
            </a:extLst>
          </p:cNvPr>
          <p:cNvSpPr>
            <a:spLocks noChangeAspect="1"/>
          </p:cNvSpPr>
          <p:nvPr/>
        </p:nvSpPr>
        <p:spPr>
          <a:xfrm>
            <a:off x="253149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5" name="Oval 1254">
            <a:extLst>
              <a:ext uri="{FF2B5EF4-FFF2-40B4-BE49-F238E27FC236}">
                <a16:creationId xmlns:a16="http://schemas.microsoft.com/office/drawing/2014/main" id="{21348F92-C3DC-460A-A9E0-41528D354C3D}"/>
              </a:ext>
            </a:extLst>
          </p:cNvPr>
          <p:cNvSpPr>
            <a:spLocks noChangeAspect="1"/>
          </p:cNvSpPr>
          <p:nvPr/>
        </p:nvSpPr>
        <p:spPr>
          <a:xfrm>
            <a:off x="106540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6" name="Oval 1255">
            <a:extLst>
              <a:ext uri="{FF2B5EF4-FFF2-40B4-BE49-F238E27FC236}">
                <a16:creationId xmlns:a16="http://schemas.microsoft.com/office/drawing/2014/main" id="{028ED088-C24E-4900-ABE1-C70438BFF653}"/>
              </a:ext>
            </a:extLst>
          </p:cNvPr>
          <p:cNvSpPr>
            <a:spLocks noChangeAspect="1"/>
          </p:cNvSpPr>
          <p:nvPr/>
        </p:nvSpPr>
        <p:spPr>
          <a:xfrm>
            <a:off x="130975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8" name="Oval 1257">
            <a:extLst>
              <a:ext uri="{FF2B5EF4-FFF2-40B4-BE49-F238E27FC236}">
                <a16:creationId xmlns:a16="http://schemas.microsoft.com/office/drawing/2014/main" id="{30174EDF-BDF5-4F6E-9B8C-CA00BDCBDCFC}"/>
              </a:ext>
            </a:extLst>
          </p:cNvPr>
          <p:cNvSpPr>
            <a:spLocks noChangeAspect="1"/>
          </p:cNvSpPr>
          <p:nvPr/>
        </p:nvSpPr>
        <p:spPr>
          <a:xfrm>
            <a:off x="375323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9" name="Oval 1258">
            <a:extLst>
              <a:ext uri="{FF2B5EF4-FFF2-40B4-BE49-F238E27FC236}">
                <a16:creationId xmlns:a16="http://schemas.microsoft.com/office/drawing/2014/main" id="{BD89A13E-9E85-4671-A33E-0CC33A70F6C7}"/>
              </a:ext>
            </a:extLst>
          </p:cNvPr>
          <p:cNvSpPr>
            <a:spLocks noChangeAspect="1"/>
          </p:cNvSpPr>
          <p:nvPr/>
        </p:nvSpPr>
        <p:spPr>
          <a:xfrm>
            <a:off x="399757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0" name="Oval 1259">
            <a:extLst>
              <a:ext uri="{FF2B5EF4-FFF2-40B4-BE49-F238E27FC236}">
                <a16:creationId xmlns:a16="http://schemas.microsoft.com/office/drawing/2014/main" id="{0427C02A-C43E-4AEE-9A0D-1E67F6CEA16C}"/>
              </a:ext>
            </a:extLst>
          </p:cNvPr>
          <p:cNvSpPr>
            <a:spLocks noChangeAspect="1"/>
          </p:cNvSpPr>
          <p:nvPr/>
        </p:nvSpPr>
        <p:spPr>
          <a:xfrm>
            <a:off x="424192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2" name="Oval 1261">
            <a:extLst>
              <a:ext uri="{FF2B5EF4-FFF2-40B4-BE49-F238E27FC236}">
                <a16:creationId xmlns:a16="http://schemas.microsoft.com/office/drawing/2014/main" id="{C008C643-C2D7-4FDA-B953-FF75EBC1614B}"/>
              </a:ext>
            </a:extLst>
          </p:cNvPr>
          <p:cNvSpPr>
            <a:spLocks noChangeAspect="1"/>
          </p:cNvSpPr>
          <p:nvPr/>
        </p:nvSpPr>
        <p:spPr>
          <a:xfrm>
            <a:off x="277583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3" name="Oval 1272">
            <a:extLst>
              <a:ext uri="{FF2B5EF4-FFF2-40B4-BE49-F238E27FC236}">
                <a16:creationId xmlns:a16="http://schemas.microsoft.com/office/drawing/2014/main" id="{8D928FA0-1427-40D0-94AF-FB08BDB15576}"/>
              </a:ext>
            </a:extLst>
          </p:cNvPr>
          <p:cNvSpPr>
            <a:spLocks noChangeAspect="1"/>
          </p:cNvSpPr>
          <p:nvPr/>
        </p:nvSpPr>
        <p:spPr>
          <a:xfrm>
            <a:off x="302018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4" name="Oval 1273">
            <a:extLst>
              <a:ext uri="{FF2B5EF4-FFF2-40B4-BE49-F238E27FC236}">
                <a16:creationId xmlns:a16="http://schemas.microsoft.com/office/drawing/2014/main" id="{0B2AB3B3-27D1-4670-99BC-2196FA6A812E}"/>
              </a:ext>
            </a:extLst>
          </p:cNvPr>
          <p:cNvSpPr>
            <a:spLocks noChangeAspect="1"/>
          </p:cNvSpPr>
          <p:nvPr/>
        </p:nvSpPr>
        <p:spPr>
          <a:xfrm>
            <a:off x="326453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6" name="Oval 1275">
            <a:extLst>
              <a:ext uri="{FF2B5EF4-FFF2-40B4-BE49-F238E27FC236}">
                <a16:creationId xmlns:a16="http://schemas.microsoft.com/office/drawing/2014/main" id="{4D15B386-8E25-4575-9646-A216229760F4}"/>
              </a:ext>
            </a:extLst>
          </p:cNvPr>
          <p:cNvSpPr>
            <a:spLocks noChangeAspect="1"/>
          </p:cNvSpPr>
          <p:nvPr/>
        </p:nvSpPr>
        <p:spPr>
          <a:xfrm>
            <a:off x="570801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7" name="Oval 1276">
            <a:extLst>
              <a:ext uri="{FF2B5EF4-FFF2-40B4-BE49-F238E27FC236}">
                <a16:creationId xmlns:a16="http://schemas.microsoft.com/office/drawing/2014/main" id="{8EE73904-CEE0-4F96-9E33-2216BAC80839}"/>
              </a:ext>
            </a:extLst>
          </p:cNvPr>
          <p:cNvSpPr>
            <a:spLocks noChangeAspect="1"/>
          </p:cNvSpPr>
          <p:nvPr/>
        </p:nvSpPr>
        <p:spPr>
          <a:xfrm>
            <a:off x="595236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8" name="Oval 1277">
            <a:extLst>
              <a:ext uri="{FF2B5EF4-FFF2-40B4-BE49-F238E27FC236}">
                <a16:creationId xmlns:a16="http://schemas.microsoft.com/office/drawing/2014/main" id="{F4215B44-784A-4D0D-9993-F6A0645ECDB4}"/>
              </a:ext>
            </a:extLst>
          </p:cNvPr>
          <p:cNvSpPr>
            <a:spLocks noChangeAspect="1"/>
          </p:cNvSpPr>
          <p:nvPr/>
        </p:nvSpPr>
        <p:spPr>
          <a:xfrm>
            <a:off x="619671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9" name="Oval 1278">
            <a:extLst>
              <a:ext uri="{FF2B5EF4-FFF2-40B4-BE49-F238E27FC236}">
                <a16:creationId xmlns:a16="http://schemas.microsoft.com/office/drawing/2014/main" id="{DC7983EA-B2FB-4C2D-A328-EE169D02702B}"/>
              </a:ext>
            </a:extLst>
          </p:cNvPr>
          <p:cNvSpPr>
            <a:spLocks noChangeAspect="1"/>
          </p:cNvSpPr>
          <p:nvPr/>
        </p:nvSpPr>
        <p:spPr>
          <a:xfrm>
            <a:off x="644105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0" name="Oval 1279">
            <a:extLst>
              <a:ext uri="{FF2B5EF4-FFF2-40B4-BE49-F238E27FC236}">
                <a16:creationId xmlns:a16="http://schemas.microsoft.com/office/drawing/2014/main" id="{4B4007E9-A705-4957-AA13-724F04A16DB4}"/>
              </a:ext>
            </a:extLst>
          </p:cNvPr>
          <p:cNvSpPr>
            <a:spLocks noChangeAspect="1"/>
          </p:cNvSpPr>
          <p:nvPr/>
        </p:nvSpPr>
        <p:spPr>
          <a:xfrm>
            <a:off x="473062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1" name="Oval 1280">
            <a:extLst>
              <a:ext uri="{FF2B5EF4-FFF2-40B4-BE49-F238E27FC236}">
                <a16:creationId xmlns:a16="http://schemas.microsoft.com/office/drawing/2014/main" id="{84A4D562-6541-4044-B6CB-B0221FAC491A}"/>
              </a:ext>
            </a:extLst>
          </p:cNvPr>
          <p:cNvSpPr>
            <a:spLocks noChangeAspect="1"/>
          </p:cNvSpPr>
          <p:nvPr/>
        </p:nvSpPr>
        <p:spPr>
          <a:xfrm>
            <a:off x="497497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2" name="Oval 1281">
            <a:extLst>
              <a:ext uri="{FF2B5EF4-FFF2-40B4-BE49-F238E27FC236}">
                <a16:creationId xmlns:a16="http://schemas.microsoft.com/office/drawing/2014/main" id="{5ED40915-2ED3-4AE5-837D-759B572CD15D}"/>
              </a:ext>
            </a:extLst>
          </p:cNvPr>
          <p:cNvSpPr>
            <a:spLocks noChangeAspect="1"/>
          </p:cNvSpPr>
          <p:nvPr/>
        </p:nvSpPr>
        <p:spPr>
          <a:xfrm>
            <a:off x="521931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3" name="Oval 1282">
            <a:extLst>
              <a:ext uri="{FF2B5EF4-FFF2-40B4-BE49-F238E27FC236}">
                <a16:creationId xmlns:a16="http://schemas.microsoft.com/office/drawing/2014/main" id="{32284C06-EF21-4C53-8701-093F632D5E7A}"/>
              </a:ext>
            </a:extLst>
          </p:cNvPr>
          <p:cNvSpPr>
            <a:spLocks noChangeAspect="1"/>
          </p:cNvSpPr>
          <p:nvPr/>
        </p:nvSpPr>
        <p:spPr>
          <a:xfrm>
            <a:off x="741845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4" name="Oval 1283">
            <a:extLst>
              <a:ext uri="{FF2B5EF4-FFF2-40B4-BE49-F238E27FC236}">
                <a16:creationId xmlns:a16="http://schemas.microsoft.com/office/drawing/2014/main" id="{936F10B0-48A0-4A7E-AD72-10C7C378F755}"/>
              </a:ext>
            </a:extLst>
          </p:cNvPr>
          <p:cNvSpPr>
            <a:spLocks noChangeAspect="1"/>
          </p:cNvSpPr>
          <p:nvPr/>
        </p:nvSpPr>
        <p:spPr>
          <a:xfrm>
            <a:off x="766279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6" name="Oval 1295">
            <a:extLst>
              <a:ext uri="{FF2B5EF4-FFF2-40B4-BE49-F238E27FC236}">
                <a16:creationId xmlns:a16="http://schemas.microsoft.com/office/drawing/2014/main" id="{77CC2A1E-7920-49BD-9EAE-2027FA7C9786}"/>
              </a:ext>
            </a:extLst>
          </p:cNvPr>
          <p:cNvSpPr>
            <a:spLocks noChangeAspect="1"/>
          </p:cNvSpPr>
          <p:nvPr/>
        </p:nvSpPr>
        <p:spPr>
          <a:xfrm>
            <a:off x="790714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9" name="Oval 1298">
            <a:extLst>
              <a:ext uri="{FF2B5EF4-FFF2-40B4-BE49-F238E27FC236}">
                <a16:creationId xmlns:a16="http://schemas.microsoft.com/office/drawing/2014/main" id="{3E380099-C7D9-4089-92AF-BB623F2990B8}"/>
              </a:ext>
            </a:extLst>
          </p:cNvPr>
          <p:cNvSpPr>
            <a:spLocks noChangeAspect="1"/>
          </p:cNvSpPr>
          <p:nvPr/>
        </p:nvSpPr>
        <p:spPr>
          <a:xfrm>
            <a:off x="692975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0" name="Oval 1299">
            <a:extLst>
              <a:ext uri="{FF2B5EF4-FFF2-40B4-BE49-F238E27FC236}">
                <a16:creationId xmlns:a16="http://schemas.microsoft.com/office/drawing/2014/main" id="{2F83686D-286E-47F5-8568-F46B41466928}"/>
              </a:ext>
            </a:extLst>
          </p:cNvPr>
          <p:cNvSpPr>
            <a:spLocks noChangeAspect="1"/>
          </p:cNvSpPr>
          <p:nvPr/>
        </p:nvSpPr>
        <p:spPr>
          <a:xfrm>
            <a:off x="717410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2" name="Oval 1301">
            <a:extLst>
              <a:ext uri="{FF2B5EF4-FFF2-40B4-BE49-F238E27FC236}">
                <a16:creationId xmlns:a16="http://schemas.microsoft.com/office/drawing/2014/main" id="{0286A7D8-0B00-4D06-A507-37B7D4799304}"/>
              </a:ext>
            </a:extLst>
          </p:cNvPr>
          <p:cNvSpPr>
            <a:spLocks noChangeAspect="1"/>
          </p:cNvSpPr>
          <p:nvPr/>
        </p:nvSpPr>
        <p:spPr>
          <a:xfrm>
            <a:off x="155409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3" name="Oval 1302">
            <a:extLst>
              <a:ext uri="{FF2B5EF4-FFF2-40B4-BE49-F238E27FC236}">
                <a16:creationId xmlns:a16="http://schemas.microsoft.com/office/drawing/2014/main" id="{0BCFBAFE-7D7D-44BA-9042-9D13EE2A0C2D}"/>
              </a:ext>
            </a:extLst>
          </p:cNvPr>
          <p:cNvSpPr>
            <a:spLocks noChangeAspect="1"/>
          </p:cNvSpPr>
          <p:nvPr/>
        </p:nvSpPr>
        <p:spPr>
          <a:xfrm>
            <a:off x="1798447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4" name="Oval 1303">
            <a:extLst>
              <a:ext uri="{FF2B5EF4-FFF2-40B4-BE49-F238E27FC236}">
                <a16:creationId xmlns:a16="http://schemas.microsoft.com/office/drawing/2014/main" id="{A0C1DAFF-AB60-46B8-B111-F2304FC0C018}"/>
              </a:ext>
            </a:extLst>
          </p:cNvPr>
          <p:cNvSpPr>
            <a:spLocks noChangeAspect="1"/>
          </p:cNvSpPr>
          <p:nvPr/>
        </p:nvSpPr>
        <p:spPr>
          <a:xfrm>
            <a:off x="204279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6" name="Oval 1305">
            <a:extLst>
              <a:ext uri="{FF2B5EF4-FFF2-40B4-BE49-F238E27FC236}">
                <a16:creationId xmlns:a16="http://schemas.microsoft.com/office/drawing/2014/main" id="{D8B7BD4F-80A0-4313-BF35-CC9F00492961}"/>
              </a:ext>
            </a:extLst>
          </p:cNvPr>
          <p:cNvSpPr>
            <a:spLocks noChangeAspect="1"/>
          </p:cNvSpPr>
          <p:nvPr/>
        </p:nvSpPr>
        <p:spPr>
          <a:xfrm>
            <a:off x="253149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9" name="Oval 1318">
            <a:extLst>
              <a:ext uri="{FF2B5EF4-FFF2-40B4-BE49-F238E27FC236}">
                <a16:creationId xmlns:a16="http://schemas.microsoft.com/office/drawing/2014/main" id="{2E7943C3-0122-4692-B68C-CFF6C86E9A62}"/>
              </a:ext>
            </a:extLst>
          </p:cNvPr>
          <p:cNvSpPr>
            <a:spLocks noChangeAspect="1"/>
          </p:cNvSpPr>
          <p:nvPr/>
        </p:nvSpPr>
        <p:spPr>
          <a:xfrm>
            <a:off x="1065403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0" name="Oval 1319">
            <a:extLst>
              <a:ext uri="{FF2B5EF4-FFF2-40B4-BE49-F238E27FC236}">
                <a16:creationId xmlns:a16="http://schemas.microsoft.com/office/drawing/2014/main" id="{C438CCF5-7CF6-4731-BDC2-4724A085AA8D}"/>
              </a:ext>
            </a:extLst>
          </p:cNvPr>
          <p:cNvSpPr>
            <a:spLocks noChangeAspect="1"/>
          </p:cNvSpPr>
          <p:nvPr/>
        </p:nvSpPr>
        <p:spPr>
          <a:xfrm>
            <a:off x="130975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2" name="Oval 1321">
            <a:extLst>
              <a:ext uri="{FF2B5EF4-FFF2-40B4-BE49-F238E27FC236}">
                <a16:creationId xmlns:a16="http://schemas.microsoft.com/office/drawing/2014/main" id="{6A9FD530-7644-4509-9619-1BE451BE85E1}"/>
              </a:ext>
            </a:extLst>
          </p:cNvPr>
          <p:cNvSpPr>
            <a:spLocks noChangeAspect="1"/>
          </p:cNvSpPr>
          <p:nvPr/>
        </p:nvSpPr>
        <p:spPr>
          <a:xfrm>
            <a:off x="375323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3" name="Oval 1322">
            <a:extLst>
              <a:ext uri="{FF2B5EF4-FFF2-40B4-BE49-F238E27FC236}">
                <a16:creationId xmlns:a16="http://schemas.microsoft.com/office/drawing/2014/main" id="{5796BC05-938C-40E0-8D9B-A3AABDA3C2D7}"/>
              </a:ext>
            </a:extLst>
          </p:cNvPr>
          <p:cNvSpPr>
            <a:spLocks noChangeAspect="1"/>
          </p:cNvSpPr>
          <p:nvPr/>
        </p:nvSpPr>
        <p:spPr>
          <a:xfrm>
            <a:off x="399757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5" name="Oval 1324">
            <a:extLst>
              <a:ext uri="{FF2B5EF4-FFF2-40B4-BE49-F238E27FC236}">
                <a16:creationId xmlns:a16="http://schemas.microsoft.com/office/drawing/2014/main" id="{2C30C5CB-C672-4F84-9DF9-8AC3B35CBBBC}"/>
              </a:ext>
            </a:extLst>
          </p:cNvPr>
          <p:cNvSpPr>
            <a:spLocks noChangeAspect="1"/>
          </p:cNvSpPr>
          <p:nvPr/>
        </p:nvSpPr>
        <p:spPr>
          <a:xfrm>
            <a:off x="448627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6" name="Oval 1325">
            <a:extLst>
              <a:ext uri="{FF2B5EF4-FFF2-40B4-BE49-F238E27FC236}">
                <a16:creationId xmlns:a16="http://schemas.microsoft.com/office/drawing/2014/main" id="{ABACAC7C-86B1-4FBD-852D-30C7F39B9A66}"/>
              </a:ext>
            </a:extLst>
          </p:cNvPr>
          <p:cNvSpPr>
            <a:spLocks noChangeAspect="1"/>
          </p:cNvSpPr>
          <p:nvPr/>
        </p:nvSpPr>
        <p:spPr>
          <a:xfrm>
            <a:off x="277583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7" name="Oval 1326">
            <a:extLst>
              <a:ext uri="{FF2B5EF4-FFF2-40B4-BE49-F238E27FC236}">
                <a16:creationId xmlns:a16="http://schemas.microsoft.com/office/drawing/2014/main" id="{518F2FDD-DAD4-4747-B246-C26C0551092E}"/>
              </a:ext>
            </a:extLst>
          </p:cNvPr>
          <p:cNvSpPr>
            <a:spLocks noChangeAspect="1"/>
          </p:cNvSpPr>
          <p:nvPr/>
        </p:nvSpPr>
        <p:spPr>
          <a:xfrm>
            <a:off x="3020187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8" name="Oval 1327">
            <a:extLst>
              <a:ext uri="{FF2B5EF4-FFF2-40B4-BE49-F238E27FC236}">
                <a16:creationId xmlns:a16="http://schemas.microsoft.com/office/drawing/2014/main" id="{E298946A-44D9-4C31-94CE-09E747132E00}"/>
              </a:ext>
            </a:extLst>
          </p:cNvPr>
          <p:cNvSpPr>
            <a:spLocks noChangeAspect="1"/>
          </p:cNvSpPr>
          <p:nvPr/>
        </p:nvSpPr>
        <p:spPr>
          <a:xfrm>
            <a:off x="326453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2" name="Oval 1341">
            <a:extLst>
              <a:ext uri="{FF2B5EF4-FFF2-40B4-BE49-F238E27FC236}">
                <a16:creationId xmlns:a16="http://schemas.microsoft.com/office/drawing/2014/main" id="{A2E94F52-1F18-4348-9994-A7DEAE50B2A4}"/>
              </a:ext>
            </a:extLst>
          </p:cNvPr>
          <p:cNvSpPr>
            <a:spLocks noChangeAspect="1"/>
          </p:cNvSpPr>
          <p:nvPr/>
        </p:nvSpPr>
        <p:spPr>
          <a:xfrm>
            <a:off x="570801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3" name="Oval 1342">
            <a:extLst>
              <a:ext uri="{FF2B5EF4-FFF2-40B4-BE49-F238E27FC236}">
                <a16:creationId xmlns:a16="http://schemas.microsoft.com/office/drawing/2014/main" id="{1CF73C94-F2E7-426A-9784-41BA32FFB57A}"/>
              </a:ext>
            </a:extLst>
          </p:cNvPr>
          <p:cNvSpPr>
            <a:spLocks noChangeAspect="1"/>
          </p:cNvSpPr>
          <p:nvPr/>
        </p:nvSpPr>
        <p:spPr>
          <a:xfrm>
            <a:off x="5952363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4" name="Oval 1343">
            <a:extLst>
              <a:ext uri="{FF2B5EF4-FFF2-40B4-BE49-F238E27FC236}">
                <a16:creationId xmlns:a16="http://schemas.microsoft.com/office/drawing/2014/main" id="{C392A6C2-E8B0-4C46-9E75-2D2C00E67151}"/>
              </a:ext>
            </a:extLst>
          </p:cNvPr>
          <p:cNvSpPr>
            <a:spLocks noChangeAspect="1"/>
          </p:cNvSpPr>
          <p:nvPr/>
        </p:nvSpPr>
        <p:spPr>
          <a:xfrm>
            <a:off x="619671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5" name="Oval 1344">
            <a:extLst>
              <a:ext uri="{FF2B5EF4-FFF2-40B4-BE49-F238E27FC236}">
                <a16:creationId xmlns:a16="http://schemas.microsoft.com/office/drawing/2014/main" id="{79F37276-AF29-477C-9AFE-8E1C9C374DF6}"/>
              </a:ext>
            </a:extLst>
          </p:cNvPr>
          <p:cNvSpPr>
            <a:spLocks noChangeAspect="1"/>
          </p:cNvSpPr>
          <p:nvPr/>
        </p:nvSpPr>
        <p:spPr>
          <a:xfrm>
            <a:off x="644105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7" name="Oval 1346">
            <a:extLst>
              <a:ext uri="{FF2B5EF4-FFF2-40B4-BE49-F238E27FC236}">
                <a16:creationId xmlns:a16="http://schemas.microsoft.com/office/drawing/2014/main" id="{80613566-C6A4-4FD6-95F8-7181EA90AF16}"/>
              </a:ext>
            </a:extLst>
          </p:cNvPr>
          <p:cNvSpPr>
            <a:spLocks noChangeAspect="1"/>
          </p:cNvSpPr>
          <p:nvPr/>
        </p:nvSpPr>
        <p:spPr>
          <a:xfrm>
            <a:off x="497497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8" name="Oval 1347">
            <a:extLst>
              <a:ext uri="{FF2B5EF4-FFF2-40B4-BE49-F238E27FC236}">
                <a16:creationId xmlns:a16="http://schemas.microsoft.com/office/drawing/2014/main" id="{5F10A246-8521-44BF-A1F2-2B260EF73628}"/>
              </a:ext>
            </a:extLst>
          </p:cNvPr>
          <p:cNvSpPr>
            <a:spLocks noChangeAspect="1"/>
          </p:cNvSpPr>
          <p:nvPr/>
        </p:nvSpPr>
        <p:spPr>
          <a:xfrm>
            <a:off x="521931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9" name="Oval 1348">
            <a:extLst>
              <a:ext uri="{FF2B5EF4-FFF2-40B4-BE49-F238E27FC236}">
                <a16:creationId xmlns:a16="http://schemas.microsoft.com/office/drawing/2014/main" id="{BB3CA38F-EA90-428A-BFAA-9AA57FC586BD}"/>
              </a:ext>
            </a:extLst>
          </p:cNvPr>
          <p:cNvSpPr>
            <a:spLocks noChangeAspect="1"/>
          </p:cNvSpPr>
          <p:nvPr/>
        </p:nvSpPr>
        <p:spPr>
          <a:xfrm>
            <a:off x="741845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0" name="Oval 1349">
            <a:extLst>
              <a:ext uri="{FF2B5EF4-FFF2-40B4-BE49-F238E27FC236}">
                <a16:creationId xmlns:a16="http://schemas.microsoft.com/office/drawing/2014/main" id="{33576F04-CD6F-4FCD-AF4D-1C3E87DBBBA6}"/>
              </a:ext>
            </a:extLst>
          </p:cNvPr>
          <p:cNvSpPr>
            <a:spLocks noChangeAspect="1"/>
          </p:cNvSpPr>
          <p:nvPr/>
        </p:nvSpPr>
        <p:spPr>
          <a:xfrm>
            <a:off x="766279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6" name="Oval 1365">
            <a:extLst>
              <a:ext uri="{FF2B5EF4-FFF2-40B4-BE49-F238E27FC236}">
                <a16:creationId xmlns:a16="http://schemas.microsoft.com/office/drawing/2014/main" id="{9E5DF02A-2171-47F1-8284-E99D54629707}"/>
              </a:ext>
            </a:extLst>
          </p:cNvPr>
          <p:cNvSpPr>
            <a:spLocks noChangeAspect="1"/>
          </p:cNvSpPr>
          <p:nvPr/>
        </p:nvSpPr>
        <p:spPr>
          <a:xfrm>
            <a:off x="692975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7" name="Oval 1366">
            <a:extLst>
              <a:ext uri="{FF2B5EF4-FFF2-40B4-BE49-F238E27FC236}">
                <a16:creationId xmlns:a16="http://schemas.microsoft.com/office/drawing/2014/main" id="{CA31FF5B-28E6-436D-9657-037D7FEA95DF}"/>
              </a:ext>
            </a:extLst>
          </p:cNvPr>
          <p:cNvSpPr>
            <a:spLocks noChangeAspect="1"/>
          </p:cNvSpPr>
          <p:nvPr/>
        </p:nvSpPr>
        <p:spPr>
          <a:xfrm>
            <a:off x="7174103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9" name="Oval 1368">
            <a:extLst>
              <a:ext uri="{FF2B5EF4-FFF2-40B4-BE49-F238E27FC236}">
                <a16:creationId xmlns:a16="http://schemas.microsoft.com/office/drawing/2014/main" id="{1F6306EF-1FA4-4EC2-8906-3E7159F48228}"/>
              </a:ext>
            </a:extLst>
          </p:cNvPr>
          <p:cNvSpPr>
            <a:spLocks noChangeAspect="1"/>
          </p:cNvSpPr>
          <p:nvPr/>
        </p:nvSpPr>
        <p:spPr>
          <a:xfrm>
            <a:off x="155409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0" name="Oval 1369">
            <a:extLst>
              <a:ext uri="{FF2B5EF4-FFF2-40B4-BE49-F238E27FC236}">
                <a16:creationId xmlns:a16="http://schemas.microsoft.com/office/drawing/2014/main" id="{6E2BDF29-35A5-4294-B747-C29D4A80FD6D}"/>
              </a:ext>
            </a:extLst>
          </p:cNvPr>
          <p:cNvSpPr>
            <a:spLocks noChangeAspect="1"/>
          </p:cNvSpPr>
          <p:nvPr/>
        </p:nvSpPr>
        <p:spPr>
          <a:xfrm>
            <a:off x="1798447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1" name="Oval 1370">
            <a:extLst>
              <a:ext uri="{FF2B5EF4-FFF2-40B4-BE49-F238E27FC236}">
                <a16:creationId xmlns:a16="http://schemas.microsoft.com/office/drawing/2014/main" id="{184AE822-C34D-4D0E-A8E1-D4BFE7EC3A6F}"/>
              </a:ext>
            </a:extLst>
          </p:cNvPr>
          <p:cNvSpPr>
            <a:spLocks noChangeAspect="1"/>
          </p:cNvSpPr>
          <p:nvPr/>
        </p:nvSpPr>
        <p:spPr>
          <a:xfrm>
            <a:off x="2042795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4" name="Oval 1383">
            <a:extLst>
              <a:ext uri="{FF2B5EF4-FFF2-40B4-BE49-F238E27FC236}">
                <a16:creationId xmlns:a16="http://schemas.microsoft.com/office/drawing/2014/main" id="{5731F4A2-5094-4E29-AF49-EED68A4B5404}"/>
              </a:ext>
            </a:extLst>
          </p:cNvPr>
          <p:cNvSpPr>
            <a:spLocks noChangeAspect="1"/>
          </p:cNvSpPr>
          <p:nvPr/>
        </p:nvSpPr>
        <p:spPr>
          <a:xfrm>
            <a:off x="2287143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8" name="Oval 1387">
            <a:extLst>
              <a:ext uri="{FF2B5EF4-FFF2-40B4-BE49-F238E27FC236}">
                <a16:creationId xmlns:a16="http://schemas.microsoft.com/office/drawing/2014/main" id="{916B7460-AECB-4AE2-B144-6420A6E1451E}"/>
              </a:ext>
            </a:extLst>
          </p:cNvPr>
          <p:cNvSpPr>
            <a:spLocks noChangeAspect="1"/>
          </p:cNvSpPr>
          <p:nvPr/>
        </p:nvSpPr>
        <p:spPr>
          <a:xfrm>
            <a:off x="130975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9" name="Oval 1388">
            <a:extLst>
              <a:ext uri="{FF2B5EF4-FFF2-40B4-BE49-F238E27FC236}">
                <a16:creationId xmlns:a16="http://schemas.microsoft.com/office/drawing/2014/main" id="{D13A426C-3410-4B95-B13F-98126A7ECC2C}"/>
              </a:ext>
            </a:extLst>
          </p:cNvPr>
          <p:cNvSpPr>
            <a:spLocks noChangeAspect="1"/>
          </p:cNvSpPr>
          <p:nvPr/>
        </p:nvSpPr>
        <p:spPr>
          <a:xfrm>
            <a:off x="3508883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9758B75B-D49C-4771-8154-2313314E1241}"/>
              </a:ext>
            </a:extLst>
          </p:cNvPr>
          <p:cNvSpPr>
            <a:spLocks noChangeAspect="1"/>
          </p:cNvSpPr>
          <p:nvPr/>
        </p:nvSpPr>
        <p:spPr>
          <a:xfrm>
            <a:off x="375323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1" name="Oval 1390">
            <a:extLst>
              <a:ext uri="{FF2B5EF4-FFF2-40B4-BE49-F238E27FC236}">
                <a16:creationId xmlns:a16="http://schemas.microsoft.com/office/drawing/2014/main" id="{F1644161-BBC1-488A-A9AE-D5672D0F0AA4}"/>
              </a:ext>
            </a:extLst>
          </p:cNvPr>
          <p:cNvSpPr>
            <a:spLocks noChangeAspect="1"/>
          </p:cNvSpPr>
          <p:nvPr/>
        </p:nvSpPr>
        <p:spPr>
          <a:xfrm>
            <a:off x="399757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AA567746-90C0-4526-A60B-DDC4F072370E}"/>
              </a:ext>
            </a:extLst>
          </p:cNvPr>
          <p:cNvSpPr>
            <a:spLocks noChangeAspect="1"/>
          </p:cNvSpPr>
          <p:nvPr/>
        </p:nvSpPr>
        <p:spPr>
          <a:xfrm>
            <a:off x="5463667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607B6858-B59A-4529-8E93-CD1C0CA77DB7}"/>
              </a:ext>
            </a:extLst>
          </p:cNvPr>
          <p:cNvSpPr>
            <a:spLocks noChangeAspect="1"/>
          </p:cNvSpPr>
          <p:nvPr/>
        </p:nvSpPr>
        <p:spPr>
          <a:xfrm>
            <a:off x="497497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7" name="Oval 1426">
            <a:extLst>
              <a:ext uri="{FF2B5EF4-FFF2-40B4-BE49-F238E27FC236}">
                <a16:creationId xmlns:a16="http://schemas.microsoft.com/office/drawing/2014/main" id="{61A2F045-1629-40C8-B54F-B82EC3E3D10A}"/>
              </a:ext>
            </a:extLst>
          </p:cNvPr>
          <p:cNvSpPr>
            <a:spLocks noChangeAspect="1"/>
          </p:cNvSpPr>
          <p:nvPr/>
        </p:nvSpPr>
        <p:spPr>
          <a:xfrm>
            <a:off x="521931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8" name="Oval 1427">
            <a:extLst>
              <a:ext uri="{FF2B5EF4-FFF2-40B4-BE49-F238E27FC236}">
                <a16:creationId xmlns:a16="http://schemas.microsoft.com/office/drawing/2014/main" id="{1068726D-8E15-4CD0-8D79-FE37FCA68E3C}"/>
              </a:ext>
            </a:extLst>
          </p:cNvPr>
          <p:cNvSpPr>
            <a:spLocks noChangeAspect="1"/>
          </p:cNvSpPr>
          <p:nvPr/>
        </p:nvSpPr>
        <p:spPr>
          <a:xfrm>
            <a:off x="741845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9" name="Oval 1428">
            <a:extLst>
              <a:ext uri="{FF2B5EF4-FFF2-40B4-BE49-F238E27FC236}">
                <a16:creationId xmlns:a16="http://schemas.microsoft.com/office/drawing/2014/main" id="{6496EE99-378E-4C37-BEBE-C148C843C4C4}"/>
              </a:ext>
            </a:extLst>
          </p:cNvPr>
          <p:cNvSpPr>
            <a:spLocks noChangeAspect="1"/>
          </p:cNvSpPr>
          <p:nvPr/>
        </p:nvSpPr>
        <p:spPr>
          <a:xfrm>
            <a:off x="766279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2" name="Oval 1431">
            <a:extLst>
              <a:ext uri="{FF2B5EF4-FFF2-40B4-BE49-F238E27FC236}">
                <a16:creationId xmlns:a16="http://schemas.microsoft.com/office/drawing/2014/main" id="{38567B6E-CB27-4D6F-8C74-1E41542E7534}"/>
              </a:ext>
            </a:extLst>
          </p:cNvPr>
          <p:cNvSpPr>
            <a:spLocks noChangeAspect="1"/>
          </p:cNvSpPr>
          <p:nvPr/>
        </p:nvSpPr>
        <p:spPr>
          <a:xfrm>
            <a:off x="6685407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" name="Oval 1432">
            <a:extLst>
              <a:ext uri="{FF2B5EF4-FFF2-40B4-BE49-F238E27FC236}">
                <a16:creationId xmlns:a16="http://schemas.microsoft.com/office/drawing/2014/main" id="{02717961-3B71-4884-8661-69AA0C910CFC}"/>
              </a:ext>
            </a:extLst>
          </p:cNvPr>
          <p:cNvSpPr>
            <a:spLocks noChangeAspect="1"/>
          </p:cNvSpPr>
          <p:nvPr/>
        </p:nvSpPr>
        <p:spPr>
          <a:xfrm>
            <a:off x="6929755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D089224B-0435-42D7-BBCE-374FBD06F77A}"/>
              </a:ext>
            </a:extLst>
          </p:cNvPr>
          <p:cNvSpPr>
            <a:spLocks noChangeAspect="1"/>
          </p:cNvSpPr>
          <p:nvPr/>
        </p:nvSpPr>
        <p:spPr>
          <a:xfrm>
            <a:off x="7174103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8" name="Oval 1447">
            <a:extLst>
              <a:ext uri="{FF2B5EF4-FFF2-40B4-BE49-F238E27FC236}">
                <a16:creationId xmlns:a16="http://schemas.microsoft.com/office/drawing/2014/main" id="{1BA326E0-A256-4791-8F3B-18FBAA3EB39F}"/>
              </a:ext>
            </a:extLst>
          </p:cNvPr>
          <p:cNvSpPr>
            <a:spLocks noChangeAspect="1"/>
          </p:cNvSpPr>
          <p:nvPr/>
        </p:nvSpPr>
        <p:spPr>
          <a:xfrm>
            <a:off x="155409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9" name="Oval 1448">
            <a:extLst>
              <a:ext uri="{FF2B5EF4-FFF2-40B4-BE49-F238E27FC236}">
                <a16:creationId xmlns:a16="http://schemas.microsoft.com/office/drawing/2014/main" id="{83F1F2FF-7169-4254-8CA0-F8384C18C4E1}"/>
              </a:ext>
            </a:extLst>
          </p:cNvPr>
          <p:cNvSpPr>
            <a:spLocks noChangeAspect="1"/>
          </p:cNvSpPr>
          <p:nvPr/>
        </p:nvSpPr>
        <p:spPr>
          <a:xfrm>
            <a:off x="179844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0" name="Oval 1449">
            <a:extLst>
              <a:ext uri="{FF2B5EF4-FFF2-40B4-BE49-F238E27FC236}">
                <a16:creationId xmlns:a16="http://schemas.microsoft.com/office/drawing/2014/main" id="{9E7BF86F-0C5A-4A78-B616-CD431E9BFF3D}"/>
              </a:ext>
            </a:extLst>
          </p:cNvPr>
          <p:cNvSpPr>
            <a:spLocks noChangeAspect="1"/>
          </p:cNvSpPr>
          <p:nvPr/>
        </p:nvSpPr>
        <p:spPr>
          <a:xfrm>
            <a:off x="204279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1" name="Oval 1450">
            <a:extLst>
              <a:ext uri="{FF2B5EF4-FFF2-40B4-BE49-F238E27FC236}">
                <a16:creationId xmlns:a16="http://schemas.microsoft.com/office/drawing/2014/main" id="{12C88155-4F89-4E94-9A39-ACDE1BD80AA5}"/>
              </a:ext>
            </a:extLst>
          </p:cNvPr>
          <p:cNvSpPr>
            <a:spLocks noChangeAspect="1"/>
          </p:cNvSpPr>
          <p:nvPr/>
        </p:nvSpPr>
        <p:spPr>
          <a:xfrm>
            <a:off x="228714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2" name="Oval 1451">
            <a:extLst>
              <a:ext uri="{FF2B5EF4-FFF2-40B4-BE49-F238E27FC236}">
                <a16:creationId xmlns:a16="http://schemas.microsoft.com/office/drawing/2014/main" id="{D349A1B8-89BE-44F4-8908-B1487078FF12}"/>
              </a:ext>
            </a:extLst>
          </p:cNvPr>
          <p:cNvSpPr>
            <a:spLocks noChangeAspect="1"/>
          </p:cNvSpPr>
          <p:nvPr/>
        </p:nvSpPr>
        <p:spPr>
          <a:xfrm>
            <a:off x="253149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6" name="Oval 1455">
            <a:extLst>
              <a:ext uri="{FF2B5EF4-FFF2-40B4-BE49-F238E27FC236}">
                <a16:creationId xmlns:a16="http://schemas.microsoft.com/office/drawing/2014/main" id="{CD35E4B5-CF43-44E6-A4DC-83EDBC093C2E}"/>
              </a:ext>
            </a:extLst>
          </p:cNvPr>
          <p:cNvSpPr>
            <a:spLocks noChangeAspect="1"/>
          </p:cNvSpPr>
          <p:nvPr/>
        </p:nvSpPr>
        <p:spPr>
          <a:xfrm>
            <a:off x="350888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7" name="Oval 1456">
            <a:extLst>
              <a:ext uri="{FF2B5EF4-FFF2-40B4-BE49-F238E27FC236}">
                <a16:creationId xmlns:a16="http://schemas.microsoft.com/office/drawing/2014/main" id="{F434D3C6-677A-4CCC-AE65-551E6D1EC4F6}"/>
              </a:ext>
            </a:extLst>
          </p:cNvPr>
          <p:cNvSpPr>
            <a:spLocks noChangeAspect="1"/>
          </p:cNvSpPr>
          <p:nvPr/>
        </p:nvSpPr>
        <p:spPr>
          <a:xfrm>
            <a:off x="375323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0" name="Oval 1469">
            <a:extLst>
              <a:ext uri="{FF2B5EF4-FFF2-40B4-BE49-F238E27FC236}">
                <a16:creationId xmlns:a16="http://schemas.microsoft.com/office/drawing/2014/main" id="{43A06389-2C8E-4EDC-A31B-B8A513CC7202}"/>
              </a:ext>
            </a:extLst>
          </p:cNvPr>
          <p:cNvSpPr>
            <a:spLocks noChangeAspect="1"/>
          </p:cNvSpPr>
          <p:nvPr/>
        </p:nvSpPr>
        <p:spPr>
          <a:xfrm>
            <a:off x="399757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2" name="Oval 1471">
            <a:extLst>
              <a:ext uri="{FF2B5EF4-FFF2-40B4-BE49-F238E27FC236}">
                <a16:creationId xmlns:a16="http://schemas.microsoft.com/office/drawing/2014/main" id="{C533EFDD-25EC-4C5E-A897-97C2D525A197}"/>
              </a:ext>
            </a:extLst>
          </p:cNvPr>
          <p:cNvSpPr>
            <a:spLocks noChangeAspect="1"/>
          </p:cNvSpPr>
          <p:nvPr/>
        </p:nvSpPr>
        <p:spPr>
          <a:xfrm>
            <a:off x="448627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4" name="Oval 1473">
            <a:extLst>
              <a:ext uri="{FF2B5EF4-FFF2-40B4-BE49-F238E27FC236}">
                <a16:creationId xmlns:a16="http://schemas.microsoft.com/office/drawing/2014/main" id="{4186C8F6-F73E-4C9D-B2BB-45F036A173AC}"/>
              </a:ext>
            </a:extLst>
          </p:cNvPr>
          <p:cNvSpPr>
            <a:spLocks noChangeAspect="1"/>
          </p:cNvSpPr>
          <p:nvPr/>
        </p:nvSpPr>
        <p:spPr>
          <a:xfrm>
            <a:off x="302018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5" name="Oval 1474">
            <a:extLst>
              <a:ext uri="{FF2B5EF4-FFF2-40B4-BE49-F238E27FC236}">
                <a16:creationId xmlns:a16="http://schemas.microsoft.com/office/drawing/2014/main" id="{A040277F-48ED-48D2-AB1F-005154FE58A8}"/>
              </a:ext>
            </a:extLst>
          </p:cNvPr>
          <p:cNvSpPr>
            <a:spLocks noChangeAspect="1"/>
          </p:cNvSpPr>
          <p:nvPr/>
        </p:nvSpPr>
        <p:spPr>
          <a:xfrm>
            <a:off x="326453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6" name="Oval 1475">
            <a:extLst>
              <a:ext uri="{FF2B5EF4-FFF2-40B4-BE49-F238E27FC236}">
                <a16:creationId xmlns:a16="http://schemas.microsoft.com/office/drawing/2014/main" id="{52D736FA-6BE4-410A-8267-6A50F8900630}"/>
              </a:ext>
            </a:extLst>
          </p:cNvPr>
          <p:cNvSpPr>
            <a:spLocks noChangeAspect="1"/>
          </p:cNvSpPr>
          <p:nvPr/>
        </p:nvSpPr>
        <p:spPr>
          <a:xfrm>
            <a:off x="546366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7" name="Oval 1476">
            <a:extLst>
              <a:ext uri="{FF2B5EF4-FFF2-40B4-BE49-F238E27FC236}">
                <a16:creationId xmlns:a16="http://schemas.microsoft.com/office/drawing/2014/main" id="{D761AB8E-E715-47EE-A563-5AC74D316699}"/>
              </a:ext>
            </a:extLst>
          </p:cNvPr>
          <p:cNvSpPr>
            <a:spLocks noChangeAspect="1"/>
          </p:cNvSpPr>
          <p:nvPr/>
        </p:nvSpPr>
        <p:spPr>
          <a:xfrm>
            <a:off x="570801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8" name="Oval 1477">
            <a:extLst>
              <a:ext uri="{FF2B5EF4-FFF2-40B4-BE49-F238E27FC236}">
                <a16:creationId xmlns:a16="http://schemas.microsoft.com/office/drawing/2014/main" id="{86E00EDD-6427-4EE0-8F23-4AD45934B77C}"/>
              </a:ext>
            </a:extLst>
          </p:cNvPr>
          <p:cNvSpPr>
            <a:spLocks noChangeAspect="1"/>
          </p:cNvSpPr>
          <p:nvPr/>
        </p:nvSpPr>
        <p:spPr>
          <a:xfrm>
            <a:off x="595236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2" name="Oval 1491">
            <a:extLst>
              <a:ext uri="{FF2B5EF4-FFF2-40B4-BE49-F238E27FC236}">
                <a16:creationId xmlns:a16="http://schemas.microsoft.com/office/drawing/2014/main" id="{41EE6F20-7DF9-4A3D-8CE9-19CF063EA7DF}"/>
              </a:ext>
            </a:extLst>
          </p:cNvPr>
          <p:cNvSpPr>
            <a:spLocks noChangeAspect="1"/>
          </p:cNvSpPr>
          <p:nvPr/>
        </p:nvSpPr>
        <p:spPr>
          <a:xfrm>
            <a:off x="644105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4" name="Oval 1493">
            <a:extLst>
              <a:ext uri="{FF2B5EF4-FFF2-40B4-BE49-F238E27FC236}">
                <a16:creationId xmlns:a16="http://schemas.microsoft.com/office/drawing/2014/main" id="{66F4351C-DBA4-4C35-8EBF-AC512E9487D2}"/>
              </a:ext>
            </a:extLst>
          </p:cNvPr>
          <p:cNvSpPr>
            <a:spLocks noChangeAspect="1"/>
          </p:cNvSpPr>
          <p:nvPr/>
        </p:nvSpPr>
        <p:spPr>
          <a:xfrm>
            <a:off x="497497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5" name="Oval 1494">
            <a:extLst>
              <a:ext uri="{FF2B5EF4-FFF2-40B4-BE49-F238E27FC236}">
                <a16:creationId xmlns:a16="http://schemas.microsoft.com/office/drawing/2014/main" id="{46228CCA-C32E-469F-934D-486000A87500}"/>
              </a:ext>
            </a:extLst>
          </p:cNvPr>
          <p:cNvSpPr>
            <a:spLocks noChangeAspect="1"/>
          </p:cNvSpPr>
          <p:nvPr/>
        </p:nvSpPr>
        <p:spPr>
          <a:xfrm>
            <a:off x="521931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6" name="Oval 1495">
            <a:extLst>
              <a:ext uri="{FF2B5EF4-FFF2-40B4-BE49-F238E27FC236}">
                <a16:creationId xmlns:a16="http://schemas.microsoft.com/office/drawing/2014/main" id="{6AC1B143-85C4-47A5-8003-6B30E8E32A7F}"/>
              </a:ext>
            </a:extLst>
          </p:cNvPr>
          <p:cNvSpPr>
            <a:spLocks noChangeAspect="1"/>
          </p:cNvSpPr>
          <p:nvPr/>
        </p:nvSpPr>
        <p:spPr>
          <a:xfrm>
            <a:off x="741845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0" name="Oval 1499">
            <a:extLst>
              <a:ext uri="{FF2B5EF4-FFF2-40B4-BE49-F238E27FC236}">
                <a16:creationId xmlns:a16="http://schemas.microsoft.com/office/drawing/2014/main" id="{071D01FD-75C3-4A83-8D81-D951440C034F}"/>
              </a:ext>
            </a:extLst>
          </p:cNvPr>
          <p:cNvSpPr>
            <a:spLocks noChangeAspect="1"/>
          </p:cNvSpPr>
          <p:nvPr/>
        </p:nvSpPr>
        <p:spPr>
          <a:xfrm>
            <a:off x="668540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1" name="Oval 1500">
            <a:extLst>
              <a:ext uri="{FF2B5EF4-FFF2-40B4-BE49-F238E27FC236}">
                <a16:creationId xmlns:a16="http://schemas.microsoft.com/office/drawing/2014/main" id="{A3A91A20-79A1-4528-8224-AE5122A1215C}"/>
              </a:ext>
            </a:extLst>
          </p:cNvPr>
          <p:cNvSpPr>
            <a:spLocks noChangeAspect="1"/>
          </p:cNvSpPr>
          <p:nvPr/>
        </p:nvSpPr>
        <p:spPr>
          <a:xfrm>
            <a:off x="692975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4" name="Oval 1513">
            <a:extLst>
              <a:ext uri="{FF2B5EF4-FFF2-40B4-BE49-F238E27FC236}">
                <a16:creationId xmlns:a16="http://schemas.microsoft.com/office/drawing/2014/main" id="{7DA602DF-3930-471C-971B-4C79738AE7CD}"/>
              </a:ext>
            </a:extLst>
          </p:cNvPr>
          <p:cNvSpPr>
            <a:spLocks noChangeAspect="1"/>
          </p:cNvSpPr>
          <p:nvPr/>
        </p:nvSpPr>
        <p:spPr>
          <a:xfrm>
            <a:off x="717410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7" name="Oval 1516">
            <a:extLst>
              <a:ext uri="{FF2B5EF4-FFF2-40B4-BE49-F238E27FC236}">
                <a16:creationId xmlns:a16="http://schemas.microsoft.com/office/drawing/2014/main" id="{5CB82804-EA2B-4644-AE47-16637077A1D4}"/>
              </a:ext>
            </a:extLst>
          </p:cNvPr>
          <p:cNvSpPr>
            <a:spLocks noChangeAspect="1"/>
          </p:cNvSpPr>
          <p:nvPr/>
        </p:nvSpPr>
        <p:spPr>
          <a:xfrm>
            <a:off x="179844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8" name="Oval 1517">
            <a:extLst>
              <a:ext uri="{FF2B5EF4-FFF2-40B4-BE49-F238E27FC236}">
                <a16:creationId xmlns:a16="http://schemas.microsoft.com/office/drawing/2014/main" id="{C498763B-222B-4298-9825-8CCFD1A2BF6E}"/>
              </a:ext>
            </a:extLst>
          </p:cNvPr>
          <p:cNvSpPr>
            <a:spLocks noChangeAspect="1"/>
          </p:cNvSpPr>
          <p:nvPr/>
        </p:nvSpPr>
        <p:spPr>
          <a:xfrm>
            <a:off x="204279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9" name="Oval 1518">
            <a:extLst>
              <a:ext uri="{FF2B5EF4-FFF2-40B4-BE49-F238E27FC236}">
                <a16:creationId xmlns:a16="http://schemas.microsoft.com/office/drawing/2014/main" id="{D80E2024-608B-41D2-B38D-52B1A57FDEAC}"/>
              </a:ext>
            </a:extLst>
          </p:cNvPr>
          <p:cNvSpPr>
            <a:spLocks noChangeAspect="1"/>
          </p:cNvSpPr>
          <p:nvPr/>
        </p:nvSpPr>
        <p:spPr>
          <a:xfrm>
            <a:off x="228714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0" name="Oval 1519">
            <a:extLst>
              <a:ext uri="{FF2B5EF4-FFF2-40B4-BE49-F238E27FC236}">
                <a16:creationId xmlns:a16="http://schemas.microsoft.com/office/drawing/2014/main" id="{43C99B16-23A5-402B-83DD-AF7673F3983D}"/>
              </a:ext>
            </a:extLst>
          </p:cNvPr>
          <p:cNvSpPr>
            <a:spLocks noChangeAspect="1"/>
          </p:cNvSpPr>
          <p:nvPr/>
        </p:nvSpPr>
        <p:spPr>
          <a:xfrm>
            <a:off x="253149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" name="Oval 1535">
            <a:extLst>
              <a:ext uri="{FF2B5EF4-FFF2-40B4-BE49-F238E27FC236}">
                <a16:creationId xmlns:a16="http://schemas.microsoft.com/office/drawing/2014/main" id="{E07E82C2-7047-4CCE-A03A-DFADD8A09CF8}"/>
              </a:ext>
            </a:extLst>
          </p:cNvPr>
          <p:cNvSpPr>
            <a:spLocks noChangeAspect="1"/>
          </p:cNvSpPr>
          <p:nvPr/>
        </p:nvSpPr>
        <p:spPr>
          <a:xfrm>
            <a:off x="350888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7" name="Oval 1536">
            <a:extLst>
              <a:ext uri="{FF2B5EF4-FFF2-40B4-BE49-F238E27FC236}">
                <a16:creationId xmlns:a16="http://schemas.microsoft.com/office/drawing/2014/main" id="{39796BF1-C1CC-495D-A3BE-119DA4372584}"/>
              </a:ext>
            </a:extLst>
          </p:cNvPr>
          <p:cNvSpPr>
            <a:spLocks noChangeAspect="1"/>
          </p:cNvSpPr>
          <p:nvPr/>
        </p:nvSpPr>
        <p:spPr>
          <a:xfrm>
            <a:off x="375323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8" name="Oval 1537">
            <a:extLst>
              <a:ext uri="{FF2B5EF4-FFF2-40B4-BE49-F238E27FC236}">
                <a16:creationId xmlns:a16="http://schemas.microsoft.com/office/drawing/2014/main" id="{4DCE1916-976D-425F-BFFA-6EA1AF121D32}"/>
              </a:ext>
            </a:extLst>
          </p:cNvPr>
          <p:cNvSpPr>
            <a:spLocks noChangeAspect="1"/>
          </p:cNvSpPr>
          <p:nvPr/>
        </p:nvSpPr>
        <p:spPr>
          <a:xfrm>
            <a:off x="399757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9" name="Oval 1538">
            <a:extLst>
              <a:ext uri="{FF2B5EF4-FFF2-40B4-BE49-F238E27FC236}">
                <a16:creationId xmlns:a16="http://schemas.microsoft.com/office/drawing/2014/main" id="{D0EC110E-2794-475E-820A-67E189895A4B}"/>
              </a:ext>
            </a:extLst>
          </p:cNvPr>
          <p:cNvSpPr>
            <a:spLocks noChangeAspect="1"/>
          </p:cNvSpPr>
          <p:nvPr/>
        </p:nvSpPr>
        <p:spPr>
          <a:xfrm>
            <a:off x="424192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1" name="Oval 1540">
            <a:extLst>
              <a:ext uri="{FF2B5EF4-FFF2-40B4-BE49-F238E27FC236}">
                <a16:creationId xmlns:a16="http://schemas.microsoft.com/office/drawing/2014/main" id="{D9349752-6046-44DE-ACF1-8C574357423E}"/>
              </a:ext>
            </a:extLst>
          </p:cNvPr>
          <p:cNvSpPr>
            <a:spLocks noChangeAspect="1"/>
          </p:cNvSpPr>
          <p:nvPr/>
        </p:nvSpPr>
        <p:spPr>
          <a:xfrm>
            <a:off x="277583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2" name="Oval 1541">
            <a:extLst>
              <a:ext uri="{FF2B5EF4-FFF2-40B4-BE49-F238E27FC236}">
                <a16:creationId xmlns:a16="http://schemas.microsoft.com/office/drawing/2014/main" id="{CAAE266B-C818-4084-905A-0D43B1E940A4}"/>
              </a:ext>
            </a:extLst>
          </p:cNvPr>
          <p:cNvSpPr>
            <a:spLocks noChangeAspect="1"/>
          </p:cNvSpPr>
          <p:nvPr/>
        </p:nvSpPr>
        <p:spPr>
          <a:xfrm>
            <a:off x="302018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3" name="Oval 1542">
            <a:extLst>
              <a:ext uri="{FF2B5EF4-FFF2-40B4-BE49-F238E27FC236}">
                <a16:creationId xmlns:a16="http://schemas.microsoft.com/office/drawing/2014/main" id="{14FC927A-48F8-488D-AF6F-F23E48340743}"/>
              </a:ext>
            </a:extLst>
          </p:cNvPr>
          <p:cNvSpPr>
            <a:spLocks noChangeAspect="1"/>
          </p:cNvSpPr>
          <p:nvPr/>
        </p:nvSpPr>
        <p:spPr>
          <a:xfrm>
            <a:off x="326453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4" name="Oval 1543">
            <a:extLst>
              <a:ext uri="{FF2B5EF4-FFF2-40B4-BE49-F238E27FC236}">
                <a16:creationId xmlns:a16="http://schemas.microsoft.com/office/drawing/2014/main" id="{CBB2FFC6-9B69-45EE-95E2-3B74C58D3C1B}"/>
              </a:ext>
            </a:extLst>
          </p:cNvPr>
          <p:cNvSpPr>
            <a:spLocks noChangeAspect="1"/>
          </p:cNvSpPr>
          <p:nvPr/>
        </p:nvSpPr>
        <p:spPr>
          <a:xfrm>
            <a:off x="546366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5" name="Oval 1544">
            <a:extLst>
              <a:ext uri="{FF2B5EF4-FFF2-40B4-BE49-F238E27FC236}">
                <a16:creationId xmlns:a16="http://schemas.microsoft.com/office/drawing/2014/main" id="{3A896B1E-8E6D-4C3F-9ED8-99F8B380E999}"/>
              </a:ext>
            </a:extLst>
          </p:cNvPr>
          <p:cNvSpPr>
            <a:spLocks noChangeAspect="1"/>
          </p:cNvSpPr>
          <p:nvPr/>
        </p:nvSpPr>
        <p:spPr>
          <a:xfrm>
            <a:off x="570801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6" name="Oval 1545">
            <a:extLst>
              <a:ext uri="{FF2B5EF4-FFF2-40B4-BE49-F238E27FC236}">
                <a16:creationId xmlns:a16="http://schemas.microsoft.com/office/drawing/2014/main" id="{02093D1D-33CC-43A4-B5EE-DF3B5DDF9A46}"/>
              </a:ext>
            </a:extLst>
          </p:cNvPr>
          <p:cNvSpPr>
            <a:spLocks noChangeAspect="1"/>
          </p:cNvSpPr>
          <p:nvPr/>
        </p:nvSpPr>
        <p:spPr>
          <a:xfrm>
            <a:off x="595236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7" name="Oval 1546">
            <a:extLst>
              <a:ext uri="{FF2B5EF4-FFF2-40B4-BE49-F238E27FC236}">
                <a16:creationId xmlns:a16="http://schemas.microsoft.com/office/drawing/2014/main" id="{E375673D-0BD9-4AD3-9F7B-49A6A8A75C08}"/>
              </a:ext>
            </a:extLst>
          </p:cNvPr>
          <p:cNvSpPr>
            <a:spLocks noChangeAspect="1"/>
          </p:cNvSpPr>
          <p:nvPr/>
        </p:nvSpPr>
        <p:spPr>
          <a:xfrm>
            <a:off x="619671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8" name="Oval 1547">
            <a:extLst>
              <a:ext uri="{FF2B5EF4-FFF2-40B4-BE49-F238E27FC236}">
                <a16:creationId xmlns:a16="http://schemas.microsoft.com/office/drawing/2014/main" id="{6C6B5911-F518-454D-BD71-4A442A1B62FE}"/>
              </a:ext>
            </a:extLst>
          </p:cNvPr>
          <p:cNvSpPr>
            <a:spLocks noChangeAspect="1"/>
          </p:cNvSpPr>
          <p:nvPr/>
        </p:nvSpPr>
        <p:spPr>
          <a:xfrm>
            <a:off x="644105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9" name="Oval 1548">
            <a:extLst>
              <a:ext uri="{FF2B5EF4-FFF2-40B4-BE49-F238E27FC236}">
                <a16:creationId xmlns:a16="http://schemas.microsoft.com/office/drawing/2014/main" id="{B1C5C75D-7A43-4CAE-B572-70856082C742}"/>
              </a:ext>
            </a:extLst>
          </p:cNvPr>
          <p:cNvSpPr>
            <a:spLocks noChangeAspect="1"/>
          </p:cNvSpPr>
          <p:nvPr/>
        </p:nvSpPr>
        <p:spPr>
          <a:xfrm>
            <a:off x="473062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0" name="Oval 1549">
            <a:extLst>
              <a:ext uri="{FF2B5EF4-FFF2-40B4-BE49-F238E27FC236}">
                <a16:creationId xmlns:a16="http://schemas.microsoft.com/office/drawing/2014/main" id="{20B7D163-83B4-4D93-B3D8-C3660D48B8FD}"/>
              </a:ext>
            </a:extLst>
          </p:cNvPr>
          <p:cNvSpPr>
            <a:spLocks noChangeAspect="1"/>
          </p:cNvSpPr>
          <p:nvPr/>
        </p:nvSpPr>
        <p:spPr>
          <a:xfrm>
            <a:off x="497497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1" name="Oval 1550">
            <a:extLst>
              <a:ext uri="{FF2B5EF4-FFF2-40B4-BE49-F238E27FC236}">
                <a16:creationId xmlns:a16="http://schemas.microsoft.com/office/drawing/2014/main" id="{5144A090-D464-4EAE-9710-5EDC8A538E65}"/>
              </a:ext>
            </a:extLst>
          </p:cNvPr>
          <p:cNvSpPr>
            <a:spLocks noChangeAspect="1"/>
          </p:cNvSpPr>
          <p:nvPr/>
        </p:nvSpPr>
        <p:spPr>
          <a:xfrm>
            <a:off x="521931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4" name="Oval 1563">
            <a:extLst>
              <a:ext uri="{FF2B5EF4-FFF2-40B4-BE49-F238E27FC236}">
                <a16:creationId xmlns:a16="http://schemas.microsoft.com/office/drawing/2014/main" id="{F4F43EE2-C263-4170-85F1-778DF1107525}"/>
              </a:ext>
            </a:extLst>
          </p:cNvPr>
          <p:cNvSpPr>
            <a:spLocks noChangeAspect="1"/>
          </p:cNvSpPr>
          <p:nvPr/>
        </p:nvSpPr>
        <p:spPr>
          <a:xfrm>
            <a:off x="668540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5" name="Oval 1564">
            <a:extLst>
              <a:ext uri="{FF2B5EF4-FFF2-40B4-BE49-F238E27FC236}">
                <a16:creationId xmlns:a16="http://schemas.microsoft.com/office/drawing/2014/main" id="{02E04704-A4C6-426F-87C1-CA4D5209801E}"/>
              </a:ext>
            </a:extLst>
          </p:cNvPr>
          <p:cNvSpPr>
            <a:spLocks noChangeAspect="1"/>
          </p:cNvSpPr>
          <p:nvPr/>
        </p:nvSpPr>
        <p:spPr>
          <a:xfrm>
            <a:off x="692975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6" name="Oval 1565">
            <a:extLst>
              <a:ext uri="{FF2B5EF4-FFF2-40B4-BE49-F238E27FC236}">
                <a16:creationId xmlns:a16="http://schemas.microsoft.com/office/drawing/2014/main" id="{4586DF1C-3DB1-495A-AB81-71A22D68FB88}"/>
              </a:ext>
            </a:extLst>
          </p:cNvPr>
          <p:cNvSpPr>
            <a:spLocks noChangeAspect="1"/>
          </p:cNvSpPr>
          <p:nvPr/>
        </p:nvSpPr>
        <p:spPr>
          <a:xfrm>
            <a:off x="717410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6" name="Oval 2035">
            <a:extLst>
              <a:ext uri="{FF2B5EF4-FFF2-40B4-BE49-F238E27FC236}">
                <a16:creationId xmlns:a16="http://schemas.microsoft.com/office/drawing/2014/main" id="{C3ED7E00-F7BF-4A8E-A883-5A7AAAC147FC}"/>
              </a:ext>
            </a:extLst>
          </p:cNvPr>
          <p:cNvSpPr>
            <a:spLocks noChangeAspect="1"/>
          </p:cNvSpPr>
          <p:nvPr/>
        </p:nvSpPr>
        <p:spPr>
          <a:xfrm>
            <a:off x="2042795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7" name="Oval 2036">
            <a:extLst>
              <a:ext uri="{FF2B5EF4-FFF2-40B4-BE49-F238E27FC236}">
                <a16:creationId xmlns:a16="http://schemas.microsoft.com/office/drawing/2014/main" id="{088B0977-ADD2-4B78-9AA3-C4ACBB3D0669}"/>
              </a:ext>
            </a:extLst>
          </p:cNvPr>
          <p:cNvSpPr>
            <a:spLocks noChangeAspect="1"/>
          </p:cNvSpPr>
          <p:nvPr/>
        </p:nvSpPr>
        <p:spPr>
          <a:xfrm>
            <a:off x="228714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8" name="Oval 2037">
            <a:extLst>
              <a:ext uri="{FF2B5EF4-FFF2-40B4-BE49-F238E27FC236}">
                <a16:creationId xmlns:a16="http://schemas.microsoft.com/office/drawing/2014/main" id="{541CA304-9342-4F66-B455-898F8AC482D8}"/>
              </a:ext>
            </a:extLst>
          </p:cNvPr>
          <p:cNvSpPr>
            <a:spLocks noChangeAspect="1"/>
          </p:cNvSpPr>
          <p:nvPr/>
        </p:nvSpPr>
        <p:spPr>
          <a:xfrm>
            <a:off x="253149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2" name="Oval 2041">
            <a:extLst>
              <a:ext uri="{FF2B5EF4-FFF2-40B4-BE49-F238E27FC236}">
                <a16:creationId xmlns:a16="http://schemas.microsoft.com/office/drawing/2014/main" id="{B95CC95E-318C-4FCD-A487-C03D52D16204}"/>
              </a:ext>
            </a:extLst>
          </p:cNvPr>
          <p:cNvSpPr>
            <a:spLocks noChangeAspect="1"/>
          </p:cNvSpPr>
          <p:nvPr/>
        </p:nvSpPr>
        <p:spPr>
          <a:xfrm>
            <a:off x="350888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3" name="Oval 2042">
            <a:extLst>
              <a:ext uri="{FF2B5EF4-FFF2-40B4-BE49-F238E27FC236}">
                <a16:creationId xmlns:a16="http://schemas.microsoft.com/office/drawing/2014/main" id="{D078468F-926D-4722-8A4D-E950477A4C6D}"/>
              </a:ext>
            </a:extLst>
          </p:cNvPr>
          <p:cNvSpPr>
            <a:spLocks noChangeAspect="1"/>
          </p:cNvSpPr>
          <p:nvPr/>
        </p:nvSpPr>
        <p:spPr>
          <a:xfrm>
            <a:off x="375323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4" name="Oval 2043">
            <a:extLst>
              <a:ext uri="{FF2B5EF4-FFF2-40B4-BE49-F238E27FC236}">
                <a16:creationId xmlns:a16="http://schemas.microsoft.com/office/drawing/2014/main" id="{1891DD6F-179E-47D0-B7D8-76E0587F7B8C}"/>
              </a:ext>
            </a:extLst>
          </p:cNvPr>
          <p:cNvSpPr>
            <a:spLocks noChangeAspect="1"/>
          </p:cNvSpPr>
          <p:nvPr/>
        </p:nvSpPr>
        <p:spPr>
          <a:xfrm>
            <a:off x="399757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5" name="Oval 2044">
            <a:extLst>
              <a:ext uri="{FF2B5EF4-FFF2-40B4-BE49-F238E27FC236}">
                <a16:creationId xmlns:a16="http://schemas.microsoft.com/office/drawing/2014/main" id="{9AEA6C8F-AB1A-4299-A909-5F74B0AE4FA5}"/>
              </a:ext>
            </a:extLst>
          </p:cNvPr>
          <p:cNvSpPr>
            <a:spLocks noChangeAspect="1"/>
          </p:cNvSpPr>
          <p:nvPr/>
        </p:nvSpPr>
        <p:spPr>
          <a:xfrm>
            <a:off x="424192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6" name="Oval 2045">
            <a:extLst>
              <a:ext uri="{FF2B5EF4-FFF2-40B4-BE49-F238E27FC236}">
                <a16:creationId xmlns:a16="http://schemas.microsoft.com/office/drawing/2014/main" id="{726E5B16-A868-4212-9538-643E5C37C1F7}"/>
              </a:ext>
            </a:extLst>
          </p:cNvPr>
          <p:cNvSpPr>
            <a:spLocks noChangeAspect="1"/>
          </p:cNvSpPr>
          <p:nvPr/>
        </p:nvSpPr>
        <p:spPr>
          <a:xfrm>
            <a:off x="4486275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7" name="Oval 2046">
            <a:extLst>
              <a:ext uri="{FF2B5EF4-FFF2-40B4-BE49-F238E27FC236}">
                <a16:creationId xmlns:a16="http://schemas.microsoft.com/office/drawing/2014/main" id="{9C9AF361-B985-4E79-8FC6-3861AB957039}"/>
              </a:ext>
            </a:extLst>
          </p:cNvPr>
          <p:cNvSpPr>
            <a:spLocks noChangeAspect="1"/>
          </p:cNvSpPr>
          <p:nvPr/>
        </p:nvSpPr>
        <p:spPr>
          <a:xfrm>
            <a:off x="277583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" name="Oval 2047">
            <a:extLst>
              <a:ext uri="{FF2B5EF4-FFF2-40B4-BE49-F238E27FC236}">
                <a16:creationId xmlns:a16="http://schemas.microsoft.com/office/drawing/2014/main" id="{3DE28F13-4C0A-4697-BBEC-CBD712E73F10}"/>
              </a:ext>
            </a:extLst>
          </p:cNvPr>
          <p:cNvSpPr>
            <a:spLocks noChangeAspect="1"/>
          </p:cNvSpPr>
          <p:nvPr/>
        </p:nvSpPr>
        <p:spPr>
          <a:xfrm>
            <a:off x="302018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9" name="Oval 2048">
            <a:extLst>
              <a:ext uri="{FF2B5EF4-FFF2-40B4-BE49-F238E27FC236}">
                <a16:creationId xmlns:a16="http://schemas.microsoft.com/office/drawing/2014/main" id="{F5B5ECA3-3006-44B2-935B-E5F52A883B9A}"/>
              </a:ext>
            </a:extLst>
          </p:cNvPr>
          <p:cNvSpPr>
            <a:spLocks noChangeAspect="1"/>
          </p:cNvSpPr>
          <p:nvPr/>
        </p:nvSpPr>
        <p:spPr>
          <a:xfrm>
            <a:off x="3264535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Oval 2049">
            <a:extLst>
              <a:ext uri="{FF2B5EF4-FFF2-40B4-BE49-F238E27FC236}">
                <a16:creationId xmlns:a16="http://schemas.microsoft.com/office/drawing/2014/main" id="{E33566E5-490D-4D31-A07C-0B87F74C6D94}"/>
              </a:ext>
            </a:extLst>
          </p:cNvPr>
          <p:cNvSpPr>
            <a:spLocks noChangeAspect="1"/>
          </p:cNvSpPr>
          <p:nvPr/>
        </p:nvSpPr>
        <p:spPr>
          <a:xfrm>
            <a:off x="546366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1" name="Oval 2050">
            <a:extLst>
              <a:ext uri="{FF2B5EF4-FFF2-40B4-BE49-F238E27FC236}">
                <a16:creationId xmlns:a16="http://schemas.microsoft.com/office/drawing/2014/main" id="{732AC78E-CA36-4576-AF7B-7E90D62AD9F0}"/>
              </a:ext>
            </a:extLst>
          </p:cNvPr>
          <p:cNvSpPr>
            <a:spLocks noChangeAspect="1"/>
          </p:cNvSpPr>
          <p:nvPr/>
        </p:nvSpPr>
        <p:spPr>
          <a:xfrm>
            <a:off x="5708015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2" name="Oval 2051">
            <a:extLst>
              <a:ext uri="{FF2B5EF4-FFF2-40B4-BE49-F238E27FC236}">
                <a16:creationId xmlns:a16="http://schemas.microsoft.com/office/drawing/2014/main" id="{FC87A63B-634B-41FF-A848-08E17A394E8A}"/>
              </a:ext>
            </a:extLst>
          </p:cNvPr>
          <p:cNvSpPr>
            <a:spLocks noChangeAspect="1"/>
          </p:cNvSpPr>
          <p:nvPr/>
        </p:nvSpPr>
        <p:spPr>
          <a:xfrm>
            <a:off x="595236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3" name="Oval 2052">
            <a:extLst>
              <a:ext uri="{FF2B5EF4-FFF2-40B4-BE49-F238E27FC236}">
                <a16:creationId xmlns:a16="http://schemas.microsoft.com/office/drawing/2014/main" id="{BBF53061-400C-4186-AA8C-DC5F04F80FDB}"/>
              </a:ext>
            </a:extLst>
          </p:cNvPr>
          <p:cNvSpPr>
            <a:spLocks noChangeAspect="1"/>
          </p:cNvSpPr>
          <p:nvPr/>
        </p:nvSpPr>
        <p:spPr>
          <a:xfrm>
            <a:off x="619671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4" name="Oval 2053">
            <a:extLst>
              <a:ext uri="{FF2B5EF4-FFF2-40B4-BE49-F238E27FC236}">
                <a16:creationId xmlns:a16="http://schemas.microsoft.com/office/drawing/2014/main" id="{1411818F-49B3-4747-BF7E-E1705B9FEA2C}"/>
              </a:ext>
            </a:extLst>
          </p:cNvPr>
          <p:cNvSpPr>
            <a:spLocks noChangeAspect="1"/>
          </p:cNvSpPr>
          <p:nvPr/>
        </p:nvSpPr>
        <p:spPr>
          <a:xfrm>
            <a:off x="644105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5" name="Oval 2054">
            <a:extLst>
              <a:ext uri="{FF2B5EF4-FFF2-40B4-BE49-F238E27FC236}">
                <a16:creationId xmlns:a16="http://schemas.microsoft.com/office/drawing/2014/main" id="{ECD5C0FB-840B-4790-99AB-B16C0D163352}"/>
              </a:ext>
            </a:extLst>
          </p:cNvPr>
          <p:cNvSpPr>
            <a:spLocks noChangeAspect="1"/>
          </p:cNvSpPr>
          <p:nvPr/>
        </p:nvSpPr>
        <p:spPr>
          <a:xfrm>
            <a:off x="473062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6" name="Oval 2055">
            <a:extLst>
              <a:ext uri="{FF2B5EF4-FFF2-40B4-BE49-F238E27FC236}">
                <a16:creationId xmlns:a16="http://schemas.microsoft.com/office/drawing/2014/main" id="{F4A3370D-48D8-40A5-9113-2421BCC6D17A}"/>
              </a:ext>
            </a:extLst>
          </p:cNvPr>
          <p:cNvSpPr>
            <a:spLocks noChangeAspect="1"/>
          </p:cNvSpPr>
          <p:nvPr/>
        </p:nvSpPr>
        <p:spPr>
          <a:xfrm>
            <a:off x="497497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Oval 2056">
            <a:extLst>
              <a:ext uri="{FF2B5EF4-FFF2-40B4-BE49-F238E27FC236}">
                <a16:creationId xmlns:a16="http://schemas.microsoft.com/office/drawing/2014/main" id="{7E2D6501-8355-4C83-9492-D4934A02E34F}"/>
              </a:ext>
            </a:extLst>
          </p:cNvPr>
          <p:cNvSpPr>
            <a:spLocks noChangeAspect="1"/>
          </p:cNvSpPr>
          <p:nvPr/>
        </p:nvSpPr>
        <p:spPr>
          <a:xfrm>
            <a:off x="521931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2" name="Oval 2061">
            <a:extLst>
              <a:ext uri="{FF2B5EF4-FFF2-40B4-BE49-F238E27FC236}">
                <a16:creationId xmlns:a16="http://schemas.microsoft.com/office/drawing/2014/main" id="{C641881B-8D42-4069-A193-79D7B4AC86AA}"/>
              </a:ext>
            </a:extLst>
          </p:cNvPr>
          <p:cNvSpPr>
            <a:spLocks noChangeAspect="1"/>
          </p:cNvSpPr>
          <p:nvPr/>
        </p:nvSpPr>
        <p:spPr>
          <a:xfrm>
            <a:off x="668540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8" name="Oval 2067">
            <a:extLst>
              <a:ext uri="{FF2B5EF4-FFF2-40B4-BE49-F238E27FC236}">
                <a16:creationId xmlns:a16="http://schemas.microsoft.com/office/drawing/2014/main" id="{32149FEE-1C34-4AA2-A77B-874301489F2C}"/>
              </a:ext>
            </a:extLst>
          </p:cNvPr>
          <p:cNvSpPr>
            <a:spLocks noChangeAspect="1"/>
          </p:cNvSpPr>
          <p:nvPr/>
        </p:nvSpPr>
        <p:spPr>
          <a:xfrm>
            <a:off x="204279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9" name="Oval 2068">
            <a:extLst>
              <a:ext uri="{FF2B5EF4-FFF2-40B4-BE49-F238E27FC236}">
                <a16:creationId xmlns:a16="http://schemas.microsoft.com/office/drawing/2014/main" id="{93180D96-8A95-4CBA-B1F3-798269AF0D9A}"/>
              </a:ext>
            </a:extLst>
          </p:cNvPr>
          <p:cNvSpPr>
            <a:spLocks noChangeAspect="1"/>
          </p:cNvSpPr>
          <p:nvPr/>
        </p:nvSpPr>
        <p:spPr>
          <a:xfrm>
            <a:off x="2287143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0" name="Oval 2069">
            <a:extLst>
              <a:ext uri="{FF2B5EF4-FFF2-40B4-BE49-F238E27FC236}">
                <a16:creationId xmlns:a16="http://schemas.microsoft.com/office/drawing/2014/main" id="{631EEB3E-B473-40FF-815A-DB842F336816}"/>
              </a:ext>
            </a:extLst>
          </p:cNvPr>
          <p:cNvSpPr>
            <a:spLocks noChangeAspect="1"/>
          </p:cNvSpPr>
          <p:nvPr/>
        </p:nvSpPr>
        <p:spPr>
          <a:xfrm>
            <a:off x="2531491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6" name="Oval 2075">
            <a:extLst>
              <a:ext uri="{FF2B5EF4-FFF2-40B4-BE49-F238E27FC236}">
                <a16:creationId xmlns:a16="http://schemas.microsoft.com/office/drawing/2014/main" id="{BA1CBFDE-DBF7-4C21-8844-FB3582464A79}"/>
              </a:ext>
            </a:extLst>
          </p:cNvPr>
          <p:cNvSpPr>
            <a:spLocks noChangeAspect="1"/>
          </p:cNvSpPr>
          <p:nvPr/>
        </p:nvSpPr>
        <p:spPr>
          <a:xfrm>
            <a:off x="3997579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7" name="Oval 2076">
            <a:extLst>
              <a:ext uri="{FF2B5EF4-FFF2-40B4-BE49-F238E27FC236}">
                <a16:creationId xmlns:a16="http://schemas.microsoft.com/office/drawing/2014/main" id="{ED6CD739-B9A1-4724-99CD-D3CA78465E59}"/>
              </a:ext>
            </a:extLst>
          </p:cNvPr>
          <p:cNvSpPr>
            <a:spLocks noChangeAspect="1"/>
          </p:cNvSpPr>
          <p:nvPr/>
        </p:nvSpPr>
        <p:spPr>
          <a:xfrm>
            <a:off x="4241927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9" name="Oval 2078">
            <a:extLst>
              <a:ext uri="{FF2B5EF4-FFF2-40B4-BE49-F238E27FC236}">
                <a16:creationId xmlns:a16="http://schemas.microsoft.com/office/drawing/2014/main" id="{973CB31F-8FB2-40D9-917B-20241332AC0A}"/>
              </a:ext>
            </a:extLst>
          </p:cNvPr>
          <p:cNvSpPr>
            <a:spLocks noChangeAspect="1"/>
          </p:cNvSpPr>
          <p:nvPr/>
        </p:nvSpPr>
        <p:spPr>
          <a:xfrm>
            <a:off x="2775839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0" name="Oval 2079">
            <a:extLst>
              <a:ext uri="{FF2B5EF4-FFF2-40B4-BE49-F238E27FC236}">
                <a16:creationId xmlns:a16="http://schemas.microsoft.com/office/drawing/2014/main" id="{161031AB-020C-4C33-8311-8DB080226CB0}"/>
              </a:ext>
            </a:extLst>
          </p:cNvPr>
          <p:cNvSpPr>
            <a:spLocks noChangeAspect="1"/>
          </p:cNvSpPr>
          <p:nvPr/>
        </p:nvSpPr>
        <p:spPr>
          <a:xfrm>
            <a:off x="3020187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1" name="Oval 2080">
            <a:extLst>
              <a:ext uri="{FF2B5EF4-FFF2-40B4-BE49-F238E27FC236}">
                <a16:creationId xmlns:a16="http://schemas.microsoft.com/office/drawing/2014/main" id="{55D93019-910C-47A3-8771-06A1B0178D46}"/>
              </a:ext>
            </a:extLst>
          </p:cNvPr>
          <p:cNvSpPr>
            <a:spLocks noChangeAspect="1"/>
          </p:cNvSpPr>
          <p:nvPr/>
        </p:nvSpPr>
        <p:spPr>
          <a:xfrm>
            <a:off x="326453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3" name="Oval 2082">
            <a:extLst>
              <a:ext uri="{FF2B5EF4-FFF2-40B4-BE49-F238E27FC236}">
                <a16:creationId xmlns:a16="http://schemas.microsoft.com/office/drawing/2014/main" id="{9CF47B71-546E-4D0B-9112-FA1316EE640A}"/>
              </a:ext>
            </a:extLst>
          </p:cNvPr>
          <p:cNvSpPr>
            <a:spLocks noChangeAspect="1"/>
          </p:cNvSpPr>
          <p:nvPr/>
        </p:nvSpPr>
        <p:spPr>
          <a:xfrm>
            <a:off x="570801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4" name="Oval 2083">
            <a:extLst>
              <a:ext uri="{FF2B5EF4-FFF2-40B4-BE49-F238E27FC236}">
                <a16:creationId xmlns:a16="http://schemas.microsoft.com/office/drawing/2014/main" id="{11E1E107-FAEF-4E44-AF16-087BE86C2C2A}"/>
              </a:ext>
            </a:extLst>
          </p:cNvPr>
          <p:cNvSpPr>
            <a:spLocks noChangeAspect="1"/>
          </p:cNvSpPr>
          <p:nvPr/>
        </p:nvSpPr>
        <p:spPr>
          <a:xfrm>
            <a:off x="5952363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5" name="Oval 2084">
            <a:extLst>
              <a:ext uri="{FF2B5EF4-FFF2-40B4-BE49-F238E27FC236}">
                <a16:creationId xmlns:a16="http://schemas.microsoft.com/office/drawing/2014/main" id="{535925AB-DB05-491D-B875-90FC36A6E38A}"/>
              </a:ext>
            </a:extLst>
          </p:cNvPr>
          <p:cNvSpPr>
            <a:spLocks noChangeAspect="1"/>
          </p:cNvSpPr>
          <p:nvPr/>
        </p:nvSpPr>
        <p:spPr>
          <a:xfrm>
            <a:off x="6196711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6" name="Oval 2085">
            <a:extLst>
              <a:ext uri="{FF2B5EF4-FFF2-40B4-BE49-F238E27FC236}">
                <a16:creationId xmlns:a16="http://schemas.microsoft.com/office/drawing/2014/main" id="{62D4B585-8D29-4CF5-9D64-7C57D63CF7E4}"/>
              </a:ext>
            </a:extLst>
          </p:cNvPr>
          <p:cNvSpPr>
            <a:spLocks noChangeAspect="1"/>
          </p:cNvSpPr>
          <p:nvPr/>
        </p:nvSpPr>
        <p:spPr>
          <a:xfrm>
            <a:off x="6441059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7" name="Oval 2086">
            <a:extLst>
              <a:ext uri="{FF2B5EF4-FFF2-40B4-BE49-F238E27FC236}">
                <a16:creationId xmlns:a16="http://schemas.microsoft.com/office/drawing/2014/main" id="{6AE88762-364B-4AEB-8ED4-C1CEC29E0890}"/>
              </a:ext>
            </a:extLst>
          </p:cNvPr>
          <p:cNvSpPr>
            <a:spLocks noChangeAspect="1"/>
          </p:cNvSpPr>
          <p:nvPr/>
        </p:nvSpPr>
        <p:spPr>
          <a:xfrm>
            <a:off x="4730623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8" name="Oval 2087">
            <a:extLst>
              <a:ext uri="{FF2B5EF4-FFF2-40B4-BE49-F238E27FC236}">
                <a16:creationId xmlns:a16="http://schemas.microsoft.com/office/drawing/2014/main" id="{9D555F8F-6891-45B0-9445-B21C02CE3254}"/>
              </a:ext>
            </a:extLst>
          </p:cNvPr>
          <p:cNvSpPr>
            <a:spLocks noChangeAspect="1"/>
          </p:cNvSpPr>
          <p:nvPr/>
        </p:nvSpPr>
        <p:spPr>
          <a:xfrm>
            <a:off x="4974971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4" name="Oval 2093">
            <a:extLst>
              <a:ext uri="{FF2B5EF4-FFF2-40B4-BE49-F238E27FC236}">
                <a16:creationId xmlns:a16="http://schemas.microsoft.com/office/drawing/2014/main" id="{4856F3E0-EE78-49E4-9803-FC785B00A9ED}"/>
              </a:ext>
            </a:extLst>
          </p:cNvPr>
          <p:cNvSpPr>
            <a:spLocks noChangeAspect="1"/>
          </p:cNvSpPr>
          <p:nvPr/>
        </p:nvSpPr>
        <p:spPr>
          <a:xfrm>
            <a:off x="6685407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5" name="Oval 2094">
            <a:extLst>
              <a:ext uri="{FF2B5EF4-FFF2-40B4-BE49-F238E27FC236}">
                <a16:creationId xmlns:a16="http://schemas.microsoft.com/office/drawing/2014/main" id="{AE88B2FB-0765-4039-8EF9-1EEA023B3643}"/>
              </a:ext>
            </a:extLst>
          </p:cNvPr>
          <p:cNvSpPr>
            <a:spLocks noChangeAspect="1"/>
          </p:cNvSpPr>
          <p:nvPr/>
        </p:nvSpPr>
        <p:spPr>
          <a:xfrm>
            <a:off x="692975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8" name="Oval 2097">
            <a:extLst>
              <a:ext uri="{FF2B5EF4-FFF2-40B4-BE49-F238E27FC236}">
                <a16:creationId xmlns:a16="http://schemas.microsoft.com/office/drawing/2014/main" id="{EDFAEFCB-F6C8-486F-8DD4-E234DA4238EF}"/>
              </a:ext>
            </a:extLst>
          </p:cNvPr>
          <p:cNvSpPr>
            <a:spLocks noChangeAspect="1"/>
          </p:cNvSpPr>
          <p:nvPr/>
        </p:nvSpPr>
        <p:spPr>
          <a:xfrm>
            <a:off x="155409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9" name="Oval 2098">
            <a:extLst>
              <a:ext uri="{FF2B5EF4-FFF2-40B4-BE49-F238E27FC236}">
                <a16:creationId xmlns:a16="http://schemas.microsoft.com/office/drawing/2014/main" id="{410A75DE-D593-4CB1-B2A9-215B105E2211}"/>
              </a:ext>
            </a:extLst>
          </p:cNvPr>
          <p:cNvSpPr>
            <a:spLocks noChangeAspect="1"/>
          </p:cNvSpPr>
          <p:nvPr/>
        </p:nvSpPr>
        <p:spPr>
          <a:xfrm>
            <a:off x="179844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0" name="Oval 2099">
            <a:extLst>
              <a:ext uri="{FF2B5EF4-FFF2-40B4-BE49-F238E27FC236}">
                <a16:creationId xmlns:a16="http://schemas.microsoft.com/office/drawing/2014/main" id="{AB9BE840-E8F9-441C-831F-E07616967280}"/>
              </a:ext>
            </a:extLst>
          </p:cNvPr>
          <p:cNvSpPr>
            <a:spLocks noChangeAspect="1"/>
          </p:cNvSpPr>
          <p:nvPr/>
        </p:nvSpPr>
        <p:spPr>
          <a:xfrm>
            <a:off x="204279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1" name="Oval 2100">
            <a:extLst>
              <a:ext uri="{FF2B5EF4-FFF2-40B4-BE49-F238E27FC236}">
                <a16:creationId xmlns:a16="http://schemas.microsoft.com/office/drawing/2014/main" id="{854ED783-A2BA-4E1F-8040-1710BF951932}"/>
              </a:ext>
            </a:extLst>
          </p:cNvPr>
          <p:cNvSpPr>
            <a:spLocks noChangeAspect="1"/>
          </p:cNvSpPr>
          <p:nvPr/>
        </p:nvSpPr>
        <p:spPr>
          <a:xfrm>
            <a:off x="228714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2" name="Oval 2101">
            <a:extLst>
              <a:ext uri="{FF2B5EF4-FFF2-40B4-BE49-F238E27FC236}">
                <a16:creationId xmlns:a16="http://schemas.microsoft.com/office/drawing/2014/main" id="{EDB0E02D-E3F9-45E3-A75F-36BA4059EB56}"/>
              </a:ext>
            </a:extLst>
          </p:cNvPr>
          <p:cNvSpPr>
            <a:spLocks noChangeAspect="1"/>
          </p:cNvSpPr>
          <p:nvPr/>
        </p:nvSpPr>
        <p:spPr>
          <a:xfrm>
            <a:off x="2531491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6" name="Oval 2105">
            <a:extLst>
              <a:ext uri="{FF2B5EF4-FFF2-40B4-BE49-F238E27FC236}">
                <a16:creationId xmlns:a16="http://schemas.microsoft.com/office/drawing/2014/main" id="{99183A57-ED5C-41B6-8D76-47F812309529}"/>
              </a:ext>
            </a:extLst>
          </p:cNvPr>
          <p:cNvSpPr>
            <a:spLocks noChangeAspect="1"/>
          </p:cNvSpPr>
          <p:nvPr/>
        </p:nvSpPr>
        <p:spPr>
          <a:xfrm>
            <a:off x="350888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7" name="Oval 2106">
            <a:extLst>
              <a:ext uri="{FF2B5EF4-FFF2-40B4-BE49-F238E27FC236}">
                <a16:creationId xmlns:a16="http://schemas.microsoft.com/office/drawing/2014/main" id="{101A707C-71F9-413D-8E7C-5F0BC0D44AF9}"/>
              </a:ext>
            </a:extLst>
          </p:cNvPr>
          <p:cNvSpPr>
            <a:spLocks noChangeAspect="1"/>
          </p:cNvSpPr>
          <p:nvPr/>
        </p:nvSpPr>
        <p:spPr>
          <a:xfrm>
            <a:off x="3753231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8" name="Oval 2107">
            <a:extLst>
              <a:ext uri="{FF2B5EF4-FFF2-40B4-BE49-F238E27FC236}">
                <a16:creationId xmlns:a16="http://schemas.microsoft.com/office/drawing/2014/main" id="{EC2DC3E4-A692-4586-A833-086C4670FC70}"/>
              </a:ext>
            </a:extLst>
          </p:cNvPr>
          <p:cNvSpPr>
            <a:spLocks noChangeAspect="1"/>
          </p:cNvSpPr>
          <p:nvPr/>
        </p:nvSpPr>
        <p:spPr>
          <a:xfrm>
            <a:off x="399757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9" name="Oval 2108">
            <a:extLst>
              <a:ext uri="{FF2B5EF4-FFF2-40B4-BE49-F238E27FC236}">
                <a16:creationId xmlns:a16="http://schemas.microsoft.com/office/drawing/2014/main" id="{8DD8A488-E0C5-458A-84FB-C988033D7451}"/>
              </a:ext>
            </a:extLst>
          </p:cNvPr>
          <p:cNvSpPr>
            <a:spLocks noChangeAspect="1"/>
          </p:cNvSpPr>
          <p:nvPr/>
        </p:nvSpPr>
        <p:spPr>
          <a:xfrm>
            <a:off x="424192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0" name="Oval 2109">
            <a:extLst>
              <a:ext uri="{FF2B5EF4-FFF2-40B4-BE49-F238E27FC236}">
                <a16:creationId xmlns:a16="http://schemas.microsoft.com/office/drawing/2014/main" id="{A8495648-DC37-4C8E-95B8-B8B0CC37D0B7}"/>
              </a:ext>
            </a:extLst>
          </p:cNvPr>
          <p:cNvSpPr>
            <a:spLocks noChangeAspect="1"/>
          </p:cNvSpPr>
          <p:nvPr/>
        </p:nvSpPr>
        <p:spPr>
          <a:xfrm>
            <a:off x="448627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2" name="Oval 2111">
            <a:extLst>
              <a:ext uri="{FF2B5EF4-FFF2-40B4-BE49-F238E27FC236}">
                <a16:creationId xmlns:a16="http://schemas.microsoft.com/office/drawing/2014/main" id="{45362BDE-EAD8-45B1-BD68-996FA9EEFE70}"/>
              </a:ext>
            </a:extLst>
          </p:cNvPr>
          <p:cNvSpPr>
            <a:spLocks noChangeAspect="1"/>
          </p:cNvSpPr>
          <p:nvPr/>
        </p:nvSpPr>
        <p:spPr>
          <a:xfrm>
            <a:off x="302018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3" name="Oval 2112">
            <a:extLst>
              <a:ext uri="{FF2B5EF4-FFF2-40B4-BE49-F238E27FC236}">
                <a16:creationId xmlns:a16="http://schemas.microsoft.com/office/drawing/2014/main" id="{3CDF10A7-B295-47F4-9808-D034776317D3}"/>
              </a:ext>
            </a:extLst>
          </p:cNvPr>
          <p:cNvSpPr>
            <a:spLocks noChangeAspect="1"/>
          </p:cNvSpPr>
          <p:nvPr/>
        </p:nvSpPr>
        <p:spPr>
          <a:xfrm>
            <a:off x="326453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4" name="Oval 2113">
            <a:extLst>
              <a:ext uri="{FF2B5EF4-FFF2-40B4-BE49-F238E27FC236}">
                <a16:creationId xmlns:a16="http://schemas.microsoft.com/office/drawing/2014/main" id="{638F8A7D-A543-4449-A4F6-FC93D8DEF4EA}"/>
              </a:ext>
            </a:extLst>
          </p:cNvPr>
          <p:cNvSpPr>
            <a:spLocks noChangeAspect="1"/>
          </p:cNvSpPr>
          <p:nvPr/>
        </p:nvSpPr>
        <p:spPr>
          <a:xfrm>
            <a:off x="546366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5" name="Oval 2114">
            <a:extLst>
              <a:ext uri="{FF2B5EF4-FFF2-40B4-BE49-F238E27FC236}">
                <a16:creationId xmlns:a16="http://schemas.microsoft.com/office/drawing/2014/main" id="{79FB8053-33FE-452B-89A7-3B0F23B403BF}"/>
              </a:ext>
            </a:extLst>
          </p:cNvPr>
          <p:cNvSpPr>
            <a:spLocks noChangeAspect="1"/>
          </p:cNvSpPr>
          <p:nvPr/>
        </p:nvSpPr>
        <p:spPr>
          <a:xfrm>
            <a:off x="570801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6" name="Oval 2115">
            <a:extLst>
              <a:ext uri="{FF2B5EF4-FFF2-40B4-BE49-F238E27FC236}">
                <a16:creationId xmlns:a16="http://schemas.microsoft.com/office/drawing/2014/main" id="{93F6C089-714E-4875-9185-2536EF10FF54}"/>
              </a:ext>
            </a:extLst>
          </p:cNvPr>
          <p:cNvSpPr>
            <a:spLocks noChangeAspect="1"/>
          </p:cNvSpPr>
          <p:nvPr/>
        </p:nvSpPr>
        <p:spPr>
          <a:xfrm>
            <a:off x="595236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8" name="Oval 2117">
            <a:extLst>
              <a:ext uri="{FF2B5EF4-FFF2-40B4-BE49-F238E27FC236}">
                <a16:creationId xmlns:a16="http://schemas.microsoft.com/office/drawing/2014/main" id="{29DBBED1-E26B-4DD8-B3FA-DAB5DB9D6B58}"/>
              </a:ext>
            </a:extLst>
          </p:cNvPr>
          <p:cNvSpPr>
            <a:spLocks noChangeAspect="1"/>
          </p:cNvSpPr>
          <p:nvPr/>
        </p:nvSpPr>
        <p:spPr>
          <a:xfrm>
            <a:off x="644105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6" name="Oval 2125">
            <a:extLst>
              <a:ext uri="{FF2B5EF4-FFF2-40B4-BE49-F238E27FC236}">
                <a16:creationId xmlns:a16="http://schemas.microsoft.com/office/drawing/2014/main" id="{ED5B09AC-2D47-448D-8DB6-605AF7976CBE}"/>
              </a:ext>
            </a:extLst>
          </p:cNvPr>
          <p:cNvSpPr>
            <a:spLocks noChangeAspect="1"/>
          </p:cNvSpPr>
          <p:nvPr/>
        </p:nvSpPr>
        <p:spPr>
          <a:xfrm>
            <a:off x="473062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7" name="Oval 2126">
            <a:extLst>
              <a:ext uri="{FF2B5EF4-FFF2-40B4-BE49-F238E27FC236}">
                <a16:creationId xmlns:a16="http://schemas.microsoft.com/office/drawing/2014/main" id="{9096D8AF-8CE2-46CF-8F8C-958A69D89A24}"/>
              </a:ext>
            </a:extLst>
          </p:cNvPr>
          <p:cNvSpPr>
            <a:spLocks noChangeAspect="1"/>
          </p:cNvSpPr>
          <p:nvPr/>
        </p:nvSpPr>
        <p:spPr>
          <a:xfrm>
            <a:off x="4974971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8" name="Oval 2127">
            <a:extLst>
              <a:ext uri="{FF2B5EF4-FFF2-40B4-BE49-F238E27FC236}">
                <a16:creationId xmlns:a16="http://schemas.microsoft.com/office/drawing/2014/main" id="{81F5EA1D-9DD6-46C0-B35A-269B23CC6C9B}"/>
              </a:ext>
            </a:extLst>
          </p:cNvPr>
          <p:cNvSpPr>
            <a:spLocks noChangeAspect="1"/>
          </p:cNvSpPr>
          <p:nvPr/>
        </p:nvSpPr>
        <p:spPr>
          <a:xfrm>
            <a:off x="521931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3" name="Oval 2132">
            <a:extLst>
              <a:ext uri="{FF2B5EF4-FFF2-40B4-BE49-F238E27FC236}">
                <a16:creationId xmlns:a16="http://schemas.microsoft.com/office/drawing/2014/main" id="{F5CE58A3-52B9-4C8B-8987-6E1802E9132E}"/>
              </a:ext>
            </a:extLst>
          </p:cNvPr>
          <p:cNvSpPr>
            <a:spLocks noChangeAspect="1"/>
          </p:cNvSpPr>
          <p:nvPr/>
        </p:nvSpPr>
        <p:spPr>
          <a:xfrm>
            <a:off x="668540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4" name="Oval 2133">
            <a:extLst>
              <a:ext uri="{FF2B5EF4-FFF2-40B4-BE49-F238E27FC236}">
                <a16:creationId xmlns:a16="http://schemas.microsoft.com/office/drawing/2014/main" id="{B300C19E-7AB9-4896-8E98-80F5CCBDCC7E}"/>
              </a:ext>
            </a:extLst>
          </p:cNvPr>
          <p:cNvSpPr>
            <a:spLocks noChangeAspect="1"/>
          </p:cNvSpPr>
          <p:nvPr/>
        </p:nvSpPr>
        <p:spPr>
          <a:xfrm>
            <a:off x="692975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5" name="Oval 2134">
            <a:extLst>
              <a:ext uri="{FF2B5EF4-FFF2-40B4-BE49-F238E27FC236}">
                <a16:creationId xmlns:a16="http://schemas.microsoft.com/office/drawing/2014/main" id="{FD485445-A7BB-4FC9-BE31-3DBED07A953A}"/>
              </a:ext>
            </a:extLst>
          </p:cNvPr>
          <p:cNvSpPr>
            <a:spLocks noChangeAspect="1"/>
          </p:cNvSpPr>
          <p:nvPr/>
        </p:nvSpPr>
        <p:spPr>
          <a:xfrm>
            <a:off x="717410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7" name="Oval 2146">
            <a:extLst>
              <a:ext uri="{FF2B5EF4-FFF2-40B4-BE49-F238E27FC236}">
                <a16:creationId xmlns:a16="http://schemas.microsoft.com/office/drawing/2014/main" id="{BDA3907F-732B-4F2A-B55E-D0A5CE125921}"/>
              </a:ext>
            </a:extLst>
          </p:cNvPr>
          <p:cNvSpPr>
            <a:spLocks noChangeAspect="1"/>
          </p:cNvSpPr>
          <p:nvPr/>
        </p:nvSpPr>
        <p:spPr>
          <a:xfrm>
            <a:off x="1554099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8" name="Oval 2147">
            <a:extLst>
              <a:ext uri="{FF2B5EF4-FFF2-40B4-BE49-F238E27FC236}">
                <a16:creationId xmlns:a16="http://schemas.microsoft.com/office/drawing/2014/main" id="{FE24C5DE-73E9-4145-B594-AC216D3285BA}"/>
              </a:ext>
            </a:extLst>
          </p:cNvPr>
          <p:cNvSpPr>
            <a:spLocks noChangeAspect="1"/>
          </p:cNvSpPr>
          <p:nvPr/>
        </p:nvSpPr>
        <p:spPr>
          <a:xfrm>
            <a:off x="1798447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9" name="Oval 2148">
            <a:extLst>
              <a:ext uri="{FF2B5EF4-FFF2-40B4-BE49-F238E27FC236}">
                <a16:creationId xmlns:a16="http://schemas.microsoft.com/office/drawing/2014/main" id="{41CDF392-1B05-4866-9CC2-CE199C310D33}"/>
              </a:ext>
            </a:extLst>
          </p:cNvPr>
          <p:cNvSpPr>
            <a:spLocks noChangeAspect="1"/>
          </p:cNvSpPr>
          <p:nvPr/>
        </p:nvSpPr>
        <p:spPr>
          <a:xfrm>
            <a:off x="2042795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" name="Oval 2149">
            <a:extLst>
              <a:ext uri="{FF2B5EF4-FFF2-40B4-BE49-F238E27FC236}">
                <a16:creationId xmlns:a16="http://schemas.microsoft.com/office/drawing/2014/main" id="{DA6152D6-FDD6-419E-A138-9B1EE3494370}"/>
              </a:ext>
            </a:extLst>
          </p:cNvPr>
          <p:cNvSpPr>
            <a:spLocks noChangeAspect="1"/>
          </p:cNvSpPr>
          <p:nvPr/>
        </p:nvSpPr>
        <p:spPr>
          <a:xfrm>
            <a:off x="2287143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5" name="Oval 2154">
            <a:extLst>
              <a:ext uri="{FF2B5EF4-FFF2-40B4-BE49-F238E27FC236}">
                <a16:creationId xmlns:a16="http://schemas.microsoft.com/office/drawing/2014/main" id="{91DDAA60-C1B3-4118-B1CD-4B4965F13750}"/>
              </a:ext>
            </a:extLst>
          </p:cNvPr>
          <p:cNvSpPr>
            <a:spLocks noChangeAspect="1"/>
          </p:cNvSpPr>
          <p:nvPr/>
        </p:nvSpPr>
        <p:spPr>
          <a:xfrm>
            <a:off x="3508883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8" name="Oval 2167">
            <a:extLst>
              <a:ext uri="{FF2B5EF4-FFF2-40B4-BE49-F238E27FC236}">
                <a16:creationId xmlns:a16="http://schemas.microsoft.com/office/drawing/2014/main" id="{62CDD33D-625A-4D15-9278-408ECAE1B7F3}"/>
              </a:ext>
            </a:extLst>
          </p:cNvPr>
          <p:cNvSpPr>
            <a:spLocks noChangeAspect="1"/>
          </p:cNvSpPr>
          <p:nvPr/>
        </p:nvSpPr>
        <p:spPr>
          <a:xfrm>
            <a:off x="3753231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9" name="Oval 2168">
            <a:extLst>
              <a:ext uri="{FF2B5EF4-FFF2-40B4-BE49-F238E27FC236}">
                <a16:creationId xmlns:a16="http://schemas.microsoft.com/office/drawing/2014/main" id="{ADC8A449-52FF-4889-B31F-15DB2DF59CAE}"/>
              </a:ext>
            </a:extLst>
          </p:cNvPr>
          <p:cNvSpPr>
            <a:spLocks noChangeAspect="1"/>
          </p:cNvSpPr>
          <p:nvPr/>
        </p:nvSpPr>
        <p:spPr>
          <a:xfrm>
            <a:off x="3997579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5" name="Oval 2174">
            <a:extLst>
              <a:ext uri="{FF2B5EF4-FFF2-40B4-BE49-F238E27FC236}">
                <a16:creationId xmlns:a16="http://schemas.microsoft.com/office/drawing/2014/main" id="{D8B07C0F-C70D-4782-9616-F8367A27CDD4}"/>
              </a:ext>
            </a:extLst>
          </p:cNvPr>
          <p:cNvSpPr>
            <a:spLocks noChangeAspect="1"/>
          </p:cNvSpPr>
          <p:nvPr/>
        </p:nvSpPr>
        <p:spPr>
          <a:xfrm>
            <a:off x="5463667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4" name="Oval 2193">
            <a:extLst>
              <a:ext uri="{FF2B5EF4-FFF2-40B4-BE49-F238E27FC236}">
                <a16:creationId xmlns:a16="http://schemas.microsoft.com/office/drawing/2014/main" id="{99EE1AA5-4C62-4B0F-9B1A-7B165F85093D}"/>
              </a:ext>
            </a:extLst>
          </p:cNvPr>
          <p:cNvSpPr>
            <a:spLocks noChangeAspect="1"/>
          </p:cNvSpPr>
          <p:nvPr/>
        </p:nvSpPr>
        <p:spPr>
          <a:xfrm>
            <a:off x="4974971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5" name="Oval 2194">
            <a:extLst>
              <a:ext uri="{FF2B5EF4-FFF2-40B4-BE49-F238E27FC236}">
                <a16:creationId xmlns:a16="http://schemas.microsoft.com/office/drawing/2014/main" id="{9785072F-525B-4E19-BA72-9FE701202B6B}"/>
              </a:ext>
            </a:extLst>
          </p:cNvPr>
          <p:cNvSpPr>
            <a:spLocks noChangeAspect="1"/>
          </p:cNvSpPr>
          <p:nvPr/>
        </p:nvSpPr>
        <p:spPr>
          <a:xfrm>
            <a:off x="5219319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0" name="Oval 2209">
            <a:extLst>
              <a:ext uri="{FF2B5EF4-FFF2-40B4-BE49-F238E27FC236}">
                <a16:creationId xmlns:a16="http://schemas.microsoft.com/office/drawing/2014/main" id="{15838BBC-8BF9-45A6-9309-6C9BDBD826D4}"/>
              </a:ext>
            </a:extLst>
          </p:cNvPr>
          <p:cNvSpPr>
            <a:spLocks noChangeAspect="1"/>
          </p:cNvSpPr>
          <p:nvPr/>
        </p:nvSpPr>
        <p:spPr>
          <a:xfrm>
            <a:off x="7418451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4" name="Oval 2213">
            <a:extLst>
              <a:ext uri="{FF2B5EF4-FFF2-40B4-BE49-F238E27FC236}">
                <a16:creationId xmlns:a16="http://schemas.microsoft.com/office/drawing/2014/main" id="{85646688-1506-4D8E-9ABA-F6E6CB7202F9}"/>
              </a:ext>
            </a:extLst>
          </p:cNvPr>
          <p:cNvSpPr>
            <a:spLocks noChangeAspect="1"/>
          </p:cNvSpPr>
          <p:nvPr/>
        </p:nvSpPr>
        <p:spPr>
          <a:xfrm>
            <a:off x="6685407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5" name="Oval 2214">
            <a:extLst>
              <a:ext uri="{FF2B5EF4-FFF2-40B4-BE49-F238E27FC236}">
                <a16:creationId xmlns:a16="http://schemas.microsoft.com/office/drawing/2014/main" id="{F48E5935-1C42-43FD-B068-39C5DE0BDDD3}"/>
              </a:ext>
            </a:extLst>
          </p:cNvPr>
          <p:cNvSpPr>
            <a:spLocks noChangeAspect="1"/>
          </p:cNvSpPr>
          <p:nvPr/>
        </p:nvSpPr>
        <p:spPr>
          <a:xfrm>
            <a:off x="6929755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6" name="Oval 2215">
            <a:extLst>
              <a:ext uri="{FF2B5EF4-FFF2-40B4-BE49-F238E27FC236}">
                <a16:creationId xmlns:a16="http://schemas.microsoft.com/office/drawing/2014/main" id="{14865756-5E2E-48AA-9615-690672665613}"/>
              </a:ext>
            </a:extLst>
          </p:cNvPr>
          <p:cNvSpPr>
            <a:spLocks noChangeAspect="1"/>
          </p:cNvSpPr>
          <p:nvPr/>
        </p:nvSpPr>
        <p:spPr>
          <a:xfrm>
            <a:off x="7174103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8" name="Oval 2217">
            <a:extLst>
              <a:ext uri="{FF2B5EF4-FFF2-40B4-BE49-F238E27FC236}">
                <a16:creationId xmlns:a16="http://schemas.microsoft.com/office/drawing/2014/main" id="{8276ACF0-4DD5-4BFD-89C5-840AB02D2EFC}"/>
              </a:ext>
            </a:extLst>
          </p:cNvPr>
          <p:cNvSpPr>
            <a:spLocks noChangeAspect="1"/>
          </p:cNvSpPr>
          <p:nvPr/>
        </p:nvSpPr>
        <p:spPr>
          <a:xfrm>
            <a:off x="155409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9" name="Oval 2218">
            <a:extLst>
              <a:ext uri="{FF2B5EF4-FFF2-40B4-BE49-F238E27FC236}">
                <a16:creationId xmlns:a16="http://schemas.microsoft.com/office/drawing/2014/main" id="{54DA8C02-4499-47D4-8835-180921A1E392}"/>
              </a:ext>
            </a:extLst>
          </p:cNvPr>
          <p:cNvSpPr>
            <a:spLocks noChangeAspect="1"/>
          </p:cNvSpPr>
          <p:nvPr/>
        </p:nvSpPr>
        <p:spPr>
          <a:xfrm>
            <a:off x="1798447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0" name="Oval 2219">
            <a:extLst>
              <a:ext uri="{FF2B5EF4-FFF2-40B4-BE49-F238E27FC236}">
                <a16:creationId xmlns:a16="http://schemas.microsoft.com/office/drawing/2014/main" id="{C3DD9D0F-87D1-4E0B-8BC2-A4AEF0FDE02E}"/>
              </a:ext>
            </a:extLst>
          </p:cNvPr>
          <p:cNvSpPr>
            <a:spLocks noChangeAspect="1"/>
          </p:cNvSpPr>
          <p:nvPr/>
        </p:nvSpPr>
        <p:spPr>
          <a:xfrm>
            <a:off x="204279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2" name="Oval 2221">
            <a:extLst>
              <a:ext uri="{FF2B5EF4-FFF2-40B4-BE49-F238E27FC236}">
                <a16:creationId xmlns:a16="http://schemas.microsoft.com/office/drawing/2014/main" id="{0717869A-588A-4EFB-9957-51E0B8CD7E8B}"/>
              </a:ext>
            </a:extLst>
          </p:cNvPr>
          <p:cNvSpPr>
            <a:spLocks noChangeAspect="1"/>
          </p:cNvSpPr>
          <p:nvPr/>
        </p:nvSpPr>
        <p:spPr>
          <a:xfrm>
            <a:off x="253149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5" name="Oval 2224">
            <a:extLst>
              <a:ext uri="{FF2B5EF4-FFF2-40B4-BE49-F238E27FC236}">
                <a16:creationId xmlns:a16="http://schemas.microsoft.com/office/drawing/2014/main" id="{5EC2E586-6542-424D-966F-7FDE9FF855FC}"/>
              </a:ext>
            </a:extLst>
          </p:cNvPr>
          <p:cNvSpPr>
            <a:spLocks noChangeAspect="1"/>
          </p:cNvSpPr>
          <p:nvPr/>
        </p:nvSpPr>
        <p:spPr>
          <a:xfrm>
            <a:off x="130975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7" name="Oval 2226">
            <a:extLst>
              <a:ext uri="{FF2B5EF4-FFF2-40B4-BE49-F238E27FC236}">
                <a16:creationId xmlns:a16="http://schemas.microsoft.com/office/drawing/2014/main" id="{CCC67627-E64A-49B9-BAC9-BCC8A5FBB6A7}"/>
              </a:ext>
            </a:extLst>
          </p:cNvPr>
          <p:cNvSpPr>
            <a:spLocks noChangeAspect="1"/>
          </p:cNvSpPr>
          <p:nvPr/>
        </p:nvSpPr>
        <p:spPr>
          <a:xfrm>
            <a:off x="375323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8" name="Oval 2227">
            <a:extLst>
              <a:ext uri="{FF2B5EF4-FFF2-40B4-BE49-F238E27FC236}">
                <a16:creationId xmlns:a16="http://schemas.microsoft.com/office/drawing/2014/main" id="{F3B6EC07-8D3D-4C1B-BB4D-D708B8F9E40A}"/>
              </a:ext>
            </a:extLst>
          </p:cNvPr>
          <p:cNvSpPr>
            <a:spLocks noChangeAspect="1"/>
          </p:cNvSpPr>
          <p:nvPr/>
        </p:nvSpPr>
        <p:spPr>
          <a:xfrm>
            <a:off x="399757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0" name="Oval 2229">
            <a:extLst>
              <a:ext uri="{FF2B5EF4-FFF2-40B4-BE49-F238E27FC236}">
                <a16:creationId xmlns:a16="http://schemas.microsoft.com/office/drawing/2014/main" id="{C98A230C-4233-4D34-81A9-228DADEFB1B9}"/>
              </a:ext>
            </a:extLst>
          </p:cNvPr>
          <p:cNvSpPr>
            <a:spLocks noChangeAspect="1"/>
          </p:cNvSpPr>
          <p:nvPr/>
        </p:nvSpPr>
        <p:spPr>
          <a:xfrm>
            <a:off x="448627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1" name="Oval 2230">
            <a:extLst>
              <a:ext uri="{FF2B5EF4-FFF2-40B4-BE49-F238E27FC236}">
                <a16:creationId xmlns:a16="http://schemas.microsoft.com/office/drawing/2014/main" id="{C12B60BF-201D-4F48-BD57-CE581578DA0D}"/>
              </a:ext>
            </a:extLst>
          </p:cNvPr>
          <p:cNvSpPr>
            <a:spLocks noChangeAspect="1"/>
          </p:cNvSpPr>
          <p:nvPr/>
        </p:nvSpPr>
        <p:spPr>
          <a:xfrm>
            <a:off x="277583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2" name="Oval 2231">
            <a:extLst>
              <a:ext uri="{FF2B5EF4-FFF2-40B4-BE49-F238E27FC236}">
                <a16:creationId xmlns:a16="http://schemas.microsoft.com/office/drawing/2014/main" id="{ACF619D2-0FF3-4133-BF4C-90403235356B}"/>
              </a:ext>
            </a:extLst>
          </p:cNvPr>
          <p:cNvSpPr>
            <a:spLocks noChangeAspect="1"/>
          </p:cNvSpPr>
          <p:nvPr/>
        </p:nvSpPr>
        <p:spPr>
          <a:xfrm>
            <a:off x="3020187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3" name="Oval 2232">
            <a:extLst>
              <a:ext uri="{FF2B5EF4-FFF2-40B4-BE49-F238E27FC236}">
                <a16:creationId xmlns:a16="http://schemas.microsoft.com/office/drawing/2014/main" id="{FF9E6EE6-4D69-425D-B2E2-6948409D77B3}"/>
              </a:ext>
            </a:extLst>
          </p:cNvPr>
          <p:cNvSpPr>
            <a:spLocks noChangeAspect="1"/>
          </p:cNvSpPr>
          <p:nvPr/>
        </p:nvSpPr>
        <p:spPr>
          <a:xfrm>
            <a:off x="326453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5" name="Oval 2234">
            <a:extLst>
              <a:ext uri="{FF2B5EF4-FFF2-40B4-BE49-F238E27FC236}">
                <a16:creationId xmlns:a16="http://schemas.microsoft.com/office/drawing/2014/main" id="{18503033-4939-4E78-8BCA-A1D1D2BA92D3}"/>
              </a:ext>
            </a:extLst>
          </p:cNvPr>
          <p:cNvSpPr>
            <a:spLocks noChangeAspect="1"/>
          </p:cNvSpPr>
          <p:nvPr/>
        </p:nvSpPr>
        <p:spPr>
          <a:xfrm>
            <a:off x="570801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6" name="Oval 2235">
            <a:extLst>
              <a:ext uri="{FF2B5EF4-FFF2-40B4-BE49-F238E27FC236}">
                <a16:creationId xmlns:a16="http://schemas.microsoft.com/office/drawing/2014/main" id="{064A2227-A5EC-4083-8E90-9D891DD4D236}"/>
              </a:ext>
            </a:extLst>
          </p:cNvPr>
          <p:cNvSpPr>
            <a:spLocks noChangeAspect="1"/>
          </p:cNvSpPr>
          <p:nvPr/>
        </p:nvSpPr>
        <p:spPr>
          <a:xfrm>
            <a:off x="5952363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7" name="Oval 2236">
            <a:extLst>
              <a:ext uri="{FF2B5EF4-FFF2-40B4-BE49-F238E27FC236}">
                <a16:creationId xmlns:a16="http://schemas.microsoft.com/office/drawing/2014/main" id="{8B93C579-BDBB-4817-B7A5-ECD75C11E482}"/>
              </a:ext>
            </a:extLst>
          </p:cNvPr>
          <p:cNvSpPr>
            <a:spLocks noChangeAspect="1"/>
          </p:cNvSpPr>
          <p:nvPr/>
        </p:nvSpPr>
        <p:spPr>
          <a:xfrm>
            <a:off x="619671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0" name="Oval 2239">
            <a:extLst>
              <a:ext uri="{FF2B5EF4-FFF2-40B4-BE49-F238E27FC236}">
                <a16:creationId xmlns:a16="http://schemas.microsoft.com/office/drawing/2014/main" id="{86AFE3BC-FB6C-4D0D-89BC-F4556122A1C0}"/>
              </a:ext>
            </a:extLst>
          </p:cNvPr>
          <p:cNvSpPr>
            <a:spLocks noChangeAspect="1"/>
          </p:cNvSpPr>
          <p:nvPr/>
        </p:nvSpPr>
        <p:spPr>
          <a:xfrm>
            <a:off x="644105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2" name="Oval 2241">
            <a:extLst>
              <a:ext uri="{FF2B5EF4-FFF2-40B4-BE49-F238E27FC236}">
                <a16:creationId xmlns:a16="http://schemas.microsoft.com/office/drawing/2014/main" id="{0D2EB193-5ADF-44CA-B46F-067578206165}"/>
              </a:ext>
            </a:extLst>
          </p:cNvPr>
          <p:cNvSpPr>
            <a:spLocks noChangeAspect="1"/>
          </p:cNvSpPr>
          <p:nvPr/>
        </p:nvSpPr>
        <p:spPr>
          <a:xfrm>
            <a:off x="497497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3" name="Oval 2242">
            <a:extLst>
              <a:ext uri="{FF2B5EF4-FFF2-40B4-BE49-F238E27FC236}">
                <a16:creationId xmlns:a16="http://schemas.microsoft.com/office/drawing/2014/main" id="{0F994583-E14B-41B8-B72B-F92A4E4ECA51}"/>
              </a:ext>
            </a:extLst>
          </p:cNvPr>
          <p:cNvSpPr>
            <a:spLocks noChangeAspect="1"/>
          </p:cNvSpPr>
          <p:nvPr/>
        </p:nvSpPr>
        <p:spPr>
          <a:xfrm>
            <a:off x="521931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4" name="Oval 2243">
            <a:extLst>
              <a:ext uri="{FF2B5EF4-FFF2-40B4-BE49-F238E27FC236}">
                <a16:creationId xmlns:a16="http://schemas.microsoft.com/office/drawing/2014/main" id="{A57FB6A6-AC03-45C9-94C5-2798B15EBBB6}"/>
              </a:ext>
            </a:extLst>
          </p:cNvPr>
          <p:cNvSpPr>
            <a:spLocks noChangeAspect="1"/>
          </p:cNvSpPr>
          <p:nvPr/>
        </p:nvSpPr>
        <p:spPr>
          <a:xfrm>
            <a:off x="741845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5" name="Oval 2244">
            <a:extLst>
              <a:ext uri="{FF2B5EF4-FFF2-40B4-BE49-F238E27FC236}">
                <a16:creationId xmlns:a16="http://schemas.microsoft.com/office/drawing/2014/main" id="{BDE98040-2728-4A6B-896D-2B0358D8527B}"/>
              </a:ext>
            </a:extLst>
          </p:cNvPr>
          <p:cNvSpPr>
            <a:spLocks noChangeAspect="1"/>
          </p:cNvSpPr>
          <p:nvPr/>
        </p:nvSpPr>
        <p:spPr>
          <a:xfrm>
            <a:off x="766279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9" name="Oval 2248">
            <a:extLst>
              <a:ext uri="{FF2B5EF4-FFF2-40B4-BE49-F238E27FC236}">
                <a16:creationId xmlns:a16="http://schemas.microsoft.com/office/drawing/2014/main" id="{06258841-8319-4390-B8E2-BE0FDE335547}"/>
              </a:ext>
            </a:extLst>
          </p:cNvPr>
          <p:cNvSpPr>
            <a:spLocks noChangeAspect="1"/>
          </p:cNvSpPr>
          <p:nvPr/>
        </p:nvSpPr>
        <p:spPr>
          <a:xfrm>
            <a:off x="692975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0" name="Oval 2249">
            <a:extLst>
              <a:ext uri="{FF2B5EF4-FFF2-40B4-BE49-F238E27FC236}">
                <a16:creationId xmlns:a16="http://schemas.microsoft.com/office/drawing/2014/main" id="{47939EDD-F86F-4ABA-8F6D-DBADC8AD4BCA}"/>
              </a:ext>
            </a:extLst>
          </p:cNvPr>
          <p:cNvSpPr>
            <a:spLocks noChangeAspect="1"/>
          </p:cNvSpPr>
          <p:nvPr/>
        </p:nvSpPr>
        <p:spPr>
          <a:xfrm>
            <a:off x="7174103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2" name="Oval 2251">
            <a:extLst>
              <a:ext uri="{FF2B5EF4-FFF2-40B4-BE49-F238E27FC236}">
                <a16:creationId xmlns:a16="http://schemas.microsoft.com/office/drawing/2014/main" id="{4D89BCAA-A448-4D26-8005-6A7E0E35B7D6}"/>
              </a:ext>
            </a:extLst>
          </p:cNvPr>
          <p:cNvSpPr>
            <a:spLocks noChangeAspect="1"/>
          </p:cNvSpPr>
          <p:nvPr/>
        </p:nvSpPr>
        <p:spPr>
          <a:xfrm>
            <a:off x="155409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" name="Oval 2252">
            <a:extLst>
              <a:ext uri="{FF2B5EF4-FFF2-40B4-BE49-F238E27FC236}">
                <a16:creationId xmlns:a16="http://schemas.microsoft.com/office/drawing/2014/main" id="{FD09823B-FDBF-4AB8-9351-57F893C9882F}"/>
              </a:ext>
            </a:extLst>
          </p:cNvPr>
          <p:cNvSpPr>
            <a:spLocks noChangeAspect="1"/>
          </p:cNvSpPr>
          <p:nvPr/>
        </p:nvSpPr>
        <p:spPr>
          <a:xfrm>
            <a:off x="1798447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4" name="Oval 2253">
            <a:extLst>
              <a:ext uri="{FF2B5EF4-FFF2-40B4-BE49-F238E27FC236}">
                <a16:creationId xmlns:a16="http://schemas.microsoft.com/office/drawing/2014/main" id="{4ECD7340-D250-4174-AC50-847DF9BFA6F9}"/>
              </a:ext>
            </a:extLst>
          </p:cNvPr>
          <p:cNvSpPr>
            <a:spLocks noChangeAspect="1"/>
          </p:cNvSpPr>
          <p:nvPr/>
        </p:nvSpPr>
        <p:spPr>
          <a:xfrm>
            <a:off x="204279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6" name="Oval 2255">
            <a:extLst>
              <a:ext uri="{FF2B5EF4-FFF2-40B4-BE49-F238E27FC236}">
                <a16:creationId xmlns:a16="http://schemas.microsoft.com/office/drawing/2014/main" id="{88853217-DDB2-45D0-BC7C-642AFB969A35}"/>
              </a:ext>
            </a:extLst>
          </p:cNvPr>
          <p:cNvSpPr>
            <a:spLocks noChangeAspect="1"/>
          </p:cNvSpPr>
          <p:nvPr/>
        </p:nvSpPr>
        <p:spPr>
          <a:xfrm>
            <a:off x="253149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8" name="Oval 2257">
            <a:extLst>
              <a:ext uri="{FF2B5EF4-FFF2-40B4-BE49-F238E27FC236}">
                <a16:creationId xmlns:a16="http://schemas.microsoft.com/office/drawing/2014/main" id="{C298AB40-2F71-42AE-90C6-35D3F758A387}"/>
              </a:ext>
            </a:extLst>
          </p:cNvPr>
          <p:cNvSpPr>
            <a:spLocks noChangeAspect="1"/>
          </p:cNvSpPr>
          <p:nvPr/>
        </p:nvSpPr>
        <p:spPr>
          <a:xfrm>
            <a:off x="106540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3" name="Oval 2262">
            <a:extLst>
              <a:ext uri="{FF2B5EF4-FFF2-40B4-BE49-F238E27FC236}">
                <a16:creationId xmlns:a16="http://schemas.microsoft.com/office/drawing/2014/main" id="{12224B9D-FF7D-4046-BBAD-EE548919E820}"/>
              </a:ext>
            </a:extLst>
          </p:cNvPr>
          <p:cNvSpPr>
            <a:spLocks noChangeAspect="1"/>
          </p:cNvSpPr>
          <p:nvPr/>
        </p:nvSpPr>
        <p:spPr>
          <a:xfrm>
            <a:off x="130975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5" name="Oval 2264">
            <a:extLst>
              <a:ext uri="{FF2B5EF4-FFF2-40B4-BE49-F238E27FC236}">
                <a16:creationId xmlns:a16="http://schemas.microsoft.com/office/drawing/2014/main" id="{AEAF7400-8E36-4C8F-A358-965B82BCFA24}"/>
              </a:ext>
            </a:extLst>
          </p:cNvPr>
          <p:cNvSpPr>
            <a:spLocks noChangeAspect="1"/>
          </p:cNvSpPr>
          <p:nvPr/>
        </p:nvSpPr>
        <p:spPr>
          <a:xfrm>
            <a:off x="375323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6" name="Oval 2265">
            <a:extLst>
              <a:ext uri="{FF2B5EF4-FFF2-40B4-BE49-F238E27FC236}">
                <a16:creationId xmlns:a16="http://schemas.microsoft.com/office/drawing/2014/main" id="{00A5E3A5-6FC2-4537-A5D1-B2DE7D5D3695}"/>
              </a:ext>
            </a:extLst>
          </p:cNvPr>
          <p:cNvSpPr>
            <a:spLocks noChangeAspect="1"/>
          </p:cNvSpPr>
          <p:nvPr/>
        </p:nvSpPr>
        <p:spPr>
          <a:xfrm>
            <a:off x="399757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7" name="Oval 2266">
            <a:extLst>
              <a:ext uri="{FF2B5EF4-FFF2-40B4-BE49-F238E27FC236}">
                <a16:creationId xmlns:a16="http://schemas.microsoft.com/office/drawing/2014/main" id="{26CD256D-49EF-44C4-92C3-4C7C389352B9}"/>
              </a:ext>
            </a:extLst>
          </p:cNvPr>
          <p:cNvSpPr>
            <a:spLocks noChangeAspect="1"/>
          </p:cNvSpPr>
          <p:nvPr/>
        </p:nvSpPr>
        <p:spPr>
          <a:xfrm>
            <a:off x="4241927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9" name="Oval 2268">
            <a:extLst>
              <a:ext uri="{FF2B5EF4-FFF2-40B4-BE49-F238E27FC236}">
                <a16:creationId xmlns:a16="http://schemas.microsoft.com/office/drawing/2014/main" id="{BCBD83E0-1318-4250-9CC5-63174430171A}"/>
              </a:ext>
            </a:extLst>
          </p:cNvPr>
          <p:cNvSpPr>
            <a:spLocks noChangeAspect="1"/>
          </p:cNvSpPr>
          <p:nvPr/>
        </p:nvSpPr>
        <p:spPr>
          <a:xfrm>
            <a:off x="277583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0" name="Oval 2269">
            <a:extLst>
              <a:ext uri="{FF2B5EF4-FFF2-40B4-BE49-F238E27FC236}">
                <a16:creationId xmlns:a16="http://schemas.microsoft.com/office/drawing/2014/main" id="{CA99A940-2DD5-4FCE-A386-C2D3A3DE0AD4}"/>
              </a:ext>
            </a:extLst>
          </p:cNvPr>
          <p:cNvSpPr>
            <a:spLocks noChangeAspect="1"/>
          </p:cNvSpPr>
          <p:nvPr/>
        </p:nvSpPr>
        <p:spPr>
          <a:xfrm>
            <a:off x="3020187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1" name="Oval 2270">
            <a:extLst>
              <a:ext uri="{FF2B5EF4-FFF2-40B4-BE49-F238E27FC236}">
                <a16:creationId xmlns:a16="http://schemas.microsoft.com/office/drawing/2014/main" id="{7EACDA3F-3B69-41B3-B9AD-5FFF8604ADB2}"/>
              </a:ext>
            </a:extLst>
          </p:cNvPr>
          <p:cNvSpPr>
            <a:spLocks noChangeAspect="1"/>
          </p:cNvSpPr>
          <p:nvPr/>
        </p:nvSpPr>
        <p:spPr>
          <a:xfrm>
            <a:off x="326453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3" name="Oval 2272">
            <a:extLst>
              <a:ext uri="{FF2B5EF4-FFF2-40B4-BE49-F238E27FC236}">
                <a16:creationId xmlns:a16="http://schemas.microsoft.com/office/drawing/2014/main" id="{10A8016C-6B28-4FB2-807C-76F18934130D}"/>
              </a:ext>
            </a:extLst>
          </p:cNvPr>
          <p:cNvSpPr>
            <a:spLocks noChangeAspect="1"/>
          </p:cNvSpPr>
          <p:nvPr/>
        </p:nvSpPr>
        <p:spPr>
          <a:xfrm>
            <a:off x="570801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4" name="Oval 2273">
            <a:extLst>
              <a:ext uri="{FF2B5EF4-FFF2-40B4-BE49-F238E27FC236}">
                <a16:creationId xmlns:a16="http://schemas.microsoft.com/office/drawing/2014/main" id="{DF6C179D-7B81-40A2-AB95-2BF9C05D7F96}"/>
              </a:ext>
            </a:extLst>
          </p:cNvPr>
          <p:cNvSpPr>
            <a:spLocks noChangeAspect="1"/>
          </p:cNvSpPr>
          <p:nvPr/>
        </p:nvSpPr>
        <p:spPr>
          <a:xfrm>
            <a:off x="595236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5" name="Oval 2274">
            <a:extLst>
              <a:ext uri="{FF2B5EF4-FFF2-40B4-BE49-F238E27FC236}">
                <a16:creationId xmlns:a16="http://schemas.microsoft.com/office/drawing/2014/main" id="{CFE756A1-7D8D-40E6-9E2B-D69460BCFB48}"/>
              </a:ext>
            </a:extLst>
          </p:cNvPr>
          <p:cNvSpPr>
            <a:spLocks noChangeAspect="1"/>
          </p:cNvSpPr>
          <p:nvPr/>
        </p:nvSpPr>
        <p:spPr>
          <a:xfrm>
            <a:off x="619671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6" name="Oval 2275">
            <a:extLst>
              <a:ext uri="{FF2B5EF4-FFF2-40B4-BE49-F238E27FC236}">
                <a16:creationId xmlns:a16="http://schemas.microsoft.com/office/drawing/2014/main" id="{29C62069-41CB-452B-9546-222B56673D34}"/>
              </a:ext>
            </a:extLst>
          </p:cNvPr>
          <p:cNvSpPr>
            <a:spLocks noChangeAspect="1"/>
          </p:cNvSpPr>
          <p:nvPr/>
        </p:nvSpPr>
        <p:spPr>
          <a:xfrm>
            <a:off x="644105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7" name="Oval 2276">
            <a:extLst>
              <a:ext uri="{FF2B5EF4-FFF2-40B4-BE49-F238E27FC236}">
                <a16:creationId xmlns:a16="http://schemas.microsoft.com/office/drawing/2014/main" id="{2432C33E-4EE6-4CE4-A58F-5C297A28F9A7}"/>
              </a:ext>
            </a:extLst>
          </p:cNvPr>
          <p:cNvSpPr>
            <a:spLocks noChangeAspect="1"/>
          </p:cNvSpPr>
          <p:nvPr/>
        </p:nvSpPr>
        <p:spPr>
          <a:xfrm>
            <a:off x="473062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8" name="Oval 2277">
            <a:extLst>
              <a:ext uri="{FF2B5EF4-FFF2-40B4-BE49-F238E27FC236}">
                <a16:creationId xmlns:a16="http://schemas.microsoft.com/office/drawing/2014/main" id="{A49EE823-686C-410B-8A58-B72569D7784F}"/>
              </a:ext>
            </a:extLst>
          </p:cNvPr>
          <p:cNvSpPr>
            <a:spLocks noChangeAspect="1"/>
          </p:cNvSpPr>
          <p:nvPr/>
        </p:nvSpPr>
        <p:spPr>
          <a:xfrm>
            <a:off x="497497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9" name="Oval 2278">
            <a:extLst>
              <a:ext uri="{FF2B5EF4-FFF2-40B4-BE49-F238E27FC236}">
                <a16:creationId xmlns:a16="http://schemas.microsoft.com/office/drawing/2014/main" id="{E516DAF7-8D98-48DB-AAEB-BEFF14897114}"/>
              </a:ext>
            </a:extLst>
          </p:cNvPr>
          <p:cNvSpPr>
            <a:spLocks noChangeAspect="1"/>
          </p:cNvSpPr>
          <p:nvPr/>
        </p:nvSpPr>
        <p:spPr>
          <a:xfrm>
            <a:off x="521931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6" name="Oval 2285">
            <a:extLst>
              <a:ext uri="{FF2B5EF4-FFF2-40B4-BE49-F238E27FC236}">
                <a16:creationId xmlns:a16="http://schemas.microsoft.com/office/drawing/2014/main" id="{69F9C382-4DE0-47A4-BAA6-D297B05FF4AA}"/>
              </a:ext>
            </a:extLst>
          </p:cNvPr>
          <p:cNvSpPr>
            <a:spLocks noChangeAspect="1"/>
          </p:cNvSpPr>
          <p:nvPr/>
        </p:nvSpPr>
        <p:spPr>
          <a:xfrm>
            <a:off x="741845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7" name="Oval 2286">
            <a:extLst>
              <a:ext uri="{FF2B5EF4-FFF2-40B4-BE49-F238E27FC236}">
                <a16:creationId xmlns:a16="http://schemas.microsoft.com/office/drawing/2014/main" id="{DFE8E0AC-E717-401F-8615-62824F1D7ACE}"/>
              </a:ext>
            </a:extLst>
          </p:cNvPr>
          <p:cNvSpPr>
            <a:spLocks noChangeAspect="1"/>
          </p:cNvSpPr>
          <p:nvPr/>
        </p:nvSpPr>
        <p:spPr>
          <a:xfrm>
            <a:off x="766279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1" name="Oval 2290">
            <a:extLst>
              <a:ext uri="{FF2B5EF4-FFF2-40B4-BE49-F238E27FC236}">
                <a16:creationId xmlns:a16="http://schemas.microsoft.com/office/drawing/2014/main" id="{E7B2A2BF-1613-4AA8-9577-99B9A1F9B644}"/>
              </a:ext>
            </a:extLst>
          </p:cNvPr>
          <p:cNvSpPr>
            <a:spLocks noChangeAspect="1"/>
          </p:cNvSpPr>
          <p:nvPr/>
        </p:nvSpPr>
        <p:spPr>
          <a:xfrm>
            <a:off x="692975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2" name="Oval 2291">
            <a:extLst>
              <a:ext uri="{FF2B5EF4-FFF2-40B4-BE49-F238E27FC236}">
                <a16:creationId xmlns:a16="http://schemas.microsoft.com/office/drawing/2014/main" id="{412A42E9-4F14-41D8-BE0A-F5D8D96B71BA}"/>
              </a:ext>
            </a:extLst>
          </p:cNvPr>
          <p:cNvSpPr>
            <a:spLocks noChangeAspect="1"/>
          </p:cNvSpPr>
          <p:nvPr/>
        </p:nvSpPr>
        <p:spPr>
          <a:xfrm>
            <a:off x="717410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4" name="Oval 2293">
            <a:extLst>
              <a:ext uri="{FF2B5EF4-FFF2-40B4-BE49-F238E27FC236}">
                <a16:creationId xmlns:a16="http://schemas.microsoft.com/office/drawing/2014/main" id="{6F2DCEEC-28AD-45D9-B0DC-2D6022A39B0F}"/>
              </a:ext>
            </a:extLst>
          </p:cNvPr>
          <p:cNvSpPr>
            <a:spLocks noChangeAspect="1"/>
          </p:cNvSpPr>
          <p:nvPr/>
        </p:nvSpPr>
        <p:spPr>
          <a:xfrm>
            <a:off x="155409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5" name="Oval 2294">
            <a:extLst>
              <a:ext uri="{FF2B5EF4-FFF2-40B4-BE49-F238E27FC236}">
                <a16:creationId xmlns:a16="http://schemas.microsoft.com/office/drawing/2014/main" id="{13F98949-5384-459F-AF4F-64BA281332F2}"/>
              </a:ext>
            </a:extLst>
          </p:cNvPr>
          <p:cNvSpPr>
            <a:spLocks noChangeAspect="1"/>
          </p:cNvSpPr>
          <p:nvPr/>
        </p:nvSpPr>
        <p:spPr>
          <a:xfrm>
            <a:off x="1798447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6" name="Oval 2295">
            <a:extLst>
              <a:ext uri="{FF2B5EF4-FFF2-40B4-BE49-F238E27FC236}">
                <a16:creationId xmlns:a16="http://schemas.microsoft.com/office/drawing/2014/main" id="{8F986B27-DCBD-4876-9293-25BFA6D3D293}"/>
              </a:ext>
            </a:extLst>
          </p:cNvPr>
          <p:cNvSpPr>
            <a:spLocks noChangeAspect="1"/>
          </p:cNvSpPr>
          <p:nvPr/>
        </p:nvSpPr>
        <p:spPr>
          <a:xfrm>
            <a:off x="204279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8" name="Oval 2297">
            <a:extLst>
              <a:ext uri="{FF2B5EF4-FFF2-40B4-BE49-F238E27FC236}">
                <a16:creationId xmlns:a16="http://schemas.microsoft.com/office/drawing/2014/main" id="{A9F7079D-6451-4DB7-BC1D-B83FBB42E502}"/>
              </a:ext>
            </a:extLst>
          </p:cNvPr>
          <p:cNvSpPr>
            <a:spLocks noChangeAspect="1"/>
          </p:cNvSpPr>
          <p:nvPr/>
        </p:nvSpPr>
        <p:spPr>
          <a:xfrm>
            <a:off x="253149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0" name="Oval 2299">
            <a:extLst>
              <a:ext uri="{FF2B5EF4-FFF2-40B4-BE49-F238E27FC236}">
                <a16:creationId xmlns:a16="http://schemas.microsoft.com/office/drawing/2014/main" id="{65C80FC3-9BE1-42FE-80C7-7A0E8517EA29}"/>
              </a:ext>
            </a:extLst>
          </p:cNvPr>
          <p:cNvSpPr>
            <a:spLocks noChangeAspect="1"/>
          </p:cNvSpPr>
          <p:nvPr/>
        </p:nvSpPr>
        <p:spPr>
          <a:xfrm>
            <a:off x="106540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8" name="Oval 2307">
            <a:extLst>
              <a:ext uri="{FF2B5EF4-FFF2-40B4-BE49-F238E27FC236}">
                <a16:creationId xmlns:a16="http://schemas.microsoft.com/office/drawing/2014/main" id="{7346475D-D041-4C41-AFF1-00B744A35EF0}"/>
              </a:ext>
            </a:extLst>
          </p:cNvPr>
          <p:cNvSpPr>
            <a:spLocks noChangeAspect="1"/>
          </p:cNvSpPr>
          <p:nvPr/>
        </p:nvSpPr>
        <p:spPr>
          <a:xfrm>
            <a:off x="130975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0" name="Oval 2309">
            <a:extLst>
              <a:ext uri="{FF2B5EF4-FFF2-40B4-BE49-F238E27FC236}">
                <a16:creationId xmlns:a16="http://schemas.microsoft.com/office/drawing/2014/main" id="{7E9678D4-ED38-478B-A131-782363BBAAE5}"/>
              </a:ext>
            </a:extLst>
          </p:cNvPr>
          <p:cNvSpPr>
            <a:spLocks noChangeAspect="1"/>
          </p:cNvSpPr>
          <p:nvPr/>
        </p:nvSpPr>
        <p:spPr>
          <a:xfrm>
            <a:off x="375323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1" name="Oval 2310">
            <a:extLst>
              <a:ext uri="{FF2B5EF4-FFF2-40B4-BE49-F238E27FC236}">
                <a16:creationId xmlns:a16="http://schemas.microsoft.com/office/drawing/2014/main" id="{E28FA78D-8DD7-4C82-A147-AB29ABF2A982}"/>
              </a:ext>
            </a:extLst>
          </p:cNvPr>
          <p:cNvSpPr>
            <a:spLocks noChangeAspect="1"/>
          </p:cNvSpPr>
          <p:nvPr/>
        </p:nvSpPr>
        <p:spPr>
          <a:xfrm>
            <a:off x="399757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2" name="Oval 2311">
            <a:extLst>
              <a:ext uri="{FF2B5EF4-FFF2-40B4-BE49-F238E27FC236}">
                <a16:creationId xmlns:a16="http://schemas.microsoft.com/office/drawing/2014/main" id="{465512C5-4E91-4B11-A693-A86B532796AF}"/>
              </a:ext>
            </a:extLst>
          </p:cNvPr>
          <p:cNvSpPr>
            <a:spLocks noChangeAspect="1"/>
          </p:cNvSpPr>
          <p:nvPr/>
        </p:nvSpPr>
        <p:spPr>
          <a:xfrm>
            <a:off x="4241927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3" name="Oval 2312">
            <a:extLst>
              <a:ext uri="{FF2B5EF4-FFF2-40B4-BE49-F238E27FC236}">
                <a16:creationId xmlns:a16="http://schemas.microsoft.com/office/drawing/2014/main" id="{A9981B87-8FC9-4A68-BC22-8332E3F169AC}"/>
              </a:ext>
            </a:extLst>
          </p:cNvPr>
          <p:cNvSpPr>
            <a:spLocks noChangeAspect="1"/>
          </p:cNvSpPr>
          <p:nvPr/>
        </p:nvSpPr>
        <p:spPr>
          <a:xfrm>
            <a:off x="448627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4" name="Oval 2313">
            <a:extLst>
              <a:ext uri="{FF2B5EF4-FFF2-40B4-BE49-F238E27FC236}">
                <a16:creationId xmlns:a16="http://schemas.microsoft.com/office/drawing/2014/main" id="{25F75C1C-F9A7-405E-A5AB-D71B28396A76}"/>
              </a:ext>
            </a:extLst>
          </p:cNvPr>
          <p:cNvSpPr>
            <a:spLocks noChangeAspect="1"/>
          </p:cNvSpPr>
          <p:nvPr/>
        </p:nvSpPr>
        <p:spPr>
          <a:xfrm>
            <a:off x="277583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5" name="Oval 2314">
            <a:extLst>
              <a:ext uri="{FF2B5EF4-FFF2-40B4-BE49-F238E27FC236}">
                <a16:creationId xmlns:a16="http://schemas.microsoft.com/office/drawing/2014/main" id="{A43374EA-CDC3-4FCA-8ACF-8B8E21D9073E}"/>
              </a:ext>
            </a:extLst>
          </p:cNvPr>
          <p:cNvSpPr>
            <a:spLocks noChangeAspect="1"/>
          </p:cNvSpPr>
          <p:nvPr/>
        </p:nvSpPr>
        <p:spPr>
          <a:xfrm>
            <a:off x="3020187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6" name="Oval 2315">
            <a:extLst>
              <a:ext uri="{FF2B5EF4-FFF2-40B4-BE49-F238E27FC236}">
                <a16:creationId xmlns:a16="http://schemas.microsoft.com/office/drawing/2014/main" id="{8354AAAC-4965-4F41-ADD7-7FF82EA50D79}"/>
              </a:ext>
            </a:extLst>
          </p:cNvPr>
          <p:cNvSpPr>
            <a:spLocks noChangeAspect="1"/>
          </p:cNvSpPr>
          <p:nvPr/>
        </p:nvSpPr>
        <p:spPr>
          <a:xfrm>
            <a:off x="326453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8" name="Oval 2317">
            <a:extLst>
              <a:ext uri="{FF2B5EF4-FFF2-40B4-BE49-F238E27FC236}">
                <a16:creationId xmlns:a16="http://schemas.microsoft.com/office/drawing/2014/main" id="{B794843D-EA55-42D9-8D74-E772A8A9FE17}"/>
              </a:ext>
            </a:extLst>
          </p:cNvPr>
          <p:cNvSpPr>
            <a:spLocks noChangeAspect="1"/>
          </p:cNvSpPr>
          <p:nvPr/>
        </p:nvSpPr>
        <p:spPr>
          <a:xfrm>
            <a:off x="570801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9" name="Oval 2318">
            <a:extLst>
              <a:ext uri="{FF2B5EF4-FFF2-40B4-BE49-F238E27FC236}">
                <a16:creationId xmlns:a16="http://schemas.microsoft.com/office/drawing/2014/main" id="{CBD2EFA9-32C1-4DC6-A165-80B900B233B0}"/>
              </a:ext>
            </a:extLst>
          </p:cNvPr>
          <p:cNvSpPr>
            <a:spLocks noChangeAspect="1"/>
          </p:cNvSpPr>
          <p:nvPr/>
        </p:nvSpPr>
        <p:spPr>
          <a:xfrm>
            <a:off x="595236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0" name="Oval 2319">
            <a:extLst>
              <a:ext uri="{FF2B5EF4-FFF2-40B4-BE49-F238E27FC236}">
                <a16:creationId xmlns:a16="http://schemas.microsoft.com/office/drawing/2014/main" id="{C4DD7CE2-93A0-4D6F-BA2B-102EB652712C}"/>
              </a:ext>
            </a:extLst>
          </p:cNvPr>
          <p:cNvSpPr>
            <a:spLocks noChangeAspect="1"/>
          </p:cNvSpPr>
          <p:nvPr/>
        </p:nvSpPr>
        <p:spPr>
          <a:xfrm>
            <a:off x="619671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1" name="Oval 2320">
            <a:extLst>
              <a:ext uri="{FF2B5EF4-FFF2-40B4-BE49-F238E27FC236}">
                <a16:creationId xmlns:a16="http://schemas.microsoft.com/office/drawing/2014/main" id="{E6F29DE3-506E-46FF-9257-5C1B9234693A}"/>
              </a:ext>
            </a:extLst>
          </p:cNvPr>
          <p:cNvSpPr>
            <a:spLocks noChangeAspect="1"/>
          </p:cNvSpPr>
          <p:nvPr/>
        </p:nvSpPr>
        <p:spPr>
          <a:xfrm>
            <a:off x="644105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0" name="Oval 2329">
            <a:extLst>
              <a:ext uri="{FF2B5EF4-FFF2-40B4-BE49-F238E27FC236}">
                <a16:creationId xmlns:a16="http://schemas.microsoft.com/office/drawing/2014/main" id="{583B6693-6A2F-41C7-A6D9-C04541DC33F0}"/>
              </a:ext>
            </a:extLst>
          </p:cNvPr>
          <p:cNvSpPr>
            <a:spLocks noChangeAspect="1"/>
          </p:cNvSpPr>
          <p:nvPr/>
        </p:nvSpPr>
        <p:spPr>
          <a:xfrm>
            <a:off x="473062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1" name="Oval 2330">
            <a:extLst>
              <a:ext uri="{FF2B5EF4-FFF2-40B4-BE49-F238E27FC236}">
                <a16:creationId xmlns:a16="http://schemas.microsoft.com/office/drawing/2014/main" id="{11209748-67E2-4870-9D28-6B158D888ED9}"/>
              </a:ext>
            </a:extLst>
          </p:cNvPr>
          <p:cNvSpPr>
            <a:spLocks noChangeAspect="1"/>
          </p:cNvSpPr>
          <p:nvPr/>
        </p:nvSpPr>
        <p:spPr>
          <a:xfrm>
            <a:off x="497497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2" name="Oval 2331">
            <a:extLst>
              <a:ext uri="{FF2B5EF4-FFF2-40B4-BE49-F238E27FC236}">
                <a16:creationId xmlns:a16="http://schemas.microsoft.com/office/drawing/2014/main" id="{E7E7123E-4EFD-4E95-A2B1-455DD8F8FA91}"/>
              </a:ext>
            </a:extLst>
          </p:cNvPr>
          <p:cNvSpPr>
            <a:spLocks noChangeAspect="1"/>
          </p:cNvSpPr>
          <p:nvPr/>
        </p:nvSpPr>
        <p:spPr>
          <a:xfrm>
            <a:off x="521931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3" name="Oval 2332">
            <a:extLst>
              <a:ext uri="{FF2B5EF4-FFF2-40B4-BE49-F238E27FC236}">
                <a16:creationId xmlns:a16="http://schemas.microsoft.com/office/drawing/2014/main" id="{EFD85068-284C-4E28-AE30-3A6E67D54652}"/>
              </a:ext>
            </a:extLst>
          </p:cNvPr>
          <p:cNvSpPr>
            <a:spLocks noChangeAspect="1"/>
          </p:cNvSpPr>
          <p:nvPr/>
        </p:nvSpPr>
        <p:spPr>
          <a:xfrm>
            <a:off x="741845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4" name="Oval 2333">
            <a:extLst>
              <a:ext uri="{FF2B5EF4-FFF2-40B4-BE49-F238E27FC236}">
                <a16:creationId xmlns:a16="http://schemas.microsoft.com/office/drawing/2014/main" id="{EEA30E7D-C608-41AD-BB56-F21766505C58}"/>
              </a:ext>
            </a:extLst>
          </p:cNvPr>
          <p:cNvSpPr>
            <a:spLocks noChangeAspect="1"/>
          </p:cNvSpPr>
          <p:nvPr/>
        </p:nvSpPr>
        <p:spPr>
          <a:xfrm>
            <a:off x="766279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8" name="Oval 2337">
            <a:extLst>
              <a:ext uri="{FF2B5EF4-FFF2-40B4-BE49-F238E27FC236}">
                <a16:creationId xmlns:a16="http://schemas.microsoft.com/office/drawing/2014/main" id="{9F6F47B0-BAF7-4395-BEB4-2AFD80502C94}"/>
              </a:ext>
            </a:extLst>
          </p:cNvPr>
          <p:cNvSpPr>
            <a:spLocks noChangeAspect="1"/>
          </p:cNvSpPr>
          <p:nvPr/>
        </p:nvSpPr>
        <p:spPr>
          <a:xfrm>
            <a:off x="692975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9" name="Oval 2338">
            <a:extLst>
              <a:ext uri="{FF2B5EF4-FFF2-40B4-BE49-F238E27FC236}">
                <a16:creationId xmlns:a16="http://schemas.microsoft.com/office/drawing/2014/main" id="{BB43E32E-4451-48CB-B9A4-BEDF597B26F3}"/>
              </a:ext>
            </a:extLst>
          </p:cNvPr>
          <p:cNvSpPr>
            <a:spLocks noChangeAspect="1"/>
          </p:cNvSpPr>
          <p:nvPr/>
        </p:nvSpPr>
        <p:spPr>
          <a:xfrm>
            <a:off x="717410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2" name="Oval 2341">
            <a:extLst>
              <a:ext uri="{FF2B5EF4-FFF2-40B4-BE49-F238E27FC236}">
                <a16:creationId xmlns:a16="http://schemas.microsoft.com/office/drawing/2014/main" id="{4004ADA6-5E48-4E92-BD61-B4469E515F63}"/>
              </a:ext>
            </a:extLst>
          </p:cNvPr>
          <p:cNvSpPr>
            <a:spLocks noChangeAspect="1"/>
          </p:cNvSpPr>
          <p:nvPr/>
        </p:nvSpPr>
        <p:spPr>
          <a:xfrm>
            <a:off x="179844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3" name="Oval 2342">
            <a:extLst>
              <a:ext uri="{FF2B5EF4-FFF2-40B4-BE49-F238E27FC236}">
                <a16:creationId xmlns:a16="http://schemas.microsoft.com/office/drawing/2014/main" id="{276B9036-56A1-4FC8-BDB1-A47991AA698D}"/>
              </a:ext>
            </a:extLst>
          </p:cNvPr>
          <p:cNvSpPr>
            <a:spLocks noChangeAspect="1"/>
          </p:cNvSpPr>
          <p:nvPr/>
        </p:nvSpPr>
        <p:spPr>
          <a:xfrm>
            <a:off x="204279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5" name="Oval 2344">
            <a:extLst>
              <a:ext uri="{FF2B5EF4-FFF2-40B4-BE49-F238E27FC236}">
                <a16:creationId xmlns:a16="http://schemas.microsoft.com/office/drawing/2014/main" id="{B20FE2F3-AD0F-4955-B856-8E9764226FAD}"/>
              </a:ext>
            </a:extLst>
          </p:cNvPr>
          <p:cNvSpPr>
            <a:spLocks noChangeAspect="1"/>
          </p:cNvSpPr>
          <p:nvPr/>
        </p:nvSpPr>
        <p:spPr>
          <a:xfrm>
            <a:off x="253149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6" name="Oval 2345">
            <a:extLst>
              <a:ext uri="{FF2B5EF4-FFF2-40B4-BE49-F238E27FC236}">
                <a16:creationId xmlns:a16="http://schemas.microsoft.com/office/drawing/2014/main" id="{7FE831B1-66B5-4FD4-A448-6E9EDF09A895}"/>
              </a:ext>
            </a:extLst>
          </p:cNvPr>
          <p:cNvSpPr>
            <a:spLocks noChangeAspect="1"/>
          </p:cNvSpPr>
          <p:nvPr/>
        </p:nvSpPr>
        <p:spPr>
          <a:xfrm>
            <a:off x="82105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7" name="Oval 2346">
            <a:extLst>
              <a:ext uri="{FF2B5EF4-FFF2-40B4-BE49-F238E27FC236}">
                <a16:creationId xmlns:a16="http://schemas.microsoft.com/office/drawing/2014/main" id="{D3439D9C-8B9B-44A4-B2BE-A18003886DF5}"/>
              </a:ext>
            </a:extLst>
          </p:cNvPr>
          <p:cNvSpPr>
            <a:spLocks noChangeAspect="1"/>
          </p:cNvSpPr>
          <p:nvPr/>
        </p:nvSpPr>
        <p:spPr>
          <a:xfrm>
            <a:off x="106540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8" name="Oval 2347">
            <a:extLst>
              <a:ext uri="{FF2B5EF4-FFF2-40B4-BE49-F238E27FC236}">
                <a16:creationId xmlns:a16="http://schemas.microsoft.com/office/drawing/2014/main" id="{0A93DE0C-EA67-46E2-8E1F-DEE809A12DFC}"/>
              </a:ext>
            </a:extLst>
          </p:cNvPr>
          <p:cNvSpPr>
            <a:spLocks noChangeAspect="1"/>
          </p:cNvSpPr>
          <p:nvPr/>
        </p:nvSpPr>
        <p:spPr>
          <a:xfrm>
            <a:off x="130975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0" name="Oval 2349">
            <a:extLst>
              <a:ext uri="{FF2B5EF4-FFF2-40B4-BE49-F238E27FC236}">
                <a16:creationId xmlns:a16="http://schemas.microsoft.com/office/drawing/2014/main" id="{DC428D36-FDB7-49A2-89A0-AEEF62FD0BAC}"/>
              </a:ext>
            </a:extLst>
          </p:cNvPr>
          <p:cNvSpPr>
            <a:spLocks noChangeAspect="1"/>
          </p:cNvSpPr>
          <p:nvPr/>
        </p:nvSpPr>
        <p:spPr>
          <a:xfrm>
            <a:off x="375323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1" name="Oval 2350">
            <a:extLst>
              <a:ext uri="{FF2B5EF4-FFF2-40B4-BE49-F238E27FC236}">
                <a16:creationId xmlns:a16="http://schemas.microsoft.com/office/drawing/2014/main" id="{D91CB468-1552-4706-A934-B3AB4B2AAA90}"/>
              </a:ext>
            </a:extLst>
          </p:cNvPr>
          <p:cNvSpPr>
            <a:spLocks noChangeAspect="1"/>
          </p:cNvSpPr>
          <p:nvPr/>
        </p:nvSpPr>
        <p:spPr>
          <a:xfrm>
            <a:off x="399757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2" name="Oval 2351">
            <a:extLst>
              <a:ext uri="{FF2B5EF4-FFF2-40B4-BE49-F238E27FC236}">
                <a16:creationId xmlns:a16="http://schemas.microsoft.com/office/drawing/2014/main" id="{FC479D8E-472D-4606-AFAC-754547546085}"/>
              </a:ext>
            </a:extLst>
          </p:cNvPr>
          <p:cNvSpPr>
            <a:spLocks noChangeAspect="1"/>
          </p:cNvSpPr>
          <p:nvPr/>
        </p:nvSpPr>
        <p:spPr>
          <a:xfrm>
            <a:off x="424192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4" name="Oval 2353">
            <a:extLst>
              <a:ext uri="{FF2B5EF4-FFF2-40B4-BE49-F238E27FC236}">
                <a16:creationId xmlns:a16="http://schemas.microsoft.com/office/drawing/2014/main" id="{7A50B119-B812-4478-8760-30E0FCED64CD}"/>
              </a:ext>
            </a:extLst>
          </p:cNvPr>
          <p:cNvSpPr>
            <a:spLocks noChangeAspect="1"/>
          </p:cNvSpPr>
          <p:nvPr/>
        </p:nvSpPr>
        <p:spPr>
          <a:xfrm>
            <a:off x="277583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" name="Oval 2354">
            <a:extLst>
              <a:ext uri="{FF2B5EF4-FFF2-40B4-BE49-F238E27FC236}">
                <a16:creationId xmlns:a16="http://schemas.microsoft.com/office/drawing/2014/main" id="{DE0786A1-8062-420B-9CAE-3BA29B24CDFC}"/>
              </a:ext>
            </a:extLst>
          </p:cNvPr>
          <p:cNvSpPr>
            <a:spLocks noChangeAspect="1"/>
          </p:cNvSpPr>
          <p:nvPr/>
        </p:nvSpPr>
        <p:spPr>
          <a:xfrm>
            <a:off x="302018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6" name="Oval 2355">
            <a:extLst>
              <a:ext uri="{FF2B5EF4-FFF2-40B4-BE49-F238E27FC236}">
                <a16:creationId xmlns:a16="http://schemas.microsoft.com/office/drawing/2014/main" id="{208D67B6-05B9-46EB-98D2-EB063CF3E114}"/>
              </a:ext>
            </a:extLst>
          </p:cNvPr>
          <p:cNvSpPr>
            <a:spLocks noChangeAspect="1"/>
          </p:cNvSpPr>
          <p:nvPr/>
        </p:nvSpPr>
        <p:spPr>
          <a:xfrm>
            <a:off x="326453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8" name="Oval 2357">
            <a:extLst>
              <a:ext uri="{FF2B5EF4-FFF2-40B4-BE49-F238E27FC236}">
                <a16:creationId xmlns:a16="http://schemas.microsoft.com/office/drawing/2014/main" id="{6A8C4AE4-65C0-4E12-B1ED-833B7D2F9302}"/>
              </a:ext>
            </a:extLst>
          </p:cNvPr>
          <p:cNvSpPr>
            <a:spLocks noChangeAspect="1"/>
          </p:cNvSpPr>
          <p:nvPr/>
        </p:nvSpPr>
        <p:spPr>
          <a:xfrm>
            <a:off x="570801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9" name="Oval 2358">
            <a:extLst>
              <a:ext uri="{FF2B5EF4-FFF2-40B4-BE49-F238E27FC236}">
                <a16:creationId xmlns:a16="http://schemas.microsoft.com/office/drawing/2014/main" id="{3E149B9F-35E9-4590-A86C-92BD75166A0E}"/>
              </a:ext>
            </a:extLst>
          </p:cNvPr>
          <p:cNvSpPr>
            <a:spLocks noChangeAspect="1"/>
          </p:cNvSpPr>
          <p:nvPr/>
        </p:nvSpPr>
        <p:spPr>
          <a:xfrm>
            <a:off x="595236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0" name="Oval 2359">
            <a:extLst>
              <a:ext uri="{FF2B5EF4-FFF2-40B4-BE49-F238E27FC236}">
                <a16:creationId xmlns:a16="http://schemas.microsoft.com/office/drawing/2014/main" id="{32FF1637-ACCB-4351-A1B0-0EA1713415ED}"/>
              </a:ext>
            </a:extLst>
          </p:cNvPr>
          <p:cNvSpPr>
            <a:spLocks noChangeAspect="1"/>
          </p:cNvSpPr>
          <p:nvPr/>
        </p:nvSpPr>
        <p:spPr>
          <a:xfrm>
            <a:off x="619671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1" name="Oval 2360">
            <a:extLst>
              <a:ext uri="{FF2B5EF4-FFF2-40B4-BE49-F238E27FC236}">
                <a16:creationId xmlns:a16="http://schemas.microsoft.com/office/drawing/2014/main" id="{3761ADE5-14EA-4AFF-B7F4-101466ED03C3}"/>
              </a:ext>
            </a:extLst>
          </p:cNvPr>
          <p:cNvSpPr>
            <a:spLocks noChangeAspect="1"/>
          </p:cNvSpPr>
          <p:nvPr/>
        </p:nvSpPr>
        <p:spPr>
          <a:xfrm>
            <a:off x="644105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2" name="Oval 2361">
            <a:extLst>
              <a:ext uri="{FF2B5EF4-FFF2-40B4-BE49-F238E27FC236}">
                <a16:creationId xmlns:a16="http://schemas.microsoft.com/office/drawing/2014/main" id="{DF83CD6A-2D0F-414C-9297-E8C603B6ED04}"/>
              </a:ext>
            </a:extLst>
          </p:cNvPr>
          <p:cNvSpPr>
            <a:spLocks noChangeAspect="1"/>
          </p:cNvSpPr>
          <p:nvPr/>
        </p:nvSpPr>
        <p:spPr>
          <a:xfrm>
            <a:off x="473062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3" name="Oval 2362">
            <a:extLst>
              <a:ext uri="{FF2B5EF4-FFF2-40B4-BE49-F238E27FC236}">
                <a16:creationId xmlns:a16="http://schemas.microsoft.com/office/drawing/2014/main" id="{07094F2E-A589-4AA5-9D3B-D7CC2D89C9A7}"/>
              </a:ext>
            </a:extLst>
          </p:cNvPr>
          <p:cNvSpPr>
            <a:spLocks noChangeAspect="1"/>
          </p:cNvSpPr>
          <p:nvPr/>
        </p:nvSpPr>
        <p:spPr>
          <a:xfrm>
            <a:off x="497497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4" name="Oval 2363">
            <a:extLst>
              <a:ext uri="{FF2B5EF4-FFF2-40B4-BE49-F238E27FC236}">
                <a16:creationId xmlns:a16="http://schemas.microsoft.com/office/drawing/2014/main" id="{92802BA9-1C11-4A0C-9575-659E411B20D6}"/>
              </a:ext>
            </a:extLst>
          </p:cNvPr>
          <p:cNvSpPr>
            <a:spLocks noChangeAspect="1"/>
          </p:cNvSpPr>
          <p:nvPr/>
        </p:nvSpPr>
        <p:spPr>
          <a:xfrm>
            <a:off x="521931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6" name="Oval 2365">
            <a:extLst>
              <a:ext uri="{FF2B5EF4-FFF2-40B4-BE49-F238E27FC236}">
                <a16:creationId xmlns:a16="http://schemas.microsoft.com/office/drawing/2014/main" id="{54FF3A55-37B8-4F4C-A9D7-40EB0B625371}"/>
              </a:ext>
            </a:extLst>
          </p:cNvPr>
          <p:cNvSpPr>
            <a:spLocks noChangeAspect="1"/>
          </p:cNvSpPr>
          <p:nvPr/>
        </p:nvSpPr>
        <p:spPr>
          <a:xfrm>
            <a:off x="766279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7" name="Oval 2366">
            <a:extLst>
              <a:ext uri="{FF2B5EF4-FFF2-40B4-BE49-F238E27FC236}">
                <a16:creationId xmlns:a16="http://schemas.microsoft.com/office/drawing/2014/main" id="{060D4B64-FC71-4D1B-B191-50E48DAF5844}"/>
              </a:ext>
            </a:extLst>
          </p:cNvPr>
          <p:cNvSpPr>
            <a:spLocks noChangeAspect="1"/>
          </p:cNvSpPr>
          <p:nvPr/>
        </p:nvSpPr>
        <p:spPr>
          <a:xfrm>
            <a:off x="790714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0" name="Oval 2369">
            <a:extLst>
              <a:ext uri="{FF2B5EF4-FFF2-40B4-BE49-F238E27FC236}">
                <a16:creationId xmlns:a16="http://schemas.microsoft.com/office/drawing/2014/main" id="{5A1740A3-A3AB-4962-8AE3-F7253942DDE7}"/>
              </a:ext>
            </a:extLst>
          </p:cNvPr>
          <p:cNvSpPr>
            <a:spLocks noChangeAspect="1"/>
          </p:cNvSpPr>
          <p:nvPr/>
        </p:nvSpPr>
        <p:spPr>
          <a:xfrm>
            <a:off x="692975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1" name="Oval 2370">
            <a:extLst>
              <a:ext uri="{FF2B5EF4-FFF2-40B4-BE49-F238E27FC236}">
                <a16:creationId xmlns:a16="http://schemas.microsoft.com/office/drawing/2014/main" id="{4ED5A1B7-8D4A-4E40-9A41-63C3FCAD2DD0}"/>
              </a:ext>
            </a:extLst>
          </p:cNvPr>
          <p:cNvSpPr>
            <a:spLocks noChangeAspect="1"/>
          </p:cNvSpPr>
          <p:nvPr/>
        </p:nvSpPr>
        <p:spPr>
          <a:xfrm>
            <a:off x="717410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3" name="Oval 2372">
            <a:extLst>
              <a:ext uri="{FF2B5EF4-FFF2-40B4-BE49-F238E27FC236}">
                <a16:creationId xmlns:a16="http://schemas.microsoft.com/office/drawing/2014/main" id="{F660427B-4CD5-4371-9E89-22751267D3C7}"/>
              </a:ext>
            </a:extLst>
          </p:cNvPr>
          <p:cNvSpPr>
            <a:spLocks noChangeAspect="1"/>
          </p:cNvSpPr>
          <p:nvPr/>
        </p:nvSpPr>
        <p:spPr>
          <a:xfrm>
            <a:off x="155409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5" name="Oval 2374">
            <a:extLst>
              <a:ext uri="{FF2B5EF4-FFF2-40B4-BE49-F238E27FC236}">
                <a16:creationId xmlns:a16="http://schemas.microsoft.com/office/drawing/2014/main" id="{22793FE3-493A-4353-831A-05CD6522503F}"/>
              </a:ext>
            </a:extLst>
          </p:cNvPr>
          <p:cNvSpPr>
            <a:spLocks noChangeAspect="1"/>
          </p:cNvSpPr>
          <p:nvPr/>
        </p:nvSpPr>
        <p:spPr>
          <a:xfrm>
            <a:off x="204279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6" name="Oval 2375">
            <a:extLst>
              <a:ext uri="{FF2B5EF4-FFF2-40B4-BE49-F238E27FC236}">
                <a16:creationId xmlns:a16="http://schemas.microsoft.com/office/drawing/2014/main" id="{E8F2B478-2570-4F3A-A665-26D3A7305B48}"/>
              </a:ext>
            </a:extLst>
          </p:cNvPr>
          <p:cNvSpPr>
            <a:spLocks noChangeAspect="1"/>
          </p:cNvSpPr>
          <p:nvPr/>
        </p:nvSpPr>
        <p:spPr>
          <a:xfrm>
            <a:off x="228714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8" name="Oval 2377">
            <a:extLst>
              <a:ext uri="{FF2B5EF4-FFF2-40B4-BE49-F238E27FC236}">
                <a16:creationId xmlns:a16="http://schemas.microsoft.com/office/drawing/2014/main" id="{2666719E-77DA-4D0F-B8BB-06F5B61B5CA0}"/>
              </a:ext>
            </a:extLst>
          </p:cNvPr>
          <p:cNvSpPr>
            <a:spLocks noChangeAspect="1"/>
          </p:cNvSpPr>
          <p:nvPr/>
        </p:nvSpPr>
        <p:spPr>
          <a:xfrm>
            <a:off x="82105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9" name="Oval 2378">
            <a:extLst>
              <a:ext uri="{FF2B5EF4-FFF2-40B4-BE49-F238E27FC236}">
                <a16:creationId xmlns:a16="http://schemas.microsoft.com/office/drawing/2014/main" id="{79209F7F-641D-4FE6-BC76-7B3F425034C9}"/>
              </a:ext>
            </a:extLst>
          </p:cNvPr>
          <p:cNvSpPr>
            <a:spLocks noChangeAspect="1"/>
          </p:cNvSpPr>
          <p:nvPr/>
        </p:nvSpPr>
        <p:spPr>
          <a:xfrm>
            <a:off x="106540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0" name="Oval 2379">
            <a:extLst>
              <a:ext uri="{FF2B5EF4-FFF2-40B4-BE49-F238E27FC236}">
                <a16:creationId xmlns:a16="http://schemas.microsoft.com/office/drawing/2014/main" id="{CF406272-B404-411D-8E68-A8140E77F0F3}"/>
              </a:ext>
            </a:extLst>
          </p:cNvPr>
          <p:cNvSpPr>
            <a:spLocks noChangeAspect="1"/>
          </p:cNvSpPr>
          <p:nvPr/>
        </p:nvSpPr>
        <p:spPr>
          <a:xfrm>
            <a:off x="130975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1" name="Oval 2380">
            <a:extLst>
              <a:ext uri="{FF2B5EF4-FFF2-40B4-BE49-F238E27FC236}">
                <a16:creationId xmlns:a16="http://schemas.microsoft.com/office/drawing/2014/main" id="{03682B90-52EF-4033-99B8-383B9FB3F089}"/>
              </a:ext>
            </a:extLst>
          </p:cNvPr>
          <p:cNvSpPr>
            <a:spLocks noChangeAspect="1"/>
          </p:cNvSpPr>
          <p:nvPr/>
        </p:nvSpPr>
        <p:spPr>
          <a:xfrm>
            <a:off x="350888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2" name="Oval 2381">
            <a:extLst>
              <a:ext uri="{FF2B5EF4-FFF2-40B4-BE49-F238E27FC236}">
                <a16:creationId xmlns:a16="http://schemas.microsoft.com/office/drawing/2014/main" id="{EFBC18DD-1CE6-4EBF-927F-7E120F1372A9}"/>
              </a:ext>
            </a:extLst>
          </p:cNvPr>
          <p:cNvSpPr>
            <a:spLocks noChangeAspect="1"/>
          </p:cNvSpPr>
          <p:nvPr/>
        </p:nvSpPr>
        <p:spPr>
          <a:xfrm>
            <a:off x="375323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3" name="Oval 2382">
            <a:extLst>
              <a:ext uri="{FF2B5EF4-FFF2-40B4-BE49-F238E27FC236}">
                <a16:creationId xmlns:a16="http://schemas.microsoft.com/office/drawing/2014/main" id="{B1CA2EB7-D69A-476E-9810-613301552F32}"/>
              </a:ext>
            </a:extLst>
          </p:cNvPr>
          <p:cNvSpPr>
            <a:spLocks noChangeAspect="1"/>
          </p:cNvSpPr>
          <p:nvPr/>
        </p:nvSpPr>
        <p:spPr>
          <a:xfrm>
            <a:off x="399757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4" name="Oval 2383">
            <a:extLst>
              <a:ext uri="{FF2B5EF4-FFF2-40B4-BE49-F238E27FC236}">
                <a16:creationId xmlns:a16="http://schemas.microsoft.com/office/drawing/2014/main" id="{B2D1451C-F98C-4169-A743-EA6EE375D067}"/>
              </a:ext>
            </a:extLst>
          </p:cNvPr>
          <p:cNvSpPr>
            <a:spLocks noChangeAspect="1"/>
          </p:cNvSpPr>
          <p:nvPr/>
        </p:nvSpPr>
        <p:spPr>
          <a:xfrm>
            <a:off x="424192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5" name="Oval 2384">
            <a:extLst>
              <a:ext uri="{FF2B5EF4-FFF2-40B4-BE49-F238E27FC236}">
                <a16:creationId xmlns:a16="http://schemas.microsoft.com/office/drawing/2014/main" id="{9AB75B78-5FF4-459B-846A-1D103F906D38}"/>
              </a:ext>
            </a:extLst>
          </p:cNvPr>
          <p:cNvSpPr>
            <a:spLocks noChangeAspect="1"/>
          </p:cNvSpPr>
          <p:nvPr/>
        </p:nvSpPr>
        <p:spPr>
          <a:xfrm>
            <a:off x="448627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9" name="Oval 2388">
            <a:extLst>
              <a:ext uri="{FF2B5EF4-FFF2-40B4-BE49-F238E27FC236}">
                <a16:creationId xmlns:a16="http://schemas.microsoft.com/office/drawing/2014/main" id="{DBA46A77-3713-4BAC-A414-19270215C545}"/>
              </a:ext>
            </a:extLst>
          </p:cNvPr>
          <p:cNvSpPr>
            <a:spLocks noChangeAspect="1"/>
          </p:cNvSpPr>
          <p:nvPr/>
        </p:nvSpPr>
        <p:spPr>
          <a:xfrm>
            <a:off x="546366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4" name="Oval 2393">
            <a:extLst>
              <a:ext uri="{FF2B5EF4-FFF2-40B4-BE49-F238E27FC236}">
                <a16:creationId xmlns:a16="http://schemas.microsoft.com/office/drawing/2014/main" id="{4D92D9E5-A59B-458E-8F98-D30EEDC5B45B}"/>
              </a:ext>
            </a:extLst>
          </p:cNvPr>
          <p:cNvSpPr>
            <a:spLocks noChangeAspect="1"/>
          </p:cNvSpPr>
          <p:nvPr/>
        </p:nvSpPr>
        <p:spPr>
          <a:xfrm>
            <a:off x="473062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5" name="Oval 2394">
            <a:extLst>
              <a:ext uri="{FF2B5EF4-FFF2-40B4-BE49-F238E27FC236}">
                <a16:creationId xmlns:a16="http://schemas.microsoft.com/office/drawing/2014/main" id="{D7D03FEA-2C29-47D6-A4E5-6FE30E97A214}"/>
              </a:ext>
            </a:extLst>
          </p:cNvPr>
          <p:cNvSpPr>
            <a:spLocks noChangeAspect="1"/>
          </p:cNvSpPr>
          <p:nvPr/>
        </p:nvSpPr>
        <p:spPr>
          <a:xfrm>
            <a:off x="497497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6" name="Oval 2395">
            <a:extLst>
              <a:ext uri="{FF2B5EF4-FFF2-40B4-BE49-F238E27FC236}">
                <a16:creationId xmlns:a16="http://schemas.microsoft.com/office/drawing/2014/main" id="{49AA180D-32A3-4984-ABCC-F850FFD9923B}"/>
              </a:ext>
            </a:extLst>
          </p:cNvPr>
          <p:cNvSpPr>
            <a:spLocks noChangeAspect="1"/>
          </p:cNvSpPr>
          <p:nvPr/>
        </p:nvSpPr>
        <p:spPr>
          <a:xfrm>
            <a:off x="521931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7" name="Oval 2396">
            <a:extLst>
              <a:ext uri="{FF2B5EF4-FFF2-40B4-BE49-F238E27FC236}">
                <a16:creationId xmlns:a16="http://schemas.microsoft.com/office/drawing/2014/main" id="{14A4DFBA-E903-4391-9DF1-19A112FA5B8B}"/>
              </a:ext>
            </a:extLst>
          </p:cNvPr>
          <p:cNvSpPr>
            <a:spLocks noChangeAspect="1"/>
          </p:cNvSpPr>
          <p:nvPr/>
        </p:nvSpPr>
        <p:spPr>
          <a:xfrm>
            <a:off x="741845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8" name="Oval 2397">
            <a:extLst>
              <a:ext uri="{FF2B5EF4-FFF2-40B4-BE49-F238E27FC236}">
                <a16:creationId xmlns:a16="http://schemas.microsoft.com/office/drawing/2014/main" id="{89780D35-079B-4BFF-BBA0-49147111DC43}"/>
              </a:ext>
            </a:extLst>
          </p:cNvPr>
          <p:cNvSpPr>
            <a:spLocks noChangeAspect="1"/>
          </p:cNvSpPr>
          <p:nvPr/>
        </p:nvSpPr>
        <p:spPr>
          <a:xfrm>
            <a:off x="766279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9" name="Oval 2398">
            <a:extLst>
              <a:ext uri="{FF2B5EF4-FFF2-40B4-BE49-F238E27FC236}">
                <a16:creationId xmlns:a16="http://schemas.microsoft.com/office/drawing/2014/main" id="{80F459A3-AB7B-4399-990A-108F1B42D67C}"/>
              </a:ext>
            </a:extLst>
          </p:cNvPr>
          <p:cNvSpPr>
            <a:spLocks noChangeAspect="1"/>
          </p:cNvSpPr>
          <p:nvPr/>
        </p:nvSpPr>
        <p:spPr>
          <a:xfrm>
            <a:off x="790714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1" name="Oval 2400">
            <a:extLst>
              <a:ext uri="{FF2B5EF4-FFF2-40B4-BE49-F238E27FC236}">
                <a16:creationId xmlns:a16="http://schemas.microsoft.com/office/drawing/2014/main" id="{F6E422DE-419D-4F2C-A90C-E18AD1A1B2FE}"/>
              </a:ext>
            </a:extLst>
          </p:cNvPr>
          <p:cNvSpPr>
            <a:spLocks noChangeAspect="1"/>
          </p:cNvSpPr>
          <p:nvPr/>
        </p:nvSpPr>
        <p:spPr>
          <a:xfrm>
            <a:off x="668540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2" name="Oval 2401">
            <a:extLst>
              <a:ext uri="{FF2B5EF4-FFF2-40B4-BE49-F238E27FC236}">
                <a16:creationId xmlns:a16="http://schemas.microsoft.com/office/drawing/2014/main" id="{2A73ED9D-D7EE-408F-96FE-B2F581F893EC}"/>
              </a:ext>
            </a:extLst>
          </p:cNvPr>
          <p:cNvSpPr>
            <a:spLocks noChangeAspect="1"/>
          </p:cNvSpPr>
          <p:nvPr/>
        </p:nvSpPr>
        <p:spPr>
          <a:xfrm>
            <a:off x="692975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5" name="Oval 2404">
            <a:extLst>
              <a:ext uri="{FF2B5EF4-FFF2-40B4-BE49-F238E27FC236}">
                <a16:creationId xmlns:a16="http://schemas.microsoft.com/office/drawing/2014/main" id="{FEC3B7EC-5A76-4B82-B446-11A4A998F958}"/>
              </a:ext>
            </a:extLst>
          </p:cNvPr>
          <p:cNvSpPr>
            <a:spLocks noChangeAspect="1"/>
          </p:cNvSpPr>
          <p:nvPr/>
        </p:nvSpPr>
        <p:spPr>
          <a:xfrm>
            <a:off x="155409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7" name="Oval 2406">
            <a:extLst>
              <a:ext uri="{FF2B5EF4-FFF2-40B4-BE49-F238E27FC236}">
                <a16:creationId xmlns:a16="http://schemas.microsoft.com/office/drawing/2014/main" id="{94BCCF81-D228-4E5F-95CF-48E5D78D962C}"/>
              </a:ext>
            </a:extLst>
          </p:cNvPr>
          <p:cNvSpPr>
            <a:spLocks noChangeAspect="1"/>
          </p:cNvSpPr>
          <p:nvPr/>
        </p:nvSpPr>
        <p:spPr>
          <a:xfrm>
            <a:off x="204279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9" name="Oval 2408">
            <a:extLst>
              <a:ext uri="{FF2B5EF4-FFF2-40B4-BE49-F238E27FC236}">
                <a16:creationId xmlns:a16="http://schemas.microsoft.com/office/drawing/2014/main" id="{E4754FF6-B152-4EA9-AA18-1B90BEF3DFC3}"/>
              </a:ext>
            </a:extLst>
          </p:cNvPr>
          <p:cNvSpPr>
            <a:spLocks noChangeAspect="1"/>
          </p:cNvSpPr>
          <p:nvPr/>
        </p:nvSpPr>
        <p:spPr>
          <a:xfrm>
            <a:off x="253149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0" name="Oval 2409">
            <a:extLst>
              <a:ext uri="{FF2B5EF4-FFF2-40B4-BE49-F238E27FC236}">
                <a16:creationId xmlns:a16="http://schemas.microsoft.com/office/drawing/2014/main" id="{DA1C1FD4-A24E-43D1-9E5C-87063F4A8056}"/>
              </a:ext>
            </a:extLst>
          </p:cNvPr>
          <p:cNvSpPr>
            <a:spLocks noChangeAspect="1"/>
          </p:cNvSpPr>
          <p:nvPr/>
        </p:nvSpPr>
        <p:spPr>
          <a:xfrm>
            <a:off x="82105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1" name="Oval 2410">
            <a:extLst>
              <a:ext uri="{FF2B5EF4-FFF2-40B4-BE49-F238E27FC236}">
                <a16:creationId xmlns:a16="http://schemas.microsoft.com/office/drawing/2014/main" id="{0F2CA156-F5A1-4AAC-97C3-8E85F8A94501}"/>
              </a:ext>
            </a:extLst>
          </p:cNvPr>
          <p:cNvSpPr>
            <a:spLocks noChangeAspect="1"/>
          </p:cNvSpPr>
          <p:nvPr/>
        </p:nvSpPr>
        <p:spPr>
          <a:xfrm>
            <a:off x="106540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2" name="Oval 2411">
            <a:extLst>
              <a:ext uri="{FF2B5EF4-FFF2-40B4-BE49-F238E27FC236}">
                <a16:creationId xmlns:a16="http://schemas.microsoft.com/office/drawing/2014/main" id="{506549DE-5F09-4AA8-872C-09871CF182F8}"/>
              </a:ext>
            </a:extLst>
          </p:cNvPr>
          <p:cNvSpPr>
            <a:spLocks noChangeAspect="1"/>
          </p:cNvSpPr>
          <p:nvPr/>
        </p:nvSpPr>
        <p:spPr>
          <a:xfrm>
            <a:off x="130975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3" name="Oval 2412">
            <a:extLst>
              <a:ext uri="{FF2B5EF4-FFF2-40B4-BE49-F238E27FC236}">
                <a16:creationId xmlns:a16="http://schemas.microsoft.com/office/drawing/2014/main" id="{667C64BE-AFAC-4096-B62C-6D2847939AF0}"/>
              </a:ext>
            </a:extLst>
          </p:cNvPr>
          <p:cNvSpPr>
            <a:spLocks noChangeAspect="1"/>
          </p:cNvSpPr>
          <p:nvPr/>
        </p:nvSpPr>
        <p:spPr>
          <a:xfrm>
            <a:off x="350888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4" name="Oval 2413">
            <a:extLst>
              <a:ext uri="{FF2B5EF4-FFF2-40B4-BE49-F238E27FC236}">
                <a16:creationId xmlns:a16="http://schemas.microsoft.com/office/drawing/2014/main" id="{10B1B93E-2089-46C4-A9D0-BC611F8E6207}"/>
              </a:ext>
            </a:extLst>
          </p:cNvPr>
          <p:cNvSpPr>
            <a:spLocks noChangeAspect="1"/>
          </p:cNvSpPr>
          <p:nvPr/>
        </p:nvSpPr>
        <p:spPr>
          <a:xfrm>
            <a:off x="375323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5" name="Oval 2414">
            <a:extLst>
              <a:ext uri="{FF2B5EF4-FFF2-40B4-BE49-F238E27FC236}">
                <a16:creationId xmlns:a16="http://schemas.microsoft.com/office/drawing/2014/main" id="{82ED752A-92DC-4A08-B4AC-2267D76F1DA7}"/>
              </a:ext>
            </a:extLst>
          </p:cNvPr>
          <p:cNvSpPr>
            <a:spLocks noChangeAspect="1"/>
          </p:cNvSpPr>
          <p:nvPr/>
        </p:nvSpPr>
        <p:spPr>
          <a:xfrm>
            <a:off x="399757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6" name="Oval 2415">
            <a:extLst>
              <a:ext uri="{FF2B5EF4-FFF2-40B4-BE49-F238E27FC236}">
                <a16:creationId xmlns:a16="http://schemas.microsoft.com/office/drawing/2014/main" id="{FBC783EC-A1AC-445B-9BD2-368962F905A4}"/>
              </a:ext>
            </a:extLst>
          </p:cNvPr>
          <p:cNvSpPr>
            <a:spLocks noChangeAspect="1"/>
          </p:cNvSpPr>
          <p:nvPr/>
        </p:nvSpPr>
        <p:spPr>
          <a:xfrm>
            <a:off x="424192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8" name="Oval 2417">
            <a:extLst>
              <a:ext uri="{FF2B5EF4-FFF2-40B4-BE49-F238E27FC236}">
                <a16:creationId xmlns:a16="http://schemas.microsoft.com/office/drawing/2014/main" id="{750FC828-F01E-4DD5-8240-92962F5B8D76}"/>
              </a:ext>
            </a:extLst>
          </p:cNvPr>
          <p:cNvSpPr>
            <a:spLocks noChangeAspect="1"/>
          </p:cNvSpPr>
          <p:nvPr/>
        </p:nvSpPr>
        <p:spPr>
          <a:xfrm>
            <a:off x="277583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9" name="Oval 2418">
            <a:extLst>
              <a:ext uri="{FF2B5EF4-FFF2-40B4-BE49-F238E27FC236}">
                <a16:creationId xmlns:a16="http://schemas.microsoft.com/office/drawing/2014/main" id="{682FC5E7-B82F-46F9-8C0A-9DCAB4CC399B}"/>
              </a:ext>
            </a:extLst>
          </p:cNvPr>
          <p:cNvSpPr>
            <a:spLocks noChangeAspect="1"/>
          </p:cNvSpPr>
          <p:nvPr/>
        </p:nvSpPr>
        <p:spPr>
          <a:xfrm>
            <a:off x="302018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0" name="Oval 2419">
            <a:extLst>
              <a:ext uri="{FF2B5EF4-FFF2-40B4-BE49-F238E27FC236}">
                <a16:creationId xmlns:a16="http://schemas.microsoft.com/office/drawing/2014/main" id="{50707F92-8421-4938-97B8-8B256CA80598}"/>
              </a:ext>
            </a:extLst>
          </p:cNvPr>
          <p:cNvSpPr>
            <a:spLocks noChangeAspect="1"/>
          </p:cNvSpPr>
          <p:nvPr/>
        </p:nvSpPr>
        <p:spPr>
          <a:xfrm>
            <a:off x="326453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1" name="Oval 2420">
            <a:extLst>
              <a:ext uri="{FF2B5EF4-FFF2-40B4-BE49-F238E27FC236}">
                <a16:creationId xmlns:a16="http://schemas.microsoft.com/office/drawing/2014/main" id="{E154AE73-7683-4956-AFAB-66C80051D00E}"/>
              </a:ext>
            </a:extLst>
          </p:cNvPr>
          <p:cNvSpPr>
            <a:spLocks noChangeAspect="1"/>
          </p:cNvSpPr>
          <p:nvPr/>
        </p:nvSpPr>
        <p:spPr>
          <a:xfrm>
            <a:off x="546366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2" name="Oval 2421">
            <a:extLst>
              <a:ext uri="{FF2B5EF4-FFF2-40B4-BE49-F238E27FC236}">
                <a16:creationId xmlns:a16="http://schemas.microsoft.com/office/drawing/2014/main" id="{E2558F84-DA91-49C0-8EBF-5E23B7BCC954}"/>
              </a:ext>
            </a:extLst>
          </p:cNvPr>
          <p:cNvSpPr>
            <a:spLocks noChangeAspect="1"/>
          </p:cNvSpPr>
          <p:nvPr/>
        </p:nvSpPr>
        <p:spPr>
          <a:xfrm>
            <a:off x="570801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3" name="Oval 2422">
            <a:extLst>
              <a:ext uri="{FF2B5EF4-FFF2-40B4-BE49-F238E27FC236}">
                <a16:creationId xmlns:a16="http://schemas.microsoft.com/office/drawing/2014/main" id="{1392F149-62D0-4B80-A6C7-EB23A0D89739}"/>
              </a:ext>
            </a:extLst>
          </p:cNvPr>
          <p:cNvSpPr>
            <a:spLocks noChangeAspect="1"/>
          </p:cNvSpPr>
          <p:nvPr/>
        </p:nvSpPr>
        <p:spPr>
          <a:xfrm>
            <a:off x="595236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4" name="Oval 2423">
            <a:extLst>
              <a:ext uri="{FF2B5EF4-FFF2-40B4-BE49-F238E27FC236}">
                <a16:creationId xmlns:a16="http://schemas.microsoft.com/office/drawing/2014/main" id="{DFD6E91B-D22F-44B9-A39B-8643D0400906}"/>
              </a:ext>
            </a:extLst>
          </p:cNvPr>
          <p:cNvSpPr>
            <a:spLocks noChangeAspect="1"/>
          </p:cNvSpPr>
          <p:nvPr/>
        </p:nvSpPr>
        <p:spPr>
          <a:xfrm>
            <a:off x="619671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5" name="Oval 2424">
            <a:extLst>
              <a:ext uri="{FF2B5EF4-FFF2-40B4-BE49-F238E27FC236}">
                <a16:creationId xmlns:a16="http://schemas.microsoft.com/office/drawing/2014/main" id="{78A468BF-6916-4113-A64F-D051406EE310}"/>
              </a:ext>
            </a:extLst>
          </p:cNvPr>
          <p:cNvSpPr>
            <a:spLocks noChangeAspect="1"/>
          </p:cNvSpPr>
          <p:nvPr/>
        </p:nvSpPr>
        <p:spPr>
          <a:xfrm>
            <a:off x="644105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6" name="Oval 2425">
            <a:extLst>
              <a:ext uri="{FF2B5EF4-FFF2-40B4-BE49-F238E27FC236}">
                <a16:creationId xmlns:a16="http://schemas.microsoft.com/office/drawing/2014/main" id="{21930688-27DD-46A9-8AB0-44452882A56C}"/>
              </a:ext>
            </a:extLst>
          </p:cNvPr>
          <p:cNvSpPr>
            <a:spLocks noChangeAspect="1"/>
          </p:cNvSpPr>
          <p:nvPr/>
        </p:nvSpPr>
        <p:spPr>
          <a:xfrm>
            <a:off x="473062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7" name="Oval 2426">
            <a:extLst>
              <a:ext uri="{FF2B5EF4-FFF2-40B4-BE49-F238E27FC236}">
                <a16:creationId xmlns:a16="http://schemas.microsoft.com/office/drawing/2014/main" id="{7D7DED83-80AB-4859-AF79-64A774B0660A}"/>
              </a:ext>
            </a:extLst>
          </p:cNvPr>
          <p:cNvSpPr>
            <a:spLocks noChangeAspect="1"/>
          </p:cNvSpPr>
          <p:nvPr/>
        </p:nvSpPr>
        <p:spPr>
          <a:xfrm>
            <a:off x="497497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8" name="Oval 2427">
            <a:extLst>
              <a:ext uri="{FF2B5EF4-FFF2-40B4-BE49-F238E27FC236}">
                <a16:creationId xmlns:a16="http://schemas.microsoft.com/office/drawing/2014/main" id="{00913784-688D-4269-9433-129AF0DA63BD}"/>
              </a:ext>
            </a:extLst>
          </p:cNvPr>
          <p:cNvSpPr>
            <a:spLocks noChangeAspect="1"/>
          </p:cNvSpPr>
          <p:nvPr/>
        </p:nvSpPr>
        <p:spPr>
          <a:xfrm>
            <a:off x="521931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9" name="Oval 2428">
            <a:extLst>
              <a:ext uri="{FF2B5EF4-FFF2-40B4-BE49-F238E27FC236}">
                <a16:creationId xmlns:a16="http://schemas.microsoft.com/office/drawing/2014/main" id="{1C377D50-25EE-483A-8935-9C0F9328B1D5}"/>
              </a:ext>
            </a:extLst>
          </p:cNvPr>
          <p:cNvSpPr>
            <a:spLocks noChangeAspect="1"/>
          </p:cNvSpPr>
          <p:nvPr/>
        </p:nvSpPr>
        <p:spPr>
          <a:xfrm>
            <a:off x="741845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0" name="Oval 2429">
            <a:extLst>
              <a:ext uri="{FF2B5EF4-FFF2-40B4-BE49-F238E27FC236}">
                <a16:creationId xmlns:a16="http://schemas.microsoft.com/office/drawing/2014/main" id="{5B87F776-DA1F-4491-8350-F6DD96B54708}"/>
              </a:ext>
            </a:extLst>
          </p:cNvPr>
          <p:cNvSpPr>
            <a:spLocks noChangeAspect="1"/>
          </p:cNvSpPr>
          <p:nvPr/>
        </p:nvSpPr>
        <p:spPr>
          <a:xfrm>
            <a:off x="766279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1" name="Oval 2430">
            <a:extLst>
              <a:ext uri="{FF2B5EF4-FFF2-40B4-BE49-F238E27FC236}">
                <a16:creationId xmlns:a16="http://schemas.microsoft.com/office/drawing/2014/main" id="{563425C9-B000-4EC3-BCA2-2E2016710B0D}"/>
              </a:ext>
            </a:extLst>
          </p:cNvPr>
          <p:cNvSpPr>
            <a:spLocks noChangeAspect="1"/>
          </p:cNvSpPr>
          <p:nvPr/>
        </p:nvSpPr>
        <p:spPr>
          <a:xfrm>
            <a:off x="790714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2" name="Oval 2431">
            <a:extLst>
              <a:ext uri="{FF2B5EF4-FFF2-40B4-BE49-F238E27FC236}">
                <a16:creationId xmlns:a16="http://schemas.microsoft.com/office/drawing/2014/main" id="{834379E0-1452-423F-B1CC-06F8D0DF6345}"/>
              </a:ext>
            </a:extLst>
          </p:cNvPr>
          <p:cNvSpPr>
            <a:spLocks noChangeAspect="1"/>
          </p:cNvSpPr>
          <p:nvPr/>
        </p:nvSpPr>
        <p:spPr>
          <a:xfrm>
            <a:off x="815149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4" name="Oval 2433">
            <a:extLst>
              <a:ext uri="{FF2B5EF4-FFF2-40B4-BE49-F238E27FC236}">
                <a16:creationId xmlns:a16="http://schemas.microsoft.com/office/drawing/2014/main" id="{5AAAF250-0202-4DA9-86B0-76AA4D63F234}"/>
              </a:ext>
            </a:extLst>
          </p:cNvPr>
          <p:cNvSpPr>
            <a:spLocks noChangeAspect="1"/>
          </p:cNvSpPr>
          <p:nvPr/>
        </p:nvSpPr>
        <p:spPr>
          <a:xfrm>
            <a:off x="692975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7" name="Oval 2436">
            <a:extLst>
              <a:ext uri="{FF2B5EF4-FFF2-40B4-BE49-F238E27FC236}">
                <a16:creationId xmlns:a16="http://schemas.microsoft.com/office/drawing/2014/main" id="{96AC2940-1CA2-462F-AE8D-33AC2F5C358E}"/>
              </a:ext>
            </a:extLst>
          </p:cNvPr>
          <p:cNvSpPr>
            <a:spLocks noChangeAspect="1"/>
          </p:cNvSpPr>
          <p:nvPr/>
        </p:nvSpPr>
        <p:spPr>
          <a:xfrm>
            <a:off x="155409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8" name="Oval 2437">
            <a:extLst>
              <a:ext uri="{FF2B5EF4-FFF2-40B4-BE49-F238E27FC236}">
                <a16:creationId xmlns:a16="http://schemas.microsoft.com/office/drawing/2014/main" id="{23FF6FF9-D6A1-4CA3-BED5-1F70F73F6BCB}"/>
              </a:ext>
            </a:extLst>
          </p:cNvPr>
          <p:cNvSpPr>
            <a:spLocks noChangeAspect="1"/>
          </p:cNvSpPr>
          <p:nvPr/>
        </p:nvSpPr>
        <p:spPr>
          <a:xfrm>
            <a:off x="179844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9" name="Oval 2438">
            <a:extLst>
              <a:ext uri="{FF2B5EF4-FFF2-40B4-BE49-F238E27FC236}">
                <a16:creationId xmlns:a16="http://schemas.microsoft.com/office/drawing/2014/main" id="{05D9E667-592D-4D61-BC2E-F901FEFCA957}"/>
              </a:ext>
            </a:extLst>
          </p:cNvPr>
          <p:cNvSpPr>
            <a:spLocks noChangeAspect="1"/>
          </p:cNvSpPr>
          <p:nvPr/>
        </p:nvSpPr>
        <p:spPr>
          <a:xfrm>
            <a:off x="204279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0" name="Oval 2439">
            <a:extLst>
              <a:ext uri="{FF2B5EF4-FFF2-40B4-BE49-F238E27FC236}">
                <a16:creationId xmlns:a16="http://schemas.microsoft.com/office/drawing/2014/main" id="{D817EEC0-EE25-42C8-9802-41D14255A52D}"/>
              </a:ext>
            </a:extLst>
          </p:cNvPr>
          <p:cNvSpPr>
            <a:spLocks noChangeAspect="1"/>
          </p:cNvSpPr>
          <p:nvPr/>
        </p:nvSpPr>
        <p:spPr>
          <a:xfrm>
            <a:off x="228714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1" name="Oval 2440">
            <a:extLst>
              <a:ext uri="{FF2B5EF4-FFF2-40B4-BE49-F238E27FC236}">
                <a16:creationId xmlns:a16="http://schemas.microsoft.com/office/drawing/2014/main" id="{180E7CD8-6205-4128-95D6-8292C0D14242}"/>
              </a:ext>
            </a:extLst>
          </p:cNvPr>
          <p:cNvSpPr>
            <a:spLocks noChangeAspect="1"/>
          </p:cNvSpPr>
          <p:nvPr/>
        </p:nvSpPr>
        <p:spPr>
          <a:xfrm>
            <a:off x="253149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2" name="Oval 2441">
            <a:extLst>
              <a:ext uri="{FF2B5EF4-FFF2-40B4-BE49-F238E27FC236}">
                <a16:creationId xmlns:a16="http://schemas.microsoft.com/office/drawing/2014/main" id="{D1B15FB0-5D7A-45CB-BF53-7F7D2E829EDB}"/>
              </a:ext>
            </a:extLst>
          </p:cNvPr>
          <p:cNvSpPr>
            <a:spLocks noChangeAspect="1"/>
          </p:cNvSpPr>
          <p:nvPr/>
        </p:nvSpPr>
        <p:spPr>
          <a:xfrm>
            <a:off x="82105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3" name="Oval 2442">
            <a:extLst>
              <a:ext uri="{FF2B5EF4-FFF2-40B4-BE49-F238E27FC236}">
                <a16:creationId xmlns:a16="http://schemas.microsoft.com/office/drawing/2014/main" id="{6254BCCF-715A-4B53-83E9-1BA0A7D58926}"/>
              </a:ext>
            </a:extLst>
          </p:cNvPr>
          <p:cNvSpPr>
            <a:spLocks noChangeAspect="1"/>
          </p:cNvSpPr>
          <p:nvPr/>
        </p:nvSpPr>
        <p:spPr>
          <a:xfrm>
            <a:off x="106540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4" name="Oval 2443">
            <a:extLst>
              <a:ext uri="{FF2B5EF4-FFF2-40B4-BE49-F238E27FC236}">
                <a16:creationId xmlns:a16="http://schemas.microsoft.com/office/drawing/2014/main" id="{F9F1BAB0-7AC7-4ADA-AC09-1DD5DE72CE57}"/>
              </a:ext>
            </a:extLst>
          </p:cNvPr>
          <p:cNvSpPr>
            <a:spLocks noChangeAspect="1"/>
          </p:cNvSpPr>
          <p:nvPr/>
        </p:nvSpPr>
        <p:spPr>
          <a:xfrm>
            <a:off x="130975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5" name="Oval 2444">
            <a:extLst>
              <a:ext uri="{FF2B5EF4-FFF2-40B4-BE49-F238E27FC236}">
                <a16:creationId xmlns:a16="http://schemas.microsoft.com/office/drawing/2014/main" id="{FD0FC00C-A34A-4F76-971B-6317028CC4D5}"/>
              </a:ext>
            </a:extLst>
          </p:cNvPr>
          <p:cNvSpPr>
            <a:spLocks noChangeAspect="1"/>
          </p:cNvSpPr>
          <p:nvPr/>
        </p:nvSpPr>
        <p:spPr>
          <a:xfrm>
            <a:off x="350888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6" name="Oval 2445">
            <a:extLst>
              <a:ext uri="{FF2B5EF4-FFF2-40B4-BE49-F238E27FC236}">
                <a16:creationId xmlns:a16="http://schemas.microsoft.com/office/drawing/2014/main" id="{F5000251-D7DD-48CB-8155-67160E339814}"/>
              </a:ext>
            </a:extLst>
          </p:cNvPr>
          <p:cNvSpPr>
            <a:spLocks noChangeAspect="1"/>
          </p:cNvSpPr>
          <p:nvPr/>
        </p:nvSpPr>
        <p:spPr>
          <a:xfrm>
            <a:off x="375323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7" name="Oval 2446">
            <a:extLst>
              <a:ext uri="{FF2B5EF4-FFF2-40B4-BE49-F238E27FC236}">
                <a16:creationId xmlns:a16="http://schemas.microsoft.com/office/drawing/2014/main" id="{1270BDC8-3308-4248-B52C-9A1CF29EC4AE}"/>
              </a:ext>
            </a:extLst>
          </p:cNvPr>
          <p:cNvSpPr>
            <a:spLocks noChangeAspect="1"/>
          </p:cNvSpPr>
          <p:nvPr/>
        </p:nvSpPr>
        <p:spPr>
          <a:xfrm>
            <a:off x="399757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0" name="Oval 2449">
            <a:extLst>
              <a:ext uri="{FF2B5EF4-FFF2-40B4-BE49-F238E27FC236}">
                <a16:creationId xmlns:a16="http://schemas.microsoft.com/office/drawing/2014/main" id="{7D27B746-66A3-4F92-BB90-97C32E4D6071}"/>
              </a:ext>
            </a:extLst>
          </p:cNvPr>
          <p:cNvSpPr>
            <a:spLocks noChangeAspect="1"/>
          </p:cNvSpPr>
          <p:nvPr/>
        </p:nvSpPr>
        <p:spPr>
          <a:xfrm>
            <a:off x="277583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1" name="Oval 2450">
            <a:extLst>
              <a:ext uri="{FF2B5EF4-FFF2-40B4-BE49-F238E27FC236}">
                <a16:creationId xmlns:a16="http://schemas.microsoft.com/office/drawing/2014/main" id="{E5283B47-6447-46D8-9C9E-4EC6758325DF}"/>
              </a:ext>
            </a:extLst>
          </p:cNvPr>
          <p:cNvSpPr>
            <a:spLocks noChangeAspect="1"/>
          </p:cNvSpPr>
          <p:nvPr/>
        </p:nvSpPr>
        <p:spPr>
          <a:xfrm>
            <a:off x="302018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2" name="Oval 2451">
            <a:extLst>
              <a:ext uri="{FF2B5EF4-FFF2-40B4-BE49-F238E27FC236}">
                <a16:creationId xmlns:a16="http://schemas.microsoft.com/office/drawing/2014/main" id="{63349767-6BF4-43DF-A13C-A0BA05014CCB}"/>
              </a:ext>
            </a:extLst>
          </p:cNvPr>
          <p:cNvSpPr>
            <a:spLocks noChangeAspect="1"/>
          </p:cNvSpPr>
          <p:nvPr/>
        </p:nvSpPr>
        <p:spPr>
          <a:xfrm>
            <a:off x="326453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3" name="Oval 2452">
            <a:extLst>
              <a:ext uri="{FF2B5EF4-FFF2-40B4-BE49-F238E27FC236}">
                <a16:creationId xmlns:a16="http://schemas.microsoft.com/office/drawing/2014/main" id="{D87616DF-99B6-4D26-8C69-0CF52A8AEFA6}"/>
              </a:ext>
            </a:extLst>
          </p:cNvPr>
          <p:cNvSpPr>
            <a:spLocks noChangeAspect="1"/>
          </p:cNvSpPr>
          <p:nvPr/>
        </p:nvSpPr>
        <p:spPr>
          <a:xfrm>
            <a:off x="546366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4" name="Oval 2453">
            <a:extLst>
              <a:ext uri="{FF2B5EF4-FFF2-40B4-BE49-F238E27FC236}">
                <a16:creationId xmlns:a16="http://schemas.microsoft.com/office/drawing/2014/main" id="{058DC842-2A87-4F90-AE39-D956A0E3C1F4}"/>
              </a:ext>
            </a:extLst>
          </p:cNvPr>
          <p:cNvSpPr>
            <a:spLocks noChangeAspect="1"/>
          </p:cNvSpPr>
          <p:nvPr/>
        </p:nvSpPr>
        <p:spPr>
          <a:xfrm>
            <a:off x="570801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5" name="Oval 2454">
            <a:extLst>
              <a:ext uri="{FF2B5EF4-FFF2-40B4-BE49-F238E27FC236}">
                <a16:creationId xmlns:a16="http://schemas.microsoft.com/office/drawing/2014/main" id="{9BC6FDD4-4C47-4AF3-8E2C-6A89E188296C}"/>
              </a:ext>
            </a:extLst>
          </p:cNvPr>
          <p:cNvSpPr>
            <a:spLocks noChangeAspect="1"/>
          </p:cNvSpPr>
          <p:nvPr/>
        </p:nvSpPr>
        <p:spPr>
          <a:xfrm>
            <a:off x="595236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6" name="Oval 2455">
            <a:extLst>
              <a:ext uri="{FF2B5EF4-FFF2-40B4-BE49-F238E27FC236}">
                <a16:creationId xmlns:a16="http://schemas.microsoft.com/office/drawing/2014/main" id="{81C0AA2F-05F7-4E6A-975F-8F370B5F9E68}"/>
              </a:ext>
            </a:extLst>
          </p:cNvPr>
          <p:cNvSpPr>
            <a:spLocks noChangeAspect="1"/>
          </p:cNvSpPr>
          <p:nvPr/>
        </p:nvSpPr>
        <p:spPr>
          <a:xfrm>
            <a:off x="619671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" name="Oval 2456">
            <a:extLst>
              <a:ext uri="{FF2B5EF4-FFF2-40B4-BE49-F238E27FC236}">
                <a16:creationId xmlns:a16="http://schemas.microsoft.com/office/drawing/2014/main" id="{F87FB42F-3DE4-4710-BE8C-95CB2143F167}"/>
              </a:ext>
            </a:extLst>
          </p:cNvPr>
          <p:cNvSpPr>
            <a:spLocks noChangeAspect="1"/>
          </p:cNvSpPr>
          <p:nvPr/>
        </p:nvSpPr>
        <p:spPr>
          <a:xfrm>
            <a:off x="644105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9" name="Oval 2458">
            <a:extLst>
              <a:ext uri="{FF2B5EF4-FFF2-40B4-BE49-F238E27FC236}">
                <a16:creationId xmlns:a16="http://schemas.microsoft.com/office/drawing/2014/main" id="{C918424E-1506-4157-9A58-3DC82417F0BF}"/>
              </a:ext>
            </a:extLst>
          </p:cNvPr>
          <p:cNvSpPr>
            <a:spLocks noChangeAspect="1"/>
          </p:cNvSpPr>
          <p:nvPr/>
        </p:nvSpPr>
        <p:spPr>
          <a:xfrm>
            <a:off x="497497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0" name="Oval 2459">
            <a:extLst>
              <a:ext uri="{FF2B5EF4-FFF2-40B4-BE49-F238E27FC236}">
                <a16:creationId xmlns:a16="http://schemas.microsoft.com/office/drawing/2014/main" id="{CE820129-8714-4BFE-830A-68EB91A5E343}"/>
              </a:ext>
            </a:extLst>
          </p:cNvPr>
          <p:cNvSpPr>
            <a:spLocks noChangeAspect="1"/>
          </p:cNvSpPr>
          <p:nvPr/>
        </p:nvSpPr>
        <p:spPr>
          <a:xfrm>
            <a:off x="521931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1" name="Oval 2460">
            <a:extLst>
              <a:ext uri="{FF2B5EF4-FFF2-40B4-BE49-F238E27FC236}">
                <a16:creationId xmlns:a16="http://schemas.microsoft.com/office/drawing/2014/main" id="{C01992F2-2A1B-4009-9094-9D2F1AD5B265}"/>
              </a:ext>
            </a:extLst>
          </p:cNvPr>
          <p:cNvSpPr>
            <a:spLocks noChangeAspect="1"/>
          </p:cNvSpPr>
          <p:nvPr/>
        </p:nvSpPr>
        <p:spPr>
          <a:xfrm>
            <a:off x="741845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2" name="Oval 2461">
            <a:extLst>
              <a:ext uri="{FF2B5EF4-FFF2-40B4-BE49-F238E27FC236}">
                <a16:creationId xmlns:a16="http://schemas.microsoft.com/office/drawing/2014/main" id="{1EFBE4A9-3594-4A8C-A505-12703E75F455}"/>
              </a:ext>
            </a:extLst>
          </p:cNvPr>
          <p:cNvSpPr>
            <a:spLocks noChangeAspect="1"/>
          </p:cNvSpPr>
          <p:nvPr/>
        </p:nvSpPr>
        <p:spPr>
          <a:xfrm>
            <a:off x="766279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3" name="Oval 2462">
            <a:extLst>
              <a:ext uri="{FF2B5EF4-FFF2-40B4-BE49-F238E27FC236}">
                <a16:creationId xmlns:a16="http://schemas.microsoft.com/office/drawing/2014/main" id="{6EC9CA19-1A4F-4C6E-9A81-62B074106894}"/>
              </a:ext>
            </a:extLst>
          </p:cNvPr>
          <p:cNvSpPr>
            <a:spLocks noChangeAspect="1"/>
          </p:cNvSpPr>
          <p:nvPr/>
        </p:nvSpPr>
        <p:spPr>
          <a:xfrm>
            <a:off x="790714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4" name="Oval 2463">
            <a:extLst>
              <a:ext uri="{FF2B5EF4-FFF2-40B4-BE49-F238E27FC236}">
                <a16:creationId xmlns:a16="http://schemas.microsoft.com/office/drawing/2014/main" id="{295D6FC6-969B-472A-808D-71D8C89399DD}"/>
              </a:ext>
            </a:extLst>
          </p:cNvPr>
          <p:cNvSpPr>
            <a:spLocks noChangeAspect="1"/>
          </p:cNvSpPr>
          <p:nvPr/>
        </p:nvSpPr>
        <p:spPr>
          <a:xfrm>
            <a:off x="815149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5" name="Oval 2464">
            <a:extLst>
              <a:ext uri="{FF2B5EF4-FFF2-40B4-BE49-F238E27FC236}">
                <a16:creationId xmlns:a16="http://schemas.microsoft.com/office/drawing/2014/main" id="{07BD1221-B22B-42C8-BDB2-55EB61ECEFF4}"/>
              </a:ext>
            </a:extLst>
          </p:cNvPr>
          <p:cNvSpPr>
            <a:spLocks noChangeAspect="1"/>
          </p:cNvSpPr>
          <p:nvPr/>
        </p:nvSpPr>
        <p:spPr>
          <a:xfrm>
            <a:off x="668540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6" name="Oval 2465">
            <a:extLst>
              <a:ext uri="{FF2B5EF4-FFF2-40B4-BE49-F238E27FC236}">
                <a16:creationId xmlns:a16="http://schemas.microsoft.com/office/drawing/2014/main" id="{E5BA0E77-77FB-43CB-A6A4-3739F23A18DB}"/>
              </a:ext>
            </a:extLst>
          </p:cNvPr>
          <p:cNvSpPr>
            <a:spLocks noChangeAspect="1"/>
          </p:cNvSpPr>
          <p:nvPr/>
        </p:nvSpPr>
        <p:spPr>
          <a:xfrm>
            <a:off x="692975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7" name="Oval 2466">
            <a:extLst>
              <a:ext uri="{FF2B5EF4-FFF2-40B4-BE49-F238E27FC236}">
                <a16:creationId xmlns:a16="http://schemas.microsoft.com/office/drawing/2014/main" id="{241EB31A-27C5-4755-82D0-BCB35EA5C1A2}"/>
              </a:ext>
            </a:extLst>
          </p:cNvPr>
          <p:cNvSpPr>
            <a:spLocks noChangeAspect="1"/>
          </p:cNvSpPr>
          <p:nvPr/>
        </p:nvSpPr>
        <p:spPr>
          <a:xfrm>
            <a:off x="717410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9" name="Oval 2468">
            <a:extLst>
              <a:ext uri="{FF2B5EF4-FFF2-40B4-BE49-F238E27FC236}">
                <a16:creationId xmlns:a16="http://schemas.microsoft.com/office/drawing/2014/main" id="{268E87CC-CE14-4324-BD90-97D73120F490}"/>
              </a:ext>
            </a:extLst>
          </p:cNvPr>
          <p:cNvSpPr>
            <a:spLocks noChangeAspect="1"/>
          </p:cNvSpPr>
          <p:nvPr/>
        </p:nvSpPr>
        <p:spPr>
          <a:xfrm>
            <a:off x="155409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4" name="Oval 2473">
            <a:extLst>
              <a:ext uri="{FF2B5EF4-FFF2-40B4-BE49-F238E27FC236}">
                <a16:creationId xmlns:a16="http://schemas.microsoft.com/office/drawing/2014/main" id="{C71B42D3-0573-42EB-99B4-5AB8D29CFEF6}"/>
              </a:ext>
            </a:extLst>
          </p:cNvPr>
          <p:cNvSpPr>
            <a:spLocks noChangeAspect="1"/>
          </p:cNvSpPr>
          <p:nvPr/>
        </p:nvSpPr>
        <p:spPr>
          <a:xfrm>
            <a:off x="82105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7" name="Oval 2476">
            <a:extLst>
              <a:ext uri="{FF2B5EF4-FFF2-40B4-BE49-F238E27FC236}">
                <a16:creationId xmlns:a16="http://schemas.microsoft.com/office/drawing/2014/main" id="{CBF12F6A-3173-406C-8562-C217D31BE81A}"/>
              </a:ext>
            </a:extLst>
          </p:cNvPr>
          <p:cNvSpPr>
            <a:spLocks noChangeAspect="1"/>
          </p:cNvSpPr>
          <p:nvPr/>
        </p:nvSpPr>
        <p:spPr>
          <a:xfrm>
            <a:off x="3508883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8" name="Oval 2477">
            <a:extLst>
              <a:ext uri="{FF2B5EF4-FFF2-40B4-BE49-F238E27FC236}">
                <a16:creationId xmlns:a16="http://schemas.microsoft.com/office/drawing/2014/main" id="{E6FFCBE1-8A31-463C-8CB5-4F50EAF0EF23}"/>
              </a:ext>
            </a:extLst>
          </p:cNvPr>
          <p:cNvSpPr>
            <a:spLocks noChangeAspect="1"/>
          </p:cNvSpPr>
          <p:nvPr/>
        </p:nvSpPr>
        <p:spPr>
          <a:xfrm>
            <a:off x="3753231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9" name="Oval 2478">
            <a:extLst>
              <a:ext uri="{FF2B5EF4-FFF2-40B4-BE49-F238E27FC236}">
                <a16:creationId xmlns:a16="http://schemas.microsoft.com/office/drawing/2014/main" id="{073100F3-EA25-4AB9-8387-70231069ADD3}"/>
              </a:ext>
            </a:extLst>
          </p:cNvPr>
          <p:cNvSpPr>
            <a:spLocks noChangeAspect="1"/>
          </p:cNvSpPr>
          <p:nvPr/>
        </p:nvSpPr>
        <p:spPr>
          <a:xfrm>
            <a:off x="399757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2" name="Oval 2481">
            <a:extLst>
              <a:ext uri="{FF2B5EF4-FFF2-40B4-BE49-F238E27FC236}">
                <a16:creationId xmlns:a16="http://schemas.microsoft.com/office/drawing/2014/main" id="{8BD8DA71-A7BC-4CF4-9A7B-5BB265517CF3}"/>
              </a:ext>
            </a:extLst>
          </p:cNvPr>
          <p:cNvSpPr>
            <a:spLocks noChangeAspect="1"/>
          </p:cNvSpPr>
          <p:nvPr/>
        </p:nvSpPr>
        <p:spPr>
          <a:xfrm>
            <a:off x="277583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3" name="Oval 2482">
            <a:extLst>
              <a:ext uri="{FF2B5EF4-FFF2-40B4-BE49-F238E27FC236}">
                <a16:creationId xmlns:a16="http://schemas.microsoft.com/office/drawing/2014/main" id="{08605FF2-E174-4689-86C8-FF98A22F74C7}"/>
              </a:ext>
            </a:extLst>
          </p:cNvPr>
          <p:cNvSpPr>
            <a:spLocks noChangeAspect="1"/>
          </p:cNvSpPr>
          <p:nvPr/>
        </p:nvSpPr>
        <p:spPr>
          <a:xfrm>
            <a:off x="3020187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4" name="Oval 2483">
            <a:extLst>
              <a:ext uri="{FF2B5EF4-FFF2-40B4-BE49-F238E27FC236}">
                <a16:creationId xmlns:a16="http://schemas.microsoft.com/office/drawing/2014/main" id="{7C437F21-BB9B-4CBE-957A-91E731DA45D9}"/>
              </a:ext>
            </a:extLst>
          </p:cNvPr>
          <p:cNvSpPr>
            <a:spLocks noChangeAspect="1"/>
          </p:cNvSpPr>
          <p:nvPr/>
        </p:nvSpPr>
        <p:spPr>
          <a:xfrm>
            <a:off x="326453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5" name="Oval 2484">
            <a:extLst>
              <a:ext uri="{FF2B5EF4-FFF2-40B4-BE49-F238E27FC236}">
                <a16:creationId xmlns:a16="http://schemas.microsoft.com/office/drawing/2014/main" id="{EED0CA94-2CFE-4748-95E9-0B623A4B0E23}"/>
              </a:ext>
            </a:extLst>
          </p:cNvPr>
          <p:cNvSpPr>
            <a:spLocks noChangeAspect="1"/>
          </p:cNvSpPr>
          <p:nvPr/>
        </p:nvSpPr>
        <p:spPr>
          <a:xfrm>
            <a:off x="5463667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6" name="Oval 2485">
            <a:extLst>
              <a:ext uri="{FF2B5EF4-FFF2-40B4-BE49-F238E27FC236}">
                <a16:creationId xmlns:a16="http://schemas.microsoft.com/office/drawing/2014/main" id="{D0A4EB96-6488-498E-A100-3975FB808B62}"/>
              </a:ext>
            </a:extLst>
          </p:cNvPr>
          <p:cNvSpPr>
            <a:spLocks noChangeAspect="1"/>
          </p:cNvSpPr>
          <p:nvPr/>
        </p:nvSpPr>
        <p:spPr>
          <a:xfrm>
            <a:off x="570801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7" name="Oval 2486">
            <a:extLst>
              <a:ext uri="{FF2B5EF4-FFF2-40B4-BE49-F238E27FC236}">
                <a16:creationId xmlns:a16="http://schemas.microsoft.com/office/drawing/2014/main" id="{0AED5D47-7E1B-4038-8F7B-01DFB44DF911}"/>
              </a:ext>
            </a:extLst>
          </p:cNvPr>
          <p:cNvSpPr>
            <a:spLocks noChangeAspect="1"/>
          </p:cNvSpPr>
          <p:nvPr/>
        </p:nvSpPr>
        <p:spPr>
          <a:xfrm>
            <a:off x="5952363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8" name="Oval 2487">
            <a:extLst>
              <a:ext uri="{FF2B5EF4-FFF2-40B4-BE49-F238E27FC236}">
                <a16:creationId xmlns:a16="http://schemas.microsoft.com/office/drawing/2014/main" id="{6CA214E7-3D42-486C-B1E2-22CAD53F98DE}"/>
              </a:ext>
            </a:extLst>
          </p:cNvPr>
          <p:cNvSpPr>
            <a:spLocks noChangeAspect="1"/>
          </p:cNvSpPr>
          <p:nvPr/>
        </p:nvSpPr>
        <p:spPr>
          <a:xfrm>
            <a:off x="6196711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2" name="Oval 2491">
            <a:extLst>
              <a:ext uri="{FF2B5EF4-FFF2-40B4-BE49-F238E27FC236}">
                <a16:creationId xmlns:a16="http://schemas.microsoft.com/office/drawing/2014/main" id="{EF062D22-E77E-47EF-99DB-4CE1B1932E95}"/>
              </a:ext>
            </a:extLst>
          </p:cNvPr>
          <p:cNvSpPr>
            <a:spLocks noChangeAspect="1"/>
          </p:cNvSpPr>
          <p:nvPr/>
        </p:nvSpPr>
        <p:spPr>
          <a:xfrm>
            <a:off x="521931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3" name="Oval 2492">
            <a:extLst>
              <a:ext uri="{FF2B5EF4-FFF2-40B4-BE49-F238E27FC236}">
                <a16:creationId xmlns:a16="http://schemas.microsoft.com/office/drawing/2014/main" id="{DBCE7F8D-1F23-4BAB-8404-399C24F34FB8}"/>
              </a:ext>
            </a:extLst>
          </p:cNvPr>
          <p:cNvSpPr>
            <a:spLocks noChangeAspect="1"/>
          </p:cNvSpPr>
          <p:nvPr/>
        </p:nvSpPr>
        <p:spPr>
          <a:xfrm>
            <a:off x="7418451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6" name="Oval 2495">
            <a:extLst>
              <a:ext uri="{FF2B5EF4-FFF2-40B4-BE49-F238E27FC236}">
                <a16:creationId xmlns:a16="http://schemas.microsoft.com/office/drawing/2014/main" id="{B7AAAEA1-DFC6-4433-B1E0-110A2CDEC888}"/>
              </a:ext>
            </a:extLst>
          </p:cNvPr>
          <p:cNvSpPr>
            <a:spLocks noChangeAspect="1"/>
          </p:cNvSpPr>
          <p:nvPr/>
        </p:nvSpPr>
        <p:spPr>
          <a:xfrm>
            <a:off x="815149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9" name="Oval 2508">
            <a:extLst>
              <a:ext uri="{FF2B5EF4-FFF2-40B4-BE49-F238E27FC236}">
                <a16:creationId xmlns:a16="http://schemas.microsoft.com/office/drawing/2014/main" id="{8CA96148-AB5F-4E31-8F46-CD097EF04DF8}"/>
              </a:ext>
            </a:extLst>
          </p:cNvPr>
          <p:cNvSpPr>
            <a:spLocks noChangeAspect="1"/>
          </p:cNvSpPr>
          <p:nvPr/>
        </p:nvSpPr>
        <p:spPr>
          <a:xfrm>
            <a:off x="3508883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0" name="Oval 2509">
            <a:extLst>
              <a:ext uri="{FF2B5EF4-FFF2-40B4-BE49-F238E27FC236}">
                <a16:creationId xmlns:a16="http://schemas.microsoft.com/office/drawing/2014/main" id="{8C38116B-A52A-4CBE-A9FC-DEC2CCC59EA7}"/>
              </a:ext>
            </a:extLst>
          </p:cNvPr>
          <p:cNvSpPr>
            <a:spLocks noChangeAspect="1"/>
          </p:cNvSpPr>
          <p:nvPr/>
        </p:nvSpPr>
        <p:spPr>
          <a:xfrm>
            <a:off x="3753231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1" name="Oval 2510">
            <a:extLst>
              <a:ext uri="{FF2B5EF4-FFF2-40B4-BE49-F238E27FC236}">
                <a16:creationId xmlns:a16="http://schemas.microsoft.com/office/drawing/2014/main" id="{43676429-DF7B-415B-B520-984D3C571659}"/>
              </a:ext>
            </a:extLst>
          </p:cNvPr>
          <p:cNvSpPr>
            <a:spLocks noChangeAspect="1"/>
          </p:cNvSpPr>
          <p:nvPr/>
        </p:nvSpPr>
        <p:spPr>
          <a:xfrm>
            <a:off x="3997579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3" name="Oval 2512">
            <a:extLst>
              <a:ext uri="{FF2B5EF4-FFF2-40B4-BE49-F238E27FC236}">
                <a16:creationId xmlns:a16="http://schemas.microsoft.com/office/drawing/2014/main" id="{7E6726D0-40A3-45C7-BBF2-DDB1140F5776}"/>
              </a:ext>
            </a:extLst>
          </p:cNvPr>
          <p:cNvSpPr>
            <a:spLocks noChangeAspect="1"/>
          </p:cNvSpPr>
          <p:nvPr/>
        </p:nvSpPr>
        <p:spPr>
          <a:xfrm>
            <a:off x="4486275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6" name="Oval 2515">
            <a:extLst>
              <a:ext uri="{FF2B5EF4-FFF2-40B4-BE49-F238E27FC236}">
                <a16:creationId xmlns:a16="http://schemas.microsoft.com/office/drawing/2014/main" id="{CAC40561-98F2-4CFB-B7E7-C722FC6668CB}"/>
              </a:ext>
            </a:extLst>
          </p:cNvPr>
          <p:cNvSpPr>
            <a:spLocks noChangeAspect="1"/>
          </p:cNvSpPr>
          <p:nvPr/>
        </p:nvSpPr>
        <p:spPr>
          <a:xfrm>
            <a:off x="3264535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7" name="Oval 2516">
            <a:extLst>
              <a:ext uri="{FF2B5EF4-FFF2-40B4-BE49-F238E27FC236}">
                <a16:creationId xmlns:a16="http://schemas.microsoft.com/office/drawing/2014/main" id="{0555AF2C-FA98-4F6E-83C0-4B48F55134DE}"/>
              </a:ext>
            </a:extLst>
          </p:cNvPr>
          <p:cNvSpPr>
            <a:spLocks noChangeAspect="1"/>
          </p:cNvSpPr>
          <p:nvPr/>
        </p:nvSpPr>
        <p:spPr>
          <a:xfrm>
            <a:off x="5463667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8" name="Oval 2517">
            <a:extLst>
              <a:ext uri="{FF2B5EF4-FFF2-40B4-BE49-F238E27FC236}">
                <a16:creationId xmlns:a16="http://schemas.microsoft.com/office/drawing/2014/main" id="{18690C29-E3EC-4031-B20B-F943983162A7}"/>
              </a:ext>
            </a:extLst>
          </p:cNvPr>
          <p:cNvSpPr>
            <a:spLocks noChangeAspect="1"/>
          </p:cNvSpPr>
          <p:nvPr/>
        </p:nvSpPr>
        <p:spPr>
          <a:xfrm>
            <a:off x="5708015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3" name="Oval 2522">
            <a:extLst>
              <a:ext uri="{FF2B5EF4-FFF2-40B4-BE49-F238E27FC236}">
                <a16:creationId xmlns:a16="http://schemas.microsoft.com/office/drawing/2014/main" id="{9A77D181-7869-444D-B18E-C6E442E69E0B}"/>
              </a:ext>
            </a:extLst>
          </p:cNvPr>
          <p:cNvSpPr>
            <a:spLocks noChangeAspect="1"/>
          </p:cNvSpPr>
          <p:nvPr/>
        </p:nvSpPr>
        <p:spPr>
          <a:xfrm>
            <a:off x="4974971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4" name="Oval 2523">
            <a:extLst>
              <a:ext uri="{FF2B5EF4-FFF2-40B4-BE49-F238E27FC236}">
                <a16:creationId xmlns:a16="http://schemas.microsoft.com/office/drawing/2014/main" id="{F92B6A77-B4BA-4A24-85F7-D4A1DE2CD9AF}"/>
              </a:ext>
            </a:extLst>
          </p:cNvPr>
          <p:cNvSpPr>
            <a:spLocks noChangeAspect="1"/>
          </p:cNvSpPr>
          <p:nvPr/>
        </p:nvSpPr>
        <p:spPr>
          <a:xfrm>
            <a:off x="5219319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7" name="Oval 2536">
            <a:extLst>
              <a:ext uri="{FF2B5EF4-FFF2-40B4-BE49-F238E27FC236}">
                <a16:creationId xmlns:a16="http://schemas.microsoft.com/office/drawing/2014/main" id="{A2E02207-EE50-4FC6-B808-F25354A6A10A}"/>
              </a:ext>
            </a:extLst>
          </p:cNvPr>
          <p:cNvSpPr>
            <a:spLocks noChangeAspect="1"/>
          </p:cNvSpPr>
          <p:nvPr/>
        </p:nvSpPr>
        <p:spPr>
          <a:xfrm>
            <a:off x="253149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1" name="Oval 2540">
            <a:extLst>
              <a:ext uri="{FF2B5EF4-FFF2-40B4-BE49-F238E27FC236}">
                <a16:creationId xmlns:a16="http://schemas.microsoft.com/office/drawing/2014/main" id="{3CD44FE2-9452-4D9E-917F-24E050E5C1BB}"/>
              </a:ext>
            </a:extLst>
          </p:cNvPr>
          <p:cNvSpPr>
            <a:spLocks noChangeAspect="1"/>
          </p:cNvSpPr>
          <p:nvPr/>
        </p:nvSpPr>
        <p:spPr>
          <a:xfrm>
            <a:off x="3508883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2" name="Oval 2541">
            <a:extLst>
              <a:ext uri="{FF2B5EF4-FFF2-40B4-BE49-F238E27FC236}">
                <a16:creationId xmlns:a16="http://schemas.microsoft.com/office/drawing/2014/main" id="{3275F9D4-A686-46CD-B97E-9F7486D0E5C7}"/>
              </a:ext>
            </a:extLst>
          </p:cNvPr>
          <p:cNvSpPr>
            <a:spLocks noChangeAspect="1"/>
          </p:cNvSpPr>
          <p:nvPr/>
        </p:nvSpPr>
        <p:spPr>
          <a:xfrm>
            <a:off x="375323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3" name="Oval 2542">
            <a:extLst>
              <a:ext uri="{FF2B5EF4-FFF2-40B4-BE49-F238E27FC236}">
                <a16:creationId xmlns:a16="http://schemas.microsoft.com/office/drawing/2014/main" id="{029C3CA1-9B30-43BF-AD96-904DD885412A}"/>
              </a:ext>
            </a:extLst>
          </p:cNvPr>
          <p:cNvSpPr>
            <a:spLocks noChangeAspect="1"/>
          </p:cNvSpPr>
          <p:nvPr/>
        </p:nvSpPr>
        <p:spPr>
          <a:xfrm>
            <a:off x="399757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6" name="Oval 2545">
            <a:extLst>
              <a:ext uri="{FF2B5EF4-FFF2-40B4-BE49-F238E27FC236}">
                <a16:creationId xmlns:a16="http://schemas.microsoft.com/office/drawing/2014/main" id="{EB9A09CC-5B2B-400C-BEB3-CF6F69C4077B}"/>
              </a:ext>
            </a:extLst>
          </p:cNvPr>
          <p:cNvSpPr>
            <a:spLocks noChangeAspect="1"/>
          </p:cNvSpPr>
          <p:nvPr/>
        </p:nvSpPr>
        <p:spPr>
          <a:xfrm>
            <a:off x="277583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7" name="Oval 2546">
            <a:extLst>
              <a:ext uri="{FF2B5EF4-FFF2-40B4-BE49-F238E27FC236}">
                <a16:creationId xmlns:a16="http://schemas.microsoft.com/office/drawing/2014/main" id="{7E8261DE-5059-40AB-814D-734DF472EF96}"/>
              </a:ext>
            </a:extLst>
          </p:cNvPr>
          <p:cNvSpPr>
            <a:spLocks noChangeAspect="1"/>
          </p:cNvSpPr>
          <p:nvPr/>
        </p:nvSpPr>
        <p:spPr>
          <a:xfrm>
            <a:off x="3020187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8" name="Oval 2547">
            <a:extLst>
              <a:ext uri="{FF2B5EF4-FFF2-40B4-BE49-F238E27FC236}">
                <a16:creationId xmlns:a16="http://schemas.microsoft.com/office/drawing/2014/main" id="{4F71503A-19FC-4D2F-A2C1-B65D115E424F}"/>
              </a:ext>
            </a:extLst>
          </p:cNvPr>
          <p:cNvSpPr>
            <a:spLocks noChangeAspect="1"/>
          </p:cNvSpPr>
          <p:nvPr/>
        </p:nvSpPr>
        <p:spPr>
          <a:xfrm>
            <a:off x="3264535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9" name="Oval 2548">
            <a:extLst>
              <a:ext uri="{FF2B5EF4-FFF2-40B4-BE49-F238E27FC236}">
                <a16:creationId xmlns:a16="http://schemas.microsoft.com/office/drawing/2014/main" id="{654D548A-4F40-45EB-9032-C6C389B4E725}"/>
              </a:ext>
            </a:extLst>
          </p:cNvPr>
          <p:cNvSpPr>
            <a:spLocks noChangeAspect="1"/>
          </p:cNvSpPr>
          <p:nvPr/>
        </p:nvSpPr>
        <p:spPr>
          <a:xfrm>
            <a:off x="5463667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0" name="Oval 2549">
            <a:extLst>
              <a:ext uri="{FF2B5EF4-FFF2-40B4-BE49-F238E27FC236}">
                <a16:creationId xmlns:a16="http://schemas.microsoft.com/office/drawing/2014/main" id="{BAFE6FF3-D1BF-4545-8E37-4A1DC72FF76D}"/>
              </a:ext>
            </a:extLst>
          </p:cNvPr>
          <p:cNvSpPr>
            <a:spLocks noChangeAspect="1"/>
          </p:cNvSpPr>
          <p:nvPr/>
        </p:nvSpPr>
        <p:spPr>
          <a:xfrm>
            <a:off x="5708015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1" name="Oval 2550">
            <a:extLst>
              <a:ext uri="{FF2B5EF4-FFF2-40B4-BE49-F238E27FC236}">
                <a16:creationId xmlns:a16="http://schemas.microsoft.com/office/drawing/2014/main" id="{BD0527F8-A62C-4755-BA6A-7647C1534BFF}"/>
              </a:ext>
            </a:extLst>
          </p:cNvPr>
          <p:cNvSpPr>
            <a:spLocks noChangeAspect="1"/>
          </p:cNvSpPr>
          <p:nvPr/>
        </p:nvSpPr>
        <p:spPr>
          <a:xfrm>
            <a:off x="5952363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2" name="Oval 2551">
            <a:extLst>
              <a:ext uri="{FF2B5EF4-FFF2-40B4-BE49-F238E27FC236}">
                <a16:creationId xmlns:a16="http://schemas.microsoft.com/office/drawing/2014/main" id="{4510D8E5-9F76-45A4-B78F-902A1641479A}"/>
              </a:ext>
            </a:extLst>
          </p:cNvPr>
          <p:cNvSpPr>
            <a:spLocks noChangeAspect="1"/>
          </p:cNvSpPr>
          <p:nvPr/>
        </p:nvSpPr>
        <p:spPr>
          <a:xfrm>
            <a:off x="619671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3" name="Oval 2552">
            <a:extLst>
              <a:ext uri="{FF2B5EF4-FFF2-40B4-BE49-F238E27FC236}">
                <a16:creationId xmlns:a16="http://schemas.microsoft.com/office/drawing/2014/main" id="{E1C58D1B-3539-409F-A908-7F5ED6E96B8B}"/>
              </a:ext>
            </a:extLst>
          </p:cNvPr>
          <p:cNvSpPr>
            <a:spLocks noChangeAspect="1"/>
          </p:cNvSpPr>
          <p:nvPr/>
        </p:nvSpPr>
        <p:spPr>
          <a:xfrm>
            <a:off x="644105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5" name="Oval 2554">
            <a:extLst>
              <a:ext uri="{FF2B5EF4-FFF2-40B4-BE49-F238E27FC236}">
                <a16:creationId xmlns:a16="http://schemas.microsoft.com/office/drawing/2014/main" id="{6454411B-1C9A-467C-BA19-86CB6FC694FB}"/>
              </a:ext>
            </a:extLst>
          </p:cNvPr>
          <p:cNvSpPr>
            <a:spLocks noChangeAspect="1"/>
          </p:cNvSpPr>
          <p:nvPr/>
        </p:nvSpPr>
        <p:spPr>
          <a:xfrm>
            <a:off x="497497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6" name="Oval 2555">
            <a:extLst>
              <a:ext uri="{FF2B5EF4-FFF2-40B4-BE49-F238E27FC236}">
                <a16:creationId xmlns:a16="http://schemas.microsoft.com/office/drawing/2014/main" id="{CC94D357-BB3B-4F20-8393-39A049364AF9}"/>
              </a:ext>
            </a:extLst>
          </p:cNvPr>
          <p:cNvSpPr>
            <a:spLocks noChangeAspect="1"/>
          </p:cNvSpPr>
          <p:nvPr/>
        </p:nvSpPr>
        <p:spPr>
          <a:xfrm>
            <a:off x="521931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4" name="Oval 682">
            <a:extLst>
              <a:ext uri="{FF2B5EF4-FFF2-40B4-BE49-F238E27FC236}">
                <a16:creationId xmlns:a16="http://schemas.microsoft.com/office/drawing/2014/main" id="{602EFC43-C5D3-4A4B-B01D-C713242677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31534" y="2121522"/>
            <a:ext cx="164592" cy="164592"/>
          </a:xfrm>
          <a:prstGeom prst="ellips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5" name="Text Box 473">
            <a:extLst>
              <a:ext uri="{FF2B5EF4-FFF2-40B4-BE49-F238E27FC236}">
                <a16:creationId xmlns:a16="http://schemas.microsoft.com/office/drawing/2014/main" id="{DE876633-9710-4EA9-A27D-CC1976486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37" y="642821"/>
            <a:ext cx="220403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0" dirty="0"/>
              <a:t>Note the spacing between reflections is periodic. </a:t>
            </a:r>
          </a:p>
        </p:txBody>
      </p:sp>
      <p:sp>
        <p:nvSpPr>
          <p:cNvPr id="533" name="Text Box 473">
            <a:extLst>
              <a:ext uri="{FF2B5EF4-FFF2-40B4-BE49-F238E27FC236}">
                <a16:creationId xmlns:a16="http://schemas.microsoft.com/office/drawing/2014/main" id="{36899F31-0FEA-4D13-A6E4-CFDE2A2A4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7332" y="604127"/>
            <a:ext cx="226982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b="0" dirty="0"/>
              <a:t>Draw evenly spaced lines through the spots to define the spacings a* &amp; b*</a:t>
            </a:r>
          </a:p>
        </p:txBody>
      </p:sp>
    </p:spTree>
    <p:extLst>
      <p:ext uri="{BB962C8B-B14F-4D97-AF65-F5344CB8AC3E}">
        <p14:creationId xmlns:p14="http://schemas.microsoft.com/office/powerpoint/2010/main" val="2165451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Picture 477" descr="prec_cytb562">
            <a:extLst>
              <a:ext uri="{FF2B5EF4-FFF2-40B4-BE49-F238E27FC236}">
                <a16:creationId xmlns:a16="http://schemas.microsoft.com/office/drawing/2014/main" id="{7F56397B-AD46-4DE1-8932-7FB13CE6F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330200"/>
            <a:ext cx="7815262" cy="7815263"/>
          </a:xfrm>
          <a:prstGeom prst="rect">
            <a:avLst/>
          </a:prstGeom>
          <a:solidFill>
            <a:srgbClr val="000000">
              <a:alpha val="12157"/>
            </a:srgbClr>
          </a:solidFill>
          <a:ln w="9525">
            <a:noFill/>
            <a:miter lim="800000"/>
            <a:headEnd/>
            <a:tailEnd/>
          </a:ln>
          <a:extLst/>
        </p:spPr>
      </p:pic>
      <p:sp>
        <p:nvSpPr>
          <p:cNvPr id="783" name="Oval 782">
            <a:extLst>
              <a:ext uri="{FF2B5EF4-FFF2-40B4-BE49-F238E27FC236}">
                <a16:creationId xmlns:a16="http://schemas.microsoft.com/office/drawing/2014/main" id="{541AB9B5-4F93-4B9F-AC41-05A60658546B}"/>
              </a:ext>
            </a:extLst>
          </p:cNvPr>
          <p:cNvSpPr>
            <a:spLocks noChangeAspect="1"/>
          </p:cNvSpPr>
          <p:nvPr/>
        </p:nvSpPr>
        <p:spPr>
          <a:xfrm>
            <a:off x="1554099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5" name="Oval 804">
            <a:extLst>
              <a:ext uri="{FF2B5EF4-FFF2-40B4-BE49-F238E27FC236}">
                <a16:creationId xmlns:a16="http://schemas.microsoft.com/office/drawing/2014/main" id="{464C3A83-E1C3-43DA-A8DB-08A4E148175A}"/>
              </a:ext>
            </a:extLst>
          </p:cNvPr>
          <p:cNvSpPr>
            <a:spLocks noChangeAspect="1"/>
          </p:cNvSpPr>
          <p:nvPr/>
        </p:nvSpPr>
        <p:spPr>
          <a:xfrm>
            <a:off x="2042795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5" name="Oval 824">
            <a:extLst>
              <a:ext uri="{FF2B5EF4-FFF2-40B4-BE49-F238E27FC236}">
                <a16:creationId xmlns:a16="http://schemas.microsoft.com/office/drawing/2014/main" id="{34F9FD14-D0DA-477A-99C4-344A6A30194B}"/>
              </a:ext>
            </a:extLst>
          </p:cNvPr>
          <p:cNvSpPr>
            <a:spLocks noChangeAspect="1"/>
          </p:cNvSpPr>
          <p:nvPr/>
        </p:nvSpPr>
        <p:spPr>
          <a:xfrm>
            <a:off x="2531491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7" name="Oval 826">
            <a:extLst>
              <a:ext uri="{FF2B5EF4-FFF2-40B4-BE49-F238E27FC236}">
                <a16:creationId xmlns:a16="http://schemas.microsoft.com/office/drawing/2014/main" id="{5CC3A3D0-F679-41B0-98C5-8BFA3B189F0C}"/>
              </a:ext>
            </a:extLst>
          </p:cNvPr>
          <p:cNvSpPr>
            <a:spLocks noChangeAspect="1"/>
          </p:cNvSpPr>
          <p:nvPr/>
        </p:nvSpPr>
        <p:spPr>
          <a:xfrm>
            <a:off x="1065403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7" name="Oval 846">
            <a:extLst>
              <a:ext uri="{FF2B5EF4-FFF2-40B4-BE49-F238E27FC236}">
                <a16:creationId xmlns:a16="http://schemas.microsoft.com/office/drawing/2014/main" id="{5590D6D8-7B46-45C4-BB83-5CDE75C0BDF0}"/>
              </a:ext>
            </a:extLst>
          </p:cNvPr>
          <p:cNvSpPr>
            <a:spLocks noChangeAspect="1"/>
          </p:cNvSpPr>
          <p:nvPr/>
        </p:nvSpPr>
        <p:spPr>
          <a:xfrm>
            <a:off x="3508883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9" name="Oval 848">
            <a:extLst>
              <a:ext uri="{FF2B5EF4-FFF2-40B4-BE49-F238E27FC236}">
                <a16:creationId xmlns:a16="http://schemas.microsoft.com/office/drawing/2014/main" id="{CA7626E9-8DF3-41CA-984C-1DB2360BA9E9}"/>
              </a:ext>
            </a:extLst>
          </p:cNvPr>
          <p:cNvSpPr>
            <a:spLocks noChangeAspect="1"/>
          </p:cNvSpPr>
          <p:nvPr/>
        </p:nvSpPr>
        <p:spPr>
          <a:xfrm>
            <a:off x="3997579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0" name="Oval 869">
            <a:extLst>
              <a:ext uri="{FF2B5EF4-FFF2-40B4-BE49-F238E27FC236}">
                <a16:creationId xmlns:a16="http://schemas.microsoft.com/office/drawing/2014/main" id="{9B67707D-051C-43E3-8FA1-E973B2991146}"/>
              </a:ext>
            </a:extLst>
          </p:cNvPr>
          <p:cNvSpPr>
            <a:spLocks noChangeAspect="1"/>
          </p:cNvSpPr>
          <p:nvPr/>
        </p:nvSpPr>
        <p:spPr>
          <a:xfrm>
            <a:off x="3020187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9" name="Oval 888">
            <a:extLst>
              <a:ext uri="{FF2B5EF4-FFF2-40B4-BE49-F238E27FC236}">
                <a16:creationId xmlns:a16="http://schemas.microsoft.com/office/drawing/2014/main" id="{55962845-0408-49F9-8D6B-FB58D73CA72A}"/>
              </a:ext>
            </a:extLst>
          </p:cNvPr>
          <p:cNvSpPr>
            <a:spLocks noChangeAspect="1"/>
          </p:cNvSpPr>
          <p:nvPr/>
        </p:nvSpPr>
        <p:spPr>
          <a:xfrm>
            <a:off x="5463667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1" name="Oval 890">
            <a:extLst>
              <a:ext uri="{FF2B5EF4-FFF2-40B4-BE49-F238E27FC236}">
                <a16:creationId xmlns:a16="http://schemas.microsoft.com/office/drawing/2014/main" id="{A12F5FC8-24AD-49DC-A46C-1BC9E12F3F0B}"/>
              </a:ext>
            </a:extLst>
          </p:cNvPr>
          <p:cNvSpPr>
            <a:spLocks noChangeAspect="1"/>
          </p:cNvSpPr>
          <p:nvPr/>
        </p:nvSpPr>
        <p:spPr>
          <a:xfrm>
            <a:off x="5952363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9" name="Oval 908">
            <a:extLst>
              <a:ext uri="{FF2B5EF4-FFF2-40B4-BE49-F238E27FC236}">
                <a16:creationId xmlns:a16="http://schemas.microsoft.com/office/drawing/2014/main" id="{07AD3F69-FCEA-4307-88FD-CBF6EB41ED3D}"/>
              </a:ext>
            </a:extLst>
          </p:cNvPr>
          <p:cNvSpPr>
            <a:spLocks noChangeAspect="1"/>
          </p:cNvSpPr>
          <p:nvPr/>
        </p:nvSpPr>
        <p:spPr>
          <a:xfrm>
            <a:off x="6441059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3" name="Oval 912">
            <a:extLst>
              <a:ext uri="{FF2B5EF4-FFF2-40B4-BE49-F238E27FC236}">
                <a16:creationId xmlns:a16="http://schemas.microsoft.com/office/drawing/2014/main" id="{B291D46D-EC36-4E6A-A549-8C4585DA4AB9}"/>
              </a:ext>
            </a:extLst>
          </p:cNvPr>
          <p:cNvSpPr>
            <a:spLocks noChangeAspect="1"/>
          </p:cNvSpPr>
          <p:nvPr/>
        </p:nvSpPr>
        <p:spPr>
          <a:xfrm>
            <a:off x="7418451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1" name="Oval 930">
            <a:extLst>
              <a:ext uri="{FF2B5EF4-FFF2-40B4-BE49-F238E27FC236}">
                <a16:creationId xmlns:a16="http://schemas.microsoft.com/office/drawing/2014/main" id="{BD8D7BAB-31EB-4E64-851C-B5BC2E6CA194}"/>
              </a:ext>
            </a:extLst>
          </p:cNvPr>
          <p:cNvSpPr>
            <a:spLocks noChangeAspect="1"/>
          </p:cNvSpPr>
          <p:nvPr/>
        </p:nvSpPr>
        <p:spPr>
          <a:xfrm>
            <a:off x="7907147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5" name="Oval 934">
            <a:extLst>
              <a:ext uri="{FF2B5EF4-FFF2-40B4-BE49-F238E27FC236}">
                <a16:creationId xmlns:a16="http://schemas.microsoft.com/office/drawing/2014/main" id="{D73D5AEC-2629-4D16-A8A1-89CFB472521F}"/>
              </a:ext>
            </a:extLst>
          </p:cNvPr>
          <p:cNvSpPr>
            <a:spLocks noChangeAspect="1"/>
          </p:cNvSpPr>
          <p:nvPr/>
        </p:nvSpPr>
        <p:spPr>
          <a:xfrm>
            <a:off x="6929755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8" name="Oval 937">
            <a:extLst>
              <a:ext uri="{FF2B5EF4-FFF2-40B4-BE49-F238E27FC236}">
                <a16:creationId xmlns:a16="http://schemas.microsoft.com/office/drawing/2014/main" id="{47251B36-6482-45C1-828C-E98567D440CC}"/>
              </a:ext>
            </a:extLst>
          </p:cNvPr>
          <p:cNvSpPr>
            <a:spLocks noChangeAspect="1"/>
          </p:cNvSpPr>
          <p:nvPr/>
        </p:nvSpPr>
        <p:spPr>
          <a:xfrm>
            <a:off x="155409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3" name="Oval 942">
            <a:extLst>
              <a:ext uri="{FF2B5EF4-FFF2-40B4-BE49-F238E27FC236}">
                <a16:creationId xmlns:a16="http://schemas.microsoft.com/office/drawing/2014/main" id="{44202B12-8F11-4899-BAF8-8DF31F7F6965}"/>
              </a:ext>
            </a:extLst>
          </p:cNvPr>
          <p:cNvSpPr>
            <a:spLocks noChangeAspect="1"/>
          </p:cNvSpPr>
          <p:nvPr/>
        </p:nvSpPr>
        <p:spPr>
          <a:xfrm>
            <a:off x="82105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6" name="Oval 945">
            <a:extLst>
              <a:ext uri="{FF2B5EF4-FFF2-40B4-BE49-F238E27FC236}">
                <a16:creationId xmlns:a16="http://schemas.microsoft.com/office/drawing/2014/main" id="{C7E69201-42A0-4BFA-BACC-B4A2C6997E6F}"/>
              </a:ext>
            </a:extLst>
          </p:cNvPr>
          <p:cNvSpPr>
            <a:spLocks noChangeAspect="1"/>
          </p:cNvSpPr>
          <p:nvPr/>
        </p:nvSpPr>
        <p:spPr>
          <a:xfrm>
            <a:off x="3508883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7" name="Oval 946">
            <a:extLst>
              <a:ext uri="{FF2B5EF4-FFF2-40B4-BE49-F238E27FC236}">
                <a16:creationId xmlns:a16="http://schemas.microsoft.com/office/drawing/2014/main" id="{A92CBD13-4C45-4A58-818E-7B88395499CB}"/>
              </a:ext>
            </a:extLst>
          </p:cNvPr>
          <p:cNvSpPr>
            <a:spLocks noChangeAspect="1"/>
          </p:cNvSpPr>
          <p:nvPr/>
        </p:nvSpPr>
        <p:spPr>
          <a:xfrm>
            <a:off x="3753231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8" name="Oval 947">
            <a:extLst>
              <a:ext uri="{FF2B5EF4-FFF2-40B4-BE49-F238E27FC236}">
                <a16:creationId xmlns:a16="http://schemas.microsoft.com/office/drawing/2014/main" id="{78B9DD2B-E56B-4E5B-B760-A998C5AA0145}"/>
              </a:ext>
            </a:extLst>
          </p:cNvPr>
          <p:cNvSpPr>
            <a:spLocks noChangeAspect="1"/>
          </p:cNvSpPr>
          <p:nvPr/>
        </p:nvSpPr>
        <p:spPr>
          <a:xfrm>
            <a:off x="399757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1" name="Oval 950">
            <a:extLst>
              <a:ext uri="{FF2B5EF4-FFF2-40B4-BE49-F238E27FC236}">
                <a16:creationId xmlns:a16="http://schemas.microsoft.com/office/drawing/2014/main" id="{E937C818-1A50-4482-84A8-D56F2E087B99}"/>
              </a:ext>
            </a:extLst>
          </p:cNvPr>
          <p:cNvSpPr>
            <a:spLocks noChangeAspect="1"/>
          </p:cNvSpPr>
          <p:nvPr/>
        </p:nvSpPr>
        <p:spPr>
          <a:xfrm>
            <a:off x="277583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2" name="Oval 951">
            <a:extLst>
              <a:ext uri="{FF2B5EF4-FFF2-40B4-BE49-F238E27FC236}">
                <a16:creationId xmlns:a16="http://schemas.microsoft.com/office/drawing/2014/main" id="{48F65500-F98E-4E77-899E-6B0D46C385C6}"/>
              </a:ext>
            </a:extLst>
          </p:cNvPr>
          <p:cNvSpPr>
            <a:spLocks noChangeAspect="1"/>
          </p:cNvSpPr>
          <p:nvPr/>
        </p:nvSpPr>
        <p:spPr>
          <a:xfrm>
            <a:off x="3020187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3" name="Oval 952">
            <a:extLst>
              <a:ext uri="{FF2B5EF4-FFF2-40B4-BE49-F238E27FC236}">
                <a16:creationId xmlns:a16="http://schemas.microsoft.com/office/drawing/2014/main" id="{6EC3A5E4-1E49-45CB-BE24-FADA04D0C9A5}"/>
              </a:ext>
            </a:extLst>
          </p:cNvPr>
          <p:cNvSpPr>
            <a:spLocks noChangeAspect="1"/>
          </p:cNvSpPr>
          <p:nvPr/>
        </p:nvSpPr>
        <p:spPr>
          <a:xfrm>
            <a:off x="326453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4" name="Oval 953">
            <a:extLst>
              <a:ext uri="{FF2B5EF4-FFF2-40B4-BE49-F238E27FC236}">
                <a16:creationId xmlns:a16="http://schemas.microsoft.com/office/drawing/2014/main" id="{9B11768B-52A5-407C-B26A-1CE393C4A11D}"/>
              </a:ext>
            </a:extLst>
          </p:cNvPr>
          <p:cNvSpPr>
            <a:spLocks noChangeAspect="1"/>
          </p:cNvSpPr>
          <p:nvPr/>
        </p:nvSpPr>
        <p:spPr>
          <a:xfrm>
            <a:off x="5463667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5" name="Oval 954">
            <a:extLst>
              <a:ext uri="{FF2B5EF4-FFF2-40B4-BE49-F238E27FC236}">
                <a16:creationId xmlns:a16="http://schemas.microsoft.com/office/drawing/2014/main" id="{C9535BC8-4845-4CF5-BF51-5E1D273FF9B9}"/>
              </a:ext>
            </a:extLst>
          </p:cNvPr>
          <p:cNvSpPr>
            <a:spLocks noChangeAspect="1"/>
          </p:cNvSpPr>
          <p:nvPr/>
        </p:nvSpPr>
        <p:spPr>
          <a:xfrm>
            <a:off x="570801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6" name="Oval 955">
            <a:extLst>
              <a:ext uri="{FF2B5EF4-FFF2-40B4-BE49-F238E27FC236}">
                <a16:creationId xmlns:a16="http://schemas.microsoft.com/office/drawing/2014/main" id="{6755A63B-8A85-4F6B-8EA7-E10E52EC7FA0}"/>
              </a:ext>
            </a:extLst>
          </p:cNvPr>
          <p:cNvSpPr>
            <a:spLocks noChangeAspect="1"/>
          </p:cNvSpPr>
          <p:nvPr/>
        </p:nvSpPr>
        <p:spPr>
          <a:xfrm>
            <a:off x="5952363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7" name="Oval 956">
            <a:extLst>
              <a:ext uri="{FF2B5EF4-FFF2-40B4-BE49-F238E27FC236}">
                <a16:creationId xmlns:a16="http://schemas.microsoft.com/office/drawing/2014/main" id="{A96BCCFA-C7B2-422B-816D-ED4ABACD896E}"/>
              </a:ext>
            </a:extLst>
          </p:cNvPr>
          <p:cNvSpPr>
            <a:spLocks noChangeAspect="1"/>
          </p:cNvSpPr>
          <p:nvPr/>
        </p:nvSpPr>
        <p:spPr>
          <a:xfrm>
            <a:off x="6196711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1" name="Oval 960">
            <a:extLst>
              <a:ext uri="{FF2B5EF4-FFF2-40B4-BE49-F238E27FC236}">
                <a16:creationId xmlns:a16="http://schemas.microsoft.com/office/drawing/2014/main" id="{696571E6-927D-4625-9360-689E8F10D957}"/>
              </a:ext>
            </a:extLst>
          </p:cNvPr>
          <p:cNvSpPr>
            <a:spLocks noChangeAspect="1"/>
          </p:cNvSpPr>
          <p:nvPr/>
        </p:nvSpPr>
        <p:spPr>
          <a:xfrm>
            <a:off x="521931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2" name="Oval 961">
            <a:extLst>
              <a:ext uri="{FF2B5EF4-FFF2-40B4-BE49-F238E27FC236}">
                <a16:creationId xmlns:a16="http://schemas.microsoft.com/office/drawing/2014/main" id="{12CBFB90-4689-4DEE-8993-AE986AD90D67}"/>
              </a:ext>
            </a:extLst>
          </p:cNvPr>
          <p:cNvSpPr>
            <a:spLocks noChangeAspect="1"/>
          </p:cNvSpPr>
          <p:nvPr/>
        </p:nvSpPr>
        <p:spPr>
          <a:xfrm>
            <a:off x="7418451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0" name="Oval 979">
            <a:extLst>
              <a:ext uri="{FF2B5EF4-FFF2-40B4-BE49-F238E27FC236}">
                <a16:creationId xmlns:a16="http://schemas.microsoft.com/office/drawing/2014/main" id="{F4741AC5-4E55-4E5A-B7A0-0853478C1E45}"/>
              </a:ext>
            </a:extLst>
          </p:cNvPr>
          <p:cNvSpPr>
            <a:spLocks noChangeAspect="1"/>
          </p:cNvSpPr>
          <p:nvPr/>
        </p:nvSpPr>
        <p:spPr>
          <a:xfrm>
            <a:off x="815149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1" name="Oval 1000">
            <a:extLst>
              <a:ext uri="{FF2B5EF4-FFF2-40B4-BE49-F238E27FC236}">
                <a16:creationId xmlns:a16="http://schemas.microsoft.com/office/drawing/2014/main" id="{13F9C47D-C836-4972-B4AC-25A948DC9040}"/>
              </a:ext>
            </a:extLst>
          </p:cNvPr>
          <p:cNvSpPr>
            <a:spLocks noChangeAspect="1"/>
          </p:cNvSpPr>
          <p:nvPr/>
        </p:nvSpPr>
        <p:spPr>
          <a:xfrm>
            <a:off x="155409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2" name="Oval 1001">
            <a:extLst>
              <a:ext uri="{FF2B5EF4-FFF2-40B4-BE49-F238E27FC236}">
                <a16:creationId xmlns:a16="http://schemas.microsoft.com/office/drawing/2014/main" id="{9943EB25-EACF-43A9-8202-CAC7F313F893}"/>
              </a:ext>
            </a:extLst>
          </p:cNvPr>
          <p:cNvSpPr>
            <a:spLocks noChangeAspect="1"/>
          </p:cNvSpPr>
          <p:nvPr/>
        </p:nvSpPr>
        <p:spPr>
          <a:xfrm>
            <a:off x="179844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3" name="Oval 1002">
            <a:extLst>
              <a:ext uri="{FF2B5EF4-FFF2-40B4-BE49-F238E27FC236}">
                <a16:creationId xmlns:a16="http://schemas.microsoft.com/office/drawing/2014/main" id="{04418AD9-A402-4976-859C-C1B0E59C782A}"/>
              </a:ext>
            </a:extLst>
          </p:cNvPr>
          <p:cNvSpPr>
            <a:spLocks noChangeAspect="1"/>
          </p:cNvSpPr>
          <p:nvPr/>
        </p:nvSpPr>
        <p:spPr>
          <a:xfrm>
            <a:off x="204279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4" name="Oval 1003">
            <a:extLst>
              <a:ext uri="{FF2B5EF4-FFF2-40B4-BE49-F238E27FC236}">
                <a16:creationId xmlns:a16="http://schemas.microsoft.com/office/drawing/2014/main" id="{79E1D3DB-4829-4B8A-8C69-6F27A156EA84}"/>
              </a:ext>
            </a:extLst>
          </p:cNvPr>
          <p:cNvSpPr>
            <a:spLocks noChangeAspect="1"/>
          </p:cNvSpPr>
          <p:nvPr/>
        </p:nvSpPr>
        <p:spPr>
          <a:xfrm>
            <a:off x="228714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2" name="Oval 1021">
            <a:extLst>
              <a:ext uri="{FF2B5EF4-FFF2-40B4-BE49-F238E27FC236}">
                <a16:creationId xmlns:a16="http://schemas.microsoft.com/office/drawing/2014/main" id="{08DF9009-44A9-49FB-90C4-0070E383082E}"/>
              </a:ext>
            </a:extLst>
          </p:cNvPr>
          <p:cNvSpPr>
            <a:spLocks noChangeAspect="1"/>
          </p:cNvSpPr>
          <p:nvPr/>
        </p:nvSpPr>
        <p:spPr>
          <a:xfrm>
            <a:off x="253149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3" name="Oval 1022">
            <a:extLst>
              <a:ext uri="{FF2B5EF4-FFF2-40B4-BE49-F238E27FC236}">
                <a16:creationId xmlns:a16="http://schemas.microsoft.com/office/drawing/2014/main" id="{14071617-8187-44D2-B732-8AB44C410DB6}"/>
              </a:ext>
            </a:extLst>
          </p:cNvPr>
          <p:cNvSpPr>
            <a:spLocks noChangeAspect="1"/>
          </p:cNvSpPr>
          <p:nvPr/>
        </p:nvSpPr>
        <p:spPr>
          <a:xfrm>
            <a:off x="82105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381892DF-17AA-46AF-B3AB-F48F0C022D66}"/>
              </a:ext>
            </a:extLst>
          </p:cNvPr>
          <p:cNvSpPr>
            <a:spLocks noChangeAspect="1"/>
          </p:cNvSpPr>
          <p:nvPr/>
        </p:nvSpPr>
        <p:spPr>
          <a:xfrm>
            <a:off x="106540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" name="Oval 1024">
            <a:extLst>
              <a:ext uri="{FF2B5EF4-FFF2-40B4-BE49-F238E27FC236}">
                <a16:creationId xmlns:a16="http://schemas.microsoft.com/office/drawing/2014/main" id="{FE08A62C-83CE-4647-A37D-2032DFEDD07A}"/>
              </a:ext>
            </a:extLst>
          </p:cNvPr>
          <p:cNvSpPr>
            <a:spLocks noChangeAspect="1"/>
          </p:cNvSpPr>
          <p:nvPr/>
        </p:nvSpPr>
        <p:spPr>
          <a:xfrm>
            <a:off x="130975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3" name="Oval 1042">
            <a:extLst>
              <a:ext uri="{FF2B5EF4-FFF2-40B4-BE49-F238E27FC236}">
                <a16:creationId xmlns:a16="http://schemas.microsoft.com/office/drawing/2014/main" id="{A7345E7F-854A-48C9-981B-F309664CA47E}"/>
              </a:ext>
            </a:extLst>
          </p:cNvPr>
          <p:cNvSpPr>
            <a:spLocks noChangeAspect="1"/>
          </p:cNvSpPr>
          <p:nvPr/>
        </p:nvSpPr>
        <p:spPr>
          <a:xfrm>
            <a:off x="350888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Oval 1043">
            <a:extLst>
              <a:ext uri="{FF2B5EF4-FFF2-40B4-BE49-F238E27FC236}">
                <a16:creationId xmlns:a16="http://schemas.microsoft.com/office/drawing/2014/main" id="{766ACCBE-A8B6-47C6-BA3D-3E582E887E0D}"/>
              </a:ext>
            </a:extLst>
          </p:cNvPr>
          <p:cNvSpPr>
            <a:spLocks noChangeAspect="1"/>
          </p:cNvSpPr>
          <p:nvPr/>
        </p:nvSpPr>
        <p:spPr>
          <a:xfrm>
            <a:off x="375323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5" name="Oval 1044">
            <a:extLst>
              <a:ext uri="{FF2B5EF4-FFF2-40B4-BE49-F238E27FC236}">
                <a16:creationId xmlns:a16="http://schemas.microsoft.com/office/drawing/2014/main" id="{C7E2CF24-974D-4546-89B0-13B8C2AEF7E1}"/>
              </a:ext>
            </a:extLst>
          </p:cNvPr>
          <p:cNvSpPr>
            <a:spLocks noChangeAspect="1"/>
          </p:cNvSpPr>
          <p:nvPr/>
        </p:nvSpPr>
        <p:spPr>
          <a:xfrm>
            <a:off x="399757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5" name="Oval 1064">
            <a:extLst>
              <a:ext uri="{FF2B5EF4-FFF2-40B4-BE49-F238E27FC236}">
                <a16:creationId xmlns:a16="http://schemas.microsoft.com/office/drawing/2014/main" id="{118BDAA9-6AAF-42C4-8486-B6E50EB3AD9A}"/>
              </a:ext>
            </a:extLst>
          </p:cNvPr>
          <p:cNvSpPr>
            <a:spLocks noChangeAspect="1"/>
          </p:cNvSpPr>
          <p:nvPr/>
        </p:nvSpPr>
        <p:spPr>
          <a:xfrm>
            <a:off x="277583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6" name="Oval 1065">
            <a:extLst>
              <a:ext uri="{FF2B5EF4-FFF2-40B4-BE49-F238E27FC236}">
                <a16:creationId xmlns:a16="http://schemas.microsoft.com/office/drawing/2014/main" id="{8BA01462-304C-4EA2-898F-BB3EF313F76A}"/>
              </a:ext>
            </a:extLst>
          </p:cNvPr>
          <p:cNvSpPr>
            <a:spLocks noChangeAspect="1"/>
          </p:cNvSpPr>
          <p:nvPr/>
        </p:nvSpPr>
        <p:spPr>
          <a:xfrm>
            <a:off x="302018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5" name="Oval 1084">
            <a:extLst>
              <a:ext uri="{FF2B5EF4-FFF2-40B4-BE49-F238E27FC236}">
                <a16:creationId xmlns:a16="http://schemas.microsoft.com/office/drawing/2014/main" id="{97BB0CB6-06E0-4DD3-B7AC-98851B2314B3}"/>
              </a:ext>
            </a:extLst>
          </p:cNvPr>
          <p:cNvSpPr>
            <a:spLocks noChangeAspect="1"/>
          </p:cNvSpPr>
          <p:nvPr/>
        </p:nvSpPr>
        <p:spPr>
          <a:xfrm>
            <a:off x="326453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6" name="Oval 1085">
            <a:extLst>
              <a:ext uri="{FF2B5EF4-FFF2-40B4-BE49-F238E27FC236}">
                <a16:creationId xmlns:a16="http://schemas.microsoft.com/office/drawing/2014/main" id="{E5D2ADF0-8D41-41E6-8359-16E693441266}"/>
              </a:ext>
            </a:extLst>
          </p:cNvPr>
          <p:cNvSpPr>
            <a:spLocks noChangeAspect="1"/>
          </p:cNvSpPr>
          <p:nvPr/>
        </p:nvSpPr>
        <p:spPr>
          <a:xfrm>
            <a:off x="546366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7" name="Oval 1086">
            <a:extLst>
              <a:ext uri="{FF2B5EF4-FFF2-40B4-BE49-F238E27FC236}">
                <a16:creationId xmlns:a16="http://schemas.microsoft.com/office/drawing/2014/main" id="{892C4A7E-940C-4966-9180-1E3C9B855DAD}"/>
              </a:ext>
            </a:extLst>
          </p:cNvPr>
          <p:cNvSpPr>
            <a:spLocks noChangeAspect="1"/>
          </p:cNvSpPr>
          <p:nvPr/>
        </p:nvSpPr>
        <p:spPr>
          <a:xfrm>
            <a:off x="570801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8" name="Oval 1087">
            <a:extLst>
              <a:ext uri="{FF2B5EF4-FFF2-40B4-BE49-F238E27FC236}">
                <a16:creationId xmlns:a16="http://schemas.microsoft.com/office/drawing/2014/main" id="{1901A153-78E2-4552-893F-B3E119A58D8C}"/>
              </a:ext>
            </a:extLst>
          </p:cNvPr>
          <p:cNvSpPr>
            <a:spLocks noChangeAspect="1"/>
          </p:cNvSpPr>
          <p:nvPr/>
        </p:nvSpPr>
        <p:spPr>
          <a:xfrm>
            <a:off x="595236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9" name="Oval 1088">
            <a:extLst>
              <a:ext uri="{FF2B5EF4-FFF2-40B4-BE49-F238E27FC236}">
                <a16:creationId xmlns:a16="http://schemas.microsoft.com/office/drawing/2014/main" id="{4537266E-79CE-4E28-86F5-AF5BC9C94A5C}"/>
              </a:ext>
            </a:extLst>
          </p:cNvPr>
          <p:cNvSpPr>
            <a:spLocks noChangeAspect="1"/>
          </p:cNvSpPr>
          <p:nvPr/>
        </p:nvSpPr>
        <p:spPr>
          <a:xfrm>
            <a:off x="619671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0" name="Oval 1089">
            <a:extLst>
              <a:ext uri="{FF2B5EF4-FFF2-40B4-BE49-F238E27FC236}">
                <a16:creationId xmlns:a16="http://schemas.microsoft.com/office/drawing/2014/main" id="{FC773E34-6770-4D5E-B467-9286D705B171}"/>
              </a:ext>
            </a:extLst>
          </p:cNvPr>
          <p:cNvSpPr>
            <a:spLocks noChangeAspect="1"/>
          </p:cNvSpPr>
          <p:nvPr/>
        </p:nvSpPr>
        <p:spPr>
          <a:xfrm>
            <a:off x="644105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3" name="Oval 1092">
            <a:extLst>
              <a:ext uri="{FF2B5EF4-FFF2-40B4-BE49-F238E27FC236}">
                <a16:creationId xmlns:a16="http://schemas.microsoft.com/office/drawing/2014/main" id="{97D7BA19-ADF4-421D-A8A9-B958A6C0E629}"/>
              </a:ext>
            </a:extLst>
          </p:cNvPr>
          <p:cNvSpPr>
            <a:spLocks noChangeAspect="1"/>
          </p:cNvSpPr>
          <p:nvPr/>
        </p:nvSpPr>
        <p:spPr>
          <a:xfrm>
            <a:off x="521931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4" name="Oval 1093">
            <a:extLst>
              <a:ext uri="{FF2B5EF4-FFF2-40B4-BE49-F238E27FC236}">
                <a16:creationId xmlns:a16="http://schemas.microsoft.com/office/drawing/2014/main" id="{4E768425-4B16-4C35-A287-D89B72F8A7E9}"/>
              </a:ext>
            </a:extLst>
          </p:cNvPr>
          <p:cNvSpPr>
            <a:spLocks noChangeAspect="1"/>
          </p:cNvSpPr>
          <p:nvPr/>
        </p:nvSpPr>
        <p:spPr>
          <a:xfrm>
            <a:off x="741845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5" name="Oval 1094">
            <a:extLst>
              <a:ext uri="{FF2B5EF4-FFF2-40B4-BE49-F238E27FC236}">
                <a16:creationId xmlns:a16="http://schemas.microsoft.com/office/drawing/2014/main" id="{7CEB7873-2AF3-4825-8B43-BB2BC4A4EDEB}"/>
              </a:ext>
            </a:extLst>
          </p:cNvPr>
          <p:cNvSpPr>
            <a:spLocks noChangeAspect="1"/>
          </p:cNvSpPr>
          <p:nvPr/>
        </p:nvSpPr>
        <p:spPr>
          <a:xfrm>
            <a:off x="766279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6" name="Oval 1095">
            <a:extLst>
              <a:ext uri="{FF2B5EF4-FFF2-40B4-BE49-F238E27FC236}">
                <a16:creationId xmlns:a16="http://schemas.microsoft.com/office/drawing/2014/main" id="{A0864C9D-5BA4-45FB-A211-EA58D8F15C8B}"/>
              </a:ext>
            </a:extLst>
          </p:cNvPr>
          <p:cNvSpPr>
            <a:spLocks noChangeAspect="1"/>
          </p:cNvSpPr>
          <p:nvPr/>
        </p:nvSpPr>
        <p:spPr>
          <a:xfrm>
            <a:off x="790714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7" name="Oval 1096">
            <a:extLst>
              <a:ext uri="{FF2B5EF4-FFF2-40B4-BE49-F238E27FC236}">
                <a16:creationId xmlns:a16="http://schemas.microsoft.com/office/drawing/2014/main" id="{F80D7EF2-0841-4E41-9EB8-53DE8F6983C1}"/>
              </a:ext>
            </a:extLst>
          </p:cNvPr>
          <p:cNvSpPr>
            <a:spLocks noChangeAspect="1"/>
          </p:cNvSpPr>
          <p:nvPr/>
        </p:nvSpPr>
        <p:spPr>
          <a:xfrm>
            <a:off x="815149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8" name="Oval 1097">
            <a:extLst>
              <a:ext uri="{FF2B5EF4-FFF2-40B4-BE49-F238E27FC236}">
                <a16:creationId xmlns:a16="http://schemas.microsoft.com/office/drawing/2014/main" id="{CE184541-A79C-48D0-8479-43F15631E995}"/>
              </a:ext>
            </a:extLst>
          </p:cNvPr>
          <p:cNvSpPr>
            <a:spLocks noChangeAspect="1"/>
          </p:cNvSpPr>
          <p:nvPr/>
        </p:nvSpPr>
        <p:spPr>
          <a:xfrm>
            <a:off x="668540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9" name="Oval 1098">
            <a:extLst>
              <a:ext uri="{FF2B5EF4-FFF2-40B4-BE49-F238E27FC236}">
                <a16:creationId xmlns:a16="http://schemas.microsoft.com/office/drawing/2014/main" id="{18B29663-BAD9-4BCF-8D0B-9FC835BE217B}"/>
              </a:ext>
            </a:extLst>
          </p:cNvPr>
          <p:cNvSpPr>
            <a:spLocks noChangeAspect="1"/>
          </p:cNvSpPr>
          <p:nvPr/>
        </p:nvSpPr>
        <p:spPr>
          <a:xfrm>
            <a:off x="692975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0" name="Oval 1099">
            <a:extLst>
              <a:ext uri="{FF2B5EF4-FFF2-40B4-BE49-F238E27FC236}">
                <a16:creationId xmlns:a16="http://schemas.microsoft.com/office/drawing/2014/main" id="{DF73EF8B-C5D5-4C64-8191-0E9B52CDA99D}"/>
              </a:ext>
            </a:extLst>
          </p:cNvPr>
          <p:cNvSpPr>
            <a:spLocks noChangeAspect="1"/>
          </p:cNvSpPr>
          <p:nvPr/>
        </p:nvSpPr>
        <p:spPr>
          <a:xfrm>
            <a:off x="717410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2" name="Oval 1101">
            <a:extLst>
              <a:ext uri="{FF2B5EF4-FFF2-40B4-BE49-F238E27FC236}">
                <a16:creationId xmlns:a16="http://schemas.microsoft.com/office/drawing/2014/main" id="{0E35D715-0954-4731-97C9-F7BED2A17237}"/>
              </a:ext>
            </a:extLst>
          </p:cNvPr>
          <p:cNvSpPr>
            <a:spLocks noChangeAspect="1"/>
          </p:cNvSpPr>
          <p:nvPr/>
        </p:nvSpPr>
        <p:spPr>
          <a:xfrm>
            <a:off x="155409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4" name="Oval 1103">
            <a:extLst>
              <a:ext uri="{FF2B5EF4-FFF2-40B4-BE49-F238E27FC236}">
                <a16:creationId xmlns:a16="http://schemas.microsoft.com/office/drawing/2014/main" id="{CDA623E5-FE18-4261-9006-7CAB587CBBFE}"/>
              </a:ext>
            </a:extLst>
          </p:cNvPr>
          <p:cNvSpPr>
            <a:spLocks noChangeAspect="1"/>
          </p:cNvSpPr>
          <p:nvPr/>
        </p:nvSpPr>
        <p:spPr>
          <a:xfrm>
            <a:off x="204279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6" name="Oval 1105">
            <a:extLst>
              <a:ext uri="{FF2B5EF4-FFF2-40B4-BE49-F238E27FC236}">
                <a16:creationId xmlns:a16="http://schemas.microsoft.com/office/drawing/2014/main" id="{F6768B13-916D-4C71-A6A4-BA8602DD0D63}"/>
              </a:ext>
            </a:extLst>
          </p:cNvPr>
          <p:cNvSpPr>
            <a:spLocks noChangeAspect="1"/>
          </p:cNvSpPr>
          <p:nvPr/>
        </p:nvSpPr>
        <p:spPr>
          <a:xfrm>
            <a:off x="253149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7" name="Oval 1106">
            <a:extLst>
              <a:ext uri="{FF2B5EF4-FFF2-40B4-BE49-F238E27FC236}">
                <a16:creationId xmlns:a16="http://schemas.microsoft.com/office/drawing/2014/main" id="{74C1F6F2-E57B-4F91-BA08-2ACB04A779FD}"/>
              </a:ext>
            </a:extLst>
          </p:cNvPr>
          <p:cNvSpPr>
            <a:spLocks noChangeAspect="1"/>
          </p:cNvSpPr>
          <p:nvPr/>
        </p:nvSpPr>
        <p:spPr>
          <a:xfrm>
            <a:off x="82105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8" name="Oval 1107">
            <a:extLst>
              <a:ext uri="{FF2B5EF4-FFF2-40B4-BE49-F238E27FC236}">
                <a16:creationId xmlns:a16="http://schemas.microsoft.com/office/drawing/2014/main" id="{AFC7EF1C-BD46-4E94-A131-9BDD961D7E5F}"/>
              </a:ext>
            </a:extLst>
          </p:cNvPr>
          <p:cNvSpPr>
            <a:spLocks noChangeAspect="1"/>
          </p:cNvSpPr>
          <p:nvPr/>
        </p:nvSpPr>
        <p:spPr>
          <a:xfrm>
            <a:off x="1065403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9" name="Oval 1108">
            <a:extLst>
              <a:ext uri="{FF2B5EF4-FFF2-40B4-BE49-F238E27FC236}">
                <a16:creationId xmlns:a16="http://schemas.microsoft.com/office/drawing/2014/main" id="{3996BF3D-09A4-49C0-8184-1874AAF64B50}"/>
              </a:ext>
            </a:extLst>
          </p:cNvPr>
          <p:cNvSpPr>
            <a:spLocks noChangeAspect="1"/>
          </p:cNvSpPr>
          <p:nvPr/>
        </p:nvSpPr>
        <p:spPr>
          <a:xfrm>
            <a:off x="130975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0" name="Oval 1109">
            <a:extLst>
              <a:ext uri="{FF2B5EF4-FFF2-40B4-BE49-F238E27FC236}">
                <a16:creationId xmlns:a16="http://schemas.microsoft.com/office/drawing/2014/main" id="{A493C8FA-EE62-4A1B-84A6-C630C5ECEFA5}"/>
              </a:ext>
            </a:extLst>
          </p:cNvPr>
          <p:cNvSpPr>
            <a:spLocks noChangeAspect="1"/>
          </p:cNvSpPr>
          <p:nvPr/>
        </p:nvSpPr>
        <p:spPr>
          <a:xfrm>
            <a:off x="3508883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1" name="Oval 1110">
            <a:extLst>
              <a:ext uri="{FF2B5EF4-FFF2-40B4-BE49-F238E27FC236}">
                <a16:creationId xmlns:a16="http://schemas.microsoft.com/office/drawing/2014/main" id="{6406E39D-EDD6-4910-9384-632F9643F80A}"/>
              </a:ext>
            </a:extLst>
          </p:cNvPr>
          <p:cNvSpPr>
            <a:spLocks noChangeAspect="1"/>
          </p:cNvSpPr>
          <p:nvPr/>
        </p:nvSpPr>
        <p:spPr>
          <a:xfrm>
            <a:off x="375323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2" name="Oval 1111">
            <a:extLst>
              <a:ext uri="{FF2B5EF4-FFF2-40B4-BE49-F238E27FC236}">
                <a16:creationId xmlns:a16="http://schemas.microsoft.com/office/drawing/2014/main" id="{9F86DBE3-9957-4D95-96FA-2EBB63C089F6}"/>
              </a:ext>
            </a:extLst>
          </p:cNvPr>
          <p:cNvSpPr>
            <a:spLocks noChangeAspect="1"/>
          </p:cNvSpPr>
          <p:nvPr/>
        </p:nvSpPr>
        <p:spPr>
          <a:xfrm>
            <a:off x="399757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5" name="Oval 1114">
            <a:extLst>
              <a:ext uri="{FF2B5EF4-FFF2-40B4-BE49-F238E27FC236}">
                <a16:creationId xmlns:a16="http://schemas.microsoft.com/office/drawing/2014/main" id="{7EF12E74-9249-4A2D-832B-3C3457CCDC6A}"/>
              </a:ext>
            </a:extLst>
          </p:cNvPr>
          <p:cNvSpPr>
            <a:spLocks noChangeAspect="1"/>
          </p:cNvSpPr>
          <p:nvPr/>
        </p:nvSpPr>
        <p:spPr>
          <a:xfrm>
            <a:off x="277583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6" name="Oval 1115">
            <a:extLst>
              <a:ext uri="{FF2B5EF4-FFF2-40B4-BE49-F238E27FC236}">
                <a16:creationId xmlns:a16="http://schemas.microsoft.com/office/drawing/2014/main" id="{AE4C515D-D509-4B4D-8AB5-DD1E77C90462}"/>
              </a:ext>
            </a:extLst>
          </p:cNvPr>
          <p:cNvSpPr>
            <a:spLocks noChangeAspect="1"/>
          </p:cNvSpPr>
          <p:nvPr/>
        </p:nvSpPr>
        <p:spPr>
          <a:xfrm>
            <a:off x="3020187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7" name="Oval 1116">
            <a:extLst>
              <a:ext uri="{FF2B5EF4-FFF2-40B4-BE49-F238E27FC236}">
                <a16:creationId xmlns:a16="http://schemas.microsoft.com/office/drawing/2014/main" id="{E3708994-C032-45BF-A064-6F22AC531B46}"/>
              </a:ext>
            </a:extLst>
          </p:cNvPr>
          <p:cNvSpPr>
            <a:spLocks noChangeAspect="1"/>
          </p:cNvSpPr>
          <p:nvPr/>
        </p:nvSpPr>
        <p:spPr>
          <a:xfrm>
            <a:off x="326453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8" name="Oval 1117">
            <a:extLst>
              <a:ext uri="{FF2B5EF4-FFF2-40B4-BE49-F238E27FC236}">
                <a16:creationId xmlns:a16="http://schemas.microsoft.com/office/drawing/2014/main" id="{A8169B53-B1D1-4D01-98C4-01F2021679CD}"/>
              </a:ext>
            </a:extLst>
          </p:cNvPr>
          <p:cNvSpPr>
            <a:spLocks noChangeAspect="1"/>
          </p:cNvSpPr>
          <p:nvPr/>
        </p:nvSpPr>
        <p:spPr>
          <a:xfrm>
            <a:off x="5463667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9" name="Oval 1118">
            <a:extLst>
              <a:ext uri="{FF2B5EF4-FFF2-40B4-BE49-F238E27FC236}">
                <a16:creationId xmlns:a16="http://schemas.microsoft.com/office/drawing/2014/main" id="{224E486A-9ACD-4E6D-8EC9-A3CE2CACF5AE}"/>
              </a:ext>
            </a:extLst>
          </p:cNvPr>
          <p:cNvSpPr>
            <a:spLocks noChangeAspect="1"/>
          </p:cNvSpPr>
          <p:nvPr/>
        </p:nvSpPr>
        <p:spPr>
          <a:xfrm>
            <a:off x="570801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0" name="Oval 1119">
            <a:extLst>
              <a:ext uri="{FF2B5EF4-FFF2-40B4-BE49-F238E27FC236}">
                <a16:creationId xmlns:a16="http://schemas.microsoft.com/office/drawing/2014/main" id="{DF5B64B4-5B4F-420B-8BAD-4416A21D8ED6}"/>
              </a:ext>
            </a:extLst>
          </p:cNvPr>
          <p:cNvSpPr>
            <a:spLocks noChangeAspect="1"/>
          </p:cNvSpPr>
          <p:nvPr/>
        </p:nvSpPr>
        <p:spPr>
          <a:xfrm>
            <a:off x="5952363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1" name="Oval 1120">
            <a:extLst>
              <a:ext uri="{FF2B5EF4-FFF2-40B4-BE49-F238E27FC236}">
                <a16:creationId xmlns:a16="http://schemas.microsoft.com/office/drawing/2014/main" id="{A33F66A5-848E-4B3B-9CA2-712DB93E2F51}"/>
              </a:ext>
            </a:extLst>
          </p:cNvPr>
          <p:cNvSpPr>
            <a:spLocks noChangeAspect="1"/>
          </p:cNvSpPr>
          <p:nvPr/>
        </p:nvSpPr>
        <p:spPr>
          <a:xfrm>
            <a:off x="619671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2" name="Oval 1121">
            <a:extLst>
              <a:ext uri="{FF2B5EF4-FFF2-40B4-BE49-F238E27FC236}">
                <a16:creationId xmlns:a16="http://schemas.microsoft.com/office/drawing/2014/main" id="{596E9791-2BB7-4291-A419-21231BCFA728}"/>
              </a:ext>
            </a:extLst>
          </p:cNvPr>
          <p:cNvSpPr>
            <a:spLocks noChangeAspect="1"/>
          </p:cNvSpPr>
          <p:nvPr/>
        </p:nvSpPr>
        <p:spPr>
          <a:xfrm>
            <a:off x="644105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4" name="Oval 1123">
            <a:extLst>
              <a:ext uri="{FF2B5EF4-FFF2-40B4-BE49-F238E27FC236}">
                <a16:creationId xmlns:a16="http://schemas.microsoft.com/office/drawing/2014/main" id="{06F7BDDD-FCA0-4281-B34A-5F4899226156}"/>
              </a:ext>
            </a:extLst>
          </p:cNvPr>
          <p:cNvSpPr>
            <a:spLocks noChangeAspect="1"/>
          </p:cNvSpPr>
          <p:nvPr/>
        </p:nvSpPr>
        <p:spPr>
          <a:xfrm>
            <a:off x="497497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5" name="Oval 1124">
            <a:extLst>
              <a:ext uri="{FF2B5EF4-FFF2-40B4-BE49-F238E27FC236}">
                <a16:creationId xmlns:a16="http://schemas.microsoft.com/office/drawing/2014/main" id="{DAE1EB26-4FEE-4632-8CB9-F63BA7307D32}"/>
              </a:ext>
            </a:extLst>
          </p:cNvPr>
          <p:cNvSpPr>
            <a:spLocks noChangeAspect="1"/>
          </p:cNvSpPr>
          <p:nvPr/>
        </p:nvSpPr>
        <p:spPr>
          <a:xfrm>
            <a:off x="521931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" name="Oval 1125">
            <a:extLst>
              <a:ext uri="{FF2B5EF4-FFF2-40B4-BE49-F238E27FC236}">
                <a16:creationId xmlns:a16="http://schemas.microsoft.com/office/drawing/2014/main" id="{DD16475D-304B-4CC3-90EB-245D1DEDB81A}"/>
              </a:ext>
            </a:extLst>
          </p:cNvPr>
          <p:cNvSpPr>
            <a:spLocks noChangeAspect="1"/>
          </p:cNvSpPr>
          <p:nvPr/>
        </p:nvSpPr>
        <p:spPr>
          <a:xfrm>
            <a:off x="741845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" name="Oval 1126">
            <a:extLst>
              <a:ext uri="{FF2B5EF4-FFF2-40B4-BE49-F238E27FC236}">
                <a16:creationId xmlns:a16="http://schemas.microsoft.com/office/drawing/2014/main" id="{5C14E55D-C03E-4E5E-9C02-AAB5ECF9B029}"/>
              </a:ext>
            </a:extLst>
          </p:cNvPr>
          <p:cNvSpPr>
            <a:spLocks noChangeAspect="1"/>
          </p:cNvSpPr>
          <p:nvPr/>
        </p:nvSpPr>
        <p:spPr>
          <a:xfrm>
            <a:off x="766279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8" name="Oval 1127">
            <a:extLst>
              <a:ext uri="{FF2B5EF4-FFF2-40B4-BE49-F238E27FC236}">
                <a16:creationId xmlns:a16="http://schemas.microsoft.com/office/drawing/2014/main" id="{37DD263C-18FE-491E-84E5-752D6A30D927}"/>
              </a:ext>
            </a:extLst>
          </p:cNvPr>
          <p:cNvSpPr>
            <a:spLocks noChangeAspect="1"/>
          </p:cNvSpPr>
          <p:nvPr/>
        </p:nvSpPr>
        <p:spPr>
          <a:xfrm>
            <a:off x="7907147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9" name="Oval 1128">
            <a:extLst>
              <a:ext uri="{FF2B5EF4-FFF2-40B4-BE49-F238E27FC236}">
                <a16:creationId xmlns:a16="http://schemas.microsoft.com/office/drawing/2014/main" id="{FA392DB2-E488-45C7-A704-50D339F4C756}"/>
              </a:ext>
            </a:extLst>
          </p:cNvPr>
          <p:cNvSpPr>
            <a:spLocks noChangeAspect="1"/>
          </p:cNvSpPr>
          <p:nvPr/>
        </p:nvSpPr>
        <p:spPr>
          <a:xfrm>
            <a:off x="815149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1" name="Oval 1130">
            <a:extLst>
              <a:ext uri="{FF2B5EF4-FFF2-40B4-BE49-F238E27FC236}">
                <a16:creationId xmlns:a16="http://schemas.microsoft.com/office/drawing/2014/main" id="{5CEEB40F-D4B2-4CB8-BBDB-A35DD2D50284}"/>
              </a:ext>
            </a:extLst>
          </p:cNvPr>
          <p:cNvSpPr>
            <a:spLocks noChangeAspect="1"/>
          </p:cNvSpPr>
          <p:nvPr/>
        </p:nvSpPr>
        <p:spPr>
          <a:xfrm>
            <a:off x="692975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4" name="Oval 1133">
            <a:extLst>
              <a:ext uri="{FF2B5EF4-FFF2-40B4-BE49-F238E27FC236}">
                <a16:creationId xmlns:a16="http://schemas.microsoft.com/office/drawing/2014/main" id="{9699932E-603C-451A-B8B8-4E123697C640}"/>
              </a:ext>
            </a:extLst>
          </p:cNvPr>
          <p:cNvSpPr>
            <a:spLocks noChangeAspect="1"/>
          </p:cNvSpPr>
          <p:nvPr/>
        </p:nvSpPr>
        <p:spPr>
          <a:xfrm>
            <a:off x="155409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6" name="Oval 1135">
            <a:extLst>
              <a:ext uri="{FF2B5EF4-FFF2-40B4-BE49-F238E27FC236}">
                <a16:creationId xmlns:a16="http://schemas.microsoft.com/office/drawing/2014/main" id="{687F5508-F567-44FC-9A8C-BC26E654FEAF}"/>
              </a:ext>
            </a:extLst>
          </p:cNvPr>
          <p:cNvSpPr>
            <a:spLocks noChangeAspect="1"/>
          </p:cNvSpPr>
          <p:nvPr/>
        </p:nvSpPr>
        <p:spPr>
          <a:xfrm>
            <a:off x="204279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7" name="Oval 1136">
            <a:extLst>
              <a:ext uri="{FF2B5EF4-FFF2-40B4-BE49-F238E27FC236}">
                <a16:creationId xmlns:a16="http://schemas.microsoft.com/office/drawing/2014/main" id="{86C4FB2F-AA89-4CAF-97D5-496B0CB9CE65}"/>
              </a:ext>
            </a:extLst>
          </p:cNvPr>
          <p:cNvSpPr>
            <a:spLocks noChangeAspect="1"/>
          </p:cNvSpPr>
          <p:nvPr/>
        </p:nvSpPr>
        <p:spPr>
          <a:xfrm>
            <a:off x="228714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9" name="Oval 1138">
            <a:extLst>
              <a:ext uri="{FF2B5EF4-FFF2-40B4-BE49-F238E27FC236}">
                <a16:creationId xmlns:a16="http://schemas.microsoft.com/office/drawing/2014/main" id="{FAD948BA-8F93-4768-B3EC-2765B0758727}"/>
              </a:ext>
            </a:extLst>
          </p:cNvPr>
          <p:cNvSpPr>
            <a:spLocks noChangeAspect="1"/>
          </p:cNvSpPr>
          <p:nvPr/>
        </p:nvSpPr>
        <p:spPr>
          <a:xfrm>
            <a:off x="82105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0" name="Oval 1139">
            <a:extLst>
              <a:ext uri="{FF2B5EF4-FFF2-40B4-BE49-F238E27FC236}">
                <a16:creationId xmlns:a16="http://schemas.microsoft.com/office/drawing/2014/main" id="{784975FB-1A33-4200-AD75-A344735A5E8C}"/>
              </a:ext>
            </a:extLst>
          </p:cNvPr>
          <p:cNvSpPr>
            <a:spLocks noChangeAspect="1"/>
          </p:cNvSpPr>
          <p:nvPr/>
        </p:nvSpPr>
        <p:spPr>
          <a:xfrm>
            <a:off x="106540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1" name="Oval 1140">
            <a:extLst>
              <a:ext uri="{FF2B5EF4-FFF2-40B4-BE49-F238E27FC236}">
                <a16:creationId xmlns:a16="http://schemas.microsoft.com/office/drawing/2014/main" id="{0FC5DE9F-3908-497D-8671-C02F11BD614D}"/>
              </a:ext>
            </a:extLst>
          </p:cNvPr>
          <p:cNvSpPr>
            <a:spLocks noChangeAspect="1"/>
          </p:cNvSpPr>
          <p:nvPr/>
        </p:nvSpPr>
        <p:spPr>
          <a:xfrm>
            <a:off x="130975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2" name="Oval 1141">
            <a:extLst>
              <a:ext uri="{FF2B5EF4-FFF2-40B4-BE49-F238E27FC236}">
                <a16:creationId xmlns:a16="http://schemas.microsoft.com/office/drawing/2014/main" id="{23421508-A57A-4CED-AFB4-2258031C4C5A}"/>
              </a:ext>
            </a:extLst>
          </p:cNvPr>
          <p:cNvSpPr>
            <a:spLocks noChangeAspect="1"/>
          </p:cNvSpPr>
          <p:nvPr/>
        </p:nvSpPr>
        <p:spPr>
          <a:xfrm>
            <a:off x="350888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3" name="Oval 1142">
            <a:extLst>
              <a:ext uri="{FF2B5EF4-FFF2-40B4-BE49-F238E27FC236}">
                <a16:creationId xmlns:a16="http://schemas.microsoft.com/office/drawing/2014/main" id="{16E2368A-A0AE-4B88-B88C-B68B5BFFC4F2}"/>
              </a:ext>
            </a:extLst>
          </p:cNvPr>
          <p:cNvSpPr>
            <a:spLocks noChangeAspect="1"/>
          </p:cNvSpPr>
          <p:nvPr/>
        </p:nvSpPr>
        <p:spPr>
          <a:xfrm>
            <a:off x="375323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4" name="Oval 1143">
            <a:extLst>
              <a:ext uri="{FF2B5EF4-FFF2-40B4-BE49-F238E27FC236}">
                <a16:creationId xmlns:a16="http://schemas.microsoft.com/office/drawing/2014/main" id="{5F639EEA-B9FC-450C-9B12-F28DCDCD1689}"/>
              </a:ext>
            </a:extLst>
          </p:cNvPr>
          <p:cNvSpPr>
            <a:spLocks noChangeAspect="1"/>
          </p:cNvSpPr>
          <p:nvPr/>
        </p:nvSpPr>
        <p:spPr>
          <a:xfrm>
            <a:off x="399757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5" name="Oval 1144">
            <a:extLst>
              <a:ext uri="{FF2B5EF4-FFF2-40B4-BE49-F238E27FC236}">
                <a16:creationId xmlns:a16="http://schemas.microsoft.com/office/drawing/2014/main" id="{F207D9BE-A823-44F5-A9CD-A24B8BCE39EF}"/>
              </a:ext>
            </a:extLst>
          </p:cNvPr>
          <p:cNvSpPr>
            <a:spLocks noChangeAspect="1"/>
          </p:cNvSpPr>
          <p:nvPr/>
        </p:nvSpPr>
        <p:spPr>
          <a:xfrm>
            <a:off x="424192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6" name="Oval 1145">
            <a:extLst>
              <a:ext uri="{FF2B5EF4-FFF2-40B4-BE49-F238E27FC236}">
                <a16:creationId xmlns:a16="http://schemas.microsoft.com/office/drawing/2014/main" id="{AAEAFEC5-48B6-4D03-B077-876102A6B30A}"/>
              </a:ext>
            </a:extLst>
          </p:cNvPr>
          <p:cNvSpPr>
            <a:spLocks noChangeAspect="1"/>
          </p:cNvSpPr>
          <p:nvPr/>
        </p:nvSpPr>
        <p:spPr>
          <a:xfrm>
            <a:off x="448627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0" name="Oval 1149">
            <a:extLst>
              <a:ext uri="{FF2B5EF4-FFF2-40B4-BE49-F238E27FC236}">
                <a16:creationId xmlns:a16="http://schemas.microsoft.com/office/drawing/2014/main" id="{86EA32EA-36F9-4288-8E51-43B222275DFF}"/>
              </a:ext>
            </a:extLst>
          </p:cNvPr>
          <p:cNvSpPr>
            <a:spLocks noChangeAspect="1"/>
          </p:cNvSpPr>
          <p:nvPr/>
        </p:nvSpPr>
        <p:spPr>
          <a:xfrm>
            <a:off x="546366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5" name="Oval 1154">
            <a:extLst>
              <a:ext uri="{FF2B5EF4-FFF2-40B4-BE49-F238E27FC236}">
                <a16:creationId xmlns:a16="http://schemas.microsoft.com/office/drawing/2014/main" id="{9641BE37-3087-4DB9-8BF7-1088EA19D6F6}"/>
              </a:ext>
            </a:extLst>
          </p:cNvPr>
          <p:cNvSpPr>
            <a:spLocks noChangeAspect="1"/>
          </p:cNvSpPr>
          <p:nvPr/>
        </p:nvSpPr>
        <p:spPr>
          <a:xfrm>
            <a:off x="473062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6" name="Oval 1155">
            <a:extLst>
              <a:ext uri="{FF2B5EF4-FFF2-40B4-BE49-F238E27FC236}">
                <a16:creationId xmlns:a16="http://schemas.microsoft.com/office/drawing/2014/main" id="{41060C7F-ED8B-41EB-91E2-5CEA5E224E12}"/>
              </a:ext>
            </a:extLst>
          </p:cNvPr>
          <p:cNvSpPr>
            <a:spLocks noChangeAspect="1"/>
          </p:cNvSpPr>
          <p:nvPr/>
        </p:nvSpPr>
        <p:spPr>
          <a:xfrm>
            <a:off x="497497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7" name="Oval 1156">
            <a:extLst>
              <a:ext uri="{FF2B5EF4-FFF2-40B4-BE49-F238E27FC236}">
                <a16:creationId xmlns:a16="http://schemas.microsoft.com/office/drawing/2014/main" id="{56BD025E-CB47-415A-A0D0-B175EB1477E3}"/>
              </a:ext>
            </a:extLst>
          </p:cNvPr>
          <p:cNvSpPr>
            <a:spLocks noChangeAspect="1"/>
          </p:cNvSpPr>
          <p:nvPr/>
        </p:nvSpPr>
        <p:spPr>
          <a:xfrm>
            <a:off x="521931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8" name="Oval 1157">
            <a:extLst>
              <a:ext uri="{FF2B5EF4-FFF2-40B4-BE49-F238E27FC236}">
                <a16:creationId xmlns:a16="http://schemas.microsoft.com/office/drawing/2014/main" id="{46BE146A-AF64-4F42-817A-A6B248475020}"/>
              </a:ext>
            </a:extLst>
          </p:cNvPr>
          <p:cNvSpPr>
            <a:spLocks noChangeAspect="1"/>
          </p:cNvSpPr>
          <p:nvPr/>
        </p:nvSpPr>
        <p:spPr>
          <a:xfrm>
            <a:off x="741845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9" name="Oval 1158">
            <a:extLst>
              <a:ext uri="{FF2B5EF4-FFF2-40B4-BE49-F238E27FC236}">
                <a16:creationId xmlns:a16="http://schemas.microsoft.com/office/drawing/2014/main" id="{7D0D1C48-CA32-4598-BE84-3DC3E325F332}"/>
              </a:ext>
            </a:extLst>
          </p:cNvPr>
          <p:cNvSpPr>
            <a:spLocks noChangeAspect="1"/>
          </p:cNvSpPr>
          <p:nvPr/>
        </p:nvSpPr>
        <p:spPr>
          <a:xfrm>
            <a:off x="766279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0" name="Oval 1159">
            <a:extLst>
              <a:ext uri="{FF2B5EF4-FFF2-40B4-BE49-F238E27FC236}">
                <a16:creationId xmlns:a16="http://schemas.microsoft.com/office/drawing/2014/main" id="{F4C8F0BF-B96E-4BCC-BDFC-0257FFB3E6E0}"/>
              </a:ext>
            </a:extLst>
          </p:cNvPr>
          <p:cNvSpPr>
            <a:spLocks noChangeAspect="1"/>
          </p:cNvSpPr>
          <p:nvPr/>
        </p:nvSpPr>
        <p:spPr>
          <a:xfrm>
            <a:off x="790714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2" name="Oval 1161">
            <a:extLst>
              <a:ext uri="{FF2B5EF4-FFF2-40B4-BE49-F238E27FC236}">
                <a16:creationId xmlns:a16="http://schemas.microsoft.com/office/drawing/2014/main" id="{A61A9DA6-B881-40C8-9233-D8AEC9E15B0B}"/>
              </a:ext>
            </a:extLst>
          </p:cNvPr>
          <p:cNvSpPr>
            <a:spLocks noChangeAspect="1"/>
          </p:cNvSpPr>
          <p:nvPr/>
        </p:nvSpPr>
        <p:spPr>
          <a:xfrm>
            <a:off x="668540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3" name="Oval 1162">
            <a:extLst>
              <a:ext uri="{FF2B5EF4-FFF2-40B4-BE49-F238E27FC236}">
                <a16:creationId xmlns:a16="http://schemas.microsoft.com/office/drawing/2014/main" id="{5801373B-98A2-484D-9115-98D64A8D23BF}"/>
              </a:ext>
            </a:extLst>
          </p:cNvPr>
          <p:cNvSpPr>
            <a:spLocks noChangeAspect="1"/>
          </p:cNvSpPr>
          <p:nvPr/>
        </p:nvSpPr>
        <p:spPr>
          <a:xfrm>
            <a:off x="692975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7" name="Oval 1166">
            <a:extLst>
              <a:ext uri="{FF2B5EF4-FFF2-40B4-BE49-F238E27FC236}">
                <a16:creationId xmlns:a16="http://schemas.microsoft.com/office/drawing/2014/main" id="{3CCE3DDE-3782-4768-85EF-687044D49F96}"/>
              </a:ext>
            </a:extLst>
          </p:cNvPr>
          <p:cNvSpPr>
            <a:spLocks noChangeAspect="1"/>
          </p:cNvSpPr>
          <p:nvPr/>
        </p:nvSpPr>
        <p:spPr>
          <a:xfrm>
            <a:off x="179844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8" name="Oval 1167">
            <a:extLst>
              <a:ext uri="{FF2B5EF4-FFF2-40B4-BE49-F238E27FC236}">
                <a16:creationId xmlns:a16="http://schemas.microsoft.com/office/drawing/2014/main" id="{563CC542-F042-4E80-8927-73ED3077E52E}"/>
              </a:ext>
            </a:extLst>
          </p:cNvPr>
          <p:cNvSpPr>
            <a:spLocks noChangeAspect="1"/>
          </p:cNvSpPr>
          <p:nvPr/>
        </p:nvSpPr>
        <p:spPr>
          <a:xfrm>
            <a:off x="204279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0" name="Oval 1169">
            <a:extLst>
              <a:ext uri="{FF2B5EF4-FFF2-40B4-BE49-F238E27FC236}">
                <a16:creationId xmlns:a16="http://schemas.microsoft.com/office/drawing/2014/main" id="{05452DE2-8DEF-47E4-B7C5-8FFA50AFCE87}"/>
              </a:ext>
            </a:extLst>
          </p:cNvPr>
          <p:cNvSpPr>
            <a:spLocks noChangeAspect="1"/>
          </p:cNvSpPr>
          <p:nvPr/>
        </p:nvSpPr>
        <p:spPr>
          <a:xfrm>
            <a:off x="253149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1" name="Oval 1170">
            <a:extLst>
              <a:ext uri="{FF2B5EF4-FFF2-40B4-BE49-F238E27FC236}">
                <a16:creationId xmlns:a16="http://schemas.microsoft.com/office/drawing/2014/main" id="{485DA644-0D6E-4CA8-A43D-4F48683A32B4}"/>
              </a:ext>
            </a:extLst>
          </p:cNvPr>
          <p:cNvSpPr>
            <a:spLocks noChangeAspect="1"/>
          </p:cNvSpPr>
          <p:nvPr/>
        </p:nvSpPr>
        <p:spPr>
          <a:xfrm>
            <a:off x="82105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2" name="Oval 1171">
            <a:extLst>
              <a:ext uri="{FF2B5EF4-FFF2-40B4-BE49-F238E27FC236}">
                <a16:creationId xmlns:a16="http://schemas.microsoft.com/office/drawing/2014/main" id="{EE4924B3-A7F2-4BD7-B300-D5503263D3E5}"/>
              </a:ext>
            </a:extLst>
          </p:cNvPr>
          <p:cNvSpPr>
            <a:spLocks noChangeAspect="1"/>
          </p:cNvSpPr>
          <p:nvPr/>
        </p:nvSpPr>
        <p:spPr>
          <a:xfrm>
            <a:off x="106540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3" name="Oval 1172">
            <a:extLst>
              <a:ext uri="{FF2B5EF4-FFF2-40B4-BE49-F238E27FC236}">
                <a16:creationId xmlns:a16="http://schemas.microsoft.com/office/drawing/2014/main" id="{525903CB-CA8E-4A0D-BFFC-04BEEADA9D65}"/>
              </a:ext>
            </a:extLst>
          </p:cNvPr>
          <p:cNvSpPr>
            <a:spLocks noChangeAspect="1"/>
          </p:cNvSpPr>
          <p:nvPr/>
        </p:nvSpPr>
        <p:spPr>
          <a:xfrm>
            <a:off x="130975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5" name="Oval 1174">
            <a:extLst>
              <a:ext uri="{FF2B5EF4-FFF2-40B4-BE49-F238E27FC236}">
                <a16:creationId xmlns:a16="http://schemas.microsoft.com/office/drawing/2014/main" id="{0FB26AA3-6F35-49CB-9E1D-381700C22C0E}"/>
              </a:ext>
            </a:extLst>
          </p:cNvPr>
          <p:cNvSpPr>
            <a:spLocks noChangeAspect="1"/>
          </p:cNvSpPr>
          <p:nvPr/>
        </p:nvSpPr>
        <p:spPr>
          <a:xfrm>
            <a:off x="375323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6" name="Oval 1175">
            <a:extLst>
              <a:ext uri="{FF2B5EF4-FFF2-40B4-BE49-F238E27FC236}">
                <a16:creationId xmlns:a16="http://schemas.microsoft.com/office/drawing/2014/main" id="{6E28F7D6-FD63-4E48-AF7F-39BC32C578C9}"/>
              </a:ext>
            </a:extLst>
          </p:cNvPr>
          <p:cNvSpPr>
            <a:spLocks noChangeAspect="1"/>
          </p:cNvSpPr>
          <p:nvPr/>
        </p:nvSpPr>
        <p:spPr>
          <a:xfrm>
            <a:off x="399757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7" name="Oval 1176">
            <a:extLst>
              <a:ext uri="{FF2B5EF4-FFF2-40B4-BE49-F238E27FC236}">
                <a16:creationId xmlns:a16="http://schemas.microsoft.com/office/drawing/2014/main" id="{2B69E6C6-0B26-4224-ACDF-37FFC54F06F7}"/>
              </a:ext>
            </a:extLst>
          </p:cNvPr>
          <p:cNvSpPr>
            <a:spLocks noChangeAspect="1"/>
          </p:cNvSpPr>
          <p:nvPr/>
        </p:nvSpPr>
        <p:spPr>
          <a:xfrm>
            <a:off x="424192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9" name="Oval 1178">
            <a:extLst>
              <a:ext uri="{FF2B5EF4-FFF2-40B4-BE49-F238E27FC236}">
                <a16:creationId xmlns:a16="http://schemas.microsoft.com/office/drawing/2014/main" id="{873205B2-FDD2-4FB5-88E5-320138A3710C}"/>
              </a:ext>
            </a:extLst>
          </p:cNvPr>
          <p:cNvSpPr>
            <a:spLocks noChangeAspect="1"/>
          </p:cNvSpPr>
          <p:nvPr/>
        </p:nvSpPr>
        <p:spPr>
          <a:xfrm>
            <a:off x="277583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0" name="Oval 1179">
            <a:extLst>
              <a:ext uri="{FF2B5EF4-FFF2-40B4-BE49-F238E27FC236}">
                <a16:creationId xmlns:a16="http://schemas.microsoft.com/office/drawing/2014/main" id="{FEBA4964-6ACF-4A4B-94A1-42A13CA4B1CF}"/>
              </a:ext>
            </a:extLst>
          </p:cNvPr>
          <p:cNvSpPr>
            <a:spLocks noChangeAspect="1"/>
          </p:cNvSpPr>
          <p:nvPr/>
        </p:nvSpPr>
        <p:spPr>
          <a:xfrm>
            <a:off x="302018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1" name="Oval 1180">
            <a:extLst>
              <a:ext uri="{FF2B5EF4-FFF2-40B4-BE49-F238E27FC236}">
                <a16:creationId xmlns:a16="http://schemas.microsoft.com/office/drawing/2014/main" id="{CCB443C9-B260-45DD-BC34-6F87E04F0DDA}"/>
              </a:ext>
            </a:extLst>
          </p:cNvPr>
          <p:cNvSpPr>
            <a:spLocks noChangeAspect="1"/>
          </p:cNvSpPr>
          <p:nvPr/>
        </p:nvSpPr>
        <p:spPr>
          <a:xfrm>
            <a:off x="326453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3" name="Oval 1182">
            <a:extLst>
              <a:ext uri="{FF2B5EF4-FFF2-40B4-BE49-F238E27FC236}">
                <a16:creationId xmlns:a16="http://schemas.microsoft.com/office/drawing/2014/main" id="{64CC215C-02DA-4467-BC2D-9082B9C39467}"/>
              </a:ext>
            </a:extLst>
          </p:cNvPr>
          <p:cNvSpPr>
            <a:spLocks noChangeAspect="1"/>
          </p:cNvSpPr>
          <p:nvPr/>
        </p:nvSpPr>
        <p:spPr>
          <a:xfrm>
            <a:off x="570801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4" name="Oval 1183">
            <a:extLst>
              <a:ext uri="{FF2B5EF4-FFF2-40B4-BE49-F238E27FC236}">
                <a16:creationId xmlns:a16="http://schemas.microsoft.com/office/drawing/2014/main" id="{DCF5E8DB-3541-42C6-A7C7-DF1E4269963B}"/>
              </a:ext>
            </a:extLst>
          </p:cNvPr>
          <p:cNvSpPr>
            <a:spLocks noChangeAspect="1"/>
          </p:cNvSpPr>
          <p:nvPr/>
        </p:nvSpPr>
        <p:spPr>
          <a:xfrm>
            <a:off x="595236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5" name="Oval 1184">
            <a:extLst>
              <a:ext uri="{FF2B5EF4-FFF2-40B4-BE49-F238E27FC236}">
                <a16:creationId xmlns:a16="http://schemas.microsoft.com/office/drawing/2014/main" id="{ADED0466-CB32-4D4A-8700-50E8E8F48EAD}"/>
              </a:ext>
            </a:extLst>
          </p:cNvPr>
          <p:cNvSpPr>
            <a:spLocks noChangeAspect="1"/>
          </p:cNvSpPr>
          <p:nvPr/>
        </p:nvSpPr>
        <p:spPr>
          <a:xfrm>
            <a:off x="619671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6" name="Oval 1185">
            <a:extLst>
              <a:ext uri="{FF2B5EF4-FFF2-40B4-BE49-F238E27FC236}">
                <a16:creationId xmlns:a16="http://schemas.microsoft.com/office/drawing/2014/main" id="{C137BB10-CEC5-4AAD-8241-0BFB0F402FA5}"/>
              </a:ext>
            </a:extLst>
          </p:cNvPr>
          <p:cNvSpPr>
            <a:spLocks noChangeAspect="1"/>
          </p:cNvSpPr>
          <p:nvPr/>
        </p:nvSpPr>
        <p:spPr>
          <a:xfrm>
            <a:off x="644105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7" name="Oval 1186">
            <a:extLst>
              <a:ext uri="{FF2B5EF4-FFF2-40B4-BE49-F238E27FC236}">
                <a16:creationId xmlns:a16="http://schemas.microsoft.com/office/drawing/2014/main" id="{9068EBD6-82B7-4979-B8B7-8FA19057CA0D}"/>
              </a:ext>
            </a:extLst>
          </p:cNvPr>
          <p:cNvSpPr>
            <a:spLocks noChangeAspect="1"/>
          </p:cNvSpPr>
          <p:nvPr/>
        </p:nvSpPr>
        <p:spPr>
          <a:xfrm>
            <a:off x="473062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8" name="Oval 1187">
            <a:extLst>
              <a:ext uri="{FF2B5EF4-FFF2-40B4-BE49-F238E27FC236}">
                <a16:creationId xmlns:a16="http://schemas.microsoft.com/office/drawing/2014/main" id="{3985F49E-7FD7-4886-B869-28B6D6FF01DC}"/>
              </a:ext>
            </a:extLst>
          </p:cNvPr>
          <p:cNvSpPr>
            <a:spLocks noChangeAspect="1"/>
          </p:cNvSpPr>
          <p:nvPr/>
        </p:nvSpPr>
        <p:spPr>
          <a:xfrm>
            <a:off x="497497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9" name="Oval 1188">
            <a:extLst>
              <a:ext uri="{FF2B5EF4-FFF2-40B4-BE49-F238E27FC236}">
                <a16:creationId xmlns:a16="http://schemas.microsoft.com/office/drawing/2014/main" id="{1D0712DF-06FC-4D22-B20E-5F2919884508}"/>
              </a:ext>
            </a:extLst>
          </p:cNvPr>
          <p:cNvSpPr>
            <a:spLocks noChangeAspect="1"/>
          </p:cNvSpPr>
          <p:nvPr/>
        </p:nvSpPr>
        <p:spPr>
          <a:xfrm>
            <a:off x="521931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1" name="Oval 1190">
            <a:extLst>
              <a:ext uri="{FF2B5EF4-FFF2-40B4-BE49-F238E27FC236}">
                <a16:creationId xmlns:a16="http://schemas.microsoft.com/office/drawing/2014/main" id="{D45549D9-1EDE-469B-AC34-39EEC082F425}"/>
              </a:ext>
            </a:extLst>
          </p:cNvPr>
          <p:cNvSpPr>
            <a:spLocks noChangeAspect="1"/>
          </p:cNvSpPr>
          <p:nvPr/>
        </p:nvSpPr>
        <p:spPr>
          <a:xfrm>
            <a:off x="766279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2" name="Oval 1191">
            <a:extLst>
              <a:ext uri="{FF2B5EF4-FFF2-40B4-BE49-F238E27FC236}">
                <a16:creationId xmlns:a16="http://schemas.microsoft.com/office/drawing/2014/main" id="{0D713133-10F8-4CC5-8185-F0D3794646B7}"/>
              </a:ext>
            </a:extLst>
          </p:cNvPr>
          <p:cNvSpPr>
            <a:spLocks noChangeAspect="1"/>
          </p:cNvSpPr>
          <p:nvPr/>
        </p:nvSpPr>
        <p:spPr>
          <a:xfrm>
            <a:off x="790714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5" name="Oval 1194">
            <a:extLst>
              <a:ext uri="{FF2B5EF4-FFF2-40B4-BE49-F238E27FC236}">
                <a16:creationId xmlns:a16="http://schemas.microsoft.com/office/drawing/2014/main" id="{028EC51C-EACF-4580-BD61-D4DEE406ED59}"/>
              </a:ext>
            </a:extLst>
          </p:cNvPr>
          <p:cNvSpPr>
            <a:spLocks noChangeAspect="1"/>
          </p:cNvSpPr>
          <p:nvPr/>
        </p:nvSpPr>
        <p:spPr>
          <a:xfrm>
            <a:off x="692975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6" name="Oval 1195">
            <a:extLst>
              <a:ext uri="{FF2B5EF4-FFF2-40B4-BE49-F238E27FC236}">
                <a16:creationId xmlns:a16="http://schemas.microsoft.com/office/drawing/2014/main" id="{029325BA-2FF7-46F7-8941-3659CF54E977}"/>
              </a:ext>
            </a:extLst>
          </p:cNvPr>
          <p:cNvSpPr>
            <a:spLocks noChangeAspect="1"/>
          </p:cNvSpPr>
          <p:nvPr/>
        </p:nvSpPr>
        <p:spPr>
          <a:xfrm>
            <a:off x="717410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8" name="Oval 1197">
            <a:extLst>
              <a:ext uri="{FF2B5EF4-FFF2-40B4-BE49-F238E27FC236}">
                <a16:creationId xmlns:a16="http://schemas.microsoft.com/office/drawing/2014/main" id="{9630A263-299F-4F0B-BD26-63E64FCAA63B}"/>
              </a:ext>
            </a:extLst>
          </p:cNvPr>
          <p:cNvSpPr>
            <a:spLocks noChangeAspect="1"/>
          </p:cNvSpPr>
          <p:nvPr/>
        </p:nvSpPr>
        <p:spPr>
          <a:xfrm>
            <a:off x="155409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9" name="Oval 1198">
            <a:extLst>
              <a:ext uri="{FF2B5EF4-FFF2-40B4-BE49-F238E27FC236}">
                <a16:creationId xmlns:a16="http://schemas.microsoft.com/office/drawing/2014/main" id="{49E68C60-1F0F-4E1D-BE89-2AD1CE231E7C}"/>
              </a:ext>
            </a:extLst>
          </p:cNvPr>
          <p:cNvSpPr>
            <a:spLocks noChangeAspect="1"/>
          </p:cNvSpPr>
          <p:nvPr/>
        </p:nvSpPr>
        <p:spPr>
          <a:xfrm>
            <a:off x="179844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0" name="Oval 1199">
            <a:extLst>
              <a:ext uri="{FF2B5EF4-FFF2-40B4-BE49-F238E27FC236}">
                <a16:creationId xmlns:a16="http://schemas.microsoft.com/office/drawing/2014/main" id="{632744D8-EA1C-4853-A266-977C6521D887}"/>
              </a:ext>
            </a:extLst>
          </p:cNvPr>
          <p:cNvSpPr>
            <a:spLocks noChangeAspect="1"/>
          </p:cNvSpPr>
          <p:nvPr/>
        </p:nvSpPr>
        <p:spPr>
          <a:xfrm>
            <a:off x="204279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2" name="Oval 1201">
            <a:extLst>
              <a:ext uri="{FF2B5EF4-FFF2-40B4-BE49-F238E27FC236}">
                <a16:creationId xmlns:a16="http://schemas.microsoft.com/office/drawing/2014/main" id="{B1F01CB7-3434-4533-9E82-43969A89E3D5}"/>
              </a:ext>
            </a:extLst>
          </p:cNvPr>
          <p:cNvSpPr>
            <a:spLocks noChangeAspect="1"/>
          </p:cNvSpPr>
          <p:nvPr/>
        </p:nvSpPr>
        <p:spPr>
          <a:xfrm>
            <a:off x="253149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4" name="Oval 1203">
            <a:extLst>
              <a:ext uri="{FF2B5EF4-FFF2-40B4-BE49-F238E27FC236}">
                <a16:creationId xmlns:a16="http://schemas.microsoft.com/office/drawing/2014/main" id="{D36A67A1-D028-4498-96B8-77FD03231867}"/>
              </a:ext>
            </a:extLst>
          </p:cNvPr>
          <p:cNvSpPr>
            <a:spLocks noChangeAspect="1"/>
          </p:cNvSpPr>
          <p:nvPr/>
        </p:nvSpPr>
        <p:spPr>
          <a:xfrm>
            <a:off x="106540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5" name="Oval 1204">
            <a:extLst>
              <a:ext uri="{FF2B5EF4-FFF2-40B4-BE49-F238E27FC236}">
                <a16:creationId xmlns:a16="http://schemas.microsoft.com/office/drawing/2014/main" id="{CACC27FA-73E8-4452-A3CE-31FADACB5DEF}"/>
              </a:ext>
            </a:extLst>
          </p:cNvPr>
          <p:cNvSpPr>
            <a:spLocks noChangeAspect="1"/>
          </p:cNvSpPr>
          <p:nvPr/>
        </p:nvSpPr>
        <p:spPr>
          <a:xfrm>
            <a:off x="130975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7" name="Oval 1206">
            <a:extLst>
              <a:ext uri="{FF2B5EF4-FFF2-40B4-BE49-F238E27FC236}">
                <a16:creationId xmlns:a16="http://schemas.microsoft.com/office/drawing/2014/main" id="{67E8807D-2538-4CE6-80F6-04D862859445}"/>
              </a:ext>
            </a:extLst>
          </p:cNvPr>
          <p:cNvSpPr>
            <a:spLocks noChangeAspect="1"/>
          </p:cNvSpPr>
          <p:nvPr/>
        </p:nvSpPr>
        <p:spPr>
          <a:xfrm>
            <a:off x="375323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8" name="Oval 1207">
            <a:extLst>
              <a:ext uri="{FF2B5EF4-FFF2-40B4-BE49-F238E27FC236}">
                <a16:creationId xmlns:a16="http://schemas.microsoft.com/office/drawing/2014/main" id="{6FF0BC25-A77A-4E44-95B4-DC24C79F5DA5}"/>
              </a:ext>
            </a:extLst>
          </p:cNvPr>
          <p:cNvSpPr>
            <a:spLocks noChangeAspect="1"/>
          </p:cNvSpPr>
          <p:nvPr/>
        </p:nvSpPr>
        <p:spPr>
          <a:xfrm>
            <a:off x="399757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9" name="Oval 1208">
            <a:extLst>
              <a:ext uri="{FF2B5EF4-FFF2-40B4-BE49-F238E27FC236}">
                <a16:creationId xmlns:a16="http://schemas.microsoft.com/office/drawing/2014/main" id="{B33173D2-8F3A-4A64-8A8A-4920300C0B9B}"/>
              </a:ext>
            </a:extLst>
          </p:cNvPr>
          <p:cNvSpPr>
            <a:spLocks noChangeAspect="1"/>
          </p:cNvSpPr>
          <p:nvPr/>
        </p:nvSpPr>
        <p:spPr>
          <a:xfrm>
            <a:off x="424192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0" name="Oval 1209">
            <a:extLst>
              <a:ext uri="{FF2B5EF4-FFF2-40B4-BE49-F238E27FC236}">
                <a16:creationId xmlns:a16="http://schemas.microsoft.com/office/drawing/2014/main" id="{B8577B80-0ED9-44F7-A5F1-30F0D0B5BADB}"/>
              </a:ext>
            </a:extLst>
          </p:cNvPr>
          <p:cNvSpPr>
            <a:spLocks noChangeAspect="1"/>
          </p:cNvSpPr>
          <p:nvPr/>
        </p:nvSpPr>
        <p:spPr>
          <a:xfrm>
            <a:off x="448627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1" name="Oval 1210">
            <a:extLst>
              <a:ext uri="{FF2B5EF4-FFF2-40B4-BE49-F238E27FC236}">
                <a16:creationId xmlns:a16="http://schemas.microsoft.com/office/drawing/2014/main" id="{5617B604-7735-44A4-9BC4-7DC135F03C6F}"/>
              </a:ext>
            </a:extLst>
          </p:cNvPr>
          <p:cNvSpPr>
            <a:spLocks noChangeAspect="1"/>
          </p:cNvSpPr>
          <p:nvPr/>
        </p:nvSpPr>
        <p:spPr>
          <a:xfrm>
            <a:off x="277583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2" name="Oval 1211">
            <a:extLst>
              <a:ext uri="{FF2B5EF4-FFF2-40B4-BE49-F238E27FC236}">
                <a16:creationId xmlns:a16="http://schemas.microsoft.com/office/drawing/2014/main" id="{071DD761-3522-4E7A-AFF8-6C66C663F587}"/>
              </a:ext>
            </a:extLst>
          </p:cNvPr>
          <p:cNvSpPr>
            <a:spLocks noChangeAspect="1"/>
          </p:cNvSpPr>
          <p:nvPr/>
        </p:nvSpPr>
        <p:spPr>
          <a:xfrm>
            <a:off x="302018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3" name="Oval 1212">
            <a:extLst>
              <a:ext uri="{FF2B5EF4-FFF2-40B4-BE49-F238E27FC236}">
                <a16:creationId xmlns:a16="http://schemas.microsoft.com/office/drawing/2014/main" id="{E1391A02-29FD-4A62-BD4A-D4F73C2368E0}"/>
              </a:ext>
            </a:extLst>
          </p:cNvPr>
          <p:cNvSpPr>
            <a:spLocks noChangeAspect="1"/>
          </p:cNvSpPr>
          <p:nvPr/>
        </p:nvSpPr>
        <p:spPr>
          <a:xfrm>
            <a:off x="326453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5" name="Oval 1214">
            <a:extLst>
              <a:ext uri="{FF2B5EF4-FFF2-40B4-BE49-F238E27FC236}">
                <a16:creationId xmlns:a16="http://schemas.microsoft.com/office/drawing/2014/main" id="{3348DFD6-261B-407A-9A33-882F66178E9B}"/>
              </a:ext>
            </a:extLst>
          </p:cNvPr>
          <p:cNvSpPr>
            <a:spLocks noChangeAspect="1"/>
          </p:cNvSpPr>
          <p:nvPr/>
        </p:nvSpPr>
        <p:spPr>
          <a:xfrm>
            <a:off x="570801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6" name="Oval 1215">
            <a:extLst>
              <a:ext uri="{FF2B5EF4-FFF2-40B4-BE49-F238E27FC236}">
                <a16:creationId xmlns:a16="http://schemas.microsoft.com/office/drawing/2014/main" id="{0EB42D7F-4714-4F62-BFCF-3F49933078DE}"/>
              </a:ext>
            </a:extLst>
          </p:cNvPr>
          <p:cNvSpPr>
            <a:spLocks noChangeAspect="1"/>
          </p:cNvSpPr>
          <p:nvPr/>
        </p:nvSpPr>
        <p:spPr>
          <a:xfrm>
            <a:off x="595236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7" name="Oval 1216">
            <a:extLst>
              <a:ext uri="{FF2B5EF4-FFF2-40B4-BE49-F238E27FC236}">
                <a16:creationId xmlns:a16="http://schemas.microsoft.com/office/drawing/2014/main" id="{EBE35A33-0A17-48E2-8CB9-D698A059B8E1}"/>
              </a:ext>
            </a:extLst>
          </p:cNvPr>
          <p:cNvSpPr>
            <a:spLocks noChangeAspect="1"/>
          </p:cNvSpPr>
          <p:nvPr/>
        </p:nvSpPr>
        <p:spPr>
          <a:xfrm>
            <a:off x="619671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8" name="Oval 1217">
            <a:extLst>
              <a:ext uri="{FF2B5EF4-FFF2-40B4-BE49-F238E27FC236}">
                <a16:creationId xmlns:a16="http://schemas.microsoft.com/office/drawing/2014/main" id="{244A7000-BD88-42F6-A746-3C213FB9DC4D}"/>
              </a:ext>
            </a:extLst>
          </p:cNvPr>
          <p:cNvSpPr>
            <a:spLocks noChangeAspect="1"/>
          </p:cNvSpPr>
          <p:nvPr/>
        </p:nvSpPr>
        <p:spPr>
          <a:xfrm>
            <a:off x="644105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8" name="Oval 1227">
            <a:extLst>
              <a:ext uri="{FF2B5EF4-FFF2-40B4-BE49-F238E27FC236}">
                <a16:creationId xmlns:a16="http://schemas.microsoft.com/office/drawing/2014/main" id="{1C7392C2-FD68-4564-B3ED-393F87AB57C0}"/>
              </a:ext>
            </a:extLst>
          </p:cNvPr>
          <p:cNvSpPr>
            <a:spLocks noChangeAspect="1"/>
          </p:cNvSpPr>
          <p:nvPr/>
        </p:nvSpPr>
        <p:spPr>
          <a:xfrm>
            <a:off x="473062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" name="Oval 1228">
            <a:extLst>
              <a:ext uri="{FF2B5EF4-FFF2-40B4-BE49-F238E27FC236}">
                <a16:creationId xmlns:a16="http://schemas.microsoft.com/office/drawing/2014/main" id="{D3EEC02E-0FE0-4668-9BBF-0334D1947D38}"/>
              </a:ext>
            </a:extLst>
          </p:cNvPr>
          <p:cNvSpPr>
            <a:spLocks noChangeAspect="1"/>
          </p:cNvSpPr>
          <p:nvPr/>
        </p:nvSpPr>
        <p:spPr>
          <a:xfrm>
            <a:off x="497497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0" name="Oval 1229">
            <a:extLst>
              <a:ext uri="{FF2B5EF4-FFF2-40B4-BE49-F238E27FC236}">
                <a16:creationId xmlns:a16="http://schemas.microsoft.com/office/drawing/2014/main" id="{5D81D2A8-CC84-481A-8999-92D22A57AFBD}"/>
              </a:ext>
            </a:extLst>
          </p:cNvPr>
          <p:cNvSpPr>
            <a:spLocks noChangeAspect="1"/>
          </p:cNvSpPr>
          <p:nvPr/>
        </p:nvSpPr>
        <p:spPr>
          <a:xfrm>
            <a:off x="521931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1" name="Oval 1230">
            <a:extLst>
              <a:ext uri="{FF2B5EF4-FFF2-40B4-BE49-F238E27FC236}">
                <a16:creationId xmlns:a16="http://schemas.microsoft.com/office/drawing/2014/main" id="{56EB1B88-D7DB-4219-BB5A-0B8D5653178D}"/>
              </a:ext>
            </a:extLst>
          </p:cNvPr>
          <p:cNvSpPr>
            <a:spLocks noChangeAspect="1"/>
          </p:cNvSpPr>
          <p:nvPr/>
        </p:nvSpPr>
        <p:spPr>
          <a:xfrm>
            <a:off x="741845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2" name="Oval 1231">
            <a:extLst>
              <a:ext uri="{FF2B5EF4-FFF2-40B4-BE49-F238E27FC236}">
                <a16:creationId xmlns:a16="http://schemas.microsoft.com/office/drawing/2014/main" id="{04D63152-3346-4C64-801B-919B80F846A3}"/>
              </a:ext>
            </a:extLst>
          </p:cNvPr>
          <p:cNvSpPr>
            <a:spLocks noChangeAspect="1"/>
          </p:cNvSpPr>
          <p:nvPr/>
        </p:nvSpPr>
        <p:spPr>
          <a:xfrm>
            <a:off x="766279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3" name="Oval 1232">
            <a:extLst>
              <a:ext uri="{FF2B5EF4-FFF2-40B4-BE49-F238E27FC236}">
                <a16:creationId xmlns:a16="http://schemas.microsoft.com/office/drawing/2014/main" id="{E4DCCAE1-EC83-4A84-9B2A-2693D94A0536}"/>
              </a:ext>
            </a:extLst>
          </p:cNvPr>
          <p:cNvSpPr>
            <a:spLocks noChangeAspect="1"/>
          </p:cNvSpPr>
          <p:nvPr/>
        </p:nvSpPr>
        <p:spPr>
          <a:xfrm>
            <a:off x="790714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6" name="Oval 1235">
            <a:extLst>
              <a:ext uri="{FF2B5EF4-FFF2-40B4-BE49-F238E27FC236}">
                <a16:creationId xmlns:a16="http://schemas.microsoft.com/office/drawing/2014/main" id="{8A255D1C-BC0E-489E-A763-1F091278719B}"/>
              </a:ext>
            </a:extLst>
          </p:cNvPr>
          <p:cNvSpPr>
            <a:spLocks noChangeAspect="1"/>
          </p:cNvSpPr>
          <p:nvPr/>
        </p:nvSpPr>
        <p:spPr>
          <a:xfrm>
            <a:off x="692975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7" name="Oval 1236">
            <a:extLst>
              <a:ext uri="{FF2B5EF4-FFF2-40B4-BE49-F238E27FC236}">
                <a16:creationId xmlns:a16="http://schemas.microsoft.com/office/drawing/2014/main" id="{F87FC907-9465-4447-9447-0A09C5BD5375}"/>
              </a:ext>
            </a:extLst>
          </p:cNvPr>
          <p:cNvSpPr>
            <a:spLocks noChangeAspect="1"/>
          </p:cNvSpPr>
          <p:nvPr/>
        </p:nvSpPr>
        <p:spPr>
          <a:xfrm>
            <a:off x="717410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9" name="Oval 1238">
            <a:extLst>
              <a:ext uri="{FF2B5EF4-FFF2-40B4-BE49-F238E27FC236}">
                <a16:creationId xmlns:a16="http://schemas.microsoft.com/office/drawing/2014/main" id="{6BDD9FD1-4896-4063-9BE4-B1E4F8D18084}"/>
              </a:ext>
            </a:extLst>
          </p:cNvPr>
          <p:cNvSpPr>
            <a:spLocks noChangeAspect="1"/>
          </p:cNvSpPr>
          <p:nvPr/>
        </p:nvSpPr>
        <p:spPr>
          <a:xfrm>
            <a:off x="155409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0" name="Oval 1239">
            <a:extLst>
              <a:ext uri="{FF2B5EF4-FFF2-40B4-BE49-F238E27FC236}">
                <a16:creationId xmlns:a16="http://schemas.microsoft.com/office/drawing/2014/main" id="{4A4BB992-2F1B-4402-B216-50B81372BA40}"/>
              </a:ext>
            </a:extLst>
          </p:cNvPr>
          <p:cNvSpPr>
            <a:spLocks noChangeAspect="1"/>
          </p:cNvSpPr>
          <p:nvPr/>
        </p:nvSpPr>
        <p:spPr>
          <a:xfrm>
            <a:off x="179844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1" name="Oval 1250">
            <a:extLst>
              <a:ext uri="{FF2B5EF4-FFF2-40B4-BE49-F238E27FC236}">
                <a16:creationId xmlns:a16="http://schemas.microsoft.com/office/drawing/2014/main" id="{5B60E380-687A-48C2-AD86-F652C37838D3}"/>
              </a:ext>
            </a:extLst>
          </p:cNvPr>
          <p:cNvSpPr>
            <a:spLocks noChangeAspect="1"/>
          </p:cNvSpPr>
          <p:nvPr/>
        </p:nvSpPr>
        <p:spPr>
          <a:xfrm>
            <a:off x="204279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3" name="Oval 1252">
            <a:extLst>
              <a:ext uri="{FF2B5EF4-FFF2-40B4-BE49-F238E27FC236}">
                <a16:creationId xmlns:a16="http://schemas.microsoft.com/office/drawing/2014/main" id="{C0EDDEBA-3334-4F70-A60E-2BFFBD626F6C}"/>
              </a:ext>
            </a:extLst>
          </p:cNvPr>
          <p:cNvSpPr>
            <a:spLocks noChangeAspect="1"/>
          </p:cNvSpPr>
          <p:nvPr/>
        </p:nvSpPr>
        <p:spPr>
          <a:xfrm>
            <a:off x="253149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5" name="Oval 1254">
            <a:extLst>
              <a:ext uri="{FF2B5EF4-FFF2-40B4-BE49-F238E27FC236}">
                <a16:creationId xmlns:a16="http://schemas.microsoft.com/office/drawing/2014/main" id="{21348F92-C3DC-460A-A9E0-41528D354C3D}"/>
              </a:ext>
            </a:extLst>
          </p:cNvPr>
          <p:cNvSpPr>
            <a:spLocks noChangeAspect="1"/>
          </p:cNvSpPr>
          <p:nvPr/>
        </p:nvSpPr>
        <p:spPr>
          <a:xfrm>
            <a:off x="106540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6" name="Oval 1255">
            <a:extLst>
              <a:ext uri="{FF2B5EF4-FFF2-40B4-BE49-F238E27FC236}">
                <a16:creationId xmlns:a16="http://schemas.microsoft.com/office/drawing/2014/main" id="{028ED088-C24E-4900-ABE1-C70438BFF653}"/>
              </a:ext>
            </a:extLst>
          </p:cNvPr>
          <p:cNvSpPr>
            <a:spLocks noChangeAspect="1"/>
          </p:cNvSpPr>
          <p:nvPr/>
        </p:nvSpPr>
        <p:spPr>
          <a:xfrm>
            <a:off x="130975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8" name="Oval 1257">
            <a:extLst>
              <a:ext uri="{FF2B5EF4-FFF2-40B4-BE49-F238E27FC236}">
                <a16:creationId xmlns:a16="http://schemas.microsoft.com/office/drawing/2014/main" id="{30174EDF-BDF5-4F6E-9B8C-CA00BDCBDCFC}"/>
              </a:ext>
            </a:extLst>
          </p:cNvPr>
          <p:cNvSpPr>
            <a:spLocks noChangeAspect="1"/>
          </p:cNvSpPr>
          <p:nvPr/>
        </p:nvSpPr>
        <p:spPr>
          <a:xfrm>
            <a:off x="375323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9" name="Oval 1258">
            <a:extLst>
              <a:ext uri="{FF2B5EF4-FFF2-40B4-BE49-F238E27FC236}">
                <a16:creationId xmlns:a16="http://schemas.microsoft.com/office/drawing/2014/main" id="{BD89A13E-9E85-4671-A33E-0CC33A70F6C7}"/>
              </a:ext>
            </a:extLst>
          </p:cNvPr>
          <p:cNvSpPr>
            <a:spLocks noChangeAspect="1"/>
          </p:cNvSpPr>
          <p:nvPr/>
        </p:nvSpPr>
        <p:spPr>
          <a:xfrm>
            <a:off x="399757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0" name="Oval 1259">
            <a:extLst>
              <a:ext uri="{FF2B5EF4-FFF2-40B4-BE49-F238E27FC236}">
                <a16:creationId xmlns:a16="http://schemas.microsoft.com/office/drawing/2014/main" id="{0427C02A-C43E-4AEE-9A0D-1E67F6CEA16C}"/>
              </a:ext>
            </a:extLst>
          </p:cNvPr>
          <p:cNvSpPr>
            <a:spLocks noChangeAspect="1"/>
          </p:cNvSpPr>
          <p:nvPr/>
        </p:nvSpPr>
        <p:spPr>
          <a:xfrm>
            <a:off x="424192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2" name="Oval 1261">
            <a:extLst>
              <a:ext uri="{FF2B5EF4-FFF2-40B4-BE49-F238E27FC236}">
                <a16:creationId xmlns:a16="http://schemas.microsoft.com/office/drawing/2014/main" id="{C008C643-C2D7-4FDA-B953-FF75EBC1614B}"/>
              </a:ext>
            </a:extLst>
          </p:cNvPr>
          <p:cNvSpPr>
            <a:spLocks noChangeAspect="1"/>
          </p:cNvSpPr>
          <p:nvPr/>
        </p:nvSpPr>
        <p:spPr>
          <a:xfrm>
            <a:off x="277583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3" name="Oval 1272">
            <a:extLst>
              <a:ext uri="{FF2B5EF4-FFF2-40B4-BE49-F238E27FC236}">
                <a16:creationId xmlns:a16="http://schemas.microsoft.com/office/drawing/2014/main" id="{8D928FA0-1427-40D0-94AF-FB08BDB15576}"/>
              </a:ext>
            </a:extLst>
          </p:cNvPr>
          <p:cNvSpPr>
            <a:spLocks noChangeAspect="1"/>
          </p:cNvSpPr>
          <p:nvPr/>
        </p:nvSpPr>
        <p:spPr>
          <a:xfrm>
            <a:off x="302018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4" name="Oval 1273">
            <a:extLst>
              <a:ext uri="{FF2B5EF4-FFF2-40B4-BE49-F238E27FC236}">
                <a16:creationId xmlns:a16="http://schemas.microsoft.com/office/drawing/2014/main" id="{0B2AB3B3-27D1-4670-99BC-2196FA6A812E}"/>
              </a:ext>
            </a:extLst>
          </p:cNvPr>
          <p:cNvSpPr>
            <a:spLocks noChangeAspect="1"/>
          </p:cNvSpPr>
          <p:nvPr/>
        </p:nvSpPr>
        <p:spPr>
          <a:xfrm>
            <a:off x="326453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6" name="Oval 1275">
            <a:extLst>
              <a:ext uri="{FF2B5EF4-FFF2-40B4-BE49-F238E27FC236}">
                <a16:creationId xmlns:a16="http://schemas.microsoft.com/office/drawing/2014/main" id="{4D15B386-8E25-4575-9646-A216229760F4}"/>
              </a:ext>
            </a:extLst>
          </p:cNvPr>
          <p:cNvSpPr>
            <a:spLocks noChangeAspect="1"/>
          </p:cNvSpPr>
          <p:nvPr/>
        </p:nvSpPr>
        <p:spPr>
          <a:xfrm>
            <a:off x="570801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7" name="Oval 1276">
            <a:extLst>
              <a:ext uri="{FF2B5EF4-FFF2-40B4-BE49-F238E27FC236}">
                <a16:creationId xmlns:a16="http://schemas.microsoft.com/office/drawing/2014/main" id="{8EE73904-CEE0-4F96-9E33-2216BAC80839}"/>
              </a:ext>
            </a:extLst>
          </p:cNvPr>
          <p:cNvSpPr>
            <a:spLocks noChangeAspect="1"/>
          </p:cNvSpPr>
          <p:nvPr/>
        </p:nvSpPr>
        <p:spPr>
          <a:xfrm>
            <a:off x="595236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8" name="Oval 1277">
            <a:extLst>
              <a:ext uri="{FF2B5EF4-FFF2-40B4-BE49-F238E27FC236}">
                <a16:creationId xmlns:a16="http://schemas.microsoft.com/office/drawing/2014/main" id="{F4215B44-784A-4D0D-9993-F6A0645ECDB4}"/>
              </a:ext>
            </a:extLst>
          </p:cNvPr>
          <p:cNvSpPr>
            <a:spLocks noChangeAspect="1"/>
          </p:cNvSpPr>
          <p:nvPr/>
        </p:nvSpPr>
        <p:spPr>
          <a:xfrm>
            <a:off x="619671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9" name="Oval 1278">
            <a:extLst>
              <a:ext uri="{FF2B5EF4-FFF2-40B4-BE49-F238E27FC236}">
                <a16:creationId xmlns:a16="http://schemas.microsoft.com/office/drawing/2014/main" id="{DC7983EA-B2FB-4C2D-A328-EE169D02702B}"/>
              </a:ext>
            </a:extLst>
          </p:cNvPr>
          <p:cNvSpPr>
            <a:spLocks noChangeAspect="1"/>
          </p:cNvSpPr>
          <p:nvPr/>
        </p:nvSpPr>
        <p:spPr>
          <a:xfrm>
            <a:off x="644105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0" name="Oval 1279">
            <a:extLst>
              <a:ext uri="{FF2B5EF4-FFF2-40B4-BE49-F238E27FC236}">
                <a16:creationId xmlns:a16="http://schemas.microsoft.com/office/drawing/2014/main" id="{4B4007E9-A705-4957-AA13-724F04A16DB4}"/>
              </a:ext>
            </a:extLst>
          </p:cNvPr>
          <p:cNvSpPr>
            <a:spLocks noChangeAspect="1"/>
          </p:cNvSpPr>
          <p:nvPr/>
        </p:nvSpPr>
        <p:spPr>
          <a:xfrm>
            <a:off x="473062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1" name="Oval 1280">
            <a:extLst>
              <a:ext uri="{FF2B5EF4-FFF2-40B4-BE49-F238E27FC236}">
                <a16:creationId xmlns:a16="http://schemas.microsoft.com/office/drawing/2014/main" id="{84A4D562-6541-4044-B6CB-B0221FAC491A}"/>
              </a:ext>
            </a:extLst>
          </p:cNvPr>
          <p:cNvSpPr>
            <a:spLocks noChangeAspect="1"/>
          </p:cNvSpPr>
          <p:nvPr/>
        </p:nvSpPr>
        <p:spPr>
          <a:xfrm>
            <a:off x="497497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2" name="Oval 1281">
            <a:extLst>
              <a:ext uri="{FF2B5EF4-FFF2-40B4-BE49-F238E27FC236}">
                <a16:creationId xmlns:a16="http://schemas.microsoft.com/office/drawing/2014/main" id="{5ED40915-2ED3-4AE5-837D-759B572CD15D}"/>
              </a:ext>
            </a:extLst>
          </p:cNvPr>
          <p:cNvSpPr>
            <a:spLocks noChangeAspect="1"/>
          </p:cNvSpPr>
          <p:nvPr/>
        </p:nvSpPr>
        <p:spPr>
          <a:xfrm>
            <a:off x="521931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3" name="Oval 1282">
            <a:extLst>
              <a:ext uri="{FF2B5EF4-FFF2-40B4-BE49-F238E27FC236}">
                <a16:creationId xmlns:a16="http://schemas.microsoft.com/office/drawing/2014/main" id="{32284C06-EF21-4C53-8701-093F632D5E7A}"/>
              </a:ext>
            </a:extLst>
          </p:cNvPr>
          <p:cNvSpPr>
            <a:spLocks noChangeAspect="1"/>
          </p:cNvSpPr>
          <p:nvPr/>
        </p:nvSpPr>
        <p:spPr>
          <a:xfrm>
            <a:off x="741845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4" name="Oval 1283">
            <a:extLst>
              <a:ext uri="{FF2B5EF4-FFF2-40B4-BE49-F238E27FC236}">
                <a16:creationId xmlns:a16="http://schemas.microsoft.com/office/drawing/2014/main" id="{936F10B0-48A0-4A7E-AD72-10C7C378F755}"/>
              </a:ext>
            </a:extLst>
          </p:cNvPr>
          <p:cNvSpPr>
            <a:spLocks noChangeAspect="1"/>
          </p:cNvSpPr>
          <p:nvPr/>
        </p:nvSpPr>
        <p:spPr>
          <a:xfrm>
            <a:off x="766279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6" name="Oval 1295">
            <a:extLst>
              <a:ext uri="{FF2B5EF4-FFF2-40B4-BE49-F238E27FC236}">
                <a16:creationId xmlns:a16="http://schemas.microsoft.com/office/drawing/2014/main" id="{77CC2A1E-7920-49BD-9EAE-2027FA7C9786}"/>
              </a:ext>
            </a:extLst>
          </p:cNvPr>
          <p:cNvSpPr>
            <a:spLocks noChangeAspect="1"/>
          </p:cNvSpPr>
          <p:nvPr/>
        </p:nvSpPr>
        <p:spPr>
          <a:xfrm>
            <a:off x="790714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9" name="Oval 1298">
            <a:extLst>
              <a:ext uri="{FF2B5EF4-FFF2-40B4-BE49-F238E27FC236}">
                <a16:creationId xmlns:a16="http://schemas.microsoft.com/office/drawing/2014/main" id="{3E380099-C7D9-4089-92AF-BB623F2990B8}"/>
              </a:ext>
            </a:extLst>
          </p:cNvPr>
          <p:cNvSpPr>
            <a:spLocks noChangeAspect="1"/>
          </p:cNvSpPr>
          <p:nvPr/>
        </p:nvSpPr>
        <p:spPr>
          <a:xfrm>
            <a:off x="692975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0" name="Oval 1299">
            <a:extLst>
              <a:ext uri="{FF2B5EF4-FFF2-40B4-BE49-F238E27FC236}">
                <a16:creationId xmlns:a16="http://schemas.microsoft.com/office/drawing/2014/main" id="{2F83686D-286E-47F5-8568-F46B41466928}"/>
              </a:ext>
            </a:extLst>
          </p:cNvPr>
          <p:cNvSpPr>
            <a:spLocks noChangeAspect="1"/>
          </p:cNvSpPr>
          <p:nvPr/>
        </p:nvSpPr>
        <p:spPr>
          <a:xfrm>
            <a:off x="717410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2" name="Oval 1301">
            <a:extLst>
              <a:ext uri="{FF2B5EF4-FFF2-40B4-BE49-F238E27FC236}">
                <a16:creationId xmlns:a16="http://schemas.microsoft.com/office/drawing/2014/main" id="{0286A7D8-0B00-4D06-A507-37B7D4799304}"/>
              </a:ext>
            </a:extLst>
          </p:cNvPr>
          <p:cNvSpPr>
            <a:spLocks noChangeAspect="1"/>
          </p:cNvSpPr>
          <p:nvPr/>
        </p:nvSpPr>
        <p:spPr>
          <a:xfrm>
            <a:off x="155409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3" name="Oval 1302">
            <a:extLst>
              <a:ext uri="{FF2B5EF4-FFF2-40B4-BE49-F238E27FC236}">
                <a16:creationId xmlns:a16="http://schemas.microsoft.com/office/drawing/2014/main" id="{0BCFBAFE-7D7D-44BA-9042-9D13EE2A0C2D}"/>
              </a:ext>
            </a:extLst>
          </p:cNvPr>
          <p:cNvSpPr>
            <a:spLocks noChangeAspect="1"/>
          </p:cNvSpPr>
          <p:nvPr/>
        </p:nvSpPr>
        <p:spPr>
          <a:xfrm>
            <a:off x="1798447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4" name="Oval 1303">
            <a:extLst>
              <a:ext uri="{FF2B5EF4-FFF2-40B4-BE49-F238E27FC236}">
                <a16:creationId xmlns:a16="http://schemas.microsoft.com/office/drawing/2014/main" id="{A0C1DAFF-AB60-46B8-B111-F2304FC0C018}"/>
              </a:ext>
            </a:extLst>
          </p:cNvPr>
          <p:cNvSpPr>
            <a:spLocks noChangeAspect="1"/>
          </p:cNvSpPr>
          <p:nvPr/>
        </p:nvSpPr>
        <p:spPr>
          <a:xfrm>
            <a:off x="204279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6" name="Oval 1305">
            <a:extLst>
              <a:ext uri="{FF2B5EF4-FFF2-40B4-BE49-F238E27FC236}">
                <a16:creationId xmlns:a16="http://schemas.microsoft.com/office/drawing/2014/main" id="{D8B7BD4F-80A0-4313-BF35-CC9F00492961}"/>
              </a:ext>
            </a:extLst>
          </p:cNvPr>
          <p:cNvSpPr>
            <a:spLocks noChangeAspect="1"/>
          </p:cNvSpPr>
          <p:nvPr/>
        </p:nvSpPr>
        <p:spPr>
          <a:xfrm>
            <a:off x="253149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9" name="Oval 1318">
            <a:extLst>
              <a:ext uri="{FF2B5EF4-FFF2-40B4-BE49-F238E27FC236}">
                <a16:creationId xmlns:a16="http://schemas.microsoft.com/office/drawing/2014/main" id="{2E7943C3-0122-4692-B68C-CFF6C86E9A62}"/>
              </a:ext>
            </a:extLst>
          </p:cNvPr>
          <p:cNvSpPr>
            <a:spLocks noChangeAspect="1"/>
          </p:cNvSpPr>
          <p:nvPr/>
        </p:nvSpPr>
        <p:spPr>
          <a:xfrm>
            <a:off x="1065403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0" name="Oval 1319">
            <a:extLst>
              <a:ext uri="{FF2B5EF4-FFF2-40B4-BE49-F238E27FC236}">
                <a16:creationId xmlns:a16="http://schemas.microsoft.com/office/drawing/2014/main" id="{C438CCF5-7CF6-4731-BDC2-4724A085AA8D}"/>
              </a:ext>
            </a:extLst>
          </p:cNvPr>
          <p:cNvSpPr>
            <a:spLocks noChangeAspect="1"/>
          </p:cNvSpPr>
          <p:nvPr/>
        </p:nvSpPr>
        <p:spPr>
          <a:xfrm>
            <a:off x="130975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2" name="Oval 1321">
            <a:extLst>
              <a:ext uri="{FF2B5EF4-FFF2-40B4-BE49-F238E27FC236}">
                <a16:creationId xmlns:a16="http://schemas.microsoft.com/office/drawing/2014/main" id="{6A9FD530-7644-4509-9619-1BE451BE85E1}"/>
              </a:ext>
            </a:extLst>
          </p:cNvPr>
          <p:cNvSpPr>
            <a:spLocks noChangeAspect="1"/>
          </p:cNvSpPr>
          <p:nvPr/>
        </p:nvSpPr>
        <p:spPr>
          <a:xfrm>
            <a:off x="375323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3" name="Oval 1322">
            <a:extLst>
              <a:ext uri="{FF2B5EF4-FFF2-40B4-BE49-F238E27FC236}">
                <a16:creationId xmlns:a16="http://schemas.microsoft.com/office/drawing/2014/main" id="{5796BC05-938C-40E0-8D9B-A3AABDA3C2D7}"/>
              </a:ext>
            </a:extLst>
          </p:cNvPr>
          <p:cNvSpPr>
            <a:spLocks noChangeAspect="1"/>
          </p:cNvSpPr>
          <p:nvPr/>
        </p:nvSpPr>
        <p:spPr>
          <a:xfrm>
            <a:off x="399757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5" name="Oval 1324">
            <a:extLst>
              <a:ext uri="{FF2B5EF4-FFF2-40B4-BE49-F238E27FC236}">
                <a16:creationId xmlns:a16="http://schemas.microsoft.com/office/drawing/2014/main" id="{2C30C5CB-C672-4F84-9DF9-8AC3B35CBBBC}"/>
              </a:ext>
            </a:extLst>
          </p:cNvPr>
          <p:cNvSpPr>
            <a:spLocks noChangeAspect="1"/>
          </p:cNvSpPr>
          <p:nvPr/>
        </p:nvSpPr>
        <p:spPr>
          <a:xfrm>
            <a:off x="448627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6" name="Oval 1325">
            <a:extLst>
              <a:ext uri="{FF2B5EF4-FFF2-40B4-BE49-F238E27FC236}">
                <a16:creationId xmlns:a16="http://schemas.microsoft.com/office/drawing/2014/main" id="{ABACAC7C-86B1-4FBD-852D-30C7F39B9A66}"/>
              </a:ext>
            </a:extLst>
          </p:cNvPr>
          <p:cNvSpPr>
            <a:spLocks noChangeAspect="1"/>
          </p:cNvSpPr>
          <p:nvPr/>
        </p:nvSpPr>
        <p:spPr>
          <a:xfrm>
            <a:off x="277583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7" name="Oval 1326">
            <a:extLst>
              <a:ext uri="{FF2B5EF4-FFF2-40B4-BE49-F238E27FC236}">
                <a16:creationId xmlns:a16="http://schemas.microsoft.com/office/drawing/2014/main" id="{518F2FDD-DAD4-4747-B246-C26C0551092E}"/>
              </a:ext>
            </a:extLst>
          </p:cNvPr>
          <p:cNvSpPr>
            <a:spLocks noChangeAspect="1"/>
          </p:cNvSpPr>
          <p:nvPr/>
        </p:nvSpPr>
        <p:spPr>
          <a:xfrm>
            <a:off x="3020187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8" name="Oval 1327">
            <a:extLst>
              <a:ext uri="{FF2B5EF4-FFF2-40B4-BE49-F238E27FC236}">
                <a16:creationId xmlns:a16="http://schemas.microsoft.com/office/drawing/2014/main" id="{E298946A-44D9-4C31-94CE-09E747132E00}"/>
              </a:ext>
            </a:extLst>
          </p:cNvPr>
          <p:cNvSpPr>
            <a:spLocks noChangeAspect="1"/>
          </p:cNvSpPr>
          <p:nvPr/>
        </p:nvSpPr>
        <p:spPr>
          <a:xfrm>
            <a:off x="326453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2" name="Oval 1341">
            <a:extLst>
              <a:ext uri="{FF2B5EF4-FFF2-40B4-BE49-F238E27FC236}">
                <a16:creationId xmlns:a16="http://schemas.microsoft.com/office/drawing/2014/main" id="{A2E94F52-1F18-4348-9994-A7DEAE50B2A4}"/>
              </a:ext>
            </a:extLst>
          </p:cNvPr>
          <p:cNvSpPr>
            <a:spLocks noChangeAspect="1"/>
          </p:cNvSpPr>
          <p:nvPr/>
        </p:nvSpPr>
        <p:spPr>
          <a:xfrm>
            <a:off x="570801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3" name="Oval 1342">
            <a:extLst>
              <a:ext uri="{FF2B5EF4-FFF2-40B4-BE49-F238E27FC236}">
                <a16:creationId xmlns:a16="http://schemas.microsoft.com/office/drawing/2014/main" id="{1CF73C94-F2E7-426A-9784-41BA32FFB57A}"/>
              </a:ext>
            </a:extLst>
          </p:cNvPr>
          <p:cNvSpPr>
            <a:spLocks noChangeAspect="1"/>
          </p:cNvSpPr>
          <p:nvPr/>
        </p:nvSpPr>
        <p:spPr>
          <a:xfrm>
            <a:off x="5952363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4" name="Oval 1343">
            <a:extLst>
              <a:ext uri="{FF2B5EF4-FFF2-40B4-BE49-F238E27FC236}">
                <a16:creationId xmlns:a16="http://schemas.microsoft.com/office/drawing/2014/main" id="{C392A6C2-E8B0-4C46-9E75-2D2C00E67151}"/>
              </a:ext>
            </a:extLst>
          </p:cNvPr>
          <p:cNvSpPr>
            <a:spLocks noChangeAspect="1"/>
          </p:cNvSpPr>
          <p:nvPr/>
        </p:nvSpPr>
        <p:spPr>
          <a:xfrm>
            <a:off x="619671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5" name="Oval 1344">
            <a:extLst>
              <a:ext uri="{FF2B5EF4-FFF2-40B4-BE49-F238E27FC236}">
                <a16:creationId xmlns:a16="http://schemas.microsoft.com/office/drawing/2014/main" id="{79F37276-AF29-477C-9AFE-8E1C9C374DF6}"/>
              </a:ext>
            </a:extLst>
          </p:cNvPr>
          <p:cNvSpPr>
            <a:spLocks noChangeAspect="1"/>
          </p:cNvSpPr>
          <p:nvPr/>
        </p:nvSpPr>
        <p:spPr>
          <a:xfrm>
            <a:off x="644105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7" name="Oval 1346">
            <a:extLst>
              <a:ext uri="{FF2B5EF4-FFF2-40B4-BE49-F238E27FC236}">
                <a16:creationId xmlns:a16="http://schemas.microsoft.com/office/drawing/2014/main" id="{80613566-C6A4-4FD6-95F8-7181EA90AF16}"/>
              </a:ext>
            </a:extLst>
          </p:cNvPr>
          <p:cNvSpPr>
            <a:spLocks noChangeAspect="1"/>
          </p:cNvSpPr>
          <p:nvPr/>
        </p:nvSpPr>
        <p:spPr>
          <a:xfrm>
            <a:off x="497497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8" name="Oval 1347">
            <a:extLst>
              <a:ext uri="{FF2B5EF4-FFF2-40B4-BE49-F238E27FC236}">
                <a16:creationId xmlns:a16="http://schemas.microsoft.com/office/drawing/2014/main" id="{5F10A246-8521-44BF-A1F2-2B260EF73628}"/>
              </a:ext>
            </a:extLst>
          </p:cNvPr>
          <p:cNvSpPr>
            <a:spLocks noChangeAspect="1"/>
          </p:cNvSpPr>
          <p:nvPr/>
        </p:nvSpPr>
        <p:spPr>
          <a:xfrm>
            <a:off x="521931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9" name="Oval 1348">
            <a:extLst>
              <a:ext uri="{FF2B5EF4-FFF2-40B4-BE49-F238E27FC236}">
                <a16:creationId xmlns:a16="http://schemas.microsoft.com/office/drawing/2014/main" id="{BB3CA38F-EA90-428A-BFAA-9AA57FC586BD}"/>
              </a:ext>
            </a:extLst>
          </p:cNvPr>
          <p:cNvSpPr>
            <a:spLocks noChangeAspect="1"/>
          </p:cNvSpPr>
          <p:nvPr/>
        </p:nvSpPr>
        <p:spPr>
          <a:xfrm>
            <a:off x="741845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0" name="Oval 1349">
            <a:extLst>
              <a:ext uri="{FF2B5EF4-FFF2-40B4-BE49-F238E27FC236}">
                <a16:creationId xmlns:a16="http://schemas.microsoft.com/office/drawing/2014/main" id="{33576F04-CD6F-4FCD-AF4D-1C3E87DBBBA6}"/>
              </a:ext>
            </a:extLst>
          </p:cNvPr>
          <p:cNvSpPr>
            <a:spLocks noChangeAspect="1"/>
          </p:cNvSpPr>
          <p:nvPr/>
        </p:nvSpPr>
        <p:spPr>
          <a:xfrm>
            <a:off x="766279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6" name="Oval 1365">
            <a:extLst>
              <a:ext uri="{FF2B5EF4-FFF2-40B4-BE49-F238E27FC236}">
                <a16:creationId xmlns:a16="http://schemas.microsoft.com/office/drawing/2014/main" id="{9E5DF02A-2171-47F1-8284-E99D54629707}"/>
              </a:ext>
            </a:extLst>
          </p:cNvPr>
          <p:cNvSpPr>
            <a:spLocks noChangeAspect="1"/>
          </p:cNvSpPr>
          <p:nvPr/>
        </p:nvSpPr>
        <p:spPr>
          <a:xfrm>
            <a:off x="692975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7" name="Oval 1366">
            <a:extLst>
              <a:ext uri="{FF2B5EF4-FFF2-40B4-BE49-F238E27FC236}">
                <a16:creationId xmlns:a16="http://schemas.microsoft.com/office/drawing/2014/main" id="{CA31FF5B-28E6-436D-9657-037D7FEA95DF}"/>
              </a:ext>
            </a:extLst>
          </p:cNvPr>
          <p:cNvSpPr>
            <a:spLocks noChangeAspect="1"/>
          </p:cNvSpPr>
          <p:nvPr/>
        </p:nvSpPr>
        <p:spPr>
          <a:xfrm>
            <a:off x="7174103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9" name="Oval 1368">
            <a:extLst>
              <a:ext uri="{FF2B5EF4-FFF2-40B4-BE49-F238E27FC236}">
                <a16:creationId xmlns:a16="http://schemas.microsoft.com/office/drawing/2014/main" id="{1F6306EF-1FA4-4EC2-8906-3E7159F48228}"/>
              </a:ext>
            </a:extLst>
          </p:cNvPr>
          <p:cNvSpPr>
            <a:spLocks noChangeAspect="1"/>
          </p:cNvSpPr>
          <p:nvPr/>
        </p:nvSpPr>
        <p:spPr>
          <a:xfrm>
            <a:off x="155409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0" name="Oval 1369">
            <a:extLst>
              <a:ext uri="{FF2B5EF4-FFF2-40B4-BE49-F238E27FC236}">
                <a16:creationId xmlns:a16="http://schemas.microsoft.com/office/drawing/2014/main" id="{6E2BDF29-35A5-4294-B747-C29D4A80FD6D}"/>
              </a:ext>
            </a:extLst>
          </p:cNvPr>
          <p:cNvSpPr>
            <a:spLocks noChangeAspect="1"/>
          </p:cNvSpPr>
          <p:nvPr/>
        </p:nvSpPr>
        <p:spPr>
          <a:xfrm>
            <a:off x="1798447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1" name="Oval 1370">
            <a:extLst>
              <a:ext uri="{FF2B5EF4-FFF2-40B4-BE49-F238E27FC236}">
                <a16:creationId xmlns:a16="http://schemas.microsoft.com/office/drawing/2014/main" id="{184AE822-C34D-4D0E-A8E1-D4BFE7EC3A6F}"/>
              </a:ext>
            </a:extLst>
          </p:cNvPr>
          <p:cNvSpPr>
            <a:spLocks noChangeAspect="1"/>
          </p:cNvSpPr>
          <p:nvPr/>
        </p:nvSpPr>
        <p:spPr>
          <a:xfrm>
            <a:off x="2042795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4" name="Oval 1383">
            <a:extLst>
              <a:ext uri="{FF2B5EF4-FFF2-40B4-BE49-F238E27FC236}">
                <a16:creationId xmlns:a16="http://schemas.microsoft.com/office/drawing/2014/main" id="{5731F4A2-5094-4E29-AF49-EED68A4B5404}"/>
              </a:ext>
            </a:extLst>
          </p:cNvPr>
          <p:cNvSpPr>
            <a:spLocks noChangeAspect="1"/>
          </p:cNvSpPr>
          <p:nvPr/>
        </p:nvSpPr>
        <p:spPr>
          <a:xfrm>
            <a:off x="2287143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8" name="Oval 1387">
            <a:extLst>
              <a:ext uri="{FF2B5EF4-FFF2-40B4-BE49-F238E27FC236}">
                <a16:creationId xmlns:a16="http://schemas.microsoft.com/office/drawing/2014/main" id="{916B7460-AECB-4AE2-B144-6420A6E1451E}"/>
              </a:ext>
            </a:extLst>
          </p:cNvPr>
          <p:cNvSpPr>
            <a:spLocks noChangeAspect="1"/>
          </p:cNvSpPr>
          <p:nvPr/>
        </p:nvSpPr>
        <p:spPr>
          <a:xfrm>
            <a:off x="130975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9" name="Oval 1388">
            <a:extLst>
              <a:ext uri="{FF2B5EF4-FFF2-40B4-BE49-F238E27FC236}">
                <a16:creationId xmlns:a16="http://schemas.microsoft.com/office/drawing/2014/main" id="{D13A426C-3410-4B95-B13F-98126A7ECC2C}"/>
              </a:ext>
            </a:extLst>
          </p:cNvPr>
          <p:cNvSpPr>
            <a:spLocks noChangeAspect="1"/>
          </p:cNvSpPr>
          <p:nvPr/>
        </p:nvSpPr>
        <p:spPr>
          <a:xfrm>
            <a:off x="3508883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9758B75B-D49C-4771-8154-2313314E1241}"/>
              </a:ext>
            </a:extLst>
          </p:cNvPr>
          <p:cNvSpPr>
            <a:spLocks noChangeAspect="1"/>
          </p:cNvSpPr>
          <p:nvPr/>
        </p:nvSpPr>
        <p:spPr>
          <a:xfrm>
            <a:off x="375323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1" name="Oval 1390">
            <a:extLst>
              <a:ext uri="{FF2B5EF4-FFF2-40B4-BE49-F238E27FC236}">
                <a16:creationId xmlns:a16="http://schemas.microsoft.com/office/drawing/2014/main" id="{F1644161-BBC1-488A-A9AE-D5672D0F0AA4}"/>
              </a:ext>
            </a:extLst>
          </p:cNvPr>
          <p:cNvSpPr>
            <a:spLocks noChangeAspect="1"/>
          </p:cNvSpPr>
          <p:nvPr/>
        </p:nvSpPr>
        <p:spPr>
          <a:xfrm>
            <a:off x="399757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AA567746-90C0-4526-A60B-DDC4F072370E}"/>
              </a:ext>
            </a:extLst>
          </p:cNvPr>
          <p:cNvSpPr>
            <a:spLocks noChangeAspect="1"/>
          </p:cNvSpPr>
          <p:nvPr/>
        </p:nvSpPr>
        <p:spPr>
          <a:xfrm>
            <a:off x="5463667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607B6858-B59A-4529-8E93-CD1C0CA77DB7}"/>
              </a:ext>
            </a:extLst>
          </p:cNvPr>
          <p:cNvSpPr>
            <a:spLocks noChangeAspect="1"/>
          </p:cNvSpPr>
          <p:nvPr/>
        </p:nvSpPr>
        <p:spPr>
          <a:xfrm>
            <a:off x="497497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7" name="Oval 1426">
            <a:extLst>
              <a:ext uri="{FF2B5EF4-FFF2-40B4-BE49-F238E27FC236}">
                <a16:creationId xmlns:a16="http://schemas.microsoft.com/office/drawing/2014/main" id="{61A2F045-1629-40C8-B54F-B82EC3E3D10A}"/>
              </a:ext>
            </a:extLst>
          </p:cNvPr>
          <p:cNvSpPr>
            <a:spLocks noChangeAspect="1"/>
          </p:cNvSpPr>
          <p:nvPr/>
        </p:nvSpPr>
        <p:spPr>
          <a:xfrm>
            <a:off x="521931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8" name="Oval 1427">
            <a:extLst>
              <a:ext uri="{FF2B5EF4-FFF2-40B4-BE49-F238E27FC236}">
                <a16:creationId xmlns:a16="http://schemas.microsoft.com/office/drawing/2014/main" id="{1068726D-8E15-4CD0-8D79-FE37FCA68E3C}"/>
              </a:ext>
            </a:extLst>
          </p:cNvPr>
          <p:cNvSpPr>
            <a:spLocks noChangeAspect="1"/>
          </p:cNvSpPr>
          <p:nvPr/>
        </p:nvSpPr>
        <p:spPr>
          <a:xfrm>
            <a:off x="741845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9" name="Oval 1428">
            <a:extLst>
              <a:ext uri="{FF2B5EF4-FFF2-40B4-BE49-F238E27FC236}">
                <a16:creationId xmlns:a16="http://schemas.microsoft.com/office/drawing/2014/main" id="{6496EE99-378E-4C37-BEBE-C148C843C4C4}"/>
              </a:ext>
            </a:extLst>
          </p:cNvPr>
          <p:cNvSpPr>
            <a:spLocks noChangeAspect="1"/>
          </p:cNvSpPr>
          <p:nvPr/>
        </p:nvSpPr>
        <p:spPr>
          <a:xfrm>
            <a:off x="766279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2" name="Oval 1431">
            <a:extLst>
              <a:ext uri="{FF2B5EF4-FFF2-40B4-BE49-F238E27FC236}">
                <a16:creationId xmlns:a16="http://schemas.microsoft.com/office/drawing/2014/main" id="{38567B6E-CB27-4D6F-8C74-1E41542E7534}"/>
              </a:ext>
            </a:extLst>
          </p:cNvPr>
          <p:cNvSpPr>
            <a:spLocks noChangeAspect="1"/>
          </p:cNvSpPr>
          <p:nvPr/>
        </p:nvSpPr>
        <p:spPr>
          <a:xfrm>
            <a:off x="6685407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" name="Oval 1432">
            <a:extLst>
              <a:ext uri="{FF2B5EF4-FFF2-40B4-BE49-F238E27FC236}">
                <a16:creationId xmlns:a16="http://schemas.microsoft.com/office/drawing/2014/main" id="{02717961-3B71-4884-8661-69AA0C910CFC}"/>
              </a:ext>
            </a:extLst>
          </p:cNvPr>
          <p:cNvSpPr>
            <a:spLocks noChangeAspect="1"/>
          </p:cNvSpPr>
          <p:nvPr/>
        </p:nvSpPr>
        <p:spPr>
          <a:xfrm>
            <a:off x="6929755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D089224B-0435-42D7-BBCE-374FBD06F77A}"/>
              </a:ext>
            </a:extLst>
          </p:cNvPr>
          <p:cNvSpPr>
            <a:spLocks noChangeAspect="1"/>
          </p:cNvSpPr>
          <p:nvPr/>
        </p:nvSpPr>
        <p:spPr>
          <a:xfrm>
            <a:off x="7174103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8" name="Oval 1447">
            <a:extLst>
              <a:ext uri="{FF2B5EF4-FFF2-40B4-BE49-F238E27FC236}">
                <a16:creationId xmlns:a16="http://schemas.microsoft.com/office/drawing/2014/main" id="{1BA326E0-A256-4791-8F3B-18FBAA3EB39F}"/>
              </a:ext>
            </a:extLst>
          </p:cNvPr>
          <p:cNvSpPr>
            <a:spLocks noChangeAspect="1"/>
          </p:cNvSpPr>
          <p:nvPr/>
        </p:nvSpPr>
        <p:spPr>
          <a:xfrm>
            <a:off x="155409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9" name="Oval 1448">
            <a:extLst>
              <a:ext uri="{FF2B5EF4-FFF2-40B4-BE49-F238E27FC236}">
                <a16:creationId xmlns:a16="http://schemas.microsoft.com/office/drawing/2014/main" id="{83F1F2FF-7169-4254-8CA0-F8384C18C4E1}"/>
              </a:ext>
            </a:extLst>
          </p:cNvPr>
          <p:cNvSpPr>
            <a:spLocks noChangeAspect="1"/>
          </p:cNvSpPr>
          <p:nvPr/>
        </p:nvSpPr>
        <p:spPr>
          <a:xfrm>
            <a:off x="179844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0" name="Oval 1449">
            <a:extLst>
              <a:ext uri="{FF2B5EF4-FFF2-40B4-BE49-F238E27FC236}">
                <a16:creationId xmlns:a16="http://schemas.microsoft.com/office/drawing/2014/main" id="{9E7BF86F-0C5A-4A78-B616-CD431E9BFF3D}"/>
              </a:ext>
            </a:extLst>
          </p:cNvPr>
          <p:cNvSpPr>
            <a:spLocks noChangeAspect="1"/>
          </p:cNvSpPr>
          <p:nvPr/>
        </p:nvSpPr>
        <p:spPr>
          <a:xfrm>
            <a:off x="204279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1" name="Oval 1450">
            <a:extLst>
              <a:ext uri="{FF2B5EF4-FFF2-40B4-BE49-F238E27FC236}">
                <a16:creationId xmlns:a16="http://schemas.microsoft.com/office/drawing/2014/main" id="{12C88155-4F89-4E94-9A39-ACDE1BD80AA5}"/>
              </a:ext>
            </a:extLst>
          </p:cNvPr>
          <p:cNvSpPr>
            <a:spLocks noChangeAspect="1"/>
          </p:cNvSpPr>
          <p:nvPr/>
        </p:nvSpPr>
        <p:spPr>
          <a:xfrm>
            <a:off x="228714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2" name="Oval 1451">
            <a:extLst>
              <a:ext uri="{FF2B5EF4-FFF2-40B4-BE49-F238E27FC236}">
                <a16:creationId xmlns:a16="http://schemas.microsoft.com/office/drawing/2014/main" id="{D349A1B8-89BE-44F4-8908-B1487078FF12}"/>
              </a:ext>
            </a:extLst>
          </p:cNvPr>
          <p:cNvSpPr>
            <a:spLocks noChangeAspect="1"/>
          </p:cNvSpPr>
          <p:nvPr/>
        </p:nvSpPr>
        <p:spPr>
          <a:xfrm>
            <a:off x="253149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6" name="Oval 1455">
            <a:extLst>
              <a:ext uri="{FF2B5EF4-FFF2-40B4-BE49-F238E27FC236}">
                <a16:creationId xmlns:a16="http://schemas.microsoft.com/office/drawing/2014/main" id="{CD35E4B5-CF43-44E6-A4DC-83EDBC093C2E}"/>
              </a:ext>
            </a:extLst>
          </p:cNvPr>
          <p:cNvSpPr>
            <a:spLocks noChangeAspect="1"/>
          </p:cNvSpPr>
          <p:nvPr/>
        </p:nvSpPr>
        <p:spPr>
          <a:xfrm>
            <a:off x="350888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7" name="Oval 1456">
            <a:extLst>
              <a:ext uri="{FF2B5EF4-FFF2-40B4-BE49-F238E27FC236}">
                <a16:creationId xmlns:a16="http://schemas.microsoft.com/office/drawing/2014/main" id="{F434D3C6-677A-4CCC-AE65-551E6D1EC4F6}"/>
              </a:ext>
            </a:extLst>
          </p:cNvPr>
          <p:cNvSpPr>
            <a:spLocks noChangeAspect="1"/>
          </p:cNvSpPr>
          <p:nvPr/>
        </p:nvSpPr>
        <p:spPr>
          <a:xfrm>
            <a:off x="375323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0" name="Oval 1469">
            <a:extLst>
              <a:ext uri="{FF2B5EF4-FFF2-40B4-BE49-F238E27FC236}">
                <a16:creationId xmlns:a16="http://schemas.microsoft.com/office/drawing/2014/main" id="{43A06389-2C8E-4EDC-A31B-B8A513CC7202}"/>
              </a:ext>
            </a:extLst>
          </p:cNvPr>
          <p:cNvSpPr>
            <a:spLocks noChangeAspect="1"/>
          </p:cNvSpPr>
          <p:nvPr/>
        </p:nvSpPr>
        <p:spPr>
          <a:xfrm>
            <a:off x="399757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2" name="Oval 1471">
            <a:extLst>
              <a:ext uri="{FF2B5EF4-FFF2-40B4-BE49-F238E27FC236}">
                <a16:creationId xmlns:a16="http://schemas.microsoft.com/office/drawing/2014/main" id="{C533EFDD-25EC-4C5E-A897-97C2D525A197}"/>
              </a:ext>
            </a:extLst>
          </p:cNvPr>
          <p:cNvSpPr>
            <a:spLocks noChangeAspect="1"/>
          </p:cNvSpPr>
          <p:nvPr/>
        </p:nvSpPr>
        <p:spPr>
          <a:xfrm>
            <a:off x="448627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4" name="Oval 1473">
            <a:extLst>
              <a:ext uri="{FF2B5EF4-FFF2-40B4-BE49-F238E27FC236}">
                <a16:creationId xmlns:a16="http://schemas.microsoft.com/office/drawing/2014/main" id="{4186C8F6-F73E-4C9D-B2BB-45F036A173AC}"/>
              </a:ext>
            </a:extLst>
          </p:cNvPr>
          <p:cNvSpPr>
            <a:spLocks noChangeAspect="1"/>
          </p:cNvSpPr>
          <p:nvPr/>
        </p:nvSpPr>
        <p:spPr>
          <a:xfrm>
            <a:off x="302018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5" name="Oval 1474">
            <a:extLst>
              <a:ext uri="{FF2B5EF4-FFF2-40B4-BE49-F238E27FC236}">
                <a16:creationId xmlns:a16="http://schemas.microsoft.com/office/drawing/2014/main" id="{A040277F-48ED-48D2-AB1F-005154FE58A8}"/>
              </a:ext>
            </a:extLst>
          </p:cNvPr>
          <p:cNvSpPr>
            <a:spLocks noChangeAspect="1"/>
          </p:cNvSpPr>
          <p:nvPr/>
        </p:nvSpPr>
        <p:spPr>
          <a:xfrm>
            <a:off x="326453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6" name="Oval 1475">
            <a:extLst>
              <a:ext uri="{FF2B5EF4-FFF2-40B4-BE49-F238E27FC236}">
                <a16:creationId xmlns:a16="http://schemas.microsoft.com/office/drawing/2014/main" id="{52D736FA-6BE4-410A-8267-6A50F8900630}"/>
              </a:ext>
            </a:extLst>
          </p:cNvPr>
          <p:cNvSpPr>
            <a:spLocks noChangeAspect="1"/>
          </p:cNvSpPr>
          <p:nvPr/>
        </p:nvSpPr>
        <p:spPr>
          <a:xfrm>
            <a:off x="546366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7" name="Oval 1476">
            <a:extLst>
              <a:ext uri="{FF2B5EF4-FFF2-40B4-BE49-F238E27FC236}">
                <a16:creationId xmlns:a16="http://schemas.microsoft.com/office/drawing/2014/main" id="{D761AB8E-E715-47EE-A563-5AC74D316699}"/>
              </a:ext>
            </a:extLst>
          </p:cNvPr>
          <p:cNvSpPr>
            <a:spLocks noChangeAspect="1"/>
          </p:cNvSpPr>
          <p:nvPr/>
        </p:nvSpPr>
        <p:spPr>
          <a:xfrm>
            <a:off x="570801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8" name="Oval 1477">
            <a:extLst>
              <a:ext uri="{FF2B5EF4-FFF2-40B4-BE49-F238E27FC236}">
                <a16:creationId xmlns:a16="http://schemas.microsoft.com/office/drawing/2014/main" id="{86E00EDD-6427-4EE0-8F23-4AD45934B77C}"/>
              </a:ext>
            </a:extLst>
          </p:cNvPr>
          <p:cNvSpPr>
            <a:spLocks noChangeAspect="1"/>
          </p:cNvSpPr>
          <p:nvPr/>
        </p:nvSpPr>
        <p:spPr>
          <a:xfrm>
            <a:off x="595236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2" name="Oval 1491">
            <a:extLst>
              <a:ext uri="{FF2B5EF4-FFF2-40B4-BE49-F238E27FC236}">
                <a16:creationId xmlns:a16="http://schemas.microsoft.com/office/drawing/2014/main" id="{41EE6F20-7DF9-4A3D-8CE9-19CF063EA7DF}"/>
              </a:ext>
            </a:extLst>
          </p:cNvPr>
          <p:cNvSpPr>
            <a:spLocks noChangeAspect="1"/>
          </p:cNvSpPr>
          <p:nvPr/>
        </p:nvSpPr>
        <p:spPr>
          <a:xfrm>
            <a:off x="644105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4" name="Oval 1493">
            <a:extLst>
              <a:ext uri="{FF2B5EF4-FFF2-40B4-BE49-F238E27FC236}">
                <a16:creationId xmlns:a16="http://schemas.microsoft.com/office/drawing/2014/main" id="{66F4351C-DBA4-4C35-8EBF-AC512E9487D2}"/>
              </a:ext>
            </a:extLst>
          </p:cNvPr>
          <p:cNvSpPr>
            <a:spLocks noChangeAspect="1"/>
          </p:cNvSpPr>
          <p:nvPr/>
        </p:nvSpPr>
        <p:spPr>
          <a:xfrm>
            <a:off x="497497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5" name="Oval 1494">
            <a:extLst>
              <a:ext uri="{FF2B5EF4-FFF2-40B4-BE49-F238E27FC236}">
                <a16:creationId xmlns:a16="http://schemas.microsoft.com/office/drawing/2014/main" id="{46228CCA-C32E-469F-934D-486000A87500}"/>
              </a:ext>
            </a:extLst>
          </p:cNvPr>
          <p:cNvSpPr>
            <a:spLocks noChangeAspect="1"/>
          </p:cNvSpPr>
          <p:nvPr/>
        </p:nvSpPr>
        <p:spPr>
          <a:xfrm>
            <a:off x="521931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6" name="Oval 1495">
            <a:extLst>
              <a:ext uri="{FF2B5EF4-FFF2-40B4-BE49-F238E27FC236}">
                <a16:creationId xmlns:a16="http://schemas.microsoft.com/office/drawing/2014/main" id="{6AC1B143-85C4-47A5-8003-6B30E8E32A7F}"/>
              </a:ext>
            </a:extLst>
          </p:cNvPr>
          <p:cNvSpPr>
            <a:spLocks noChangeAspect="1"/>
          </p:cNvSpPr>
          <p:nvPr/>
        </p:nvSpPr>
        <p:spPr>
          <a:xfrm>
            <a:off x="741845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0" name="Oval 1499">
            <a:extLst>
              <a:ext uri="{FF2B5EF4-FFF2-40B4-BE49-F238E27FC236}">
                <a16:creationId xmlns:a16="http://schemas.microsoft.com/office/drawing/2014/main" id="{071D01FD-75C3-4A83-8D81-D951440C034F}"/>
              </a:ext>
            </a:extLst>
          </p:cNvPr>
          <p:cNvSpPr>
            <a:spLocks noChangeAspect="1"/>
          </p:cNvSpPr>
          <p:nvPr/>
        </p:nvSpPr>
        <p:spPr>
          <a:xfrm>
            <a:off x="668540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1" name="Oval 1500">
            <a:extLst>
              <a:ext uri="{FF2B5EF4-FFF2-40B4-BE49-F238E27FC236}">
                <a16:creationId xmlns:a16="http://schemas.microsoft.com/office/drawing/2014/main" id="{A3A91A20-79A1-4528-8224-AE5122A1215C}"/>
              </a:ext>
            </a:extLst>
          </p:cNvPr>
          <p:cNvSpPr>
            <a:spLocks noChangeAspect="1"/>
          </p:cNvSpPr>
          <p:nvPr/>
        </p:nvSpPr>
        <p:spPr>
          <a:xfrm>
            <a:off x="692975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4" name="Oval 1513">
            <a:extLst>
              <a:ext uri="{FF2B5EF4-FFF2-40B4-BE49-F238E27FC236}">
                <a16:creationId xmlns:a16="http://schemas.microsoft.com/office/drawing/2014/main" id="{7DA602DF-3930-471C-971B-4C79738AE7CD}"/>
              </a:ext>
            </a:extLst>
          </p:cNvPr>
          <p:cNvSpPr>
            <a:spLocks noChangeAspect="1"/>
          </p:cNvSpPr>
          <p:nvPr/>
        </p:nvSpPr>
        <p:spPr>
          <a:xfrm>
            <a:off x="717410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7" name="Oval 1516">
            <a:extLst>
              <a:ext uri="{FF2B5EF4-FFF2-40B4-BE49-F238E27FC236}">
                <a16:creationId xmlns:a16="http://schemas.microsoft.com/office/drawing/2014/main" id="{5CB82804-EA2B-4644-AE47-16637077A1D4}"/>
              </a:ext>
            </a:extLst>
          </p:cNvPr>
          <p:cNvSpPr>
            <a:spLocks noChangeAspect="1"/>
          </p:cNvSpPr>
          <p:nvPr/>
        </p:nvSpPr>
        <p:spPr>
          <a:xfrm>
            <a:off x="179844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8" name="Oval 1517">
            <a:extLst>
              <a:ext uri="{FF2B5EF4-FFF2-40B4-BE49-F238E27FC236}">
                <a16:creationId xmlns:a16="http://schemas.microsoft.com/office/drawing/2014/main" id="{C498763B-222B-4298-9825-8CCFD1A2BF6E}"/>
              </a:ext>
            </a:extLst>
          </p:cNvPr>
          <p:cNvSpPr>
            <a:spLocks noChangeAspect="1"/>
          </p:cNvSpPr>
          <p:nvPr/>
        </p:nvSpPr>
        <p:spPr>
          <a:xfrm>
            <a:off x="204279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9" name="Oval 1518">
            <a:extLst>
              <a:ext uri="{FF2B5EF4-FFF2-40B4-BE49-F238E27FC236}">
                <a16:creationId xmlns:a16="http://schemas.microsoft.com/office/drawing/2014/main" id="{D80E2024-608B-41D2-B38D-52B1A57FDEAC}"/>
              </a:ext>
            </a:extLst>
          </p:cNvPr>
          <p:cNvSpPr>
            <a:spLocks noChangeAspect="1"/>
          </p:cNvSpPr>
          <p:nvPr/>
        </p:nvSpPr>
        <p:spPr>
          <a:xfrm>
            <a:off x="228714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0" name="Oval 1519">
            <a:extLst>
              <a:ext uri="{FF2B5EF4-FFF2-40B4-BE49-F238E27FC236}">
                <a16:creationId xmlns:a16="http://schemas.microsoft.com/office/drawing/2014/main" id="{43C99B16-23A5-402B-83DD-AF7673F3983D}"/>
              </a:ext>
            </a:extLst>
          </p:cNvPr>
          <p:cNvSpPr>
            <a:spLocks noChangeAspect="1"/>
          </p:cNvSpPr>
          <p:nvPr/>
        </p:nvSpPr>
        <p:spPr>
          <a:xfrm>
            <a:off x="253149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" name="Oval 1535">
            <a:extLst>
              <a:ext uri="{FF2B5EF4-FFF2-40B4-BE49-F238E27FC236}">
                <a16:creationId xmlns:a16="http://schemas.microsoft.com/office/drawing/2014/main" id="{E07E82C2-7047-4CCE-A03A-DFADD8A09CF8}"/>
              </a:ext>
            </a:extLst>
          </p:cNvPr>
          <p:cNvSpPr>
            <a:spLocks noChangeAspect="1"/>
          </p:cNvSpPr>
          <p:nvPr/>
        </p:nvSpPr>
        <p:spPr>
          <a:xfrm>
            <a:off x="350888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7" name="Oval 1536">
            <a:extLst>
              <a:ext uri="{FF2B5EF4-FFF2-40B4-BE49-F238E27FC236}">
                <a16:creationId xmlns:a16="http://schemas.microsoft.com/office/drawing/2014/main" id="{39796BF1-C1CC-495D-A3BE-119DA4372584}"/>
              </a:ext>
            </a:extLst>
          </p:cNvPr>
          <p:cNvSpPr>
            <a:spLocks noChangeAspect="1"/>
          </p:cNvSpPr>
          <p:nvPr/>
        </p:nvSpPr>
        <p:spPr>
          <a:xfrm>
            <a:off x="375323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8" name="Oval 1537">
            <a:extLst>
              <a:ext uri="{FF2B5EF4-FFF2-40B4-BE49-F238E27FC236}">
                <a16:creationId xmlns:a16="http://schemas.microsoft.com/office/drawing/2014/main" id="{4DCE1916-976D-425F-BFFA-6EA1AF121D32}"/>
              </a:ext>
            </a:extLst>
          </p:cNvPr>
          <p:cNvSpPr>
            <a:spLocks noChangeAspect="1"/>
          </p:cNvSpPr>
          <p:nvPr/>
        </p:nvSpPr>
        <p:spPr>
          <a:xfrm>
            <a:off x="399757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9" name="Oval 1538">
            <a:extLst>
              <a:ext uri="{FF2B5EF4-FFF2-40B4-BE49-F238E27FC236}">
                <a16:creationId xmlns:a16="http://schemas.microsoft.com/office/drawing/2014/main" id="{D0EC110E-2794-475E-820A-67E189895A4B}"/>
              </a:ext>
            </a:extLst>
          </p:cNvPr>
          <p:cNvSpPr>
            <a:spLocks noChangeAspect="1"/>
          </p:cNvSpPr>
          <p:nvPr/>
        </p:nvSpPr>
        <p:spPr>
          <a:xfrm>
            <a:off x="424192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1" name="Oval 1540">
            <a:extLst>
              <a:ext uri="{FF2B5EF4-FFF2-40B4-BE49-F238E27FC236}">
                <a16:creationId xmlns:a16="http://schemas.microsoft.com/office/drawing/2014/main" id="{D9349752-6046-44DE-ACF1-8C574357423E}"/>
              </a:ext>
            </a:extLst>
          </p:cNvPr>
          <p:cNvSpPr>
            <a:spLocks noChangeAspect="1"/>
          </p:cNvSpPr>
          <p:nvPr/>
        </p:nvSpPr>
        <p:spPr>
          <a:xfrm>
            <a:off x="277583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2" name="Oval 1541">
            <a:extLst>
              <a:ext uri="{FF2B5EF4-FFF2-40B4-BE49-F238E27FC236}">
                <a16:creationId xmlns:a16="http://schemas.microsoft.com/office/drawing/2014/main" id="{CAAE266B-C818-4084-905A-0D43B1E940A4}"/>
              </a:ext>
            </a:extLst>
          </p:cNvPr>
          <p:cNvSpPr>
            <a:spLocks noChangeAspect="1"/>
          </p:cNvSpPr>
          <p:nvPr/>
        </p:nvSpPr>
        <p:spPr>
          <a:xfrm>
            <a:off x="302018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3" name="Oval 1542">
            <a:extLst>
              <a:ext uri="{FF2B5EF4-FFF2-40B4-BE49-F238E27FC236}">
                <a16:creationId xmlns:a16="http://schemas.microsoft.com/office/drawing/2014/main" id="{14FC927A-48F8-488D-AF6F-F23E48340743}"/>
              </a:ext>
            </a:extLst>
          </p:cNvPr>
          <p:cNvSpPr>
            <a:spLocks noChangeAspect="1"/>
          </p:cNvSpPr>
          <p:nvPr/>
        </p:nvSpPr>
        <p:spPr>
          <a:xfrm>
            <a:off x="326453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4" name="Oval 1543">
            <a:extLst>
              <a:ext uri="{FF2B5EF4-FFF2-40B4-BE49-F238E27FC236}">
                <a16:creationId xmlns:a16="http://schemas.microsoft.com/office/drawing/2014/main" id="{CBB2FFC6-9B69-45EE-95E2-3B74C58D3C1B}"/>
              </a:ext>
            </a:extLst>
          </p:cNvPr>
          <p:cNvSpPr>
            <a:spLocks noChangeAspect="1"/>
          </p:cNvSpPr>
          <p:nvPr/>
        </p:nvSpPr>
        <p:spPr>
          <a:xfrm>
            <a:off x="546366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5" name="Oval 1544">
            <a:extLst>
              <a:ext uri="{FF2B5EF4-FFF2-40B4-BE49-F238E27FC236}">
                <a16:creationId xmlns:a16="http://schemas.microsoft.com/office/drawing/2014/main" id="{3A896B1E-8E6D-4C3F-9ED8-99F8B380E999}"/>
              </a:ext>
            </a:extLst>
          </p:cNvPr>
          <p:cNvSpPr>
            <a:spLocks noChangeAspect="1"/>
          </p:cNvSpPr>
          <p:nvPr/>
        </p:nvSpPr>
        <p:spPr>
          <a:xfrm>
            <a:off x="570801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6" name="Oval 1545">
            <a:extLst>
              <a:ext uri="{FF2B5EF4-FFF2-40B4-BE49-F238E27FC236}">
                <a16:creationId xmlns:a16="http://schemas.microsoft.com/office/drawing/2014/main" id="{02093D1D-33CC-43A4-B5EE-DF3B5DDF9A46}"/>
              </a:ext>
            </a:extLst>
          </p:cNvPr>
          <p:cNvSpPr>
            <a:spLocks noChangeAspect="1"/>
          </p:cNvSpPr>
          <p:nvPr/>
        </p:nvSpPr>
        <p:spPr>
          <a:xfrm>
            <a:off x="595236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7" name="Oval 1546">
            <a:extLst>
              <a:ext uri="{FF2B5EF4-FFF2-40B4-BE49-F238E27FC236}">
                <a16:creationId xmlns:a16="http://schemas.microsoft.com/office/drawing/2014/main" id="{E375673D-0BD9-4AD3-9F7B-49A6A8A75C08}"/>
              </a:ext>
            </a:extLst>
          </p:cNvPr>
          <p:cNvSpPr>
            <a:spLocks noChangeAspect="1"/>
          </p:cNvSpPr>
          <p:nvPr/>
        </p:nvSpPr>
        <p:spPr>
          <a:xfrm>
            <a:off x="619671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8" name="Oval 1547">
            <a:extLst>
              <a:ext uri="{FF2B5EF4-FFF2-40B4-BE49-F238E27FC236}">
                <a16:creationId xmlns:a16="http://schemas.microsoft.com/office/drawing/2014/main" id="{6C6B5911-F518-454D-BD71-4A442A1B62FE}"/>
              </a:ext>
            </a:extLst>
          </p:cNvPr>
          <p:cNvSpPr>
            <a:spLocks noChangeAspect="1"/>
          </p:cNvSpPr>
          <p:nvPr/>
        </p:nvSpPr>
        <p:spPr>
          <a:xfrm>
            <a:off x="644105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9" name="Oval 1548">
            <a:extLst>
              <a:ext uri="{FF2B5EF4-FFF2-40B4-BE49-F238E27FC236}">
                <a16:creationId xmlns:a16="http://schemas.microsoft.com/office/drawing/2014/main" id="{B1C5C75D-7A43-4CAE-B572-70856082C742}"/>
              </a:ext>
            </a:extLst>
          </p:cNvPr>
          <p:cNvSpPr>
            <a:spLocks noChangeAspect="1"/>
          </p:cNvSpPr>
          <p:nvPr/>
        </p:nvSpPr>
        <p:spPr>
          <a:xfrm>
            <a:off x="473062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0" name="Oval 1549">
            <a:extLst>
              <a:ext uri="{FF2B5EF4-FFF2-40B4-BE49-F238E27FC236}">
                <a16:creationId xmlns:a16="http://schemas.microsoft.com/office/drawing/2014/main" id="{20B7D163-83B4-4D93-B3D8-C3660D48B8FD}"/>
              </a:ext>
            </a:extLst>
          </p:cNvPr>
          <p:cNvSpPr>
            <a:spLocks noChangeAspect="1"/>
          </p:cNvSpPr>
          <p:nvPr/>
        </p:nvSpPr>
        <p:spPr>
          <a:xfrm>
            <a:off x="497497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1" name="Oval 1550">
            <a:extLst>
              <a:ext uri="{FF2B5EF4-FFF2-40B4-BE49-F238E27FC236}">
                <a16:creationId xmlns:a16="http://schemas.microsoft.com/office/drawing/2014/main" id="{5144A090-D464-4EAE-9710-5EDC8A538E65}"/>
              </a:ext>
            </a:extLst>
          </p:cNvPr>
          <p:cNvSpPr>
            <a:spLocks noChangeAspect="1"/>
          </p:cNvSpPr>
          <p:nvPr/>
        </p:nvSpPr>
        <p:spPr>
          <a:xfrm>
            <a:off x="521931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4" name="Oval 1563">
            <a:extLst>
              <a:ext uri="{FF2B5EF4-FFF2-40B4-BE49-F238E27FC236}">
                <a16:creationId xmlns:a16="http://schemas.microsoft.com/office/drawing/2014/main" id="{F4F43EE2-C263-4170-85F1-778DF1107525}"/>
              </a:ext>
            </a:extLst>
          </p:cNvPr>
          <p:cNvSpPr>
            <a:spLocks noChangeAspect="1"/>
          </p:cNvSpPr>
          <p:nvPr/>
        </p:nvSpPr>
        <p:spPr>
          <a:xfrm>
            <a:off x="668540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5" name="Oval 1564">
            <a:extLst>
              <a:ext uri="{FF2B5EF4-FFF2-40B4-BE49-F238E27FC236}">
                <a16:creationId xmlns:a16="http://schemas.microsoft.com/office/drawing/2014/main" id="{02E04704-A4C6-426F-87C1-CA4D5209801E}"/>
              </a:ext>
            </a:extLst>
          </p:cNvPr>
          <p:cNvSpPr>
            <a:spLocks noChangeAspect="1"/>
          </p:cNvSpPr>
          <p:nvPr/>
        </p:nvSpPr>
        <p:spPr>
          <a:xfrm>
            <a:off x="692975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6" name="Oval 1565">
            <a:extLst>
              <a:ext uri="{FF2B5EF4-FFF2-40B4-BE49-F238E27FC236}">
                <a16:creationId xmlns:a16="http://schemas.microsoft.com/office/drawing/2014/main" id="{4586DF1C-3DB1-495A-AB81-71A22D68FB88}"/>
              </a:ext>
            </a:extLst>
          </p:cNvPr>
          <p:cNvSpPr>
            <a:spLocks noChangeAspect="1"/>
          </p:cNvSpPr>
          <p:nvPr/>
        </p:nvSpPr>
        <p:spPr>
          <a:xfrm>
            <a:off x="717410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6" name="Oval 2035">
            <a:extLst>
              <a:ext uri="{FF2B5EF4-FFF2-40B4-BE49-F238E27FC236}">
                <a16:creationId xmlns:a16="http://schemas.microsoft.com/office/drawing/2014/main" id="{C3ED7E00-F7BF-4A8E-A883-5A7AAAC147FC}"/>
              </a:ext>
            </a:extLst>
          </p:cNvPr>
          <p:cNvSpPr>
            <a:spLocks noChangeAspect="1"/>
          </p:cNvSpPr>
          <p:nvPr/>
        </p:nvSpPr>
        <p:spPr>
          <a:xfrm>
            <a:off x="2042795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7" name="Oval 2036">
            <a:extLst>
              <a:ext uri="{FF2B5EF4-FFF2-40B4-BE49-F238E27FC236}">
                <a16:creationId xmlns:a16="http://schemas.microsoft.com/office/drawing/2014/main" id="{088B0977-ADD2-4B78-9AA3-C4ACBB3D0669}"/>
              </a:ext>
            </a:extLst>
          </p:cNvPr>
          <p:cNvSpPr>
            <a:spLocks noChangeAspect="1"/>
          </p:cNvSpPr>
          <p:nvPr/>
        </p:nvSpPr>
        <p:spPr>
          <a:xfrm>
            <a:off x="228714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8" name="Oval 2037">
            <a:extLst>
              <a:ext uri="{FF2B5EF4-FFF2-40B4-BE49-F238E27FC236}">
                <a16:creationId xmlns:a16="http://schemas.microsoft.com/office/drawing/2014/main" id="{541CA304-9342-4F66-B455-898F8AC482D8}"/>
              </a:ext>
            </a:extLst>
          </p:cNvPr>
          <p:cNvSpPr>
            <a:spLocks noChangeAspect="1"/>
          </p:cNvSpPr>
          <p:nvPr/>
        </p:nvSpPr>
        <p:spPr>
          <a:xfrm>
            <a:off x="253149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2" name="Oval 2041">
            <a:extLst>
              <a:ext uri="{FF2B5EF4-FFF2-40B4-BE49-F238E27FC236}">
                <a16:creationId xmlns:a16="http://schemas.microsoft.com/office/drawing/2014/main" id="{B95CC95E-318C-4FCD-A487-C03D52D16204}"/>
              </a:ext>
            </a:extLst>
          </p:cNvPr>
          <p:cNvSpPr>
            <a:spLocks noChangeAspect="1"/>
          </p:cNvSpPr>
          <p:nvPr/>
        </p:nvSpPr>
        <p:spPr>
          <a:xfrm>
            <a:off x="350888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3" name="Oval 2042">
            <a:extLst>
              <a:ext uri="{FF2B5EF4-FFF2-40B4-BE49-F238E27FC236}">
                <a16:creationId xmlns:a16="http://schemas.microsoft.com/office/drawing/2014/main" id="{D078468F-926D-4722-8A4D-E950477A4C6D}"/>
              </a:ext>
            </a:extLst>
          </p:cNvPr>
          <p:cNvSpPr>
            <a:spLocks noChangeAspect="1"/>
          </p:cNvSpPr>
          <p:nvPr/>
        </p:nvSpPr>
        <p:spPr>
          <a:xfrm>
            <a:off x="375323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4" name="Oval 2043">
            <a:extLst>
              <a:ext uri="{FF2B5EF4-FFF2-40B4-BE49-F238E27FC236}">
                <a16:creationId xmlns:a16="http://schemas.microsoft.com/office/drawing/2014/main" id="{1891DD6F-179E-47D0-B7D8-76E0587F7B8C}"/>
              </a:ext>
            </a:extLst>
          </p:cNvPr>
          <p:cNvSpPr>
            <a:spLocks noChangeAspect="1"/>
          </p:cNvSpPr>
          <p:nvPr/>
        </p:nvSpPr>
        <p:spPr>
          <a:xfrm>
            <a:off x="399757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5" name="Oval 2044">
            <a:extLst>
              <a:ext uri="{FF2B5EF4-FFF2-40B4-BE49-F238E27FC236}">
                <a16:creationId xmlns:a16="http://schemas.microsoft.com/office/drawing/2014/main" id="{9AEA6C8F-AB1A-4299-A909-5F74B0AE4FA5}"/>
              </a:ext>
            </a:extLst>
          </p:cNvPr>
          <p:cNvSpPr>
            <a:spLocks noChangeAspect="1"/>
          </p:cNvSpPr>
          <p:nvPr/>
        </p:nvSpPr>
        <p:spPr>
          <a:xfrm>
            <a:off x="424192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6" name="Oval 2045">
            <a:extLst>
              <a:ext uri="{FF2B5EF4-FFF2-40B4-BE49-F238E27FC236}">
                <a16:creationId xmlns:a16="http://schemas.microsoft.com/office/drawing/2014/main" id="{726E5B16-A868-4212-9538-643E5C37C1F7}"/>
              </a:ext>
            </a:extLst>
          </p:cNvPr>
          <p:cNvSpPr>
            <a:spLocks noChangeAspect="1"/>
          </p:cNvSpPr>
          <p:nvPr/>
        </p:nvSpPr>
        <p:spPr>
          <a:xfrm>
            <a:off x="4486275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7" name="Oval 2046">
            <a:extLst>
              <a:ext uri="{FF2B5EF4-FFF2-40B4-BE49-F238E27FC236}">
                <a16:creationId xmlns:a16="http://schemas.microsoft.com/office/drawing/2014/main" id="{9C9AF361-B985-4E79-8FC6-3861AB957039}"/>
              </a:ext>
            </a:extLst>
          </p:cNvPr>
          <p:cNvSpPr>
            <a:spLocks noChangeAspect="1"/>
          </p:cNvSpPr>
          <p:nvPr/>
        </p:nvSpPr>
        <p:spPr>
          <a:xfrm>
            <a:off x="277583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" name="Oval 2047">
            <a:extLst>
              <a:ext uri="{FF2B5EF4-FFF2-40B4-BE49-F238E27FC236}">
                <a16:creationId xmlns:a16="http://schemas.microsoft.com/office/drawing/2014/main" id="{3DE28F13-4C0A-4697-BBEC-CBD712E73F10}"/>
              </a:ext>
            </a:extLst>
          </p:cNvPr>
          <p:cNvSpPr>
            <a:spLocks noChangeAspect="1"/>
          </p:cNvSpPr>
          <p:nvPr/>
        </p:nvSpPr>
        <p:spPr>
          <a:xfrm>
            <a:off x="302018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9" name="Oval 2048">
            <a:extLst>
              <a:ext uri="{FF2B5EF4-FFF2-40B4-BE49-F238E27FC236}">
                <a16:creationId xmlns:a16="http://schemas.microsoft.com/office/drawing/2014/main" id="{F5B5ECA3-3006-44B2-935B-E5F52A883B9A}"/>
              </a:ext>
            </a:extLst>
          </p:cNvPr>
          <p:cNvSpPr>
            <a:spLocks noChangeAspect="1"/>
          </p:cNvSpPr>
          <p:nvPr/>
        </p:nvSpPr>
        <p:spPr>
          <a:xfrm>
            <a:off x="3264535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Oval 2049">
            <a:extLst>
              <a:ext uri="{FF2B5EF4-FFF2-40B4-BE49-F238E27FC236}">
                <a16:creationId xmlns:a16="http://schemas.microsoft.com/office/drawing/2014/main" id="{E33566E5-490D-4D31-A07C-0B87F74C6D94}"/>
              </a:ext>
            </a:extLst>
          </p:cNvPr>
          <p:cNvSpPr>
            <a:spLocks noChangeAspect="1"/>
          </p:cNvSpPr>
          <p:nvPr/>
        </p:nvSpPr>
        <p:spPr>
          <a:xfrm>
            <a:off x="546366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1" name="Oval 2050">
            <a:extLst>
              <a:ext uri="{FF2B5EF4-FFF2-40B4-BE49-F238E27FC236}">
                <a16:creationId xmlns:a16="http://schemas.microsoft.com/office/drawing/2014/main" id="{732AC78E-CA36-4576-AF7B-7E90D62AD9F0}"/>
              </a:ext>
            </a:extLst>
          </p:cNvPr>
          <p:cNvSpPr>
            <a:spLocks noChangeAspect="1"/>
          </p:cNvSpPr>
          <p:nvPr/>
        </p:nvSpPr>
        <p:spPr>
          <a:xfrm>
            <a:off x="5708015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2" name="Oval 2051">
            <a:extLst>
              <a:ext uri="{FF2B5EF4-FFF2-40B4-BE49-F238E27FC236}">
                <a16:creationId xmlns:a16="http://schemas.microsoft.com/office/drawing/2014/main" id="{FC87A63B-634B-41FF-A848-08E17A394E8A}"/>
              </a:ext>
            </a:extLst>
          </p:cNvPr>
          <p:cNvSpPr>
            <a:spLocks noChangeAspect="1"/>
          </p:cNvSpPr>
          <p:nvPr/>
        </p:nvSpPr>
        <p:spPr>
          <a:xfrm>
            <a:off x="595236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3" name="Oval 2052">
            <a:extLst>
              <a:ext uri="{FF2B5EF4-FFF2-40B4-BE49-F238E27FC236}">
                <a16:creationId xmlns:a16="http://schemas.microsoft.com/office/drawing/2014/main" id="{BBF53061-400C-4186-AA8C-DC5F04F80FDB}"/>
              </a:ext>
            </a:extLst>
          </p:cNvPr>
          <p:cNvSpPr>
            <a:spLocks noChangeAspect="1"/>
          </p:cNvSpPr>
          <p:nvPr/>
        </p:nvSpPr>
        <p:spPr>
          <a:xfrm>
            <a:off x="619671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4" name="Oval 2053">
            <a:extLst>
              <a:ext uri="{FF2B5EF4-FFF2-40B4-BE49-F238E27FC236}">
                <a16:creationId xmlns:a16="http://schemas.microsoft.com/office/drawing/2014/main" id="{1411818F-49B3-4747-BF7E-E1705B9FEA2C}"/>
              </a:ext>
            </a:extLst>
          </p:cNvPr>
          <p:cNvSpPr>
            <a:spLocks noChangeAspect="1"/>
          </p:cNvSpPr>
          <p:nvPr/>
        </p:nvSpPr>
        <p:spPr>
          <a:xfrm>
            <a:off x="644105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5" name="Oval 2054">
            <a:extLst>
              <a:ext uri="{FF2B5EF4-FFF2-40B4-BE49-F238E27FC236}">
                <a16:creationId xmlns:a16="http://schemas.microsoft.com/office/drawing/2014/main" id="{ECD5C0FB-840B-4790-99AB-B16C0D163352}"/>
              </a:ext>
            </a:extLst>
          </p:cNvPr>
          <p:cNvSpPr>
            <a:spLocks noChangeAspect="1"/>
          </p:cNvSpPr>
          <p:nvPr/>
        </p:nvSpPr>
        <p:spPr>
          <a:xfrm>
            <a:off x="473062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6" name="Oval 2055">
            <a:extLst>
              <a:ext uri="{FF2B5EF4-FFF2-40B4-BE49-F238E27FC236}">
                <a16:creationId xmlns:a16="http://schemas.microsoft.com/office/drawing/2014/main" id="{F4A3370D-48D8-40A5-9113-2421BCC6D17A}"/>
              </a:ext>
            </a:extLst>
          </p:cNvPr>
          <p:cNvSpPr>
            <a:spLocks noChangeAspect="1"/>
          </p:cNvSpPr>
          <p:nvPr/>
        </p:nvSpPr>
        <p:spPr>
          <a:xfrm>
            <a:off x="497497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Oval 2056">
            <a:extLst>
              <a:ext uri="{FF2B5EF4-FFF2-40B4-BE49-F238E27FC236}">
                <a16:creationId xmlns:a16="http://schemas.microsoft.com/office/drawing/2014/main" id="{7E2D6501-8355-4C83-9492-D4934A02E34F}"/>
              </a:ext>
            </a:extLst>
          </p:cNvPr>
          <p:cNvSpPr>
            <a:spLocks noChangeAspect="1"/>
          </p:cNvSpPr>
          <p:nvPr/>
        </p:nvSpPr>
        <p:spPr>
          <a:xfrm>
            <a:off x="521931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2" name="Oval 2061">
            <a:extLst>
              <a:ext uri="{FF2B5EF4-FFF2-40B4-BE49-F238E27FC236}">
                <a16:creationId xmlns:a16="http://schemas.microsoft.com/office/drawing/2014/main" id="{C641881B-8D42-4069-A193-79D7B4AC86AA}"/>
              </a:ext>
            </a:extLst>
          </p:cNvPr>
          <p:cNvSpPr>
            <a:spLocks noChangeAspect="1"/>
          </p:cNvSpPr>
          <p:nvPr/>
        </p:nvSpPr>
        <p:spPr>
          <a:xfrm>
            <a:off x="668540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8" name="Oval 2067">
            <a:extLst>
              <a:ext uri="{FF2B5EF4-FFF2-40B4-BE49-F238E27FC236}">
                <a16:creationId xmlns:a16="http://schemas.microsoft.com/office/drawing/2014/main" id="{32149FEE-1C34-4AA2-A77B-874301489F2C}"/>
              </a:ext>
            </a:extLst>
          </p:cNvPr>
          <p:cNvSpPr>
            <a:spLocks noChangeAspect="1"/>
          </p:cNvSpPr>
          <p:nvPr/>
        </p:nvSpPr>
        <p:spPr>
          <a:xfrm>
            <a:off x="204279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9" name="Oval 2068">
            <a:extLst>
              <a:ext uri="{FF2B5EF4-FFF2-40B4-BE49-F238E27FC236}">
                <a16:creationId xmlns:a16="http://schemas.microsoft.com/office/drawing/2014/main" id="{93180D96-8A95-4CBA-B1F3-798269AF0D9A}"/>
              </a:ext>
            </a:extLst>
          </p:cNvPr>
          <p:cNvSpPr>
            <a:spLocks noChangeAspect="1"/>
          </p:cNvSpPr>
          <p:nvPr/>
        </p:nvSpPr>
        <p:spPr>
          <a:xfrm>
            <a:off x="2287143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0" name="Oval 2069">
            <a:extLst>
              <a:ext uri="{FF2B5EF4-FFF2-40B4-BE49-F238E27FC236}">
                <a16:creationId xmlns:a16="http://schemas.microsoft.com/office/drawing/2014/main" id="{631EEB3E-B473-40FF-815A-DB842F336816}"/>
              </a:ext>
            </a:extLst>
          </p:cNvPr>
          <p:cNvSpPr>
            <a:spLocks noChangeAspect="1"/>
          </p:cNvSpPr>
          <p:nvPr/>
        </p:nvSpPr>
        <p:spPr>
          <a:xfrm>
            <a:off x="2531491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6" name="Oval 2075">
            <a:extLst>
              <a:ext uri="{FF2B5EF4-FFF2-40B4-BE49-F238E27FC236}">
                <a16:creationId xmlns:a16="http://schemas.microsoft.com/office/drawing/2014/main" id="{BA1CBFDE-DBF7-4C21-8844-FB3582464A79}"/>
              </a:ext>
            </a:extLst>
          </p:cNvPr>
          <p:cNvSpPr>
            <a:spLocks noChangeAspect="1"/>
          </p:cNvSpPr>
          <p:nvPr/>
        </p:nvSpPr>
        <p:spPr>
          <a:xfrm>
            <a:off x="3997579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7" name="Oval 2076">
            <a:extLst>
              <a:ext uri="{FF2B5EF4-FFF2-40B4-BE49-F238E27FC236}">
                <a16:creationId xmlns:a16="http://schemas.microsoft.com/office/drawing/2014/main" id="{ED6CD739-B9A1-4724-99CD-D3CA78465E59}"/>
              </a:ext>
            </a:extLst>
          </p:cNvPr>
          <p:cNvSpPr>
            <a:spLocks noChangeAspect="1"/>
          </p:cNvSpPr>
          <p:nvPr/>
        </p:nvSpPr>
        <p:spPr>
          <a:xfrm>
            <a:off x="4241927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9" name="Oval 2078">
            <a:extLst>
              <a:ext uri="{FF2B5EF4-FFF2-40B4-BE49-F238E27FC236}">
                <a16:creationId xmlns:a16="http://schemas.microsoft.com/office/drawing/2014/main" id="{973CB31F-8FB2-40D9-917B-20241332AC0A}"/>
              </a:ext>
            </a:extLst>
          </p:cNvPr>
          <p:cNvSpPr>
            <a:spLocks noChangeAspect="1"/>
          </p:cNvSpPr>
          <p:nvPr/>
        </p:nvSpPr>
        <p:spPr>
          <a:xfrm>
            <a:off x="2775839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0" name="Oval 2079">
            <a:extLst>
              <a:ext uri="{FF2B5EF4-FFF2-40B4-BE49-F238E27FC236}">
                <a16:creationId xmlns:a16="http://schemas.microsoft.com/office/drawing/2014/main" id="{161031AB-020C-4C33-8311-8DB080226CB0}"/>
              </a:ext>
            </a:extLst>
          </p:cNvPr>
          <p:cNvSpPr>
            <a:spLocks noChangeAspect="1"/>
          </p:cNvSpPr>
          <p:nvPr/>
        </p:nvSpPr>
        <p:spPr>
          <a:xfrm>
            <a:off x="3020187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1" name="Oval 2080">
            <a:extLst>
              <a:ext uri="{FF2B5EF4-FFF2-40B4-BE49-F238E27FC236}">
                <a16:creationId xmlns:a16="http://schemas.microsoft.com/office/drawing/2014/main" id="{55D93019-910C-47A3-8771-06A1B0178D46}"/>
              </a:ext>
            </a:extLst>
          </p:cNvPr>
          <p:cNvSpPr>
            <a:spLocks noChangeAspect="1"/>
          </p:cNvSpPr>
          <p:nvPr/>
        </p:nvSpPr>
        <p:spPr>
          <a:xfrm>
            <a:off x="326453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3" name="Oval 2082">
            <a:extLst>
              <a:ext uri="{FF2B5EF4-FFF2-40B4-BE49-F238E27FC236}">
                <a16:creationId xmlns:a16="http://schemas.microsoft.com/office/drawing/2014/main" id="{9CF47B71-546E-4D0B-9112-FA1316EE640A}"/>
              </a:ext>
            </a:extLst>
          </p:cNvPr>
          <p:cNvSpPr>
            <a:spLocks noChangeAspect="1"/>
          </p:cNvSpPr>
          <p:nvPr/>
        </p:nvSpPr>
        <p:spPr>
          <a:xfrm>
            <a:off x="570801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4" name="Oval 2083">
            <a:extLst>
              <a:ext uri="{FF2B5EF4-FFF2-40B4-BE49-F238E27FC236}">
                <a16:creationId xmlns:a16="http://schemas.microsoft.com/office/drawing/2014/main" id="{11E1E107-FAEF-4E44-AF16-087BE86C2C2A}"/>
              </a:ext>
            </a:extLst>
          </p:cNvPr>
          <p:cNvSpPr>
            <a:spLocks noChangeAspect="1"/>
          </p:cNvSpPr>
          <p:nvPr/>
        </p:nvSpPr>
        <p:spPr>
          <a:xfrm>
            <a:off x="5952363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5" name="Oval 2084">
            <a:extLst>
              <a:ext uri="{FF2B5EF4-FFF2-40B4-BE49-F238E27FC236}">
                <a16:creationId xmlns:a16="http://schemas.microsoft.com/office/drawing/2014/main" id="{535925AB-DB05-491D-B875-90FC36A6E38A}"/>
              </a:ext>
            </a:extLst>
          </p:cNvPr>
          <p:cNvSpPr>
            <a:spLocks noChangeAspect="1"/>
          </p:cNvSpPr>
          <p:nvPr/>
        </p:nvSpPr>
        <p:spPr>
          <a:xfrm>
            <a:off x="6196711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6" name="Oval 2085">
            <a:extLst>
              <a:ext uri="{FF2B5EF4-FFF2-40B4-BE49-F238E27FC236}">
                <a16:creationId xmlns:a16="http://schemas.microsoft.com/office/drawing/2014/main" id="{62D4B585-8D29-4CF5-9D64-7C57D63CF7E4}"/>
              </a:ext>
            </a:extLst>
          </p:cNvPr>
          <p:cNvSpPr>
            <a:spLocks noChangeAspect="1"/>
          </p:cNvSpPr>
          <p:nvPr/>
        </p:nvSpPr>
        <p:spPr>
          <a:xfrm>
            <a:off x="6441059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7" name="Oval 2086">
            <a:extLst>
              <a:ext uri="{FF2B5EF4-FFF2-40B4-BE49-F238E27FC236}">
                <a16:creationId xmlns:a16="http://schemas.microsoft.com/office/drawing/2014/main" id="{6AE88762-364B-4AEB-8ED4-C1CEC29E0890}"/>
              </a:ext>
            </a:extLst>
          </p:cNvPr>
          <p:cNvSpPr>
            <a:spLocks noChangeAspect="1"/>
          </p:cNvSpPr>
          <p:nvPr/>
        </p:nvSpPr>
        <p:spPr>
          <a:xfrm>
            <a:off x="4730623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8" name="Oval 2087">
            <a:extLst>
              <a:ext uri="{FF2B5EF4-FFF2-40B4-BE49-F238E27FC236}">
                <a16:creationId xmlns:a16="http://schemas.microsoft.com/office/drawing/2014/main" id="{9D555F8F-6891-45B0-9445-B21C02CE3254}"/>
              </a:ext>
            </a:extLst>
          </p:cNvPr>
          <p:cNvSpPr>
            <a:spLocks noChangeAspect="1"/>
          </p:cNvSpPr>
          <p:nvPr/>
        </p:nvSpPr>
        <p:spPr>
          <a:xfrm>
            <a:off x="4974971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4" name="Oval 2093">
            <a:extLst>
              <a:ext uri="{FF2B5EF4-FFF2-40B4-BE49-F238E27FC236}">
                <a16:creationId xmlns:a16="http://schemas.microsoft.com/office/drawing/2014/main" id="{4856F3E0-EE78-49E4-9803-FC785B00A9ED}"/>
              </a:ext>
            </a:extLst>
          </p:cNvPr>
          <p:cNvSpPr>
            <a:spLocks noChangeAspect="1"/>
          </p:cNvSpPr>
          <p:nvPr/>
        </p:nvSpPr>
        <p:spPr>
          <a:xfrm>
            <a:off x="6685407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5" name="Oval 2094">
            <a:extLst>
              <a:ext uri="{FF2B5EF4-FFF2-40B4-BE49-F238E27FC236}">
                <a16:creationId xmlns:a16="http://schemas.microsoft.com/office/drawing/2014/main" id="{AE88B2FB-0765-4039-8EF9-1EEA023B3643}"/>
              </a:ext>
            </a:extLst>
          </p:cNvPr>
          <p:cNvSpPr>
            <a:spLocks noChangeAspect="1"/>
          </p:cNvSpPr>
          <p:nvPr/>
        </p:nvSpPr>
        <p:spPr>
          <a:xfrm>
            <a:off x="692975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8" name="Oval 2097">
            <a:extLst>
              <a:ext uri="{FF2B5EF4-FFF2-40B4-BE49-F238E27FC236}">
                <a16:creationId xmlns:a16="http://schemas.microsoft.com/office/drawing/2014/main" id="{EDFAEFCB-F6C8-486F-8DD4-E234DA4238EF}"/>
              </a:ext>
            </a:extLst>
          </p:cNvPr>
          <p:cNvSpPr>
            <a:spLocks noChangeAspect="1"/>
          </p:cNvSpPr>
          <p:nvPr/>
        </p:nvSpPr>
        <p:spPr>
          <a:xfrm>
            <a:off x="155409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9" name="Oval 2098">
            <a:extLst>
              <a:ext uri="{FF2B5EF4-FFF2-40B4-BE49-F238E27FC236}">
                <a16:creationId xmlns:a16="http://schemas.microsoft.com/office/drawing/2014/main" id="{410A75DE-D593-4CB1-B2A9-215B105E2211}"/>
              </a:ext>
            </a:extLst>
          </p:cNvPr>
          <p:cNvSpPr>
            <a:spLocks noChangeAspect="1"/>
          </p:cNvSpPr>
          <p:nvPr/>
        </p:nvSpPr>
        <p:spPr>
          <a:xfrm>
            <a:off x="179844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0" name="Oval 2099">
            <a:extLst>
              <a:ext uri="{FF2B5EF4-FFF2-40B4-BE49-F238E27FC236}">
                <a16:creationId xmlns:a16="http://schemas.microsoft.com/office/drawing/2014/main" id="{AB9BE840-E8F9-441C-831F-E07616967280}"/>
              </a:ext>
            </a:extLst>
          </p:cNvPr>
          <p:cNvSpPr>
            <a:spLocks noChangeAspect="1"/>
          </p:cNvSpPr>
          <p:nvPr/>
        </p:nvSpPr>
        <p:spPr>
          <a:xfrm>
            <a:off x="204279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1" name="Oval 2100">
            <a:extLst>
              <a:ext uri="{FF2B5EF4-FFF2-40B4-BE49-F238E27FC236}">
                <a16:creationId xmlns:a16="http://schemas.microsoft.com/office/drawing/2014/main" id="{854ED783-A2BA-4E1F-8040-1710BF951932}"/>
              </a:ext>
            </a:extLst>
          </p:cNvPr>
          <p:cNvSpPr>
            <a:spLocks noChangeAspect="1"/>
          </p:cNvSpPr>
          <p:nvPr/>
        </p:nvSpPr>
        <p:spPr>
          <a:xfrm>
            <a:off x="228714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2" name="Oval 2101">
            <a:extLst>
              <a:ext uri="{FF2B5EF4-FFF2-40B4-BE49-F238E27FC236}">
                <a16:creationId xmlns:a16="http://schemas.microsoft.com/office/drawing/2014/main" id="{EDB0E02D-E3F9-45E3-A75F-36BA4059EB56}"/>
              </a:ext>
            </a:extLst>
          </p:cNvPr>
          <p:cNvSpPr>
            <a:spLocks noChangeAspect="1"/>
          </p:cNvSpPr>
          <p:nvPr/>
        </p:nvSpPr>
        <p:spPr>
          <a:xfrm>
            <a:off x="2531491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6" name="Oval 2105">
            <a:extLst>
              <a:ext uri="{FF2B5EF4-FFF2-40B4-BE49-F238E27FC236}">
                <a16:creationId xmlns:a16="http://schemas.microsoft.com/office/drawing/2014/main" id="{99183A57-ED5C-41B6-8D76-47F812309529}"/>
              </a:ext>
            </a:extLst>
          </p:cNvPr>
          <p:cNvSpPr>
            <a:spLocks noChangeAspect="1"/>
          </p:cNvSpPr>
          <p:nvPr/>
        </p:nvSpPr>
        <p:spPr>
          <a:xfrm>
            <a:off x="350888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7" name="Oval 2106">
            <a:extLst>
              <a:ext uri="{FF2B5EF4-FFF2-40B4-BE49-F238E27FC236}">
                <a16:creationId xmlns:a16="http://schemas.microsoft.com/office/drawing/2014/main" id="{101A707C-71F9-413D-8E7C-5F0BC0D44AF9}"/>
              </a:ext>
            </a:extLst>
          </p:cNvPr>
          <p:cNvSpPr>
            <a:spLocks noChangeAspect="1"/>
          </p:cNvSpPr>
          <p:nvPr/>
        </p:nvSpPr>
        <p:spPr>
          <a:xfrm>
            <a:off x="3753231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8" name="Oval 2107">
            <a:extLst>
              <a:ext uri="{FF2B5EF4-FFF2-40B4-BE49-F238E27FC236}">
                <a16:creationId xmlns:a16="http://schemas.microsoft.com/office/drawing/2014/main" id="{EC2DC3E4-A692-4586-A833-086C4670FC70}"/>
              </a:ext>
            </a:extLst>
          </p:cNvPr>
          <p:cNvSpPr>
            <a:spLocks noChangeAspect="1"/>
          </p:cNvSpPr>
          <p:nvPr/>
        </p:nvSpPr>
        <p:spPr>
          <a:xfrm>
            <a:off x="399757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9" name="Oval 2108">
            <a:extLst>
              <a:ext uri="{FF2B5EF4-FFF2-40B4-BE49-F238E27FC236}">
                <a16:creationId xmlns:a16="http://schemas.microsoft.com/office/drawing/2014/main" id="{8DD8A488-E0C5-458A-84FB-C988033D7451}"/>
              </a:ext>
            </a:extLst>
          </p:cNvPr>
          <p:cNvSpPr>
            <a:spLocks noChangeAspect="1"/>
          </p:cNvSpPr>
          <p:nvPr/>
        </p:nvSpPr>
        <p:spPr>
          <a:xfrm>
            <a:off x="424192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0" name="Oval 2109">
            <a:extLst>
              <a:ext uri="{FF2B5EF4-FFF2-40B4-BE49-F238E27FC236}">
                <a16:creationId xmlns:a16="http://schemas.microsoft.com/office/drawing/2014/main" id="{A8495648-DC37-4C8E-95B8-B8B0CC37D0B7}"/>
              </a:ext>
            </a:extLst>
          </p:cNvPr>
          <p:cNvSpPr>
            <a:spLocks noChangeAspect="1"/>
          </p:cNvSpPr>
          <p:nvPr/>
        </p:nvSpPr>
        <p:spPr>
          <a:xfrm>
            <a:off x="448627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2" name="Oval 2111">
            <a:extLst>
              <a:ext uri="{FF2B5EF4-FFF2-40B4-BE49-F238E27FC236}">
                <a16:creationId xmlns:a16="http://schemas.microsoft.com/office/drawing/2014/main" id="{45362BDE-EAD8-45B1-BD68-996FA9EEFE70}"/>
              </a:ext>
            </a:extLst>
          </p:cNvPr>
          <p:cNvSpPr>
            <a:spLocks noChangeAspect="1"/>
          </p:cNvSpPr>
          <p:nvPr/>
        </p:nvSpPr>
        <p:spPr>
          <a:xfrm>
            <a:off x="302018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3" name="Oval 2112">
            <a:extLst>
              <a:ext uri="{FF2B5EF4-FFF2-40B4-BE49-F238E27FC236}">
                <a16:creationId xmlns:a16="http://schemas.microsoft.com/office/drawing/2014/main" id="{3CDF10A7-B295-47F4-9808-D034776317D3}"/>
              </a:ext>
            </a:extLst>
          </p:cNvPr>
          <p:cNvSpPr>
            <a:spLocks noChangeAspect="1"/>
          </p:cNvSpPr>
          <p:nvPr/>
        </p:nvSpPr>
        <p:spPr>
          <a:xfrm>
            <a:off x="326453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4" name="Oval 2113">
            <a:extLst>
              <a:ext uri="{FF2B5EF4-FFF2-40B4-BE49-F238E27FC236}">
                <a16:creationId xmlns:a16="http://schemas.microsoft.com/office/drawing/2014/main" id="{638F8A7D-A543-4449-A4F6-FC93D8DEF4EA}"/>
              </a:ext>
            </a:extLst>
          </p:cNvPr>
          <p:cNvSpPr>
            <a:spLocks noChangeAspect="1"/>
          </p:cNvSpPr>
          <p:nvPr/>
        </p:nvSpPr>
        <p:spPr>
          <a:xfrm>
            <a:off x="546366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5" name="Oval 2114">
            <a:extLst>
              <a:ext uri="{FF2B5EF4-FFF2-40B4-BE49-F238E27FC236}">
                <a16:creationId xmlns:a16="http://schemas.microsoft.com/office/drawing/2014/main" id="{79FB8053-33FE-452B-89A7-3B0F23B403BF}"/>
              </a:ext>
            </a:extLst>
          </p:cNvPr>
          <p:cNvSpPr>
            <a:spLocks noChangeAspect="1"/>
          </p:cNvSpPr>
          <p:nvPr/>
        </p:nvSpPr>
        <p:spPr>
          <a:xfrm>
            <a:off x="570801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6" name="Oval 2115">
            <a:extLst>
              <a:ext uri="{FF2B5EF4-FFF2-40B4-BE49-F238E27FC236}">
                <a16:creationId xmlns:a16="http://schemas.microsoft.com/office/drawing/2014/main" id="{93F6C089-714E-4875-9185-2536EF10FF54}"/>
              </a:ext>
            </a:extLst>
          </p:cNvPr>
          <p:cNvSpPr>
            <a:spLocks noChangeAspect="1"/>
          </p:cNvSpPr>
          <p:nvPr/>
        </p:nvSpPr>
        <p:spPr>
          <a:xfrm>
            <a:off x="595236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8" name="Oval 2117">
            <a:extLst>
              <a:ext uri="{FF2B5EF4-FFF2-40B4-BE49-F238E27FC236}">
                <a16:creationId xmlns:a16="http://schemas.microsoft.com/office/drawing/2014/main" id="{29DBBED1-E26B-4DD8-B3FA-DAB5DB9D6B58}"/>
              </a:ext>
            </a:extLst>
          </p:cNvPr>
          <p:cNvSpPr>
            <a:spLocks noChangeAspect="1"/>
          </p:cNvSpPr>
          <p:nvPr/>
        </p:nvSpPr>
        <p:spPr>
          <a:xfrm>
            <a:off x="644105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6" name="Oval 2125">
            <a:extLst>
              <a:ext uri="{FF2B5EF4-FFF2-40B4-BE49-F238E27FC236}">
                <a16:creationId xmlns:a16="http://schemas.microsoft.com/office/drawing/2014/main" id="{ED5B09AC-2D47-448D-8DB6-605AF7976CBE}"/>
              </a:ext>
            </a:extLst>
          </p:cNvPr>
          <p:cNvSpPr>
            <a:spLocks noChangeAspect="1"/>
          </p:cNvSpPr>
          <p:nvPr/>
        </p:nvSpPr>
        <p:spPr>
          <a:xfrm>
            <a:off x="473062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7" name="Oval 2126">
            <a:extLst>
              <a:ext uri="{FF2B5EF4-FFF2-40B4-BE49-F238E27FC236}">
                <a16:creationId xmlns:a16="http://schemas.microsoft.com/office/drawing/2014/main" id="{9096D8AF-8CE2-46CF-8F8C-958A69D89A24}"/>
              </a:ext>
            </a:extLst>
          </p:cNvPr>
          <p:cNvSpPr>
            <a:spLocks noChangeAspect="1"/>
          </p:cNvSpPr>
          <p:nvPr/>
        </p:nvSpPr>
        <p:spPr>
          <a:xfrm>
            <a:off x="4974971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8" name="Oval 2127">
            <a:extLst>
              <a:ext uri="{FF2B5EF4-FFF2-40B4-BE49-F238E27FC236}">
                <a16:creationId xmlns:a16="http://schemas.microsoft.com/office/drawing/2014/main" id="{81F5EA1D-9DD6-46C0-B35A-269B23CC6C9B}"/>
              </a:ext>
            </a:extLst>
          </p:cNvPr>
          <p:cNvSpPr>
            <a:spLocks noChangeAspect="1"/>
          </p:cNvSpPr>
          <p:nvPr/>
        </p:nvSpPr>
        <p:spPr>
          <a:xfrm>
            <a:off x="521931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3" name="Oval 2132">
            <a:extLst>
              <a:ext uri="{FF2B5EF4-FFF2-40B4-BE49-F238E27FC236}">
                <a16:creationId xmlns:a16="http://schemas.microsoft.com/office/drawing/2014/main" id="{F5CE58A3-52B9-4C8B-8987-6E1802E9132E}"/>
              </a:ext>
            </a:extLst>
          </p:cNvPr>
          <p:cNvSpPr>
            <a:spLocks noChangeAspect="1"/>
          </p:cNvSpPr>
          <p:nvPr/>
        </p:nvSpPr>
        <p:spPr>
          <a:xfrm>
            <a:off x="668540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4" name="Oval 2133">
            <a:extLst>
              <a:ext uri="{FF2B5EF4-FFF2-40B4-BE49-F238E27FC236}">
                <a16:creationId xmlns:a16="http://schemas.microsoft.com/office/drawing/2014/main" id="{B300C19E-7AB9-4896-8E98-80F5CCBDCC7E}"/>
              </a:ext>
            </a:extLst>
          </p:cNvPr>
          <p:cNvSpPr>
            <a:spLocks noChangeAspect="1"/>
          </p:cNvSpPr>
          <p:nvPr/>
        </p:nvSpPr>
        <p:spPr>
          <a:xfrm>
            <a:off x="692975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7" name="Oval 2146">
            <a:extLst>
              <a:ext uri="{FF2B5EF4-FFF2-40B4-BE49-F238E27FC236}">
                <a16:creationId xmlns:a16="http://schemas.microsoft.com/office/drawing/2014/main" id="{BDA3907F-732B-4F2A-B55E-D0A5CE125921}"/>
              </a:ext>
            </a:extLst>
          </p:cNvPr>
          <p:cNvSpPr>
            <a:spLocks noChangeAspect="1"/>
          </p:cNvSpPr>
          <p:nvPr/>
        </p:nvSpPr>
        <p:spPr>
          <a:xfrm>
            <a:off x="1554099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8" name="Oval 2147">
            <a:extLst>
              <a:ext uri="{FF2B5EF4-FFF2-40B4-BE49-F238E27FC236}">
                <a16:creationId xmlns:a16="http://schemas.microsoft.com/office/drawing/2014/main" id="{FE24C5DE-73E9-4145-B594-AC216D3285BA}"/>
              </a:ext>
            </a:extLst>
          </p:cNvPr>
          <p:cNvSpPr>
            <a:spLocks noChangeAspect="1"/>
          </p:cNvSpPr>
          <p:nvPr/>
        </p:nvSpPr>
        <p:spPr>
          <a:xfrm>
            <a:off x="1798447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9" name="Oval 2148">
            <a:extLst>
              <a:ext uri="{FF2B5EF4-FFF2-40B4-BE49-F238E27FC236}">
                <a16:creationId xmlns:a16="http://schemas.microsoft.com/office/drawing/2014/main" id="{41CDF392-1B05-4866-9CC2-CE199C310D33}"/>
              </a:ext>
            </a:extLst>
          </p:cNvPr>
          <p:cNvSpPr>
            <a:spLocks noChangeAspect="1"/>
          </p:cNvSpPr>
          <p:nvPr/>
        </p:nvSpPr>
        <p:spPr>
          <a:xfrm>
            <a:off x="2042795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" name="Oval 2149">
            <a:extLst>
              <a:ext uri="{FF2B5EF4-FFF2-40B4-BE49-F238E27FC236}">
                <a16:creationId xmlns:a16="http://schemas.microsoft.com/office/drawing/2014/main" id="{DA6152D6-FDD6-419E-A138-9B1EE3494370}"/>
              </a:ext>
            </a:extLst>
          </p:cNvPr>
          <p:cNvSpPr>
            <a:spLocks noChangeAspect="1"/>
          </p:cNvSpPr>
          <p:nvPr/>
        </p:nvSpPr>
        <p:spPr>
          <a:xfrm>
            <a:off x="2287143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5" name="Oval 2154">
            <a:extLst>
              <a:ext uri="{FF2B5EF4-FFF2-40B4-BE49-F238E27FC236}">
                <a16:creationId xmlns:a16="http://schemas.microsoft.com/office/drawing/2014/main" id="{91DDAA60-C1B3-4118-B1CD-4B4965F13750}"/>
              </a:ext>
            </a:extLst>
          </p:cNvPr>
          <p:cNvSpPr>
            <a:spLocks noChangeAspect="1"/>
          </p:cNvSpPr>
          <p:nvPr/>
        </p:nvSpPr>
        <p:spPr>
          <a:xfrm>
            <a:off x="3508883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8" name="Oval 2167">
            <a:extLst>
              <a:ext uri="{FF2B5EF4-FFF2-40B4-BE49-F238E27FC236}">
                <a16:creationId xmlns:a16="http://schemas.microsoft.com/office/drawing/2014/main" id="{62CDD33D-625A-4D15-9278-408ECAE1B7F3}"/>
              </a:ext>
            </a:extLst>
          </p:cNvPr>
          <p:cNvSpPr>
            <a:spLocks noChangeAspect="1"/>
          </p:cNvSpPr>
          <p:nvPr/>
        </p:nvSpPr>
        <p:spPr>
          <a:xfrm>
            <a:off x="3753231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9" name="Oval 2168">
            <a:extLst>
              <a:ext uri="{FF2B5EF4-FFF2-40B4-BE49-F238E27FC236}">
                <a16:creationId xmlns:a16="http://schemas.microsoft.com/office/drawing/2014/main" id="{ADC8A449-52FF-4889-B31F-15DB2DF59CAE}"/>
              </a:ext>
            </a:extLst>
          </p:cNvPr>
          <p:cNvSpPr>
            <a:spLocks noChangeAspect="1"/>
          </p:cNvSpPr>
          <p:nvPr/>
        </p:nvSpPr>
        <p:spPr>
          <a:xfrm>
            <a:off x="3997579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5" name="Oval 2174">
            <a:extLst>
              <a:ext uri="{FF2B5EF4-FFF2-40B4-BE49-F238E27FC236}">
                <a16:creationId xmlns:a16="http://schemas.microsoft.com/office/drawing/2014/main" id="{D8B07C0F-C70D-4782-9616-F8367A27CDD4}"/>
              </a:ext>
            </a:extLst>
          </p:cNvPr>
          <p:cNvSpPr>
            <a:spLocks noChangeAspect="1"/>
          </p:cNvSpPr>
          <p:nvPr/>
        </p:nvSpPr>
        <p:spPr>
          <a:xfrm>
            <a:off x="5463667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4" name="Oval 2193">
            <a:extLst>
              <a:ext uri="{FF2B5EF4-FFF2-40B4-BE49-F238E27FC236}">
                <a16:creationId xmlns:a16="http://schemas.microsoft.com/office/drawing/2014/main" id="{99EE1AA5-4C62-4B0F-9B1A-7B165F85093D}"/>
              </a:ext>
            </a:extLst>
          </p:cNvPr>
          <p:cNvSpPr>
            <a:spLocks noChangeAspect="1"/>
          </p:cNvSpPr>
          <p:nvPr/>
        </p:nvSpPr>
        <p:spPr>
          <a:xfrm>
            <a:off x="4974971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5" name="Oval 2194">
            <a:extLst>
              <a:ext uri="{FF2B5EF4-FFF2-40B4-BE49-F238E27FC236}">
                <a16:creationId xmlns:a16="http://schemas.microsoft.com/office/drawing/2014/main" id="{9785072F-525B-4E19-BA72-9FE701202B6B}"/>
              </a:ext>
            </a:extLst>
          </p:cNvPr>
          <p:cNvSpPr>
            <a:spLocks noChangeAspect="1"/>
          </p:cNvSpPr>
          <p:nvPr/>
        </p:nvSpPr>
        <p:spPr>
          <a:xfrm>
            <a:off x="5219319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4" name="Oval 2213">
            <a:extLst>
              <a:ext uri="{FF2B5EF4-FFF2-40B4-BE49-F238E27FC236}">
                <a16:creationId xmlns:a16="http://schemas.microsoft.com/office/drawing/2014/main" id="{85646688-1506-4D8E-9ABA-F6E6CB7202F9}"/>
              </a:ext>
            </a:extLst>
          </p:cNvPr>
          <p:cNvSpPr>
            <a:spLocks noChangeAspect="1"/>
          </p:cNvSpPr>
          <p:nvPr/>
        </p:nvSpPr>
        <p:spPr>
          <a:xfrm>
            <a:off x="6685407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5" name="Oval 2214">
            <a:extLst>
              <a:ext uri="{FF2B5EF4-FFF2-40B4-BE49-F238E27FC236}">
                <a16:creationId xmlns:a16="http://schemas.microsoft.com/office/drawing/2014/main" id="{F48E5935-1C42-43FD-B068-39C5DE0BDDD3}"/>
              </a:ext>
            </a:extLst>
          </p:cNvPr>
          <p:cNvSpPr>
            <a:spLocks noChangeAspect="1"/>
          </p:cNvSpPr>
          <p:nvPr/>
        </p:nvSpPr>
        <p:spPr>
          <a:xfrm>
            <a:off x="6929755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8" name="Oval 2217">
            <a:extLst>
              <a:ext uri="{FF2B5EF4-FFF2-40B4-BE49-F238E27FC236}">
                <a16:creationId xmlns:a16="http://schemas.microsoft.com/office/drawing/2014/main" id="{8276ACF0-4DD5-4BFD-89C5-840AB02D2EFC}"/>
              </a:ext>
            </a:extLst>
          </p:cNvPr>
          <p:cNvSpPr>
            <a:spLocks noChangeAspect="1"/>
          </p:cNvSpPr>
          <p:nvPr/>
        </p:nvSpPr>
        <p:spPr>
          <a:xfrm>
            <a:off x="155409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9" name="Oval 2218">
            <a:extLst>
              <a:ext uri="{FF2B5EF4-FFF2-40B4-BE49-F238E27FC236}">
                <a16:creationId xmlns:a16="http://schemas.microsoft.com/office/drawing/2014/main" id="{54DA8C02-4499-47D4-8835-180921A1E392}"/>
              </a:ext>
            </a:extLst>
          </p:cNvPr>
          <p:cNvSpPr>
            <a:spLocks noChangeAspect="1"/>
          </p:cNvSpPr>
          <p:nvPr/>
        </p:nvSpPr>
        <p:spPr>
          <a:xfrm>
            <a:off x="1798447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0" name="Oval 2219">
            <a:extLst>
              <a:ext uri="{FF2B5EF4-FFF2-40B4-BE49-F238E27FC236}">
                <a16:creationId xmlns:a16="http://schemas.microsoft.com/office/drawing/2014/main" id="{C3DD9D0F-87D1-4E0B-8BC2-A4AEF0FDE02E}"/>
              </a:ext>
            </a:extLst>
          </p:cNvPr>
          <p:cNvSpPr>
            <a:spLocks noChangeAspect="1"/>
          </p:cNvSpPr>
          <p:nvPr/>
        </p:nvSpPr>
        <p:spPr>
          <a:xfrm>
            <a:off x="204279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2" name="Oval 2221">
            <a:extLst>
              <a:ext uri="{FF2B5EF4-FFF2-40B4-BE49-F238E27FC236}">
                <a16:creationId xmlns:a16="http://schemas.microsoft.com/office/drawing/2014/main" id="{0717869A-588A-4EFB-9957-51E0B8CD7E8B}"/>
              </a:ext>
            </a:extLst>
          </p:cNvPr>
          <p:cNvSpPr>
            <a:spLocks noChangeAspect="1"/>
          </p:cNvSpPr>
          <p:nvPr/>
        </p:nvSpPr>
        <p:spPr>
          <a:xfrm>
            <a:off x="253149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5" name="Oval 2224">
            <a:extLst>
              <a:ext uri="{FF2B5EF4-FFF2-40B4-BE49-F238E27FC236}">
                <a16:creationId xmlns:a16="http://schemas.microsoft.com/office/drawing/2014/main" id="{5EC2E586-6542-424D-966F-7FDE9FF855FC}"/>
              </a:ext>
            </a:extLst>
          </p:cNvPr>
          <p:cNvSpPr>
            <a:spLocks noChangeAspect="1"/>
          </p:cNvSpPr>
          <p:nvPr/>
        </p:nvSpPr>
        <p:spPr>
          <a:xfrm>
            <a:off x="130975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7" name="Oval 2226">
            <a:extLst>
              <a:ext uri="{FF2B5EF4-FFF2-40B4-BE49-F238E27FC236}">
                <a16:creationId xmlns:a16="http://schemas.microsoft.com/office/drawing/2014/main" id="{CCC67627-E64A-49B9-BAC9-BCC8A5FBB6A7}"/>
              </a:ext>
            </a:extLst>
          </p:cNvPr>
          <p:cNvSpPr>
            <a:spLocks noChangeAspect="1"/>
          </p:cNvSpPr>
          <p:nvPr/>
        </p:nvSpPr>
        <p:spPr>
          <a:xfrm>
            <a:off x="375323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8" name="Oval 2227">
            <a:extLst>
              <a:ext uri="{FF2B5EF4-FFF2-40B4-BE49-F238E27FC236}">
                <a16:creationId xmlns:a16="http://schemas.microsoft.com/office/drawing/2014/main" id="{F3B6EC07-8D3D-4C1B-BB4D-D708B8F9E40A}"/>
              </a:ext>
            </a:extLst>
          </p:cNvPr>
          <p:cNvSpPr>
            <a:spLocks noChangeAspect="1"/>
          </p:cNvSpPr>
          <p:nvPr/>
        </p:nvSpPr>
        <p:spPr>
          <a:xfrm>
            <a:off x="399757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0" name="Oval 2229">
            <a:extLst>
              <a:ext uri="{FF2B5EF4-FFF2-40B4-BE49-F238E27FC236}">
                <a16:creationId xmlns:a16="http://schemas.microsoft.com/office/drawing/2014/main" id="{C98A230C-4233-4D34-81A9-228DADEFB1B9}"/>
              </a:ext>
            </a:extLst>
          </p:cNvPr>
          <p:cNvSpPr>
            <a:spLocks noChangeAspect="1"/>
          </p:cNvSpPr>
          <p:nvPr/>
        </p:nvSpPr>
        <p:spPr>
          <a:xfrm>
            <a:off x="448627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1" name="Oval 2230">
            <a:extLst>
              <a:ext uri="{FF2B5EF4-FFF2-40B4-BE49-F238E27FC236}">
                <a16:creationId xmlns:a16="http://schemas.microsoft.com/office/drawing/2014/main" id="{C12B60BF-201D-4F48-BD57-CE581578DA0D}"/>
              </a:ext>
            </a:extLst>
          </p:cNvPr>
          <p:cNvSpPr>
            <a:spLocks noChangeAspect="1"/>
          </p:cNvSpPr>
          <p:nvPr/>
        </p:nvSpPr>
        <p:spPr>
          <a:xfrm>
            <a:off x="277583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2" name="Oval 2231">
            <a:extLst>
              <a:ext uri="{FF2B5EF4-FFF2-40B4-BE49-F238E27FC236}">
                <a16:creationId xmlns:a16="http://schemas.microsoft.com/office/drawing/2014/main" id="{ACF619D2-0FF3-4133-BF4C-90403235356B}"/>
              </a:ext>
            </a:extLst>
          </p:cNvPr>
          <p:cNvSpPr>
            <a:spLocks noChangeAspect="1"/>
          </p:cNvSpPr>
          <p:nvPr/>
        </p:nvSpPr>
        <p:spPr>
          <a:xfrm>
            <a:off x="3020187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3" name="Oval 2232">
            <a:extLst>
              <a:ext uri="{FF2B5EF4-FFF2-40B4-BE49-F238E27FC236}">
                <a16:creationId xmlns:a16="http://schemas.microsoft.com/office/drawing/2014/main" id="{FF9E6EE6-4D69-425D-B2E2-6948409D77B3}"/>
              </a:ext>
            </a:extLst>
          </p:cNvPr>
          <p:cNvSpPr>
            <a:spLocks noChangeAspect="1"/>
          </p:cNvSpPr>
          <p:nvPr/>
        </p:nvSpPr>
        <p:spPr>
          <a:xfrm>
            <a:off x="326453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5" name="Oval 2234">
            <a:extLst>
              <a:ext uri="{FF2B5EF4-FFF2-40B4-BE49-F238E27FC236}">
                <a16:creationId xmlns:a16="http://schemas.microsoft.com/office/drawing/2014/main" id="{18503033-4939-4E78-8BCA-A1D1D2BA92D3}"/>
              </a:ext>
            </a:extLst>
          </p:cNvPr>
          <p:cNvSpPr>
            <a:spLocks noChangeAspect="1"/>
          </p:cNvSpPr>
          <p:nvPr/>
        </p:nvSpPr>
        <p:spPr>
          <a:xfrm>
            <a:off x="570801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6" name="Oval 2235">
            <a:extLst>
              <a:ext uri="{FF2B5EF4-FFF2-40B4-BE49-F238E27FC236}">
                <a16:creationId xmlns:a16="http://schemas.microsoft.com/office/drawing/2014/main" id="{064A2227-A5EC-4083-8E90-9D891DD4D236}"/>
              </a:ext>
            </a:extLst>
          </p:cNvPr>
          <p:cNvSpPr>
            <a:spLocks noChangeAspect="1"/>
          </p:cNvSpPr>
          <p:nvPr/>
        </p:nvSpPr>
        <p:spPr>
          <a:xfrm>
            <a:off x="5952363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7" name="Oval 2236">
            <a:extLst>
              <a:ext uri="{FF2B5EF4-FFF2-40B4-BE49-F238E27FC236}">
                <a16:creationId xmlns:a16="http://schemas.microsoft.com/office/drawing/2014/main" id="{8B93C579-BDBB-4817-B7A5-ECD75C11E482}"/>
              </a:ext>
            </a:extLst>
          </p:cNvPr>
          <p:cNvSpPr>
            <a:spLocks noChangeAspect="1"/>
          </p:cNvSpPr>
          <p:nvPr/>
        </p:nvSpPr>
        <p:spPr>
          <a:xfrm>
            <a:off x="619671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0" name="Oval 2239">
            <a:extLst>
              <a:ext uri="{FF2B5EF4-FFF2-40B4-BE49-F238E27FC236}">
                <a16:creationId xmlns:a16="http://schemas.microsoft.com/office/drawing/2014/main" id="{86AFE3BC-FB6C-4D0D-89BC-F4556122A1C0}"/>
              </a:ext>
            </a:extLst>
          </p:cNvPr>
          <p:cNvSpPr>
            <a:spLocks noChangeAspect="1"/>
          </p:cNvSpPr>
          <p:nvPr/>
        </p:nvSpPr>
        <p:spPr>
          <a:xfrm>
            <a:off x="644105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2" name="Oval 2241">
            <a:extLst>
              <a:ext uri="{FF2B5EF4-FFF2-40B4-BE49-F238E27FC236}">
                <a16:creationId xmlns:a16="http://schemas.microsoft.com/office/drawing/2014/main" id="{0D2EB193-5ADF-44CA-B46F-067578206165}"/>
              </a:ext>
            </a:extLst>
          </p:cNvPr>
          <p:cNvSpPr>
            <a:spLocks noChangeAspect="1"/>
          </p:cNvSpPr>
          <p:nvPr/>
        </p:nvSpPr>
        <p:spPr>
          <a:xfrm>
            <a:off x="497497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3" name="Oval 2242">
            <a:extLst>
              <a:ext uri="{FF2B5EF4-FFF2-40B4-BE49-F238E27FC236}">
                <a16:creationId xmlns:a16="http://schemas.microsoft.com/office/drawing/2014/main" id="{0F994583-E14B-41B8-B72B-F92A4E4ECA51}"/>
              </a:ext>
            </a:extLst>
          </p:cNvPr>
          <p:cNvSpPr>
            <a:spLocks noChangeAspect="1"/>
          </p:cNvSpPr>
          <p:nvPr/>
        </p:nvSpPr>
        <p:spPr>
          <a:xfrm>
            <a:off x="521931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9" name="Oval 2248">
            <a:extLst>
              <a:ext uri="{FF2B5EF4-FFF2-40B4-BE49-F238E27FC236}">
                <a16:creationId xmlns:a16="http://schemas.microsoft.com/office/drawing/2014/main" id="{06258841-8319-4390-B8E2-BE0FDE335547}"/>
              </a:ext>
            </a:extLst>
          </p:cNvPr>
          <p:cNvSpPr>
            <a:spLocks noChangeAspect="1"/>
          </p:cNvSpPr>
          <p:nvPr/>
        </p:nvSpPr>
        <p:spPr>
          <a:xfrm>
            <a:off x="692975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2" name="Oval 2251">
            <a:extLst>
              <a:ext uri="{FF2B5EF4-FFF2-40B4-BE49-F238E27FC236}">
                <a16:creationId xmlns:a16="http://schemas.microsoft.com/office/drawing/2014/main" id="{4D89BCAA-A448-4D26-8005-6A7E0E35B7D6}"/>
              </a:ext>
            </a:extLst>
          </p:cNvPr>
          <p:cNvSpPr>
            <a:spLocks noChangeAspect="1"/>
          </p:cNvSpPr>
          <p:nvPr/>
        </p:nvSpPr>
        <p:spPr>
          <a:xfrm>
            <a:off x="155409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" name="Oval 2252">
            <a:extLst>
              <a:ext uri="{FF2B5EF4-FFF2-40B4-BE49-F238E27FC236}">
                <a16:creationId xmlns:a16="http://schemas.microsoft.com/office/drawing/2014/main" id="{FD09823B-FDBF-4AB8-9351-57F893C9882F}"/>
              </a:ext>
            </a:extLst>
          </p:cNvPr>
          <p:cNvSpPr>
            <a:spLocks noChangeAspect="1"/>
          </p:cNvSpPr>
          <p:nvPr/>
        </p:nvSpPr>
        <p:spPr>
          <a:xfrm>
            <a:off x="1798447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4" name="Oval 2253">
            <a:extLst>
              <a:ext uri="{FF2B5EF4-FFF2-40B4-BE49-F238E27FC236}">
                <a16:creationId xmlns:a16="http://schemas.microsoft.com/office/drawing/2014/main" id="{4ECD7340-D250-4174-AC50-847DF9BFA6F9}"/>
              </a:ext>
            </a:extLst>
          </p:cNvPr>
          <p:cNvSpPr>
            <a:spLocks noChangeAspect="1"/>
          </p:cNvSpPr>
          <p:nvPr/>
        </p:nvSpPr>
        <p:spPr>
          <a:xfrm>
            <a:off x="204279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6" name="Oval 2255">
            <a:extLst>
              <a:ext uri="{FF2B5EF4-FFF2-40B4-BE49-F238E27FC236}">
                <a16:creationId xmlns:a16="http://schemas.microsoft.com/office/drawing/2014/main" id="{88853217-DDB2-45D0-BC7C-642AFB969A35}"/>
              </a:ext>
            </a:extLst>
          </p:cNvPr>
          <p:cNvSpPr>
            <a:spLocks noChangeAspect="1"/>
          </p:cNvSpPr>
          <p:nvPr/>
        </p:nvSpPr>
        <p:spPr>
          <a:xfrm>
            <a:off x="253149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8" name="Oval 2257">
            <a:extLst>
              <a:ext uri="{FF2B5EF4-FFF2-40B4-BE49-F238E27FC236}">
                <a16:creationId xmlns:a16="http://schemas.microsoft.com/office/drawing/2014/main" id="{C298AB40-2F71-42AE-90C6-35D3F758A387}"/>
              </a:ext>
            </a:extLst>
          </p:cNvPr>
          <p:cNvSpPr>
            <a:spLocks noChangeAspect="1"/>
          </p:cNvSpPr>
          <p:nvPr/>
        </p:nvSpPr>
        <p:spPr>
          <a:xfrm>
            <a:off x="106540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3" name="Oval 2262">
            <a:extLst>
              <a:ext uri="{FF2B5EF4-FFF2-40B4-BE49-F238E27FC236}">
                <a16:creationId xmlns:a16="http://schemas.microsoft.com/office/drawing/2014/main" id="{12224B9D-FF7D-4046-BBAD-EE548919E820}"/>
              </a:ext>
            </a:extLst>
          </p:cNvPr>
          <p:cNvSpPr>
            <a:spLocks noChangeAspect="1"/>
          </p:cNvSpPr>
          <p:nvPr/>
        </p:nvSpPr>
        <p:spPr>
          <a:xfrm>
            <a:off x="130975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5" name="Oval 2264">
            <a:extLst>
              <a:ext uri="{FF2B5EF4-FFF2-40B4-BE49-F238E27FC236}">
                <a16:creationId xmlns:a16="http://schemas.microsoft.com/office/drawing/2014/main" id="{AEAF7400-8E36-4C8F-A358-965B82BCFA24}"/>
              </a:ext>
            </a:extLst>
          </p:cNvPr>
          <p:cNvSpPr>
            <a:spLocks noChangeAspect="1"/>
          </p:cNvSpPr>
          <p:nvPr/>
        </p:nvSpPr>
        <p:spPr>
          <a:xfrm>
            <a:off x="375323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6" name="Oval 2265">
            <a:extLst>
              <a:ext uri="{FF2B5EF4-FFF2-40B4-BE49-F238E27FC236}">
                <a16:creationId xmlns:a16="http://schemas.microsoft.com/office/drawing/2014/main" id="{00A5E3A5-6FC2-4537-A5D1-B2DE7D5D3695}"/>
              </a:ext>
            </a:extLst>
          </p:cNvPr>
          <p:cNvSpPr>
            <a:spLocks noChangeAspect="1"/>
          </p:cNvSpPr>
          <p:nvPr/>
        </p:nvSpPr>
        <p:spPr>
          <a:xfrm>
            <a:off x="399757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7" name="Oval 2266">
            <a:extLst>
              <a:ext uri="{FF2B5EF4-FFF2-40B4-BE49-F238E27FC236}">
                <a16:creationId xmlns:a16="http://schemas.microsoft.com/office/drawing/2014/main" id="{26CD256D-49EF-44C4-92C3-4C7C389352B9}"/>
              </a:ext>
            </a:extLst>
          </p:cNvPr>
          <p:cNvSpPr>
            <a:spLocks noChangeAspect="1"/>
          </p:cNvSpPr>
          <p:nvPr/>
        </p:nvSpPr>
        <p:spPr>
          <a:xfrm>
            <a:off x="4241927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9" name="Oval 2268">
            <a:extLst>
              <a:ext uri="{FF2B5EF4-FFF2-40B4-BE49-F238E27FC236}">
                <a16:creationId xmlns:a16="http://schemas.microsoft.com/office/drawing/2014/main" id="{BCBD83E0-1318-4250-9CC5-63174430171A}"/>
              </a:ext>
            </a:extLst>
          </p:cNvPr>
          <p:cNvSpPr>
            <a:spLocks noChangeAspect="1"/>
          </p:cNvSpPr>
          <p:nvPr/>
        </p:nvSpPr>
        <p:spPr>
          <a:xfrm>
            <a:off x="277583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0" name="Oval 2269">
            <a:extLst>
              <a:ext uri="{FF2B5EF4-FFF2-40B4-BE49-F238E27FC236}">
                <a16:creationId xmlns:a16="http://schemas.microsoft.com/office/drawing/2014/main" id="{CA99A940-2DD5-4FCE-A386-C2D3A3DE0AD4}"/>
              </a:ext>
            </a:extLst>
          </p:cNvPr>
          <p:cNvSpPr>
            <a:spLocks noChangeAspect="1"/>
          </p:cNvSpPr>
          <p:nvPr/>
        </p:nvSpPr>
        <p:spPr>
          <a:xfrm>
            <a:off x="3020187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1" name="Oval 2270">
            <a:extLst>
              <a:ext uri="{FF2B5EF4-FFF2-40B4-BE49-F238E27FC236}">
                <a16:creationId xmlns:a16="http://schemas.microsoft.com/office/drawing/2014/main" id="{7EACDA3F-3B69-41B3-B9AD-5FFF8604ADB2}"/>
              </a:ext>
            </a:extLst>
          </p:cNvPr>
          <p:cNvSpPr>
            <a:spLocks noChangeAspect="1"/>
          </p:cNvSpPr>
          <p:nvPr/>
        </p:nvSpPr>
        <p:spPr>
          <a:xfrm>
            <a:off x="326453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3" name="Oval 2272">
            <a:extLst>
              <a:ext uri="{FF2B5EF4-FFF2-40B4-BE49-F238E27FC236}">
                <a16:creationId xmlns:a16="http://schemas.microsoft.com/office/drawing/2014/main" id="{10A8016C-6B28-4FB2-807C-76F18934130D}"/>
              </a:ext>
            </a:extLst>
          </p:cNvPr>
          <p:cNvSpPr>
            <a:spLocks noChangeAspect="1"/>
          </p:cNvSpPr>
          <p:nvPr/>
        </p:nvSpPr>
        <p:spPr>
          <a:xfrm>
            <a:off x="570801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4" name="Oval 2273">
            <a:extLst>
              <a:ext uri="{FF2B5EF4-FFF2-40B4-BE49-F238E27FC236}">
                <a16:creationId xmlns:a16="http://schemas.microsoft.com/office/drawing/2014/main" id="{DF6C179D-7B81-40A2-AB95-2BF9C05D7F96}"/>
              </a:ext>
            </a:extLst>
          </p:cNvPr>
          <p:cNvSpPr>
            <a:spLocks noChangeAspect="1"/>
          </p:cNvSpPr>
          <p:nvPr/>
        </p:nvSpPr>
        <p:spPr>
          <a:xfrm>
            <a:off x="595236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5" name="Oval 2274">
            <a:extLst>
              <a:ext uri="{FF2B5EF4-FFF2-40B4-BE49-F238E27FC236}">
                <a16:creationId xmlns:a16="http://schemas.microsoft.com/office/drawing/2014/main" id="{CFE756A1-7D8D-40E6-9E2B-D69460BCFB48}"/>
              </a:ext>
            </a:extLst>
          </p:cNvPr>
          <p:cNvSpPr>
            <a:spLocks noChangeAspect="1"/>
          </p:cNvSpPr>
          <p:nvPr/>
        </p:nvSpPr>
        <p:spPr>
          <a:xfrm>
            <a:off x="619671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6" name="Oval 2275">
            <a:extLst>
              <a:ext uri="{FF2B5EF4-FFF2-40B4-BE49-F238E27FC236}">
                <a16:creationId xmlns:a16="http://schemas.microsoft.com/office/drawing/2014/main" id="{29C62069-41CB-452B-9546-222B56673D34}"/>
              </a:ext>
            </a:extLst>
          </p:cNvPr>
          <p:cNvSpPr>
            <a:spLocks noChangeAspect="1"/>
          </p:cNvSpPr>
          <p:nvPr/>
        </p:nvSpPr>
        <p:spPr>
          <a:xfrm>
            <a:off x="644105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7" name="Oval 2276">
            <a:extLst>
              <a:ext uri="{FF2B5EF4-FFF2-40B4-BE49-F238E27FC236}">
                <a16:creationId xmlns:a16="http://schemas.microsoft.com/office/drawing/2014/main" id="{2432C33E-4EE6-4CE4-A58F-5C297A28F9A7}"/>
              </a:ext>
            </a:extLst>
          </p:cNvPr>
          <p:cNvSpPr>
            <a:spLocks noChangeAspect="1"/>
          </p:cNvSpPr>
          <p:nvPr/>
        </p:nvSpPr>
        <p:spPr>
          <a:xfrm>
            <a:off x="473062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8" name="Oval 2277">
            <a:extLst>
              <a:ext uri="{FF2B5EF4-FFF2-40B4-BE49-F238E27FC236}">
                <a16:creationId xmlns:a16="http://schemas.microsoft.com/office/drawing/2014/main" id="{A49EE823-686C-410B-8A58-B72569D7784F}"/>
              </a:ext>
            </a:extLst>
          </p:cNvPr>
          <p:cNvSpPr>
            <a:spLocks noChangeAspect="1"/>
          </p:cNvSpPr>
          <p:nvPr/>
        </p:nvSpPr>
        <p:spPr>
          <a:xfrm>
            <a:off x="497497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9" name="Oval 2278">
            <a:extLst>
              <a:ext uri="{FF2B5EF4-FFF2-40B4-BE49-F238E27FC236}">
                <a16:creationId xmlns:a16="http://schemas.microsoft.com/office/drawing/2014/main" id="{E516DAF7-8D98-48DB-AAEB-BEFF14897114}"/>
              </a:ext>
            </a:extLst>
          </p:cNvPr>
          <p:cNvSpPr>
            <a:spLocks noChangeAspect="1"/>
          </p:cNvSpPr>
          <p:nvPr/>
        </p:nvSpPr>
        <p:spPr>
          <a:xfrm>
            <a:off x="521931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6" name="Oval 2285">
            <a:extLst>
              <a:ext uri="{FF2B5EF4-FFF2-40B4-BE49-F238E27FC236}">
                <a16:creationId xmlns:a16="http://schemas.microsoft.com/office/drawing/2014/main" id="{69F9C382-4DE0-47A4-BAA6-D297B05FF4AA}"/>
              </a:ext>
            </a:extLst>
          </p:cNvPr>
          <p:cNvSpPr>
            <a:spLocks noChangeAspect="1"/>
          </p:cNvSpPr>
          <p:nvPr/>
        </p:nvSpPr>
        <p:spPr>
          <a:xfrm>
            <a:off x="741845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7" name="Oval 2286">
            <a:extLst>
              <a:ext uri="{FF2B5EF4-FFF2-40B4-BE49-F238E27FC236}">
                <a16:creationId xmlns:a16="http://schemas.microsoft.com/office/drawing/2014/main" id="{DFE8E0AC-E717-401F-8615-62824F1D7ACE}"/>
              </a:ext>
            </a:extLst>
          </p:cNvPr>
          <p:cNvSpPr>
            <a:spLocks noChangeAspect="1"/>
          </p:cNvSpPr>
          <p:nvPr/>
        </p:nvSpPr>
        <p:spPr>
          <a:xfrm>
            <a:off x="766279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1" name="Oval 2290">
            <a:extLst>
              <a:ext uri="{FF2B5EF4-FFF2-40B4-BE49-F238E27FC236}">
                <a16:creationId xmlns:a16="http://schemas.microsoft.com/office/drawing/2014/main" id="{E7B2A2BF-1613-4AA8-9577-99B9A1F9B644}"/>
              </a:ext>
            </a:extLst>
          </p:cNvPr>
          <p:cNvSpPr>
            <a:spLocks noChangeAspect="1"/>
          </p:cNvSpPr>
          <p:nvPr/>
        </p:nvSpPr>
        <p:spPr>
          <a:xfrm>
            <a:off x="692975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2" name="Oval 2291">
            <a:extLst>
              <a:ext uri="{FF2B5EF4-FFF2-40B4-BE49-F238E27FC236}">
                <a16:creationId xmlns:a16="http://schemas.microsoft.com/office/drawing/2014/main" id="{412A42E9-4F14-41D8-BE0A-F5D8D96B71BA}"/>
              </a:ext>
            </a:extLst>
          </p:cNvPr>
          <p:cNvSpPr>
            <a:spLocks noChangeAspect="1"/>
          </p:cNvSpPr>
          <p:nvPr/>
        </p:nvSpPr>
        <p:spPr>
          <a:xfrm>
            <a:off x="717410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4" name="Oval 2293">
            <a:extLst>
              <a:ext uri="{FF2B5EF4-FFF2-40B4-BE49-F238E27FC236}">
                <a16:creationId xmlns:a16="http://schemas.microsoft.com/office/drawing/2014/main" id="{6F2DCEEC-28AD-45D9-B0DC-2D6022A39B0F}"/>
              </a:ext>
            </a:extLst>
          </p:cNvPr>
          <p:cNvSpPr>
            <a:spLocks noChangeAspect="1"/>
          </p:cNvSpPr>
          <p:nvPr/>
        </p:nvSpPr>
        <p:spPr>
          <a:xfrm>
            <a:off x="155409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5" name="Oval 2294">
            <a:extLst>
              <a:ext uri="{FF2B5EF4-FFF2-40B4-BE49-F238E27FC236}">
                <a16:creationId xmlns:a16="http://schemas.microsoft.com/office/drawing/2014/main" id="{13F98949-5384-459F-AF4F-64BA281332F2}"/>
              </a:ext>
            </a:extLst>
          </p:cNvPr>
          <p:cNvSpPr>
            <a:spLocks noChangeAspect="1"/>
          </p:cNvSpPr>
          <p:nvPr/>
        </p:nvSpPr>
        <p:spPr>
          <a:xfrm>
            <a:off x="1798447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6" name="Oval 2295">
            <a:extLst>
              <a:ext uri="{FF2B5EF4-FFF2-40B4-BE49-F238E27FC236}">
                <a16:creationId xmlns:a16="http://schemas.microsoft.com/office/drawing/2014/main" id="{8F986B27-DCBD-4876-9293-25BFA6D3D293}"/>
              </a:ext>
            </a:extLst>
          </p:cNvPr>
          <p:cNvSpPr>
            <a:spLocks noChangeAspect="1"/>
          </p:cNvSpPr>
          <p:nvPr/>
        </p:nvSpPr>
        <p:spPr>
          <a:xfrm>
            <a:off x="204279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8" name="Oval 2297">
            <a:extLst>
              <a:ext uri="{FF2B5EF4-FFF2-40B4-BE49-F238E27FC236}">
                <a16:creationId xmlns:a16="http://schemas.microsoft.com/office/drawing/2014/main" id="{A9F7079D-6451-4DB7-BC1D-B83FBB42E502}"/>
              </a:ext>
            </a:extLst>
          </p:cNvPr>
          <p:cNvSpPr>
            <a:spLocks noChangeAspect="1"/>
          </p:cNvSpPr>
          <p:nvPr/>
        </p:nvSpPr>
        <p:spPr>
          <a:xfrm>
            <a:off x="253149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0" name="Oval 2299">
            <a:extLst>
              <a:ext uri="{FF2B5EF4-FFF2-40B4-BE49-F238E27FC236}">
                <a16:creationId xmlns:a16="http://schemas.microsoft.com/office/drawing/2014/main" id="{65C80FC3-9BE1-42FE-80C7-7A0E8517EA29}"/>
              </a:ext>
            </a:extLst>
          </p:cNvPr>
          <p:cNvSpPr>
            <a:spLocks noChangeAspect="1"/>
          </p:cNvSpPr>
          <p:nvPr/>
        </p:nvSpPr>
        <p:spPr>
          <a:xfrm>
            <a:off x="106540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8" name="Oval 2307">
            <a:extLst>
              <a:ext uri="{FF2B5EF4-FFF2-40B4-BE49-F238E27FC236}">
                <a16:creationId xmlns:a16="http://schemas.microsoft.com/office/drawing/2014/main" id="{7346475D-D041-4C41-AFF1-00B744A35EF0}"/>
              </a:ext>
            </a:extLst>
          </p:cNvPr>
          <p:cNvSpPr>
            <a:spLocks noChangeAspect="1"/>
          </p:cNvSpPr>
          <p:nvPr/>
        </p:nvSpPr>
        <p:spPr>
          <a:xfrm>
            <a:off x="130975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0" name="Oval 2309">
            <a:extLst>
              <a:ext uri="{FF2B5EF4-FFF2-40B4-BE49-F238E27FC236}">
                <a16:creationId xmlns:a16="http://schemas.microsoft.com/office/drawing/2014/main" id="{7E9678D4-ED38-478B-A131-782363BBAAE5}"/>
              </a:ext>
            </a:extLst>
          </p:cNvPr>
          <p:cNvSpPr>
            <a:spLocks noChangeAspect="1"/>
          </p:cNvSpPr>
          <p:nvPr/>
        </p:nvSpPr>
        <p:spPr>
          <a:xfrm>
            <a:off x="375323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1" name="Oval 2310">
            <a:extLst>
              <a:ext uri="{FF2B5EF4-FFF2-40B4-BE49-F238E27FC236}">
                <a16:creationId xmlns:a16="http://schemas.microsoft.com/office/drawing/2014/main" id="{E28FA78D-8DD7-4C82-A147-AB29ABF2A982}"/>
              </a:ext>
            </a:extLst>
          </p:cNvPr>
          <p:cNvSpPr>
            <a:spLocks noChangeAspect="1"/>
          </p:cNvSpPr>
          <p:nvPr/>
        </p:nvSpPr>
        <p:spPr>
          <a:xfrm>
            <a:off x="399757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2" name="Oval 2311">
            <a:extLst>
              <a:ext uri="{FF2B5EF4-FFF2-40B4-BE49-F238E27FC236}">
                <a16:creationId xmlns:a16="http://schemas.microsoft.com/office/drawing/2014/main" id="{465512C5-4E91-4B11-A693-A86B532796AF}"/>
              </a:ext>
            </a:extLst>
          </p:cNvPr>
          <p:cNvSpPr>
            <a:spLocks noChangeAspect="1"/>
          </p:cNvSpPr>
          <p:nvPr/>
        </p:nvSpPr>
        <p:spPr>
          <a:xfrm>
            <a:off x="4241927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3" name="Oval 2312">
            <a:extLst>
              <a:ext uri="{FF2B5EF4-FFF2-40B4-BE49-F238E27FC236}">
                <a16:creationId xmlns:a16="http://schemas.microsoft.com/office/drawing/2014/main" id="{A9981B87-8FC9-4A68-BC22-8332E3F169AC}"/>
              </a:ext>
            </a:extLst>
          </p:cNvPr>
          <p:cNvSpPr>
            <a:spLocks noChangeAspect="1"/>
          </p:cNvSpPr>
          <p:nvPr/>
        </p:nvSpPr>
        <p:spPr>
          <a:xfrm>
            <a:off x="448627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4" name="Oval 2313">
            <a:extLst>
              <a:ext uri="{FF2B5EF4-FFF2-40B4-BE49-F238E27FC236}">
                <a16:creationId xmlns:a16="http://schemas.microsoft.com/office/drawing/2014/main" id="{25F75C1C-F9A7-405E-A5AB-D71B28396A76}"/>
              </a:ext>
            </a:extLst>
          </p:cNvPr>
          <p:cNvSpPr>
            <a:spLocks noChangeAspect="1"/>
          </p:cNvSpPr>
          <p:nvPr/>
        </p:nvSpPr>
        <p:spPr>
          <a:xfrm>
            <a:off x="277583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5" name="Oval 2314">
            <a:extLst>
              <a:ext uri="{FF2B5EF4-FFF2-40B4-BE49-F238E27FC236}">
                <a16:creationId xmlns:a16="http://schemas.microsoft.com/office/drawing/2014/main" id="{A43374EA-CDC3-4FCA-8ACF-8B8E21D9073E}"/>
              </a:ext>
            </a:extLst>
          </p:cNvPr>
          <p:cNvSpPr>
            <a:spLocks noChangeAspect="1"/>
          </p:cNvSpPr>
          <p:nvPr/>
        </p:nvSpPr>
        <p:spPr>
          <a:xfrm>
            <a:off x="3020187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6" name="Oval 2315">
            <a:extLst>
              <a:ext uri="{FF2B5EF4-FFF2-40B4-BE49-F238E27FC236}">
                <a16:creationId xmlns:a16="http://schemas.microsoft.com/office/drawing/2014/main" id="{8354AAAC-4965-4F41-ADD7-7FF82EA50D79}"/>
              </a:ext>
            </a:extLst>
          </p:cNvPr>
          <p:cNvSpPr>
            <a:spLocks noChangeAspect="1"/>
          </p:cNvSpPr>
          <p:nvPr/>
        </p:nvSpPr>
        <p:spPr>
          <a:xfrm>
            <a:off x="326453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8" name="Oval 2317">
            <a:extLst>
              <a:ext uri="{FF2B5EF4-FFF2-40B4-BE49-F238E27FC236}">
                <a16:creationId xmlns:a16="http://schemas.microsoft.com/office/drawing/2014/main" id="{B794843D-EA55-42D9-8D74-E772A8A9FE17}"/>
              </a:ext>
            </a:extLst>
          </p:cNvPr>
          <p:cNvSpPr>
            <a:spLocks noChangeAspect="1"/>
          </p:cNvSpPr>
          <p:nvPr/>
        </p:nvSpPr>
        <p:spPr>
          <a:xfrm>
            <a:off x="570801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9" name="Oval 2318">
            <a:extLst>
              <a:ext uri="{FF2B5EF4-FFF2-40B4-BE49-F238E27FC236}">
                <a16:creationId xmlns:a16="http://schemas.microsoft.com/office/drawing/2014/main" id="{CBD2EFA9-32C1-4DC6-A165-80B900B233B0}"/>
              </a:ext>
            </a:extLst>
          </p:cNvPr>
          <p:cNvSpPr>
            <a:spLocks noChangeAspect="1"/>
          </p:cNvSpPr>
          <p:nvPr/>
        </p:nvSpPr>
        <p:spPr>
          <a:xfrm>
            <a:off x="595236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0" name="Oval 2319">
            <a:extLst>
              <a:ext uri="{FF2B5EF4-FFF2-40B4-BE49-F238E27FC236}">
                <a16:creationId xmlns:a16="http://schemas.microsoft.com/office/drawing/2014/main" id="{C4DD7CE2-93A0-4D6F-BA2B-102EB652712C}"/>
              </a:ext>
            </a:extLst>
          </p:cNvPr>
          <p:cNvSpPr>
            <a:spLocks noChangeAspect="1"/>
          </p:cNvSpPr>
          <p:nvPr/>
        </p:nvSpPr>
        <p:spPr>
          <a:xfrm>
            <a:off x="619671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1" name="Oval 2320">
            <a:extLst>
              <a:ext uri="{FF2B5EF4-FFF2-40B4-BE49-F238E27FC236}">
                <a16:creationId xmlns:a16="http://schemas.microsoft.com/office/drawing/2014/main" id="{E6F29DE3-506E-46FF-9257-5C1B9234693A}"/>
              </a:ext>
            </a:extLst>
          </p:cNvPr>
          <p:cNvSpPr>
            <a:spLocks noChangeAspect="1"/>
          </p:cNvSpPr>
          <p:nvPr/>
        </p:nvSpPr>
        <p:spPr>
          <a:xfrm>
            <a:off x="644105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0" name="Oval 2329">
            <a:extLst>
              <a:ext uri="{FF2B5EF4-FFF2-40B4-BE49-F238E27FC236}">
                <a16:creationId xmlns:a16="http://schemas.microsoft.com/office/drawing/2014/main" id="{583B6693-6A2F-41C7-A6D9-C04541DC33F0}"/>
              </a:ext>
            </a:extLst>
          </p:cNvPr>
          <p:cNvSpPr>
            <a:spLocks noChangeAspect="1"/>
          </p:cNvSpPr>
          <p:nvPr/>
        </p:nvSpPr>
        <p:spPr>
          <a:xfrm>
            <a:off x="473062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1" name="Oval 2330">
            <a:extLst>
              <a:ext uri="{FF2B5EF4-FFF2-40B4-BE49-F238E27FC236}">
                <a16:creationId xmlns:a16="http://schemas.microsoft.com/office/drawing/2014/main" id="{11209748-67E2-4870-9D28-6B158D888ED9}"/>
              </a:ext>
            </a:extLst>
          </p:cNvPr>
          <p:cNvSpPr>
            <a:spLocks noChangeAspect="1"/>
          </p:cNvSpPr>
          <p:nvPr/>
        </p:nvSpPr>
        <p:spPr>
          <a:xfrm>
            <a:off x="497497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2" name="Oval 2331">
            <a:extLst>
              <a:ext uri="{FF2B5EF4-FFF2-40B4-BE49-F238E27FC236}">
                <a16:creationId xmlns:a16="http://schemas.microsoft.com/office/drawing/2014/main" id="{E7E7123E-4EFD-4E95-A2B1-455DD8F8FA91}"/>
              </a:ext>
            </a:extLst>
          </p:cNvPr>
          <p:cNvSpPr>
            <a:spLocks noChangeAspect="1"/>
          </p:cNvSpPr>
          <p:nvPr/>
        </p:nvSpPr>
        <p:spPr>
          <a:xfrm>
            <a:off x="521931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3" name="Oval 2332">
            <a:extLst>
              <a:ext uri="{FF2B5EF4-FFF2-40B4-BE49-F238E27FC236}">
                <a16:creationId xmlns:a16="http://schemas.microsoft.com/office/drawing/2014/main" id="{EFD85068-284C-4E28-AE30-3A6E67D54652}"/>
              </a:ext>
            </a:extLst>
          </p:cNvPr>
          <p:cNvSpPr>
            <a:spLocks noChangeAspect="1"/>
          </p:cNvSpPr>
          <p:nvPr/>
        </p:nvSpPr>
        <p:spPr>
          <a:xfrm>
            <a:off x="741845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4" name="Oval 2333">
            <a:extLst>
              <a:ext uri="{FF2B5EF4-FFF2-40B4-BE49-F238E27FC236}">
                <a16:creationId xmlns:a16="http://schemas.microsoft.com/office/drawing/2014/main" id="{EEA30E7D-C608-41AD-BB56-F21766505C58}"/>
              </a:ext>
            </a:extLst>
          </p:cNvPr>
          <p:cNvSpPr>
            <a:spLocks noChangeAspect="1"/>
          </p:cNvSpPr>
          <p:nvPr/>
        </p:nvSpPr>
        <p:spPr>
          <a:xfrm>
            <a:off x="766279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8" name="Oval 2337">
            <a:extLst>
              <a:ext uri="{FF2B5EF4-FFF2-40B4-BE49-F238E27FC236}">
                <a16:creationId xmlns:a16="http://schemas.microsoft.com/office/drawing/2014/main" id="{9F6F47B0-BAF7-4395-BEB4-2AFD80502C94}"/>
              </a:ext>
            </a:extLst>
          </p:cNvPr>
          <p:cNvSpPr>
            <a:spLocks noChangeAspect="1"/>
          </p:cNvSpPr>
          <p:nvPr/>
        </p:nvSpPr>
        <p:spPr>
          <a:xfrm>
            <a:off x="692975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9" name="Oval 2338">
            <a:extLst>
              <a:ext uri="{FF2B5EF4-FFF2-40B4-BE49-F238E27FC236}">
                <a16:creationId xmlns:a16="http://schemas.microsoft.com/office/drawing/2014/main" id="{BB43E32E-4451-48CB-B9A4-BEDF597B26F3}"/>
              </a:ext>
            </a:extLst>
          </p:cNvPr>
          <p:cNvSpPr>
            <a:spLocks noChangeAspect="1"/>
          </p:cNvSpPr>
          <p:nvPr/>
        </p:nvSpPr>
        <p:spPr>
          <a:xfrm>
            <a:off x="717410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2" name="Oval 2341">
            <a:extLst>
              <a:ext uri="{FF2B5EF4-FFF2-40B4-BE49-F238E27FC236}">
                <a16:creationId xmlns:a16="http://schemas.microsoft.com/office/drawing/2014/main" id="{4004ADA6-5E48-4E92-BD61-B4469E515F63}"/>
              </a:ext>
            </a:extLst>
          </p:cNvPr>
          <p:cNvSpPr>
            <a:spLocks noChangeAspect="1"/>
          </p:cNvSpPr>
          <p:nvPr/>
        </p:nvSpPr>
        <p:spPr>
          <a:xfrm>
            <a:off x="179844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3" name="Oval 2342">
            <a:extLst>
              <a:ext uri="{FF2B5EF4-FFF2-40B4-BE49-F238E27FC236}">
                <a16:creationId xmlns:a16="http://schemas.microsoft.com/office/drawing/2014/main" id="{276B9036-56A1-4FC8-BDB1-A47991AA698D}"/>
              </a:ext>
            </a:extLst>
          </p:cNvPr>
          <p:cNvSpPr>
            <a:spLocks noChangeAspect="1"/>
          </p:cNvSpPr>
          <p:nvPr/>
        </p:nvSpPr>
        <p:spPr>
          <a:xfrm>
            <a:off x="204279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5" name="Oval 2344">
            <a:extLst>
              <a:ext uri="{FF2B5EF4-FFF2-40B4-BE49-F238E27FC236}">
                <a16:creationId xmlns:a16="http://schemas.microsoft.com/office/drawing/2014/main" id="{B20FE2F3-AD0F-4955-B856-8E9764226FAD}"/>
              </a:ext>
            </a:extLst>
          </p:cNvPr>
          <p:cNvSpPr>
            <a:spLocks noChangeAspect="1"/>
          </p:cNvSpPr>
          <p:nvPr/>
        </p:nvSpPr>
        <p:spPr>
          <a:xfrm>
            <a:off x="253149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6" name="Oval 2345">
            <a:extLst>
              <a:ext uri="{FF2B5EF4-FFF2-40B4-BE49-F238E27FC236}">
                <a16:creationId xmlns:a16="http://schemas.microsoft.com/office/drawing/2014/main" id="{7FE831B1-66B5-4FD4-A448-6E9EDF09A895}"/>
              </a:ext>
            </a:extLst>
          </p:cNvPr>
          <p:cNvSpPr>
            <a:spLocks noChangeAspect="1"/>
          </p:cNvSpPr>
          <p:nvPr/>
        </p:nvSpPr>
        <p:spPr>
          <a:xfrm>
            <a:off x="82105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7" name="Oval 2346">
            <a:extLst>
              <a:ext uri="{FF2B5EF4-FFF2-40B4-BE49-F238E27FC236}">
                <a16:creationId xmlns:a16="http://schemas.microsoft.com/office/drawing/2014/main" id="{D3439D9C-8B9B-44A4-B2BE-A18003886DF5}"/>
              </a:ext>
            </a:extLst>
          </p:cNvPr>
          <p:cNvSpPr>
            <a:spLocks noChangeAspect="1"/>
          </p:cNvSpPr>
          <p:nvPr/>
        </p:nvSpPr>
        <p:spPr>
          <a:xfrm>
            <a:off x="106540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8" name="Oval 2347">
            <a:extLst>
              <a:ext uri="{FF2B5EF4-FFF2-40B4-BE49-F238E27FC236}">
                <a16:creationId xmlns:a16="http://schemas.microsoft.com/office/drawing/2014/main" id="{0A93DE0C-EA67-46E2-8E1F-DEE809A12DFC}"/>
              </a:ext>
            </a:extLst>
          </p:cNvPr>
          <p:cNvSpPr>
            <a:spLocks noChangeAspect="1"/>
          </p:cNvSpPr>
          <p:nvPr/>
        </p:nvSpPr>
        <p:spPr>
          <a:xfrm>
            <a:off x="130975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0" name="Oval 2349">
            <a:extLst>
              <a:ext uri="{FF2B5EF4-FFF2-40B4-BE49-F238E27FC236}">
                <a16:creationId xmlns:a16="http://schemas.microsoft.com/office/drawing/2014/main" id="{DC428D36-FDB7-49A2-89A0-AEEF62FD0BAC}"/>
              </a:ext>
            </a:extLst>
          </p:cNvPr>
          <p:cNvSpPr>
            <a:spLocks noChangeAspect="1"/>
          </p:cNvSpPr>
          <p:nvPr/>
        </p:nvSpPr>
        <p:spPr>
          <a:xfrm>
            <a:off x="375323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1" name="Oval 2350">
            <a:extLst>
              <a:ext uri="{FF2B5EF4-FFF2-40B4-BE49-F238E27FC236}">
                <a16:creationId xmlns:a16="http://schemas.microsoft.com/office/drawing/2014/main" id="{D91CB468-1552-4706-A934-B3AB4B2AAA90}"/>
              </a:ext>
            </a:extLst>
          </p:cNvPr>
          <p:cNvSpPr>
            <a:spLocks noChangeAspect="1"/>
          </p:cNvSpPr>
          <p:nvPr/>
        </p:nvSpPr>
        <p:spPr>
          <a:xfrm>
            <a:off x="399757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2" name="Oval 2351">
            <a:extLst>
              <a:ext uri="{FF2B5EF4-FFF2-40B4-BE49-F238E27FC236}">
                <a16:creationId xmlns:a16="http://schemas.microsoft.com/office/drawing/2014/main" id="{FC479D8E-472D-4606-AFAC-754547546085}"/>
              </a:ext>
            </a:extLst>
          </p:cNvPr>
          <p:cNvSpPr>
            <a:spLocks noChangeAspect="1"/>
          </p:cNvSpPr>
          <p:nvPr/>
        </p:nvSpPr>
        <p:spPr>
          <a:xfrm>
            <a:off x="424192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4" name="Oval 2353">
            <a:extLst>
              <a:ext uri="{FF2B5EF4-FFF2-40B4-BE49-F238E27FC236}">
                <a16:creationId xmlns:a16="http://schemas.microsoft.com/office/drawing/2014/main" id="{7A50B119-B812-4478-8760-30E0FCED64CD}"/>
              </a:ext>
            </a:extLst>
          </p:cNvPr>
          <p:cNvSpPr>
            <a:spLocks noChangeAspect="1"/>
          </p:cNvSpPr>
          <p:nvPr/>
        </p:nvSpPr>
        <p:spPr>
          <a:xfrm>
            <a:off x="277583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" name="Oval 2354">
            <a:extLst>
              <a:ext uri="{FF2B5EF4-FFF2-40B4-BE49-F238E27FC236}">
                <a16:creationId xmlns:a16="http://schemas.microsoft.com/office/drawing/2014/main" id="{DE0786A1-8062-420B-9CAE-3BA29B24CDFC}"/>
              </a:ext>
            </a:extLst>
          </p:cNvPr>
          <p:cNvSpPr>
            <a:spLocks noChangeAspect="1"/>
          </p:cNvSpPr>
          <p:nvPr/>
        </p:nvSpPr>
        <p:spPr>
          <a:xfrm>
            <a:off x="302018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6" name="Oval 2355">
            <a:extLst>
              <a:ext uri="{FF2B5EF4-FFF2-40B4-BE49-F238E27FC236}">
                <a16:creationId xmlns:a16="http://schemas.microsoft.com/office/drawing/2014/main" id="{208D67B6-05B9-46EB-98D2-EB063CF3E114}"/>
              </a:ext>
            </a:extLst>
          </p:cNvPr>
          <p:cNvSpPr>
            <a:spLocks noChangeAspect="1"/>
          </p:cNvSpPr>
          <p:nvPr/>
        </p:nvSpPr>
        <p:spPr>
          <a:xfrm>
            <a:off x="326453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8" name="Oval 2357">
            <a:extLst>
              <a:ext uri="{FF2B5EF4-FFF2-40B4-BE49-F238E27FC236}">
                <a16:creationId xmlns:a16="http://schemas.microsoft.com/office/drawing/2014/main" id="{6A8C4AE4-65C0-4E12-B1ED-833B7D2F9302}"/>
              </a:ext>
            </a:extLst>
          </p:cNvPr>
          <p:cNvSpPr>
            <a:spLocks noChangeAspect="1"/>
          </p:cNvSpPr>
          <p:nvPr/>
        </p:nvSpPr>
        <p:spPr>
          <a:xfrm>
            <a:off x="570801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9" name="Oval 2358">
            <a:extLst>
              <a:ext uri="{FF2B5EF4-FFF2-40B4-BE49-F238E27FC236}">
                <a16:creationId xmlns:a16="http://schemas.microsoft.com/office/drawing/2014/main" id="{3E149B9F-35E9-4590-A86C-92BD75166A0E}"/>
              </a:ext>
            </a:extLst>
          </p:cNvPr>
          <p:cNvSpPr>
            <a:spLocks noChangeAspect="1"/>
          </p:cNvSpPr>
          <p:nvPr/>
        </p:nvSpPr>
        <p:spPr>
          <a:xfrm>
            <a:off x="595236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0" name="Oval 2359">
            <a:extLst>
              <a:ext uri="{FF2B5EF4-FFF2-40B4-BE49-F238E27FC236}">
                <a16:creationId xmlns:a16="http://schemas.microsoft.com/office/drawing/2014/main" id="{32FF1637-ACCB-4351-A1B0-0EA1713415ED}"/>
              </a:ext>
            </a:extLst>
          </p:cNvPr>
          <p:cNvSpPr>
            <a:spLocks noChangeAspect="1"/>
          </p:cNvSpPr>
          <p:nvPr/>
        </p:nvSpPr>
        <p:spPr>
          <a:xfrm>
            <a:off x="619671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1" name="Oval 2360">
            <a:extLst>
              <a:ext uri="{FF2B5EF4-FFF2-40B4-BE49-F238E27FC236}">
                <a16:creationId xmlns:a16="http://schemas.microsoft.com/office/drawing/2014/main" id="{3761ADE5-14EA-4AFF-B7F4-101466ED03C3}"/>
              </a:ext>
            </a:extLst>
          </p:cNvPr>
          <p:cNvSpPr>
            <a:spLocks noChangeAspect="1"/>
          </p:cNvSpPr>
          <p:nvPr/>
        </p:nvSpPr>
        <p:spPr>
          <a:xfrm>
            <a:off x="644105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2" name="Oval 2361">
            <a:extLst>
              <a:ext uri="{FF2B5EF4-FFF2-40B4-BE49-F238E27FC236}">
                <a16:creationId xmlns:a16="http://schemas.microsoft.com/office/drawing/2014/main" id="{DF83CD6A-2D0F-414C-9297-E8C603B6ED04}"/>
              </a:ext>
            </a:extLst>
          </p:cNvPr>
          <p:cNvSpPr>
            <a:spLocks noChangeAspect="1"/>
          </p:cNvSpPr>
          <p:nvPr/>
        </p:nvSpPr>
        <p:spPr>
          <a:xfrm>
            <a:off x="473062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3" name="Oval 2362">
            <a:extLst>
              <a:ext uri="{FF2B5EF4-FFF2-40B4-BE49-F238E27FC236}">
                <a16:creationId xmlns:a16="http://schemas.microsoft.com/office/drawing/2014/main" id="{07094F2E-A589-4AA5-9D3B-D7CC2D89C9A7}"/>
              </a:ext>
            </a:extLst>
          </p:cNvPr>
          <p:cNvSpPr>
            <a:spLocks noChangeAspect="1"/>
          </p:cNvSpPr>
          <p:nvPr/>
        </p:nvSpPr>
        <p:spPr>
          <a:xfrm>
            <a:off x="497497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4" name="Oval 2363">
            <a:extLst>
              <a:ext uri="{FF2B5EF4-FFF2-40B4-BE49-F238E27FC236}">
                <a16:creationId xmlns:a16="http://schemas.microsoft.com/office/drawing/2014/main" id="{92802BA9-1C11-4A0C-9575-659E411B20D6}"/>
              </a:ext>
            </a:extLst>
          </p:cNvPr>
          <p:cNvSpPr>
            <a:spLocks noChangeAspect="1"/>
          </p:cNvSpPr>
          <p:nvPr/>
        </p:nvSpPr>
        <p:spPr>
          <a:xfrm>
            <a:off x="521931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6" name="Oval 2365">
            <a:extLst>
              <a:ext uri="{FF2B5EF4-FFF2-40B4-BE49-F238E27FC236}">
                <a16:creationId xmlns:a16="http://schemas.microsoft.com/office/drawing/2014/main" id="{54FF3A55-37B8-4F4C-A9D7-40EB0B625371}"/>
              </a:ext>
            </a:extLst>
          </p:cNvPr>
          <p:cNvSpPr>
            <a:spLocks noChangeAspect="1"/>
          </p:cNvSpPr>
          <p:nvPr/>
        </p:nvSpPr>
        <p:spPr>
          <a:xfrm>
            <a:off x="766279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7" name="Oval 2366">
            <a:extLst>
              <a:ext uri="{FF2B5EF4-FFF2-40B4-BE49-F238E27FC236}">
                <a16:creationId xmlns:a16="http://schemas.microsoft.com/office/drawing/2014/main" id="{060D4B64-FC71-4D1B-B191-50E48DAF5844}"/>
              </a:ext>
            </a:extLst>
          </p:cNvPr>
          <p:cNvSpPr>
            <a:spLocks noChangeAspect="1"/>
          </p:cNvSpPr>
          <p:nvPr/>
        </p:nvSpPr>
        <p:spPr>
          <a:xfrm>
            <a:off x="790714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0" name="Oval 2369">
            <a:extLst>
              <a:ext uri="{FF2B5EF4-FFF2-40B4-BE49-F238E27FC236}">
                <a16:creationId xmlns:a16="http://schemas.microsoft.com/office/drawing/2014/main" id="{5A1740A3-A3AB-4962-8AE3-F7253942DDE7}"/>
              </a:ext>
            </a:extLst>
          </p:cNvPr>
          <p:cNvSpPr>
            <a:spLocks noChangeAspect="1"/>
          </p:cNvSpPr>
          <p:nvPr/>
        </p:nvSpPr>
        <p:spPr>
          <a:xfrm>
            <a:off x="692975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1" name="Oval 2370">
            <a:extLst>
              <a:ext uri="{FF2B5EF4-FFF2-40B4-BE49-F238E27FC236}">
                <a16:creationId xmlns:a16="http://schemas.microsoft.com/office/drawing/2014/main" id="{4ED5A1B7-8D4A-4E40-9A41-63C3FCAD2DD0}"/>
              </a:ext>
            </a:extLst>
          </p:cNvPr>
          <p:cNvSpPr>
            <a:spLocks noChangeAspect="1"/>
          </p:cNvSpPr>
          <p:nvPr/>
        </p:nvSpPr>
        <p:spPr>
          <a:xfrm>
            <a:off x="717410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3" name="Oval 2372">
            <a:extLst>
              <a:ext uri="{FF2B5EF4-FFF2-40B4-BE49-F238E27FC236}">
                <a16:creationId xmlns:a16="http://schemas.microsoft.com/office/drawing/2014/main" id="{F660427B-4CD5-4371-9E89-22751267D3C7}"/>
              </a:ext>
            </a:extLst>
          </p:cNvPr>
          <p:cNvSpPr>
            <a:spLocks noChangeAspect="1"/>
          </p:cNvSpPr>
          <p:nvPr/>
        </p:nvSpPr>
        <p:spPr>
          <a:xfrm>
            <a:off x="155409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5" name="Oval 2374">
            <a:extLst>
              <a:ext uri="{FF2B5EF4-FFF2-40B4-BE49-F238E27FC236}">
                <a16:creationId xmlns:a16="http://schemas.microsoft.com/office/drawing/2014/main" id="{22793FE3-493A-4353-831A-05CD6522503F}"/>
              </a:ext>
            </a:extLst>
          </p:cNvPr>
          <p:cNvSpPr>
            <a:spLocks noChangeAspect="1"/>
          </p:cNvSpPr>
          <p:nvPr/>
        </p:nvSpPr>
        <p:spPr>
          <a:xfrm>
            <a:off x="204279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6" name="Oval 2375">
            <a:extLst>
              <a:ext uri="{FF2B5EF4-FFF2-40B4-BE49-F238E27FC236}">
                <a16:creationId xmlns:a16="http://schemas.microsoft.com/office/drawing/2014/main" id="{E8F2B478-2570-4F3A-A665-26D3A7305B48}"/>
              </a:ext>
            </a:extLst>
          </p:cNvPr>
          <p:cNvSpPr>
            <a:spLocks noChangeAspect="1"/>
          </p:cNvSpPr>
          <p:nvPr/>
        </p:nvSpPr>
        <p:spPr>
          <a:xfrm>
            <a:off x="228714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8" name="Oval 2377">
            <a:extLst>
              <a:ext uri="{FF2B5EF4-FFF2-40B4-BE49-F238E27FC236}">
                <a16:creationId xmlns:a16="http://schemas.microsoft.com/office/drawing/2014/main" id="{2666719E-77DA-4D0F-B8BB-06F5B61B5CA0}"/>
              </a:ext>
            </a:extLst>
          </p:cNvPr>
          <p:cNvSpPr>
            <a:spLocks noChangeAspect="1"/>
          </p:cNvSpPr>
          <p:nvPr/>
        </p:nvSpPr>
        <p:spPr>
          <a:xfrm>
            <a:off x="82105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9" name="Oval 2378">
            <a:extLst>
              <a:ext uri="{FF2B5EF4-FFF2-40B4-BE49-F238E27FC236}">
                <a16:creationId xmlns:a16="http://schemas.microsoft.com/office/drawing/2014/main" id="{79209F7F-641D-4FE6-BC76-7B3F425034C9}"/>
              </a:ext>
            </a:extLst>
          </p:cNvPr>
          <p:cNvSpPr>
            <a:spLocks noChangeAspect="1"/>
          </p:cNvSpPr>
          <p:nvPr/>
        </p:nvSpPr>
        <p:spPr>
          <a:xfrm>
            <a:off x="106540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0" name="Oval 2379">
            <a:extLst>
              <a:ext uri="{FF2B5EF4-FFF2-40B4-BE49-F238E27FC236}">
                <a16:creationId xmlns:a16="http://schemas.microsoft.com/office/drawing/2014/main" id="{CF406272-B404-411D-8E68-A8140E77F0F3}"/>
              </a:ext>
            </a:extLst>
          </p:cNvPr>
          <p:cNvSpPr>
            <a:spLocks noChangeAspect="1"/>
          </p:cNvSpPr>
          <p:nvPr/>
        </p:nvSpPr>
        <p:spPr>
          <a:xfrm>
            <a:off x="130975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1" name="Oval 2380">
            <a:extLst>
              <a:ext uri="{FF2B5EF4-FFF2-40B4-BE49-F238E27FC236}">
                <a16:creationId xmlns:a16="http://schemas.microsoft.com/office/drawing/2014/main" id="{03682B90-52EF-4033-99B8-383B9FB3F089}"/>
              </a:ext>
            </a:extLst>
          </p:cNvPr>
          <p:cNvSpPr>
            <a:spLocks noChangeAspect="1"/>
          </p:cNvSpPr>
          <p:nvPr/>
        </p:nvSpPr>
        <p:spPr>
          <a:xfrm>
            <a:off x="350888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2" name="Oval 2381">
            <a:extLst>
              <a:ext uri="{FF2B5EF4-FFF2-40B4-BE49-F238E27FC236}">
                <a16:creationId xmlns:a16="http://schemas.microsoft.com/office/drawing/2014/main" id="{EFBC18DD-1CE6-4EBF-927F-7E120F1372A9}"/>
              </a:ext>
            </a:extLst>
          </p:cNvPr>
          <p:cNvSpPr>
            <a:spLocks noChangeAspect="1"/>
          </p:cNvSpPr>
          <p:nvPr/>
        </p:nvSpPr>
        <p:spPr>
          <a:xfrm>
            <a:off x="375323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3" name="Oval 2382">
            <a:extLst>
              <a:ext uri="{FF2B5EF4-FFF2-40B4-BE49-F238E27FC236}">
                <a16:creationId xmlns:a16="http://schemas.microsoft.com/office/drawing/2014/main" id="{B1CA2EB7-D69A-476E-9810-613301552F32}"/>
              </a:ext>
            </a:extLst>
          </p:cNvPr>
          <p:cNvSpPr>
            <a:spLocks noChangeAspect="1"/>
          </p:cNvSpPr>
          <p:nvPr/>
        </p:nvSpPr>
        <p:spPr>
          <a:xfrm>
            <a:off x="399757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4" name="Oval 2383">
            <a:extLst>
              <a:ext uri="{FF2B5EF4-FFF2-40B4-BE49-F238E27FC236}">
                <a16:creationId xmlns:a16="http://schemas.microsoft.com/office/drawing/2014/main" id="{B2D1451C-F98C-4169-A743-EA6EE375D067}"/>
              </a:ext>
            </a:extLst>
          </p:cNvPr>
          <p:cNvSpPr>
            <a:spLocks noChangeAspect="1"/>
          </p:cNvSpPr>
          <p:nvPr/>
        </p:nvSpPr>
        <p:spPr>
          <a:xfrm>
            <a:off x="424192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5" name="Oval 2384">
            <a:extLst>
              <a:ext uri="{FF2B5EF4-FFF2-40B4-BE49-F238E27FC236}">
                <a16:creationId xmlns:a16="http://schemas.microsoft.com/office/drawing/2014/main" id="{9AB75B78-5FF4-459B-846A-1D103F906D38}"/>
              </a:ext>
            </a:extLst>
          </p:cNvPr>
          <p:cNvSpPr>
            <a:spLocks noChangeAspect="1"/>
          </p:cNvSpPr>
          <p:nvPr/>
        </p:nvSpPr>
        <p:spPr>
          <a:xfrm>
            <a:off x="448627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9" name="Oval 2388">
            <a:extLst>
              <a:ext uri="{FF2B5EF4-FFF2-40B4-BE49-F238E27FC236}">
                <a16:creationId xmlns:a16="http://schemas.microsoft.com/office/drawing/2014/main" id="{DBA46A77-3713-4BAC-A414-19270215C545}"/>
              </a:ext>
            </a:extLst>
          </p:cNvPr>
          <p:cNvSpPr>
            <a:spLocks noChangeAspect="1"/>
          </p:cNvSpPr>
          <p:nvPr/>
        </p:nvSpPr>
        <p:spPr>
          <a:xfrm>
            <a:off x="546366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4" name="Oval 2393">
            <a:extLst>
              <a:ext uri="{FF2B5EF4-FFF2-40B4-BE49-F238E27FC236}">
                <a16:creationId xmlns:a16="http://schemas.microsoft.com/office/drawing/2014/main" id="{4D92D9E5-A59B-458E-8F98-D30EEDC5B45B}"/>
              </a:ext>
            </a:extLst>
          </p:cNvPr>
          <p:cNvSpPr>
            <a:spLocks noChangeAspect="1"/>
          </p:cNvSpPr>
          <p:nvPr/>
        </p:nvSpPr>
        <p:spPr>
          <a:xfrm>
            <a:off x="473062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5" name="Oval 2394">
            <a:extLst>
              <a:ext uri="{FF2B5EF4-FFF2-40B4-BE49-F238E27FC236}">
                <a16:creationId xmlns:a16="http://schemas.microsoft.com/office/drawing/2014/main" id="{D7D03FEA-2C29-47D6-A4E5-6FE30E97A214}"/>
              </a:ext>
            </a:extLst>
          </p:cNvPr>
          <p:cNvSpPr>
            <a:spLocks noChangeAspect="1"/>
          </p:cNvSpPr>
          <p:nvPr/>
        </p:nvSpPr>
        <p:spPr>
          <a:xfrm>
            <a:off x="497497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6" name="Oval 2395">
            <a:extLst>
              <a:ext uri="{FF2B5EF4-FFF2-40B4-BE49-F238E27FC236}">
                <a16:creationId xmlns:a16="http://schemas.microsoft.com/office/drawing/2014/main" id="{49AA180D-32A3-4984-ABCC-F850FFD9923B}"/>
              </a:ext>
            </a:extLst>
          </p:cNvPr>
          <p:cNvSpPr>
            <a:spLocks noChangeAspect="1"/>
          </p:cNvSpPr>
          <p:nvPr/>
        </p:nvSpPr>
        <p:spPr>
          <a:xfrm>
            <a:off x="521931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7" name="Oval 2396">
            <a:extLst>
              <a:ext uri="{FF2B5EF4-FFF2-40B4-BE49-F238E27FC236}">
                <a16:creationId xmlns:a16="http://schemas.microsoft.com/office/drawing/2014/main" id="{14A4DFBA-E903-4391-9DF1-19A112FA5B8B}"/>
              </a:ext>
            </a:extLst>
          </p:cNvPr>
          <p:cNvSpPr>
            <a:spLocks noChangeAspect="1"/>
          </p:cNvSpPr>
          <p:nvPr/>
        </p:nvSpPr>
        <p:spPr>
          <a:xfrm>
            <a:off x="741845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8" name="Oval 2397">
            <a:extLst>
              <a:ext uri="{FF2B5EF4-FFF2-40B4-BE49-F238E27FC236}">
                <a16:creationId xmlns:a16="http://schemas.microsoft.com/office/drawing/2014/main" id="{89780D35-079B-4BFF-BBA0-49147111DC43}"/>
              </a:ext>
            </a:extLst>
          </p:cNvPr>
          <p:cNvSpPr>
            <a:spLocks noChangeAspect="1"/>
          </p:cNvSpPr>
          <p:nvPr/>
        </p:nvSpPr>
        <p:spPr>
          <a:xfrm>
            <a:off x="766279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9" name="Oval 2398">
            <a:extLst>
              <a:ext uri="{FF2B5EF4-FFF2-40B4-BE49-F238E27FC236}">
                <a16:creationId xmlns:a16="http://schemas.microsoft.com/office/drawing/2014/main" id="{80F459A3-AB7B-4399-990A-108F1B42D67C}"/>
              </a:ext>
            </a:extLst>
          </p:cNvPr>
          <p:cNvSpPr>
            <a:spLocks noChangeAspect="1"/>
          </p:cNvSpPr>
          <p:nvPr/>
        </p:nvSpPr>
        <p:spPr>
          <a:xfrm>
            <a:off x="790714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1" name="Oval 2400">
            <a:extLst>
              <a:ext uri="{FF2B5EF4-FFF2-40B4-BE49-F238E27FC236}">
                <a16:creationId xmlns:a16="http://schemas.microsoft.com/office/drawing/2014/main" id="{F6E422DE-419D-4F2C-A90C-E18AD1A1B2FE}"/>
              </a:ext>
            </a:extLst>
          </p:cNvPr>
          <p:cNvSpPr>
            <a:spLocks noChangeAspect="1"/>
          </p:cNvSpPr>
          <p:nvPr/>
        </p:nvSpPr>
        <p:spPr>
          <a:xfrm>
            <a:off x="668540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2" name="Oval 2401">
            <a:extLst>
              <a:ext uri="{FF2B5EF4-FFF2-40B4-BE49-F238E27FC236}">
                <a16:creationId xmlns:a16="http://schemas.microsoft.com/office/drawing/2014/main" id="{2A73ED9D-D7EE-408F-96FE-B2F581F893EC}"/>
              </a:ext>
            </a:extLst>
          </p:cNvPr>
          <p:cNvSpPr>
            <a:spLocks noChangeAspect="1"/>
          </p:cNvSpPr>
          <p:nvPr/>
        </p:nvSpPr>
        <p:spPr>
          <a:xfrm>
            <a:off x="692975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5" name="Oval 2404">
            <a:extLst>
              <a:ext uri="{FF2B5EF4-FFF2-40B4-BE49-F238E27FC236}">
                <a16:creationId xmlns:a16="http://schemas.microsoft.com/office/drawing/2014/main" id="{FEC3B7EC-5A76-4B82-B446-11A4A998F958}"/>
              </a:ext>
            </a:extLst>
          </p:cNvPr>
          <p:cNvSpPr>
            <a:spLocks noChangeAspect="1"/>
          </p:cNvSpPr>
          <p:nvPr/>
        </p:nvSpPr>
        <p:spPr>
          <a:xfrm>
            <a:off x="155409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7" name="Oval 2406">
            <a:extLst>
              <a:ext uri="{FF2B5EF4-FFF2-40B4-BE49-F238E27FC236}">
                <a16:creationId xmlns:a16="http://schemas.microsoft.com/office/drawing/2014/main" id="{94BCCF81-D228-4E5F-95CF-48E5D78D962C}"/>
              </a:ext>
            </a:extLst>
          </p:cNvPr>
          <p:cNvSpPr>
            <a:spLocks noChangeAspect="1"/>
          </p:cNvSpPr>
          <p:nvPr/>
        </p:nvSpPr>
        <p:spPr>
          <a:xfrm>
            <a:off x="204279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9" name="Oval 2408">
            <a:extLst>
              <a:ext uri="{FF2B5EF4-FFF2-40B4-BE49-F238E27FC236}">
                <a16:creationId xmlns:a16="http://schemas.microsoft.com/office/drawing/2014/main" id="{E4754FF6-B152-4EA9-AA18-1B90BEF3DFC3}"/>
              </a:ext>
            </a:extLst>
          </p:cNvPr>
          <p:cNvSpPr>
            <a:spLocks noChangeAspect="1"/>
          </p:cNvSpPr>
          <p:nvPr/>
        </p:nvSpPr>
        <p:spPr>
          <a:xfrm>
            <a:off x="253149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0" name="Oval 2409">
            <a:extLst>
              <a:ext uri="{FF2B5EF4-FFF2-40B4-BE49-F238E27FC236}">
                <a16:creationId xmlns:a16="http://schemas.microsoft.com/office/drawing/2014/main" id="{DA1C1FD4-A24E-43D1-9E5C-87063F4A8056}"/>
              </a:ext>
            </a:extLst>
          </p:cNvPr>
          <p:cNvSpPr>
            <a:spLocks noChangeAspect="1"/>
          </p:cNvSpPr>
          <p:nvPr/>
        </p:nvSpPr>
        <p:spPr>
          <a:xfrm>
            <a:off x="82105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1" name="Oval 2410">
            <a:extLst>
              <a:ext uri="{FF2B5EF4-FFF2-40B4-BE49-F238E27FC236}">
                <a16:creationId xmlns:a16="http://schemas.microsoft.com/office/drawing/2014/main" id="{0F2CA156-F5A1-4AAC-97C3-8E85F8A94501}"/>
              </a:ext>
            </a:extLst>
          </p:cNvPr>
          <p:cNvSpPr>
            <a:spLocks noChangeAspect="1"/>
          </p:cNvSpPr>
          <p:nvPr/>
        </p:nvSpPr>
        <p:spPr>
          <a:xfrm>
            <a:off x="106540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2" name="Oval 2411">
            <a:extLst>
              <a:ext uri="{FF2B5EF4-FFF2-40B4-BE49-F238E27FC236}">
                <a16:creationId xmlns:a16="http://schemas.microsoft.com/office/drawing/2014/main" id="{506549DE-5F09-4AA8-872C-09871CF182F8}"/>
              </a:ext>
            </a:extLst>
          </p:cNvPr>
          <p:cNvSpPr>
            <a:spLocks noChangeAspect="1"/>
          </p:cNvSpPr>
          <p:nvPr/>
        </p:nvSpPr>
        <p:spPr>
          <a:xfrm>
            <a:off x="130975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3" name="Oval 2412">
            <a:extLst>
              <a:ext uri="{FF2B5EF4-FFF2-40B4-BE49-F238E27FC236}">
                <a16:creationId xmlns:a16="http://schemas.microsoft.com/office/drawing/2014/main" id="{667C64BE-AFAC-4096-B62C-6D2847939AF0}"/>
              </a:ext>
            </a:extLst>
          </p:cNvPr>
          <p:cNvSpPr>
            <a:spLocks noChangeAspect="1"/>
          </p:cNvSpPr>
          <p:nvPr/>
        </p:nvSpPr>
        <p:spPr>
          <a:xfrm>
            <a:off x="350888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4" name="Oval 2413">
            <a:extLst>
              <a:ext uri="{FF2B5EF4-FFF2-40B4-BE49-F238E27FC236}">
                <a16:creationId xmlns:a16="http://schemas.microsoft.com/office/drawing/2014/main" id="{10B1B93E-2089-46C4-A9D0-BC611F8E6207}"/>
              </a:ext>
            </a:extLst>
          </p:cNvPr>
          <p:cNvSpPr>
            <a:spLocks noChangeAspect="1"/>
          </p:cNvSpPr>
          <p:nvPr/>
        </p:nvSpPr>
        <p:spPr>
          <a:xfrm>
            <a:off x="375323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5" name="Oval 2414">
            <a:extLst>
              <a:ext uri="{FF2B5EF4-FFF2-40B4-BE49-F238E27FC236}">
                <a16:creationId xmlns:a16="http://schemas.microsoft.com/office/drawing/2014/main" id="{82ED752A-92DC-4A08-B4AC-2267D76F1DA7}"/>
              </a:ext>
            </a:extLst>
          </p:cNvPr>
          <p:cNvSpPr>
            <a:spLocks noChangeAspect="1"/>
          </p:cNvSpPr>
          <p:nvPr/>
        </p:nvSpPr>
        <p:spPr>
          <a:xfrm>
            <a:off x="399757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6" name="Oval 2415">
            <a:extLst>
              <a:ext uri="{FF2B5EF4-FFF2-40B4-BE49-F238E27FC236}">
                <a16:creationId xmlns:a16="http://schemas.microsoft.com/office/drawing/2014/main" id="{FBC783EC-A1AC-445B-9BD2-368962F905A4}"/>
              </a:ext>
            </a:extLst>
          </p:cNvPr>
          <p:cNvSpPr>
            <a:spLocks noChangeAspect="1"/>
          </p:cNvSpPr>
          <p:nvPr/>
        </p:nvSpPr>
        <p:spPr>
          <a:xfrm>
            <a:off x="424192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8" name="Oval 2417">
            <a:extLst>
              <a:ext uri="{FF2B5EF4-FFF2-40B4-BE49-F238E27FC236}">
                <a16:creationId xmlns:a16="http://schemas.microsoft.com/office/drawing/2014/main" id="{750FC828-F01E-4DD5-8240-92962F5B8D76}"/>
              </a:ext>
            </a:extLst>
          </p:cNvPr>
          <p:cNvSpPr>
            <a:spLocks noChangeAspect="1"/>
          </p:cNvSpPr>
          <p:nvPr/>
        </p:nvSpPr>
        <p:spPr>
          <a:xfrm>
            <a:off x="277583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9" name="Oval 2418">
            <a:extLst>
              <a:ext uri="{FF2B5EF4-FFF2-40B4-BE49-F238E27FC236}">
                <a16:creationId xmlns:a16="http://schemas.microsoft.com/office/drawing/2014/main" id="{682FC5E7-B82F-46F9-8C0A-9DCAB4CC399B}"/>
              </a:ext>
            </a:extLst>
          </p:cNvPr>
          <p:cNvSpPr>
            <a:spLocks noChangeAspect="1"/>
          </p:cNvSpPr>
          <p:nvPr/>
        </p:nvSpPr>
        <p:spPr>
          <a:xfrm>
            <a:off x="302018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0" name="Oval 2419">
            <a:extLst>
              <a:ext uri="{FF2B5EF4-FFF2-40B4-BE49-F238E27FC236}">
                <a16:creationId xmlns:a16="http://schemas.microsoft.com/office/drawing/2014/main" id="{50707F92-8421-4938-97B8-8B256CA80598}"/>
              </a:ext>
            </a:extLst>
          </p:cNvPr>
          <p:cNvSpPr>
            <a:spLocks noChangeAspect="1"/>
          </p:cNvSpPr>
          <p:nvPr/>
        </p:nvSpPr>
        <p:spPr>
          <a:xfrm>
            <a:off x="326453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1" name="Oval 2420">
            <a:extLst>
              <a:ext uri="{FF2B5EF4-FFF2-40B4-BE49-F238E27FC236}">
                <a16:creationId xmlns:a16="http://schemas.microsoft.com/office/drawing/2014/main" id="{E154AE73-7683-4956-AFAB-66C80051D00E}"/>
              </a:ext>
            </a:extLst>
          </p:cNvPr>
          <p:cNvSpPr>
            <a:spLocks noChangeAspect="1"/>
          </p:cNvSpPr>
          <p:nvPr/>
        </p:nvSpPr>
        <p:spPr>
          <a:xfrm>
            <a:off x="546366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2" name="Oval 2421">
            <a:extLst>
              <a:ext uri="{FF2B5EF4-FFF2-40B4-BE49-F238E27FC236}">
                <a16:creationId xmlns:a16="http://schemas.microsoft.com/office/drawing/2014/main" id="{E2558F84-DA91-49C0-8EBF-5E23B7BCC954}"/>
              </a:ext>
            </a:extLst>
          </p:cNvPr>
          <p:cNvSpPr>
            <a:spLocks noChangeAspect="1"/>
          </p:cNvSpPr>
          <p:nvPr/>
        </p:nvSpPr>
        <p:spPr>
          <a:xfrm>
            <a:off x="570801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3" name="Oval 2422">
            <a:extLst>
              <a:ext uri="{FF2B5EF4-FFF2-40B4-BE49-F238E27FC236}">
                <a16:creationId xmlns:a16="http://schemas.microsoft.com/office/drawing/2014/main" id="{1392F149-62D0-4B80-A6C7-EB23A0D89739}"/>
              </a:ext>
            </a:extLst>
          </p:cNvPr>
          <p:cNvSpPr>
            <a:spLocks noChangeAspect="1"/>
          </p:cNvSpPr>
          <p:nvPr/>
        </p:nvSpPr>
        <p:spPr>
          <a:xfrm>
            <a:off x="595236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4" name="Oval 2423">
            <a:extLst>
              <a:ext uri="{FF2B5EF4-FFF2-40B4-BE49-F238E27FC236}">
                <a16:creationId xmlns:a16="http://schemas.microsoft.com/office/drawing/2014/main" id="{DFD6E91B-D22F-44B9-A39B-8643D0400906}"/>
              </a:ext>
            </a:extLst>
          </p:cNvPr>
          <p:cNvSpPr>
            <a:spLocks noChangeAspect="1"/>
          </p:cNvSpPr>
          <p:nvPr/>
        </p:nvSpPr>
        <p:spPr>
          <a:xfrm>
            <a:off x="619671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5" name="Oval 2424">
            <a:extLst>
              <a:ext uri="{FF2B5EF4-FFF2-40B4-BE49-F238E27FC236}">
                <a16:creationId xmlns:a16="http://schemas.microsoft.com/office/drawing/2014/main" id="{78A468BF-6916-4113-A64F-D051406EE310}"/>
              </a:ext>
            </a:extLst>
          </p:cNvPr>
          <p:cNvSpPr>
            <a:spLocks noChangeAspect="1"/>
          </p:cNvSpPr>
          <p:nvPr/>
        </p:nvSpPr>
        <p:spPr>
          <a:xfrm>
            <a:off x="644105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6" name="Oval 2425">
            <a:extLst>
              <a:ext uri="{FF2B5EF4-FFF2-40B4-BE49-F238E27FC236}">
                <a16:creationId xmlns:a16="http://schemas.microsoft.com/office/drawing/2014/main" id="{21930688-27DD-46A9-8AB0-44452882A56C}"/>
              </a:ext>
            </a:extLst>
          </p:cNvPr>
          <p:cNvSpPr>
            <a:spLocks noChangeAspect="1"/>
          </p:cNvSpPr>
          <p:nvPr/>
        </p:nvSpPr>
        <p:spPr>
          <a:xfrm>
            <a:off x="473062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7" name="Oval 2426">
            <a:extLst>
              <a:ext uri="{FF2B5EF4-FFF2-40B4-BE49-F238E27FC236}">
                <a16:creationId xmlns:a16="http://schemas.microsoft.com/office/drawing/2014/main" id="{7D7DED83-80AB-4859-AF79-64A774B0660A}"/>
              </a:ext>
            </a:extLst>
          </p:cNvPr>
          <p:cNvSpPr>
            <a:spLocks noChangeAspect="1"/>
          </p:cNvSpPr>
          <p:nvPr/>
        </p:nvSpPr>
        <p:spPr>
          <a:xfrm>
            <a:off x="497497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8" name="Oval 2427">
            <a:extLst>
              <a:ext uri="{FF2B5EF4-FFF2-40B4-BE49-F238E27FC236}">
                <a16:creationId xmlns:a16="http://schemas.microsoft.com/office/drawing/2014/main" id="{00913784-688D-4269-9433-129AF0DA63BD}"/>
              </a:ext>
            </a:extLst>
          </p:cNvPr>
          <p:cNvSpPr>
            <a:spLocks noChangeAspect="1"/>
          </p:cNvSpPr>
          <p:nvPr/>
        </p:nvSpPr>
        <p:spPr>
          <a:xfrm>
            <a:off x="521931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9" name="Oval 2428">
            <a:extLst>
              <a:ext uri="{FF2B5EF4-FFF2-40B4-BE49-F238E27FC236}">
                <a16:creationId xmlns:a16="http://schemas.microsoft.com/office/drawing/2014/main" id="{1C377D50-25EE-483A-8935-9C0F9328B1D5}"/>
              </a:ext>
            </a:extLst>
          </p:cNvPr>
          <p:cNvSpPr>
            <a:spLocks noChangeAspect="1"/>
          </p:cNvSpPr>
          <p:nvPr/>
        </p:nvSpPr>
        <p:spPr>
          <a:xfrm>
            <a:off x="741845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0" name="Oval 2429">
            <a:extLst>
              <a:ext uri="{FF2B5EF4-FFF2-40B4-BE49-F238E27FC236}">
                <a16:creationId xmlns:a16="http://schemas.microsoft.com/office/drawing/2014/main" id="{5B87F776-DA1F-4491-8350-F6DD96B54708}"/>
              </a:ext>
            </a:extLst>
          </p:cNvPr>
          <p:cNvSpPr>
            <a:spLocks noChangeAspect="1"/>
          </p:cNvSpPr>
          <p:nvPr/>
        </p:nvSpPr>
        <p:spPr>
          <a:xfrm>
            <a:off x="766279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1" name="Oval 2430">
            <a:extLst>
              <a:ext uri="{FF2B5EF4-FFF2-40B4-BE49-F238E27FC236}">
                <a16:creationId xmlns:a16="http://schemas.microsoft.com/office/drawing/2014/main" id="{563425C9-B000-4EC3-BCA2-2E2016710B0D}"/>
              </a:ext>
            </a:extLst>
          </p:cNvPr>
          <p:cNvSpPr>
            <a:spLocks noChangeAspect="1"/>
          </p:cNvSpPr>
          <p:nvPr/>
        </p:nvSpPr>
        <p:spPr>
          <a:xfrm>
            <a:off x="790714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2" name="Oval 2431">
            <a:extLst>
              <a:ext uri="{FF2B5EF4-FFF2-40B4-BE49-F238E27FC236}">
                <a16:creationId xmlns:a16="http://schemas.microsoft.com/office/drawing/2014/main" id="{834379E0-1452-423F-B1CC-06F8D0DF6345}"/>
              </a:ext>
            </a:extLst>
          </p:cNvPr>
          <p:cNvSpPr>
            <a:spLocks noChangeAspect="1"/>
          </p:cNvSpPr>
          <p:nvPr/>
        </p:nvSpPr>
        <p:spPr>
          <a:xfrm>
            <a:off x="815149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4" name="Oval 2433">
            <a:extLst>
              <a:ext uri="{FF2B5EF4-FFF2-40B4-BE49-F238E27FC236}">
                <a16:creationId xmlns:a16="http://schemas.microsoft.com/office/drawing/2014/main" id="{5AAAF250-0202-4DA9-86B0-76AA4D63F234}"/>
              </a:ext>
            </a:extLst>
          </p:cNvPr>
          <p:cNvSpPr>
            <a:spLocks noChangeAspect="1"/>
          </p:cNvSpPr>
          <p:nvPr/>
        </p:nvSpPr>
        <p:spPr>
          <a:xfrm>
            <a:off x="692975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7" name="Oval 2436">
            <a:extLst>
              <a:ext uri="{FF2B5EF4-FFF2-40B4-BE49-F238E27FC236}">
                <a16:creationId xmlns:a16="http://schemas.microsoft.com/office/drawing/2014/main" id="{96AC2940-1CA2-462F-AE8D-33AC2F5C358E}"/>
              </a:ext>
            </a:extLst>
          </p:cNvPr>
          <p:cNvSpPr>
            <a:spLocks noChangeAspect="1"/>
          </p:cNvSpPr>
          <p:nvPr/>
        </p:nvSpPr>
        <p:spPr>
          <a:xfrm>
            <a:off x="155409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8" name="Oval 2437">
            <a:extLst>
              <a:ext uri="{FF2B5EF4-FFF2-40B4-BE49-F238E27FC236}">
                <a16:creationId xmlns:a16="http://schemas.microsoft.com/office/drawing/2014/main" id="{23FF6FF9-D6A1-4CA3-BED5-1F70F73F6BCB}"/>
              </a:ext>
            </a:extLst>
          </p:cNvPr>
          <p:cNvSpPr>
            <a:spLocks noChangeAspect="1"/>
          </p:cNvSpPr>
          <p:nvPr/>
        </p:nvSpPr>
        <p:spPr>
          <a:xfrm>
            <a:off x="179844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9" name="Oval 2438">
            <a:extLst>
              <a:ext uri="{FF2B5EF4-FFF2-40B4-BE49-F238E27FC236}">
                <a16:creationId xmlns:a16="http://schemas.microsoft.com/office/drawing/2014/main" id="{05D9E667-592D-4D61-BC2E-F901FEFCA957}"/>
              </a:ext>
            </a:extLst>
          </p:cNvPr>
          <p:cNvSpPr>
            <a:spLocks noChangeAspect="1"/>
          </p:cNvSpPr>
          <p:nvPr/>
        </p:nvSpPr>
        <p:spPr>
          <a:xfrm>
            <a:off x="204279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0" name="Oval 2439">
            <a:extLst>
              <a:ext uri="{FF2B5EF4-FFF2-40B4-BE49-F238E27FC236}">
                <a16:creationId xmlns:a16="http://schemas.microsoft.com/office/drawing/2014/main" id="{D817EEC0-EE25-42C8-9802-41D14255A52D}"/>
              </a:ext>
            </a:extLst>
          </p:cNvPr>
          <p:cNvSpPr>
            <a:spLocks noChangeAspect="1"/>
          </p:cNvSpPr>
          <p:nvPr/>
        </p:nvSpPr>
        <p:spPr>
          <a:xfrm>
            <a:off x="228714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1" name="Oval 2440">
            <a:extLst>
              <a:ext uri="{FF2B5EF4-FFF2-40B4-BE49-F238E27FC236}">
                <a16:creationId xmlns:a16="http://schemas.microsoft.com/office/drawing/2014/main" id="{180E7CD8-6205-4128-95D6-8292C0D14242}"/>
              </a:ext>
            </a:extLst>
          </p:cNvPr>
          <p:cNvSpPr>
            <a:spLocks noChangeAspect="1"/>
          </p:cNvSpPr>
          <p:nvPr/>
        </p:nvSpPr>
        <p:spPr>
          <a:xfrm>
            <a:off x="253149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2" name="Oval 2441">
            <a:extLst>
              <a:ext uri="{FF2B5EF4-FFF2-40B4-BE49-F238E27FC236}">
                <a16:creationId xmlns:a16="http://schemas.microsoft.com/office/drawing/2014/main" id="{D1B15FB0-5D7A-45CB-BF53-7F7D2E829EDB}"/>
              </a:ext>
            </a:extLst>
          </p:cNvPr>
          <p:cNvSpPr>
            <a:spLocks noChangeAspect="1"/>
          </p:cNvSpPr>
          <p:nvPr/>
        </p:nvSpPr>
        <p:spPr>
          <a:xfrm>
            <a:off x="82105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3" name="Oval 2442">
            <a:extLst>
              <a:ext uri="{FF2B5EF4-FFF2-40B4-BE49-F238E27FC236}">
                <a16:creationId xmlns:a16="http://schemas.microsoft.com/office/drawing/2014/main" id="{6254BCCF-715A-4B53-83E9-1BA0A7D58926}"/>
              </a:ext>
            </a:extLst>
          </p:cNvPr>
          <p:cNvSpPr>
            <a:spLocks noChangeAspect="1"/>
          </p:cNvSpPr>
          <p:nvPr/>
        </p:nvSpPr>
        <p:spPr>
          <a:xfrm>
            <a:off x="106540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4" name="Oval 2443">
            <a:extLst>
              <a:ext uri="{FF2B5EF4-FFF2-40B4-BE49-F238E27FC236}">
                <a16:creationId xmlns:a16="http://schemas.microsoft.com/office/drawing/2014/main" id="{F9F1BAB0-7AC7-4ADA-AC09-1DD5DE72CE57}"/>
              </a:ext>
            </a:extLst>
          </p:cNvPr>
          <p:cNvSpPr>
            <a:spLocks noChangeAspect="1"/>
          </p:cNvSpPr>
          <p:nvPr/>
        </p:nvSpPr>
        <p:spPr>
          <a:xfrm>
            <a:off x="130975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5" name="Oval 2444">
            <a:extLst>
              <a:ext uri="{FF2B5EF4-FFF2-40B4-BE49-F238E27FC236}">
                <a16:creationId xmlns:a16="http://schemas.microsoft.com/office/drawing/2014/main" id="{FD0FC00C-A34A-4F76-971B-6317028CC4D5}"/>
              </a:ext>
            </a:extLst>
          </p:cNvPr>
          <p:cNvSpPr>
            <a:spLocks noChangeAspect="1"/>
          </p:cNvSpPr>
          <p:nvPr/>
        </p:nvSpPr>
        <p:spPr>
          <a:xfrm>
            <a:off x="350888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6" name="Oval 2445">
            <a:extLst>
              <a:ext uri="{FF2B5EF4-FFF2-40B4-BE49-F238E27FC236}">
                <a16:creationId xmlns:a16="http://schemas.microsoft.com/office/drawing/2014/main" id="{F5000251-D7DD-48CB-8155-67160E339814}"/>
              </a:ext>
            </a:extLst>
          </p:cNvPr>
          <p:cNvSpPr>
            <a:spLocks noChangeAspect="1"/>
          </p:cNvSpPr>
          <p:nvPr/>
        </p:nvSpPr>
        <p:spPr>
          <a:xfrm>
            <a:off x="375323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7" name="Oval 2446">
            <a:extLst>
              <a:ext uri="{FF2B5EF4-FFF2-40B4-BE49-F238E27FC236}">
                <a16:creationId xmlns:a16="http://schemas.microsoft.com/office/drawing/2014/main" id="{1270BDC8-3308-4248-B52C-9A1CF29EC4AE}"/>
              </a:ext>
            </a:extLst>
          </p:cNvPr>
          <p:cNvSpPr>
            <a:spLocks noChangeAspect="1"/>
          </p:cNvSpPr>
          <p:nvPr/>
        </p:nvSpPr>
        <p:spPr>
          <a:xfrm>
            <a:off x="399757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0" name="Oval 2449">
            <a:extLst>
              <a:ext uri="{FF2B5EF4-FFF2-40B4-BE49-F238E27FC236}">
                <a16:creationId xmlns:a16="http://schemas.microsoft.com/office/drawing/2014/main" id="{7D27B746-66A3-4F92-BB90-97C32E4D6071}"/>
              </a:ext>
            </a:extLst>
          </p:cNvPr>
          <p:cNvSpPr>
            <a:spLocks noChangeAspect="1"/>
          </p:cNvSpPr>
          <p:nvPr/>
        </p:nvSpPr>
        <p:spPr>
          <a:xfrm>
            <a:off x="277583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1" name="Oval 2450">
            <a:extLst>
              <a:ext uri="{FF2B5EF4-FFF2-40B4-BE49-F238E27FC236}">
                <a16:creationId xmlns:a16="http://schemas.microsoft.com/office/drawing/2014/main" id="{E5283B47-6447-46D8-9C9E-4EC6758325DF}"/>
              </a:ext>
            </a:extLst>
          </p:cNvPr>
          <p:cNvSpPr>
            <a:spLocks noChangeAspect="1"/>
          </p:cNvSpPr>
          <p:nvPr/>
        </p:nvSpPr>
        <p:spPr>
          <a:xfrm>
            <a:off x="302018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2" name="Oval 2451">
            <a:extLst>
              <a:ext uri="{FF2B5EF4-FFF2-40B4-BE49-F238E27FC236}">
                <a16:creationId xmlns:a16="http://schemas.microsoft.com/office/drawing/2014/main" id="{63349767-6BF4-43DF-A13C-A0BA05014CCB}"/>
              </a:ext>
            </a:extLst>
          </p:cNvPr>
          <p:cNvSpPr>
            <a:spLocks noChangeAspect="1"/>
          </p:cNvSpPr>
          <p:nvPr/>
        </p:nvSpPr>
        <p:spPr>
          <a:xfrm>
            <a:off x="326453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3" name="Oval 2452">
            <a:extLst>
              <a:ext uri="{FF2B5EF4-FFF2-40B4-BE49-F238E27FC236}">
                <a16:creationId xmlns:a16="http://schemas.microsoft.com/office/drawing/2014/main" id="{D87616DF-99B6-4D26-8C69-0CF52A8AEFA6}"/>
              </a:ext>
            </a:extLst>
          </p:cNvPr>
          <p:cNvSpPr>
            <a:spLocks noChangeAspect="1"/>
          </p:cNvSpPr>
          <p:nvPr/>
        </p:nvSpPr>
        <p:spPr>
          <a:xfrm>
            <a:off x="546366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4" name="Oval 2453">
            <a:extLst>
              <a:ext uri="{FF2B5EF4-FFF2-40B4-BE49-F238E27FC236}">
                <a16:creationId xmlns:a16="http://schemas.microsoft.com/office/drawing/2014/main" id="{058DC842-2A87-4F90-AE39-D956A0E3C1F4}"/>
              </a:ext>
            </a:extLst>
          </p:cNvPr>
          <p:cNvSpPr>
            <a:spLocks noChangeAspect="1"/>
          </p:cNvSpPr>
          <p:nvPr/>
        </p:nvSpPr>
        <p:spPr>
          <a:xfrm>
            <a:off x="570801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5" name="Oval 2454">
            <a:extLst>
              <a:ext uri="{FF2B5EF4-FFF2-40B4-BE49-F238E27FC236}">
                <a16:creationId xmlns:a16="http://schemas.microsoft.com/office/drawing/2014/main" id="{9BC6FDD4-4C47-4AF3-8E2C-6A89E188296C}"/>
              </a:ext>
            </a:extLst>
          </p:cNvPr>
          <p:cNvSpPr>
            <a:spLocks noChangeAspect="1"/>
          </p:cNvSpPr>
          <p:nvPr/>
        </p:nvSpPr>
        <p:spPr>
          <a:xfrm>
            <a:off x="595236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6" name="Oval 2455">
            <a:extLst>
              <a:ext uri="{FF2B5EF4-FFF2-40B4-BE49-F238E27FC236}">
                <a16:creationId xmlns:a16="http://schemas.microsoft.com/office/drawing/2014/main" id="{81C0AA2F-05F7-4E6A-975F-8F370B5F9E68}"/>
              </a:ext>
            </a:extLst>
          </p:cNvPr>
          <p:cNvSpPr>
            <a:spLocks noChangeAspect="1"/>
          </p:cNvSpPr>
          <p:nvPr/>
        </p:nvSpPr>
        <p:spPr>
          <a:xfrm>
            <a:off x="619671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" name="Oval 2456">
            <a:extLst>
              <a:ext uri="{FF2B5EF4-FFF2-40B4-BE49-F238E27FC236}">
                <a16:creationId xmlns:a16="http://schemas.microsoft.com/office/drawing/2014/main" id="{F87FB42F-3DE4-4710-BE8C-95CB2143F167}"/>
              </a:ext>
            </a:extLst>
          </p:cNvPr>
          <p:cNvSpPr>
            <a:spLocks noChangeAspect="1"/>
          </p:cNvSpPr>
          <p:nvPr/>
        </p:nvSpPr>
        <p:spPr>
          <a:xfrm>
            <a:off x="644105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9" name="Oval 2458">
            <a:extLst>
              <a:ext uri="{FF2B5EF4-FFF2-40B4-BE49-F238E27FC236}">
                <a16:creationId xmlns:a16="http://schemas.microsoft.com/office/drawing/2014/main" id="{C918424E-1506-4157-9A58-3DC82417F0BF}"/>
              </a:ext>
            </a:extLst>
          </p:cNvPr>
          <p:cNvSpPr>
            <a:spLocks noChangeAspect="1"/>
          </p:cNvSpPr>
          <p:nvPr/>
        </p:nvSpPr>
        <p:spPr>
          <a:xfrm>
            <a:off x="497497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0" name="Oval 2459">
            <a:extLst>
              <a:ext uri="{FF2B5EF4-FFF2-40B4-BE49-F238E27FC236}">
                <a16:creationId xmlns:a16="http://schemas.microsoft.com/office/drawing/2014/main" id="{CE820129-8714-4BFE-830A-68EB91A5E343}"/>
              </a:ext>
            </a:extLst>
          </p:cNvPr>
          <p:cNvSpPr>
            <a:spLocks noChangeAspect="1"/>
          </p:cNvSpPr>
          <p:nvPr/>
        </p:nvSpPr>
        <p:spPr>
          <a:xfrm>
            <a:off x="521931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1" name="Oval 2460">
            <a:extLst>
              <a:ext uri="{FF2B5EF4-FFF2-40B4-BE49-F238E27FC236}">
                <a16:creationId xmlns:a16="http://schemas.microsoft.com/office/drawing/2014/main" id="{C01992F2-2A1B-4009-9094-9D2F1AD5B265}"/>
              </a:ext>
            </a:extLst>
          </p:cNvPr>
          <p:cNvSpPr>
            <a:spLocks noChangeAspect="1"/>
          </p:cNvSpPr>
          <p:nvPr/>
        </p:nvSpPr>
        <p:spPr>
          <a:xfrm>
            <a:off x="741845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2" name="Oval 2461">
            <a:extLst>
              <a:ext uri="{FF2B5EF4-FFF2-40B4-BE49-F238E27FC236}">
                <a16:creationId xmlns:a16="http://schemas.microsoft.com/office/drawing/2014/main" id="{1EFBE4A9-3594-4A8C-A505-12703E75F455}"/>
              </a:ext>
            </a:extLst>
          </p:cNvPr>
          <p:cNvSpPr>
            <a:spLocks noChangeAspect="1"/>
          </p:cNvSpPr>
          <p:nvPr/>
        </p:nvSpPr>
        <p:spPr>
          <a:xfrm>
            <a:off x="766279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3" name="Oval 2462">
            <a:extLst>
              <a:ext uri="{FF2B5EF4-FFF2-40B4-BE49-F238E27FC236}">
                <a16:creationId xmlns:a16="http://schemas.microsoft.com/office/drawing/2014/main" id="{6EC9CA19-1A4F-4C6E-9A81-62B074106894}"/>
              </a:ext>
            </a:extLst>
          </p:cNvPr>
          <p:cNvSpPr>
            <a:spLocks noChangeAspect="1"/>
          </p:cNvSpPr>
          <p:nvPr/>
        </p:nvSpPr>
        <p:spPr>
          <a:xfrm>
            <a:off x="790714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4" name="Oval 2463">
            <a:extLst>
              <a:ext uri="{FF2B5EF4-FFF2-40B4-BE49-F238E27FC236}">
                <a16:creationId xmlns:a16="http://schemas.microsoft.com/office/drawing/2014/main" id="{295D6FC6-969B-472A-808D-71D8C89399DD}"/>
              </a:ext>
            </a:extLst>
          </p:cNvPr>
          <p:cNvSpPr>
            <a:spLocks noChangeAspect="1"/>
          </p:cNvSpPr>
          <p:nvPr/>
        </p:nvSpPr>
        <p:spPr>
          <a:xfrm>
            <a:off x="815149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5" name="Oval 2464">
            <a:extLst>
              <a:ext uri="{FF2B5EF4-FFF2-40B4-BE49-F238E27FC236}">
                <a16:creationId xmlns:a16="http://schemas.microsoft.com/office/drawing/2014/main" id="{07BD1221-B22B-42C8-BDB2-55EB61ECEFF4}"/>
              </a:ext>
            </a:extLst>
          </p:cNvPr>
          <p:cNvSpPr>
            <a:spLocks noChangeAspect="1"/>
          </p:cNvSpPr>
          <p:nvPr/>
        </p:nvSpPr>
        <p:spPr>
          <a:xfrm>
            <a:off x="668540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6" name="Oval 2465">
            <a:extLst>
              <a:ext uri="{FF2B5EF4-FFF2-40B4-BE49-F238E27FC236}">
                <a16:creationId xmlns:a16="http://schemas.microsoft.com/office/drawing/2014/main" id="{E5BA0E77-77FB-43CB-A6A4-3739F23A18DB}"/>
              </a:ext>
            </a:extLst>
          </p:cNvPr>
          <p:cNvSpPr>
            <a:spLocks noChangeAspect="1"/>
          </p:cNvSpPr>
          <p:nvPr/>
        </p:nvSpPr>
        <p:spPr>
          <a:xfrm>
            <a:off x="692975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7" name="Oval 2466">
            <a:extLst>
              <a:ext uri="{FF2B5EF4-FFF2-40B4-BE49-F238E27FC236}">
                <a16:creationId xmlns:a16="http://schemas.microsoft.com/office/drawing/2014/main" id="{241EB31A-27C5-4755-82D0-BCB35EA5C1A2}"/>
              </a:ext>
            </a:extLst>
          </p:cNvPr>
          <p:cNvSpPr>
            <a:spLocks noChangeAspect="1"/>
          </p:cNvSpPr>
          <p:nvPr/>
        </p:nvSpPr>
        <p:spPr>
          <a:xfrm>
            <a:off x="717410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9" name="Oval 2468">
            <a:extLst>
              <a:ext uri="{FF2B5EF4-FFF2-40B4-BE49-F238E27FC236}">
                <a16:creationId xmlns:a16="http://schemas.microsoft.com/office/drawing/2014/main" id="{268E87CC-CE14-4324-BD90-97D73120F490}"/>
              </a:ext>
            </a:extLst>
          </p:cNvPr>
          <p:cNvSpPr>
            <a:spLocks noChangeAspect="1"/>
          </p:cNvSpPr>
          <p:nvPr/>
        </p:nvSpPr>
        <p:spPr>
          <a:xfrm>
            <a:off x="155409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4" name="Oval 2473">
            <a:extLst>
              <a:ext uri="{FF2B5EF4-FFF2-40B4-BE49-F238E27FC236}">
                <a16:creationId xmlns:a16="http://schemas.microsoft.com/office/drawing/2014/main" id="{C71B42D3-0573-42EB-99B4-5AB8D29CFEF6}"/>
              </a:ext>
            </a:extLst>
          </p:cNvPr>
          <p:cNvSpPr>
            <a:spLocks noChangeAspect="1"/>
          </p:cNvSpPr>
          <p:nvPr/>
        </p:nvSpPr>
        <p:spPr>
          <a:xfrm>
            <a:off x="82105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7" name="Oval 2476">
            <a:extLst>
              <a:ext uri="{FF2B5EF4-FFF2-40B4-BE49-F238E27FC236}">
                <a16:creationId xmlns:a16="http://schemas.microsoft.com/office/drawing/2014/main" id="{CBF12F6A-3173-406C-8562-C217D31BE81A}"/>
              </a:ext>
            </a:extLst>
          </p:cNvPr>
          <p:cNvSpPr>
            <a:spLocks noChangeAspect="1"/>
          </p:cNvSpPr>
          <p:nvPr/>
        </p:nvSpPr>
        <p:spPr>
          <a:xfrm>
            <a:off x="3508883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8" name="Oval 2477">
            <a:extLst>
              <a:ext uri="{FF2B5EF4-FFF2-40B4-BE49-F238E27FC236}">
                <a16:creationId xmlns:a16="http://schemas.microsoft.com/office/drawing/2014/main" id="{E6FFCBE1-8A31-463C-8CB5-4F50EAF0EF23}"/>
              </a:ext>
            </a:extLst>
          </p:cNvPr>
          <p:cNvSpPr>
            <a:spLocks noChangeAspect="1"/>
          </p:cNvSpPr>
          <p:nvPr/>
        </p:nvSpPr>
        <p:spPr>
          <a:xfrm>
            <a:off x="3753231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9" name="Oval 2478">
            <a:extLst>
              <a:ext uri="{FF2B5EF4-FFF2-40B4-BE49-F238E27FC236}">
                <a16:creationId xmlns:a16="http://schemas.microsoft.com/office/drawing/2014/main" id="{073100F3-EA25-4AB9-8387-70231069ADD3}"/>
              </a:ext>
            </a:extLst>
          </p:cNvPr>
          <p:cNvSpPr>
            <a:spLocks noChangeAspect="1"/>
          </p:cNvSpPr>
          <p:nvPr/>
        </p:nvSpPr>
        <p:spPr>
          <a:xfrm>
            <a:off x="399757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2" name="Oval 2481">
            <a:extLst>
              <a:ext uri="{FF2B5EF4-FFF2-40B4-BE49-F238E27FC236}">
                <a16:creationId xmlns:a16="http://schemas.microsoft.com/office/drawing/2014/main" id="{8BD8DA71-A7BC-4CF4-9A7B-5BB265517CF3}"/>
              </a:ext>
            </a:extLst>
          </p:cNvPr>
          <p:cNvSpPr>
            <a:spLocks noChangeAspect="1"/>
          </p:cNvSpPr>
          <p:nvPr/>
        </p:nvSpPr>
        <p:spPr>
          <a:xfrm>
            <a:off x="277583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3" name="Oval 2482">
            <a:extLst>
              <a:ext uri="{FF2B5EF4-FFF2-40B4-BE49-F238E27FC236}">
                <a16:creationId xmlns:a16="http://schemas.microsoft.com/office/drawing/2014/main" id="{08605FF2-E174-4689-86C8-FF98A22F74C7}"/>
              </a:ext>
            </a:extLst>
          </p:cNvPr>
          <p:cNvSpPr>
            <a:spLocks noChangeAspect="1"/>
          </p:cNvSpPr>
          <p:nvPr/>
        </p:nvSpPr>
        <p:spPr>
          <a:xfrm>
            <a:off x="3020187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4" name="Oval 2483">
            <a:extLst>
              <a:ext uri="{FF2B5EF4-FFF2-40B4-BE49-F238E27FC236}">
                <a16:creationId xmlns:a16="http://schemas.microsoft.com/office/drawing/2014/main" id="{7C437F21-BB9B-4CBE-957A-91E731DA45D9}"/>
              </a:ext>
            </a:extLst>
          </p:cNvPr>
          <p:cNvSpPr>
            <a:spLocks noChangeAspect="1"/>
          </p:cNvSpPr>
          <p:nvPr/>
        </p:nvSpPr>
        <p:spPr>
          <a:xfrm>
            <a:off x="326453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5" name="Oval 2484">
            <a:extLst>
              <a:ext uri="{FF2B5EF4-FFF2-40B4-BE49-F238E27FC236}">
                <a16:creationId xmlns:a16="http://schemas.microsoft.com/office/drawing/2014/main" id="{EED0CA94-2CFE-4748-95E9-0B623A4B0E23}"/>
              </a:ext>
            </a:extLst>
          </p:cNvPr>
          <p:cNvSpPr>
            <a:spLocks noChangeAspect="1"/>
          </p:cNvSpPr>
          <p:nvPr/>
        </p:nvSpPr>
        <p:spPr>
          <a:xfrm>
            <a:off x="5463667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6" name="Oval 2485">
            <a:extLst>
              <a:ext uri="{FF2B5EF4-FFF2-40B4-BE49-F238E27FC236}">
                <a16:creationId xmlns:a16="http://schemas.microsoft.com/office/drawing/2014/main" id="{D0A4EB96-6488-498E-A100-3975FB808B62}"/>
              </a:ext>
            </a:extLst>
          </p:cNvPr>
          <p:cNvSpPr>
            <a:spLocks noChangeAspect="1"/>
          </p:cNvSpPr>
          <p:nvPr/>
        </p:nvSpPr>
        <p:spPr>
          <a:xfrm>
            <a:off x="570801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7" name="Oval 2486">
            <a:extLst>
              <a:ext uri="{FF2B5EF4-FFF2-40B4-BE49-F238E27FC236}">
                <a16:creationId xmlns:a16="http://schemas.microsoft.com/office/drawing/2014/main" id="{0AED5D47-7E1B-4038-8F7B-01DFB44DF911}"/>
              </a:ext>
            </a:extLst>
          </p:cNvPr>
          <p:cNvSpPr>
            <a:spLocks noChangeAspect="1"/>
          </p:cNvSpPr>
          <p:nvPr/>
        </p:nvSpPr>
        <p:spPr>
          <a:xfrm>
            <a:off x="5952363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8" name="Oval 2487">
            <a:extLst>
              <a:ext uri="{FF2B5EF4-FFF2-40B4-BE49-F238E27FC236}">
                <a16:creationId xmlns:a16="http://schemas.microsoft.com/office/drawing/2014/main" id="{6CA214E7-3D42-486C-B1E2-22CAD53F98DE}"/>
              </a:ext>
            </a:extLst>
          </p:cNvPr>
          <p:cNvSpPr>
            <a:spLocks noChangeAspect="1"/>
          </p:cNvSpPr>
          <p:nvPr/>
        </p:nvSpPr>
        <p:spPr>
          <a:xfrm>
            <a:off x="6196711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2" name="Oval 2491">
            <a:extLst>
              <a:ext uri="{FF2B5EF4-FFF2-40B4-BE49-F238E27FC236}">
                <a16:creationId xmlns:a16="http://schemas.microsoft.com/office/drawing/2014/main" id="{EF062D22-E77E-47EF-99DB-4CE1B1932E95}"/>
              </a:ext>
            </a:extLst>
          </p:cNvPr>
          <p:cNvSpPr>
            <a:spLocks noChangeAspect="1"/>
          </p:cNvSpPr>
          <p:nvPr/>
        </p:nvSpPr>
        <p:spPr>
          <a:xfrm>
            <a:off x="521931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3" name="Oval 2492">
            <a:extLst>
              <a:ext uri="{FF2B5EF4-FFF2-40B4-BE49-F238E27FC236}">
                <a16:creationId xmlns:a16="http://schemas.microsoft.com/office/drawing/2014/main" id="{DBCE7F8D-1F23-4BAB-8404-399C24F34FB8}"/>
              </a:ext>
            </a:extLst>
          </p:cNvPr>
          <p:cNvSpPr>
            <a:spLocks noChangeAspect="1"/>
          </p:cNvSpPr>
          <p:nvPr/>
        </p:nvSpPr>
        <p:spPr>
          <a:xfrm>
            <a:off x="7418451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6" name="Oval 2495">
            <a:extLst>
              <a:ext uri="{FF2B5EF4-FFF2-40B4-BE49-F238E27FC236}">
                <a16:creationId xmlns:a16="http://schemas.microsoft.com/office/drawing/2014/main" id="{B7AAAEA1-DFC6-4433-B1E0-110A2CDEC888}"/>
              </a:ext>
            </a:extLst>
          </p:cNvPr>
          <p:cNvSpPr>
            <a:spLocks noChangeAspect="1"/>
          </p:cNvSpPr>
          <p:nvPr/>
        </p:nvSpPr>
        <p:spPr>
          <a:xfrm>
            <a:off x="815149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9" name="Oval 2508">
            <a:extLst>
              <a:ext uri="{FF2B5EF4-FFF2-40B4-BE49-F238E27FC236}">
                <a16:creationId xmlns:a16="http://schemas.microsoft.com/office/drawing/2014/main" id="{8CA96148-AB5F-4E31-8F46-CD097EF04DF8}"/>
              </a:ext>
            </a:extLst>
          </p:cNvPr>
          <p:cNvSpPr>
            <a:spLocks noChangeAspect="1"/>
          </p:cNvSpPr>
          <p:nvPr/>
        </p:nvSpPr>
        <p:spPr>
          <a:xfrm>
            <a:off x="3508883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0" name="Oval 2509">
            <a:extLst>
              <a:ext uri="{FF2B5EF4-FFF2-40B4-BE49-F238E27FC236}">
                <a16:creationId xmlns:a16="http://schemas.microsoft.com/office/drawing/2014/main" id="{8C38116B-A52A-4CBE-A9FC-DEC2CCC59EA7}"/>
              </a:ext>
            </a:extLst>
          </p:cNvPr>
          <p:cNvSpPr>
            <a:spLocks noChangeAspect="1"/>
          </p:cNvSpPr>
          <p:nvPr/>
        </p:nvSpPr>
        <p:spPr>
          <a:xfrm>
            <a:off x="3753231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1" name="Oval 2510">
            <a:extLst>
              <a:ext uri="{FF2B5EF4-FFF2-40B4-BE49-F238E27FC236}">
                <a16:creationId xmlns:a16="http://schemas.microsoft.com/office/drawing/2014/main" id="{43676429-DF7B-415B-B520-984D3C571659}"/>
              </a:ext>
            </a:extLst>
          </p:cNvPr>
          <p:cNvSpPr>
            <a:spLocks noChangeAspect="1"/>
          </p:cNvSpPr>
          <p:nvPr/>
        </p:nvSpPr>
        <p:spPr>
          <a:xfrm>
            <a:off x="3997579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3" name="Oval 2512">
            <a:extLst>
              <a:ext uri="{FF2B5EF4-FFF2-40B4-BE49-F238E27FC236}">
                <a16:creationId xmlns:a16="http://schemas.microsoft.com/office/drawing/2014/main" id="{7E6726D0-40A3-45C7-BBF2-DDB1140F5776}"/>
              </a:ext>
            </a:extLst>
          </p:cNvPr>
          <p:cNvSpPr>
            <a:spLocks noChangeAspect="1"/>
          </p:cNvSpPr>
          <p:nvPr/>
        </p:nvSpPr>
        <p:spPr>
          <a:xfrm>
            <a:off x="4486275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6" name="Oval 2515">
            <a:extLst>
              <a:ext uri="{FF2B5EF4-FFF2-40B4-BE49-F238E27FC236}">
                <a16:creationId xmlns:a16="http://schemas.microsoft.com/office/drawing/2014/main" id="{CAC40561-98F2-4CFB-B7E7-C722FC6668CB}"/>
              </a:ext>
            </a:extLst>
          </p:cNvPr>
          <p:cNvSpPr>
            <a:spLocks noChangeAspect="1"/>
          </p:cNvSpPr>
          <p:nvPr/>
        </p:nvSpPr>
        <p:spPr>
          <a:xfrm>
            <a:off x="3264535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7" name="Oval 2516">
            <a:extLst>
              <a:ext uri="{FF2B5EF4-FFF2-40B4-BE49-F238E27FC236}">
                <a16:creationId xmlns:a16="http://schemas.microsoft.com/office/drawing/2014/main" id="{0555AF2C-FA98-4F6E-83C0-4B48F55134DE}"/>
              </a:ext>
            </a:extLst>
          </p:cNvPr>
          <p:cNvSpPr>
            <a:spLocks noChangeAspect="1"/>
          </p:cNvSpPr>
          <p:nvPr/>
        </p:nvSpPr>
        <p:spPr>
          <a:xfrm>
            <a:off x="5463667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8" name="Oval 2517">
            <a:extLst>
              <a:ext uri="{FF2B5EF4-FFF2-40B4-BE49-F238E27FC236}">
                <a16:creationId xmlns:a16="http://schemas.microsoft.com/office/drawing/2014/main" id="{18690C29-E3EC-4031-B20B-F943983162A7}"/>
              </a:ext>
            </a:extLst>
          </p:cNvPr>
          <p:cNvSpPr>
            <a:spLocks noChangeAspect="1"/>
          </p:cNvSpPr>
          <p:nvPr/>
        </p:nvSpPr>
        <p:spPr>
          <a:xfrm>
            <a:off x="5708015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3" name="Oval 2522">
            <a:extLst>
              <a:ext uri="{FF2B5EF4-FFF2-40B4-BE49-F238E27FC236}">
                <a16:creationId xmlns:a16="http://schemas.microsoft.com/office/drawing/2014/main" id="{9A77D181-7869-444D-B18E-C6E442E69E0B}"/>
              </a:ext>
            </a:extLst>
          </p:cNvPr>
          <p:cNvSpPr>
            <a:spLocks noChangeAspect="1"/>
          </p:cNvSpPr>
          <p:nvPr/>
        </p:nvSpPr>
        <p:spPr>
          <a:xfrm>
            <a:off x="4974971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4" name="Oval 2523">
            <a:extLst>
              <a:ext uri="{FF2B5EF4-FFF2-40B4-BE49-F238E27FC236}">
                <a16:creationId xmlns:a16="http://schemas.microsoft.com/office/drawing/2014/main" id="{F92B6A77-B4BA-4A24-85F7-D4A1DE2CD9AF}"/>
              </a:ext>
            </a:extLst>
          </p:cNvPr>
          <p:cNvSpPr>
            <a:spLocks noChangeAspect="1"/>
          </p:cNvSpPr>
          <p:nvPr/>
        </p:nvSpPr>
        <p:spPr>
          <a:xfrm>
            <a:off x="5219319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7" name="Oval 2536">
            <a:extLst>
              <a:ext uri="{FF2B5EF4-FFF2-40B4-BE49-F238E27FC236}">
                <a16:creationId xmlns:a16="http://schemas.microsoft.com/office/drawing/2014/main" id="{A2E02207-EE50-4FC6-B808-F25354A6A10A}"/>
              </a:ext>
            </a:extLst>
          </p:cNvPr>
          <p:cNvSpPr>
            <a:spLocks noChangeAspect="1"/>
          </p:cNvSpPr>
          <p:nvPr/>
        </p:nvSpPr>
        <p:spPr>
          <a:xfrm>
            <a:off x="253149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1" name="Oval 2540">
            <a:extLst>
              <a:ext uri="{FF2B5EF4-FFF2-40B4-BE49-F238E27FC236}">
                <a16:creationId xmlns:a16="http://schemas.microsoft.com/office/drawing/2014/main" id="{3CD44FE2-9452-4D9E-917F-24E050E5C1BB}"/>
              </a:ext>
            </a:extLst>
          </p:cNvPr>
          <p:cNvSpPr>
            <a:spLocks noChangeAspect="1"/>
          </p:cNvSpPr>
          <p:nvPr/>
        </p:nvSpPr>
        <p:spPr>
          <a:xfrm>
            <a:off x="3508883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2" name="Oval 2541">
            <a:extLst>
              <a:ext uri="{FF2B5EF4-FFF2-40B4-BE49-F238E27FC236}">
                <a16:creationId xmlns:a16="http://schemas.microsoft.com/office/drawing/2014/main" id="{3275F9D4-A686-46CD-B97E-9F7486D0E5C7}"/>
              </a:ext>
            </a:extLst>
          </p:cNvPr>
          <p:cNvSpPr>
            <a:spLocks noChangeAspect="1"/>
          </p:cNvSpPr>
          <p:nvPr/>
        </p:nvSpPr>
        <p:spPr>
          <a:xfrm>
            <a:off x="375323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3" name="Oval 2542">
            <a:extLst>
              <a:ext uri="{FF2B5EF4-FFF2-40B4-BE49-F238E27FC236}">
                <a16:creationId xmlns:a16="http://schemas.microsoft.com/office/drawing/2014/main" id="{029C3CA1-9B30-43BF-AD96-904DD885412A}"/>
              </a:ext>
            </a:extLst>
          </p:cNvPr>
          <p:cNvSpPr>
            <a:spLocks noChangeAspect="1"/>
          </p:cNvSpPr>
          <p:nvPr/>
        </p:nvSpPr>
        <p:spPr>
          <a:xfrm>
            <a:off x="399757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6" name="Oval 2545">
            <a:extLst>
              <a:ext uri="{FF2B5EF4-FFF2-40B4-BE49-F238E27FC236}">
                <a16:creationId xmlns:a16="http://schemas.microsoft.com/office/drawing/2014/main" id="{EB9A09CC-5B2B-400C-BEB3-CF6F69C4077B}"/>
              </a:ext>
            </a:extLst>
          </p:cNvPr>
          <p:cNvSpPr>
            <a:spLocks noChangeAspect="1"/>
          </p:cNvSpPr>
          <p:nvPr/>
        </p:nvSpPr>
        <p:spPr>
          <a:xfrm>
            <a:off x="277583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7" name="Oval 2546">
            <a:extLst>
              <a:ext uri="{FF2B5EF4-FFF2-40B4-BE49-F238E27FC236}">
                <a16:creationId xmlns:a16="http://schemas.microsoft.com/office/drawing/2014/main" id="{7E8261DE-5059-40AB-814D-734DF472EF96}"/>
              </a:ext>
            </a:extLst>
          </p:cNvPr>
          <p:cNvSpPr>
            <a:spLocks noChangeAspect="1"/>
          </p:cNvSpPr>
          <p:nvPr/>
        </p:nvSpPr>
        <p:spPr>
          <a:xfrm>
            <a:off x="3020187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8" name="Oval 2547">
            <a:extLst>
              <a:ext uri="{FF2B5EF4-FFF2-40B4-BE49-F238E27FC236}">
                <a16:creationId xmlns:a16="http://schemas.microsoft.com/office/drawing/2014/main" id="{4F71503A-19FC-4D2F-A2C1-B65D115E424F}"/>
              </a:ext>
            </a:extLst>
          </p:cNvPr>
          <p:cNvSpPr>
            <a:spLocks noChangeAspect="1"/>
          </p:cNvSpPr>
          <p:nvPr/>
        </p:nvSpPr>
        <p:spPr>
          <a:xfrm>
            <a:off x="3264535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9" name="Oval 2548">
            <a:extLst>
              <a:ext uri="{FF2B5EF4-FFF2-40B4-BE49-F238E27FC236}">
                <a16:creationId xmlns:a16="http://schemas.microsoft.com/office/drawing/2014/main" id="{654D548A-4F40-45EB-9032-C6C389B4E725}"/>
              </a:ext>
            </a:extLst>
          </p:cNvPr>
          <p:cNvSpPr>
            <a:spLocks noChangeAspect="1"/>
          </p:cNvSpPr>
          <p:nvPr/>
        </p:nvSpPr>
        <p:spPr>
          <a:xfrm>
            <a:off x="5463667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0" name="Oval 2549">
            <a:extLst>
              <a:ext uri="{FF2B5EF4-FFF2-40B4-BE49-F238E27FC236}">
                <a16:creationId xmlns:a16="http://schemas.microsoft.com/office/drawing/2014/main" id="{BAFE6FF3-D1BF-4545-8E37-4A1DC72FF76D}"/>
              </a:ext>
            </a:extLst>
          </p:cNvPr>
          <p:cNvSpPr>
            <a:spLocks noChangeAspect="1"/>
          </p:cNvSpPr>
          <p:nvPr/>
        </p:nvSpPr>
        <p:spPr>
          <a:xfrm>
            <a:off x="5708015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1" name="Oval 2550">
            <a:extLst>
              <a:ext uri="{FF2B5EF4-FFF2-40B4-BE49-F238E27FC236}">
                <a16:creationId xmlns:a16="http://schemas.microsoft.com/office/drawing/2014/main" id="{BD0527F8-A62C-4755-BA6A-7647C1534BFF}"/>
              </a:ext>
            </a:extLst>
          </p:cNvPr>
          <p:cNvSpPr>
            <a:spLocks noChangeAspect="1"/>
          </p:cNvSpPr>
          <p:nvPr/>
        </p:nvSpPr>
        <p:spPr>
          <a:xfrm>
            <a:off x="5952363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2" name="Oval 2551">
            <a:extLst>
              <a:ext uri="{FF2B5EF4-FFF2-40B4-BE49-F238E27FC236}">
                <a16:creationId xmlns:a16="http://schemas.microsoft.com/office/drawing/2014/main" id="{4510D8E5-9F76-45A4-B78F-902A1641479A}"/>
              </a:ext>
            </a:extLst>
          </p:cNvPr>
          <p:cNvSpPr>
            <a:spLocks noChangeAspect="1"/>
          </p:cNvSpPr>
          <p:nvPr/>
        </p:nvSpPr>
        <p:spPr>
          <a:xfrm>
            <a:off x="619671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3" name="Oval 2552">
            <a:extLst>
              <a:ext uri="{FF2B5EF4-FFF2-40B4-BE49-F238E27FC236}">
                <a16:creationId xmlns:a16="http://schemas.microsoft.com/office/drawing/2014/main" id="{E1C58D1B-3539-409F-A908-7F5ED6E96B8B}"/>
              </a:ext>
            </a:extLst>
          </p:cNvPr>
          <p:cNvSpPr>
            <a:spLocks noChangeAspect="1"/>
          </p:cNvSpPr>
          <p:nvPr/>
        </p:nvSpPr>
        <p:spPr>
          <a:xfrm>
            <a:off x="644105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5" name="Oval 2554">
            <a:extLst>
              <a:ext uri="{FF2B5EF4-FFF2-40B4-BE49-F238E27FC236}">
                <a16:creationId xmlns:a16="http://schemas.microsoft.com/office/drawing/2014/main" id="{6454411B-1C9A-467C-BA19-86CB6FC694FB}"/>
              </a:ext>
            </a:extLst>
          </p:cNvPr>
          <p:cNvSpPr>
            <a:spLocks noChangeAspect="1"/>
          </p:cNvSpPr>
          <p:nvPr/>
        </p:nvSpPr>
        <p:spPr>
          <a:xfrm>
            <a:off x="497497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6" name="Oval 2555">
            <a:extLst>
              <a:ext uri="{FF2B5EF4-FFF2-40B4-BE49-F238E27FC236}">
                <a16:creationId xmlns:a16="http://schemas.microsoft.com/office/drawing/2014/main" id="{CC94D357-BB3B-4F20-8393-39A049364AF9}"/>
              </a:ext>
            </a:extLst>
          </p:cNvPr>
          <p:cNvSpPr>
            <a:spLocks noChangeAspect="1"/>
          </p:cNvSpPr>
          <p:nvPr/>
        </p:nvSpPr>
        <p:spPr>
          <a:xfrm>
            <a:off x="521931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4" name="Oval 682">
            <a:extLst>
              <a:ext uri="{FF2B5EF4-FFF2-40B4-BE49-F238E27FC236}">
                <a16:creationId xmlns:a16="http://schemas.microsoft.com/office/drawing/2014/main" id="{602EFC43-C5D3-4A4B-B01D-C713242677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31534" y="2121522"/>
            <a:ext cx="164592" cy="164592"/>
          </a:xfrm>
          <a:prstGeom prst="ellips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ABF290-375B-40EC-97DB-9446139D1480}"/>
              </a:ext>
            </a:extLst>
          </p:cNvPr>
          <p:cNvGrpSpPr/>
          <p:nvPr/>
        </p:nvGrpSpPr>
        <p:grpSpPr>
          <a:xfrm>
            <a:off x="888775" y="-272998"/>
            <a:ext cx="7356270" cy="7911211"/>
            <a:chOff x="888775" y="-272998"/>
            <a:chExt cx="7356270" cy="7911211"/>
          </a:xfrm>
          <a:solidFill>
            <a:srgbClr val="000000">
              <a:alpha val="50196"/>
            </a:srgbClr>
          </a:solidFill>
        </p:grpSpPr>
        <p:sp>
          <p:nvSpPr>
            <p:cNvPr id="2602" name="Rectangle 2601">
              <a:extLst>
                <a:ext uri="{FF2B5EF4-FFF2-40B4-BE49-F238E27FC236}">
                  <a16:creationId xmlns:a16="http://schemas.microsoft.com/office/drawing/2014/main" id="{74A83670-FE62-44F2-8425-C4EB5FFD0A24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3" name="Rectangle 2602">
              <a:extLst>
                <a:ext uri="{FF2B5EF4-FFF2-40B4-BE49-F238E27FC236}">
                  <a16:creationId xmlns:a16="http://schemas.microsoft.com/office/drawing/2014/main" id="{95589033-1D47-4D17-9982-C5370AB78BAF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4" name="Rectangle 2603">
              <a:extLst>
                <a:ext uri="{FF2B5EF4-FFF2-40B4-BE49-F238E27FC236}">
                  <a16:creationId xmlns:a16="http://schemas.microsoft.com/office/drawing/2014/main" id="{5AF92C75-482A-4CB1-8938-E21DB386870B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5" name="Rectangle 2604">
              <a:extLst>
                <a:ext uri="{FF2B5EF4-FFF2-40B4-BE49-F238E27FC236}">
                  <a16:creationId xmlns:a16="http://schemas.microsoft.com/office/drawing/2014/main" id="{7D005FC7-8E4F-478A-8614-F5076B82682C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6" name="Rectangle 2605">
              <a:extLst>
                <a:ext uri="{FF2B5EF4-FFF2-40B4-BE49-F238E27FC236}">
                  <a16:creationId xmlns:a16="http://schemas.microsoft.com/office/drawing/2014/main" id="{F17EBBCC-6E89-4FA0-9347-DE185DA7A1BF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7" name="Rectangle 2606">
              <a:extLst>
                <a:ext uri="{FF2B5EF4-FFF2-40B4-BE49-F238E27FC236}">
                  <a16:creationId xmlns:a16="http://schemas.microsoft.com/office/drawing/2014/main" id="{DAC24342-0BD4-4A80-862F-8CB7932FBEF1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8" name="Rectangle 2607">
              <a:extLst>
                <a:ext uri="{FF2B5EF4-FFF2-40B4-BE49-F238E27FC236}">
                  <a16:creationId xmlns:a16="http://schemas.microsoft.com/office/drawing/2014/main" id="{7A067310-28CC-461C-8B4B-B61828341DAB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9" name="Rectangle 2608">
              <a:extLst>
                <a:ext uri="{FF2B5EF4-FFF2-40B4-BE49-F238E27FC236}">
                  <a16:creationId xmlns:a16="http://schemas.microsoft.com/office/drawing/2014/main" id="{0EE9912E-A3A3-45BD-991C-4D8F06963677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0" name="Rectangle 2609">
              <a:extLst>
                <a:ext uri="{FF2B5EF4-FFF2-40B4-BE49-F238E27FC236}">
                  <a16:creationId xmlns:a16="http://schemas.microsoft.com/office/drawing/2014/main" id="{D5F07B65-55D9-4B98-A796-0D2D185D2B57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1" name="Rectangle 2610">
              <a:extLst>
                <a:ext uri="{FF2B5EF4-FFF2-40B4-BE49-F238E27FC236}">
                  <a16:creationId xmlns:a16="http://schemas.microsoft.com/office/drawing/2014/main" id="{402E9084-ECBC-43EF-9CD0-54FE1A2C43D0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2" name="Rectangle 2611">
              <a:extLst>
                <a:ext uri="{FF2B5EF4-FFF2-40B4-BE49-F238E27FC236}">
                  <a16:creationId xmlns:a16="http://schemas.microsoft.com/office/drawing/2014/main" id="{5EE81181-135C-42BE-8135-3818724C2EED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3" name="Rectangle 2612">
              <a:extLst>
                <a:ext uri="{FF2B5EF4-FFF2-40B4-BE49-F238E27FC236}">
                  <a16:creationId xmlns:a16="http://schemas.microsoft.com/office/drawing/2014/main" id="{07415773-356E-46E7-81F6-DA9537157565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4" name="Rectangle 2613">
              <a:extLst>
                <a:ext uri="{FF2B5EF4-FFF2-40B4-BE49-F238E27FC236}">
                  <a16:creationId xmlns:a16="http://schemas.microsoft.com/office/drawing/2014/main" id="{C1265778-D9B2-4DC3-8629-ED241FA13BAE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8" name="Rectangle 2617">
              <a:extLst>
                <a:ext uri="{FF2B5EF4-FFF2-40B4-BE49-F238E27FC236}">
                  <a16:creationId xmlns:a16="http://schemas.microsoft.com/office/drawing/2014/main" id="{8826DC87-0F2D-4B6E-8C6A-6DC92B5797FC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9" name="Rectangle 2618">
              <a:extLst>
                <a:ext uri="{FF2B5EF4-FFF2-40B4-BE49-F238E27FC236}">
                  <a16:creationId xmlns:a16="http://schemas.microsoft.com/office/drawing/2014/main" id="{10F1BFD9-F2FB-4DA5-991B-97B6FCD9B885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0" name="Rectangle 2619">
              <a:extLst>
                <a:ext uri="{FF2B5EF4-FFF2-40B4-BE49-F238E27FC236}">
                  <a16:creationId xmlns:a16="http://schemas.microsoft.com/office/drawing/2014/main" id="{3227E18F-E5A0-4F8B-9718-078F49AB5562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1" name="Rectangle 2620">
              <a:extLst>
                <a:ext uri="{FF2B5EF4-FFF2-40B4-BE49-F238E27FC236}">
                  <a16:creationId xmlns:a16="http://schemas.microsoft.com/office/drawing/2014/main" id="{CC3D5C2A-2F1F-4B6B-B387-5CCC367C8199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2" name="Rectangle 2621">
              <a:extLst>
                <a:ext uri="{FF2B5EF4-FFF2-40B4-BE49-F238E27FC236}">
                  <a16:creationId xmlns:a16="http://schemas.microsoft.com/office/drawing/2014/main" id="{E687A816-2459-4753-8167-08120AAE9263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3" name="Rectangle 2622">
              <a:extLst>
                <a:ext uri="{FF2B5EF4-FFF2-40B4-BE49-F238E27FC236}">
                  <a16:creationId xmlns:a16="http://schemas.microsoft.com/office/drawing/2014/main" id="{176990F5-4EFD-40C8-836D-26E47C563D36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4" name="Rectangle 2623">
              <a:extLst>
                <a:ext uri="{FF2B5EF4-FFF2-40B4-BE49-F238E27FC236}">
                  <a16:creationId xmlns:a16="http://schemas.microsoft.com/office/drawing/2014/main" id="{D77B233E-C8B5-4E87-A32E-2506D1E8EEF7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5" name="Rectangle 2624">
              <a:extLst>
                <a:ext uri="{FF2B5EF4-FFF2-40B4-BE49-F238E27FC236}">
                  <a16:creationId xmlns:a16="http://schemas.microsoft.com/office/drawing/2014/main" id="{6B11469B-9A2E-45C1-93F7-43E9AD202524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6" name="Rectangle 2625">
              <a:extLst>
                <a:ext uri="{FF2B5EF4-FFF2-40B4-BE49-F238E27FC236}">
                  <a16:creationId xmlns:a16="http://schemas.microsoft.com/office/drawing/2014/main" id="{CBEA65E4-0729-4617-83AC-5EC4A330CD44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7" name="Rectangle 2626">
              <a:extLst>
                <a:ext uri="{FF2B5EF4-FFF2-40B4-BE49-F238E27FC236}">
                  <a16:creationId xmlns:a16="http://schemas.microsoft.com/office/drawing/2014/main" id="{43ED6F7A-749D-40EF-89C3-D2B1530F4BCD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8" name="Rectangle 2627">
              <a:extLst>
                <a:ext uri="{FF2B5EF4-FFF2-40B4-BE49-F238E27FC236}">
                  <a16:creationId xmlns:a16="http://schemas.microsoft.com/office/drawing/2014/main" id="{71A93231-B47F-4A70-93B8-4FE82BEE68FA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9" name="Rectangle 2628">
              <a:extLst>
                <a:ext uri="{FF2B5EF4-FFF2-40B4-BE49-F238E27FC236}">
                  <a16:creationId xmlns:a16="http://schemas.microsoft.com/office/drawing/2014/main" id="{5690CC0C-795D-42B5-8A29-AC38CA1EE5AD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Rectangle 589">
              <a:extLst>
                <a:ext uri="{FF2B5EF4-FFF2-40B4-BE49-F238E27FC236}">
                  <a16:creationId xmlns:a16="http://schemas.microsoft.com/office/drawing/2014/main" id="{2CF6A852-AA1A-41E3-B5A2-A9F84B27080C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1" name="Rectangle 590">
              <a:extLst>
                <a:ext uri="{FF2B5EF4-FFF2-40B4-BE49-F238E27FC236}">
                  <a16:creationId xmlns:a16="http://schemas.microsoft.com/office/drawing/2014/main" id="{F00B943C-E176-4DEE-8EA0-E9D6B1F2767B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2" name="Rectangle 591">
              <a:extLst>
                <a:ext uri="{FF2B5EF4-FFF2-40B4-BE49-F238E27FC236}">
                  <a16:creationId xmlns:a16="http://schemas.microsoft.com/office/drawing/2014/main" id="{729BD176-AD75-4BBB-AFB9-12086771A412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3" name="Rectangle 592">
              <a:extLst>
                <a:ext uri="{FF2B5EF4-FFF2-40B4-BE49-F238E27FC236}">
                  <a16:creationId xmlns:a16="http://schemas.microsoft.com/office/drawing/2014/main" id="{DFB584B5-9ACE-4380-80AA-6A41438ECD47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Rectangle 593">
              <a:extLst>
                <a:ext uri="{FF2B5EF4-FFF2-40B4-BE49-F238E27FC236}">
                  <a16:creationId xmlns:a16="http://schemas.microsoft.com/office/drawing/2014/main" id="{BA704F4F-F35A-45A9-8866-98ABE6D5D7F4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Rectangle 594">
              <a:extLst>
                <a:ext uri="{FF2B5EF4-FFF2-40B4-BE49-F238E27FC236}">
                  <a16:creationId xmlns:a16="http://schemas.microsoft.com/office/drawing/2014/main" id="{23C30A63-1345-4B92-B385-27D31DDDD323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-33338" y="9978"/>
            <a:ext cx="9144000" cy="5969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4000" dirty="0"/>
              <a:t>Draw evenly spaced lines thru spots</a:t>
            </a:r>
          </a:p>
        </p:txBody>
      </p:sp>
      <p:sp>
        <p:nvSpPr>
          <p:cNvPr id="559" name="Text Box 473">
            <a:extLst>
              <a:ext uri="{FF2B5EF4-FFF2-40B4-BE49-F238E27FC236}">
                <a16:creationId xmlns:a16="http://schemas.microsoft.com/office/drawing/2014/main" id="{D8E59B7D-2A3A-4C00-BF3B-850541B4C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37" y="642821"/>
            <a:ext cx="1999649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0" dirty="0"/>
              <a:t>A wider reciprocal spacing gives smaller (better) real cell spacing.</a:t>
            </a:r>
          </a:p>
        </p:txBody>
      </p:sp>
      <p:sp>
        <p:nvSpPr>
          <p:cNvPr id="560" name="Text Box 473">
            <a:extLst>
              <a:ext uri="{FF2B5EF4-FFF2-40B4-BE49-F238E27FC236}">
                <a16:creationId xmlns:a16="http://schemas.microsoft.com/office/drawing/2014/main" id="{5B307246-2DD0-4F48-8672-CC4AA6FD3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1639" y="659987"/>
            <a:ext cx="2158437" cy="120032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0" dirty="0"/>
              <a:t>Draw another set of evenly spaced lines at 90° or 120°, if possible.</a:t>
            </a:r>
          </a:p>
        </p:txBody>
      </p:sp>
      <p:sp>
        <p:nvSpPr>
          <p:cNvPr id="561" name="Arrow: Left-Right 560">
            <a:extLst>
              <a:ext uri="{FF2B5EF4-FFF2-40B4-BE49-F238E27FC236}">
                <a16:creationId xmlns:a16="http://schemas.microsoft.com/office/drawing/2014/main" id="{C71B85F5-C728-4D8C-AC7C-BE3525B434BF}"/>
              </a:ext>
            </a:extLst>
          </p:cNvPr>
          <p:cNvSpPr/>
          <p:nvPr/>
        </p:nvSpPr>
        <p:spPr>
          <a:xfrm>
            <a:off x="5032140" y="2355527"/>
            <a:ext cx="288757" cy="182387"/>
          </a:xfrm>
          <a:prstGeom prst="left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84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Picture 477" descr="prec_cytb562">
            <a:extLst>
              <a:ext uri="{FF2B5EF4-FFF2-40B4-BE49-F238E27FC236}">
                <a16:creationId xmlns:a16="http://schemas.microsoft.com/office/drawing/2014/main" id="{7F56397B-AD46-4DE1-8932-7FB13CE6F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330200"/>
            <a:ext cx="7815262" cy="7815263"/>
          </a:xfrm>
          <a:prstGeom prst="rect">
            <a:avLst/>
          </a:prstGeom>
          <a:solidFill>
            <a:srgbClr val="000000">
              <a:alpha val="12157"/>
            </a:srgbClr>
          </a:solidFill>
          <a:ln w="9525">
            <a:noFill/>
            <a:miter lim="800000"/>
            <a:headEnd/>
            <a:tailEnd/>
          </a:ln>
          <a:extLst/>
        </p:spPr>
      </p:pic>
      <p:sp>
        <p:nvSpPr>
          <p:cNvPr id="783" name="Oval 782">
            <a:extLst>
              <a:ext uri="{FF2B5EF4-FFF2-40B4-BE49-F238E27FC236}">
                <a16:creationId xmlns:a16="http://schemas.microsoft.com/office/drawing/2014/main" id="{541AB9B5-4F93-4B9F-AC41-05A60658546B}"/>
              </a:ext>
            </a:extLst>
          </p:cNvPr>
          <p:cNvSpPr>
            <a:spLocks noChangeAspect="1"/>
          </p:cNvSpPr>
          <p:nvPr/>
        </p:nvSpPr>
        <p:spPr>
          <a:xfrm>
            <a:off x="1554099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5" name="Oval 804">
            <a:extLst>
              <a:ext uri="{FF2B5EF4-FFF2-40B4-BE49-F238E27FC236}">
                <a16:creationId xmlns:a16="http://schemas.microsoft.com/office/drawing/2014/main" id="{464C3A83-E1C3-43DA-A8DB-08A4E148175A}"/>
              </a:ext>
            </a:extLst>
          </p:cNvPr>
          <p:cNvSpPr>
            <a:spLocks noChangeAspect="1"/>
          </p:cNvSpPr>
          <p:nvPr/>
        </p:nvSpPr>
        <p:spPr>
          <a:xfrm>
            <a:off x="2042795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5" name="Oval 824">
            <a:extLst>
              <a:ext uri="{FF2B5EF4-FFF2-40B4-BE49-F238E27FC236}">
                <a16:creationId xmlns:a16="http://schemas.microsoft.com/office/drawing/2014/main" id="{34F9FD14-D0DA-477A-99C4-344A6A30194B}"/>
              </a:ext>
            </a:extLst>
          </p:cNvPr>
          <p:cNvSpPr>
            <a:spLocks noChangeAspect="1"/>
          </p:cNvSpPr>
          <p:nvPr/>
        </p:nvSpPr>
        <p:spPr>
          <a:xfrm>
            <a:off x="2531491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7" name="Oval 826">
            <a:extLst>
              <a:ext uri="{FF2B5EF4-FFF2-40B4-BE49-F238E27FC236}">
                <a16:creationId xmlns:a16="http://schemas.microsoft.com/office/drawing/2014/main" id="{5CC3A3D0-F679-41B0-98C5-8BFA3B189F0C}"/>
              </a:ext>
            </a:extLst>
          </p:cNvPr>
          <p:cNvSpPr>
            <a:spLocks noChangeAspect="1"/>
          </p:cNvSpPr>
          <p:nvPr/>
        </p:nvSpPr>
        <p:spPr>
          <a:xfrm>
            <a:off x="1065403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7" name="Oval 846">
            <a:extLst>
              <a:ext uri="{FF2B5EF4-FFF2-40B4-BE49-F238E27FC236}">
                <a16:creationId xmlns:a16="http://schemas.microsoft.com/office/drawing/2014/main" id="{5590D6D8-7B46-45C4-BB83-5CDE75C0BDF0}"/>
              </a:ext>
            </a:extLst>
          </p:cNvPr>
          <p:cNvSpPr>
            <a:spLocks noChangeAspect="1"/>
          </p:cNvSpPr>
          <p:nvPr/>
        </p:nvSpPr>
        <p:spPr>
          <a:xfrm>
            <a:off x="3508883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9" name="Oval 848">
            <a:extLst>
              <a:ext uri="{FF2B5EF4-FFF2-40B4-BE49-F238E27FC236}">
                <a16:creationId xmlns:a16="http://schemas.microsoft.com/office/drawing/2014/main" id="{CA7626E9-8DF3-41CA-984C-1DB2360BA9E9}"/>
              </a:ext>
            </a:extLst>
          </p:cNvPr>
          <p:cNvSpPr>
            <a:spLocks noChangeAspect="1"/>
          </p:cNvSpPr>
          <p:nvPr/>
        </p:nvSpPr>
        <p:spPr>
          <a:xfrm>
            <a:off x="3997579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0" name="Oval 869">
            <a:extLst>
              <a:ext uri="{FF2B5EF4-FFF2-40B4-BE49-F238E27FC236}">
                <a16:creationId xmlns:a16="http://schemas.microsoft.com/office/drawing/2014/main" id="{9B67707D-051C-43E3-8FA1-E973B2991146}"/>
              </a:ext>
            </a:extLst>
          </p:cNvPr>
          <p:cNvSpPr>
            <a:spLocks noChangeAspect="1"/>
          </p:cNvSpPr>
          <p:nvPr/>
        </p:nvSpPr>
        <p:spPr>
          <a:xfrm>
            <a:off x="3020187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9" name="Oval 888">
            <a:extLst>
              <a:ext uri="{FF2B5EF4-FFF2-40B4-BE49-F238E27FC236}">
                <a16:creationId xmlns:a16="http://schemas.microsoft.com/office/drawing/2014/main" id="{55962845-0408-49F9-8D6B-FB58D73CA72A}"/>
              </a:ext>
            </a:extLst>
          </p:cNvPr>
          <p:cNvSpPr>
            <a:spLocks noChangeAspect="1"/>
          </p:cNvSpPr>
          <p:nvPr/>
        </p:nvSpPr>
        <p:spPr>
          <a:xfrm>
            <a:off x="5463667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1" name="Oval 890">
            <a:extLst>
              <a:ext uri="{FF2B5EF4-FFF2-40B4-BE49-F238E27FC236}">
                <a16:creationId xmlns:a16="http://schemas.microsoft.com/office/drawing/2014/main" id="{A12F5FC8-24AD-49DC-A46C-1BC9E12F3F0B}"/>
              </a:ext>
            </a:extLst>
          </p:cNvPr>
          <p:cNvSpPr>
            <a:spLocks noChangeAspect="1"/>
          </p:cNvSpPr>
          <p:nvPr/>
        </p:nvSpPr>
        <p:spPr>
          <a:xfrm>
            <a:off x="5952363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9" name="Oval 908">
            <a:extLst>
              <a:ext uri="{FF2B5EF4-FFF2-40B4-BE49-F238E27FC236}">
                <a16:creationId xmlns:a16="http://schemas.microsoft.com/office/drawing/2014/main" id="{07AD3F69-FCEA-4307-88FD-CBF6EB41ED3D}"/>
              </a:ext>
            </a:extLst>
          </p:cNvPr>
          <p:cNvSpPr>
            <a:spLocks noChangeAspect="1"/>
          </p:cNvSpPr>
          <p:nvPr/>
        </p:nvSpPr>
        <p:spPr>
          <a:xfrm>
            <a:off x="6441059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3" name="Oval 912">
            <a:extLst>
              <a:ext uri="{FF2B5EF4-FFF2-40B4-BE49-F238E27FC236}">
                <a16:creationId xmlns:a16="http://schemas.microsoft.com/office/drawing/2014/main" id="{B291D46D-EC36-4E6A-A549-8C4585DA4AB9}"/>
              </a:ext>
            </a:extLst>
          </p:cNvPr>
          <p:cNvSpPr>
            <a:spLocks noChangeAspect="1"/>
          </p:cNvSpPr>
          <p:nvPr/>
        </p:nvSpPr>
        <p:spPr>
          <a:xfrm>
            <a:off x="7418451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1" name="Oval 930">
            <a:extLst>
              <a:ext uri="{FF2B5EF4-FFF2-40B4-BE49-F238E27FC236}">
                <a16:creationId xmlns:a16="http://schemas.microsoft.com/office/drawing/2014/main" id="{BD8D7BAB-31EB-4E64-851C-B5BC2E6CA194}"/>
              </a:ext>
            </a:extLst>
          </p:cNvPr>
          <p:cNvSpPr>
            <a:spLocks noChangeAspect="1"/>
          </p:cNvSpPr>
          <p:nvPr/>
        </p:nvSpPr>
        <p:spPr>
          <a:xfrm>
            <a:off x="7907147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5" name="Oval 934">
            <a:extLst>
              <a:ext uri="{FF2B5EF4-FFF2-40B4-BE49-F238E27FC236}">
                <a16:creationId xmlns:a16="http://schemas.microsoft.com/office/drawing/2014/main" id="{D73D5AEC-2629-4D16-A8A1-89CFB472521F}"/>
              </a:ext>
            </a:extLst>
          </p:cNvPr>
          <p:cNvSpPr>
            <a:spLocks noChangeAspect="1"/>
          </p:cNvSpPr>
          <p:nvPr/>
        </p:nvSpPr>
        <p:spPr>
          <a:xfrm>
            <a:off x="6929755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8" name="Oval 937">
            <a:extLst>
              <a:ext uri="{FF2B5EF4-FFF2-40B4-BE49-F238E27FC236}">
                <a16:creationId xmlns:a16="http://schemas.microsoft.com/office/drawing/2014/main" id="{47251B36-6482-45C1-828C-E98567D440CC}"/>
              </a:ext>
            </a:extLst>
          </p:cNvPr>
          <p:cNvSpPr>
            <a:spLocks noChangeAspect="1"/>
          </p:cNvSpPr>
          <p:nvPr/>
        </p:nvSpPr>
        <p:spPr>
          <a:xfrm>
            <a:off x="155409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3" name="Oval 942">
            <a:extLst>
              <a:ext uri="{FF2B5EF4-FFF2-40B4-BE49-F238E27FC236}">
                <a16:creationId xmlns:a16="http://schemas.microsoft.com/office/drawing/2014/main" id="{44202B12-8F11-4899-BAF8-8DF31F7F6965}"/>
              </a:ext>
            </a:extLst>
          </p:cNvPr>
          <p:cNvSpPr>
            <a:spLocks noChangeAspect="1"/>
          </p:cNvSpPr>
          <p:nvPr/>
        </p:nvSpPr>
        <p:spPr>
          <a:xfrm>
            <a:off x="82105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6" name="Oval 945">
            <a:extLst>
              <a:ext uri="{FF2B5EF4-FFF2-40B4-BE49-F238E27FC236}">
                <a16:creationId xmlns:a16="http://schemas.microsoft.com/office/drawing/2014/main" id="{C7E69201-42A0-4BFA-BACC-B4A2C6997E6F}"/>
              </a:ext>
            </a:extLst>
          </p:cNvPr>
          <p:cNvSpPr>
            <a:spLocks noChangeAspect="1"/>
          </p:cNvSpPr>
          <p:nvPr/>
        </p:nvSpPr>
        <p:spPr>
          <a:xfrm>
            <a:off x="3508883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7" name="Oval 946">
            <a:extLst>
              <a:ext uri="{FF2B5EF4-FFF2-40B4-BE49-F238E27FC236}">
                <a16:creationId xmlns:a16="http://schemas.microsoft.com/office/drawing/2014/main" id="{A92CBD13-4C45-4A58-818E-7B88395499CB}"/>
              </a:ext>
            </a:extLst>
          </p:cNvPr>
          <p:cNvSpPr>
            <a:spLocks noChangeAspect="1"/>
          </p:cNvSpPr>
          <p:nvPr/>
        </p:nvSpPr>
        <p:spPr>
          <a:xfrm>
            <a:off x="3753231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8" name="Oval 947">
            <a:extLst>
              <a:ext uri="{FF2B5EF4-FFF2-40B4-BE49-F238E27FC236}">
                <a16:creationId xmlns:a16="http://schemas.microsoft.com/office/drawing/2014/main" id="{78B9DD2B-E56B-4E5B-B760-A998C5AA0145}"/>
              </a:ext>
            </a:extLst>
          </p:cNvPr>
          <p:cNvSpPr>
            <a:spLocks noChangeAspect="1"/>
          </p:cNvSpPr>
          <p:nvPr/>
        </p:nvSpPr>
        <p:spPr>
          <a:xfrm>
            <a:off x="399757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1" name="Oval 950">
            <a:extLst>
              <a:ext uri="{FF2B5EF4-FFF2-40B4-BE49-F238E27FC236}">
                <a16:creationId xmlns:a16="http://schemas.microsoft.com/office/drawing/2014/main" id="{E937C818-1A50-4482-84A8-D56F2E087B99}"/>
              </a:ext>
            </a:extLst>
          </p:cNvPr>
          <p:cNvSpPr>
            <a:spLocks noChangeAspect="1"/>
          </p:cNvSpPr>
          <p:nvPr/>
        </p:nvSpPr>
        <p:spPr>
          <a:xfrm>
            <a:off x="277583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2" name="Oval 951">
            <a:extLst>
              <a:ext uri="{FF2B5EF4-FFF2-40B4-BE49-F238E27FC236}">
                <a16:creationId xmlns:a16="http://schemas.microsoft.com/office/drawing/2014/main" id="{48F65500-F98E-4E77-899E-6B0D46C385C6}"/>
              </a:ext>
            </a:extLst>
          </p:cNvPr>
          <p:cNvSpPr>
            <a:spLocks noChangeAspect="1"/>
          </p:cNvSpPr>
          <p:nvPr/>
        </p:nvSpPr>
        <p:spPr>
          <a:xfrm>
            <a:off x="3020187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3" name="Oval 952">
            <a:extLst>
              <a:ext uri="{FF2B5EF4-FFF2-40B4-BE49-F238E27FC236}">
                <a16:creationId xmlns:a16="http://schemas.microsoft.com/office/drawing/2014/main" id="{6EC3A5E4-1E49-45CB-BE24-FADA04D0C9A5}"/>
              </a:ext>
            </a:extLst>
          </p:cNvPr>
          <p:cNvSpPr>
            <a:spLocks noChangeAspect="1"/>
          </p:cNvSpPr>
          <p:nvPr/>
        </p:nvSpPr>
        <p:spPr>
          <a:xfrm>
            <a:off x="326453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4" name="Oval 953">
            <a:extLst>
              <a:ext uri="{FF2B5EF4-FFF2-40B4-BE49-F238E27FC236}">
                <a16:creationId xmlns:a16="http://schemas.microsoft.com/office/drawing/2014/main" id="{9B11768B-52A5-407C-B26A-1CE393C4A11D}"/>
              </a:ext>
            </a:extLst>
          </p:cNvPr>
          <p:cNvSpPr>
            <a:spLocks noChangeAspect="1"/>
          </p:cNvSpPr>
          <p:nvPr/>
        </p:nvSpPr>
        <p:spPr>
          <a:xfrm>
            <a:off x="5463667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5" name="Oval 954">
            <a:extLst>
              <a:ext uri="{FF2B5EF4-FFF2-40B4-BE49-F238E27FC236}">
                <a16:creationId xmlns:a16="http://schemas.microsoft.com/office/drawing/2014/main" id="{C9535BC8-4845-4CF5-BF51-5E1D273FF9B9}"/>
              </a:ext>
            </a:extLst>
          </p:cNvPr>
          <p:cNvSpPr>
            <a:spLocks noChangeAspect="1"/>
          </p:cNvSpPr>
          <p:nvPr/>
        </p:nvSpPr>
        <p:spPr>
          <a:xfrm>
            <a:off x="570801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6" name="Oval 955">
            <a:extLst>
              <a:ext uri="{FF2B5EF4-FFF2-40B4-BE49-F238E27FC236}">
                <a16:creationId xmlns:a16="http://schemas.microsoft.com/office/drawing/2014/main" id="{6755A63B-8A85-4F6B-8EA7-E10E52EC7FA0}"/>
              </a:ext>
            </a:extLst>
          </p:cNvPr>
          <p:cNvSpPr>
            <a:spLocks noChangeAspect="1"/>
          </p:cNvSpPr>
          <p:nvPr/>
        </p:nvSpPr>
        <p:spPr>
          <a:xfrm>
            <a:off x="5952363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7" name="Oval 956">
            <a:extLst>
              <a:ext uri="{FF2B5EF4-FFF2-40B4-BE49-F238E27FC236}">
                <a16:creationId xmlns:a16="http://schemas.microsoft.com/office/drawing/2014/main" id="{A96BCCFA-C7B2-422B-816D-ED4ABACD896E}"/>
              </a:ext>
            </a:extLst>
          </p:cNvPr>
          <p:cNvSpPr>
            <a:spLocks noChangeAspect="1"/>
          </p:cNvSpPr>
          <p:nvPr/>
        </p:nvSpPr>
        <p:spPr>
          <a:xfrm>
            <a:off x="6196711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1" name="Oval 960">
            <a:extLst>
              <a:ext uri="{FF2B5EF4-FFF2-40B4-BE49-F238E27FC236}">
                <a16:creationId xmlns:a16="http://schemas.microsoft.com/office/drawing/2014/main" id="{696571E6-927D-4625-9360-689E8F10D957}"/>
              </a:ext>
            </a:extLst>
          </p:cNvPr>
          <p:cNvSpPr>
            <a:spLocks noChangeAspect="1"/>
          </p:cNvSpPr>
          <p:nvPr/>
        </p:nvSpPr>
        <p:spPr>
          <a:xfrm>
            <a:off x="521931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2" name="Oval 961">
            <a:extLst>
              <a:ext uri="{FF2B5EF4-FFF2-40B4-BE49-F238E27FC236}">
                <a16:creationId xmlns:a16="http://schemas.microsoft.com/office/drawing/2014/main" id="{12CBFB90-4689-4DEE-8993-AE986AD90D67}"/>
              </a:ext>
            </a:extLst>
          </p:cNvPr>
          <p:cNvSpPr>
            <a:spLocks noChangeAspect="1"/>
          </p:cNvSpPr>
          <p:nvPr/>
        </p:nvSpPr>
        <p:spPr>
          <a:xfrm>
            <a:off x="7418451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0" name="Oval 979">
            <a:extLst>
              <a:ext uri="{FF2B5EF4-FFF2-40B4-BE49-F238E27FC236}">
                <a16:creationId xmlns:a16="http://schemas.microsoft.com/office/drawing/2014/main" id="{F4741AC5-4E55-4E5A-B7A0-0853478C1E45}"/>
              </a:ext>
            </a:extLst>
          </p:cNvPr>
          <p:cNvSpPr>
            <a:spLocks noChangeAspect="1"/>
          </p:cNvSpPr>
          <p:nvPr/>
        </p:nvSpPr>
        <p:spPr>
          <a:xfrm>
            <a:off x="815149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1" name="Oval 1000">
            <a:extLst>
              <a:ext uri="{FF2B5EF4-FFF2-40B4-BE49-F238E27FC236}">
                <a16:creationId xmlns:a16="http://schemas.microsoft.com/office/drawing/2014/main" id="{13F9C47D-C836-4972-B4AC-25A948DC9040}"/>
              </a:ext>
            </a:extLst>
          </p:cNvPr>
          <p:cNvSpPr>
            <a:spLocks noChangeAspect="1"/>
          </p:cNvSpPr>
          <p:nvPr/>
        </p:nvSpPr>
        <p:spPr>
          <a:xfrm>
            <a:off x="155409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2" name="Oval 1001">
            <a:extLst>
              <a:ext uri="{FF2B5EF4-FFF2-40B4-BE49-F238E27FC236}">
                <a16:creationId xmlns:a16="http://schemas.microsoft.com/office/drawing/2014/main" id="{9943EB25-EACF-43A9-8202-CAC7F313F893}"/>
              </a:ext>
            </a:extLst>
          </p:cNvPr>
          <p:cNvSpPr>
            <a:spLocks noChangeAspect="1"/>
          </p:cNvSpPr>
          <p:nvPr/>
        </p:nvSpPr>
        <p:spPr>
          <a:xfrm>
            <a:off x="179844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3" name="Oval 1002">
            <a:extLst>
              <a:ext uri="{FF2B5EF4-FFF2-40B4-BE49-F238E27FC236}">
                <a16:creationId xmlns:a16="http://schemas.microsoft.com/office/drawing/2014/main" id="{04418AD9-A402-4976-859C-C1B0E59C782A}"/>
              </a:ext>
            </a:extLst>
          </p:cNvPr>
          <p:cNvSpPr>
            <a:spLocks noChangeAspect="1"/>
          </p:cNvSpPr>
          <p:nvPr/>
        </p:nvSpPr>
        <p:spPr>
          <a:xfrm>
            <a:off x="204279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4" name="Oval 1003">
            <a:extLst>
              <a:ext uri="{FF2B5EF4-FFF2-40B4-BE49-F238E27FC236}">
                <a16:creationId xmlns:a16="http://schemas.microsoft.com/office/drawing/2014/main" id="{79E1D3DB-4829-4B8A-8C69-6F27A156EA84}"/>
              </a:ext>
            </a:extLst>
          </p:cNvPr>
          <p:cNvSpPr>
            <a:spLocks noChangeAspect="1"/>
          </p:cNvSpPr>
          <p:nvPr/>
        </p:nvSpPr>
        <p:spPr>
          <a:xfrm>
            <a:off x="228714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2" name="Oval 1021">
            <a:extLst>
              <a:ext uri="{FF2B5EF4-FFF2-40B4-BE49-F238E27FC236}">
                <a16:creationId xmlns:a16="http://schemas.microsoft.com/office/drawing/2014/main" id="{08DF9009-44A9-49FB-90C4-0070E383082E}"/>
              </a:ext>
            </a:extLst>
          </p:cNvPr>
          <p:cNvSpPr>
            <a:spLocks noChangeAspect="1"/>
          </p:cNvSpPr>
          <p:nvPr/>
        </p:nvSpPr>
        <p:spPr>
          <a:xfrm>
            <a:off x="253149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3" name="Oval 1022">
            <a:extLst>
              <a:ext uri="{FF2B5EF4-FFF2-40B4-BE49-F238E27FC236}">
                <a16:creationId xmlns:a16="http://schemas.microsoft.com/office/drawing/2014/main" id="{14071617-8187-44D2-B732-8AB44C410DB6}"/>
              </a:ext>
            </a:extLst>
          </p:cNvPr>
          <p:cNvSpPr>
            <a:spLocks noChangeAspect="1"/>
          </p:cNvSpPr>
          <p:nvPr/>
        </p:nvSpPr>
        <p:spPr>
          <a:xfrm>
            <a:off x="82105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381892DF-17AA-46AF-B3AB-F48F0C022D66}"/>
              </a:ext>
            </a:extLst>
          </p:cNvPr>
          <p:cNvSpPr>
            <a:spLocks noChangeAspect="1"/>
          </p:cNvSpPr>
          <p:nvPr/>
        </p:nvSpPr>
        <p:spPr>
          <a:xfrm>
            <a:off x="106540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" name="Oval 1024">
            <a:extLst>
              <a:ext uri="{FF2B5EF4-FFF2-40B4-BE49-F238E27FC236}">
                <a16:creationId xmlns:a16="http://schemas.microsoft.com/office/drawing/2014/main" id="{FE08A62C-83CE-4647-A37D-2032DFEDD07A}"/>
              </a:ext>
            </a:extLst>
          </p:cNvPr>
          <p:cNvSpPr>
            <a:spLocks noChangeAspect="1"/>
          </p:cNvSpPr>
          <p:nvPr/>
        </p:nvSpPr>
        <p:spPr>
          <a:xfrm>
            <a:off x="130975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3" name="Oval 1042">
            <a:extLst>
              <a:ext uri="{FF2B5EF4-FFF2-40B4-BE49-F238E27FC236}">
                <a16:creationId xmlns:a16="http://schemas.microsoft.com/office/drawing/2014/main" id="{A7345E7F-854A-48C9-981B-F309664CA47E}"/>
              </a:ext>
            </a:extLst>
          </p:cNvPr>
          <p:cNvSpPr>
            <a:spLocks noChangeAspect="1"/>
          </p:cNvSpPr>
          <p:nvPr/>
        </p:nvSpPr>
        <p:spPr>
          <a:xfrm>
            <a:off x="350888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Oval 1043">
            <a:extLst>
              <a:ext uri="{FF2B5EF4-FFF2-40B4-BE49-F238E27FC236}">
                <a16:creationId xmlns:a16="http://schemas.microsoft.com/office/drawing/2014/main" id="{766ACCBE-A8B6-47C6-BA3D-3E582E887E0D}"/>
              </a:ext>
            </a:extLst>
          </p:cNvPr>
          <p:cNvSpPr>
            <a:spLocks noChangeAspect="1"/>
          </p:cNvSpPr>
          <p:nvPr/>
        </p:nvSpPr>
        <p:spPr>
          <a:xfrm>
            <a:off x="375323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5" name="Oval 1044">
            <a:extLst>
              <a:ext uri="{FF2B5EF4-FFF2-40B4-BE49-F238E27FC236}">
                <a16:creationId xmlns:a16="http://schemas.microsoft.com/office/drawing/2014/main" id="{C7E2CF24-974D-4546-89B0-13B8C2AEF7E1}"/>
              </a:ext>
            </a:extLst>
          </p:cNvPr>
          <p:cNvSpPr>
            <a:spLocks noChangeAspect="1"/>
          </p:cNvSpPr>
          <p:nvPr/>
        </p:nvSpPr>
        <p:spPr>
          <a:xfrm>
            <a:off x="399757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5" name="Oval 1064">
            <a:extLst>
              <a:ext uri="{FF2B5EF4-FFF2-40B4-BE49-F238E27FC236}">
                <a16:creationId xmlns:a16="http://schemas.microsoft.com/office/drawing/2014/main" id="{118BDAA9-6AAF-42C4-8486-B6E50EB3AD9A}"/>
              </a:ext>
            </a:extLst>
          </p:cNvPr>
          <p:cNvSpPr>
            <a:spLocks noChangeAspect="1"/>
          </p:cNvSpPr>
          <p:nvPr/>
        </p:nvSpPr>
        <p:spPr>
          <a:xfrm>
            <a:off x="277583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6" name="Oval 1065">
            <a:extLst>
              <a:ext uri="{FF2B5EF4-FFF2-40B4-BE49-F238E27FC236}">
                <a16:creationId xmlns:a16="http://schemas.microsoft.com/office/drawing/2014/main" id="{8BA01462-304C-4EA2-898F-BB3EF313F76A}"/>
              </a:ext>
            </a:extLst>
          </p:cNvPr>
          <p:cNvSpPr>
            <a:spLocks noChangeAspect="1"/>
          </p:cNvSpPr>
          <p:nvPr/>
        </p:nvSpPr>
        <p:spPr>
          <a:xfrm>
            <a:off x="302018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5" name="Oval 1084">
            <a:extLst>
              <a:ext uri="{FF2B5EF4-FFF2-40B4-BE49-F238E27FC236}">
                <a16:creationId xmlns:a16="http://schemas.microsoft.com/office/drawing/2014/main" id="{97BB0CB6-06E0-4DD3-B7AC-98851B2314B3}"/>
              </a:ext>
            </a:extLst>
          </p:cNvPr>
          <p:cNvSpPr>
            <a:spLocks noChangeAspect="1"/>
          </p:cNvSpPr>
          <p:nvPr/>
        </p:nvSpPr>
        <p:spPr>
          <a:xfrm>
            <a:off x="326453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6" name="Oval 1085">
            <a:extLst>
              <a:ext uri="{FF2B5EF4-FFF2-40B4-BE49-F238E27FC236}">
                <a16:creationId xmlns:a16="http://schemas.microsoft.com/office/drawing/2014/main" id="{E5D2ADF0-8D41-41E6-8359-16E693441266}"/>
              </a:ext>
            </a:extLst>
          </p:cNvPr>
          <p:cNvSpPr>
            <a:spLocks noChangeAspect="1"/>
          </p:cNvSpPr>
          <p:nvPr/>
        </p:nvSpPr>
        <p:spPr>
          <a:xfrm>
            <a:off x="546366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7" name="Oval 1086">
            <a:extLst>
              <a:ext uri="{FF2B5EF4-FFF2-40B4-BE49-F238E27FC236}">
                <a16:creationId xmlns:a16="http://schemas.microsoft.com/office/drawing/2014/main" id="{892C4A7E-940C-4966-9180-1E3C9B855DAD}"/>
              </a:ext>
            </a:extLst>
          </p:cNvPr>
          <p:cNvSpPr>
            <a:spLocks noChangeAspect="1"/>
          </p:cNvSpPr>
          <p:nvPr/>
        </p:nvSpPr>
        <p:spPr>
          <a:xfrm>
            <a:off x="570801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8" name="Oval 1087">
            <a:extLst>
              <a:ext uri="{FF2B5EF4-FFF2-40B4-BE49-F238E27FC236}">
                <a16:creationId xmlns:a16="http://schemas.microsoft.com/office/drawing/2014/main" id="{1901A153-78E2-4552-893F-B3E119A58D8C}"/>
              </a:ext>
            </a:extLst>
          </p:cNvPr>
          <p:cNvSpPr>
            <a:spLocks noChangeAspect="1"/>
          </p:cNvSpPr>
          <p:nvPr/>
        </p:nvSpPr>
        <p:spPr>
          <a:xfrm>
            <a:off x="595236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9" name="Oval 1088">
            <a:extLst>
              <a:ext uri="{FF2B5EF4-FFF2-40B4-BE49-F238E27FC236}">
                <a16:creationId xmlns:a16="http://schemas.microsoft.com/office/drawing/2014/main" id="{4537266E-79CE-4E28-86F5-AF5BC9C94A5C}"/>
              </a:ext>
            </a:extLst>
          </p:cNvPr>
          <p:cNvSpPr>
            <a:spLocks noChangeAspect="1"/>
          </p:cNvSpPr>
          <p:nvPr/>
        </p:nvSpPr>
        <p:spPr>
          <a:xfrm>
            <a:off x="619671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0" name="Oval 1089">
            <a:extLst>
              <a:ext uri="{FF2B5EF4-FFF2-40B4-BE49-F238E27FC236}">
                <a16:creationId xmlns:a16="http://schemas.microsoft.com/office/drawing/2014/main" id="{FC773E34-6770-4D5E-B467-9286D705B171}"/>
              </a:ext>
            </a:extLst>
          </p:cNvPr>
          <p:cNvSpPr>
            <a:spLocks noChangeAspect="1"/>
          </p:cNvSpPr>
          <p:nvPr/>
        </p:nvSpPr>
        <p:spPr>
          <a:xfrm>
            <a:off x="644105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3" name="Oval 1092">
            <a:extLst>
              <a:ext uri="{FF2B5EF4-FFF2-40B4-BE49-F238E27FC236}">
                <a16:creationId xmlns:a16="http://schemas.microsoft.com/office/drawing/2014/main" id="{97D7BA19-ADF4-421D-A8A9-B958A6C0E629}"/>
              </a:ext>
            </a:extLst>
          </p:cNvPr>
          <p:cNvSpPr>
            <a:spLocks noChangeAspect="1"/>
          </p:cNvSpPr>
          <p:nvPr/>
        </p:nvSpPr>
        <p:spPr>
          <a:xfrm>
            <a:off x="521931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4" name="Oval 1093">
            <a:extLst>
              <a:ext uri="{FF2B5EF4-FFF2-40B4-BE49-F238E27FC236}">
                <a16:creationId xmlns:a16="http://schemas.microsoft.com/office/drawing/2014/main" id="{4E768425-4B16-4C35-A287-D89B72F8A7E9}"/>
              </a:ext>
            </a:extLst>
          </p:cNvPr>
          <p:cNvSpPr>
            <a:spLocks noChangeAspect="1"/>
          </p:cNvSpPr>
          <p:nvPr/>
        </p:nvSpPr>
        <p:spPr>
          <a:xfrm>
            <a:off x="741845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5" name="Oval 1094">
            <a:extLst>
              <a:ext uri="{FF2B5EF4-FFF2-40B4-BE49-F238E27FC236}">
                <a16:creationId xmlns:a16="http://schemas.microsoft.com/office/drawing/2014/main" id="{7CEB7873-2AF3-4825-8B43-BB2BC4A4EDEB}"/>
              </a:ext>
            </a:extLst>
          </p:cNvPr>
          <p:cNvSpPr>
            <a:spLocks noChangeAspect="1"/>
          </p:cNvSpPr>
          <p:nvPr/>
        </p:nvSpPr>
        <p:spPr>
          <a:xfrm>
            <a:off x="766279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6" name="Oval 1095">
            <a:extLst>
              <a:ext uri="{FF2B5EF4-FFF2-40B4-BE49-F238E27FC236}">
                <a16:creationId xmlns:a16="http://schemas.microsoft.com/office/drawing/2014/main" id="{A0864C9D-5BA4-45FB-A211-EA58D8F15C8B}"/>
              </a:ext>
            </a:extLst>
          </p:cNvPr>
          <p:cNvSpPr>
            <a:spLocks noChangeAspect="1"/>
          </p:cNvSpPr>
          <p:nvPr/>
        </p:nvSpPr>
        <p:spPr>
          <a:xfrm>
            <a:off x="790714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7" name="Oval 1096">
            <a:extLst>
              <a:ext uri="{FF2B5EF4-FFF2-40B4-BE49-F238E27FC236}">
                <a16:creationId xmlns:a16="http://schemas.microsoft.com/office/drawing/2014/main" id="{F80D7EF2-0841-4E41-9EB8-53DE8F6983C1}"/>
              </a:ext>
            </a:extLst>
          </p:cNvPr>
          <p:cNvSpPr>
            <a:spLocks noChangeAspect="1"/>
          </p:cNvSpPr>
          <p:nvPr/>
        </p:nvSpPr>
        <p:spPr>
          <a:xfrm>
            <a:off x="815149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8" name="Oval 1097">
            <a:extLst>
              <a:ext uri="{FF2B5EF4-FFF2-40B4-BE49-F238E27FC236}">
                <a16:creationId xmlns:a16="http://schemas.microsoft.com/office/drawing/2014/main" id="{CE184541-A79C-48D0-8479-43F15631E995}"/>
              </a:ext>
            </a:extLst>
          </p:cNvPr>
          <p:cNvSpPr>
            <a:spLocks noChangeAspect="1"/>
          </p:cNvSpPr>
          <p:nvPr/>
        </p:nvSpPr>
        <p:spPr>
          <a:xfrm>
            <a:off x="668540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9" name="Oval 1098">
            <a:extLst>
              <a:ext uri="{FF2B5EF4-FFF2-40B4-BE49-F238E27FC236}">
                <a16:creationId xmlns:a16="http://schemas.microsoft.com/office/drawing/2014/main" id="{18B29663-BAD9-4BCF-8D0B-9FC835BE217B}"/>
              </a:ext>
            </a:extLst>
          </p:cNvPr>
          <p:cNvSpPr>
            <a:spLocks noChangeAspect="1"/>
          </p:cNvSpPr>
          <p:nvPr/>
        </p:nvSpPr>
        <p:spPr>
          <a:xfrm>
            <a:off x="692975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0" name="Oval 1099">
            <a:extLst>
              <a:ext uri="{FF2B5EF4-FFF2-40B4-BE49-F238E27FC236}">
                <a16:creationId xmlns:a16="http://schemas.microsoft.com/office/drawing/2014/main" id="{DF73EF8B-C5D5-4C64-8191-0E9B52CDA99D}"/>
              </a:ext>
            </a:extLst>
          </p:cNvPr>
          <p:cNvSpPr>
            <a:spLocks noChangeAspect="1"/>
          </p:cNvSpPr>
          <p:nvPr/>
        </p:nvSpPr>
        <p:spPr>
          <a:xfrm>
            <a:off x="717410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2" name="Oval 1101">
            <a:extLst>
              <a:ext uri="{FF2B5EF4-FFF2-40B4-BE49-F238E27FC236}">
                <a16:creationId xmlns:a16="http://schemas.microsoft.com/office/drawing/2014/main" id="{0E35D715-0954-4731-97C9-F7BED2A17237}"/>
              </a:ext>
            </a:extLst>
          </p:cNvPr>
          <p:cNvSpPr>
            <a:spLocks noChangeAspect="1"/>
          </p:cNvSpPr>
          <p:nvPr/>
        </p:nvSpPr>
        <p:spPr>
          <a:xfrm>
            <a:off x="155409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4" name="Oval 1103">
            <a:extLst>
              <a:ext uri="{FF2B5EF4-FFF2-40B4-BE49-F238E27FC236}">
                <a16:creationId xmlns:a16="http://schemas.microsoft.com/office/drawing/2014/main" id="{CDA623E5-FE18-4261-9006-7CAB587CBBFE}"/>
              </a:ext>
            </a:extLst>
          </p:cNvPr>
          <p:cNvSpPr>
            <a:spLocks noChangeAspect="1"/>
          </p:cNvSpPr>
          <p:nvPr/>
        </p:nvSpPr>
        <p:spPr>
          <a:xfrm>
            <a:off x="204279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6" name="Oval 1105">
            <a:extLst>
              <a:ext uri="{FF2B5EF4-FFF2-40B4-BE49-F238E27FC236}">
                <a16:creationId xmlns:a16="http://schemas.microsoft.com/office/drawing/2014/main" id="{F6768B13-916D-4C71-A6A4-BA8602DD0D63}"/>
              </a:ext>
            </a:extLst>
          </p:cNvPr>
          <p:cNvSpPr>
            <a:spLocks noChangeAspect="1"/>
          </p:cNvSpPr>
          <p:nvPr/>
        </p:nvSpPr>
        <p:spPr>
          <a:xfrm>
            <a:off x="253149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7" name="Oval 1106">
            <a:extLst>
              <a:ext uri="{FF2B5EF4-FFF2-40B4-BE49-F238E27FC236}">
                <a16:creationId xmlns:a16="http://schemas.microsoft.com/office/drawing/2014/main" id="{74C1F6F2-E57B-4F91-BA08-2ACB04A779FD}"/>
              </a:ext>
            </a:extLst>
          </p:cNvPr>
          <p:cNvSpPr>
            <a:spLocks noChangeAspect="1"/>
          </p:cNvSpPr>
          <p:nvPr/>
        </p:nvSpPr>
        <p:spPr>
          <a:xfrm>
            <a:off x="82105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8" name="Oval 1107">
            <a:extLst>
              <a:ext uri="{FF2B5EF4-FFF2-40B4-BE49-F238E27FC236}">
                <a16:creationId xmlns:a16="http://schemas.microsoft.com/office/drawing/2014/main" id="{AFC7EF1C-BD46-4E94-A131-9BDD961D7E5F}"/>
              </a:ext>
            </a:extLst>
          </p:cNvPr>
          <p:cNvSpPr>
            <a:spLocks noChangeAspect="1"/>
          </p:cNvSpPr>
          <p:nvPr/>
        </p:nvSpPr>
        <p:spPr>
          <a:xfrm>
            <a:off x="1065403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9" name="Oval 1108">
            <a:extLst>
              <a:ext uri="{FF2B5EF4-FFF2-40B4-BE49-F238E27FC236}">
                <a16:creationId xmlns:a16="http://schemas.microsoft.com/office/drawing/2014/main" id="{3996BF3D-09A4-49C0-8184-1874AAF64B50}"/>
              </a:ext>
            </a:extLst>
          </p:cNvPr>
          <p:cNvSpPr>
            <a:spLocks noChangeAspect="1"/>
          </p:cNvSpPr>
          <p:nvPr/>
        </p:nvSpPr>
        <p:spPr>
          <a:xfrm>
            <a:off x="130975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0" name="Oval 1109">
            <a:extLst>
              <a:ext uri="{FF2B5EF4-FFF2-40B4-BE49-F238E27FC236}">
                <a16:creationId xmlns:a16="http://schemas.microsoft.com/office/drawing/2014/main" id="{A493C8FA-EE62-4A1B-84A6-C630C5ECEFA5}"/>
              </a:ext>
            </a:extLst>
          </p:cNvPr>
          <p:cNvSpPr>
            <a:spLocks noChangeAspect="1"/>
          </p:cNvSpPr>
          <p:nvPr/>
        </p:nvSpPr>
        <p:spPr>
          <a:xfrm>
            <a:off x="3508883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1" name="Oval 1110">
            <a:extLst>
              <a:ext uri="{FF2B5EF4-FFF2-40B4-BE49-F238E27FC236}">
                <a16:creationId xmlns:a16="http://schemas.microsoft.com/office/drawing/2014/main" id="{6406E39D-EDD6-4910-9384-632F9643F80A}"/>
              </a:ext>
            </a:extLst>
          </p:cNvPr>
          <p:cNvSpPr>
            <a:spLocks noChangeAspect="1"/>
          </p:cNvSpPr>
          <p:nvPr/>
        </p:nvSpPr>
        <p:spPr>
          <a:xfrm>
            <a:off x="375323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2" name="Oval 1111">
            <a:extLst>
              <a:ext uri="{FF2B5EF4-FFF2-40B4-BE49-F238E27FC236}">
                <a16:creationId xmlns:a16="http://schemas.microsoft.com/office/drawing/2014/main" id="{9F86DBE3-9957-4D95-96FA-2EBB63C089F6}"/>
              </a:ext>
            </a:extLst>
          </p:cNvPr>
          <p:cNvSpPr>
            <a:spLocks noChangeAspect="1"/>
          </p:cNvSpPr>
          <p:nvPr/>
        </p:nvSpPr>
        <p:spPr>
          <a:xfrm>
            <a:off x="399757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5" name="Oval 1114">
            <a:extLst>
              <a:ext uri="{FF2B5EF4-FFF2-40B4-BE49-F238E27FC236}">
                <a16:creationId xmlns:a16="http://schemas.microsoft.com/office/drawing/2014/main" id="{7EF12E74-9249-4A2D-832B-3C3457CCDC6A}"/>
              </a:ext>
            </a:extLst>
          </p:cNvPr>
          <p:cNvSpPr>
            <a:spLocks noChangeAspect="1"/>
          </p:cNvSpPr>
          <p:nvPr/>
        </p:nvSpPr>
        <p:spPr>
          <a:xfrm>
            <a:off x="277583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6" name="Oval 1115">
            <a:extLst>
              <a:ext uri="{FF2B5EF4-FFF2-40B4-BE49-F238E27FC236}">
                <a16:creationId xmlns:a16="http://schemas.microsoft.com/office/drawing/2014/main" id="{AE4C515D-D509-4B4D-8AB5-DD1E77C90462}"/>
              </a:ext>
            </a:extLst>
          </p:cNvPr>
          <p:cNvSpPr>
            <a:spLocks noChangeAspect="1"/>
          </p:cNvSpPr>
          <p:nvPr/>
        </p:nvSpPr>
        <p:spPr>
          <a:xfrm>
            <a:off x="3020187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7" name="Oval 1116">
            <a:extLst>
              <a:ext uri="{FF2B5EF4-FFF2-40B4-BE49-F238E27FC236}">
                <a16:creationId xmlns:a16="http://schemas.microsoft.com/office/drawing/2014/main" id="{E3708994-C032-45BF-A064-6F22AC531B46}"/>
              </a:ext>
            </a:extLst>
          </p:cNvPr>
          <p:cNvSpPr>
            <a:spLocks noChangeAspect="1"/>
          </p:cNvSpPr>
          <p:nvPr/>
        </p:nvSpPr>
        <p:spPr>
          <a:xfrm>
            <a:off x="326453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8" name="Oval 1117">
            <a:extLst>
              <a:ext uri="{FF2B5EF4-FFF2-40B4-BE49-F238E27FC236}">
                <a16:creationId xmlns:a16="http://schemas.microsoft.com/office/drawing/2014/main" id="{A8169B53-B1D1-4D01-98C4-01F2021679CD}"/>
              </a:ext>
            </a:extLst>
          </p:cNvPr>
          <p:cNvSpPr>
            <a:spLocks noChangeAspect="1"/>
          </p:cNvSpPr>
          <p:nvPr/>
        </p:nvSpPr>
        <p:spPr>
          <a:xfrm>
            <a:off x="5463667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9" name="Oval 1118">
            <a:extLst>
              <a:ext uri="{FF2B5EF4-FFF2-40B4-BE49-F238E27FC236}">
                <a16:creationId xmlns:a16="http://schemas.microsoft.com/office/drawing/2014/main" id="{224E486A-9ACD-4E6D-8EC9-A3CE2CACF5AE}"/>
              </a:ext>
            </a:extLst>
          </p:cNvPr>
          <p:cNvSpPr>
            <a:spLocks noChangeAspect="1"/>
          </p:cNvSpPr>
          <p:nvPr/>
        </p:nvSpPr>
        <p:spPr>
          <a:xfrm>
            <a:off x="570801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0" name="Oval 1119">
            <a:extLst>
              <a:ext uri="{FF2B5EF4-FFF2-40B4-BE49-F238E27FC236}">
                <a16:creationId xmlns:a16="http://schemas.microsoft.com/office/drawing/2014/main" id="{DF5B64B4-5B4F-420B-8BAD-4416A21D8ED6}"/>
              </a:ext>
            </a:extLst>
          </p:cNvPr>
          <p:cNvSpPr>
            <a:spLocks noChangeAspect="1"/>
          </p:cNvSpPr>
          <p:nvPr/>
        </p:nvSpPr>
        <p:spPr>
          <a:xfrm>
            <a:off x="5952363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1" name="Oval 1120">
            <a:extLst>
              <a:ext uri="{FF2B5EF4-FFF2-40B4-BE49-F238E27FC236}">
                <a16:creationId xmlns:a16="http://schemas.microsoft.com/office/drawing/2014/main" id="{A33F66A5-848E-4B3B-9CA2-712DB93E2F51}"/>
              </a:ext>
            </a:extLst>
          </p:cNvPr>
          <p:cNvSpPr>
            <a:spLocks noChangeAspect="1"/>
          </p:cNvSpPr>
          <p:nvPr/>
        </p:nvSpPr>
        <p:spPr>
          <a:xfrm>
            <a:off x="619671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2" name="Oval 1121">
            <a:extLst>
              <a:ext uri="{FF2B5EF4-FFF2-40B4-BE49-F238E27FC236}">
                <a16:creationId xmlns:a16="http://schemas.microsoft.com/office/drawing/2014/main" id="{596E9791-2BB7-4291-A419-21231BCFA728}"/>
              </a:ext>
            </a:extLst>
          </p:cNvPr>
          <p:cNvSpPr>
            <a:spLocks noChangeAspect="1"/>
          </p:cNvSpPr>
          <p:nvPr/>
        </p:nvSpPr>
        <p:spPr>
          <a:xfrm>
            <a:off x="644105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4" name="Oval 1123">
            <a:extLst>
              <a:ext uri="{FF2B5EF4-FFF2-40B4-BE49-F238E27FC236}">
                <a16:creationId xmlns:a16="http://schemas.microsoft.com/office/drawing/2014/main" id="{06F7BDDD-FCA0-4281-B34A-5F4899226156}"/>
              </a:ext>
            </a:extLst>
          </p:cNvPr>
          <p:cNvSpPr>
            <a:spLocks noChangeAspect="1"/>
          </p:cNvSpPr>
          <p:nvPr/>
        </p:nvSpPr>
        <p:spPr>
          <a:xfrm>
            <a:off x="497497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5" name="Oval 1124">
            <a:extLst>
              <a:ext uri="{FF2B5EF4-FFF2-40B4-BE49-F238E27FC236}">
                <a16:creationId xmlns:a16="http://schemas.microsoft.com/office/drawing/2014/main" id="{DAE1EB26-4FEE-4632-8CB9-F63BA7307D32}"/>
              </a:ext>
            </a:extLst>
          </p:cNvPr>
          <p:cNvSpPr>
            <a:spLocks noChangeAspect="1"/>
          </p:cNvSpPr>
          <p:nvPr/>
        </p:nvSpPr>
        <p:spPr>
          <a:xfrm>
            <a:off x="521931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" name="Oval 1125">
            <a:extLst>
              <a:ext uri="{FF2B5EF4-FFF2-40B4-BE49-F238E27FC236}">
                <a16:creationId xmlns:a16="http://schemas.microsoft.com/office/drawing/2014/main" id="{DD16475D-304B-4CC3-90EB-245D1DEDB81A}"/>
              </a:ext>
            </a:extLst>
          </p:cNvPr>
          <p:cNvSpPr>
            <a:spLocks noChangeAspect="1"/>
          </p:cNvSpPr>
          <p:nvPr/>
        </p:nvSpPr>
        <p:spPr>
          <a:xfrm>
            <a:off x="741845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" name="Oval 1126">
            <a:extLst>
              <a:ext uri="{FF2B5EF4-FFF2-40B4-BE49-F238E27FC236}">
                <a16:creationId xmlns:a16="http://schemas.microsoft.com/office/drawing/2014/main" id="{5C14E55D-C03E-4E5E-9C02-AAB5ECF9B029}"/>
              </a:ext>
            </a:extLst>
          </p:cNvPr>
          <p:cNvSpPr>
            <a:spLocks noChangeAspect="1"/>
          </p:cNvSpPr>
          <p:nvPr/>
        </p:nvSpPr>
        <p:spPr>
          <a:xfrm>
            <a:off x="766279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8" name="Oval 1127">
            <a:extLst>
              <a:ext uri="{FF2B5EF4-FFF2-40B4-BE49-F238E27FC236}">
                <a16:creationId xmlns:a16="http://schemas.microsoft.com/office/drawing/2014/main" id="{37DD263C-18FE-491E-84E5-752D6A30D927}"/>
              </a:ext>
            </a:extLst>
          </p:cNvPr>
          <p:cNvSpPr>
            <a:spLocks noChangeAspect="1"/>
          </p:cNvSpPr>
          <p:nvPr/>
        </p:nvSpPr>
        <p:spPr>
          <a:xfrm>
            <a:off x="7907147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9" name="Oval 1128">
            <a:extLst>
              <a:ext uri="{FF2B5EF4-FFF2-40B4-BE49-F238E27FC236}">
                <a16:creationId xmlns:a16="http://schemas.microsoft.com/office/drawing/2014/main" id="{FA392DB2-E488-45C7-A704-50D339F4C756}"/>
              </a:ext>
            </a:extLst>
          </p:cNvPr>
          <p:cNvSpPr>
            <a:spLocks noChangeAspect="1"/>
          </p:cNvSpPr>
          <p:nvPr/>
        </p:nvSpPr>
        <p:spPr>
          <a:xfrm>
            <a:off x="815149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1" name="Oval 1130">
            <a:extLst>
              <a:ext uri="{FF2B5EF4-FFF2-40B4-BE49-F238E27FC236}">
                <a16:creationId xmlns:a16="http://schemas.microsoft.com/office/drawing/2014/main" id="{5CEEB40F-D4B2-4CB8-BBDB-A35DD2D50284}"/>
              </a:ext>
            </a:extLst>
          </p:cNvPr>
          <p:cNvSpPr>
            <a:spLocks noChangeAspect="1"/>
          </p:cNvSpPr>
          <p:nvPr/>
        </p:nvSpPr>
        <p:spPr>
          <a:xfrm>
            <a:off x="692975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4" name="Oval 1133">
            <a:extLst>
              <a:ext uri="{FF2B5EF4-FFF2-40B4-BE49-F238E27FC236}">
                <a16:creationId xmlns:a16="http://schemas.microsoft.com/office/drawing/2014/main" id="{9699932E-603C-451A-B8B8-4E123697C640}"/>
              </a:ext>
            </a:extLst>
          </p:cNvPr>
          <p:cNvSpPr>
            <a:spLocks noChangeAspect="1"/>
          </p:cNvSpPr>
          <p:nvPr/>
        </p:nvSpPr>
        <p:spPr>
          <a:xfrm>
            <a:off x="155409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6" name="Oval 1135">
            <a:extLst>
              <a:ext uri="{FF2B5EF4-FFF2-40B4-BE49-F238E27FC236}">
                <a16:creationId xmlns:a16="http://schemas.microsoft.com/office/drawing/2014/main" id="{687F5508-F567-44FC-9A8C-BC26E654FEAF}"/>
              </a:ext>
            </a:extLst>
          </p:cNvPr>
          <p:cNvSpPr>
            <a:spLocks noChangeAspect="1"/>
          </p:cNvSpPr>
          <p:nvPr/>
        </p:nvSpPr>
        <p:spPr>
          <a:xfrm>
            <a:off x="204279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7" name="Oval 1136">
            <a:extLst>
              <a:ext uri="{FF2B5EF4-FFF2-40B4-BE49-F238E27FC236}">
                <a16:creationId xmlns:a16="http://schemas.microsoft.com/office/drawing/2014/main" id="{86C4FB2F-AA89-4CAF-97D5-496B0CB9CE65}"/>
              </a:ext>
            </a:extLst>
          </p:cNvPr>
          <p:cNvSpPr>
            <a:spLocks noChangeAspect="1"/>
          </p:cNvSpPr>
          <p:nvPr/>
        </p:nvSpPr>
        <p:spPr>
          <a:xfrm>
            <a:off x="228714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9" name="Oval 1138">
            <a:extLst>
              <a:ext uri="{FF2B5EF4-FFF2-40B4-BE49-F238E27FC236}">
                <a16:creationId xmlns:a16="http://schemas.microsoft.com/office/drawing/2014/main" id="{FAD948BA-8F93-4768-B3EC-2765B0758727}"/>
              </a:ext>
            </a:extLst>
          </p:cNvPr>
          <p:cNvSpPr>
            <a:spLocks noChangeAspect="1"/>
          </p:cNvSpPr>
          <p:nvPr/>
        </p:nvSpPr>
        <p:spPr>
          <a:xfrm>
            <a:off x="82105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0" name="Oval 1139">
            <a:extLst>
              <a:ext uri="{FF2B5EF4-FFF2-40B4-BE49-F238E27FC236}">
                <a16:creationId xmlns:a16="http://schemas.microsoft.com/office/drawing/2014/main" id="{784975FB-1A33-4200-AD75-A344735A5E8C}"/>
              </a:ext>
            </a:extLst>
          </p:cNvPr>
          <p:cNvSpPr>
            <a:spLocks noChangeAspect="1"/>
          </p:cNvSpPr>
          <p:nvPr/>
        </p:nvSpPr>
        <p:spPr>
          <a:xfrm>
            <a:off x="106540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1" name="Oval 1140">
            <a:extLst>
              <a:ext uri="{FF2B5EF4-FFF2-40B4-BE49-F238E27FC236}">
                <a16:creationId xmlns:a16="http://schemas.microsoft.com/office/drawing/2014/main" id="{0FC5DE9F-3908-497D-8671-C02F11BD614D}"/>
              </a:ext>
            </a:extLst>
          </p:cNvPr>
          <p:cNvSpPr>
            <a:spLocks noChangeAspect="1"/>
          </p:cNvSpPr>
          <p:nvPr/>
        </p:nvSpPr>
        <p:spPr>
          <a:xfrm>
            <a:off x="130975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2" name="Oval 1141">
            <a:extLst>
              <a:ext uri="{FF2B5EF4-FFF2-40B4-BE49-F238E27FC236}">
                <a16:creationId xmlns:a16="http://schemas.microsoft.com/office/drawing/2014/main" id="{23421508-A57A-4CED-AFB4-2258031C4C5A}"/>
              </a:ext>
            </a:extLst>
          </p:cNvPr>
          <p:cNvSpPr>
            <a:spLocks noChangeAspect="1"/>
          </p:cNvSpPr>
          <p:nvPr/>
        </p:nvSpPr>
        <p:spPr>
          <a:xfrm>
            <a:off x="350888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3" name="Oval 1142">
            <a:extLst>
              <a:ext uri="{FF2B5EF4-FFF2-40B4-BE49-F238E27FC236}">
                <a16:creationId xmlns:a16="http://schemas.microsoft.com/office/drawing/2014/main" id="{16E2368A-A0AE-4B88-B88C-B68B5BFFC4F2}"/>
              </a:ext>
            </a:extLst>
          </p:cNvPr>
          <p:cNvSpPr>
            <a:spLocks noChangeAspect="1"/>
          </p:cNvSpPr>
          <p:nvPr/>
        </p:nvSpPr>
        <p:spPr>
          <a:xfrm>
            <a:off x="375323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4" name="Oval 1143">
            <a:extLst>
              <a:ext uri="{FF2B5EF4-FFF2-40B4-BE49-F238E27FC236}">
                <a16:creationId xmlns:a16="http://schemas.microsoft.com/office/drawing/2014/main" id="{5F639EEA-B9FC-450C-9B12-F28DCDCD1689}"/>
              </a:ext>
            </a:extLst>
          </p:cNvPr>
          <p:cNvSpPr>
            <a:spLocks noChangeAspect="1"/>
          </p:cNvSpPr>
          <p:nvPr/>
        </p:nvSpPr>
        <p:spPr>
          <a:xfrm>
            <a:off x="399757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5" name="Oval 1144">
            <a:extLst>
              <a:ext uri="{FF2B5EF4-FFF2-40B4-BE49-F238E27FC236}">
                <a16:creationId xmlns:a16="http://schemas.microsoft.com/office/drawing/2014/main" id="{F207D9BE-A823-44F5-A9CD-A24B8BCE39EF}"/>
              </a:ext>
            </a:extLst>
          </p:cNvPr>
          <p:cNvSpPr>
            <a:spLocks noChangeAspect="1"/>
          </p:cNvSpPr>
          <p:nvPr/>
        </p:nvSpPr>
        <p:spPr>
          <a:xfrm>
            <a:off x="424192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6" name="Oval 1145">
            <a:extLst>
              <a:ext uri="{FF2B5EF4-FFF2-40B4-BE49-F238E27FC236}">
                <a16:creationId xmlns:a16="http://schemas.microsoft.com/office/drawing/2014/main" id="{AAEAFEC5-48B6-4D03-B077-876102A6B30A}"/>
              </a:ext>
            </a:extLst>
          </p:cNvPr>
          <p:cNvSpPr>
            <a:spLocks noChangeAspect="1"/>
          </p:cNvSpPr>
          <p:nvPr/>
        </p:nvSpPr>
        <p:spPr>
          <a:xfrm>
            <a:off x="448627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0" name="Oval 1149">
            <a:extLst>
              <a:ext uri="{FF2B5EF4-FFF2-40B4-BE49-F238E27FC236}">
                <a16:creationId xmlns:a16="http://schemas.microsoft.com/office/drawing/2014/main" id="{86EA32EA-36F9-4288-8E51-43B222275DFF}"/>
              </a:ext>
            </a:extLst>
          </p:cNvPr>
          <p:cNvSpPr>
            <a:spLocks noChangeAspect="1"/>
          </p:cNvSpPr>
          <p:nvPr/>
        </p:nvSpPr>
        <p:spPr>
          <a:xfrm>
            <a:off x="546366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5" name="Oval 1154">
            <a:extLst>
              <a:ext uri="{FF2B5EF4-FFF2-40B4-BE49-F238E27FC236}">
                <a16:creationId xmlns:a16="http://schemas.microsoft.com/office/drawing/2014/main" id="{9641BE37-3087-4DB9-8BF7-1088EA19D6F6}"/>
              </a:ext>
            </a:extLst>
          </p:cNvPr>
          <p:cNvSpPr>
            <a:spLocks noChangeAspect="1"/>
          </p:cNvSpPr>
          <p:nvPr/>
        </p:nvSpPr>
        <p:spPr>
          <a:xfrm>
            <a:off x="473062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6" name="Oval 1155">
            <a:extLst>
              <a:ext uri="{FF2B5EF4-FFF2-40B4-BE49-F238E27FC236}">
                <a16:creationId xmlns:a16="http://schemas.microsoft.com/office/drawing/2014/main" id="{41060C7F-ED8B-41EB-91E2-5CEA5E224E12}"/>
              </a:ext>
            </a:extLst>
          </p:cNvPr>
          <p:cNvSpPr>
            <a:spLocks noChangeAspect="1"/>
          </p:cNvSpPr>
          <p:nvPr/>
        </p:nvSpPr>
        <p:spPr>
          <a:xfrm>
            <a:off x="497497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7" name="Oval 1156">
            <a:extLst>
              <a:ext uri="{FF2B5EF4-FFF2-40B4-BE49-F238E27FC236}">
                <a16:creationId xmlns:a16="http://schemas.microsoft.com/office/drawing/2014/main" id="{56BD025E-CB47-415A-A0D0-B175EB1477E3}"/>
              </a:ext>
            </a:extLst>
          </p:cNvPr>
          <p:cNvSpPr>
            <a:spLocks noChangeAspect="1"/>
          </p:cNvSpPr>
          <p:nvPr/>
        </p:nvSpPr>
        <p:spPr>
          <a:xfrm>
            <a:off x="521931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8" name="Oval 1157">
            <a:extLst>
              <a:ext uri="{FF2B5EF4-FFF2-40B4-BE49-F238E27FC236}">
                <a16:creationId xmlns:a16="http://schemas.microsoft.com/office/drawing/2014/main" id="{46BE146A-AF64-4F42-817A-A6B248475020}"/>
              </a:ext>
            </a:extLst>
          </p:cNvPr>
          <p:cNvSpPr>
            <a:spLocks noChangeAspect="1"/>
          </p:cNvSpPr>
          <p:nvPr/>
        </p:nvSpPr>
        <p:spPr>
          <a:xfrm>
            <a:off x="741845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9" name="Oval 1158">
            <a:extLst>
              <a:ext uri="{FF2B5EF4-FFF2-40B4-BE49-F238E27FC236}">
                <a16:creationId xmlns:a16="http://schemas.microsoft.com/office/drawing/2014/main" id="{7D0D1C48-CA32-4598-BE84-3DC3E325F332}"/>
              </a:ext>
            </a:extLst>
          </p:cNvPr>
          <p:cNvSpPr>
            <a:spLocks noChangeAspect="1"/>
          </p:cNvSpPr>
          <p:nvPr/>
        </p:nvSpPr>
        <p:spPr>
          <a:xfrm>
            <a:off x="766279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0" name="Oval 1159">
            <a:extLst>
              <a:ext uri="{FF2B5EF4-FFF2-40B4-BE49-F238E27FC236}">
                <a16:creationId xmlns:a16="http://schemas.microsoft.com/office/drawing/2014/main" id="{F4C8F0BF-B96E-4BCC-BDFC-0257FFB3E6E0}"/>
              </a:ext>
            </a:extLst>
          </p:cNvPr>
          <p:cNvSpPr>
            <a:spLocks noChangeAspect="1"/>
          </p:cNvSpPr>
          <p:nvPr/>
        </p:nvSpPr>
        <p:spPr>
          <a:xfrm>
            <a:off x="790714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2" name="Oval 1161">
            <a:extLst>
              <a:ext uri="{FF2B5EF4-FFF2-40B4-BE49-F238E27FC236}">
                <a16:creationId xmlns:a16="http://schemas.microsoft.com/office/drawing/2014/main" id="{A61A9DA6-B881-40C8-9233-D8AEC9E15B0B}"/>
              </a:ext>
            </a:extLst>
          </p:cNvPr>
          <p:cNvSpPr>
            <a:spLocks noChangeAspect="1"/>
          </p:cNvSpPr>
          <p:nvPr/>
        </p:nvSpPr>
        <p:spPr>
          <a:xfrm>
            <a:off x="668540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3" name="Oval 1162">
            <a:extLst>
              <a:ext uri="{FF2B5EF4-FFF2-40B4-BE49-F238E27FC236}">
                <a16:creationId xmlns:a16="http://schemas.microsoft.com/office/drawing/2014/main" id="{5801373B-98A2-484D-9115-98D64A8D23BF}"/>
              </a:ext>
            </a:extLst>
          </p:cNvPr>
          <p:cNvSpPr>
            <a:spLocks noChangeAspect="1"/>
          </p:cNvSpPr>
          <p:nvPr/>
        </p:nvSpPr>
        <p:spPr>
          <a:xfrm>
            <a:off x="692975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7" name="Oval 1166">
            <a:extLst>
              <a:ext uri="{FF2B5EF4-FFF2-40B4-BE49-F238E27FC236}">
                <a16:creationId xmlns:a16="http://schemas.microsoft.com/office/drawing/2014/main" id="{3CCE3DDE-3782-4768-85EF-687044D49F96}"/>
              </a:ext>
            </a:extLst>
          </p:cNvPr>
          <p:cNvSpPr>
            <a:spLocks noChangeAspect="1"/>
          </p:cNvSpPr>
          <p:nvPr/>
        </p:nvSpPr>
        <p:spPr>
          <a:xfrm>
            <a:off x="179844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8" name="Oval 1167">
            <a:extLst>
              <a:ext uri="{FF2B5EF4-FFF2-40B4-BE49-F238E27FC236}">
                <a16:creationId xmlns:a16="http://schemas.microsoft.com/office/drawing/2014/main" id="{563CC542-F042-4E80-8927-73ED3077E52E}"/>
              </a:ext>
            </a:extLst>
          </p:cNvPr>
          <p:cNvSpPr>
            <a:spLocks noChangeAspect="1"/>
          </p:cNvSpPr>
          <p:nvPr/>
        </p:nvSpPr>
        <p:spPr>
          <a:xfrm>
            <a:off x="204279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0" name="Oval 1169">
            <a:extLst>
              <a:ext uri="{FF2B5EF4-FFF2-40B4-BE49-F238E27FC236}">
                <a16:creationId xmlns:a16="http://schemas.microsoft.com/office/drawing/2014/main" id="{05452DE2-8DEF-47E4-B7C5-8FFA50AFCE87}"/>
              </a:ext>
            </a:extLst>
          </p:cNvPr>
          <p:cNvSpPr>
            <a:spLocks noChangeAspect="1"/>
          </p:cNvSpPr>
          <p:nvPr/>
        </p:nvSpPr>
        <p:spPr>
          <a:xfrm>
            <a:off x="253149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1" name="Oval 1170">
            <a:extLst>
              <a:ext uri="{FF2B5EF4-FFF2-40B4-BE49-F238E27FC236}">
                <a16:creationId xmlns:a16="http://schemas.microsoft.com/office/drawing/2014/main" id="{485DA644-0D6E-4CA8-A43D-4F48683A32B4}"/>
              </a:ext>
            </a:extLst>
          </p:cNvPr>
          <p:cNvSpPr>
            <a:spLocks noChangeAspect="1"/>
          </p:cNvSpPr>
          <p:nvPr/>
        </p:nvSpPr>
        <p:spPr>
          <a:xfrm>
            <a:off x="82105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2" name="Oval 1171">
            <a:extLst>
              <a:ext uri="{FF2B5EF4-FFF2-40B4-BE49-F238E27FC236}">
                <a16:creationId xmlns:a16="http://schemas.microsoft.com/office/drawing/2014/main" id="{EE4924B3-A7F2-4BD7-B300-D5503263D3E5}"/>
              </a:ext>
            </a:extLst>
          </p:cNvPr>
          <p:cNvSpPr>
            <a:spLocks noChangeAspect="1"/>
          </p:cNvSpPr>
          <p:nvPr/>
        </p:nvSpPr>
        <p:spPr>
          <a:xfrm>
            <a:off x="106540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3" name="Oval 1172">
            <a:extLst>
              <a:ext uri="{FF2B5EF4-FFF2-40B4-BE49-F238E27FC236}">
                <a16:creationId xmlns:a16="http://schemas.microsoft.com/office/drawing/2014/main" id="{525903CB-CA8E-4A0D-BFFC-04BEEADA9D65}"/>
              </a:ext>
            </a:extLst>
          </p:cNvPr>
          <p:cNvSpPr>
            <a:spLocks noChangeAspect="1"/>
          </p:cNvSpPr>
          <p:nvPr/>
        </p:nvSpPr>
        <p:spPr>
          <a:xfrm>
            <a:off x="130975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5" name="Oval 1174">
            <a:extLst>
              <a:ext uri="{FF2B5EF4-FFF2-40B4-BE49-F238E27FC236}">
                <a16:creationId xmlns:a16="http://schemas.microsoft.com/office/drawing/2014/main" id="{0FB26AA3-6F35-49CB-9E1D-381700C22C0E}"/>
              </a:ext>
            </a:extLst>
          </p:cNvPr>
          <p:cNvSpPr>
            <a:spLocks noChangeAspect="1"/>
          </p:cNvSpPr>
          <p:nvPr/>
        </p:nvSpPr>
        <p:spPr>
          <a:xfrm>
            <a:off x="375323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6" name="Oval 1175">
            <a:extLst>
              <a:ext uri="{FF2B5EF4-FFF2-40B4-BE49-F238E27FC236}">
                <a16:creationId xmlns:a16="http://schemas.microsoft.com/office/drawing/2014/main" id="{6E28F7D6-FD63-4E48-AF7F-39BC32C578C9}"/>
              </a:ext>
            </a:extLst>
          </p:cNvPr>
          <p:cNvSpPr>
            <a:spLocks noChangeAspect="1"/>
          </p:cNvSpPr>
          <p:nvPr/>
        </p:nvSpPr>
        <p:spPr>
          <a:xfrm>
            <a:off x="399757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7" name="Oval 1176">
            <a:extLst>
              <a:ext uri="{FF2B5EF4-FFF2-40B4-BE49-F238E27FC236}">
                <a16:creationId xmlns:a16="http://schemas.microsoft.com/office/drawing/2014/main" id="{2B69E6C6-0B26-4224-ACDF-37FFC54F06F7}"/>
              </a:ext>
            </a:extLst>
          </p:cNvPr>
          <p:cNvSpPr>
            <a:spLocks noChangeAspect="1"/>
          </p:cNvSpPr>
          <p:nvPr/>
        </p:nvSpPr>
        <p:spPr>
          <a:xfrm>
            <a:off x="424192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9" name="Oval 1178">
            <a:extLst>
              <a:ext uri="{FF2B5EF4-FFF2-40B4-BE49-F238E27FC236}">
                <a16:creationId xmlns:a16="http://schemas.microsoft.com/office/drawing/2014/main" id="{873205B2-FDD2-4FB5-88E5-320138A3710C}"/>
              </a:ext>
            </a:extLst>
          </p:cNvPr>
          <p:cNvSpPr>
            <a:spLocks noChangeAspect="1"/>
          </p:cNvSpPr>
          <p:nvPr/>
        </p:nvSpPr>
        <p:spPr>
          <a:xfrm>
            <a:off x="277583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0" name="Oval 1179">
            <a:extLst>
              <a:ext uri="{FF2B5EF4-FFF2-40B4-BE49-F238E27FC236}">
                <a16:creationId xmlns:a16="http://schemas.microsoft.com/office/drawing/2014/main" id="{FEBA4964-6ACF-4A4B-94A1-42A13CA4B1CF}"/>
              </a:ext>
            </a:extLst>
          </p:cNvPr>
          <p:cNvSpPr>
            <a:spLocks noChangeAspect="1"/>
          </p:cNvSpPr>
          <p:nvPr/>
        </p:nvSpPr>
        <p:spPr>
          <a:xfrm>
            <a:off x="302018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1" name="Oval 1180">
            <a:extLst>
              <a:ext uri="{FF2B5EF4-FFF2-40B4-BE49-F238E27FC236}">
                <a16:creationId xmlns:a16="http://schemas.microsoft.com/office/drawing/2014/main" id="{CCB443C9-B260-45DD-BC34-6F87E04F0DDA}"/>
              </a:ext>
            </a:extLst>
          </p:cNvPr>
          <p:cNvSpPr>
            <a:spLocks noChangeAspect="1"/>
          </p:cNvSpPr>
          <p:nvPr/>
        </p:nvSpPr>
        <p:spPr>
          <a:xfrm>
            <a:off x="326453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3" name="Oval 1182">
            <a:extLst>
              <a:ext uri="{FF2B5EF4-FFF2-40B4-BE49-F238E27FC236}">
                <a16:creationId xmlns:a16="http://schemas.microsoft.com/office/drawing/2014/main" id="{64CC215C-02DA-4467-BC2D-9082B9C39467}"/>
              </a:ext>
            </a:extLst>
          </p:cNvPr>
          <p:cNvSpPr>
            <a:spLocks noChangeAspect="1"/>
          </p:cNvSpPr>
          <p:nvPr/>
        </p:nvSpPr>
        <p:spPr>
          <a:xfrm>
            <a:off x="570801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4" name="Oval 1183">
            <a:extLst>
              <a:ext uri="{FF2B5EF4-FFF2-40B4-BE49-F238E27FC236}">
                <a16:creationId xmlns:a16="http://schemas.microsoft.com/office/drawing/2014/main" id="{DCF5E8DB-3541-42C6-A7C7-DF1E4269963B}"/>
              </a:ext>
            </a:extLst>
          </p:cNvPr>
          <p:cNvSpPr>
            <a:spLocks noChangeAspect="1"/>
          </p:cNvSpPr>
          <p:nvPr/>
        </p:nvSpPr>
        <p:spPr>
          <a:xfrm>
            <a:off x="595236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5" name="Oval 1184">
            <a:extLst>
              <a:ext uri="{FF2B5EF4-FFF2-40B4-BE49-F238E27FC236}">
                <a16:creationId xmlns:a16="http://schemas.microsoft.com/office/drawing/2014/main" id="{ADED0466-CB32-4D4A-8700-50E8E8F48EAD}"/>
              </a:ext>
            </a:extLst>
          </p:cNvPr>
          <p:cNvSpPr>
            <a:spLocks noChangeAspect="1"/>
          </p:cNvSpPr>
          <p:nvPr/>
        </p:nvSpPr>
        <p:spPr>
          <a:xfrm>
            <a:off x="619671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6" name="Oval 1185">
            <a:extLst>
              <a:ext uri="{FF2B5EF4-FFF2-40B4-BE49-F238E27FC236}">
                <a16:creationId xmlns:a16="http://schemas.microsoft.com/office/drawing/2014/main" id="{C137BB10-CEC5-4AAD-8241-0BFB0F402FA5}"/>
              </a:ext>
            </a:extLst>
          </p:cNvPr>
          <p:cNvSpPr>
            <a:spLocks noChangeAspect="1"/>
          </p:cNvSpPr>
          <p:nvPr/>
        </p:nvSpPr>
        <p:spPr>
          <a:xfrm>
            <a:off x="644105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7" name="Oval 1186">
            <a:extLst>
              <a:ext uri="{FF2B5EF4-FFF2-40B4-BE49-F238E27FC236}">
                <a16:creationId xmlns:a16="http://schemas.microsoft.com/office/drawing/2014/main" id="{9068EBD6-82B7-4979-B8B7-8FA19057CA0D}"/>
              </a:ext>
            </a:extLst>
          </p:cNvPr>
          <p:cNvSpPr>
            <a:spLocks noChangeAspect="1"/>
          </p:cNvSpPr>
          <p:nvPr/>
        </p:nvSpPr>
        <p:spPr>
          <a:xfrm>
            <a:off x="473062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8" name="Oval 1187">
            <a:extLst>
              <a:ext uri="{FF2B5EF4-FFF2-40B4-BE49-F238E27FC236}">
                <a16:creationId xmlns:a16="http://schemas.microsoft.com/office/drawing/2014/main" id="{3985F49E-7FD7-4886-B869-28B6D6FF01DC}"/>
              </a:ext>
            </a:extLst>
          </p:cNvPr>
          <p:cNvSpPr>
            <a:spLocks noChangeAspect="1"/>
          </p:cNvSpPr>
          <p:nvPr/>
        </p:nvSpPr>
        <p:spPr>
          <a:xfrm>
            <a:off x="497497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9" name="Oval 1188">
            <a:extLst>
              <a:ext uri="{FF2B5EF4-FFF2-40B4-BE49-F238E27FC236}">
                <a16:creationId xmlns:a16="http://schemas.microsoft.com/office/drawing/2014/main" id="{1D0712DF-06FC-4D22-B20E-5F2919884508}"/>
              </a:ext>
            </a:extLst>
          </p:cNvPr>
          <p:cNvSpPr>
            <a:spLocks noChangeAspect="1"/>
          </p:cNvSpPr>
          <p:nvPr/>
        </p:nvSpPr>
        <p:spPr>
          <a:xfrm>
            <a:off x="521931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1" name="Oval 1190">
            <a:extLst>
              <a:ext uri="{FF2B5EF4-FFF2-40B4-BE49-F238E27FC236}">
                <a16:creationId xmlns:a16="http://schemas.microsoft.com/office/drawing/2014/main" id="{D45549D9-1EDE-469B-AC34-39EEC082F425}"/>
              </a:ext>
            </a:extLst>
          </p:cNvPr>
          <p:cNvSpPr>
            <a:spLocks noChangeAspect="1"/>
          </p:cNvSpPr>
          <p:nvPr/>
        </p:nvSpPr>
        <p:spPr>
          <a:xfrm>
            <a:off x="766279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2" name="Oval 1191">
            <a:extLst>
              <a:ext uri="{FF2B5EF4-FFF2-40B4-BE49-F238E27FC236}">
                <a16:creationId xmlns:a16="http://schemas.microsoft.com/office/drawing/2014/main" id="{0D713133-10F8-4CC5-8185-F0D3794646B7}"/>
              </a:ext>
            </a:extLst>
          </p:cNvPr>
          <p:cNvSpPr>
            <a:spLocks noChangeAspect="1"/>
          </p:cNvSpPr>
          <p:nvPr/>
        </p:nvSpPr>
        <p:spPr>
          <a:xfrm>
            <a:off x="790714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5" name="Oval 1194">
            <a:extLst>
              <a:ext uri="{FF2B5EF4-FFF2-40B4-BE49-F238E27FC236}">
                <a16:creationId xmlns:a16="http://schemas.microsoft.com/office/drawing/2014/main" id="{028EC51C-EACF-4580-BD61-D4DEE406ED59}"/>
              </a:ext>
            </a:extLst>
          </p:cNvPr>
          <p:cNvSpPr>
            <a:spLocks noChangeAspect="1"/>
          </p:cNvSpPr>
          <p:nvPr/>
        </p:nvSpPr>
        <p:spPr>
          <a:xfrm>
            <a:off x="692975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6" name="Oval 1195">
            <a:extLst>
              <a:ext uri="{FF2B5EF4-FFF2-40B4-BE49-F238E27FC236}">
                <a16:creationId xmlns:a16="http://schemas.microsoft.com/office/drawing/2014/main" id="{029325BA-2FF7-46F7-8941-3659CF54E977}"/>
              </a:ext>
            </a:extLst>
          </p:cNvPr>
          <p:cNvSpPr>
            <a:spLocks noChangeAspect="1"/>
          </p:cNvSpPr>
          <p:nvPr/>
        </p:nvSpPr>
        <p:spPr>
          <a:xfrm>
            <a:off x="717410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8" name="Oval 1197">
            <a:extLst>
              <a:ext uri="{FF2B5EF4-FFF2-40B4-BE49-F238E27FC236}">
                <a16:creationId xmlns:a16="http://schemas.microsoft.com/office/drawing/2014/main" id="{9630A263-299F-4F0B-BD26-63E64FCAA63B}"/>
              </a:ext>
            </a:extLst>
          </p:cNvPr>
          <p:cNvSpPr>
            <a:spLocks noChangeAspect="1"/>
          </p:cNvSpPr>
          <p:nvPr/>
        </p:nvSpPr>
        <p:spPr>
          <a:xfrm>
            <a:off x="155409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9" name="Oval 1198">
            <a:extLst>
              <a:ext uri="{FF2B5EF4-FFF2-40B4-BE49-F238E27FC236}">
                <a16:creationId xmlns:a16="http://schemas.microsoft.com/office/drawing/2014/main" id="{49E68C60-1F0F-4E1D-BE89-2AD1CE231E7C}"/>
              </a:ext>
            </a:extLst>
          </p:cNvPr>
          <p:cNvSpPr>
            <a:spLocks noChangeAspect="1"/>
          </p:cNvSpPr>
          <p:nvPr/>
        </p:nvSpPr>
        <p:spPr>
          <a:xfrm>
            <a:off x="179844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0" name="Oval 1199">
            <a:extLst>
              <a:ext uri="{FF2B5EF4-FFF2-40B4-BE49-F238E27FC236}">
                <a16:creationId xmlns:a16="http://schemas.microsoft.com/office/drawing/2014/main" id="{632744D8-EA1C-4853-A266-977C6521D887}"/>
              </a:ext>
            </a:extLst>
          </p:cNvPr>
          <p:cNvSpPr>
            <a:spLocks noChangeAspect="1"/>
          </p:cNvSpPr>
          <p:nvPr/>
        </p:nvSpPr>
        <p:spPr>
          <a:xfrm>
            <a:off x="204279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2" name="Oval 1201">
            <a:extLst>
              <a:ext uri="{FF2B5EF4-FFF2-40B4-BE49-F238E27FC236}">
                <a16:creationId xmlns:a16="http://schemas.microsoft.com/office/drawing/2014/main" id="{B1F01CB7-3434-4533-9E82-43969A89E3D5}"/>
              </a:ext>
            </a:extLst>
          </p:cNvPr>
          <p:cNvSpPr>
            <a:spLocks noChangeAspect="1"/>
          </p:cNvSpPr>
          <p:nvPr/>
        </p:nvSpPr>
        <p:spPr>
          <a:xfrm>
            <a:off x="253149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4" name="Oval 1203">
            <a:extLst>
              <a:ext uri="{FF2B5EF4-FFF2-40B4-BE49-F238E27FC236}">
                <a16:creationId xmlns:a16="http://schemas.microsoft.com/office/drawing/2014/main" id="{D36A67A1-D028-4498-96B8-77FD03231867}"/>
              </a:ext>
            </a:extLst>
          </p:cNvPr>
          <p:cNvSpPr>
            <a:spLocks noChangeAspect="1"/>
          </p:cNvSpPr>
          <p:nvPr/>
        </p:nvSpPr>
        <p:spPr>
          <a:xfrm>
            <a:off x="106540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5" name="Oval 1204">
            <a:extLst>
              <a:ext uri="{FF2B5EF4-FFF2-40B4-BE49-F238E27FC236}">
                <a16:creationId xmlns:a16="http://schemas.microsoft.com/office/drawing/2014/main" id="{CACC27FA-73E8-4452-A3CE-31FADACB5DEF}"/>
              </a:ext>
            </a:extLst>
          </p:cNvPr>
          <p:cNvSpPr>
            <a:spLocks noChangeAspect="1"/>
          </p:cNvSpPr>
          <p:nvPr/>
        </p:nvSpPr>
        <p:spPr>
          <a:xfrm>
            <a:off x="130975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7" name="Oval 1206">
            <a:extLst>
              <a:ext uri="{FF2B5EF4-FFF2-40B4-BE49-F238E27FC236}">
                <a16:creationId xmlns:a16="http://schemas.microsoft.com/office/drawing/2014/main" id="{67E8807D-2538-4CE6-80F6-04D862859445}"/>
              </a:ext>
            </a:extLst>
          </p:cNvPr>
          <p:cNvSpPr>
            <a:spLocks noChangeAspect="1"/>
          </p:cNvSpPr>
          <p:nvPr/>
        </p:nvSpPr>
        <p:spPr>
          <a:xfrm>
            <a:off x="375323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8" name="Oval 1207">
            <a:extLst>
              <a:ext uri="{FF2B5EF4-FFF2-40B4-BE49-F238E27FC236}">
                <a16:creationId xmlns:a16="http://schemas.microsoft.com/office/drawing/2014/main" id="{6FF0BC25-A77A-4E44-95B4-DC24C79F5DA5}"/>
              </a:ext>
            </a:extLst>
          </p:cNvPr>
          <p:cNvSpPr>
            <a:spLocks noChangeAspect="1"/>
          </p:cNvSpPr>
          <p:nvPr/>
        </p:nvSpPr>
        <p:spPr>
          <a:xfrm>
            <a:off x="399757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9" name="Oval 1208">
            <a:extLst>
              <a:ext uri="{FF2B5EF4-FFF2-40B4-BE49-F238E27FC236}">
                <a16:creationId xmlns:a16="http://schemas.microsoft.com/office/drawing/2014/main" id="{B33173D2-8F3A-4A64-8A8A-4920300C0B9B}"/>
              </a:ext>
            </a:extLst>
          </p:cNvPr>
          <p:cNvSpPr>
            <a:spLocks noChangeAspect="1"/>
          </p:cNvSpPr>
          <p:nvPr/>
        </p:nvSpPr>
        <p:spPr>
          <a:xfrm>
            <a:off x="424192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0" name="Oval 1209">
            <a:extLst>
              <a:ext uri="{FF2B5EF4-FFF2-40B4-BE49-F238E27FC236}">
                <a16:creationId xmlns:a16="http://schemas.microsoft.com/office/drawing/2014/main" id="{B8577B80-0ED9-44F7-A5F1-30F0D0B5BADB}"/>
              </a:ext>
            </a:extLst>
          </p:cNvPr>
          <p:cNvSpPr>
            <a:spLocks noChangeAspect="1"/>
          </p:cNvSpPr>
          <p:nvPr/>
        </p:nvSpPr>
        <p:spPr>
          <a:xfrm>
            <a:off x="448627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1" name="Oval 1210">
            <a:extLst>
              <a:ext uri="{FF2B5EF4-FFF2-40B4-BE49-F238E27FC236}">
                <a16:creationId xmlns:a16="http://schemas.microsoft.com/office/drawing/2014/main" id="{5617B604-7735-44A4-9BC4-7DC135F03C6F}"/>
              </a:ext>
            </a:extLst>
          </p:cNvPr>
          <p:cNvSpPr>
            <a:spLocks noChangeAspect="1"/>
          </p:cNvSpPr>
          <p:nvPr/>
        </p:nvSpPr>
        <p:spPr>
          <a:xfrm>
            <a:off x="277583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2" name="Oval 1211">
            <a:extLst>
              <a:ext uri="{FF2B5EF4-FFF2-40B4-BE49-F238E27FC236}">
                <a16:creationId xmlns:a16="http://schemas.microsoft.com/office/drawing/2014/main" id="{071DD761-3522-4E7A-AFF8-6C66C663F587}"/>
              </a:ext>
            </a:extLst>
          </p:cNvPr>
          <p:cNvSpPr>
            <a:spLocks noChangeAspect="1"/>
          </p:cNvSpPr>
          <p:nvPr/>
        </p:nvSpPr>
        <p:spPr>
          <a:xfrm>
            <a:off x="302018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3" name="Oval 1212">
            <a:extLst>
              <a:ext uri="{FF2B5EF4-FFF2-40B4-BE49-F238E27FC236}">
                <a16:creationId xmlns:a16="http://schemas.microsoft.com/office/drawing/2014/main" id="{E1391A02-29FD-4A62-BD4A-D4F73C2368E0}"/>
              </a:ext>
            </a:extLst>
          </p:cNvPr>
          <p:cNvSpPr>
            <a:spLocks noChangeAspect="1"/>
          </p:cNvSpPr>
          <p:nvPr/>
        </p:nvSpPr>
        <p:spPr>
          <a:xfrm>
            <a:off x="326453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5" name="Oval 1214">
            <a:extLst>
              <a:ext uri="{FF2B5EF4-FFF2-40B4-BE49-F238E27FC236}">
                <a16:creationId xmlns:a16="http://schemas.microsoft.com/office/drawing/2014/main" id="{3348DFD6-261B-407A-9A33-882F66178E9B}"/>
              </a:ext>
            </a:extLst>
          </p:cNvPr>
          <p:cNvSpPr>
            <a:spLocks noChangeAspect="1"/>
          </p:cNvSpPr>
          <p:nvPr/>
        </p:nvSpPr>
        <p:spPr>
          <a:xfrm>
            <a:off x="570801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6" name="Oval 1215">
            <a:extLst>
              <a:ext uri="{FF2B5EF4-FFF2-40B4-BE49-F238E27FC236}">
                <a16:creationId xmlns:a16="http://schemas.microsoft.com/office/drawing/2014/main" id="{0EB42D7F-4714-4F62-BFCF-3F49933078DE}"/>
              </a:ext>
            </a:extLst>
          </p:cNvPr>
          <p:cNvSpPr>
            <a:spLocks noChangeAspect="1"/>
          </p:cNvSpPr>
          <p:nvPr/>
        </p:nvSpPr>
        <p:spPr>
          <a:xfrm>
            <a:off x="595236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7" name="Oval 1216">
            <a:extLst>
              <a:ext uri="{FF2B5EF4-FFF2-40B4-BE49-F238E27FC236}">
                <a16:creationId xmlns:a16="http://schemas.microsoft.com/office/drawing/2014/main" id="{EBE35A33-0A17-48E2-8CB9-D698A059B8E1}"/>
              </a:ext>
            </a:extLst>
          </p:cNvPr>
          <p:cNvSpPr>
            <a:spLocks noChangeAspect="1"/>
          </p:cNvSpPr>
          <p:nvPr/>
        </p:nvSpPr>
        <p:spPr>
          <a:xfrm>
            <a:off x="619671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8" name="Oval 1217">
            <a:extLst>
              <a:ext uri="{FF2B5EF4-FFF2-40B4-BE49-F238E27FC236}">
                <a16:creationId xmlns:a16="http://schemas.microsoft.com/office/drawing/2014/main" id="{244A7000-BD88-42F6-A746-3C213FB9DC4D}"/>
              </a:ext>
            </a:extLst>
          </p:cNvPr>
          <p:cNvSpPr>
            <a:spLocks noChangeAspect="1"/>
          </p:cNvSpPr>
          <p:nvPr/>
        </p:nvSpPr>
        <p:spPr>
          <a:xfrm>
            <a:off x="644105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8" name="Oval 1227">
            <a:extLst>
              <a:ext uri="{FF2B5EF4-FFF2-40B4-BE49-F238E27FC236}">
                <a16:creationId xmlns:a16="http://schemas.microsoft.com/office/drawing/2014/main" id="{1C7392C2-FD68-4564-B3ED-393F87AB57C0}"/>
              </a:ext>
            </a:extLst>
          </p:cNvPr>
          <p:cNvSpPr>
            <a:spLocks noChangeAspect="1"/>
          </p:cNvSpPr>
          <p:nvPr/>
        </p:nvSpPr>
        <p:spPr>
          <a:xfrm>
            <a:off x="473062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" name="Oval 1228">
            <a:extLst>
              <a:ext uri="{FF2B5EF4-FFF2-40B4-BE49-F238E27FC236}">
                <a16:creationId xmlns:a16="http://schemas.microsoft.com/office/drawing/2014/main" id="{D3EEC02E-0FE0-4668-9BBF-0334D1947D38}"/>
              </a:ext>
            </a:extLst>
          </p:cNvPr>
          <p:cNvSpPr>
            <a:spLocks noChangeAspect="1"/>
          </p:cNvSpPr>
          <p:nvPr/>
        </p:nvSpPr>
        <p:spPr>
          <a:xfrm>
            <a:off x="497497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0" name="Oval 1229">
            <a:extLst>
              <a:ext uri="{FF2B5EF4-FFF2-40B4-BE49-F238E27FC236}">
                <a16:creationId xmlns:a16="http://schemas.microsoft.com/office/drawing/2014/main" id="{5D81D2A8-CC84-481A-8999-92D22A57AFBD}"/>
              </a:ext>
            </a:extLst>
          </p:cNvPr>
          <p:cNvSpPr>
            <a:spLocks noChangeAspect="1"/>
          </p:cNvSpPr>
          <p:nvPr/>
        </p:nvSpPr>
        <p:spPr>
          <a:xfrm>
            <a:off x="521931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1" name="Oval 1230">
            <a:extLst>
              <a:ext uri="{FF2B5EF4-FFF2-40B4-BE49-F238E27FC236}">
                <a16:creationId xmlns:a16="http://schemas.microsoft.com/office/drawing/2014/main" id="{56EB1B88-D7DB-4219-BB5A-0B8D5653178D}"/>
              </a:ext>
            </a:extLst>
          </p:cNvPr>
          <p:cNvSpPr>
            <a:spLocks noChangeAspect="1"/>
          </p:cNvSpPr>
          <p:nvPr/>
        </p:nvSpPr>
        <p:spPr>
          <a:xfrm>
            <a:off x="741845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2" name="Oval 1231">
            <a:extLst>
              <a:ext uri="{FF2B5EF4-FFF2-40B4-BE49-F238E27FC236}">
                <a16:creationId xmlns:a16="http://schemas.microsoft.com/office/drawing/2014/main" id="{04D63152-3346-4C64-801B-919B80F846A3}"/>
              </a:ext>
            </a:extLst>
          </p:cNvPr>
          <p:cNvSpPr>
            <a:spLocks noChangeAspect="1"/>
          </p:cNvSpPr>
          <p:nvPr/>
        </p:nvSpPr>
        <p:spPr>
          <a:xfrm>
            <a:off x="766279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3" name="Oval 1232">
            <a:extLst>
              <a:ext uri="{FF2B5EF4-FFF2-40B4-BE49-F238E27FC236}">
                <a16:creationId xmlns:a16="http://schemas.microsoft.com/office/drawing/2014/main" id="{E4DCCAE1-EC83-4A84-9B2A-2693D94A0536}"/>
              </a:ext>
            </a:extLst>
          </p:cNvPr>
          <p:cNvSpPr>
            <a:spLocks noChangeAspect="1"/>
          </p:cNvSpPr>
          <p:nvPr/>
        </p:nvSpPr>
        <p:spPr>
          <a:xfrm>
            <a:off x="790714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6" name="Oval 1235">
            <a:extLst>
              <a:ext uri="{FF2B5EF4-FFF2-40B4-BE49-F238E27FC236}">
                <a16:creationId xmlns:a16="http://schemas.microsoft.com/office/drawing/2014/main" id="{8A255D1C-BC0E-489E-A763-1F091278719B}"/>
              </a:ext>
            </a:extLst>
          </p:cNvPr>
          <p:cNvSpPr>
            <a:spLocks noChangeAspect="1"/>
          </p:cNvSpPr>
          <p:nvPr/>
        </p:nvSpPr>
        <p:spPr>
          <a:xfrm>
            <a:off x="692975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7" name="Oval 1236">
            <a:extLst>
              <a:ext uri="{FF2B5EF4-FFF2-40B4-BE49-F238E27FC236}">
                <a16:creationId xmlns:a16="http://schemas.microsoft.com/office/drawing/2014/main" id="{F87FC907-9465-4447-9447-0A09C5BD5375}"/>
              </a:ext>
            </a:extLst>
          </p:cNvPr>
          <p:cNvSpPr>
            <a:spLocks noChangeAspect="1"/>
          </p:cNvSpPr>
          <p:nvPr/>
        </p:nvSpPr>
        <p:spPr>
          <a:xfrm>
            <a:off x="717410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9" name="Oval 1238">
            <a:extLst>
              <a:ext uri="{FF2B5EF4-FFF2-40B4-BE49-F238E27FC236}">
                <a16:creationId xmlns:a16="http://schemas.microsoft.com/office/drawing/2014/main" id="{6BDD9FD1-4896-4063-9BE4-B1E4F8D18084}"/>
              </a:ext>
            </a:extLst>
          </p:cNvPr>
          <p:cNvSpPr>
            <a:spLocks noChangeAspect="1"/>
          </p:cNvSpPr>
          <p:nvPr/>
        </p:nvSpPr>
        <p:spPr>
          <a:xfrm>
            <a:off x="155409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0" name="Oval 1239">
            <a:extLst>
              <a:ext uri="{FF2B5EF4-FFF2-40B4-BE49-F238E27FC236}">
                <a16:creationId xmlns:a16="http://schemas.microsoft.com/office/drawing/2014/main" id="{4A4BB992-2F1B-4402-B216-50B81372BA40}"/>
              </a:ext>
            </a:extLst>
          </p:cNvPr>
          <p:cNvSpPr>
            <a:spLocks noChangeAspect="1"/>
          </p:cNvSpPr>
          <p:nvPr/>
        </p:nvSpPr>
        <p:spPr>
          <a:xfrm>
            <a:off x="179844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1" name="Oval 1250">
            <a:extLst>
              <a:ext uri="{FF2B5EF4-FFF2-40B4-BE49-F238E27FC236}">
                <a16:creationId xmlns:a16="http://schemas.microsoft.com/office/drawing/2014/main" id="{5B60E380-687A-48C2-AD86-F652C37838D3}"/>
              </a:ext>
            </a:extLst>
          </p:cNvPr>
          <p:cNvSpPr>
            <a:spLocks noChangeAspect="1"/>
          </p:cNvSpPr>
          <p:nvPr/>
        </p:nvSpPr>
        <p:spPr>
          <a:xfrm>
            <a:off x="204279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3" name="Oval 1252">
            <a:extLst>
              <a:ext uri="{FF2B5EF4-FFF2-40B4-BE49-F238E27FC236}">
                <a16:creationId xmlns:a16="http://schemas.microsoft.com/office/drawing/2014/main" id="{C0EDDEBA-3334-4F70-A60E-2BFFBD626F6C}"/>
              </a:ext>
            </a:extLst>
          </p:cNvPr>
          <p:cNvSpPr>
            <a:spLocks noChangeAspect="1"/>
          </p:cNvSpPr>
          <p:nvPr/>
        </p:nvSpPr>
        <p:spPr>
          <a:xfrm>
            <a:off x="253149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5" name="Oval 1254">
            <a:extLst>
              <a:ext uri="{FF2B5EF4-FFF2-40B4-BE49-F238E27FC236}">
                <a16:creationId xmlns:a16="http://schemas.microsoft.com/office/drawing/2014/main" id="{21348F92-C3DC-460A-A9E0-41528D354C3D}"/>
              </a:ext>
            </a:extLst>
          </p:cNvPr>
          <p:cNvSpPr>
            <a:spLocks noChangeAspect="1"/>
          </p:cNvSpPr>
          <p:nvPr/>
        </p:nvSpPr>
        <p:spPr>
          <a:xfrm>
            <a:off x="106540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6" name="Oval 1255">
            <a:extLst>
              <a:ext uri="{FF2B5EF4-FFF2-40B4-BE49-F238E27FC236}">
                <a16:creationId xmlns:a16="http://schemas.microsoft.com/office/drawing/2014/main" id="{028ED088-C24E-4900-ABE1-C70438BFF653}"/>
              </a:ext>
            </a:extLst>
          </p:cNvPr>
          <p:cNvSpPr>
            <a:spLocks noChangeAspect="1"/>
          </p:cNvSpPr>
          <p:nvPr/>
        </p:nvSpPr>
        <p:spPr>
          <a:xfrm>
            <a:off x="130975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8" name="Oval 1257">
            <a:extLst>
              <a:ext uri="{FF2B5EF4-FFF2-40B4-BE49-F238E27FC236}">
                <a16:creationId xmlns:a16="http://schemas.microsoft.com/office/drawing/2014/main" id="{30174EDF-BDF5-4F6E-9B8C-CA00BDCBDCFC}"/>
              </a:ext>
            </a:extLst>
          </p:cNvPr>
          <p:cNvSpPr>
            <a:spLocks noChangeAspect="1"/>
          </p:cNvSpPr>
          <p:nvPr/>
        </p:nvSpPr>
        <p:spPr>
          <a:xfrm>
            <a:off x="375323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9" name="Oval 1258">
            <a:extLst>
              <a:ext uri="{FF2B5EF4-FFF2-40B4-BE49-F238E27FC236}">
                <a16:creationId xmlns:a16="http://schemas.microsoft.com/office/drawing/2014/main" id="{BD89A13E-9E85-4671-A33E-0CC33A70F6C7}"/>
              </a:ext>
            </a:extLst>
          </p:cNvPr>
          <p:cNvSpPr>
            <a:spLocks noChangeAspect="1"/>
          </p:cNvSpPr>
          <p:nvPr/>
        </p:nvSpPr>
        <p:spPr>
          <a:xfrm>
            <a:off x="399757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0" name="Oval 1259">
            <a:extLst>
              <a:ext uri="{FF2B5EF4-FFF2-40B4-BE49-F238E27FC236}">
                <a16:creationId xmlns:a16="http://schemas.microsoft.com/office/drawing/2014/main" id="{0427C02A-C43E-4AEE-9A0D-1E67F6CEA16C}"/>
              </a:ext>
            </a:extLst>
          </p:cNvPr>
          <p:cNvSpPr>
            <a:spLocks noChangeAspect="1"/>
          </p:cNvSpPr>
          <p:nvPr/>
        </p:nvSpPr>
        <p:spPr>
          <a:xfrm>
            <a:off x="424192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2" name="Oval 1261">
            <a:extLst>
              <a:ext uri="{FF2B5EF4-FFF2-40B4-BE49-F238E27FC236}">
                <a16:creationId xmlns:a16="http://schemas.microsoft.com/office/drawing/2014/main" id="{C008C643-C2D7-4FDA-B953-FF75EBC1614B}"/>
              </a:ext>
            </a:extLst>
          </p:cNvPr>
          <p:cNvSpPr>
            <a:spLocks noChangeAspect="1"/>
          </p:cNvSpPr>
          <p:nvPr/>
        </p:nvSpPr>
        <p:spPr>
          <a:xfrm>
            <a:off x="277583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3" name="Oval 1272">
            <a:extLst>
              <a:ext uri="{FF2B5EF4-FFF2-40B4-BE49-F238E27FC236}">
                <a16:creationId xmlns:a16="http://schemas.microsoft.com/office/drawing/2014/main" id="{8D928FA0-1427-40D0-94AF-FB08BDB15576}"/>
              </a:ext>
            </a:extLst>
          </p:cNvPr>
          <p:cNvSpPr>
            <a:spLocks noChangeAspect="1"/>
          </p:cNvSpPr>
          <p:nvPr/>
        </p:nvSpPr>
        <p:spPr>
          <a:xfrm>
            <a:off x="302018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4" name="Oval 1273">
            <a:extLst>
              <a:ext uri="{FF2B5EF4-FFF2-40B4-BE49-F238E27FC236}">
                <a16:creationId xmlns:a16="http://schemas.microsoft.com/office/drawing/2014/main" id="{0B2AB3B3-27D1-4670-99BC-2196FA6A812E}"/>
              </a:ext>
            </a:extLst>
          </p:cNvPr>
          <p:cNvSpPr>
            <a:spLocks noChangeAspect="1"/>
          </p:cNvSpPr>
          <p:nvPr/>
        </p:nvSpPr>
        <p:spPr>
          <a:xfrm>
            <a:off x="326453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6" name="Oval 1275">
            <a:extLst>
              <a:ext uri="{FF2B5EF4-FFF2-40B4-BE49-F238E27FC236}">
                <a16:creationId xmlns:a16="http://schemas.microsoft.com/office/drawing/2014/main" id="{4D15B386-8E25-4575-9646-A216229760F4}"/>
              </a:ext>
            </a:extLst>
          </p:cNvPr>
          <p:cNvSpPr>
            <a:spLocks noChangeAspect="1"/>
          </p:cNvSpPr>
          <p:nvPr/>
        </p:nvSpPr>
        <p:spPr>
          <a:xfrm>
            <a:off x="570801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7" name="Oval 1276">
            <a:extLst>
              <a:ext uri="{FF2B5EF4-FFF2-40B4-BE49-F238E27FC236}">
                <a16:creationId xmlns:a16="http://schemas.microsoft.com/office/drawing/2014/main" id="{8EE73904-CEE0-4F96-9E33-2216BAC80839}"/>
              </a:ext>
            </a:extLst>
          </p:cNvPr>
          <p:cNvSpPr>
            <a:spLocks noChangeAspect="1"/>
          </p:cNvSpPr>
          <p:nvPr/>
        </p:nvSpPr>
        <p:spPr>
          <a:xfrm>
            <a:off x="595236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8" name="Oval 1277">
            <a:extLst>
              <a:ext uri="{FF2B5EF4-FFF2-40B4-BE49-F238E27FC236}">
                <a16:creationId xmlns:a16="http://schemas.microsoft.com/office/drawing/2014/main" id="{F4215B44-784A-4D0D-9993-F6A0645ECDB4}"/>
              </a:ext>
            </a:extLst>
          </p:cNvPr>
          <p:cNvSpPr>
            <a:spLocks noChangeAspect="1"/>
          </p:cNvSpPr>
          <p:nvPr/>
        </p:nvSpPr>
        <p:spPr>
          <a:xfrm>
            <a:off x="619671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9" name="Oval 1278">
            <a:extLst>
              <a:ext uri="{FF2B5EF4-FFF2-40B4-BE49-F238E27FC236}">
                <a16:creationId xmlns:a16="http://schemas.microsoft.com/office/drawing/2014/main" id="{DC7983EA-B2FB-4C2D-A328-EE169D02702B}"/>
              </a:ext>
            </a:extLst>
          </p:cNvPr>
          <p:cNvSpPr>
            <a:spLocks noChangeAspect="1"/>
          </p:cNvSpPr>
          <p:nvPr/>
        </p:nvSpPr>
        <p:spPr>
          <a:xfrm>
            <a:off x="644105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0" name="Oval 1279">
            <a:extLst>
              <a:ext uri="{FF2B5EF4-FFF2-40B4-BE49-F238E27FC236}">
                <a16:creationId xmlns:a16="http://schemas.microsoft.com/office/drawing/2014/main" id="{4B4007E9-A705-4957-AA13-724F04A16DB4}"/>
              </a:ext>
            </a:extLst>
          </p:cNvPr>
          <p:cNvSpPr>
            <a:spLocks noChangeAspect="1"/>
          </p:cNvSpPr>
          <p:nvPr/>
        </p:nvSpPr>
        <p:spPr>
          <a:xfrm>
            <a:off x="473062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1" name="Oval 1280">
            <a:extLst>
              <a:ext uri="{FF2B5EF4-FFF2-40B4-BE49-F238E27FC236}">
                <a16:creationId xmlns:a16="http://schemas.microsoft.com/office/drawing/2014/main" id="{84A4D562-6541-4044-B6CB-B0221FAC491A}"/>
              </a:ext>
            </a:extLst>
          </p:cNvPr>
          <p:cNvSpPr>
            <a:spLocks noChangeAspect="1"/>
          </p:cNvSpPr>
          <p:nvPr/>
        </p:nvSpPr>
        <p:spPr>
          <a:xfrm>
            <a:off x="497497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2" name="Oval 1281">
            <a:extLst>
              <a:ext uri="{FF2B5EF4-FFF2-40B4-BE49-F238E27FC236}">
                <a16:creationId xmlns:a16="http://schemas.microsoft.com/office/drawing/2014/main" id="{5ED40915-2ED3-4AE5-837D-759B572CD15D}"/>
              </a:ext>
            </a:extLst>
          </p:cNvPr>
          <p:cNvSpPr>
            <a:spLocks noChangeAspect="1"/>
          </p:cNvSpPr>
          <p:nvPr/>
        </p:nvSpPr>
        <p:spPr>
          <a:xfrm>
            <a:off x="521931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3" name="Oval 1282">
            <a:extLst>
              <a:ext uri="{FF2B5EF4-FFF2-40B4-BE49-F238E27FC236}">
                <a16:creationId xmlns:a16="http://schemas.microsoft.com/office/drawing/2014/main" id="{32284C06-EF21-4C53-8701-093F632D5E7A}"/>
              </a:ext>
            </a:extLst>
          </p:cNvPr>
          <p:cNvSpPr>
            <a:spLocks noChangeAspect="1"/>
          </p:cNvSpPr>
          <p:nvPr/>
        </p:nvSpPr>
        <p:spPr>
          <a:xfrm>
            <a:off x="741845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4" name="Oval 1283">
            <a:extLst>
              <a:ext uri="{FF2B5EF4-FFF2-40B4-BE49-F238E27FC236}">
                <a16:creationId xmlns:a16="http://schemas.microsoft.com/office/drawing/2014/main" id="{936F10B0-48A0-4A7E-AD72-10C7C378F755}"/>
              </a:ext>
            </a:extLst>
          </p:cNvPr>
          <p:cNvSpPr>
            <a:spLocks noChangeAspect="1"/>
          </p:cNvSpPr>
          <p:nvPr/>
        </p:nvSpPr>
        <p:spPr>
          <a:xfrm>
            <a:off x="766279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6" name="Oval 1295">
            <a:extLst>
              <a:ext uri="{FF2B5EF4-FFF2-40B4-BE49-F238E27FC236}">
                <a16:creationId xmlns:a16="http://schemas.microsoft.com/office/drawing/2014/main" id="{77CC2A1E-7920-49BD-9EAE-2027FA7C9786}"/>
              </a:ext>
            </a:extLst>
          </p:cNvPr>
          <p:cNvSpPr>
            <a:spLocks noChangeAspect="1"/>
          </p:cNvSpPr>
          <p:nvPr/>
        </p:nvSpPr>
        <p:spPr>
          <a:xfrm>
            <a:off x="790714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9" name="Oval 1298">
            <a:extLst>
              <a:ext uri="{FF2B5EF4-FFF2-40B4-BE49-F238E27FC236}">
                <a16:creationId xmlns:a16="http://schemas.microsoft.com/office/drawing/2014/main" id="{3E380099-C7D9-4089-92AF-BB623F2990B8}"/>
              </a:ext>
            </a:extLst>
          </p:cNvPr>
          <p:cNvSpPr>
            <a:spLocks noChangeAspect="1"/>
          </p:cNvSpPr>
          <p:nvPr/>
        </p:nvSpPr>
        <p:spPr>
          <a:xfrm>
            <a:off x="692975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0" name="Oval 1299">
            <a:extLst>
              <a:ext uri="{FF2B5EF4-FFF2-40B4-BE49-F238E27FC236}">
                <a16:creationId xmlns:a16="http://schemas.microsoft.com/office/drawing/2014/main" id="{2F83686D-286E-47F5-8568-F46B41466928}"/>
              </a:ext>
            </a:extLst>
          </p:cNvPr>
          <p:cNvSpPr>
            <a:spLocks noChangeAspect="1"/>
          </p:cNvSpPr>
          <p:nvPr/>
        </p:nvSpPr>
        <p:spPr>
          <a:xfrm>
            <a:off x="717410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2" name="Oval 1301">
            <a:extLst>
              <a:ext uri="{FF2B5EF4-FFF2-40B4-BE49-F238E27FC236}">
                <a16:creationId xmlns:a16="http://schemas.microsoft.com/office/drawing/2014/main" id="{0286A7D8-0B00-4D06-A507-37B7D4799304}"/>
              </a:ext>
            </a:extLst>
          </p:cNvPr>
          <p:cNvSpPr>
            <a:spLocks noChangeAspect="1"/>
          </p:cNvSpPr>
          <p:nvPr/>
        </p:nvSpPr>
        <p:spPr>
          <a:xfrm>
            <a:off x="155409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3" name="Oval 1302">
            <a:extLst>
              <a:ext uri="{FF2B5EF4-FFF2-40B4-BE49-F238E27FC236}">
                <a16:creationId xmlns:a16="http://schemas.microsoft.com/office/drawing/2014/main" id="{0BCFBAFE-7D7D-44BA-9042-9D13EE2A0C2D}"/>
              </a:ext>
            </a:extLst>
          </p:cNvPr>
          <p:cNvSpPr>
            <a:spLocks noChangeAspect="1"/>
          </p:cNvSpPr>
          <p:nvPr/>
        </p:nvSpPr>
        <p:spPr>
          <a:xfrm>
            <a:off x="1798447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4" name="Oval 1303">
            <a:extLst>
              <a:ext uri="{FF2B5EF4-FFF2-40B4-BE49-F238E27FC236}">
                <a16:creationId xmlns:a16="http://schemas.microsoft.com/office/drawing/2014/main" id="{A0C1DAFF-AB60-46B8-B111-F2304FC0C018}"/>
              </a:ext>
            </a:extLst>
          </p:cNvPr>
          <p:cNvSpPr>
            <a:spLocks noChangeAspect="1"/>
          </p:cNvSpPr>
          <p:nvPr/>
        </p:nvSpPr>
        <p:spPr>
          <a:xfrm>
            <a:off x="204279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6" name="Oval 1305">
            <a:extLst>
              <a:ext uri="{FF2B5EF4-FFF2-40B4-BE49-F238E27FC236}">
                <a16:creationId xmlns:a16="http://schemas.microsoft.com/office/drawing/2014/main" id="{D8B7BD4F-80A0-4313-BF35-CC9F00492961}"/>
              </a:ext>
            </a:extLst>
          </p:cNvPr>
          <p:cNvSpPr>
            <a:spLocks noChangeAspect="1"/>
          </p:cNvSpPr>
          <p:nvPr/>
        </p:nvSpPr>
        <p:spPr>
          <a:xfrm>
            <a:off x="253149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9" name="Oval 1318">
            <a:extLst>
              <a:ext uri="{FF2B5EF4-FFF2-40B4-BE49-F238E27FC236}">
                <a16:creationId xmlns:a16="http://schemas.microsoft.com/office/drawing/2014/main" id="{2E7943C3-0122-4692-B68C-CFF6C86E9A62}"/>
              </a:ext>
            </a:extLst>
          </p:cNvPr>
          <p:cNvSpPr>
            <a:spLocks noChangeAspect="1"/>
          </p:cNvSpPr>
          <p:nvPr/>
        </p:nvSpPr>
        <p:spPr>
          <a:xfrm>
            <a:off x="1065403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0" name="Oval 1319">
            <a:extLst>
              <a:ext uri="{FF2B5EF4-FFF2-40B4-BE49-F238E27FC236}">
                <a16:creationId xmlns:a16="http://schemas.microsoft.com/office/drawing/2014/main" id="{C438CCF5-7CF6-4731-BDC2-4724A085AA8D}"/>
              </a:ext>
            </a:extLst>
          </p:cNvPr>
          <p:cNvSpPr>
            <a:spLocks noChangeAspect="1"/>
          </p:cNvSpPr>
          <p:nvPr/>
        </p:nvSpPr>
        <p:spPr>
          <a:xfrm>
            <a:off x="130975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2" name="Oval 1321">
            <a:extLst>
              <a:ext uri="{FF2B5EF4-FFF2-40B4-BE49-F238E27FC236}">
                <a16:creationId xmlns:a16="http://schemas.microsoft.com/office/drawing/2014/main" id="{6A9FD530-7644-4509-9619-1BE451BE85E1}"/>
              </a:ext>
            </a:extLst>
          </p:cNvPr>
          <p:cNvSpPr>
            <a:spLocks noChangeAspect="1"/>
          </p:cNvSpPr>
          <p:nvPr/>
        </p:nvSpPr>
        <p:spPr>
          <a:xfrm>
            <a:off x="375323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3" name="Oval 1322">
            <a:extLst>
              <a:ext uri="{FF2B5EF4-FFF2-40B4-BE49-F238E27FC236}">
                <a16:creationId xmlns:a16="http://schemas.microsoft.com/office/drawing/2014/main" id="{5796BC05-938C-40E0-8D9B-A3AABDA3C2D7}"/>
              </a:ext>
            </a:extLst>
          </p:cNvPr>
          <p:cNvSpPr>
            <a:spLocks noChangeAspect="1"/>
          </p:cNvSpPr>
          <p:nvPr/>
        </p:nvSpPr>
        <p:spPr>
          <a:xfrm>
            <a:off x="399757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5" name="Oval 1324">
            <a:extLst>
              <a:ext uri="{FF2B5EF4-FFF2-40B4-BE49-F238E27FC236}">
                <a16:creationId xmlns:a16="http://schemas.microsoft.com/office/drawing/2014/main" id="{2C30C5CB-C672-4F84-9DF9-8AC3B35CBBBC}"/>
              </a:ext>
            </a:extLst>
          </p:cNvPr>
          <p:cNvSpPr>
            <a:spLocks noChangeAspect="1"/>
          </p:cNvSpPr>
          <p:nvPr/>
        </p:nvSpPr>
        <p:spPr>
          <a:xfrm>
            <a:off x="448627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6" name="Oval 1325">
            <a:extLst>
              <a:ext uri="{FF2B5EF4-FFF2-40B4-BE49-F238E27FC236}">
                <a16:creationId xmlns:a16="http://schemas.microsoft.com/office/drawing/2014/main" id="{ABACAC7C-86B1-4FBD-852D-30C7F39B9A66}"/>
              </a:ext>
            </a:extLst>
          </p:cNvPr>
          <p:cNvSpPr>
            <a:spLocks noChangeAspect="1"/>
          </p:cNvSpPr>
          <p:nvPr/>
        </p:nvSpPr>
        <p:spPr>
          <a:xfrm>
            <a:off x="277583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7" name="Oval 1326">
            <a:extLst>
              <a:ext uri="{FF2B5EF4-FFF2-40B4-BE49-F238E27FC236}">
                <a16:creationId xmlns:a16="http://schemas.microsoft.com/office/drawing/2014/main" id="{518F2FDD-DAD4-4747-B246-C26C0551092E}"/>
              </a:ext>
            </a:extLst>
          </p:cNvPr>
          <p:cNvSpPr>
            <a:spLocks noChangeAspect="1"/>
          </p:cNvSpPr>
          <p:nvPr/>
        </p:nvSpPr>
        <p:spPr>
          <a:xfrm>
            <a:off x="3020187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8" name="Oval 1327">
            <a:extLst>
              <a:ext uri="{FF2B5EF4-FFF2-40B4-BE49-F238E27FC236}">
                <a16:creationId xmlns:a16="http://schemas.microsoft.com/office/drawing/2014/main" id="{E298946A-44D9-4C31-94CE-09E747132E00}"/>
              </a:ext>
            </a:extLst>
          </p:cNvPr>
          <p:cNvSpPr>
            <a:spLocks noChangeAspect="1"/>
          </p:cNvSpPr>
          <p:nvPr/>
        </p:nvSpPr>
        <p:spPr>
          <a:xfrm>
            <a:off x="326453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2" name="Oval 1341">
            <a:extLst>
              <a:ext uri="{FF2B5EF4-FFF2-40B4-BE49-F238E27FC236}">
                <a16:creationId xmlns:a16="http://schemas.microsoft.com/office/drawing/2014/main" id="{A2E94F52-1F18-4348-9994-A7DEAE50B2A4}"/>
              </a:ext>
            </a:extLst>
          </p:cNvPr>
          <p:cNvSpPr>
            <a:spLocks noChangeAspect="1"/>
          </p:cNvSpPr>
          <p:nvPr/>
        </p:nvSpPr>
        <p:spPr>
          <a:xfrm>
            <a:off x="570801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3" name="Oval 1342">
            <a:extLst>
              <a:ext uri="{FF2B5EF4-FFF2-40B4-BE49-F238E27FC236}">
                <a16:creationId xmlns:a16="http://schemas.microsoft.com/office/drawing/2014/main" id="{1CF73C94-F2E7-426A-9784-41BA32FFB57A}"/>
              </a:ext>
            </a:extLst>
          </p:cNvPr>
          <p:cNvSpPr>
            <a:spLocks noChangeAspect="1"/>
          </p:cNvSpPr>
          <p:nvPr/>
        </p:nvSpPr>
        <p:spPr>
          <a:xfrm>
            <a:off x="5952363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4" name="Oval 1343">
            <a:extLst>
              <a:ext uri="{FF2B5EF4-FFF2-40B4-BE49-F238E27FC236}">
                <a16:creationId xmlns:a16="http://schemas.microsoft.com/office/drawing/2014/main" id="{C392A6C2-E8B0-4C46-9E75-2D2C00E67151}"/>
              </a:ext>
            </a:extLst>
          </p:cNvPr>
          <p:cNvSpPr>
            <a:spLocks noChangeAspect="1"/>
          </p:cNvSpPr>
          <p:nvPr/>
        </p:nvSpPr>
        <p:spPr>
          <a:xfrm>
            <a:off x="619671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5" name="Oval 1344">
            <a:extLst>
              <a:ext uri="{FF2B5EF4-FFF2-40B4-BE49-F238E27FC236}">
                <a16:creationId xmlns:a16="http://schemas.microsoft.com/office/drawing/2014/main" id="{79F37276-AF29-477C-9AFE-8E1C9C374DF6}"/>
              </a:ext>
            </a:extLst>
          </p:cNvPr>
          <p:cNvSpPr>
            <a:spLocks noChangeAspect="1"/>
          </p:cNvSpPr>
          <p:nvPr/>
        </p:nvSpPr>
        <p:spPr>
          <a:xfrm>
            <a:off x="644105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7" name="Oval 1346">
            <a:extLst>
              <a:ext uri="{FF2B5EF4-FFF2-40B4-BE49-F238E27FC236}">
                <a16:creationId xmlns:a16="http://schemas.microsoft.com/office/drawing/2014/main" id="{80613566-C6A4-4FD6-95F8-7181EA90AF16}"/>
              </a:ext>
            </a:extLst>
          </p:cNvPr>
          <p:cNvSpPr>
            <a:spLocks noChangeAspect="1"/>
          </p:cNvSpPr>
          <p:nvPr/>
        </p:nvSpPr>
        <p:spPr>
          <a:xfrm>
            <a:off x="497497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8" name="Oval 1347">
            <a:extLst>
              <a:ext uri="{FF2B5EF4-FFF2-40B4-BE49-F238E27FC236}">
                <a16:creationId xmlns:a16="http://schemas.microsoft.com/office/drawing/2014/main" id="{5F10A246-8521-44BF-A1F2-2B260EF73628}"/>
              </a:ext>
            </a:extLst>
          </p:cNvPr>
          <p:cNvSpPr>
            <a:spLocks noChangeAspect="1"/>
          </p:cNvSpPr>
          <p:nvPr/>
        </p:nvSpPr>
        <p:spPr>
          <a:xfrm>
            <a:off x="521931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9" name="Oval 1348">
            <a:extLst>
              <a:ext uri="{FF2B5EF4-FFF2-40B4-BE49-F238E27FC236}">
                <a16:creationId xmlns:a16="http://schemas.microsoft.com/office/drawing/2014/main" id="{BB3CA38F-EA90-428A-BFAA-9AA57FC586BD}"/>
              </a:ext>
            </a:extLst>
          </p:cNvPr>
          <p:cNvSpPr>
            <a:spLocks noChangeAspect="1"/>
          </p:cNvSpPr>
          <p:nvPr/>
        </p:nvSpPr>
        <p:spPr>
          <a:xfrm>
            <a:off x="741845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0" name="Oval 1349">
            <a:extLst>
              <a:ext uri="{FF2B5EF4-FFF2-40B4-BE49-F238E27FC236}">
                <a16:creationId xmlns:a16="http://schemas.microsoft.com/office/drawing/2014/main" id="{33576F04-CD6F-4FCD-AF4D-1C3E87DBBBA6}"/>
              </a:ext>
            </a:extLst>
          </p:cNvPr>
          <p:cNvSpPr>
            <a:spLocks noChangeAspect="1"/>
          </p:cNvSpPr>
          <p:nvPr/>
        </p:nvSpPr>
        <p:spPr>
          <a:xfrm>
            <a:off x="766279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6" name="Oval 1365">
            <a:extLst>
              <a:ext uri="{FF2B5EF4-FFF2-40B4-BE49-F238E27FC236}">
                <a16:creationId xmlns:a16="http://schemas.microsoft.com/office/drawing/2014/main" id="{9E5DF02A-2171-47F1-8284-E99D54629707}"/>
              </a:ext>
            </a:extLst>
          </p:cNvPr>
          <p:cNvSpPr>
            <a:spLocks noChangeAspect="1"/>
          </p:cNvSpPr>
          <p:nvPr/>
        </p:nvSpPr>
        <p:spPr>
          <a:xfrm>
            <a:off x="692975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7" name="Oval 1366">
            <a:extLst>
              <a:ext uri="{FF2B5EF4-FFF2-40B4-BE49-F238E27FC236}">
                <a16:creationId xmlns:a16="http://schemas.microsoft.com/office/drawing/2014/main" id="{CA31FF5B-28E6-436D-9657-037D7FEA95DF}"/>
              </a:ext>
            </a:extLst>
          </p:cNvPr>
          <p:cNvSpPr>
            <a:spLocks noChangeAspect="1"/>
          </p:cNvSpPr>
          <p:nvPr/>
        </p:nvSpPr>
        <p:spPr>
          <a:xfrm>
            <a:off x="7174103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9" name="Oval 1368">
            <a:extLst>
              <a:ext uri="{FF2B5EF4-FFF2-40B4-BE49-F238E27FC236}">
                <a16:creationId xmlns:a16="http://schemas.microsoft.com/office/drawing/2014/main" id="{1F6306EF-1FA4-4EC2-8906-3E7159F48228}"/>
              </a:ext>
            </a:extLst>
          </p:cNvPr>
          <p:cNvSpPr>
            <a:spLocks noChangeAspect="1"/>
          </p:cNvSpPr>
          <p:nvPr/>
        </p:nvSpPr>
        <p:spPr>
          <a:xfrm>
            <a:off x="155409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0" name="Oval 1369">
            <a:extLst>
              <a:ext uri="{FF2B5EF4-FFF2-40B4-BE49-F238E27FC236}">
                <a16:creationId xmlns:a16="http://schemas.microsoft.com/office/drawing/2014/main" id="{6E2BDF29-35A5-4294-B747-C29D4A80FD6D}"/>
              </a:ext>
            </a:extLst>
          </p:cNvPr>
          <p:cNvSpPr>
            <a:spLocks noChangeAspect="1"/>
          </p:cNvSpPr>
          <p:nvPr/>
        </p:nvSpPr>
        <p:spPr>
          <a:xfrm>
            <a:off x="1798447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1" name="Oval 1370">
            <a:extLst>
              <a:ext uri="{FF2B5EF4-FFF2-40B4-BE49-F238E27FC236}">
                <a16:creationId xmlns:a16="http://schemas.microsoft.com/office/drawing/2014/main" id="{184AE822-C34D-4D0E-A8E1-D4BFE7EC3A6F}"/>
              </a:ext>
            </a:extLst>
          </p:cNvPr>
          <p:cNvSpPr>
            <a:spLocks noChangeAspect="1"/>
          </p:cNvSpPr>
          <p:nvPr/>
        </p:nvSpPr>
        <p:spPr>
          <a:xfrm>
            <a:off x="2042795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4" name="Oval 1383">
            <a:extLst>
              <a:ext uri="{FF2B5EF4-FFF2-40B4-BE49-F238E27FC236}">
                <a16:creationId xmlns:a16="http://schemas.microsoft.com/office/drawing/2014/main" id="{5731F4A2-5094-4E29-AF49-EED68A4B5404}"/>
              </a:ext>
            </a:extLst>
          </p:cNvPr>
          <p:cNvSpPr>
            <a:spLocks noChangeAspect="1"/>
          </p:cNvSpPr>
          <p:nvPr/>
        </p:nvSpPr>
        <p:spPr>
          <a:xfrm>
            <a:off x="2287143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8" name="Oval 1387">
            <a:extLst>
              <a:ext uri="{FF2B5EF4-FFF2-40B4-BE49-F238E27FC236}">
                <a16:creationId xmlns:a16="http://schemas.microsoft.com/office/drawing/2014/main" id="{916B7460-AECB-4AE2-B144-6420A6E1451E}"/>
              </a:ext>
            </a:extLst>
          </p:cNvPr>
          <p:cNvSpPr>
            <a:spLocks noChangeAspect="1"/>
          </p:cNvSpPr>
          <p:nvPr/>
        </p:nvSpPr>
        <p:spPr>
          <a:xfrm>
            <a:off x="130975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9" name="Oval 1388">
            <a:extLst>
              <a:ext uri="{FF2B5EF4-FFF2-40B4-BE49-F238E27FC236}">
                <a16:creationId xmlns:a16="http://schemas.microsoft.com/office/drawing/2014/main" id="{D13A426C-3410-4B95-B13F-98126A7ECC2C}"/>
              </a:ext>
            </a:extLst>
          </p:cNvPr>
          <p:cNvSpPr>
            <a:spLocks noChangeAspect="1"/>
          </p:cNvSpPr>
          <p:nvPr/>
        </p:nvSpPr>
        <p:spPr>
          <a:xfrm>
            <a:off x="3508883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9758B75B-D49C-4771-8154-2313314E1241}"/>
              </a:ext>
            </a:extLst>
          </p:cNvPr>
          <p:cNvSpPr>
            <a:spLocks noChangeAspect="1"/>
          </p:cNvSpPr>
          <p:nvPr/>
        </p:nvSpPr>
        <p:spPr>
          <a:xfrm>
            <a:off x="375323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1" name="Oval 1390">
            <a:extLst>
              <a:ext uri="{FF2B5EF4-FFF2-40B4-BE49-F238E27FC236}">
                <a16:creationId xmlns:a16="http://schemas.microsoft.com/office/drawing/2014/main" id="{F1644161-BBC1-488A-A9AE-D5672D0F0AA4}"/>
              </a:ext>
            </a:extLst>
          </p:cNvPr>
          <p:cNvSpPr>
            <a:spLocks noChangeAspect="1"/>
          </p:cNvSpPr>
          <p:nvPr/>
        </p:nvSpPr>
        <p:spPr>
          <a:xfrm>
            <a:off x="399757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AA567746-90C0-4526-A60B-DDC4F072370E}"/>
              </a:ext>
            </a:extLst>
          </p:cNvPr>
          <p:cNvSpPr>
            <a:spLocks noChangeAspect="1"/>
          </p:cNvSpPr>
          <p:nvPr/>
        </p:nvSpPr>
        <p:spPr>
          <a:xfrm>
            <a:off x="5463667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607B6858-B59A-4529-8E93-CD1C0CA77DB7}"/>
              </a:ext>
            </a:extLst>
          </p:cNvPr>
          <p:cNvSpPr>
            <a:spLocks noChangeAspect="1"/>
          </p:cNvSpPr>
          <p:nvPr/>
        </p:nvSpPr>
        <p:spPr>
          <a:xfrm>
            <a:off x="497497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7" name="Oval 1426">
            <a:extLst>
              <a:ext uri="{FF2B5EF4-FFF2-40B4-BE49-F238E27FC236}">
                <a16:creationId xmlns:a16="http://schemas.microsoft.com/office/drawing/2014/main" id="{61A2F045-1629-40C8-B54F-B82EC3E3D10A}"/>
              </a:ext>
            </a:extLst>
          </p:cNvPr>
          <p:cNvSpPr>
            <a:spLocks noChangeAspect="1"/>
          </p:cNvSpPr>
          <p:nvPr/>
        </p:nvSpPr>
        <p:spPr>
          <a:xfrm>
            <a:off x="521931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8" name="Oval 1427">
            <a:extLst>
              <a:ext uri="{FF2B5EF4-FFF2-40B4-BE49-F238E27FC236}">
                <a16:creationId xmlns:a16="http://schemas.microsoft.com/office/drawing/2014/main" id="{1068726D-8E15-4CD0-8D79-FE37FCA68E3C}"/>
              </a:ext>
            </a:extLst>
          </p:cNvPr>
          <p:cNvSpPr>
            <a:spLocks noChangeAspect="1"/>
          </p:cNvSpPr>
          <p:nvPr/>
        </p:nvSpPr>
        <p:spPr>
          <a:xfrm>
            <a:off x="741845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9" name="Oval 1428">
            <a:extLst>
              <a:ext uri="{FF2B5EF4-FFF2-40B4-BE49-F238E27FC236}">
                <a16:creationId xmlns:a16="http://schemas.microsoft.com/office/drawing/2014/main" id="{6496EE99-378E-4C37-BEBE-C148C843C4C4}"/>
              </a:ext>
            </a:extLst>
          </p:cNvPr>
          <p:cNvSpPr>
            <a:spLocks noChangeAspect="1"/>
          </p:cNvSpPr>
          <p:nvPr/>
        </p:nvSpPr>
        <p:spPr>
          <a:xfrm>
            <a:off x="766279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2" name="Oval 1431">
            <a:extLst>
              <a:ext uri="{FF2B5EF4-FFF2-40B4-BE49-F238E27FC236}">
                <a16:creationId xmlns:a16="http://schemas.microsoft.com/office/drawing/2014/main" id="{38567B6E-CB27-4D6F-8C74-1E41542E7534}"/>
              </a:ext>
            </a:extLst>
          </p:cNvPr>
          <p:cNvSpPr>
            <a:spLocks noChangeAspect="1"/>
          </p:cNvSpPr>
          <p:nvPr/>
        </p:nvSpPr>
        <p:spPr>
          <a:xfrm>
            <a:off x="6685407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" name="Oval 1432">
            <a:extLst>
              <a:ext uri="{FF2B5EF4-FFF2-40B4-BE49-F238E27FC236}">
                <a16:creationId xmlns:a16="http://schemas.microsoft.com/office/drawing/2014/main" id="{02717961-3B71-4884-8661-69AA0C910CFC}"/>
              </a:ext>
            </a:extLst>
          </p:cNvPr>
          <p:cNvSpPr>
            <a:spLocks noChangeAspect="1"/>
          </p:cNvSpPr>
          <p:nvPr/>
        </p:nvSpPr>
        <p:spPr>
          <a:xfrm>
            <a:off x="6929755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D089224B-0435-42D7-BBCE-374FBD06F77A}"/>
              </a:ext>
            </a:extLst>
          </p:cNvPr>
          <p:cNvSpPr>
            <a:spLocks noChangeAspect="1"/>
          </p:cNvSpPr>
          <p:nvPr/>
        </p:nvSpPr>
        <p:spPr>
          <a:xfrm>
            <a:off x="7174103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8" name="Oval 1447">
            <a:extLst>
              <a:ext uri="{FF2B5EF4-FFF2-40B4-BE49-F238E27FC236}">
                <a16:creationId xmlns:a16="http://schemas.microsoft.com/office/drawing/2014/main" id="{1BA326E0-A256-4791-8F3B-18FBAA3EB39F}"/>
              </a:ext>
            </a:extLst>
          </p:cNvPr>
          <p:cNvSpPr>
            <a:spLocks noChangeAspect="1"/>
          </p:cNvSpPr>
          <p:nvPr/>
        </p:nvSpPr>
        <p:spPr>
          <a:xfrm>
            <a:off x="155409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9" name="Oval 1448">
            <a:extLst>
              <a:ext uri="{FF2B5EF4-FFF2-40B4-BE49-F238E27FC236}">
                <a16:creationId xmlns:a16="http://schemas.microsoft.com/office/drawing/2014/main" id="{83F1F2FF-7169-4254-8CA0-F8384C18C4E1}"/>
              </a:ext>
            </a:extLst>
          </p:cNvPr>
          <p:cNvSpPr>
            <a:spLocks noChangeAspect="1"/>
          </p:cNvSpPr>
          <p:nvPr/>
        </p:nvSpPr>
        <p:spPr>
          <a:xfrm>
            <a:off x="179844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0" name="Oval 1449">
            <a:extLst>
              <a:ext uri="{FF2B5EF4-FFF2-40B4-BE49-F238E27FC236}">
                <a16:creationId xmlns:a16="http://schemas.microsoft.com/office/drawing/2014/main" id="{9E7BF86F-0C5A-4A78-B616-CD431E9BFF3D}"/>
              </a:ext>
            </a:extLst>
          </p:cNvPr>
          <p:cNvSpPr>
            <a:spLocks noChangeAspect="1"/>
          </p:cNvSpPr>
          <p:nvPr/>
        </p:nvSpPr>
        <p:spPr>
          <a:xfrm>
            <a:off x="204279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1" name="Oval 1450">
            <a:extLst>
              <a:ext uri="{FF2B5EF4-FFF2-40B4-BE49-F238E27FC236}">
                <a16:creationId xmlns:a16="http://schemas.microsoft.com/office/drawing/2014/main" id="{12C88155-4F89-4E94-9A39-ACDE1BD80AA5}"/>
              </a:ext>
            </a:extLst>
          </p:cNvPr>
          <p:cNvSpPr>
            <a:spLocks noChangeAspect="1"/>
          </p:cNvSpPr>
          <p:nvPr/>
        </p:nvSpPr>
        <p:spPr>
          <a:xfrm>
            <a:off x="228714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2" name="Oval 1451">
            <a:extLst>
              <a:ext uri="{FF2B5EF4-FFF2-40B4-BE49-F238E27FC236}">
                <a16:creationId xmlns:a16="http://schemas.microsoft.com/office/drawing/2014/main" id="{D349A1B8-89BE-44F4-8908-B1487078FF12}"/>
              </a:ext>
            </a:extLst>
          </p:cNvPr>
          <p:cNvSpPr>
            <a:spLocks noChangeAspect="1"/>
          </p:cNvSpPr>
          <p:nvPr/>
        </p:nvSpPr>
        <p:spPr>
          <a:xfrm>
            <a:off x="253149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6" name="Oval 1455">
            <a:extLst>
              <a:ext uri="{FF2B5EF4-FFF2-40B4-BE49-F238E27FC236}">
                <a16:creationId xmlns:a16="http://schemas.microsoft.com/office/drawing/2014/main" id="{CD35E4B5-CF43-44E6-A4DC-83EDBC093C2E}"/>
              </a:ext>
            </a:extLst>
          </p:cNvPr>
          <p:cNvSpPr>
            <a:spLocks noChangeAspect="1"/>
          </p:cNvSpPr>
          <p:nvPr/>
        </p:nvSpPr>
        <p:spPr>
          <a:xfrm>
            <a:off x="350888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7" name="Oval 1456">
            <a:extLst>
              <a:ext uri="{FF2B5EF4-FFF2-40B4-BE49-F238E27FC236}">
                <a16:creationId xmlns:a16="http://schemas.microsoft.com/office/drawing/2014/main" id="{F434D3C6-677A-4CCC-AE65-551E6D1EC4F6}"/>
              </a:ext>
            </a:extLst>
          </p:cNvPr>
          <p:cNvSpPr>
            <a:spLocks noChangeAspect="1"/>
          </p:cNvSpPr>
          <p:nvPr/>
        </p:nvSpPr>
        <p:spPr>
          <a:xfrm>
            <a:off x="375323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0" name="Oval 1469">
            <a:extLst>
              <a:ext uri="{FF2B5EF4-FFF2-40B4-BE49-F238E27FC236}">
                <a16:creationId xmlns:a16="http://schemas.microsoft.com/office/drawing/2014/main" id="{43A06389-2C8E-4EDC-A31B-B8A513CC7202}"/>
              </a:ext>
            </a:extLst>
          </p:cNvPr>
          <p:cNvSpPr>
            <a:spLocks noChangeAspect="1"/>
          </p:cNvSpPr>
          <p:nvPr/>
        </p:nvSpPr>
        <p:spPr>
          <a:xfrm>
            <a:off x="399757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2" name="Oval 1471">
            <a:extLst>
              <a:ext uri="{FF2B5EF4-FFF2-40B4-BE49-F238E27FC236}">
                <a16:creationId xmlns:a16="http://schemas.microsoft.com/office/drawing/2014/main" id="{C533EFDD-25EC-4C5E-A897-97C2D525A197}"/>
              </a:ext>
            </a:extLst>
          </p:cNvPr>
          <p:cNvSpPr>
            <a:spLocks noChangeAspect="1"/>
          </p:cNvSpPr>
          <p:nvPr/>
        </p:nvSpPr>
        <p:spPr>
          <a:xfrm>
            <a:off x="448627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4" name="Oval 1473">
            <a:extLst>
              <a:ext uri="{FF2B5EF4-FFF2-40B4-BE49-F238E27FC236}">
                <a16:creationId xmlns:a16="http://schemas.microsoft.com/office/drawing/2014/main" id="{4186C8F6-F73E-4C9D-B2BB-45F036A173AC}"/>
              </a:ext>
            </a:extLst>
          </p:cNvPr>
          <p:cNvSpPr>
            <a:spLocks noChangeAspect="1"/>
          </p:cNvSpPr>
          <p:nvPr/>
        </p:nvSpPr>
        <p:spPr>
          <a:xfrm>
            <a:off x="302018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5" name="Oval 1474">
            <a:extLst>
              <a:ext uri="{FF2B5EF4-FFF2-40B4-BE49-F238E27FC236}">
                <a16:creationId xmlns:a16="http://schemas.microsoft.com/office/drawing/2014/main" id="{A040277F-48ED-48D2-AB1F-005154FE58A8}"/>
              </a:ext>
            </a:extLst>
          </p:cNvPr>
          <p:cNvSpPr>
            <a:spLocks noChangeAspect="1"/>
          </p:cNvSpPr>
          <p:nvPr/>
        </p:nvSpPr>
        <p:spPr>
          <a:xfrm>
            <a:off x="326453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6" name="Oval 1475">
            <a:extLst>
              <a:ext uri="{FF2B5EF4-FFF2-40B4-BE49-F238E27FC236}">
                <a16:creationId xmlns:a16="http://schemas.microsoft.com/office/drawing/2014/main" id="{52D736FA-6BE4-410A-8267-6A50F8900630}"/>
              </a:ext>
            </a:extLst>
          </p:cNvPr>
          <p:cNvSpPr>
            <a:spLocks noChangeAspect="1"/>
          </p:cNvSpPr>
          <p:nvPr/>
        </p:nvSpPr>
        <p:spPr>
          <a:xfrm>
            <a:off x="546366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7" name="Oval 1476">
            <a:extLst>
              <a:ext uri="{FF2B5EF4-FFF2-40B4-BE49-F238E27FC236}">
                <a16:creationId xmlns:a16="http://schemas.microsoft.com/office/drawing/2014/main" id="{D761AB8E-E715-47EE-A563-5AC74D316699}"/>
              </a:ext>
            </a:extLst>
          </p:cNvPr>
          <p:cNvSpPr>
            <a:spLocks noChangeAspect="1"/>
          </p:cNvSpPr>
          <p:nvPr/>
        </p:nvSpPr>
        <p:spPr>
          <a:xfrm>
            <a:off x="570801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8" name="Oval 1477">
            <a:extLst>
              <a:ext uri="{FF2B5EF4-FFF2-40B4-BE49-F238E27FC236}">
                <a16:creationId xmlns:a16="http://schemas.microsoft.com/office/drawing/2014/main" id="{86E00EDD-6427-4EE0-8F23-4AD45934B77C}"/>
              </a:ext>
            </a:extLst>
          </p:cNvPr>
          <p:cNvSpPr>
            <a:spLocks noChangeAspect="1"/>
          </p:cNvSpPr>
          <p:nvPr/>
        </p:nvSpPr>
        <p:spPr>
          <a:xfrm>
            <a:off x="595236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2" name="Oval 1491">
            <a:extLst>
              <a:ext uri="{FF2B5EF4-FFF2-40B4-BE49-F238E27FC236}">
                <a16:creationId xmlns:a16="http://schemas.microsoft.com/office/drawing/2014/main" id="{41EE6F20-7DF9-4A3D-8CE9-19CF063EA7DF}"/>
              </a:ext>
            </a:extLst>
          </p:cNvPr>
          <p:cNvSpPr>
            <a:spLocks noChangeAspect="1"/>
          </p:cNvSpPr>
          <p:nvPr/>
        </p:nvSpPr>
        <p:spPr>
          <a:xfrm>
            <a:off x="644105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4" name="Oval 1493">
            <a:extLst>
              <a:ext uri="{FF2B5EF4-FFF2-40B4-BE49-F238E27FC236}">
                <a16:creationId xmlns:a16="http://schemas.microsoft.com/office/drawing/2014/main" id="{66F4351C-DBA4-4C35-8EBF-AC512E9487D2}"/>
              </a:ext>
            </a:extLst>
          </p:cNvPr>
          <p:cNvSpPr>
            <a:spLocks noChangeAspect="1"/>
          </p:cNvSpPr>
          <p:nvPr/>
        </p:nvSpPr>
        <p:spPr>
          <a:xfrm>
            <a:off x="497497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5" name="Oval 1494">
            <a:extLst>
              <a:ext uri="{FF2B5EF4-FFF2-40B4-BE49-F238E27FC236}">
                <a16:creationId xmlns:a16="http://schemas.microsoft.com/office/drawing/2014/main" id="{46228CCA-C32E-469F-934D-486000A87500}"/>
              </a:ext>
            </a:extLst>
          </p:cNvPr>
          <p:cNvSpPr>
            <a:spLocks noChangeAspect="1"/>
          </p:cNvSpPr>
          <p:nvPr/>
        </p:nvSpPr>
        <p:spPr>
          <a:xfrm>
            <a:off x="521931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6" name="Oval 1495">
            <a:extLst>
              <a:ext uri="{FF2B5EF4-FFF2-40B4-BE49-F238E27FC236}">
                <a16:creationId xmlns:a16="http://schemas.microsoft.com/office/drawing/2014/main" id="{6AC1B143-85C4-47A5-8003-6B30E8E32A7F}"/>
              </a:ext>
            </a:extLst>
          </p:cNvPr>
          <p:cNvSpPr>
            <a:spLocks noChangeAspect="1"/>
          </p:cNvSpPr>
          <p:nvPr/>
        </p:nvSpPr>
        <p:spPr>
          <a:xfrm>
            <a:off x="741845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0" name="Oval 1499">
            <a:extLst>
              <a:ext uri="{FF2B5EF4-FFF2-40B4-BE49-F238E27FC236}">
                <a16:creationId xmlns:a16="http://schemas.microsoft.com/office/drawing/2014/main" id="{071D01FD-75C3-4A83-8D81-D951440C034F}"/>
              </a:ext>
            </a:extLst>
          </p:cNvPr>
          <p:cNvSpPr>
            <a:spLocks noChangeAspect="1"/>
          </p:cNvSpPr>
          <p:nvPr/>
        </p:nvSpPr>
        <p:spPr>
          <a:xfrm>
            <a:off x="668540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1" name="Oval 1500">
            <a:extLst>
              <a:ext uri="{FF2B5EF4-FFF2-40B4-BE49-F238E27FC236}">
                <a16:creationId xmlns:a16="http://schemas.microsoft.com/office/drawing/2014/main" id="{A3A91A20-79A1-4528-8224-AE5122A1215C}"/>
              </a:ext>
            </a:extLst>
          </p:cNvPr>
          <p:cNvSpPr>
            <a:spLocks noChangeAspect="1"/>
          </p:cNvSpPr>
          <p:nvPr/>
        </p:nvSpPr>
        <p:spPr>
          <a:xfrm>
            <a:off x="692975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4" name="Oval 1513">
            <a:extLst>
              <a:ext uri="{FF2B5EF4-FFF2-40B4-BE49-F238E27FC236}">
                <a16:creationId xmlns:a16="http://schemas.microsoft.com/office/drawing/2014/main" id="{7DA602DF-3930-471C-971B-4C79738AE7CD}"/>
              </a:ext>
            </a:extLst>
          </p:cNvPr>
          <p:cNvSpPr>
            <a:spLocks noChangeAspect="1"/>
          </p:cNvSpPr>
          <p:nvPr/>
        </p:nvSpPr>
        <p:spPr>
          <a:xfrm>
            <a:off x="717410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7" name="Oval 1516">
            <a:extLst>
              <a:ext uri="{FF2B5EF4-FFF2-40B4-BE49-F238E27FC236}">
                <a16:creationId xmlns:a16="http://schemas.microsoft.com/office/drawing/2014/main" id="{5CB82804-EA2B-4644-AE47-16637077A1D4}"/>
              </a:ext>
            </a:extLst>
          </p:cNvPr>
          <p:cNvSpPr>
            <a:spLocks noChangeAspect="1"/>
          </p:cNvSpPr>
          <p:nvPr/>
        </p:nvSpPr>
        <p:spPr>
          <a:xfrm>
            <a:off x="179844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8" name="Oval 1517">
            <a:extLst>
              <a:ext uri="{FF2B5EF4-FFF2-40B4-BE49-F238E27FC236}">
                <a16:creationId xmlns:a16="http://schemas.microsoft.com/office/drawing/2014/main" id="{C498763B-222B-4298-9825-8CCFD1A2BF6E}"/>
              </a:ext>
            </a:extLst>
          </p:cNvPr>
          <p:cNvSpPr>
            <a:spLocks noChangeAspect="1"/>
          </p:cNvSpPr>
          <p:nvPr/>
        </p:nvSpPr>
        <p:spPr>
          <a:xfrm>
            <a:off x="204279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9" name="Oval 1518">
            <a:extLst>
              <a:ext uri="{FF2B5EF4-FFF2-40B4-BE49-F238E27FC236}">
                <a16:creationId xmlns:a16="http://schemas.microsoft.com/office/drawing/2014/main" id="{D80E2024-608B-41D2-B38D-52B1A57FDEAC}"/>
              </a:ext>
            </a:extLst>
          </p:cNvPr>
          <p:cNvSpPr>
            <a:spLocks noChangeAspect="1"/>
          </p:cNvSpPr>
          <p:nvPr/>
        </p:nvSpPr>
        <p:spPr>
          <a:xfrm>
            <a:off x="228714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0" name="Oval 1519">
            <a:extLst>
              <a:ext uri="{FF2B5EF4-FFF2-40B4-BE49-F238E27FC236}">
                <a16:creationId xmlns:a16="http://schemas.microsoft.com/office/drawing/2014/main" id="{43C99B16-23A5-402B-83DD-AF7673F3983D}"/>
              </a:ext>
            </a:extLst>
          </p:cNvPr>
          <p:cNvSpPr>
            <a:spLocks noChangeAspect="1"/>
          </p:cNvSpPr>
          <p:nvPr/>
        </p:nvSpPr>
        <p:spPr>
          <a:xfrm>
            <a:off x="253149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" name="Oval 1535">
            <a:extLst>
              <a:ext uri="{FF2B5EF4-FFF2-40B4-BE49-F238E27FC236}">
                <a16:creationId xmlns:a16="http://schemas.microsoft.com/office/drawing/2014/main" id="{E07E82C2-7047-4CCE-A03A-DFADD8A09CF8}"/>
              </a:ext>
            </a:extLst>
          </p:cNvPr>
          <p:cNvSpPr>
            <a:spLocks noChangeAspect="1"/>
          </p:cNvSpPr>
          <p:nvPr/>
        </p:nvSpPr>
        <p:spPr>
          <a:xfrm>
            <a:off x="350888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7" name="Oval 1536">
            <a:extLst>
              <a:ext uri="{FF2B5EF4-FFF2-40B4-BE49-F238E27FC236}">
                <a16:creationId xmlns:a16="http://schemas.microsoft.com/office/drawing/2014/main" id="{39796BF1-C1CC-495D-A3BE-119DA4372584}"/>
              </a:ext>
            </a:extLst>
          </p:cNvPr>
          <p:cNvSpPr>
            <a:spLocks noChangeAspect="1"/>
          </p:cNvSpPr>
          <p:nvPr/>
        </p:nvSpPr>
        <p:spPr>
          <a:xfrm>
            <a:off x="375323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8" name="Oval 1537">
            <a:extLst>
              <a:ext uri="{FF2B5EF4-FFF2-40B4-BE49-F238E27FC236}">
                <a16:creationId xmlns:a16="http://schemas.microsoft.com/office/drawing/2014/main" id="{4DCE1916-976D-425F-BFFA-6EA1AF121D32}"/>
              </a:ext>
            </a:extLst>
          </p:cNvPr>
          <p:cNvSpPr>
            <a:spLocks noChangeAspect="1"/>
          </p:cNvSpPr>
          <p:nvPr/>
        </p:nvSpPr>
        <p:spPr>
          <a:xfrm>
            <a:off x="399757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9" name="Oval 1538">
            <a:extLst>
              <a:ext uri="{FF2B5EF4-FFF2-40B4-BE49-F238E27FC236}">
                <a16:creationId xmlns:a16="http://schemas.microsoft.com/office/drawing/2014/main" id="{D0EC110E-2794-475E-820A-67E189895A4B}"/>
              </a:ext>
            </a:extLst>
          </p:cNvPr>
          <p:cNvSpPr>
            <a:spLocks noChangeAspect="1"/>
          </p:cNvSpPr>
          <p:nvPr/>
        </p:nvSpPr>
        <p:spPr>
          <a:xfrm>
            <a:off x="424192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1" name="Oval 1540">
            <a:extLst>
              <a:ext uri="{FF2B5EF4-FFF2-40B4-BE49-F238E27FC236}">
                <a16:creationId xmlns:a16="http://schemas.microsoft.com/office/drawing/2014/main" id="{D9349752-6046-44DE-ACF1-8C574357423E}"/>
              </a:ext>
            </a:extLst>
          </p:cNvPr>
          <p:cNvSpPr>
            <a:spLocks noChangeAspect="1"/>
          </p:cNvSpPr>
          <p:nvPr/>
        </p:nvSpPr>
        <p:spPr>
          <a:xfrm>
            <a:off x="277583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2" name="Oval 1541">
            <a:extLst>
              <a:ext uri="{FF2B5EF4-FFF2-40B4-BE49-F238E27FC236}">
                <a16:creationId xmlns:a16="http://schemas.microsoft.com/office/drawing/2014/main" id="{CAAE266B-C818-4084-905A-0D43B1E940A4}"/>
              </a:ext>
            </a:extLst>
          </p:cNvPr>
          <p:cNvSpPr>
            <a:spLocks noChangeAspect="1"/>
          </p:cNvSpPr>
          <p:nvPr/>
        </p:nvSpPr>
        <p:spPr>
          <a:xfrm>
            <a:off x="302018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3" name="Oval 1542">
            <a:extLst>
              <a:ext uri="{FF2B5EF4-FFF2-40B4-BE49-F238E27FC236}">
                <a16:creationId xmlns:a16="http://schemas.microsoft.com/office/drawing/2014/main" id="{14FC927A-48F8-488D-AF6F-F23E48340743}"/>
              </a:ext>
            </a:extLst>
          </p:cNvPr>
          <p:cNvSpPr>
            <a:spLocks noChangeAspect="1"/>
          </p:cNvSpPr>
          <p:nvPr/>
        </p:nvSpPr>
        <p:spPr>
          <a:xfrm>
            <a:off x="326453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4" name="Oval 1543">
            <a:extLst>
              <a:ext uri="{FF2B5EF4-FFF2-40B4-BE49-F238E27FC236}">
                <a16:creationId xmlns:a16="http://schemas.microsoft.com/office/drawing/2014/main" id="{CBB2FFC6-9B69-45EE-95E2-3B74C58D3C1B}"/>
              </a:ext>
            </a:extLst>
          </p:cNvPr>
          <p:cNvSpPr>
            <a:spLocks noChangeAspect="1"/>
          </p:cNvSpPr>
          <p:nvPr/>
        </p:nvSpPr>
        <p:spPr>
          <a:xfrm>
            <a:off x="546366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5" name="Oval 1544">
            <a:extLst>
              <a:ext uri="{FF2B5EF4-FFF2-40B4-BE49-F238E27FC236}">
                <a16:creationId xmlns:a16="http://schemas.microsoft.com/office/drawing/2014/main" id="{3A896B1E-8E6D-4C3F-9ED8-99F8B380E999}"/>
              </a:ext>
            </a:extLst>
          </p:cNvPr>
          <p:cNvSpPr>
            <a:spLocks noChangeAspect="1"/>
          </p:cNvSpPr>
          <p:nvPr/>
        </p:nvSpPr>
        <p:spPr>
          <a:xfrm>
            <a:off x="570801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6" name="Oval 1545">
            <a:extLst>
              <a:ext uri="{FF2B5EF4-FFF2-40B4-BE49-F238E27FC236}">
                <a16:creationId xmlns:a16="http://schemas.microsoft.com/office/drawing/2014/main" id="{02093D1D-33CC-43A4-B5EE-DF3B5DDF9A46}"/>
              </a:ext>
            </a:extLst>
          </p:cNvPr>
          <p:cNvSpPr>
            <a:spLocks noChangeAspect="1"/>
          </p:cNvSpPr>
          <p:nvPr/>
        </p:nvSpPr>
        <p:spPr>
          <a:xfrm>
            <a:off x="595236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7" name="Oval 1546">
            <a:extLst>
              <a:ext uri="{FF2B5EF4-FFF2-40B4-BE49-F238E27FC236}">
                <a16:creationId xmlns:a16="http://schemas.microsoft.com/office/drawing/2014/main" id="{E375673D-0BD9-4AD3-9F7B-49A6A8A75C08}"/>
              </a:ext>
            </a:extLst>
          </p:cNvPr>
          <p:cNvSpPr>
            <a:spLocks noChangeAspect="1"/>
          </p:cNvSpPr>
          <p:nvPr/>
        </p:nvSpPr>
        <p:spPr>
          <a:xfrm>
            <a:off x="619671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8" name="Oval 1547">
            <a:extLst>
              <a:ext uri="{FF2B5EF4-FFF2-40B4-BE49-F238E27FC236}">
                <a16:creationId xmlns:a16="http://schemas.microsoft.com/office/drawing/2014/main" id="{6C6B5911-F518-454D-BD71-4A442A1B62FE}"/>
              </a:ext>
            </a:extLst>
          </p:cNvPr>
          <p:cNvSpPr>
            <a:spLocks noChangeAspect="1"/>
          </p:cNvSpPr>
          <p:nvPr/>
        </p:nvSpPr>
        <p:spPr>
          <a:xfrm>
            <a:off x="644105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9" name="Oval 1548">
            <a:extLst>
              <a:ext uri="{FF2B5EF4-FFF2-40B4-BE49-F238E27FC236}">
                <a16:creationId xmlns:a16="http://schemas.microsoft.com/office/drawing/2014/main" id="{B1C5C75D-7A43-4CAE-B572-70856082C742}"/>
              </a:ext>
            </a:extLst>
          </p:cNvPr>
          <p:cNvSpPr>
            <a:spLocks noChangeAspect="1"/>
          </p:cNvSpPr>
          <p:nvPr/>
        </p:nvSpPr>
        <p:spPr>
          <a:xfrm>
            <a:off x="473062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0" name="Oval 1549">
            <a:extLst>
              <a:ext uri="{FF2B5EF4-FFF2-40B4-BE49-F238E27FC236}">
                <a16:creationId xmlns:a16="http://schemas.microsoft.com/office/drawing/2014/main" id="{20B7D163-83B4-4D93-B3D8-C3660D48B8FD}"/>
              </a:ext>
            </a:extLst>
          </p:cNvPr>
          <p:cNvSpPr>
            <a:spLocks noChangeAspect="1"/>
          </p:cNvSpPr>
          <p:nvPr/>
        </p:nvSpPr>
        <p:spPr>
          <a:xfrm>
            <a:off x="497497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1" name="Oval 1550">
            <a:extLst>
              <a:ext uri="{FF2B5EF4-FFF2-40B4-BE49-F238E27FC236}">
                <a16:creationId xmlns:a16="http://schemas.microsoft.com/office/drawing/2014/main" id="{5144A090-D464-4EAE-9710-5EDC8A538E65}"/>
              </a:ext>
            </a:extLst>
          </p:cNvPr>
          <p:cNvSpPr>
            <a:spLocks noChangeAspect="1"/>
          </p:cNvSpPr>
          <p:nvPr/>
        </p:nvSpPr>
        <p:spPr>
          <a:xfrm>
            <a:off x="521931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4" name="Oval 1563">
            <a:extLst>
              <a:ext uri="{FF2B5EF4-FFF2-40B4-BE49-F238E27FC236}">
                <a16:creationId xmlns:a16="http://schemas.microsoft.com/office/drawing/2014/main" id="{F4F43EE2-C263-4170-85F1-778DF1107525}"/>
              </a:ext>
            </a:extLst>
          </p:cNvPr>
          <p:cNvSpPr>
            <a:spLocks noChangeAspect="1"/>
          </p:cNvSpPr>
          <p:nvPr/>
        </p:nvSpPr>
        <p:spPr>
          <a:xfrm>
            <a:off x="668540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5" name="Oval 1564">
            <a:extLst>
              <a:ext uri="{FF2B5EF4-FFF2-40B4-BE49-F238E27FC236}">
                <a16:creationId xmlns:a16="http://schemas.microsoft.com/office/drawing/2014/main" id="{02E04704-A4C6-426F-87C1-CA4D5209801E}"/>
              </a:ext>
            </a:extLst>
          </p:cNvPr>
          <p:cNvSpPr>
            <a:spLocks noChangeAspect="1"/>
          </p:cNvSpPr>
          <p:nvPr/>
        </p:nvSpPr>
        <p:spPr>
          <a:xfrm>
            <a:off x="692975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6" name="Oval 1565">
            <a:extLst>
              <a:ext uri="{FF2B5EF4-FFF2-40B4-BE49-F238E27FC236}">
                <a16:creationId xmlns:a16="http://schemas.microsoft.com/office/drawing/2014/main" id="{4586DF1C-3DB1-495A-AB81-71A22D68FB88}"/>
              </a:ext>
            </a:extLst>
          </p:cNvPr>
          <p:cNvSpPr>
            <a:spLocks noChangeAspect="1"/>
          </p:cNvSpPr>
          <p:nvPr/>
        </p:nvSpPr>
        <p:spPr>
          <a:xfrm>
            <a:off x="717410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6" name="Oval 2035">
            <a:extLst>
              <a:ext uri="{FF2B5EF4-FFF2-40B4-BE49-F238E27FC236}">
                <a16:creationId xmlns:a16="http://schemas.microsoft.com/office/drawing/2014/main" id="{C3ED7E00-F7BF-4A8E-A883-5A7AAAC147FC}"/>
              </a:ext>
            </a:extLst>
          </p:cNvPr>
          <p:cNvSpPr>
            <a:spLocks noChangeAspect="1"/>
          </p:cNvSpPr>
          <p:nvPr/>
        </p:nvSpPr>
        <p:spPr>
          <a:xfrm>
            <a:off x="2042795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7" name="Oval 2036">
            <a:extLst>
              <a:ext uri="{FF2B5EF4-FFF2-40B4-BE49-F238E27FC236}">
                <a16:creationId xmlns:a16="http://schemas.microsoft.com/office/drawing/2014/main" id="{088B0977-ADD2-4B78-9AA3-C4ACBB3D0669}"/>
              </a:ext>
            </a:extLst>
          </p:cNvPr>
          <p:cNvSpPr>
            <a:spLocks noChangeAspect="1"/>
          </p:cNvSpPr>
          <p:nvPr/>
        </p:nvSpPr>
        <p:spPr>
          <a:xfrm>
            <a:off x="228714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8" name="Oval 2037">
            <a:extLst>
              <a:ext uri="{FF2B5EF4-FFF2-40B4-BE49-F238E27FC236}">
                <a16:creationId xmlns:a16="http://schemas.microsoft.com/office/drawing/2014/main" id="{541CA304-9342-4F66-B455-898F8AC482D8}"/>
              </a:ext>
            </a:extLst>
          </p:cNvPr>
          <p:cNvSpPr>
            <a:spLocks noChangeAspect="1"/>
          </p:cNvSpPr>
          <p:nvPr/>
        </p:nvSpPr>
        <p:spPr>
          <a:xfrm>
            <a:off x="253149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2" name="Oval 2041">
            <a:extLst>
              <a:ext uri="{FF2B5EF4-FFF2-40B4-BE49-F238E27FC236}">
                <a16:creationId xmlns:a16="http://schemas.microsoft.com/office/drawing/2014/main" id="{B95CC95E-318C-4FCD-A487-C03D52D16204}"/>
              </a:ext>
            </a:extLst>
          </p:cNvPr>
          <p:cNvSpPr>
            <a:spLocks noChangeAspect="1"/>
          </p:cNvSpPr>
          <p:nvPr/>
        </p:nvSpPr>
        <p:spPr>
          <a:xfrm>
            <a:off x="350888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3" name="Oval 2042">
            <a:extLst>
              <a:ext uri="{FF2B5EF4-FFF2-40B4-BE49-F238E27FC236}">
                <a16:creationId xmlns:a16="http://schemas.microsoft.com/office/drawing/2014/main" id="{D078468F-926D-4722-8A4D-E950477A4C6D}"/>
              </a:ext>
            </a:extLst>
          </p:cNvPr>
          <p:cNvSpPr>
            <a:spLocks noChangeAspect="1"/>
          </p:cNvSpPr>
          <p:nvPr/>
        </p:nvSpPr>
        <p:spPr>
          <a:xfrm>
            <a:off x="375323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4" name="Oval 2043">
            <a:extLst>
              <a:ext uri="{FF2B5EF4-FFF2-40B4-BE49-F238E27FC236}">
                <a16:creationId xmlns:a16="http://schemas.microsoft.com/office/drawing/2014/main" id="{1891DD6F-179E-47D0-B7D8-76E0587F7B8C}"/>
              </a:ext>
            </a:extLst>
          </p:cNvPr>
          <p:cNvSpPr>
            <a:spLocks noChangeAspect="1"/>
          </p:cNvSpPr>
          <p:nvPr/>
        </p:nvSpPr>
        <p:spPr>
          <a:xfrm>
            <a:off x="399757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5" name="Oval 2044">
            <a:extLst>
              <a:ext uri="{FF2B5EF4-FFF2-40B4-BE49-F238E27FC236}">
                <a16:creationId xmlns:a16="http://schemas.microsoft.com/office/drawing/2014/main" id="{9AEA6C8F-AB1A-4299-A909-5F74B0AE4FA5}"/>
              </a:ext>
            </a:extLst>
          </p:cNvPr>
          <p:cNvSpPr>
            <a:spLocks noChangeAspect="1"/>
          </p:cNvSpPr>
          <p:nvPr/>
        </p:nvSpPr>
        <p:spPr>
          <a:xfrm>
            <a:off x="424192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6" name="Oval 2045">
            <a:extLst>
              <a:ext uri="{FF2B5EF4-FFF2-40B4-BE49-F238E27FC236}">
                <a16:creationId xmlns:a16="http://schemas.microsoft.com/office/drawing/2014/main" id="{726E5B16-A868-4212-9538-643E5C37C1F7}"/>
              </a:ext>
            </a:extLst>
          </p:cNvPr>
          <p:cNvSpPr>
            <a:spLocks noChangeAspect="1"/>
          </p:cNvSpPr>
          <p:nvPr/>
        </p:nvSpPr>
        <p:spPr>
          <a:xfrm>
            <a:off x="4486275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7" name="Oval 2046">
            <a:extLst>
              <a:ext uri="{FF2B5EF4-FFF2-40B4-BE49-F238E27FC236}">
                <a16:creationId xmlns:a16="http://schemas.microsoft.com/office/drawing/2014/main" id="{9C9AF361-B985-4E79-8FC6-3861AB957039}"/>
              </a:ext>
            </a:extLst>
          </p:cNvPr>
          <p:cNvSpPr>
            <a:spLocks noChangeAspect="1"/>
          </p:cNvSpPr>
          <p:nvPr/>
        </p:nvSpPr>
        <p:spPr>
          <a:xfrm>
            <a:off x="277583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" name="Oval 2047">
            <a:extLst>
              <a:ext uri="{FF2B5EF4-FFF2-40B4-BE49-F238E27FC236}">
                <a16:creationId xmlns:a16="http://schemas.microsoft.com/office/drawing/2014/main" id="{3DE28F13-4C0A-4697-BBEC-CBD712E73F10}"/>
              </a:ext>
            </a:extLst>
          </p:cNvPr>
          <p:cNvSpPr>
            <a:spLocks noChangeAspect="1"/>
          </p:cNvSpPr>
          <p:nvPr/>
        </p:nvSpPr>
        <p:spPr>
          <a:xfrm>
            <a:off x="302018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9" name="Oval 2048">
            <a:extLst>
              <a:ext uri="{FF2B5EF4-FFF2-40B4-BE49-F238E27FC236}">
                <a16:creationId xmlns:a16="http://schemas.microsoft.com/office/drawing/2014/main" id="{F5B5ECA3-3006-44B2-935B-E5F52A883B9A}"/>
              </a:ext>
            </a:extLst>
          </p:cNvPr>
          <p:cNvSpPr>
            <a:spLocks noChangeAspect="1"/>
          </p:cNvSpPr>
          <p:nvPr/>
        </p:nvSpPr>
        <p:spPr>
          <a:xfrm>
            <a:off x="3264535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Oval 2049">
            <a:extLst>
              <a:ext uri="{FF2B5EF4-FFF2-40B4-BE49-F238E27FC236}">
                <a16:creationId xmlns:a16="http://schemas.microsoft.com/office/drawing/2014/main" id="{E33566E5-490D-4D31-A07C-0B87F74C6D94}"/>
              </a:ext>
            </a:extLst>
          </p:cNvPr>
          <p:cNvSpPr>
            <a:spLocks noChangeAspect="1"/>
          </p:cNvSpPr>
          <p:nvPr/>
        </p:nvSpPr>
        <p:spPr>
          <a:xfrm>
            <a:off x="546366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1" name="Oval 2050">
            <a:extLst>
              <a:ext uri="{FF2B5EF4-FFF2-40B4-BE49-F238E27FC236}">
                <a16:creationId xmlns:a16="http://schemas.microsoft.com/office/drawing/2014/main" id="{732AC78E-CA36-4576-AF7B-7E90D62AD9F0}"/>
              </a:ext>
            </a:extLst>
          </p:cNvPr>
          <p:cNvSpPr>
            <a:spLocks noChangeAspect="1"/>
          </p:cNvSpPr>
          <p:nvPr/>
        </p:nvSpPr>
        <p:spPr>
          <a:xfrm>
            <a:off x="5708015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2" name="Oval 2051">
            <a:extLst>
              <a:ext uri="{FF2B5EF4-FFF2-40B4-BE49-F238E27FC236}">
                <a16:creationId xmlns:a16="http://schemas.microsoft.com/office/drawing/2014/main" id="{FC87A63B-634B-41FF-A848-08E17A394E8A}"/>
              </a:ext>
            </a:extLst>
          </p:cNvPr>
          <p:cNvSpPr>
            <a:spLocks noChangeAspect="1"/>
          </p:cNvSpPr>
          <p:nvPr/>
        </p:nvSpPr>
        <p:spPr>
          <a:xfrm>
            <a:off x="595236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3" name="Oval 2052">
            <a:extLst>
              <a:ext uri="{FF2B5EF4-FFF2-40B4-BE49-F238E27FC236}">
                <a16:creationId xmlns:a16="http://schemas.microsoft.com/office/drawing/2014/main" id="{BBF53061-400C-4186-AA8C-DC5F04F80FDB}"/>
              </a:ext>
            </a:extLst>
          </p:cNvPr>
          <p:cNvSpPr>
            <a:spLocks noChangeAspect="1"/>
          </p:cNvSpPr>
          <p:nvPr/>
        </p:nvSpPr>
        <p:spPr>
          <a:xfrm>
            <a:off x="619671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4" name="Oval 2053">
            <a:extLst>
              <a:ext uri="{FF2B5EF4-FFF2-40B4-BE49-F238E27FC236}">
                <a16:creationId xmlns:a16="http://schemas.microsoft.com/office/drawing/2014/main" id="{1411818F-49B3-4747-BF7E-E1705B9FEA2C}"/>
              </a:ext>
            </a:extLst>
          </p:cNvPr>
          <p:cNvSpPr>
            <a:spLocks noChangeAspect="1"/>
          </p:cNvSpPr>
          <p:nvPr/>
        </p:nvSpPr>
        <p:spPr>
          <a:xfrm>
            <a:off x="644105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5" name="Oval 2054">
            <a:extLst>
              <a:ext uri="{FF2B5EF4-FFF2-40B4-BE49-F238E27FC236}">
                <a16:creationId xmlns:a16="http://schemas.microsoft.com/office/drawing/2014/main" id="{ECD5C0FB-840B-4790-99AB-B16C0D163352}"/>
              </a:ext>
            </a:extLst>
          </p:cNvPr>
          <p:cNvSpPr>
            <a:spLocks noChangeAspect="1"/>
          </p:cNvSpPr>
          <p:nvPr/>
        </p:nvSpPr>
        <p:spPr>
          <a:xfrm>
            <a:off x="473062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6" name="Oval 2055">
            <a:extLst>
              <a:ext uri="{FF2B5EF4-FFF2-40B4-BE49-F238E27FC236}">
                <a16:creationId xmlns:a16="http://schemas.microsoft.com/office/drawing/2014/main" id="{F4A3370D-48D8-40A5-9113-2421BCC6D17A}"/>
              </a:ext>
            </a:extLst>
          </p:cNvPr>
          <p:cNvSpPr>
            <a:spLocks noChangeAspect="1"/>
          </p:cNvSpPr>
          <p:nvPr/>
        </p:nvSpPr>
        <p:spPr>
          <a:xfrm>
            <a:off x="497497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Oval 2056">
            <a:extLst>
              <a:ext uri="{FF2B5EF4-FFF2-40B4-BE49-F238E27FC236}">
                <a16:creationId xmlns:a16="http://schemas.microsoft.com/office/drawing/2014/main" id="{7E2D6501-8355-4C83-9492-D4934A02E34F}"/>
              </a:ext>
            </a:extLst>
          </p:cNvPr>
          <p:cNvSpPr>
            <a:spLocks noChangeAspect="1"/>
          </p:cNvSpPr>
          <p:nvPr/>
        </p:nvSpPr>
        <p:spPr>
          <a:xfrm>
            <a:off x="521931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2" name="Oval 2061">
            <a:extLst>
              <a:ext uri="{FF2B5EF4-FFF2-40B4-BE49-F238E27FC236}">
                <a16:creationId xmlns:a16="http://schemas.microsoft.com/office/drawing/2014/main" id="{C641881B-8D42-4069-A193-79D7B4AC86AA}"/>
              </a:ext>
            </a:extLst>
          </p:cNvPr>
          <p:cNvSpPr>
            <a:spLocks noChangeAspect="1"/>
          </p:cNvSpPr>
          <p:nvPr/>
        </p:nvSpPr>
        <p:spPr>
          <a:xfrm>
            <a:off x="668540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8" name="Oval 2067">
            <a:extLst>
              <a:ext uri="{FF2B5EF4-FFF2-40B4-BE49-F238E27FC236}">
                <a16:creationId xmlns:a16="http://schemas.microsoft.com/office/drawing/2014/main" id="{32149FEE-1C34-4AA2-A77B-874301489F2C}"/>
              </a:ext>
            </a:extLst>
          </p:cNvPr>
          <p:cNvSpPr>
            <a:spLocks noChangeAspect="1"/>
          </p:cNvSpPr>
          <p:nvPr/>
        </p:nvSpPr>
        <p:spPr>
          <a:xfrm>
            <a:off x="204279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9" name="Oval 2068">
            <a:extLst>
              <a:ext uri="{FF2B5EF4-FFF2-40B4-BE49-F238E27FC236}">
                <a16:creationId xmlns:a16="http://schemas.microsoft.com/office/drawing/2014/main" id="{93180D96-8A95-4CBA-B1F3-798269AF0D9A}"/>
              </a:ext>
            </a:extLst>
          </p:cNvPr>
          <p:cNvSpPr>
            <a:spLocks noChangeAspect="1"/>
          </p:cNvSpPr>
          <p:nvPr/>
        </p:nvSpPr>
        <p:spPr>
          <a:xfrm>
            <a:off x="2287143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0" name="Oval 2069">
            <a:extLst>
              <a:ext uri="{FF2B5EF4-FFF2-40B4-BE49-F238E27FC236}">
                <a16:creationId xmlns:a16="http://schemas.microsoft.com/office/drawing/2014/main" id="{631EEB3E-B473-40FF-815A-DB842F336816}"/>
              </a:ext>
            </a:extLst>
          </p:cNvPr>
          <p:cNvSpPr>
            <a:spLocks noChangeAspect="1"/>
          </p:cNvSpPr>
          <p:nvPr/>
        </p:nvSpPr>
        <p:spPr>
          <a:xfrm>
            <a:off x="2531491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6" name="Oval 2075">
            <a:extLst>
              <a:ext uri="{FF2B5EF4-FFF2-40B4-BE49-F238E27FC236}">
                <a16:creationId xmlns:a16="http://schemas.microsoft.com/office/drawing/2014/main" id="{BA1CBFDE-DBF7-4C21-8844-FB3582464A79}"/>
              </a:ext>
            </a:extLst>
          </p:cNvPr>
          <p:cNvSpPr>
            <a:spLocks noChangeAspect="1"/>
          </p:cNvSpPr>
          <p:nvPr/>
        </p:nvSpPr>
        <p:spPr>
          <a:xfrm>
            <a:off x="3997579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7" name="Oval 2076">
            <a:extLst>
              <a:ext uri="{FF2B5EF4-FFF2-40B4-BE49-F238E27FC236}">
                <a16:creationId xmlns:a16="http://schemas.microsoft.com/office/drawing/2014/main" id="{ED6CD739-B9A1-4724-99CD-D3CA78465E59}"/>
              </a:ext>
            </a:extLst>
          </p:cNvPr>
          <p:cNvSpPr>
            <a:spLocks noChangeAspect="1"/>
          </p:cNvSpPr>
          <p:nvPr/>
        </p:nvSpPr>
        <p:spPr>
          <a:xfrm>
            <a:off x="4241927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9" name="Oval 2078">
            <a:extLst>
              <a:ext uri="{FF2B5EF4-FFF2-40B4-BE49-F238E27FC236}">
                <a16:creationId xmlns:a16="http://schemas.microsoft.com/office/drawing/2014/main" id="{973CB31F-8FB2-40D9-917B-20241332AC0A}"/>
              </a:ext>
            </a:extLst>
          </p:cNvPr>
          <p:cNvSpPr>
            <a:spLocks noChangeAspect="1"/>
          </p:cNvSpPr>
          <p:nvPr/>
        </p:nvSpPr>
        <p:spPr>
          <a:xfrm>
            <a:off x="2775839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0" name="Oval 2079">
            <a:extLst>
              <a:ext uri="{FF2B5EF4-FFF2-40B4-BE49-F238E27FC236}">
                <a16:creationId xmlns:a16="http://schemas.microsoft.com/office/drawing/2014/main" id="{161031AB-020C-4C33-8311-8DB080226CB0}"/>
              </a:ext>
            </a:extLst>
          </p:cNvPr>
          <p:cNvSpPr>
            <a:spLocks noChangeAspect="1"/>
          </p:cNvSpPr>
          <p:nvPr/>
        </p:nvSpPr>
        <p:spPr>
          <a:xfrm>
            <a:off x="3020187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1" name="Oval 2080">
            <a:extLst>
              <a:ext uri="{FF2B5EF4-FFF2-40B4-BE49-F238E27FC236}">
                <a16:creationId xmlns:a16="http://schemas.microsoft.com/office/drawing/2014/main" id="{55D93019-910C-47A3-8771-06A1B0178D46}"/>
              </a:ext>
            </a:extLst>
          </p:cNvPr>
          <p:cNvSpPr>
            <a:spLocks noChangeAspect="1"/>
          </p:cNvSpPr>
          <p:nvPr/>
        </p:nvSpPr>
        <p:spPr>
          <a:xfrm>
            <a:off x="326453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3" name="Oval 2082">
            <a:extLst>
              <a:ext uri="{FF2B5EF4-FFF2-40B4-BE49-F238E27FC236}">
                <a16:creationId xmlns:a16="http://schemas.microsoft.com/office/drawing/2014/main" id="{9CF47B71-546E-4D0B-9112-FA1316EE640A}"/>
              </a:ext>
            </a:extLst>
          </p:cNvPr>
          <p:cNvSpPr>
            <a:spLocks noChangeAspect="1"/>
          </p:cNvSpPr>
          <p:nvPr/>
        </p:nvSpPr>
        <p:spPr>
          <a:xfrm>
            <a:off x="570801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4" name="Oval 2083">
            <a:extLst>
              <a:ext uri="{FF2B5EF4-FFF2-40B4-BE49-F238E27FC236}">
                <a16:creationId xmlns:a16="http://schemas.microsoft.com/office/drawing/2014/main" id="{11E1E107-FAEF-4E44-AF16-087BE86C2C2A}"/>
              </a:ext>
            </a:extLst>
          </p:cNvPr>
          <p:cNvSpPr>
            <a:spLocks noChangeAspect="1"/>
          </p:cNvSpPr>
          <p:nvPr/>
        </p:nvSpPr>
        <p:spPr>
          <a:xfrm>
            <a:off x="5952363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5" name="Oval 2084">
            <a:extLst>
              <a:ext uri="{FF2B5EF4-FFF2-40B4-BE49-F238E27FC236}">
                <a16:creationId xmlns:a16="http://schemas.microsoft.com/office/drawing/2014/main" id="{535925AB-DB05-491D-B875-90FC36A6E38A}"/>
              </a:ext>
            </a:extLst>
          </p:cNvPr>
          <p:cNvSpPr>
            <a:spLocks noChangeAspect="1"/>
          </p:cNvSpPr>
          <p:nvPr/>
        </p:nvSpPr>
        <p:spPr>
          <a:xfrm>
            <a:off x="6196711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6" name="Oval 2085">
            <a:extLst>
              <a:ext uri="{FF2B5EF4-FFF2-40B4-BE49-F238E27FC236}">
                <a16:creationId xmlns:a16="http://schemas.microsoft.com/office/drawing/2014/main" id="{62D4B585-8D29-4CF5-9D64-7C57D63CF7E4}"/>
              </a:ext>
            </a:extLst>
          </p:cNvPr>
          <p:cNvSpPr>
            <a:spLocks noChangeAspect="1"/>
          </p:cNvSpPr>
          <p:nvPr/>
        </p:nvSpPr>
        <p:spPr>
          <a:xfrm>
            <a:off x="6441059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7" name="Oval 2086">
            <a:extLst>
              <a:ext uri="{FF2B5EF4-FFF2-40B4-BE49-F238E27FC236}">
                <a16:creationId xmlns:a16="http://schemas.microsoft.com/office/drawing/2014/main" id="{6AE88762-364B-4AEB-8ED4-C1CEC29E0890}"/>
              </a:ext>
            </a:extLst>
          </p:cNvPr>
          <p:cNvSpPr>
            <a:spLocks noChangeAspect="1"/>
          </p:cNvSpPr>
          <p:nvPr/>
        </p:nvSpPr>
        <p:spPr>
          <a:xfrm>
            <a:off x="4730623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8" name="Oval 2087">
            <a:extLst>
              <a:ext uri="{FF2B5EF4-FFF2-40B4-BE49-F238E27FC236}">
                <a16:creationId xmlns:a16="http://schemas.microsoft.com/office/drawing/2014/main" id="{9D555F8F-6891-45B0-9445-B21C02CE3254}"/>
              </a:ext>
            </a:extLst>
          </p:cNvPr>
          <p:cNvSpPr>
            <a:spLocks noChangeAspect="1"/>
          </p:cNvSpPr>
          <p:nvPr/>
        </p:nvSpPr>
        <p:spPr>
          <a:xfrm>
            <a:off x="4974971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4" name="Oval 2093">
            <a:extLst>
              <a:ext uri="{FF2B5EF4-FFF2-40B4-BE49-F238E27FC236}">
                <a16:creationId xmlns:a16="http://schemas.microsoft.com/office/drawing/2014/main" id="{4856F3E0-EE78-49E4-9803-FC785B00A9ED}"/>
              </a:ext>
            </a:extLst>
          </p:cNvPr>
          <p:cNvSpPr>
            <a:spLocks noChangeAspect="1"/>
          </p:cNvSpPr>
          <p:nvPr/>
        </p:nvSpPr>
        <p:spPr>
          <a:xfrm>
            <a:off x="6685407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5" name="Oval 2094">
            <a:extLst>
              <a:ext uri="{FF2B5EF4-FFF2-40B4-BE49-F238E27FC236}">
                <a16:creationId xmlns:a16="http://schemas.microsoft.com/office/drawing/2014/main" id="{AE88B2FB-0765-4039-8EF9-1EEA023B3643}"/>
              </a:ext>
            </a:extLst>
          </p:cNvPr>
          <p:cNvSpPr>
            <a:spLocks noChangeAspect="1"/>
          </p:cNvSpPr>
          <p:nvPr/>
        </p:nvSpPr>
        <p:spPr>
          <a:xfrm>
            <a:off x="692975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8" name="Oval 2097">
            <a:extLst>
              <a:ext uri="{FF2B5EF4-FFF2-40B4-BE49-F238E27FC236}">
                <a16:creationId xmlns:a16="http://schemas.microsoft.com/office/drawing/2014/main" id="{EDFAEFCB-F6C8-486F-8DD4-E234DA4238EF}"/>
              </a:ext>
            </a:extLst>
          </p:cNvPr>
          <p:cNvSpPr>
            <a:spLocks noChangeAspect="1"/>
          </p:cNvSpPr>
          <p:nvPr/>
        </p:nvSpPr>
        <p:spPr>
          <a:xfrm>
            <a:off x="155409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9" name="Oval 2098">
            <a:extLst>
              <a:ext uri="{FF2B5EF4-FFF2-40B4-BE49-F238E27FC236}">
                <a16:creationId xmlns:a16="http://schemas.microsoft.com/office/drawing/2014/main" id="{410A75DE-D593-4CB1-B2A9-215B105E2211}"/>
              </a:ext>
            </a:extLst>
          </p:cNvPr>
          <p:cNvSpPr>
            <a:spLocks noChangeAspect="1"/>
          </p:cNvSpPr>
          <p:nvPr/>
        </p:nvSpPr>
        <p:spPr>
          <a:xfrm>
            <a:off x="179844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0" name="Oval 2099">
            <a:extLst>
              <a:ext uri="{FF2B5EF4-FFF2-40B4-BE49-F238E27FC236}">
                <a16:creationId xmlns:a16="http://schemas.microsoft.com/office/drawing/2014/main" id="{AB9BE840-E8F9-441C-831F-E07616967280}"/>
              </a:ext>
            </a:extLst>
          </p:cNvPr>
          <p:cNvSpPr>
            <a:spLocks noChangeAspect="1"/>
          </p:cNvSpPr>
          <p:nvPr/>
        </p:nvSpPr>
        <p:spPr>
          <a:xfrm>
            <a:off x="204279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1" name="Oval 2100">
            <a:extLst>
              <a:ext uri="{FF2B5EF4-FFF2-40B4-BE49-F238E27FC236}">
                <a16:creationId xmlns:a16="http://schemas.microsoft.com/office/drawing/2014/main" id="{854ED783-A2BA-4E1F-8040-1710BF951932}"/>
              </a:ext>
            </a:extLst>
          </p:cNvPr>
          <p:cNvSpPr>
            <a:spLocks noChangeAspect="1"/>
          </p:cNvSpPr>
          <p:nvPr/>
        </p:nvSpPr>
        <p:spPr>
          <a:xfrm>
            <a:off x="228714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2" name="Oval 2101">
            <a:extLst>
              <a:ext uri="{FF2B5EF4-FFF2-40B4-BE49-F238E27FC236}">
                <a16:creationId xmlns:a16="http://schemas.microsoft.com/office/drawing/2014/main" id="{EDB0E02D-E3F9-45E3-A75F-36BA4059EB56}"/>
              </a:ext>
            </a:extLst>
          </p:cNvPr>
          <p:cNvSpPr>
            <a:spLocks noChangeAspect="1"/>
          </p:cNvSpPr>
          <p:nvPr/>
        </p:nvSpPr>
        <p:spPr>
          <a:xfrm>
            <a:off x="2531491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6" name="Oval 2105">
            <a:extLst>
              <a:ext uri="{FF2B5EF4-FFF2-40B4-BE49-F238E27FC236}">
                <a16:creationId xmlns:a16="http://schemas.microsoft.com/office/drawing/2014/main" id="{99183A57-ED5C-41B6-8D76-47F812309529}"/>
              </a:ext>
            </a:extLst>
          </p:cNvPr>
          <p:cNvSpPr>
            <a:spLocks noChangeAspect="1"/>
          </p:cNvSpPr>
          <p:nvPr/>
        </p:nvSpPr>
        <p:spPr>
          <a:xfrm>
            <a:off x="350888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7" name="Oval 2106">
            <a:extLst>
              <a:ext uri="{FF2B5EF4-FFF2-40B4-BE49-F238E27FC236}">
                <a16:creationId xmlns:a16="http://schemas.microsoft.com/office/drawing/2014/main" id="{101A707C-71F9-413D-8E7C-5F0BC0D44AF9}"/>
              </a:ext>
            </a:extLst>
          </p:cNvPr>
          <p:cNvSpPr>
            <a:spLocks noChangeAspect="1"/>
          </p:cNvSpPr>
          <p:nvPr/>
        </p:nvSpPr>
        <p:spPr>
          <a:xfrm>
            <a:off x="3753231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8" name="Oval 2107">
            <a:extLst>
              <a:ext uri="{FF2B5EF4-FFF2-40B4-BE49-F238E27FC236}">
                <a16:creationId xmlns:a16="http://schemas.microsoft.com/office/drawing/2014/main" id="{EC2DC3E4-A692-4586-A833-086C4670FC70}"/>
              </a:ext>
            </a:extLst>
          </p:cNvPr>
          <p:cNvSpPr>
            <a:spLocks noChangeAspect="1"/>
          </p:cNvSpPr>
          <p:nvPr/>
        </p:nvSpPr>
        <p:spPr>
          <a:xfrm>
            <a:off x="399757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9" name="Oval 2108">
            <a:extLst>
              <a:ext uri="{FF2B5EF4-FFF2-40B4-BE49-F238E27FC236}">
                <a16:creationId xmlns:a16="http://schemas.microsoft.com/office/drawing/2014/main" id="{8DD8A488-E0C5-458A-84FB-C988033D7451}"/>
              </a:ext>
            </a:extLst>
          </p:cNvPr>
          <p:cNvSpPr>
            <a:spLocks noChangeAspect="1"/>
          </p:cNvSpPr>
          <p:nvPr/>
        </p:nvSpPr>
        <p:spPr>
          <a:xfrm>
            <a:off x="424192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0" name="Oval 2109">
            <a:extLst>
              <a:ext uri="{FF2B5EF4-FFF2-40B4-BE49-F238E27FC236}">
                <a16:creationId xmlns:a16="http://schemas.microsoft.com/office/drawing/2014/main" id="{A8495648-DC37-4C8E-95B8-B8B0CC37D0B7}"/>
              </a:ext>
            </a:extLst>
          </p:cNvPr>
          <p:cNvSpPr>
            <a:spLocks noChangeAspect="1"/>
          </p:cNvSpPr>
          <p:nvPr/>
        </p:nvSpPr>
        <p:spPr>
          <a:xfrm>
            <a:off x="448627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2" name="Oval 2111">
            <a:extLst>
              <a:ext uri="{FF2B5EF4-FFF2-40B4-BE49-F238E27FC236}">
                <a16:creationId xmlns:a16="http://schemas.microsoft.com/office/drawing/2014/main" id="{45362BDE-EAD8-45B1-BD68-996FA9EEFE70}"/>
              </a:ext>
            </a:extLst>
          </p:cNvPr>
          <p:cNvSpPr>
            <a:spLocks noChangeAspect="1"/>
          </p:cNvSpPr>
          <p:nvPr/>
        </p:nvSpPr>
        <p:spPr>
          <a:xfrm>
            <a:off x="302018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3" name="Oval 2112">
            <a:extLst>
              <a:ext uri="{FF2B5EF4-FFF2-40B4-BE49-F238E27FC236}">
                <a16:creationId xmlns:a16="http://schemas.microsoft.com/office/drawing/2014/main" id="{3CDF10A7-B295-47F4-9808-D034776317D3}"/>
              </a:ext>
            </a:extLst>
          </p:cNvPr>
          <p:cNvSpPr>
            <a:spLocks noChangeAspect="1"/>
          </p:cNvSpPr>
          <p:nvPr/>
        </p:nvSpPr>
        <p:spPr>
          <a:xfrm>
            <a:off x="326453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4" name="Oval 2113">
            <a:extLst>
              <a:ext uri="{FF2B5EF4-FFF2-40B4-BE49-F238E27FC236}">
                <a16:creationId xmlns:a16="http://schemas.microsoft.com/office/drawing/2014/main" id="{638F8A7D-A543-4449-A4F6-FC93D8DEF4EA}"/>
              </a:ext>
            </a:extLst>
          </p:cNvPr>
          <p:cNvSpPr>
            <a:spLocks noChangeAspect="1"/>
          </p:cNvSpPr>
          <p:nvPr/>
        </p:nvSpPr>
        <p:spPr>
          <a:xfrm>
            <a:off x="546366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5" name="Oval 2114">
            <a:extLst>
              <a:ext uri="{FF2B5EF4-FFF2-40B4-BE49-F238E27FC236}">
                <a16:creationId xmlns:a16="http://schemas.microsoft.com/office/drawing/2014/main" id="{79FB8053-33FE-452B-89A7-3B0F23B403BF}"/>
              </a:ext>
            </a:extLst>
          </p:cNvPr>
          <p:cNvSpPr>
            <a:spLocks noChangeAspect="1"/>
          </p:cNvSpPr>
          <p:nvPr/>
        </p:nvSpPr>
        <p:spPr>
          <a:xfrm>
            <a:off x="570801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6" name="Oval 2115">
            <a:extLst>
              <a:ext uri="{FF2B5EF4-FFF2-40B4-BE49-F238E27FC236}">
                <a16:creationId xmlns:a16="http://schemas.microsoft.com/office/drawing/2014/main" id="{93F6C089-714E-4875-9185-2536EF10FF54}"/>
              </a:ext>
            </a:extLst>
          </p:cNvPr>
          <p:cNvSpPr>
            <a:spLocks noChangeAspect="1"/>
          </p:cNvSpPr>
          <p:nvPr/>
        </p:nvSpPr>
        <p:spPr>
          <a:xfrm>
            <a:off x="595236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8" name="Oval 2117">
            <a:extLst>
              <a:ext uri="{FF2B5EF4-FFF2-40B4-BE49-F238E27FC236}">
                <a16:creationId xmlns:a16="http://schemas.microsoft.com/office/drawing/2014/main" id="{29DBBED1-E26B-4DD8-B3FA-DAB5DB9D6B58}"/>
              </a:ext>
            </a:extLst>
          </p:cNvPr>
          <p:cNvSpPr>
            <a:spLocks noChangeAspect="1"/>
          </p:cNvSpPr>
          <p:nvPr/>
        </p:nvSpPr>
        <p:spPr>
          <a:xfrm>
            <a:off x="644105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6" name="Oval 2125">
            <a:extLst>
              <a:ext uri="{FF2B5EF4-FFF2-40B4-BE49-F238E27FC236}">
                <a16:creationId xmlns:a16="http://schemas.microsoft.com/office/drawing/2014/main" id="{ED5B09AC-2D47-448D-8DB6-605AF7976CBE}"/>
              </a:ext>
            </a:extLst>
          </p:cNvPr>
          <p:cNvSpPr>
            <a:spLocks noChangeAspect="1"/>
          </p:cNvSpPr>
          <p:nvPr/>
        </p:nvSpPr>
        <p:spPr>
          <a:xfrm>
            <a:off x="473062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7" name="Oval 2126">
            <a:extLst>
              <a:ext uri="{FF2B5EF4-FFF2-40B4-BE49-F238E27FC236}">
                <a16:creationId xmlns:a16="http://schemas.microsoft.com/office/drawing/2014/main" id="{9096D8AF-8CE2-46CF-8F8C-958A69D89A24}"/>
              </a:ext>
            </a:extLst>
          </p:cNvPr>
          <p:cNvSpPr>
            <a:spLocks noChangeAspect="1"/>
          </p:cNvSpPr>
          <p:nvPr/>
        </p:nvSpPr>
        <p:spPr>
          <a:xfrm>
            <a:off x="4974971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8" name="Oval 2127">
            <a:extLst>
              <a:ext uri="{FF2B5EF4-FFF2-40B4-BE49-F238E27FC236}">
                <a16:creationId xmlns:a16="http://schemas.microsoft.com/office/drawing/2014/main" id="{81F5EA1D-9DD6-46C0-B35A-269B23CC6C9B}"/>
              </a:ext>
            </a:extLst>
          </p:cNvPr>
          <p:cNvSpPr>
            <a:spLocks noChangeAspect="1"/>
          </p:cNvSpPr>
          <p:nvPr/>
        </p:nvSpPr>
        <p:spPr>
          <a:xfrm>
            <a:off x="521931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3" name="Oval 2132">
            <a:extLst>
              <a:ext uri="{FF2B5EF4-FFF2-40B4-BE49-F238E27FC236}">
                <a16:creationId xmlns:a16="http://schemas.microsoft.com/office/drawing/2014/main" id="{F5CE58A3-52B9-4C8B-8987-6E1802E9132E}"/>
              </a:ext>
            </a:extLst>
          </p:cNvPr>
          <p:cNvSpPr>
            <a:spLocks noChangeAspect="1"/>
          </p:cNvSpPr>
          <p:nvPr/>
        </p:nvSpPr>
        <p:spPr>
          <a:xfrm>
            <a:off x="668540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4" name="Oval 2133">
            <a:extLst>
              <a:ext uri="{FF2B5EF4-FFF2-40B4-BE49-F238E27FC236}">
                <a16:creationId xmlns:a16="http://schemas.microsoft.com/office/drawing/2014/main" id="{B300C19E-7AB9-4896-8E98-80F5CCBDCC7E}"/>
              </a:ext>
            </a:extLst>
          </p:cNvPr>
          <p:cNvSpPr>
            <a:spLocks noChangeAspect="1"/>
          </p:cNvSpPr>
          <p:nvPr/>
        </p:nvSpPr>
        <p:spPr>
          <a:xfrm>
            <a:off x="692975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7" name="Oval 2146">
            <a:extLst>
              <a:ext uri="{FF2B5EF4-FFF2-40B4-BE49-F238E27FC236}">
                <a16:creationId xmlns:a16="http://schemas.microsoft.com/office/drawing/2014/main" id="{BDA3907F-732B-4F2A-B55E-D0A5CE125921}"/>
              </a:ext>
            </a:extLst>
          </p:cNvPr>
          <p:cNvSpPr>
            <a:spLocks noChangeAspect="1"/>
          </p:cNvSpPr>
          <p:nvPr/>
        </p:nvSpPr>
        <p:spPr>
          <a:xfrm>
            <a:off x="1554099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8" name="Oval 2147">
            <a:extLst>
              <a:ext uri="{FF2B5EF4-FFF2-40B4-BE49-F238E27FC236}">
                <a16:creationId xmlns:a16="http://schemas.microsoft.com/office/drawing/2014/main" id="{FE24C5DE-73E9-4145-B594-AC216D3285BA}"/>
              </a:ext>
            </a:extLst>
          </p:cNvPr>
          <p:cNvSpPr>
            <a:spLocks noChangeAspect="1"/>
          </p:cNvSpPr>
          <p:nvPr/>
        </p:nvSpPr>
        <p:spPr>
          <a:xfrm>
            <a:off x="1798447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9" name="Oval 2148">
            <a:extLst>
              <a:ext uri="{FF2B5EF4-FFF2-40B4-BE49-F238E27FC236}">
                <a16:creationId xmlns:a16="http://schemas.microsoft.com/office/drawing/2014/main" id="{41CDF392-1B05-4866-9CC2-CE199C310D33}"/>
              </a:ext>
            </a:extLst>
          </p:cNvPr>
          <p:cNvSpPr>
            <a:spLocks noChangeAspect="1"/>
          </p:cNvSpPr>
          <p:nvPr/>
        </p:nvSpPr>
        <p:spPr>
          <a:xfrm>
            <a:off x="2042795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" name="Oval 2149">
            <a:extLst>
              <a:ext uri="{FF2B5EF4-FFF2-40B4-BE49-F238E27FC236}">
                <a16:creationId xmlns:a16="http://schemas.microsoft.com/office/drawing/2014/main" id="{DA6152D6-FDD6-419E-A138-9B1EE3494370}"/>
              </a:ext>
            </a:extLst>
          </p:cNvPr>
          <p:cNvSpPr>
            <a:spLocks noChangeAspect="1"/>
          </p:cNvSpPr>
          <p:nvPr/>
        </p:nvSpPr>
        <p:spPr>
          <a:xfrm>
            <a:off x="2287143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5" name="Oval 2154">
            <a:extLst>
              <a:ext uri="{FF2B5EF4-FFF2-40B4-BE49-F238E27FC236}">
                <a16:creationId xmlns:a16="http://schemas.microsoft.com/office/drawing/2014/main" id="{91DDAA60-C1B3-4118-B1CD-4B4965F13750}"/>
              </a:ext>
            </a:extLst>
          </p:cNvPr>
          <p:cNvSpPr>
            <a:spLocks noChangeAspect="1"/>
          </p:cNvSpPr>
          <p:nvPr/>
        </p:nvSpPr>
        <p:spPr>
          <a:xfrm>
            <a:off x="3508883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8" name="Oval 2167">
            <a:extLst>
              <a:ext uri="{FF2B5EF4-FFF2-40B4-BE49-F238E27FC236}">
                <a16:creationId xmlns:a16="http://schemas.microsoft.com/office/drawing/2014/main" id="{62CDD33D-625A-4D15-9278-408ECAE1B7F3}"/>
              </a:ext>
            </a:extLst>
          </p:cNvPr>
          <p:cNvSpPr>
            <a:spLocks noChangeAspect="1"/>
          </p:cNvSpPr>
          <p:nvPr/>
        </p:nvSpPr>
        <p:spPr>
          <a:xfrm>
            <a:off x="3753231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9" name="Oval 2168">
            <a:extLst>
              <a:ext uri="{FF2B5EF4-FFF2-40B4-BE49-F238E27FC236}">
                <a16:creationId xmlns:a16="http://schemas.microsoft.com/office/drawing/2014/main" id="{ADC8A449-52FF-4889-B31F-15DB2DF59CAE}"/>
              </a:ext>
            </a:extLst>
          </p:cNvPr>
          <p:cNvSpPr>
            <a:spLocks noChangeAspect="1"/>
          </p:cNvSpPr>
          <p:nvPr/>
        </p:nvSpPr>
        <p:spPr>
          <a:xfrm>
            <a:off x="3997579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5" name="Oval 2174">
            <a:extLst>
              <a:ext uri="{FF2B5EF4-FFF2-40B4-BE49-F238E27FC236}">
                <a16:creationId xmlns:a16="http://schemas.microsoft.com/office/drawing/2014/main" id="{D8B07C0F-C70D-4782-9616-F8367A27CDD4}"/>
              </a:ext>
            </a:extLst>
          </p:cNvPr>
          <p:cNvSpPr>
            <a:spLocks noChangeAspect="1"/>
          </p:cNvSpPr>
          <p:nvPr/>
        </p:nvSpPr>
        <p:spPr>
          <a:xfrm>
            <a:off x="5463667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4" name="Oval 2193">
            <a:extLst>
              <a:ext uri="{FF2B5EF4-FFF2-40B4-BE49-F238E27FC236}">
                <a16:creationId xmlns:a16="http://schemas.microsoft.com/office/drawing/2014/main" id="{99EE1AA5-4C62-4B0F-9B1A-7B165F85093D}"/>
              </a:ext>
            </a:extLst>
          </p:cNvPr>
          <p:cNvSpPr>
            <a:spLocks noChangeAspect="1"/>
          </p:cNvSpPr>
          <p:nvPr/>
        </p:nvSpPr>
        <p:spPr>
          <a:xfrm>
            <a:off x="4974971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5" name="Oval 2194">
            <a:extLst>
              <a:ext uri="{FF2B5EF4-FFF2-40B4-BE49-F238E27FC236}">
                <a16:creationId xmlns:a16="http://schemas.microsoft.com/office/drawing/2014/main" id="{9785072F-525B-4E19-BA72-9FE701202B6B}"/>
              </a:ext>
            </a:extLst>
          </p:cNvPr>
          <p:cNvSpPr>
            <a:spLocks noChangeAspect="1"/>
          </p:cNvSpPr>
          <p:nvPr/>
        </p:nvSpPr>
        <p:spPr>
          <a:xfrm>
            <a:off x="5219319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4" name="Oval 2213">
            <a:extLst>
              <a:ext uri="{FF2B5EF4-FFF2-40B4-BE49-F238E27FC236}">
                <a16:creationId xmlns:a16="http://schemas.microsoft.com/office/drawing/2014/main" id="{85646688-1506-4D8E-9ABA-F6E6CB7202F9}"/>
              </a:ext>
            </a:extLst>
          </p:cNvPr>
          <p:cNvSpPr>
            <a:spLocks noChangeAspect="1"/>
          </p:cNvSpPr>
          <p:nvPr/>
        </p:nvSpPr>
        <p:spPr>
          <a:xfrm>
            <a:off x="6685407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5" name="Oval 2214">
            <a:extLst>
              <a:ext uri="{FF2B5EF4-FFF2-40B4-BE49-F238E27FC236}">
                <a16:creationId xmlns:a16="http://schemas.microsoft.com/office/drawing/2014/main" id="{F48E5935-1C42-43FD-B068-39C5DE0BDDD3}"/>
              </a:ext>
            </a:extLst>
          </p:cNvPr>
          <p:cNvSpPr>
            <a:spLocks noChangeAspect="1"/>
          </p:cNvSpPr>
          <p:nvPr/>
        </p:nvSpPr>
        <p:spPr>
          <a:xfrm>
            <a:off x="6929755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8" name="Oval 2217">
            <a:extLst>
              <a:ext uri="{FF2B5EF4-FFF2-40B4-BE49-F238E27FC236}">
                <a16:creationId xmlns:a16="http://schemas.microsoft.com/office/drawing/2014/main" id="{8276ACF0-4DD5-4BFD-89C5-840AB02D2EFC}"/>
              </a:ext>
            </a:extLst>
          </p:cNvPr>
          <p:cNvSpPr>
            <a:spLocks noChangeAspect="1"/>
          </p:cNvSpPr>
          <p:nvPr/>
        </p:nvSpPr>
        <p:spPr>
          <a:xfrm>
            <a:off x="155409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9" name="Oval 2218">
            <a:extLst>
              <a:ext uri="{FF2B5EF4-FFF2-40B4-BE49-F238E27FC236}">
                <a16:creationId xmlns:a16="http://schemas.microsoft.com/office/drawing/2014/main" id="{54DA8C02-4499-47D4-8835-180921A1E392}"/>
              </a:ext>
            </a:extLst>
          </p:cNvPr>
          <p:cNvSpPr>
            <a:spLocks noChangeAspect="1"/>
          </p:cNvSpPr>
          <p:nvPr/>
        </p:nvSpPr>
        <p:spPr>
          <a:xfrm>
            <a:off x="1798447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0" name="Oval 2219">
            <a:extLst>
              <a:ext uri="{FF2B5EF4-FFF2-40B4-BE49-F238E27FC236}">
                <a16:creationId xmlns:a16="http://schemas.microsoft.com/office/drawing/2014/main" id="{C3DD9D0F-87D1-4E0B-8BC2-A4AEF0FDE02E}"/>
              </a:ext>
            </a:extLst>
          </p:cNvPr>
          <p:cNvSpPr>
            <a:spLocks noChangeAspect="1"/>
          </p:cNvSpPr>
          <p:nvPr/>
        </p:nvSpPr>
        <p:spPr>
          <a:xfrm>
            <a:off x="204279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2" name="Oval 2221">
            <a:extLst>
              <a:ext uri="{FF2B5EF4-FFF2-40B4-BE49-F238E27FC236}">
                <a16:creationId xmlns:a16="http://schemas.microsoft.com/office/drawing/2014/main" id="{0717869A-588A-4EFB-9957-51E0B8CD7E8B}"/>
              </a:ext>
            </a:extLst>
          </p:cNvPr>
          <p:cNvSpPr>
            <a:spLocks noChangeAspect="1"/>
          </p:cNvSpPr>
          <p:nvPr/>
        </p:nvSpPr>
        <p:spPr>
          <a:xfrm>
            <a:off x="253149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5" name="Oval 2224">
            <a:extLst>
              <a:ext uri="{FF2B5EF4-FFF2-40B4-BE49-F238E27FC236}">
                <a16:creationId xmlns:a16="http://schemas.microsoft.com/office/drawing/2014/main" id="{5EC2E586-6542-424D-966F-7FDE9FF855FC}"/>
              </a:ext>
            </a:extLst>
          </p:cNvPr>
          <p:cNvSpPr>
            <a:spLocks noChangeAspect="1"/>
          </p:cNvSpPr>
          <p:nvPr/>
        </p:nvSpPr>
        <p:spPr>
          <a:xfrm>
            <a:off x="130975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7" name="Oval 2226">
            <a:extLst>
              <a:ext uri="{FF2B5EF4-FFF2-40B4-BE49-F238E27FC236}">
                <a16:creationId xmlns:a16="http://schemas.microsoft.com/office/drawing/2014/main" id="{CCC67627-E64A-49B9-BAC9-BCC8A5FBB6A7}"/>
              </a:ext>
            </a:extLst>
          </p:cNvPr>
          <p:cNvSpPr>
            <a:spLocks noChangeAspect="1"/>
          </p:cNvSpPr>
          <p:nvPr/>
        </p:nvSpPr>
        <p:spPr>
          <a:xfrm>
            <a:off x="375323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8" name="Oval 2227">
            <a:extLst>
              <a:ext uri="{FF2B5EF4-FFF2-40B4-BE49-F238E27FC236}">
                <a16:creationId xmlns:a16="http://schemas.microsoft.com/office/drawing/2014/main" id="{F3B6EC07-8D3D-4C1B-BB4D-D708B8F9E40A}"/>
              </a:ext>
            </a:extLst>
          </p:cNvPr>
          <p:cNvSpPr>
            <a:spLocks noChangeAspect="1"/>
          </p:cNvSpPr>
          <p:nvPr/>
        </p:nvSpPr>
        <p:spPr>
          <a:xfrm>
            <a:off x="399757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0" name="Oval 2229">
            <a:extLst>
              <a:ext uri="{FF2B5EF4-FFF2-40B4-BE49-F238E27FC236}">
                <a16:creationId xmlns:a16="http://schemas.microsoft.com/office/drawing/2014/main" id="{C98A230C-4233-4D34-81A9-228DADEFB1B9}"/>
              </a:ext>
            </a:extLst>
          </p:cNvPr>
          <p:cNvSpPr>
            <a:spLocks noChangeAspect="1"/>
          </p:cNvSpPr>
          <p:nvPr/>
        </p:nvSpPr>
        <p:spPr>
          <a:xfrm>
            <a:off x="448627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1" name="Oval 2230">
            <a:extLst>
              <a:ext uri="{FF2B5EF4-FFF2-40B4-BE49-F238E27FC236}">
                <a16:creationId xmlns:a16="http://schemas.microsoft.com/office/drawing/2014/main" id="{C12B60BF-201D-4F48-BD57-CE581578DA0D}"/>
              </a:ext>
            </a:extLst>
          </p:cNvPr>
          <p:cNvSpPr>
            <a:spLocks noChangeAspect="1"/>
          </p:cNvSpPr>
          <p:nvPr/>
        </p:nvSpPr>
        <p:spPr>
          <a:xfrm>
            <a:off x="277583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2" name="Oval 2231">
            <a:extLst>
              <a:ext uri="{FF2B5EF4-FFF2-40B4-BE49-F238E27FC236}">
                <a16:creationId xmlns:a16="http://schemas.microsoft.com/office/drawing/2014/main" id="{ACF619D2-0FF3-4133-BF4C-90403235356B}"/>
              </a:ext>
            </a:extLst>
          </p:cNvPr>
          <p:cNvSpPr>
            <a:spLocks noChangeAspect="1"/>
          </p:cNvSpPr>
          <p:nvPr/>
        </p:nvSpPr>
        <p:spPr>
          <a:xfrm>
            <a:off x="3020187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3" name="Oval 2232">
            <a:extLst>
              <a:ext uri="{FF2B5EF4-FFF2-40B4-BE49-F238E27FC236}">
                <a16:creationId xmlns:a16="http://schemas.microsoft.com/office/drawing/2014/main" id="{FF9E6EE6-4D69-425D-B2E2-6948409D77B3}"/>
              </a:ext>
            </a:extLst>
          </p:cNvPr>
          <p:cNvSpPr>
            <a:spLocks noChangeAspect="1"/>
          </p:cNvSpPr>
          <p:nvPr/>
        </p:nvSpPr>
        <p:spPr>
          <a:xfrm>
            <a:off x="326453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5" name="Oval 2234">
            <a:extLst>
              <a:ext uri="{FF2B5EF4-FFF2-40B4-BE49-F238E27FC236}">
                <a16:creationId xmlns:a16="http://schemas.microsoft.com/office/drawing/2014/main" id="{18503033-4939-4E78-8BCA-A1D1D2BA92D3}"/>
              </a:ext>
            </a:extLst>
          </p:cNvPr>
          <p:cNvSpPr>
            <a:spLocks noChangeAspect="1"/>
          </p:cNvSpPr>
          <p:nvPr/>
        </p:nvSpPr>
        <p:spPr>
          <a:xfrm>
            <a:off x="570801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6" name="Oval 2235">
            <a:extLst>
              <a:ext uri="{FF2B5EF4-FFF2-40B4-BE49-F238E27FC236}">
                <a16:creationId xmlns:a16="http://schemas.microsoft.com/office/drawing/2014/main" id="{064A2227-A5EC-4083-8E90-9D891DD4D236}"/>
              </a:ext>
            </a:extLst>
          </p:cNvPr>
          <p:cNvSpPr>
            <a:spLocks noChangeAspect="1"/>
          </p:cNvSpPr>
          <p:nvPr/>
        </p:nvSpPr>
        <p:spPr>
          <a:xfrm>
            <a:off x="5952363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7" name="Oval 2236">
            <a:extLst>
              <a:ext uri="{FF2B5EF4-FFF2-40B4-BE49-F238E27FC236}">
                <a16:creationId xmlns:a16="http://schemas.microsoft.com/office/drawing/2014/main" id="{8B93C579-BDBB-4817-B7A5-ECD75C11E482}"/>
              </a:ext>
            </a:extLst>
          </p:cNvPr>
          <p:cNvSpPr>
            <a:spLocks noChangeAspect="1"/>
          </p:cNvSpPr>
          <p:nvPr/>
        </p:nvSpPr>
        <p:spPr>
          <a:xfrm>
            <a:off x="619671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0" name="Oval 2239">
            <a:extLst>
              <a:ext uri="{FF2B5EF4-FFF2-40B4-BE49-F238E27FC236}">
                <a16:creationId xmlns:a16="http://schemas.microsoft.com/office/drawing/2014/main" id="{86AFE3BC-FB6C-4D0D-89BC-F4556122A1C0}"/>
              </a:ext>
            </a:extLst>
          </p:cNvPr>
          <p:cNvSpPr>
            <a:spLocks noChangeAspect="1"/>
          </p:cNvSpPr>
          <p:nvPr/>
        </p:nvSpPr>
        <p:spPr>
          <a:xfrm>
            <a:off x="644105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2" name="Oval 2241">
            <a:extLst>
              <a:ext uri="{FF2B5EF4-FFF2-40B4-BE49-F238E27FC236}">
                <a16:creationId xmlns:a16="http://schemas.microsoft.com/office/drawing/2014/main" id="{0D2EB193-5ADF-44CA-B46F-067578206165}"/>
              </a:ext>
            </a:extLst>
          </p:cNvPr>
          <p:cNvSpPr>
            <a:spLocks noChangeAspect="1"/>
          </p:cNvSpPr>
          <p:nvPr/>
        </p:nvSpPr>
        <p:spPr>
          <a:xfrm>
            <a:off x="497497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3" name="Oval 2242">
            <a:extLst>
              <a:ext uri="{FF2B5EF4-FFF2-40B4-BE49-F238E27FC236}">
                <a16:creationId xmlns:a16="http://schemas.microsoft.com/office/drawing/2014/main" id="{0F994583-E14B-41B8-B72B-F92A4E4ECA51}"/>
              </a:ext>
            </a:extLst>
          </p:cNvPr>
          <p:cNvSpPr>
            <a:spLocks noChangeAspect="1"/>
          </p:cNvSpPr>
          <p:nvPr/>
        </p:nvSpPr>
        <p:spPr>
          <a:xfrm>
            <a:off x="521931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9" name="Oval 2248">
            <a:extLst>
              <a:ext uri="{FF2B5EF4-FFF2-40B4-BE49-F238E27FC236}">
                <a16:creationId xmlns:a16="http://schemas.microsoft.com/office/drawing/2014/main" id="{06258841-8319-4390-B8E2-BE0FDE335547}"/>
              </a:ext>
            </a:extLst>
          </p:cNvPr>
          <p:cNvSpPr>
            <a:spLocks noChangeAspect="1"/>
          </p:cNvSpPr>
          <p:nvPr/>
        </p:nvSpPr>
        <p:spPr>
          <a:xfrm>
            <a:off x="692975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2" name="Oval 2251">
            <a:extLst>
              <a:ext uri="{FF2B5EF4-FFF2-40B4-BE49-F238E27FC236}">
                <a16:creationId xmlns:a16="http://schemas.microsoft.com/office/drawing/2014/main" id="{4D89BCAA-A448-4D26-8005-6A7E0E35B7D6}"/>
              </a:ext>
            </a:extLst>
          </p:cNvPr>
          <p:cNvSpPr>
            <a:spLocks noChangeAspect="1"/>
          </p:cNvSpPr>
          <p:nvPr/>
        </p:nvSpPr>
        <p:spPr>
          <a:xfrm>
            <a:off x="155409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" name="Oval 2252">
            <a:extLst>
              <a:ext uri="{FF2B5EF4-FFF2-40B4-BE49-F238E27FC236}">
                <a16:creationId xmlns:a16="http://schemas.microsoft.com/office/drawing/2014/main" id="{FD09823B-FDBF-4AB8-9351-57F893C9882F}"/>
              </a:ext>
            </a:extLst>
          </p:cNvPr>
          <p:cNvSpPr>
            <a:spLocks noChangeAspect="1"/>
          </p:cNvSpPr>
          <p:nvPr/>
        </p:nvSpPr>
        <p:spPr>
          <a:xfrm>
            <a:off x="1798447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4" name="Oval 2253">
            <a:extLst>
              <a:ext uri="{FF2B5EF4-FFF2-40B4-BE49-F238E27FC236}">
                <a16:creationId xmlns:a16="http://schemas.microsoft.com/office/drawing/2014/main" id="{4ECD7340-D250-4174-AC50-847DF9BFA6F9}"/>
              </a:ext>
            </a:extLst>
          </p:cNvPr>
          <p:cNvSpPr>
            <a:spLocks noChangeAspect="1"/>
          </p:cNvSpPr>
          <p:nvPr/>
        </p:nvSpPr>
        <p:spPr>
          <a:xfrm>
            <a:off x="204279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6" name="Oval 2255">
            <a:extLst>
              <a:ext uri="{FF2B5EF4-FFF2-40B4-BE49-F238E27FC236}">
                <a16:creationId xmlns:a16="http://schemas.microsoft.com/office/drawing/2014/main" id="{88853217-DDB2-45D0-BC7C-642AFB969A35}"/>
              </a:ext>
            </a:extLst>
          </p:cNvPr>
          <p:cNvSpPr>
            <a:spLocks noChangeAspect="1"/>
          </p:cNvSpPr>
          <p:nvPr/>
        </p:nvSpPr>
        <p:spPr>
          <a:xfrm>
            <a:off x="253149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8" name="Oval 2257">
            <a:extLst>
              <a:ext uri="{FF2B5EF4-FFF2-40B4-BE49-F238E27FC236}">
                <a16:creationId xmlns:a16="http://schemas.microsoft.com/office/drawing/2014/main" id="{C298AB40-2F71-42AE-90C6-35D3F758A387}"/>
              </a:ext>
            </a:extLst>
          </p:cNvPr>
          <p:cNvSpPr>
            <a:spLocks noChangeAspect="1"/>
          </p:cNvSpPr>
          <p:nvPr/>
        </p:nvSpPr>
        <p:spPr>
          <a:xfrm>
            <a:off x="106540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3" name="Oval 2262">
            <a:extLst>
              <a:ext uri="{FF2B5EF4-FFF2-40B4-BE49-F238E27FC236}">
                <a16:creationId xmlns:a16="http://schemas.microsoft.com/office/drawing/2014/main" id="{12224B9D-FF7D-4046-BBAD-EE548919E820}"/>
              </a:ext>
            </a:extLst>
          </p:cNvPr>
          <p:cNvSpPr>
            <a:spLocks noChangeAspect="1"/>
          </p:cNvSpPr>
          <p:nvPr/>
        </p:nvSpPr>
        <p:spPr>
          <a:xfrm>
            <a:off x="130975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5" name="Oval 2264">
            <a:extLst>
              <a:ext uri="{FF2B5EF4-FFF2-40B4-BE49-F238E27FC236}">
                <a16:creationId xmlns:a16="http://schemas.microsoft.com/office/drawing/2014/main" id="{AEAF7400-8E36-4C8F-A358-965B82BCFA24}"/>
              </a:ext>
            </a:extLst>
          </p:cNvPr>
          <p:cNvSpPr>
            <a:spLocks noChangeAspect="1"/>
          </p:cNvSpPr>
          <p:nvPr/>
        </p:nvSpPr>
        <p:spPr>
          <a:xfrm>
            <a:off x="375323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6" name="Oval 2265">
            <a:extLst>
              <a:ext uri="{FF2B5EF4-FFF2-40B4-BE49-F238E27FC236}">
                <a16:creationId xmlns:a16="http://schemas.microsoft.com/office/drawing/2014/main" id="{00A5E3A5-6FC2-4537-A5D1-B2DE7D5D3695}"/>
              </a:ext>
            </a:extLst>
          </p:cNvPr>
          <p:cNvSpPr>
            <a:spLocks noChangeAspect="1"/>
          </p:cNvSpPr>
          <p:nvPr/>
        </p:nvSpPr>
        <p:spPr>
          <a:xfrm>
            <a:off x="399757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7" name="Oval 2266">
            <a:extLst>
              <a:ext uri="{FF2B5EF4-FFF2-40B4-BE49-F238E27FC236}">
                <a16:creationId xmlns:a16="http://schemas.microsoft.com/office/drawing/2014/main" id="{26CD256D-49EF-44C4-92C3-4C7C389352B9}"/>
              </a:ext>
            </a:extLst>
          </p:cNvPr>
          <p:cNvSpPr>
            <a:spLocks noChangeAspect="1"/>
          </p:cNvSpPr>
          <p:nvPr/>
        </p:nvSpPr>
        <p:spPr>
          <a:xfrm>
            <a:off x="4241927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9" name="Oval 2268">
            <a:extLst>
              <a:ext uri="{FF2B5EF4-FFF2-40B4-BE49-F238E27FC236}">
                <a16:creationId xmlns:a16="http://schemas.microsoft.com/office/drawing/2014/main" id="{BCBD83E0-1318-4250-9CC5-63174430171A}"/>
              </a:ext>
            </a:extLst>
          </p:cNvPr>
          <p:cNvSpPr>
            <a:spLocks noChangeAspect="1"/>
          </p:cNvSpPr>
          <p:nvPr/>
        </p:nvSpPr>
        <p:spPr>
          <a:xfrm>
            <a:off x="277583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0" name="Oval 2269">
            <a:extLst>
              <a:ext uri="{FF2B5EF4-FFF2-40B4-BE49-F238E27FC236}">
                <a16:creationId xmlns:a16="http://schemas.microsoft.com/office/drawing/2014/main" id="{CA99A940-2DD5-4FCE-A386-C2D3A3DE0AD4}"/>
              </a:ext>
            </a:extLst>
          </p:cNvPr>
          <p:cNvSpPr>
            <a:spLocks noChangeAspect="1"/>
          </p:cNvSpPr>
          <p:nvPr/>
        </p:nvSpPr>
        <p:spPr>
          <a:xfrm>
            <a:off x="3020187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1" name="Oval 2270">
            <a:extLst>
              <a:ext uri="{FF2B5EF4-FFF2-40B4-BE49-F238E27FC236}">
                <a16:creationId xmlns:a16="http://schemas.microsoft.com/office/drawing/2014/main" id="{7EACDA3F-3B69-41B3-B9AD-5FFF8604ADB2}"/>
              </a:ext>
            </a:extLst>
          </p:cNvPr>
          <p:cNvSpPr>
            <a:spLocks noChangeAspect="1"/>
          </p:cNvSpPr>
          <p:nvPr/>
        </p:nvSpPr>
        <p:spPr>
          <a:xfrm>
            <a:off x="326453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3" name="Oval 2272">
            <a:extLst>
              <a:ext uri="{FF2B5EF4-FFF2-40B4-BE49-F238E27FC236}">
                <a16:creationId xmlns:a16="http://schemas.microsoft.com/office/drawing/2014/main" id="{10A8016C-6B28-4FB2-807C-76F18934130D}"/>
              </a:ext>
            </a:extLst>
          </p:cNvPr>
          <p:cNvSpPr>
            <a:spLocks noChangeAspect="1"/>
          </p:cNvSpPr>
          <p:nvPr/>
        </p:nvSpPr>
        <p:spPr>
          <a:xfrm>
            <a:off x="570801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4" name="Oval 2273">
            <a:extLst>
              <a:ext uri="{FF2B5EF4-FFF2-40B4-BE49-F238E27FC236}">
                <a16:creationId xmlns:a16="http://schemas.microsoft.com/office/drawing/2014/main" id="{DF6C179D-7B81-40A2-AB95-2BF9C05D7F96}"/>
              </a:ext>
            </a:extLst>
          </p:cNvPr>
          <p:cNvSpPr>
            <a:spLocks noChangeAspect="1"/>
          </p:cNvSpPr>
          <p:nvPr/>
        </p:nvSpPr>
        <p:spPr>
          <a:xfrm>
            <a:off x="595236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5" name="Oval 2274">
            <a:extLst>
              <a:ext uri="{FF2B5EF4-FFF2-40B4-BE49-F238E27FC236}">
                <a16:creationId xmlns:a16="http://schemas.microsoft.com/office/drawing/2014/main" id="{CFE756A1-7D8D-40E6-9E2B-D69460BCFB48}"/>
              </a:ext>
            </a:extLst>
          </p:cNvPr>
          <p:cNvSpPr>
            <a:spLocks noChangeAspect="1"/>
          </p:cNvSpPr>
          <p:nvPr/>
        </p:nvSpPr>
        <p:spPr>
          <a:xfrm>
            <a:off x="619671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6" name="Oval 2275">
            <a:extLst>
              <a:ext uri="{FF2B5EF4-FFF2-40B4-BE49-F238E27FC236}">
                <a16:creationId xmlns:a16="http://schemas.microsoft.com/office/drawing/2014/main" id="{29C62069-41CB-452B-9546-222B56673D34}"/>
              </a:ext>
            </a:extLst>
          </p:cNvPr>
          <p:cNvSpPr>
            <a:spLocks noChangeAspect="1"/>
          </p:cNvSpPr>
          <p:nvPr/>
        </p:nvSpPr>
        <p:spPr>
          <a:xfrm>
            <a:off x="644105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7" name="Oval 2276">
            <a:extLst>
              <a:ext uri="{FF2B5EF4-FFF2-40B4-BE49-F238E27FC236}">
                <a16:creationId xmlns:a16="http://schemas.microsoft.com/office/drawing/2014/main" id="{2432C33E-4EE6-4CE4-A58F-5C297A28F9A7}"/>
              </a:ext>
            </a:extLst>
          </p:cNvPr>
          <p:cNvSpPr>
            <a:spLocks noChangeAspect="1"/>
          </p:cNvSpPr>
          <p:nvPr/>
        </p:nvSpPr>
        <p:spPr>
          <a:xfrm>
            <a:off x="473062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8" name="Oval 2277">
            <a:extLst>
              <a:ext uri="{FF2B5EF4-FFF2-40B4-BE49-F238E27FC236}">
                <a16:creationId xmlns:a16="http://schemas.microsoft.com/office/drawing/2014/main" id="{A49EE823-686C-410B-8A58-B72569D7784F}"/>
              </a:ext>
            </a:extLst>
          </p:cNvPr>
          <p:cNvSpPr>
            <a:spLocks noChangeAspect="1"/>
          </p:cNvSpPr>
          <p:nvPr/>
        </p:nvSpPr>
        <p:spPr>
          <a:xfrm>
            <a:off x="497497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9" name="Oval 2278">
            <a:extLst>
              <a:ext uri="{FF2B5EF4-FFF2-40B4-BE49-F238E27FC236}">
                <a16:creationId xmlns:a16="http://schemas.microsoft.com/office/drawing/2014/main" id="{E516DAF7-8D98-48DB-AAEB-BEFF14897114}"/>
              </a:ext>
            </a:extLst>
          </p:cNvPr>
          <p:cNvSpPr>
            <a:spLocks noChangeAspect="1"/>
          </p:cNvSpPr>
          <p:nvPr/>
        </p:nvSpPr>
        <p:spPr>
          <a:xfrm>
            <a:off x="521931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6" name="Oval 2285">
            <a:extLst>
              <a:ext uri="{FF2B5EF4-FFF2-40B4-BE49-F238E27FC236}">
                <a16:creationId xmlns:a16="http://schemas.microsoft.com/office/drawing/2014/main" id="{69F9C382-4DE0-47A4-BAA6-D297B05FF4AA}"/>
              </a:ext>
            </a:extLst>
          </p:cNvPr>
          <p:cNvSpPr>
            <a:spLocks noChangeAspect="1"/>
          </p:cNvSpPr>
          <p:nvPr/>
        </p:nvSpPr>
        <p:spPr>
          <a:xfrm>
            <a:off x="741845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7" name="Oval 2286">
            <a:extLst>
              <a:ext uri="{FF2B5EF4-FFF2-40B4-BE49-F238E27FC236}">
                <a16:creationId xmlns:a16="http://schemas.microsoft.com/office/drawing/2014/main" id="{DFE8E0AC-E717-401F-8615-62824F1D7ACE}"/>
              </a:ext>
            </a:extLst>
          </p:cNvPr>
          <p:cNvSpPr>
            <a:spLocks noChangeAspect="1"/>
          </p:cNvSpPr>
          <p:nvPr/>
        </p:nvSpPr>
        <p:spPr>
          <a:xfrm>
            <a:off x="766279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1" name="Oval 2290">
            <a:extLst>
              <a:ext uri="{FF2B5EF4-FFF2-40B4-BE49-F238E27FC236}">
                <a16:creationId xmlns:a16="http://schemas.microsoft.com/office/drawing/2014/main" id="{E7B2A2BF-1613-4AA8-9577-99B9A1F9B644}"/>
              </a:ext>
            </a:extLst>
          </p:cNvPr>
          <p:cNvSpPr>
            <a:spLocks noChangeAspect="1"/>
          </p:cNvSpPr>
          <p:nvPr/>
        </p:nvSpPr>
        <p:spPr>
          <a:xfrm>
            <a:off x="692975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2" name="Oval 2291">
            <a:extLst>
              <a:ext uri="{FF2B5EF4-FFF2-40B4-BE49-F238E27FC236}">
                <a16:creationId xmlns:a16="http://schemas.microsoft.com/office/drawing/2014/main" id="{412A42E9-4F14-41D8-BE0A-F5D8D96B71BA}"/>
              </a:ext>
            </a:extLst>
          </p:cNvPr>
          <p:cNvSpPr>
            <a:spLocks noChangeAspect="1"/>
          </p:cNvSpPr>
          <p:nvPr/>
        </p:nvSpPr>
        <p:spPr>
          <a:xfrm>
            <a:off x="717410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4" name="Oval 2293">
            <a:extLst>
              <a:ext uri="{FF2B5EF4-FFF2-40B4-BE49-F238E27FC236}">
                <a16:creationId xmlns:a16="http://schemas.microsoft.com/office/drawing/2014/main" id="{6F2DCEEC-28AD-45D9-B0DC-2D6022A39B0F}"/>
              </a:ext>
            </a:extLst>
          </p:cNvPr>
          <p:cNvSpPr>
            <a:spLocks noChangeAspect="1"/>
          </p:cNvSpPr>
          <p:nvPr/>
        </p:nvSpPr>
        <p:spPr>
          <a:xfrm>
            <a:off x="155409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5" name="Oval 2294">
            <a:extLst>
              <a:ext uri="{FF2B5EF4-FFF2-40B4-BE49-F238E27FC236}">
                <a16:creationId xmlns:a16="http://schemas.microsoft.com/office/drawing/2014/main" id="{13F98949-5384-459F-AF4F-64BA281332F2}"/>
              </a:ext>
            </a:extLst>
          </p:cNvPr>
          <p:cNvSpPr>
            <a:spLocks noChangeAspect="1"/>
          </p:cNvSpPr>
          <p:nvPr/>
        </p:nvSpPr>
        <p:spPr>
          <a:xfrm>
            <a:off x="1798447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6" name="Oval 2295">
            <a:extLst>
              <a:ext uri="{FF2B5EF4-FFF2-40B4-BE49-F238E27FC236}">
                <a16:creationId xmlns:a16="http://schemas.microsoft.com/office/drawing/2014/main" id="{8F986B27-DCBD-4876-9293-25BFA6D3D293}"/>
              </a:ext>
            </a:extLst>
          </p:cNvPr>
          <p:cNvSpPr>
            <a:spLocks noChangeAspect="1"/>
          </p:cNvSpPr>
          <p:nvPr/>
        </p:nvSpPr>
        <p:spPr>
          <a:xfrm>
            <a:off x="204279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8" name="Oval 2297">
            <a:extLst>
              <a:ext uri="{FF2B5EF4-FFF2-40B4-BE49-F238E27FC236}">
                <a16:creationId xmlns:a16="http://schemas.microsoft.com/office/drawing/2014/main" id="{A9F7079D-6451-4DB7-BC1D-B83FBB42E502}"/>
              </a:ext>
            </a:extLst>
          </p:cNvPr>
          <p:cNvSpPr>
            <a:spLocks noChangeAspect="1"/>
          </p:cNvSpPr>
          <p:nvPr/>
        </p:nvSpPr>
        <p:spPr>
          <a:xfrm>
            <a:off x="253149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0" name="Oval 2299">
            <a:extLst>
              <a:ext uri="{FF2B5EF4-FFF2-40B4-BE49-F238E27FC236}">
                <a16:creationId xmlns:a16="http://schemas.microsoft.com/office/drawing/2014/main" id="{65C80FC3-9BE1-42FE-80C7-7A0E8517EA29}"/>
              </a:ext>
            </a:extLst>
          </p:cNvPr>
          <p:cNvSpPr>
            <a:spLocks noChangeAspect="1"/>
          </p:cNvSpPr>
          <p:nvPr/>
        </p:nvSpPr>
        <p:spPr>
          <a:xfrm>
            <a:off x="106540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8" name="Oval 2307">
            <a:extLst>
              <a:ext uri="{FF2B5EF4-FFF2-40B4-BE49-F238E27FC236}">
                <a16:creationId xmlns:a16="http://schemas.microsoft.com/office/drawing/2014/main" id="{7346475D-D041-4C41-AFF1-00B744A35EF0}"/>
              </a:ext>
            </a:extLst>
          </p:cNvPr>
          <p:cNvSpPr>
            <a:spLocks noChangeAspect="1"/>
          </p:cNvSpPr>
          <p:nvPr/>
        </p:nvSpPr>
        <p:spPr>
          <a:xfrm>
            <a:off x="130975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0" name="Oval 2309">
            <a:extLst>
              <a:ext uri="{FF2B5EF4-FFF2-40B4-BE49-F238E27FC236}">
                <a16:creationId xmlns:a16="http://schemas.microsoft.com/office/drawing/2014/main" id="{7E9678D4-ED38-478B-A131-782363BBAAE5}"/>
              </a:ext>
            </a:extLst>
          </p:cNvPr>
          <p:cNvSpPr>
            <a:spLocks noChangeAspect="1"/>
          </p:cNvSpPr>
          <p:nvPr/>
        </p:nvSpPr>
        <p:spPr>
          <a:xfrm>
            <a:off x="375323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1" name="Oval 2310">
            <a:extLst>
              <a:ext uri="{FF2B5EF4-FFF2-40B4-BE49-F238E27FC236}">
                <a16:creationId xmlns:a16="http://schemas.microsoft.com/office/drawing/2014/main" id="{E28FA78D-8DD7-4C82-A147-AB29ABF2A982}"/>
              </a:ext>
            </a:extLst>
          </p:cNvPr>
          <p:cNvSpPr>
            <a:spLocks noChangeAspect="1"/>
          </p:cNvSpPr>
          <p:nvPr/>
        </p:nvSpPr>
        <p:spPr>
          <a:xfrm>
            <a:off x="399757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2" name="Oval 2311">
            <a:extLst>
              <a:ext uri="{FF2B5EF4-FFF2-40B4-BE49-F238E27FC236}">
                <a16:creationId xmlns:a16="http://schemas.microsoft.com/office/drawing/2014/main" id="{465512C5-4E91-4B11-A693-A86B532796AF}"/>
              </a:ext>
            </a:extLst>
          </p:cNvPr>
          <p:cNvSpPr>
            <a:spLocks noChangeAspect="1"/>
          </p:cNvSpPr>
          <p:nvPr/>
        </p:nvSpPr>
        <p:spPr>
          <a:xfrm>
            <a:off x="4241927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3" name="Oval 2312">
            <a:extLst>
              <a:ext uri="{FF2B5EF4-FFF2-40B4-BE49-F238E27FC236}">
                <a16:creationId xmlns:a16="http://schemas.microsoft.com/office/drawing/2014/main" id="{A9981B87-8FC9-4A68-BC22-8332E3F169AC}"/>
              </a:ext>
            </a:extLst>
          </p:cNvPr>
          <p:cNvSpPr>
            <a:spLocks noChangeAspect="1"/>
          </p:cNvSpPr>
          <p:nvPr/>
        </p:nvSpPr>
        <p:spPr>
          <a:xfrm>
            <a:off x="448627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4" name="Oval 2313">
            <a:extLst>
              <a:ext uri="{FF2B5EF4-FFF2-40B4-BE49-F238E27FC236}">
                <a16:creationId xmlns:a16="http://schemas.microsoft.com/office/drawing/2014/main" id="{25F75C1C-F9A7-405E-A5AB-D71B28396A76}"/>
              </a:ext>
            </a:extLst>
          </p:cNvPr>
          <p:cNvSpPr>
            <a:spLocks noChangeAspect="1"/>
          </p:cNvSpPr>
          <p:nvPr/>
        </p:nvSpPr>
        <p:spPr>
          <a:xfrm>
            <a:off x="277583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5" name="Oval 2314">
            <a:extLst>
              <a:ext uri="{FF2B5EF4-FFF2-40B4-BE49-F238E27FC236}">
                <a16:creationId xmlns:a16="http://schemas.microsoft.com/office/drawing/2014/main" id="{A43374EA-CDC3-4FCA-8ACF-8B8E21D9073E}"/>
              </a:ext>
            </a:extLst>
          </p:cNvPr>
          <p:cNvSpPr>
            <a:spLocks noChangeAspect="1"/>
          </p:cNvSpPr>
          <p:nvPr/>
        </p:nvSpPr>
        <p:spPr>
          <a:xfrm>
            <a:off x="3020187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6" name="Oval 2315">
            <a:extLst>
              <a:ext uri="{FF2B5EF4-FFF2-40B4-BE49-F238E27FC236}">
                <a16:creationId xmlns:a16="http://schemas.microsoft.com/office/drawing/2014/main" id="{8354AAAC-4965-4F41-ADD7-7FF82EA50D79}"/>
              </a:ext>
            </a:extLst>
          </p:cNvPr>
          <p:cNvSpPr>
            <a:spLocks noChangeAspect="1"/>
          </p:cNvSpPr>
          <p:nvPr/>
        </p:nvSpPr>
        <p:spPr>
          <a:xfrm>
            <a:off x="326453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8" name="Oval 2317">
            <a:extLst>
              <a:ext uri="{FF2B5EF4-FFF2-40B4-BE49-F238E27FC236}">
                <a16:creationId xmlns:a16="http://schemas.microsoft.com/office/drawing/2014/main" id="{B794843D-EA55-42D9-8D74-E772A8A9FE17}"/>
              </a:ext>
            </a:extLst>
          </p:cNvPr>
          <p:cNvSpPr>
            <a:spLocks noChangeAspect="1"/>
          </p:cNvSpPr>
          <p:nvPr/>
        </p:nvSpPr>
        <p:spPr>
          <a:xfrm>
            <a:off x="570801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9" name="Oval 2318">
            <a:extLst>
              <a:ext uri="{FF2B5EF4-FFF2-40B4-BE49-F238E27FC236}">
                <a16:creationId xmlns:a16="http://schemas.microsoft.com/office/drawing/2014/main" id="{CBD2EFA9-32C1-4DC6-A165-80B900B233B0}"/>
              </a:ext>
            </a:extLst>
          </p:cNvPr>
          <p:cNvSpPr>
            <a:spLocks noChangeAspect="1"/>
          </p:cNvSpPr>
          <p:nvPr/>
        </p:nvSpPr>
        <p:spPr>
          <a:xfrm>
            <a:off x="595236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0" name="Oval 2319">
            <a:extLst>
              <a:ext uri="{FF2B5EF4-FFF2-40B4-BE49-F238E27FC236}">
                <a16:creationId xmlns:a16="http://schemas.microsoft.com/office/drawing/2014/main" id="{C4DD7CE2-93A0-4D6F-BA2B-102EB652712C}"/>
              </a:ext>
            </a:extLst>
          </p:cNvPr>
          <p:cNvSpPr>
            <a:spLocks noChangeAspect="1"/>
          </p:cNvSpPr>
          <p:nvPr/>
        </p:nvSpPr>
        <p:spPr>
          <a:xfrm>
            <a:off x="619671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1" name="Oval 2320">
            <a:extLst>
              <a:ext uri="{FF2B5EF4-FFF2-40B4-BE49-F238E27FC236}">
                <a16:creationId xmlns:a16="http://schemas.microsoft.com/office/drawing/2014/main" id="{E6F29DE3-506E-46FF-9257-5C1B9234693A}"/>
              </a:ext>
            </a:extLst>
          </p:cNvPr>
          <p:cNvSpPr>
            <a:spLocks noChangeAspect="1"/>
          </p:cNvSpPr>
          <p:nvPr/>
        </p:nvSpPr>
        <p:spPr>
          <a:xfrm>
            <a:off x="644105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0" name="Oval 2329">
            <a:extLst>
              <a:ext uri="{FF2B5EF4-FFF2-40B4-BE49-F238E27FC236}">
                <a16:creationId xmlns:a16="http://schemas.microsoft.com/office/drawing/2014/main" id="{583B6693-6A2F-41C7-A6D9-C04541DC33F0}"/>
              </a:ext>
            </a:extLst>
          </p:cNvPr>
          <p:cNvSpPr>
            <a:spLocks noChangeAspect="1"/>
          </p:cNvSpPr>
          <p:nvPr/>
        </p:nvSpPr>
        <p:spPr>
          <a:xfrm>
            <a:off x="473062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1" name="Oval 2330">
            <a:extLst>
              <a:ext uri="{FF2B5EF4-FFF2-40B4-BE49-F238E27FC236}">
                <a16:creationId xmlns:a16="http://schemas.microsoft.com/office/drawing/2014/main" id="{11209748-67E2-4870-9D28-6B158D888ED9}"/>
              </a:ext>
            </a:extLst>
          </p:cNvPr>
          <p:cNvSpPr>
            <a:spLocks noChangeAspect="1"/>
          </p:cNvSpPr>
          <p:nvPr/>
        </p:nvSpPr>
        <p:spPr>
          <a:xfrm>
            <a:off x="497497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2" name="Oval 2331">
            <a:extLst>
              <a:ext uri="{FF2B5EF4-FFF2-40B4-BE49-F238E27FC236}">
                <a16:creationId xmlns:a16="http://schemas.microsoft.com/office/drawing/2014/main" id="{E7E7123E-4EFD-4E95-A2B1-455DD8F8FA91}"/>
              </a:ext>
            </a:extLst>
          </p:cNvPr>
          <p:cNvSpPr>
            <a:spLocks noChangeAspect="1"/>
          </p:cNvSpPr>
          <p:nvPr/>
        </p:nvSpPr>
        <p:spPr>
          <a:xfrm>
            <a:off x="521931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3" name="Oval 2332">
            <a:extLst>
              <a:ext uri="{FF2B5EF4-FFF2-40B4-BE49-F238E27FC236}">
                <a16:creationId xmlns:a16="http://schemas.microsoft.com/office/drawing/2014/main" id="{EFD85068-284C-4E28-AE30-3A6E67D54652}"/>
              </a:ext>
            </a:extLst>
          </p:cNvPr>
          <p:cNvSpPr>
            <a:spLocks noChangeAspect="1"/>
          </p:cNvSpPr>
          <p:nvPr/>
        </p:nvSpPr>
        <p:spPr>
          <a:xfrm>
            <a:off x="741845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4" name="Oval 2333">
            <a:extLst>
              <a:ext uri="{FF2B5EF4-FFF2-40B4-BE49-F238E27FC236}">
                <a16:creationId xmlns:a16="http://schemas.microsoft.com/office/drawing/2014/main" id="{EEA30E7D-C608-41AD-BB56-F21766505C58}"/>
              </a:ext>
            </a:extLst>
          </p:cNvPr>
          <p:cNvSpPr>
            <a:spLocks noChangeAspect="1"/>
          </p:cNvSpPr>
          <p:nvPr/>
        </p:nvSpPr>
        <p:spPr>
          <a:xfrm>
            <a:off x="766279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8" name="Oval 2337">
            <a:extLst>
              <a:ext uri="{FF2B5EF4-FFF2-40B4-BE49-F238E27FC236}">
                <a16:creationId xmlns:a16="http://schemas.microsoft.com/office/drawing/2014/main" id="{9F6F47B0-BAF7-4395-BEB4-2AFD80502C94}"/>
              </a:ext>
            </a:extLst>
          </p:cNvPr>
          <p:cNvSpPr>
            <a:spLocks noChangeAspect="1"/>
          </p:cNvSpPr>
          <p:nvPr/>
        </p:nvSpPr>
        <p:spPr>
          <a:xfrm>
            <a:off x="692975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9" name="Oval 2338">
            <a:extLst>
              <a:ext uri="{FF2B5EF4-FFF2-40B4-BE49-F238E27FC236}">
                <a16:creationId xmlns:a16="http://schemas.microsoft.com/office/drawing/2014/main" id="{BB43E32E-4451-48CB-B9A4-BEDF597B26F3}"/>
              </a:ext>
            </a:extLst>
          </p:cNvPr>
          <p:cNvSpPr>
            <a:spLocks noChangeAspect="1"/>
          </p:cNvSpPr>
          <p:nvPr/>
        </p:nvSpPr>
        <p:spPr>
          <a:xfrm>
            <a:off x="717410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2" name="Oval 2341">
            <a:extLst>
              <a:ext uri="{FF2B5EF4-FFF2-40B4-BE49-F238E27FC236}">
                <a16:creationId xmlns:a16="http://schemas.microsoft.com/office/drawing/2014/main" id="{4004ADA6-5E48-4E92-BD61-B4469E515F63}"/>
              </a:ext>
            </a:extLst>
          </p:cNvPr>
          <p:cNvSpPr>
            <a:spLocks noChangeAspect="1"/>
          </p:cNvSpPr>
          <p:nvPr/>
        </p:nvSpPr>
        <p:spPr>
          <a:xfrm>
            <a:off x="179844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3" name="Oval 2342">
            <a:extLst>
              <a:ext uri="{FF2B5EF4-FFF2-40B4-BE49-F238E27FC236}">
                <a16:creationId xmlns:a16="http://schemas.microsoft.com/office/drawing/2014/main" id="{276B9036-56A1-4FC8-BDB1-A47991AA698D}"/>
              </a:ext>
            </a:extLst>
          </p:cNvPr>
          <p:cNvSpPr>
            <a:spLocks noChangeAspect="1"/>
          </p:cNvSpPr>
          <p:nvPr/>
        </p:nvSpPr>
        <p:spPr>
          <a:xfrm>
            <a:off x="204279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5" name="Oval 2344">
            <a:extLst>
              <a:ext uri="{FF2B5EF4-FFF2-40B4-BE49-F238E27FC236}">
                <a16:creationId xmlns:a16="http://schemas.microsoft.com/office/drawing/2014/main" id="{B20FE2F3-AD0F-4955-B856-8E9764226FAD}"/>
              </a:ext>
            </a:extLst>
          </p:cNvPr>
          <p:cNvSpPr>
            <a:spLocks noChangeAspect="1"/>
          </p:cNvSpPr>
          <p:nvPr/>
        </p:nvSpPr>
        <p:spPr>
          <a:xfrm>
            <a:off x="253149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6" name="Oval 2345">
            <a:extLst>
              <a:ext uri="{FF2B5EF4-FFF2-40B4-BE49-F238E27FC236}">
                <a16:creationId xmlns:a16="http://schemas.microsoft.com/office/drawing/2014/main" id="{7FE831B1-66B5-4FD4-A448-6E9EDF09A895}"/>
              </a:ext>
            </a:extLst>
          </p:cNvPr>
          <p:cNvSpPr>
            <a:spLocks noChangeAspect="1"/>
          </p:cNvSpPr>
          <p:nvPr/>
        </p:nvSpPr>
        <p:spPr>
          <a:xfrm>
            <a:off x="82105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7" name="Oval 2346">
            <a:extLst>
              <a:ext uri="{FF2B5EF4-FFF2-40B4-BE49-F238E27FC236}">
                <a16:creationId xmlns:a16="http://schemas.microsoft.com/office/drawing/2014/main" id="{D3439D9C-8B9B-44A4-B2BE-A18003886DF5}"/>
              </a:ext>
            </a:extLst>
          </p:cNvPr>
          <p:cNvSpPr>
            <a:spLocks noChangeAspect="1"/>
          </p:cNvSpPr>
          <p:nvPr/>
        </p:nvSpPr>
        <p:spPr>
          <a:xfrm>
            <a:off x="106540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8" name="Oval 2347">
            <a:extLst>
              <a:ext uri="{FF2B5EF4-FFF2-40B4-BE49-F238E27FC236}">
                <a16:creationId xmlns:a16="http://schemas.microsoft.com/office/drawing/2014/main" id="{0A93DE0C-EA67-46E2-8E1F-DEE809A12DFC}"/>
              </a:ext>
            </a:extLst>
          </p:cNvPr>
          <p:cNvSpPr>
            <a:spLocks noChangeAspect="1"/>
          </p:cNvSpPr>
          <p:nvPr/>
        </p:nvSpPr>
        <p:spPr>
          <a:xfrm>
            <a:off x="130975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0" name="Oval 2349">
            <a:extLst>
              <a:ext uri="{FF2B5EF4-FFF2-40B4-BE49-F238E27FC236}">
                <a16:creationId xmlns:a16="http://schemas.microsoft.com/office/drawing/2014/main" id="{DC428D36-FDB7-49A2-89A0-AEEF62FD0BAC}"/>
              </a:ext>
            </a:extLst>
          </p:cNvPr>
          <p:cNvSpPr>
            <a:spLocks noChangeAspect="1"/>
          </p:cNvSpPr>
          <p:nvPr/>
        </p:nvSpPr>
        <p:spPr>
          <a:xfrm>
            <a:off x="375323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1" name="Oval 2350">
            <a:extLst>
              <a:ext uri="{FF2B5EF4-FFF2-40B4-BE49-F238E27FC236}">
                <a16:creationId xmlns:a16="http://schemas.microsoft.com/office/drawing/2014/main" id="{D91CB468-1552-4706-A934-B3AB4B2AAA90}"/>
              </a:ext>
            </a:extLst>
          </p:cNvPr>
          <p:cNvSpPr>
            <a:spLocks noChangeAspect="1"/>
          </p:cNvSpPr>
          <p:nvPr/>
        </p:nvSpPr>
        <p:spPr>
          <a:xfrm>
            <a:off x="399757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2" name="Oval 2351">
            <a:extLst>
              <a:ext uri="{FF2B5EF4-FFF2-40B4-BE49-F238E27FC236}">
                <a16:creationId xmlns:a16="http://schemas.microsoft.com/office/drawing/2014/main" id="{FC479D8E-472D-4606-AFAC-754547546085}"/>
              </a:ext>
            </a:extLst>
          </p:cNvPr>
          <p:cNvSpPr>
            <a:spLocks noChangeAspect="1"/>
          </p:cNvSpPr>
          <p:nvPr/>
        </p:nvSpPr>
        <p:spPr>
          <a:xfrm>
            <a:off x="424192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4" name="Oval 2353">
            <a:extLst>
              <a:ext uri="{FF2B5EF4-FFF2-40B4-BE49-F238E27FC236}">
                <a16:creationId xmlns:a16="http://schemas.microsoft.com/office/drawing/2014/main" id="{7A50B119-B812-4478-8760-30E0FCED64CD}"/>
              </a:ext>
            </a:extLst>
          </p:cNvPr>
          <p:cNvSpPr>
            <a:spLocks noChangeAspect="1"/>
          </p:cNvSpPr>
          <p:nvPr/>
        </p:nvSpPr>
        <p:spPr>
          <a:xfrm>
            <a:off x="277583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" name="Oval 2354">
            <a:extLst>
              <a:ext uri="{FF2B5EF4-FFF2-40B4-BE49-F238E27FC236}">
                <a16:creationId xmlns:a16="http://schemas.microsoft.com/office/drawing/2014/main" id="{DE0786A1-8062-420B-9CAE-3BA29B24CDFC}"/>
              </a:ext>
            </a:extLst>
          </p:cNvPr>
          <p:cNvSpPr>
            <a:spLocks noChangeAspect="1"/>
          </p:cNvSpPr>
          <p:nvPr/>
        </p:nvSpPr>
        <p:spPr>
          <a:xfrm>
            <a:off x="302018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6" name="Oval 2355">
            <a:extLst>
              <a:ext uri="{FF2B5EF4-FFF2-40B4-BE49-F238E27FC236}">
                <a16:creationId xmlns:a16="http://schemas.microsoft.com/office/drawing/2014/main" id="{208D67B6-05B9-46EB-98D2-EB063CF3E114}"/>
              </a:ext>
            </a:extLst>
          </p:cNvPr>
          <p:cNvSpPr>
            <a:spLocks noChangeAspect="1"/>
          </p:cNvSpPr>
          <p:nvPr/>
        </p:nvSpPr>
        <p:spPr>
          <a:xfrm>
            <a:off x="326453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8" name="Oval 2357">
            <a:extLst>
              <a:ext uri="{FF2B5EF4-FFF2-40B4-BE49-F238E27FC236}">
                <a16:creationId xmlns:a16="http://schemas.microsoft.com/office/drawing/2014/main" id="{6A8C4AE4-65C0-4E12-B1ED-833B7D2F9302}"/>
              </a:ext>
            </a:extLst>
          </p:cNvPr>
          <p:cNvSpPr>
            <a:spLocks noChangeAspect="1"/>
          </p:cNvSpPr>
          <p:nvPr/>
        </p:nvSpPr>
        <p:spPr>
          <a:xfrm>
            <a:off x="570801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9" name="Oval 2358">
            <a:extLst>
              <a:ext uri="{FF2B5EF4-FFF2-40B4-BE49-F238E27FC236}">
                <a16:creationId xmlns:a16="http://schemas.microsoft.com/office/drawing/2014/main" id="{3E149B9F-35E9-4590-A86C-92BD75166A0E}"/>
              </a:ext>
            </a:extLst>
          </p:cNvPr>
          <p:cNvSpPr>
            <a:spLocks noChangeAspect="1"/>
          </p:cNvSpPr>
          <p:nvPr/>
        </p:nvSpPr>
        <p:spPr>
          <a:xfrm>
            <a:off x="595236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0" name="Oval 2359">
            <a:extLst>
              <a:ext uri="{FF2B5EF4-FFF2-40B4-BE49-F238E27FC236}">
                <a16:creationId xmlns:a16="http://schemas.microsoft.com/office/drawing/2014/main" id="{32FF1637-ACCB-4351-A1B0-0EA1713415ED}"/>
              </a:ext>
            </a:extLst>
          </p:cNvPr>
          <p:cNvSpPr>
            <a:spLocks noChangeAspect="1"/>
          </p:cNvSpPr>
          <p:nvPr/>
        </p:nvSpPr>
        <p:spPr>
          <a:xfrm>
            <a:off x="619671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1" name="Oval 2360">
            <a:extLst>
              <a:ext uri="{FF2B5EF4-FFF2-40B4-BE49-F238E27FC236}">
                <a16:creationId xmlns:a16="http://schemas.microsoft.com/office/drawing/2014/main" id="{3761ADE5-14EA-4AFF-B7F4-101466ED03C3}"/>
              </a:ext>
            </a:extLst>
          </p:cNvPr>
          <p:cNvSpPr>
            <a:spLocks noChangeAspect="1"/>
          </p:cNvSpPr>
          <p:nvPr/>
        </p:nvSpPr>
        <p:spPr>
          <a:xfrm>
            <a:off x="644105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2" name="Oval 2361">
            <a:extLst>
              <a:ext uri="{FF2B5EF4-FFF2-40B4-BE49-F238E27FC236}">
                <a16:creationId xmlns:a16="http://schemas.microsoft.com/office/drawing/2014/main" id="{DF83CD6A-2D0F-414C-9297-E8C603B6ED04}"/>
              </a:ext>
            </a:extLst>
          </p:cNvPr>
          <p:cNvSpPr>
            <a:spLocks noChangeAspect="1"/>
          </p:cNvSpPr>
          <p:nvPr/>
        </p:nvSpPr>
        <p:spPr>
          <a:xfrm>
            <a:off x="473062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3" name="Oval 2362">
            <a:extLst>
              <a:ext uri="{FF2B5EF4-FFF2-40B4-BE49-F238E27FC236}">
                <a16:creationId xmlns:a16="http://schemas.microsoft.com/office/drawing/2014/main" id="{07094F2E-A589-4AA5-9D3B-D7CC2D89C9A7}"/>
              </a:ext>
            </a:extLst>
          </p:cNvPr>
          <p:cNvSpPr>
            <a:spLocks noChangeAspect="1"/>
          </p:cNvSpPr>
          <p:nvPr/>
        </p:nvSpPr>
        <p:spPr>
          <a:xfrm>
            <a:off x="497497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4" name="Oval 2363">
            <a:extLst>
              <a:ext uri="{FF2B5EF4-FFF2-40B4-BE49-F238E27FC236}">
                <a16:creationId xmlns:a16="http://schemas.microsoft.com/office/drawing/2014/main" id="{92802BA9-1C11-4A0C-9575-659E411B20D6}"/>
              </a:ext>
            </a:extLst>
          </p:cNvPr>
          <p:cNvSpPr>
            <a:spLocks noChangeAspect="1"/>
          </p:cNvSpPr>
          <p:nvPr/>
        </p:nvSpPr>
        <p:spPr>
          <a:xfrm>
            <a:off x="521931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6" name="Oval 2365">
            <a:extLst>
              <a:ext uri="{FF2B5EF4-FFF2-40B4-BE49-F238E27FC236}">
                <a16:creationId xmlns:a16="http://schemas.microsoft.com/office/drawing/2014/main" id="{54FF3A55-37B8-4F4C-A9D7-40EB0B625371}"/>
              </a:ext>
            </a:extLst>
          </p:cNvPr>
          <p:cNvSpPr>
            <a:spLocks noChangeAspect="1"/>
          </p:cNvSpPr>
          <p:nvPr/>
        </p:nvSpPr>
        <p:spPr>
          <a:xfrm>
            <a:off x="766279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7" name="Oval 2366">
            <a:extLst>
              <a:ext uri="{FF2B5EF4-FFF2-40B4-BE49-F238E27FC236}">
                <a16:creationId xmlns:a16="http://schemas.microsoft.com/office/drawing/2014/main" id="{060D4B64-FC71-4D1B-B191-50E48DAF5844}"/>
              </a:ext>
            </a:extLst>
          </p:cNvPr>
          <p:cNvSpPr>
            <a:spLocks noChangeAspect="1"/>
          </p:cNvSpPr>
          <p:nvPr/>
        </p:nvSpPr>
        <p:spPr>
          <a:xfrm>
            <a:off x="790714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0" name="Oval 2369">
            <a:extLst>
              <a:ext uri="{FF2B5EF4-FFF2-40B4-BE49-F238E27FC236}">
                <a16:creationId xmlns:a16="http://schemas.microsoft.com/office/drawing/2014/main" id="{5A1740A3-A3AB-4962-8AE3-F7253942DDE7}"/>
              </a:ext>
            </a:extLst>
          </p:cNvPr>
          <p:cNvSpPr>
            <a:spLocks noChangeAspect="1"/>
          </p:cNvSpPr>
          <p:nvPr/>
        </p:nvSpPr>
        <p:spPr>
          <a:xfrm>
            <a:off x="692975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1" name="Oval 2370">
            <a:extLst>
              <a:ext uri="{FF2B5EF4-FFF2-40B4-BE49-F238E27FC236}">
                <a16:creationId xmlns:a16="http://schemas.microsoft.com/office/drawing/2014/main" id="{4ED5A1B7-8D4A-4E40-9A41-63C3FCAD2DD0}"/>
              </a:ext>
            </a:extLst>
          </p:cNvPr>
          <p:cNvSpPr>
            <a:spLocks noChangeAspect="1"/>
          </p:cNvSpPr>
          <p:nvPr/>
        </p:nvSpPr>
        <p:spPr>
          <a:xfrm>
            <a:off x="717410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3" name="Oval 2372">
            <a:extLst>
              <a:ext uri="{FF2B5EF4-FFF2-40B4-BE49-F238E27FC236}">
                <a16:creationId xmlns:a16="http://schemas.microsoft.com/office/drawing/2014/main" id="{F660427B-4CD5-4371-9E89-22751267D3C7}"/>
              </a:ext>
            </a:extLst>
          </p:cNvPr>
          <p:cNvSpPr>
            <a:spLocks noChangeAspect="1"/>
          </p:cNvSpPr>
          <p:nvPr/>
        </p:nvSpPr>
        <p:spPr>
          <a:xfrm>
            <a:off x="155409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5" name="Oval 2374">
            <a:extLst>
              <a:ext uri="{FF2B5EF4-FFF2-40B4-BE49-F238E27FC236}">
                <a16:creationId xmlns:a16="http://schemas.microsoft.com/office/drawing/2014/main" id="{22793FE3-493A-4353-831A-05CD6522503F}"/>
              </a:ext>
            </a:extLst>
          </p:cNvPr>
          <p:cNvSpPr>
            <a:spLocks noChangeAspect="1"/>
          </p:cNvSpPr>
          <p:nvPr/>
        </p:nvSpPr>
        <p:spPr>
          <a:xfrm>
            <a:off x="204279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6" name="Oval 2375">
            <a:extLst>
              <a:ext uri="{FF2B5EF4-FFF2-40B4-BE49-F238E27FC236}">
                <a16:creationId xmlns:a16="http://schemas.microsoft.com/office/drawing/2014/main" id="{E8F2B478-2570-4F3A-A665-26D3A7305B48}"/>
              </a:ext>
            </a:extLst>
          </p:cNvPr>
          <p:cNvSpPr>
            <a:spLocks noChangeAspect="1"/>
          </p:cNvSpPr>
          <p:nvPr/>
        </p:nvSpPr>
        <p:spPr>
          <a:xfrm>
            <a:off x="228714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8" name="Oval 2377">
            <a:extLst>
              <a:ext uri="{FF2B5EF4-FFF2-40B4-BE49-F238E27FC236}">
                <a16:creationId xmlns:a16="http://schemas.microsoft.com/office/drawing/2014/main" id="{2666719E-77DA-4D0F-B8BB-06F5B61B5CA0}"/>
              </a:ext>
            </a:extLst>
          </p:cNvPr>
          <p:cNvSpPr>
            <a:spLocks noChangeAspect="1"/>
          </p:cNvSpPr>
          <p:nvPr/>
        </p:nvSpPr>
        <p:spPr>
          <a:xfrm>
            <a:off x="82105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9" name="Oval 2378">
            <a:extLst>
              <a:ext uri="{FF2B5EF4-FFF2-40B4-BE49-F238E27FC236}">
                <a16:creationId xmlns:a16="http://schemas.microsoft.com/office/drawing/2014/main" id="{79209F7F-641D-4FE6-BC76-7B3F425034C9}"/>
              </a:ext>
            </a:extLst>
          </p:cNvPr>
          <p:cNvSpPr>
            <a:spLocks noChangeAspect="1"/>
          </p:cNvSpPr>
          <p:nvPr/>
        </p:nvSpPr>
        <p:spPr>
          <a:xfrm>
            <a:off x="106540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0" name="Oval 2379">
            <a:extLst>
              <a:ext uri="{FF2B5EF4-FFF2-40B4-BE49-F238E27FC236}">
                <a16:creationId xmlns:a16="http://schemas.microsoft.com/office/drawing/2014/main" id="{CF406272-B404-411D-8E68-A8140E77F0F3}"/>
              </a:ext>
            </a:extLst>
          </p:cNvPr>
          <p:cNvSpPr>
            <a:spLocks noChangeAspect="1"/>
          </p:cNvSpPr>
          <p:nvPr/>
        </p:nvSpPr>
        <p:spPr>
          <a:xfrm>
            <a:off x="130975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1" name="Oval 2380">
            <a:extLst>
              <a:ext uri="{FF2B5EF4-FFF2-40B4-BE49-F238E27FC236}">
                <a16:creationId xmlns:a16="http://schemas.microsoft.com/office/drawing/2014/main" id="{03682B90-52EF-4033-99B8-383B9FB3F089}"/>
              </a:ext>
            </a:extLst>
          </p:cNvPr>
          <p:cNvSpPr>
            <a:spLocks noChangeAspect="1"/>
          </p:cNvSpPr>
          <p:nvPr/>
        </p:nvSpPr>
        <p:spPr>
          <a:xfrm>
            <a:off x="350888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2" name="Oval 2381">
            <a:extLst>
              <a:ext uri="{FF2B5EF4-FFF2-40B4-BE49-F238E27FC236}">
                <a16:creationId xmlns:a16="http://schemas.microsoft.com/office/drawing/2014/main" id="{EFBC18DD-1CE6-4EBF-927F-7E120F1372A9}"/>
              </a:ext>
            </a:extLst>
          </p:cNvPr>
          <p:cNvSpPr>
            <a:spLocks noChangeAspect="1"/>
          </p:cNvSpPr>
          <p:nvPr/>
        </p:nvSpPr>
        <p:spPr>
          <a:xfrm>
            <a:off x="375323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3" name="Oval 2382">
            <a:extLst>
              <a:ext uri="{FF2B5EF4-FFF2-40B4-BE49-F238E27FC236}">
                <a16:creationId xmlns:a16="http://schemas.microsoft.com/office/drawing/2014/main" id="{B1CA2EB7-D69A-476E-9810-613301552F32}"/>
              </a:ext>
            </a:extLst>
          </p:cNvPr>
          <p:cNvSpPr>
            <a:spLocks noChangeAspect="1"/>
          </p:cNvSpPr>
          <p:nvPr/>
        </p:nvSpPr>
        <p:spPr>
          <a:xfrm>
            <a:off x="399757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4" name="Oval 2383">
            <a:extLst>
              <a:ext uri="{FF2B5EF4-FFF2-40B4-BE49-F238E27FC236}">
                <a16:creationId xmlns:a16="http://schemas.microsoft.com/office/drawing/2014/main" id="{B2D1451C-F98C-4169-A743-EA6EE375D067}"/>
              </a:ext>
            </a:extLst>
          </p:cNvPr>
          <p:cNvSpPr>
            <a:spLocks noChangeAspect="1"/>
          </p:cNvSpPr>
          <p:nvPr/>
        </p:nvSpPr>
        <p:spPr>
          <a:xfrm>
            <a:off x="424192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5" name="Oval 2384">
            <a:extLst>
              <a:ext uri="{FF2B5EF4-FFF2-40B4-BE49-F238E27FC236}">
                <a16:creationId xmlns:a16="http://schemas.microsoft.com/office/drawing/2014/main" id="{9AB75B78-5FF4-459B-846A-1D103F906D38}"/>
              </a:ext>
            </a:extLst>
          </p:cNvPr>
          <p:cNvSpPr>
            <a:spLocks noChangeAspect="1"/>
          </p:cNvSpPr>
          <p:nvPr/>
        </p:nvSpPr>
        <p:spPr>
          <a:xfrm>
            <a:off x="448627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9" name="Oval 2388">
            <a:extLst>
              <a:ext uri="{FF2B5EF4-FFF2-40B4-BE49-F238E27FC236}">
                <a16:creationId xmlns:a16="http://schemas.microsoft.com/office/drawing/2014/main" id="{DBA46A77-3713-4BAC-A414-19270215C545}"/>
              </a:ext>
            </a:extLst>
          </p:cNvPr>
          <p:cNvSpPr>
            <a:spLocks noChangeAspect="1"/>
          </p:cNvSpPr>
          <p:nvPr/>
        </p:nvSpPr>
        <p:spPr>
          <a:xfrm>
            <a:off x="546366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4" name="Oval 2393">
            <a:extLst>
              <a:ext uri="{FF2B5EF4-FFF2-40B4-BE49-F238E27FC236}">
                <a16:creationId xmlns:a16="http://schemas.microsoft.com/office/drawing/2014/main" id="{4D92D9E5-A59B-458E-8F98-D30EEDC5B45B}"/>
              </a:ext>
            </a:extLst>
          </p:cNvPr>
          <p:cNvSpPr>
            <a:spLocks noChangeAspect="1"/>
          </p:cNvSpPr>
          <p:nvPr/>
        </p:nvSpPr>
        <p:spPr>
          <a:xfrm>
            <a:off x="473062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5" name="Oval 2394">
            <a:extLst>
              <a:ext uri="{FF2B5EF4-FFF2-40B4-BE49-F238E27FC236}">
                <a16:creationId xmlns:a16="http://schemas.microsoft.com/office/drawing/2014/main" id="{D7D03FEA-2C29-47D6-A4E5-6FE30E97A214}"/>
              </a:ext>
            </a:extLst>
          </p:cNvPr>
          <p:cNvSpPr>
            <a:spLocks noChangeAspect="1"/>
          </p:cNvSpPr>
          <p:nvPr/>
        </p:nvSpPr>
        <p:spPr>
          <a:xfrm>
            <a:off x="497497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6" name="Oval 2395">
            <a:extLst>
              <a:ext uri="{FF2B5EF4-FFF2-40B4-BE49-F238E27FC236}">
                <a16:creationId xmlns:a16="http://schemas.microsoft.com/office/drawing/2014/main" id="{49AA180D-32A3-4984-ABCC-F850FFD9923B}"/>
              </a:ext>
            </a:extLst>
          </p:cNvPr>
          <p:cNvSpPr>
            <a:spLocks noChangeAspect="1"/>
          </p:cNvSpPr>
          <p:nvPr/>
        </p:nvSpPr>
        <p:spPr>
          <a:xfrm>
            <a:off x="521931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7" name="Oval 2396">
            <a:extLst>
              <a:ext uri="{FF2B5EF4-FFF2-40B4-BE49-F238E27FC236}">
                <a16:creationId xmlns:a16="http://schemas.microsoft.com/office/drawing/2014/main" id="{14A4DFBA-E903-4391-9DF1-19A112FA5B8B}"/>
              </a:ext>
            </a:extLst>
          </p:cNvPr>
          <p:cNvSpPr>
            <a:spLocks noChangeAspect="1"/>
          </p:cNvSpPr>
          <p:nvPr/>
        </p:nvSpPr>
        <p:spPr>
          <a:xfrm>
            <a:off x="741845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8" name="Oval 2397">
            <a:extLst>
              <a:ext uri="{FF2B5EF4-FFF2-40B4-BE49-F238E27FC236}">
                <a16:creationId xmlns:a16="http://schemas.microsoft.com/office/drawing/2014/main" id="{89780D35-079B-4BFF-BBA0-49147111DC43}"/>
              </a:ext>
            </a:extLst>
          </p:cNvPr>
          <p:cNvSpPr>
            <a:spLocks noChangeAspect="1"/>
          </p:cNvSpPr>
          <p:nvPr/>
        </p:nvSpPr>
        <p:spPr>
          <a:xfrm>
            <a:off x="766279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9" name="Oval 2398">
            <a:extLst>
              <a:ext uri="{FF2B5EF4-FFF2-40B4-BE49-F238E27FC236}">
                <a16:creationId xmlns:a16="http://schemas.microsoft.com/office/drawing/2014/main" id="{80F459A3-AB7B-4399-990A-108F1B42D67C}"/>
              </a:ext>
            </a:extLst>
          </p:cNvPr>
          <p:cNvSpPr>
            <a:spLocks noChangeAspect="1"/>
          </p:cNvSpPr>
          <p:nvPr/>
        </p:nvSpPr>
        <p:spPr>
          <a:xfrm>
            <a:off x="790714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1" name="Oval 2400">
            <a:extLst>
              <a:ext uri="{FF2B5EF4-FFF2-40B4-BE49-F238E27FC236}">
                <a16:creationId xmlns:a16="http://schemas.microsoft.com/office/drawing/2014/main" id="{F6E422DE-419D-4F2C-A90C-E18AD1A1B2FE}"/>
              </a:ext>
            </a:extLst>
          </p:cNvPr>
          <p:cNvSpPr>
            <a:spLocks noChangeAspect="1"/>
          </p:cNvSpPr>
          <p:nvPr/>
        </p:nvSpPr>
        <p:spPr>
          <a:xfrm>
            <a:off x="668540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2" name="Oval 2401">
            <a:extLst>
              <a:ext uri="{FF2B5EF4-FFF2-40B4-BE49-F238E27FC236}">
                <a16:creationId xmlns:a16="http://schemas.microsoft.com/office/drawing/2014/main" id="{2A73ED9D-D7EE-408F-96FE-B2F581F893EC}"/>
              </a:ext>
            </a:extLst>
          </p:cNvPr>
          <p:cNvSpPr>
            <a:spLocks noChangeAspect="1"/>
          </p:cNvSpPr>
          <p:nvPr/>
        </p:nvSpPr>
        <p:spPr>
          <a:xfrm>
            <a:off x="692975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5" name="Oval 2404">
            <a:extLst>
              <a:ext uri="{FF2B5EF4-FFF2-40B4-BE49-F238E27FC236}">
                <a16:creationId xmlns:a16="http://schemas.microsoft.com/office/drawing/2014/main" id="{FEC3B7EC-5A76-4B82-B446-11A4A998F958}"/>
              </a:ext>
            </a:extLst>
          </p:cNvPr>
          <p:cNvSpPr>
            <a:spLocks noChangeAspect="1"/>
          </p:cNvSpPr>
          <p:nvPr/>
        </p:nvSpPr>
        <p:spPr>
          <a:xfrm>
            <a:off x="155409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7" name="Oval 2406">
            <a:extLst>
              <a:ext uri="{FF2B5EF4-FFF2-40B4-BE49-F238E27FC236}">
                <a16:creationId xmlns:a16="http://schemas.microsoft.com/office/drawing/2014/main" id="{94BCCF81-D228-4E5F-95CF-48E5D78D962C}"/>
              </a:ext>
            </a:extLst>
          </p:cNvPr>
          <p:cNvSpPr>
            <a:spLocks noChangeAspect="1"/>
          </p:cNvSpPr>
          <p:nvPr/>
        </p:nvSpPr>
        <p:spPr>
          <a:xfrm>
            <a:off x="204279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9" name="Oval 2408">
            <a:extLst>
              <a:ext uri="{FF2B5EF4-FFF2-40B4-BE49-F238E27FC236}">
                <a16:creationId xmlns:a16="http://schemas.microsoft.com/office/drawing/2014/main" id="{E4754FF6-B152-4EA9-AA18-1B90BEF3DFC3}"/>
              </a:ext>
            </a:extLst>
          </p:cNvPr>
          <p:cNvSpPr>
            <a:spLocks noChangeAspect="1"/>
          </p:cNvSpPr>
          <p:nvPr/>
        </p:nvSpPr>
        <p:spPr>
          <a:xfrm>
            <a:off x="253149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0" name="Oval 2409">
            <a:extLst>
              <a:ext uri="{FF2B5EF4-FFF2-40B4-BE49-F238E27FC236}">
                <a16:creationId xmlns:a16="http://schemas.microsoft.com/office/drawing/2014/main" id="{DA1C1FD4-A24E-43D1-9E5C-87063F4A8056}"/>
              </a:ext>
            </a:extLst>
          </p:cNvPr>
          <p:cNvSpPr>
            <a:spLocks noChangeAspect="1"/>
          </p:cNvSpPr>
          <p:nvPr/>
        </p:nvSpPr>
        <p:spPr>
          <a:xfrm>
            <a:off x="82105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1" name="Oval 2410">
            <a:extLst>
              <a:ext uri="{FF2B5EF4-FFF2-40B4-BE49-F238E27FC236}">
                <a16:creationId xmlns:a16="http://schemas.microsoft.com/office/drawing/2014/main" id="{0F2CA156-F5A1-4AAC-97C3-8E85F8A94501}"/>
              </a:ext>
            </a:extLst>
          </p:cNvPr>
          <p:cNvSpPr>
            <a:spLocks noChangeAspect="1"/>
          </p:cNvSpPr>
          <p:nvPr/>
        </p:nvSpPr>
        <p:spPr>
          <a:xfrm>
            <a:off x="106540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2" name="Oval 2411">
            <a:extLst>
              <a:ext uri="{FF2B5EF4-FFF2-40B4-BE49-F238E27FC236}">
                <a16:creationId xmlns:a16="http://schemas.microsoft.com/office/drawing/2014/main" id="{506549DE-5F09-4AA8-872C-09871CF182F8}"/>
              </a:ext>
            </a:extLst>
          </p:cNvPr>
          <p:cNvSpPr>
            <a:spLocks noChangeAspect="1"/>
          </p:cNvSpPr>
          <p:nvPr/>
        </p:nvSpPr>
        <p:spPr>
          <a:xfrm>
            <a:off x="130975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3" name="Oval 2412">
            <a:extLst>
              <a:ext uri="{FF2B5EF4-FFF2-40B4-BE49-F238E27FC236}">
                <a16:creationId xmlns:a16="http://schemas.microsoft.com/office/drawing/2014/main" id="{667C64BE-AFAC-4096-B62C-6D2847939AF0}"/>
              </a:ext>
            </a:extLst>
          </p:cNvPr>
          <p:cNvSpPr>
            <a:spLocks noChangeAspect="1"/>
          </p:cNvSpPr>
          <p:nvPr/>
        </p:nvSpPr>
        <p:spPr>
          <a:xfrm>
            <a:off x="350888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4" name="Oval 2413">
            <a:extLst>
              <a:ext uri="{FF2B5EF4-FFF2-40B4-BE49-F238E27FC236}">
                <a16:creationId xmlns:a16="http://schemas.microsoft.com/office/drawing/2014/main" id="{10B1B93E-2089-46C4-A9D0-BC611F8E6207}"/>
              </a:ext>
            </a:extLst>
          </p:cNvPr>
          <p:cNvSpPr>
            <a:spLocks noChangeAspect="1"/>
          </p:cNvSpPr>
          <p:nvPr/>
        </p:nvSpPr>
        <p:spPr>
          <a:xfrm>
            <a:off x="375323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5" name="Oval 2414">
            <a:extLst>
              <a:ext uri="{FF2B5EF4-FFF2-40B4-BE49-F238E27FC236}">
                <a16:creationId xmlns:a16="http://schemas.microsoft.com/office/drawing/2014/main" id="{82ED752A-92DC-4A08-B4AC-2267D76F1DA7}"/>
              </a:ext>
            </a:extLst>
          </p:cNvPr>
          <p:cNvSpPr>
            <a:spLocks noChangeAspect="1"/>
          </p:cNvSpPr>
          <p:nvPr/>
        </p:nvSpPr>
        <p:spPr>
          <a:xfrm>
            <a:off x="399757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6" name="Oval 2415">
            <a:extLst>
              <a:ext uri="{FF2B5EF4-FFF2-40B4-BE49-F238E27FC236}">
                <a16:creationId xmlns:a16="http://schemas.microsoft.com/office/drawing/2014/main" id="{FBC783EC-A1AC-445B-9BD2-368962F905A4}"/>
              </a:ext>
            </a:extLst>
          </p:cNvPr>
          <p:cNvSpPr>
            <a:spLocks noChangeAspect="1"/>
          </p:cNvSpPr>
          <p:nvPr/>
        </p:nvSpPr>
        <p:spPr>
          <a:xfrm>
            <a:off x="424192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8" name="Oval 2417">
            <a:extLst>
              <a:ext uri="{FF2B5EF4-FFF2-40B4-BE49-F238E27FC236}">
                <a16:creationId xmlns:a16="http://schemas.microsoft.com/office/drawing/2014/main" id="{750FC828-F01E-4DD5-8240-92962F5B8D76}"/>
              </a:ext>
            </a:extLst>
          </p:cNvPr>
          <p:cNvSpPr>
            <a:spLocks noChangeAspect="1"/>
          </p:cNvSpPr>
          <p:nvPr/>
        </p:nvSpPr>
        <p:spPr>
          <a:xfrm>
            <a:off x="277583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9" name="Oval 2418">
            <a:extLst>
              <a:ext uri="{FF2B5EF4-FFF2-40B4-BE49-F238E27FC236}">
                <a16:creationId xmlns:a16="http://schemas.microsoft.com/office/drawing/2014/main" id="{682FC5E7-B82F-46F9-8C0A-9DCAB4CC399B}"/>
              </a:ext>
            </a:extLst>
          </p:cNvPr>
          <p:cNvSpPr>
            <a:spLocks noChangeAspect="1"/>
          </p:cNvSpPr>
          <p:nvPr/>
        </p:nvSpPr>
        <p:spPr>
          <a:xfrm>
            <a:off x="302018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0" name="Oval 2419">
            <a:extLst>
              <a:ext uri="{FF2B5EF4-FFF2-40B4-BE49-F238E27FC236}">
                <a16:creationId xmlns:a16="http://schemas.microsoft.com/office/drawing/2014/main" id="{50707F92-8421-4938-97B8-8B256CA80598}"/>
              </a:ext>
            </a:extLst>
          </p:cNvPr>
          <p:cNvSpPr>
            <a:spLocks noChangeAspect="1"/>
          </p:cNvSpPr>
          <p:nvPr/>
        </p:nvSpPr>
        <p:spPr>
          <a:xfrm>
            <a:off x="326453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1" name="Oval 2420">
            <a:extLst>
              <a:ext uri="{FF2B5EF4-FFF2-40B4-BE49-F238E27FC236}">
                <a16:creationId xmlns:a16="http://schemas.microsoft.com/office/drawing/2014/main" id="{E154AE73-7683-4956-AFAB-66C80051D00E}"/>
              </a:ext>
            </a:extLst>
          </p:cNvPr>
          <p:cNvSpPr>
            <a:spLocks noChangeAspect="1"/>
          </p:cNvSpPr>
          <p:nvPr/>
        </p:nvSpPr>
        <p:spPr>
          <a:xfrm>
            <a:off x="546366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2" name="Oval 2421">
            <a:extLst>
              <a:ext uri="{FF2B5EF4-FFF2-40B4-BE49-F238E27FC236}">
                <a16:creationId xmlns:a16="http://schemas.microsoft.com/office/drawing/2014/main" id="{E2558F84-DA91-49C0-8EBF-5E23B7BCC954}"/>
              </a:ext>
            </a:extLst>
          </p:cNvPr>
          <p:cNvSpPr>
            <a:spLocks noChangeAspect="1"/>
          </p:cNvSpPr>
          <p:nvPr/>
        </p:nvSpPr>
        <p:spPr>
          <a:xfrm>
            <a:off x="570801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3" name="Oval 2422">
            <a:extLst>
              <a:ext uri="{FF2B5EF4-FFF2-40B4-BE49-F238E27FC236}">
                <a16:creationId xmlns:a16="http://schemas.microsoft.com/office/drawing/2014/main" id="{1392F149-62D0-4B80-A6C7-EB23A0D89739}"/>
              </a:ext>
            </a:extLst>
          </p:cNvPr>
          <p:cNvSpPr>
            <a:spLocks noChangeAspect="1"/>
          </p:cNvSpPr>
          <p:nvPr/>
        </p:nvSpPr>
        <p:spPr>
          <a:xfrm>
            <a:off x="595236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4" name="Oval 2423">
            <a:extLst>
              <a:ext uri="{FF2B5EF4-FFF2-40B4-BE49-F238E27FC236}">
                <a16:creationId xmlns:a16="http://schemas.microsoft.com/office/drawing/2014/main" id="{DFD6E91B-D22F-44B9-A39B-8643D0400906}"/>
              </a:ext>
            </a:extLst>
          </p:cNvPr>
          <p:cNvSpPr>
            <a:spLocks noChangeAspect="1"/>
          </p:cNvSpPr>
          <p:nvPr/>
        </p:nvSpPr>
        <p:spPr>
          <a:xfrm>
            <a:off x="619671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5" name="Oval 2424">
            <a:extLst>
              <a:ext uri="{FF2B5EF4-FFF2-40B4-BE49-F238E27FC236}">
                <a16:creationId xmlns:a16="http://schemas.microsoft.com/office/drawing/2014/main" id="{78A468BF-6916-4113-A64F-D051406EE310}"/>
              </a:ext>
            </a:extLst>
          </p:cNvPr>
          <p:cNvSpPr>
            <a:spLocks noChangeAspect="1"/>
          </p:cNvSpPr>
          <p:nvPr/>
        </p:nvSpPr>
        <p:spPr>
          <a:xfrm>
            <a:off x="644105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6" name="Oval 2425">
            <a:extLst>
              <a:ext uri="{FF2B5EF4-FFF2-40B4-BE49-F238E27FC236}">
                <a16:creationId xmlns:a16="http://schemas.microsoft.com/office/drawing/2014/main" id="{21930688-27DD-46A9-8AB0-44452882A56C}"/>
              </a:ext>
            </a:extLst>
          </p:cNvPr>
          <p:cNvSpPr>
            <a:spLocks noChangeAspect="1"/>
          </p:cNvSpPr>
          <p:nvPr/>
        </p:nvSpPr>
        <p:spPr>
          <a:xfrm>
            <a:off x="473062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7" name="Oval 2426">
            <a:extLst>
              <a:ext uri="{FF2B5EF4-FFF2-40B4-BE49-F238E27FC236}">
                <a16:creationId xmlns:a16="http://schemas.microsoft.com/office/drawing/2014/main" id="{7D7DED83-80AB-4859-AF79-64A774B0660A}"/>
              </a:ext>
            </a:extLst>
          </p:cNvPr>
          <p:cNvSpPr>
            <a:spLocks noChangeAspect="1"/>
          </p:cNvSpPr>
          <p:nvPr/>
        </p:nvSpPr>
        <p:spPr>
          <a:xfrm>
            <a:off x="497497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8" name="Oval 2427">
            <a:extLst>
              <a:ext uri="{FF2B5EF4-FFF2-40B4-BE49-F238E27FC236}">
                <a16:creationId xmlns:a16="http://schemas.microsoft.com/office/drawing/2014/main" id="{00913784-688D-4269-9433-129AF0DA63BD}"/>
              </a:ext>
            </a:extLst>
          </p:cNvPr>
          <p:cNvSpPr>
            <a:spLocks noChangeAspect="1"/>
          </p:cNvSpPr>
          <p:nvPr/>
        </p:nvSpPr>
        <p:spPr>
          <a:xfrm>
            <a:off x="521931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9" name="Oval 2428">
            <a:extLst>
              <a:ext uri="{FF2B5EF4-FFF2-40B4-BE49-F238E27FC236}">
                <a16:creationId xmlns:a16="http://schemas.microsoft.com/office/drawing/2014/main" id="{1C377D50-25EE-483A-8935-9C0F9328B1D5}"/>
              </a:ext>
            </a:extLst>
          </p:cNvPr>
          <p:cNvSpPr>
            <a:spLocks noChangeAspect="1"/>
          </p:cNvSpPr>
          <p:nvPr/>
        </p:nvSpPr>
        <p:spPr>
          <a:xfrm>
            <a:off x="741845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0" name="Oval 2429">
            <a:extLst>
              <a:ext uri="{FF2B5EF4-FFF2-40B4-BE49-F238E27FC236}">
                <a16:creationId xmlns:a16="http://schemas.microsoft.com/office/drawing/2014/main" id="{5B87F776-DA1F-4491-8350-F6DD96B54708}"/>
              </a:ext>
            </a:extLst>
          </p:cNvPr>
          <p:cNvSpPr>
            <a:spLocks noChangeAspect="1"/>
          </p:cNvSpPr>
          <p:nvPr/>
        </p:nvSpPr>
        <p:spPr>
          <a:xfrm>
            <a:off x="766279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1" name="Oval 2430">
            <a:extLst>
              <a:ext uri="{FF2B5EF4-FFF2-40B4-BE49-F238E27FC236}">
                <a16:creationId xmlns:a16="http://schemas.microsoft.com/office/drawing/2014/main" id="{563425C9-B000-4EC3-BCA2-2E2016710B0D}"/>
              </a:ext>
            </a:extLst>
          </p:cNvPr>
          <p:cNvSpPr>
            <a:spLocks noChangeAspect="1"/>
          </p:cNvSpPr>
          <p:nvPr/>
        </p:nvSpPr>
        <p:spPr>
          <a:xfrm>
            <a:off x="790714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2" name="Oval 2431">
            <a:extLst>
              <a:ext uri="{FF2B5EF4-FFF2-40B4-BE49-F238E27FC236}">
                <a16:creationId xmlns:a16="http://schemas.microsoft.com/office/drawing/2014/main" id="{834379E0-1452-423F-B1CC-06F8D0DF6345}"/>
              </a:ext>
            </a:extLst>
          </p:cNvPr>
          <p:cNvSpPr>
            <a:spLocks noChangeAspect="1"/>
          </p:cNvSpPr>
          <p:nvPr/>
        </p:nvSpPr>
        <p:spPr>
          <a:xfrm>
            <a:off x="815149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4" name="Oval 2433">
            <a:extLst>
              <a:ext uri="{FF2B5EF4-FFF2-40B4-BE49-F238E27FC236}">
                <a16:creationId xmlns:a16="http://schemas.microsoft.com/office/drawing/2014/main" id="{5AAAF250-0202-4DA9-86B0-76AA4D63F234}"/>
              </a:ext>
            </a:extLst>
          </p:cNvPr>
          <p:cNvSpPr>
            <a:spLocks noChangeAspect="1"/>
          </p:cNvSpPr>
          <p:nvPr/>
        </p:nvSpPr>
        <p:spPr>
          <a:xfrm>
            <a:off x="692975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7" name="Oval 2436">
            <a:extLst>
              <a:ext uri="{FF2B5EF4-FFF2-40B4-BE49-F238E27FC236}">
                <a16:creationId xmlns:a16="http://schemas.microsoft.com/office/drawing/2014/main" id="{96AC2940-1CA2-462F-AE8D-33AC2F5C358E}"/>
              </a:ext>
            </a:extLst>
          </p:cNvPr>
          <p:cNvSpPr>
            <a:spLocks noChangeAspect="1"/>
          </p:cNvSpPr>
          <p:nvPr/>
        </p:nvSpPr>
        <p:spPr>
          <a:xfrm>
            <a:off x="155409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8" name="Oval 2437">
            <a:extLst>
              <a:ext uri="{FF2B5EF4-FFF2-40B4-BE49-F238E27FC236}">
                <a16:creationId xmlns:a16="http://schemas.microsoft.com/office/drawing/2014/main" id="{23FF6FF9-D6A1-4CA3-BED5-1F70F73F6BCB}"/>
              </a:ext>
            </a:extLst>
          </p:cNvPr>
          <p:cNvSpPr>
            <a:spLocks noChangeAspect="1"/>
          </p:cNvSpPr>
          <p:nvPr/>
        </p:nvSpPr>
        <p:spPr>
          <a:xfrm>
            <a:off x="179844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9" name="Oval 2438">
            <a:extLst>
              <a:ext uri="{FF2B5EF4-FFF2-40B4-BE49-F238E27FC236}">
                <a16:creationId xmlns:a16="http://schemas.microsoft.com/office/drawing/2014/main" id="{05D9E667-592D-4D61-BC2E-F901FEFCA957}"/>
              </a:ext>
            </a:extLst>
          </p:cNvPr>
          <p:cNvSpPr>
            <a:spLocks noChangeAspect="1"/>
          </p:cNvSpPr>
          <p:nvPr/>
        </p:nvSpPr>
        <p:spPr>
          <a:xfrm>
            <a:off x="204279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0" name="Oval 2439">
            <a:extLst>
              <a:ext uri="{FF2B5EF4-FFF2-40B4-BE49-F238E27FC236}">
                <a16:creationId xmlns:a16="http://schemas.microsoft.com/office/drawing/2014/main" id="{D817EEC0-EE25-42C8-9802-41D14255A52D}"/>
              </a:ext>
            </a:extLst>
          </p:cNvPr>
          <p:cNvSpPr>
            <a:spLocks noChangeAspect="1"/>
          </p:cNvSpPr>
          <p:nvPr/>
        </p:nvSpPr>
        <p:spPr>
          <a:xfrm>
            <a:off x="228714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1" name="Oval 2440">
            <a:extLst>
              <a:ext uri="{FF2B5EF4-FFF2-40B4-BE49-F238E27FC236}">
                <a16:creationId xmlns:a16="http://schemas.microsoft.com/office/drawing/2014/main" id="{180E7CD8-6205-4128-95D6-8292C0D14242}"/>
              </a:ext>
            </a:extLst>
          </p:cNvPr>
          <p:cNvSpPr>
            <a:spLocks noChangeAspect="1"/>
          </p:cNvSpPr>
          <p:nvPr/>
        </p:nvSpPr>
        <p:spPr>
          <a:xfrm>
            <a:off x="253149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2" name="Oval 2441">
            <a:extLst>
              <a:ext uri="{FF2B5EF4-FFF2-40B4-BE49-F238E27FC236}">
                <a16:creationId xmlns:a16="http://schemas.microsoft.com/office/drawing/2014/main" id="{D1B15FB0-5D7A-45CB-BF53-7F7D2E829EDB}"/>
              </a:ext>
            </a:extLst>
          </p:cNvPr>
          <p:cNvSpPr>
            <a:spLocks noChangeAspect="1"/>
          </p:cNvSpPr>
          <p:nvPr/>
        </p:nvSpPr>
        <p:spPr>
          <a:xfrm>
            <a:off x="82105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3" name="Oval 2442">
            <a:extLst>
              <a:ext uri="{FF2B5EF4-FFF2-40B4-BE49-F238E27FC236}">
                <a16:creationId xmlns:a16="http://schemas.microsoft.com/office/drawing/2014/main" id="{6254BCCF-715A-4B53-83E9-1BA0A7D58926}"/>
              </a:ext>
            </a:extLst>
          </p:cNvPr>
          <p:cNvSpPr>
            <a:spLocks noChangeAspect="1"/>
          </p:cNvSpPr>
          <p:nvPr/>
        </p:nvSpPr>
        <p:spPr>
          <a:xfrm>
            <a:off x="106540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4" name="Oval 2443">
            <a:extLst>
              <a:ext uri="{FF2B5EF4-FFF2-40B4-BE49-F238E27FC236}">
                <a16:creationId xmlns:a16="http://schemas.microsoft.com/office/drawing/2014/main" id="{F9F1BAB0-7AC7-4ADA-AC09-1DD5DE72CE57}"/>
              </a:ext>
            </a:extLst>
          </p:cNvPr>
          <p:cNvSpPr>
            <a:spLocks noChangeAspect="1"/>
          </p:cNvSpPr>
          <p:nvPr/>
        </p:nvSpPr>
        <p:spPr>
          <a:xfrm>
            <a:off x="130975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5" name="Oval 2444">
            <a:extLst>
              <a:ext uri="{FF2B5EF4-FFF2-40B4-BE49-F238E27FC236}">
                <a16:creationId xmlns:a16="http://schemas.microsoft.com/office/drawing/2014/main" id="{FD0FC00C-A34A-4F76-971B-6317028CC4D5}"/>
              </a:ext>
            </a:extLst>
          </p:cNvPr>
          <p:cNvSpPr>
            <a:spLocks noChangeAspect="1"/>
          </p:cNvSpPr>
          <p:nvPr/>
        </p:nvSpPr>
        <p:spPr>
          <a:xfrm>
            <a:off x="350888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6" name="Oval 2445">
            <a:extLst>
              <a:ext uri="{FF2B5EF4-FFF2-40B4-BE49-F238E27FC236}">
                <a16:creationId xmlns:a16="http://schemas.microsoft.com/office/drawing/2014/main" id="{F5000251-D7DD-48CB-8155-67160E339814}"/>
              </a:ext>
            </a:extLst>
          </p:cNvPr>
          <p:cNvSpPr>
            <a:spLocks noChangeAspect="1"/>
          </p:cNvSpPr>
          <p:nvPr/>
        </p:nvSpPr>
        <p:spPr>
          <a:xfrm>
            <a:off x="375323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7" name="Oval 2446">
            <a:extLst>
              <a:ext uri="{FF2B5EF4-FFF2-40B4-BE49-F238E27FC236}">
                <a16:creationId xmlns:a16="http://schemas.microsoft.com/office/drawing/2014/main" id="{1270BDC8-3308-4248-B52C-9A1CF29EC4AE}"/>
              </a:ext>
            </a:extLst>
          </p:cNvPr>
          <p:cNvSpPr>
            <a:spLocks noChangeAspect="1"/>
          </p:cNvSpPr>
          <p:nvPr/>
        </p:nvSpPr>
        <p:spPr>
          <a:xfrm>
            <a:off x="399757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0" name="Oval 2449">
            <a:extLst>
              <a:ext uri="{FF2B5EF4-FFF2-40B4-BE49-F238E27FC236}">
                <a16:creationId xmlns:a16="http://schemas.microsoft.com/office/drawing/2014/main" id="{7D27B746-66A3-4F92-BB90-97C32E4D6071}"/>
              </a:ext>
            </a:extLst>
          </p:cNvPr>
          <p:cNvSpPr>
            <a:spLocks noChangeAspect="1"/>
          </p:cNvSpPr>
          <p:nvPr/>
        </p:nvSpPr>
        <p:spPr>
          <a:xfrm>
            <a:off x="277583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1" name="Oval 2450">
            <a:extLst>
              <a:ext uri="{FF2B5EF4-FFF2-40B4-BE49-F238E27FC236}">
                <a16:creationId xmlns:a16="http://schemas.microsoft.com/office/drawing/2014/main" id="{E5283B47-6447-46D8-9C9E-4EC6758325DF}"/>
              </a:ext>
            </a:extLst>
          </p:cNvPr>
          <p:cNvSpPr>
            <a:spLocks noChangeAspect="1"/>
          </p:cNvSpPr>
          <p:nvPr/>
        </p:nvSpPr>
        <p:spPr>
          <a:xfrm>
            <a:off x="302018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2" name="Oval 2451">
            <a:extLst>
              <a:ext uri="{FF2B5EF4-FFF2-40B4-BE49-F238E27FC236}">
                <a16:creationId xmlns:a16="http://schemas.microsoft.com/office/drawing/2014/main" id="{63349767-6BF4-43DF-A13C-A0BA05014CCB}"/>
              </a:ext>
            </a:extLst>
          </p:cNvPr>
          <p:cNvSpPr>
            <a:spLocks noChangeAspect="1"/>
          </p:cNvSpPr>
          <p:nvPr/>
        </p:nvSpPr>
        <p:spPr>
          <a:xfrm>
            <a:off x="326453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3" name="Oval 2452">
            <a:extLst>
              <a:ext uri="{FF2B5EF4-FFF2-40B4-BE49-F238E27FC236}">
                <a16:creationId xmlns:a16="http://schemas.microsoft.com/office/drawing/2014/main" id="{D87616DF-99B6-4D26-8C69-0CF52A8AEFA6}"/>
              </a:ext>
            </a:extLst>
          </p:cNvPr>
          <p:cNvSpPr>
            <a:spLocks noChangeAspect="1"/>
          </p:cNvSpPr>
          <p:nvPr/>
        </p:nvSpPr>
        <p:spPr>
          <a:xfrm>
            <a:off x="546366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4" name="Oval 2453">
            <a:extLst>
              <a:ext uri="{FF2B5EF4-FFF2-40B4-BE49-F238E27FC236}">
                <a16:creationId xmlns:a16="http://schemas.microsoft.com/office/drawing/2014/main" id="{058DC842-2A87-4F90-AE39-D956A0E3C1F4}"/>
              </a:ext>
            </a:extLst>
          </p:cNvPr>
          <p:cNvSpPr>
            <a:spLocks noChangeAspect="1"/>
          </p:cNvSpPr>
          <p:nvPr/>
        </p:nvSpPr>
        <p:spPr>
          <a:xfrm>
            <a:off x="570801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5" name="Oval 2454">
            <a:extLst>
              <a:ext uri="{FF2B5EF4-FFF2-40B4-BE49-F238E27FC236}">
                <a16:creationId xmlns:a16="http://schemas.microsoft.com/office/drawing/2014/main" id="{9BC6FDD4-4C47-4AF3-8E2C-6A89E188296C}"/>
              </a:ext>
            </a:extLst>
          </p:cNvPr>
          <p:cNvSpPr>
            <a:spLocks noChangeAspect="1"/>
          </p:cNvSpPr>
          <p:nvPr/>
        </p:nvSpPr>
        <p:spPr>
          <a:xfrm>
            <a:off x="595236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6" name="Oval 2455">
            <a:extLst>
              <a:ext uri="{FF2B5EF4-FFF2-40B4-BE49-F238E27FC236}">
                <a16:creationId xmlns:a16="http://schemas.microsoft.com/office/drawing/2014/main" id="{81C0AA2F-05F7-4E6A-975F-8F370B5F9E68}"/>
              </a:ext>
            </a:extLst>
          </p:cNvPr>
          <p:cNvSpPr>
            <a:spLocks noChangeAspect="1"/>
          </p:cNvSpPr>
          <p:nvPr/>
        </p:nvSpPr>
        <p:spPr>
          <a:xfrm>
            <a:off x="619671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" name="Oval 2456">
            <a:extLst>
              <a:ext uri="{FF2B5EF4-FFF2-40B4-BE49-F238E27FC236}">
                <a16:creationId xmlns:a16="http://schemas.microsoft.com/office/drawing/2014/main" id="{F87FB42F-3DE4-4710-BE8C-95CB2143F167}"/>
              </a:ext>
            </a:extLst>
          </p:cNvPr>
          <p:cNvSpPr>
            <a:spLocks noChangeAspect="1"/>
          </p:cNvSpPr>
          <p:nvPr/>
        </p:nvSpPr>
        <p:spPr>
          <a:xfrm>
            <a:off x="644105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9" name="Oval 2458">
            <a:extLst>
              <a:ext uri="{FF2B5EF4-FFF2-40B4-BE49-F238E27FC236}">
                <a16:creationId xmlns:a16="http://schemas.microsoft.com/office/drawing/2014/main" id="{C918424E-1506-4157-9A58-3DC82417F0BF}"/>
              </a:ext>
            </a:extLst>
          </p:cNvPr>
          <p:cNvSpPr>
            <a:spLocks noChangeAspect="1"/>
          </p:cNvSpPr>
          <p:nvPr/>
        </p:nvSpPr>
        <p:spPr>
          <a:xfrm>
            <a:off x="497497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0" name="Oval 2459">
            <a:extLst>
              <a:ext uri="{FF2B5EF4-FFF2-40B4-BE49-F238E27FC236}">
                <a16:creationId xmlns:a16="http://schemas.microsoft.com/office/drawing/2014/main" id="{CE820129-8714-4BFE-830A-68EB91A5E343}"/>
              </a:ext>
            </a:extLst>
          </p:cNvPr>
          <p:cNvSpPr>
            <a:spLocks noChangeAspect="1"/>
          </p:cNvSpPr>
          <p:nvPr/>
        </p:nvSpPr>
        <p:spPr>
          <a:xfrm>
            <a:off x="521931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1" name="Oval 2460">
            <a:extLst>
              <a:ext uri="{FF2B5EF4-FFF2-40B4-BE49-F238E27FC236}">
                <a16:creationId xmlns:a16="http://schemas.microsoft.com/office/drawing/2014/main" id="{C01992F2-2A1B-4009-9094-9D2F1AD5B265}"/>
              </a:ext>
            </a:extLst>
          </p:cNvPr>
          <p:cNvSpPr>
            <a:spLocks noChangeAspect="1"/>
          </p:cNvSpPr>
          <p:nvPr/>
        </p:nvSpPr>
        <p:spPr>
          <a:xfrm>
            <a:off x="741845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2" name="Oval 2461">
            <a:extLst>
              <a:ext uri="{FF2B5EF4-FFF2-40B4-BE49-F238E27FC236}">
                <a16:creationId xmlns:a16="http://schemas.microsoft.com/office/drawing/2014/main" id="{1EFBE4A9-3594-4A8C-A505-12703E75F455}"/>
              </a:ext>
            </a:extLst>
          </p:cNvPr>
          <p:cNvSpPr>
            <a:spLocks noChangeAspect="1"/>
          </p:cNvSpPr>
          <p:nvPr/>
        </p:nvSpPr>
        <p:spPr>
          <a:xfrm>
            <a:off x="766279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3" name="Oval 2462">
            <a:extLst>
              <a:ext uri="{FF2B5EF4-FFF2-40B4-BE49-F238E27FC236}">
                <a16:creationId xmlns:a16="http://schemas.microsoft.com/office/drawing/2014/main" id="{6EC9CA19-1A4F-4C6E-9A81-62B074106894}"/>
              </a:ext>
            </a:extLst>
          </p:cNvPr>
          <p:cNvSpPr>
            <a:spLocks noChangeAspect="1"/>
          </p:cNvSpPr>
          <p:nvPr/>
        </p:nvSpPr>
        <p:spPr>
          <a:xfrm>
            <a:off x="790714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4" name="Oval 2463">
            <a:extLst>
              <a:ext uri="{FF2B5EF4-FFF2-40B4-BE49-F238E27FC236}">
                <a16:creationId xmlns:a16="http://schemas.microsoft.com/office/drawing/2014/main" id="{295D6FC6-969B-472A-808D-71D8C89399DD}"/>
              </a:ext>
            </a:extLst>
          </p:cNvPr>
          <p:cNvSpPr>
            <a:spLocks noChangeAspect="1"/>
          </p:cNvSpPr>
          <p:nvPr/>
        </p:nvSpPr>
        <p:spPr>
          <a:xfrm>
            <a:off x="815149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5" name="Oval 2464">
            <a:extLst>
              <a:ext uri="{FF2B5EF4-FFF2-40B4-BE49-F238E27FC236}">
                <a16:creationId xmlns:a16="http://schemas.microsoft.com/office/drawing/2014/main" id="{07BD1221-B22B-42C8-BDB2-55EB61ECEFF4}"/>
              </a:ext>
            </a:extLst>
          </p:cNvPr>
          <p:cNvSpPr>
            <a:spLocks noChangeAspect="1"/>
          </p:cNvSpPr>
          <p:nvPr/>
        </p:nvSpPr>
        <p:spPr>
          <a:xfrm>
            <a:off x="668540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6" name="Oval 2465">
            <a:extLst>
              <a:ext uri="{FF2B5EF4-FFF2-40B4-BE49-F238E27FC236}">
                <a16:creationId xmlns:a16="http://schemas.microsoft.com/office/drawing/2014/main" id="{E5BA0E77-77FB-43CB-A6A4-3739F23A18DB}"/>
              </a:ext>
            </a:extLst>
          </p:cNvPr>
          <p:cNvSpPr>
            <a:spLocks noChangeAspect="1"/>
          </p:cNvSpPr>
          <p:nvPr/>
        </p:nvSpPr>
        <p:spPr>
          <a:xfrm>
            <a:off x="692975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7" name="Oval 2466">
            <a:extLst>
              <a:ext uri="{FF2B5EF4-FFF2-40B4-BE49-F238E27FC236}">
                <a16:creationId xmlns:a16="http://schemas.microsoft.com/office/drawing/2014/main" id="{241EB31A-27C5-4755-82D0-BCB35EA5C1A2}"/>
              </a:ext>
            </a:extLst>
          </p:cNvPr>
          <p:cNvSpPr>
            <a:spLocks noChangeAspect="1"/>
          </p:cNvSpPr>
          <p:nvPr/>
        </p:nvSpPr>
        <p:spPr>
          <a:xfrm>
            <a:off x="717410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9" name="Oval 2468">
            <a:extLst>
              <a:ext uri="{FF2B5EF4-FFF2-40B4-BE49-F238E27FC236}">
                <a16:creationId xmlns:a16="http://schemas.microsoft.com/office/drawing/2014/main" id="{268E87CC-CE14-4324-BD90-97D73120F490}"/>
              </a:ext>
            </a:extLst>
          </p:cNvPr>
          <p:cNvSpPr>
            <a:spLocks noChangeAspect="1"/>
          </p:cNvSpPr>
          <p:nvPr/>
        </p:nvSpPr>
        <p:spPr>
          <a:xfrm>
            <a:off x="155409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4" name="Oval 2473">
            <a:extLst>
              <a:ext uri="{FF2B5EF4-FFF2-40B4-BE49-F238E27FC236}">
                <a16:creationId xmlns:a16="http://schemas.microsoft.com/office/drawing/2014/main" id="{C71B42D3-0573-42EB-99B4-5AB8D29CFEF6}"/>
              </a:ext>
            </a:extLst>
          </p:cNvPr>
          <p:cNvSpPr>
            <a:spLocks noChangeAspect="1"/>
          </p:cNvSpPr>
          <p:nvPr/>
        </p:nvSpPr>
        <p:spPr>
          <a:xfrm>
            <a:off x="82105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7" name="Oval 2476">
            <a:extLst>
              <a:ext uri="{FF2B5EF4-FFF2-40B4-BE49-F238E27FC236}">
                <a16:creationId xmlns:a16="http://schemas.microsoft.com/office/drawing/2014/main" id="{CBF12F6A-3173-406C-8562-C217D31BE81A}"/>
              </a:ext>
            </a:extLst>
          </p:cNvPr>
          <p:cNvSpPr>
            <a:spLocks noChangeAspect="1"/>
          </p:cNvSpPr>
          <p:nvPr/>
        </p:nvSpPr>
        <p:spPr>
          <a:xfrm>
            <a:off x="3508883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8" name="Oval 2477">
            <a:extLst>
              <a:ext uri="{FF2B5EF4-FFF2-40B4-BE49-F238E27FC236}">
                <a16:creationId xmlns:a16="http://schemas.microsoft.com/office/drawing/2014/main" id="{E6FFCBE1-8A31-463C-8CB5-4F50EAF0EF23}"/>
              </a:ext>
            </a:extLst>
          </p:cNvPr>
          <p:cNvSpPr>
            <a:spLocks noChangeAspect="1"/>
          </p:cNvSpPr>
          <p:nvPr/>
        </p:nvSpPr>
        <p:spPr>
          <a:xfrm>
            <a:off x="3753231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9" name="Oval 2478">
            <a:extLst>
              <a:ext uri="{FF2B5EF4-FFF2-40B4-BE49-F238E27FC236}">
                <a16:creationId xmlns:a16="http://schemas.microsoft.com/office/drawing/2014/main" id="{073100F3-EA25-4AB9-8387-70231069ADD3}"/>
              </a:ext>
            </a:extLst>
          </p:cNvPr>
          <p:cNvSpPr>
            <a:spLocks noChangeAspect="1"/>
          </p:cNvSpPr>
          <p:nvPr/>
        </p:nvSpPr>
        <p:spPr>
          <a:xfrm>
            <a:off x="399757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2" name="Oval 2481">
            <a:extLst>
              <a:ext uri="{FF2B5EF4-FFF2-40B4-BE49-F238E27FC236}">
                <a16:creationId xmlns:a16="http://schemas.microsoft.com/office/drawing/2014/main" id="{8BD8DA71-A7BC-4CF4-9A7B-5BB265517CF3}"/>
              </a:ext>
            </a:extLst>
          </p:cNvPr>
          <p:cNvSpPr>
            <a:spLocks noChangeAspect="1"/>
          </p:cNvSpPr>
          <p:nvPr/>
        </p:nvSpPr>
        <p:spPr>
          <a:xfrm>
            <a:off x="277583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3" name="Oval 2482">
            <a:extLst>
              <a:ext uri="{FF2B5EF4-FFF2-40B4-BE49-F238E27FC236}">
                <a16:creationId xmlns:a16="http://schemas.microsoft.com/office/drawing/2014/main" id="{08605FF2-E174-4689-86C8-FF98A22F74C7}"/>
              </a:ext>
            </a:extLst>
          </p:cNvPr>
          <p:cNvSpPr>
            <a:spLocks noChangeAspect="1"/>
          </p:cNvSpPr>
          <p:nvPr/>
        </p:nvSpPr>
        <p:spPr>
          <a:xfrm>
            <a:off x="3020187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4" name="Oval 2483">
            <a:extLst>
              <a:ext uri="{FF2B5EF4-FFF2-40B4-BE49-F238E27FC236}">
                <a16:creationId xmlns:a16="http://schemas.microsoft.com/office/drawing/2014/main" id="{7C437F21-BB9B-4CBE-957A-91E731DA45D9}"/>
              </a:ext>
            </a:extLst>
          </p:cNvPr>
          <p:cNvSpPr>
            <a:spLocks noChangeAspect="1"/>
          </p:cNvSpPr>
          <p:nvPr/>
        </p:nvSpPr>
        <p:spPr>
          <a:xfrm>
            <a:off x="326453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5" name="Oval 2484">
            <a:extLst>
              <a:ext uri="{FF2B5EF4-FFF2-40B4-BE49-F238E27FC236}">
                <a16:creationId xmlns:a16="http://schemas.microsoft.com/office/drawing/2014/main" id="{EED0CA94-2CFE-4748-95E9-0B623A4B0E23}"/>
              </a:ext>
            </a:extLst>
          </p:cNvPr>
          <p:cNvSpPr>
            <a:spLocks noChangeAspect="1"/>
          </p:cNvSpPr>
          <p:nvPr/>
        </p:nvSpPr>
        <p:spPr>
          <a:xfrm>
            <a:off x="5463667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6" name="Oval 2485">
            <a:extLst>
              <a:ext uri="{FF2B5EF4-FFF2-40B4-BE49-F238E27FC236}">
                <a16:creationId xmlns:a16="http://schemas.microsoft.com/office/drawing/2014/main" id="{D0A4EB96-6488-498E-A100-3975FB808B62}"/>
              </a:ext>
            </a:extLst>
          </p:cNvPr>
          <p:cNvSpPr>
            <a:spLocks noChangeAspect="1"/>
          </p:cNvSpPr>
          <p:nvPr/>
        </p:nvSpPr>
        <p:spPr>
          <a:xfrm>
            <a:off x="570801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7" name="Oval 2486">
            <a:extLst>
              <a:ext uri="{FF2B5EF4-FFF2-40B4-BE49-F238E27FC236}">
                <a16:creationId xmlns:a16="http://schemas.microsoft.com/office/drawing/2014/main" id="{0AED5D47-7E1B-4038-8F7B-01DFB44DF911}"/>
              </a:ext>
            </a:extLst>
          </p:cNvPr>
          <p:cNvSpPr>
            <a:spLocks noChangeAspect="1"/>
          </p:cNvSpPr>
          <p:nvPr/>
        </p:nvSpPr>
        <p:spPr>
          <a:xfrm>
            <a:off x="5952363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8" name="Oval 2487">
            <a:extLst>
              <a:ext uri="{FF2B5EF4-FFF2-40B4-BE49-F238E27FC236}">
                <a16:creationId xmlns:a16="http://schemas.microsoft.com/office/drawing/2014/main" id="{6CA214E7-3D42-486C-B1E2-22CAD53F98DE}"/>
              </a:ext>
            </a:extLst>
          </p:cNvPr>
          <p:cNvSpPr>
            <a:spLocks noChangeAspect="1"/>
          </p:cNvSpPr>
          <p:nvPr/>
        </p:nvSpPr>
        <p:spPr>
          <a:xfrm>
            <a:off x="6196711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2" name="Oval 2491">
            <a:extLst>
              <a:ext uri="{FF2B5EF4-FFF2-40B4-BE49-F238E27FC236}">
                <a16:creationId xmlns:a16="http://schemas.microsoft.com/office/drawing/2014/main" id="{EF062D22-E77E-47EF-99DB-4CE1B1932E95}"/>
              </a:ext>
            </a:extLst>
          </p:cNvPr>
          <p:cNvSpPr>
            <a:spLocks noChangeAspect="1"/>
          </p:cNvSpPr>
          <p:nvPr/>
        </p:nvSpPr>
        <p:spPr>
          <a:xfrm>
            <a:off x="521931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3" name="Oval 2492">
            <a:extLst>
              <a:ext uri="{FF2B5EF4-FFF2-40B4-BE49-F238E27FC236}">
                <a16:creationId xmlns:a16="http://schemas.microsoft.com/office/drawing/2014/main" id="{DBCE7F8D-1F23-4BAB-8404-399C24F34FB8}"/>
              </a:ext>
            </a:extLst>
          </p:cNvPr>
          <p:cNvSpPr>
            <a:spLocks noChangeAspect="1"/>
          </p:cNvSpPr>
          <p:nvPr/>
        </p:nvSpPr>
        <p:spPr>
          <a:xfrm>
            <a:off x="7418451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6" name="Oval 2495">
            <a:extLst>
              <a:ext uri="{FF2B5EF4-FFF2-40B4-BE49-F238E27FC236}">
                <a16:creationId xmlns:a16="http://schemas.microsoft.com/office/drawing/2014/main" id="{B7AAAEA1-DFC6-4433-B1E0-110A2CDEC888}"/>
              </a:ext>
            </a:extLst>
          </p:cNvPr>
          <p:cNvSpPr>
            <a:spLocks noChangeAspect="1"/>
          </p:cNvSpPr>
          <p:nvPr/>
        </p:nvSpPr>
        <p:spPr>
          <a:xfrm>
            <a:off x="815149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9" name="Oval 2508">
            <a:extLst>
              <a:ext uri="{FF2B5EF4-FFF2-40B4-BE49-F238E27FC236}">
                <a16:creationId xmlns:a16="http://schemas.microsoft.com/office/drawing/2014/main" id="{8CA96148-AB5F-4E31-8F46-CD097EF04DF8}"/>
              </a:ext>
            </a:extLst>
          </p:cNvPr>
          <p:cNvSpPr>
            <a:spLocks noChangeAspect="1"/>
          </p:cNvSpPr>
          <p:nvPr/>
        </p:nvSpPr>
        <p:spPr>
          <a:xfrm>
            <a:off x="3508883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0" name="Oval 2509">
            <a:extLst>
              <a:ext uri="{FF2B5EF4-FFF2-40B4-BE49-F238E27FC236}">
                <a16:creationId xmlns:a16="http://schemas.microsoft.com/office/drawing/2014/main" id="{8C38116B-A52A-4CBE-A9FC-DEC2CCC59EA7}"/>
              </a:ext>
            </a:extLst>
          </p:cNvPr>
          <p:cNvSpPr>
            <a:spLocks noChangeAspect="1"/>
          </p:cNvSpPr>
          <p:nvPr/>
        </p:nvSpPr>
        <p:spPr>
          <a:xfrm>
            <a:off x="3753231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1" name="Oval 2510">
            <a:extLst>
              <a:ext uri="{FF2B5EF4-FFF2-40B4-BE49-F238E27FC236}">
                <a16:creationId xmlns:a16="http://schemas.microsoft.com/office/drawing/2014/main" id="{43676429-DF7B-415B-B520-984D3C571659}"/>
              </a:ext>
            </a:extLst>
          </p:cNvPr>
          <p:cNvSpPr>
            <a:spLocks noChangeAspect="1"/>
          </p:cNvSpPr>
          <p:nvPr/>
        </p:nvSpPr>
        <p:spPr>
          <a:xfrm>
            <a:off x="3997579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3" name="Oval 2512">
            <a:extLst>
              <a:ext uri="{FF2B5EF4-FFF2-40B4-BE49-F238E27FC236}">
                <a16:creationId xmlns:a16="http://schemas.microsoft.com/office/drawing/2014/main" id="{7E6726D0-40A3-45C7-BBF2-DDB1140F5776}"/>
              </a:ext>
            </a:extLst>
          </p:cNvPr>
          <p:cNvSpPr>
            <a:spLocks noChangeAspect="1"/>
          </p:cNvSpPr>
          <p:nvPr/>
        </p:nvSpPr>
        <p:spPr>
          <a:xfrm>
            <a:off x="4486275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6" name="Oval 2515">
            <a:extLst>
              <a:ext uri="{FF2B5EF4-FFF2-40B4-BE49-F238E27FC236}">
                <a16:creationId xmlns:a16="http://schemas.microsoft.com/office/drawing/2014/main" id="{CAC40561-98F2-4CFB-B7E7-C722FC6668CB}"/>
              </a:ext>
            </a:extLst>
          </p:cNvPr>
          <p:cNvSpPr>
            <a:spLocks noChangeAspect="1"/>
          </p:cNvSpPr>
          <p:nvPr/>
        </p:nvSpPr>
        <p:spPr>
          <a:xfrm>
            <a:off x="3264535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7" name="Oval 2516">
            <a:extLst>
              <a:ext uri="{FF2B5EF4-FFF2-40B4-BE49-F238E27FC236}">
                <a16:creationId xmlns:a16="http://schemas.microsoft.com/office/drawing/2014/main" id="{0555AF2C-FA98-4F6E-83C0-4B48F55134DE}"/>
              </a:ext>
            </a:extLst>
          </p:cNvPr>
          <p:cNvSpPr>
            <a:spLocks noChangeAspect="1"/>
          </p:cNvSpPr>
          <p:nvPr/>
        </p:nvSpPr>
        <p:spPr>
          <a:xfrm>
            <a:off x="5463667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8" name="Oval 2517">
            <a:extLst>
              <a:ext uri="{FF2B5EF4-FFF2-40B4-BE49-F238E27FC236}">
                <a16:creationId xmlns:a16="http://schemas.microsoft.com/office/drawing/2014/main" id="{18690C29-E3EC-4031-B20B-F943983162A7}"/>
              </a:ext>
            </a:extLst>
          </p:cNvPr>
          <p:cNvSpPr>
            <a:spLocks noChangeAspect="1"/>
          </p:cNvSpPr>
          <p:nvPr/>
        </p:nvSpPr>
        <p:spPr>
          <a:xfrm>
            <a:off x="5708015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3" name="Oval 2522">
            <a:extLst>
              <a:ext uri="{FF2B5EF4-FFF2-40B4-BE49-F238E27FC236}">
                <a16:creationId xmlns:a16="http://schemas.microsoft.com/office/drawing/2014/main" id="{9A77D181-7869-444D-B18E-C6E442E69E0B}"/>
              </a:ext>
            </a:extLst>
          </p:cNvPr>
          <p:cNvSpPr>
            <a:spLocks noChangeAspect="1"/>
          </p:cNvSpPr>
          <p:nvPr/>
        </p:nvSpPr>
        <p:spPr>
          <a:xfrm>
            <a:off x="4974971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4" name="Oval 2523">
            <a:extLst>
              <a:ext uri="{FF2B5EF4-FFF2-40B4-BE49-F238E27FC236}">
                <a16:creationId xmlns:a16="http://schemas.microsoft.com/office/drawing/2014/main" id="{F92B6A77-B4BA-4A24-85F7-D4A1DE2CD9AF}"/>
              </a:ext>
            </a:extLst>
          </p:cNvPr>
          <p:cNvSpPr>
            <a:spLocks noChangeAspect="1"/>
          </p:cNvSpPr>
          <p:nvPr/>
        </p:nvSpPr>
        <p:spPr>
          <a:xfrm>
            <a:off x="5219319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7" name="Oval 2536">
            <a:extLst>
              <a:ext uri="{FF2B5EF4-FFF2-40B4-BE49-F238E27FC236}">
                <a16:creationId xmlns:a16="http://schemas.microsoft.com/office/drawing/2014/main" id="{A2E02207-EE50-4FC6-B808-F25354A6A10A}"/>
              </a:ext>
            </a:extLst>
          </p:cNvPr>
          <p:cNvSpPr>
            <a:spLocks noChangeAspect="1"/>
          </p:cNvSpPr>
          <p:nvPr/>
        </p:nvSpPr>
        <p:spPr>
          <a:xfrm>
            <a:off x="253149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1" name="Oval 2540">
            <a:extLst>
              <a:ext uri="{FF2B5EF4-FFF2-40B4-BE49-F238E27FC236}">
                <a16:creationId xmlns:a16="http://schemas.microsoft.com/office/drawing/2014/main" id="{3CD44FE2-9452-4D9E-917F-24E050E5C1BB}"/>
              </a:ext>
            </a:extLst>
          </p:cNvPr>
          <p:cNvSpPr>
            <a:spLocks noChangeAspect="1"/>
          </p:cNvSpPr>
          <p:nvPr/>
        </p:nvSpPr>
        <p:spPr>
          <a:xfrm>
            <a:off x="3508883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2" name="Oval 2541">
            <a:extLst>
              <a:ext uri="{FF2B5EF4-FFF2-40B4-BE49-F238E27FC236}">
                <a16:creationId xmlns:a16="http://schemas.microsoft.com/office/drawing/2014/main" id="{3275F9D4-A686-46CD-B97E-9F7486D0E5C7}"/>
              </a:ext>
            </a:extLst>
          </p:cNvPr>
          <p:cNvSpPr>
            <a:spLocks noChangeAspect="1"/>
          </p:cNvSpPr>
          <p:nvPr/>
        </p:nvSpPr>
        <p:spPr>
          <a:xfrm>
            <a:off x="375323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3" name="Oval 2542">
            <a:extLst>
              <a:ext uri="{FF2B5EF4-FFF2-40B4-BE49-F238E27FC236}">
                <a16:creationId xmlns:a16="http://schemas.microsoft.com/office/drawing/2014/main" id="{029C3CA1-9B30-43BF-AD96-904DD885412A}"/>
              </a:ext>
            </a:extLst>
          </p:cNvPr>
          <p:cNvSpPr>
            <a:spLocks noChangeAspect="1"/>
          </p:cNvSpPr>
          <p:nvPr/>
        </p:nvSpPr>
        <p:spPr>
          <a:xfrm>
            <a:off x="399757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6" name="Oval 2545">
            <a:extLst>
              <a:ext uri="{FF2B5EF4-FFF2-40B4-BE49-F238E27FC236}">
                <a16:creationId xmlns:a16="http://schemas.microsoft.com/office/drawing/2014/main" id="{EB9A09CC-5B2B-400C-BEB3-CF6F69C4077B}"/>
              </a:ext>
            </a:extLst>
          </p:cNvPr>
          <p:cNvSpPr>
            <a:spLocks noChangeAspect="1"/>
          </p:cNvSpPr>
          <p:nvPr/>
        </p:nvSpPr>
        <p:spPr>
          <a:xfrm>
            <a:off x="277583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7" name="Oval 2546">
            <a:extLst>
              <a:ext uri="{FF2B5EF4-FFF2-40B4-BE49-F238E27FC236}">
                <a16:creationId xmlns:a16="http://schemas.microsoft.com/office/drawing/2014/main" id="{7E8261DE-5059-40AB-814D-734DF472EF96}"/>
              </a:ext>
            </a:extLst>
          </p:cNvPr>
          <p:cNvSpPr>
            <a:spLocks noChangeAspect="1"/>
          </p:cNvSpPr>
          <p:nvPr/>
        </p:nvSpPr>
        <p:spPr>
          <a:xfrm>
            <a:off x="3020187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8" name="Oval 2547">
            <a:extLst>
              <a:ext uri="{FF2B5EF4-FFF2-40B4-BE49-F238E27FC236}">
                <a16:creationId xmlns:a16="http://schemas.microsoft.com/office/drawing/2014/main" id="{4F71503A-19FC-4D2F-A2C1-B65D115E424F}"/>
              </a:ext>
            </a:extLst>
          </p:cNvPr>
          <p:cNvSpPr>
            <a:spLocks noChangeAspect="1"/>
          </p:cNvSpPr>
          <p:nvPr/>
        </p:nvSpPr>
        <p:spPr>
          <a:xfrm>
            <a:off x="3264535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9" name="Oval 2548">
            <a:extLst>
              <a:ext uri="{FF2B5EF4-FFF2-40B4-BE49-F238E27FC236}">
                <a16:creationId xmlns:a16="http://schemas.microsoft.com/office/drawing/2014/main" id="{654D548A-4F40-45EB-9032-C6C389B4E725}"/>
              </a:ext>
            </a:extLst>
          </p:cNvPr>
          <p:cNvSpPr>
            <a:spLocks noChangeAspect="1"/>
          </p:cNvSpPr>
          <p:nvPr/>
        </p:nvSpPr>
        <p:spPr>
          <a:xfrm>
            <a:off x="5463667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0" name="Oval 2549">
            <a:extLst>
              <a:ext uri="{FF2B5EF4-FFF2-40B4-BE49-F238E27FC236}">
                <a16:creationId xmlns:a16="http://schemas.microsoft.com/office/drawing/2014/main" id="{BAFE6FF3-D1BF-4545-8E37-4A1DC72FF76D}"/>
              </a:ext>
            </a:extLst>
          </p:cNvPr>
          <p:cNvSpPr>
            <a:spLocks noChangeAspect="1"/>
          </p:cNvSpPr>
          <p:nvPr/>
        </p:nvSpPr>
        <p:spPr>
          <a:xfrm>
            <a:off x="5708015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1" name="Oval 2550">
            <a:extLst>
              <a:ext uri="{FF2B5EF4-FFF2-40B4-BE49-F238E27FC236}">
                <a16:creationId xmlns:a16="http://schemas.microsoft.com/office/drawing/2014/main" id="{BD0527F8-A62C-4755-BA6A-7647C1534BFF}"/>
              </a:ext>
            </a:extLst>
          </p:cNvPr>
          <p:cNvSpPr>
            <a:spLocks noChangeAspect="1"/>
          </p:cNvSpPr>
          <p:nvPr/>
        </p:nvSpPr>
        <p:spPr>
          <a:xfrm>
            <a:off x="5952363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2" name="Oval 2551">
            <a:extLst>
              <a:ext uri="{FF2B5EF4-FFF2-40B4-BE49-F238E27FC236}">
                <a16:creationId xmlns:a16="http://schemas.microsoft.com/office/drawing/2014/main" id="{4510D8E5-9F76-45A4-B78F-902A1641479A}"/>
              </a:ext>
            </a:extLst>
          </p:cNvPr>
          <p:cNvSpPr>
            <a:spLocks noChangeAspect="1"/>
          </p:cNvSpPr>
          <p:nvPr/>
        </p:nvSpPr>
        <p:spPr>
          <a:xfrm>
            <a:off x="619671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3" name="Oval 2552">
            <a:extLst>
              <a:ext uri="{FF2B5EF4-FFF2-40B4-BE49-F238E27FC236}">
                <a16:creationId xmlns:a16="http://schemas.microsoft.com/office/drawing/2014/main" id="{E1C58D1B-3539-409F-A908-7F5ED6E96B8B}"/>
              </a:ext>
            </a:extLst>
          </p:cNvPr>
          <p:cNvSpPr>
            <a:spLocks noChangeAspect="1"/>
          </p:cNvSpPr>
          <p:nvPr/>
        </p:nvSpPr>
        <p:spPr>
          <a:xfrm>
            <a:off x="644105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5" name="Oval 2554">
            <a:extLst>
              <a:ext uri="{FF2B5EF4-FFF2-40B4-BE49-F238E27FC236}">
                <a16:creationId xmlns:a16="http://schemas.microsoft.com/office/drawing/2014/main" id="{6454411B-1C9A-467C-BA19-86CB6FC694FB}"/>
              </a:ext>
            </a:extLst>
          </p:cNvPr>
          <p:cNvSpPr>
            <a:spLocks noChangeAspect="1"/>
          </p:cNvSpPr>
          <p:nvPr/>
        </p:nvSpPr>
        <p:spPr>
          <a:xfrm>
            <a:off x="497497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6" name="Oval 2555">
            <a:extLst>
              <a:ext uri="{FF2B5EF4-FFF2-40B4-BE49-F238E27FC236}">
                <a16:creationId xmlns:a16="http://schemas.microsoft.com/office/drawing/2014/main" id="{CC94D357-BB3B-4F20-8393-39A049364AF9}"/>
              </a:ext>
            </a:extLst>
          </p:cNvPr>
          <p:cNvSpPr>
            <a:spLocks noChangeAspect="1"/>
          </p:cNvSpPr>
          <p:nvPr/>
        </p:nvSpPr>
        <p:spPr>
          <a:xfrm>
            <a:off x="521931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4" name="Oval 682">
            <a:extLst>
              <a:ext uri="{FF2B5EF4-FFF2-40B4-BE49-F238E27FC236}">
                <a16:creationId xmlns:a16="http://schemas.microsoft.com/office/drawing/2014/main" id="{602EFC43-C5D3-4A4B-B01D-C713242677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31534" y="2121522"/>
            <a:ext cx="164592" cy="164592"/>
          </a:xfrm>
          <a:prstGeom prst="ellips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" name="Arrow: Left-Right 616">
            <a:extLst>
              <a:ext uri="{FF2B5EF4-FFF2-40B4-BE49-F238E27FC236}">
                <a16:creationId xmlns:a16="http://schemas.microsoft.com/office/drawing/2014/main" id="{00F2A610-4634-465B-9133-820BFF52012D}"/>
              </a:ext>
            </a:extLst>
          </p:cNvPr>
          <p:cNvSpPr/>
          <p:nvPr/>
        </p:nvSpPr>
        <p:spPr>
          <a:xfrm rot="13549050">
            <a:off x="5099139" y="2358599"/>
            <a:ext cx="198646" cy="182387"/>
          </a:xfrm>
          <a:prstGeom prst="left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357DE09-9476-478C-8F52-721BA28B36AF}"/>
              </a:ext>
            </a:extLst>
          </p:cNvPr>
          <p:cNvGrpSpPr/>
          <p:nvPr/>
        </p:nvGrpSpPr>
        <p:grpSpPr>
          <a:xfrm>
            <a:off x="-1823609" y="1189075"/>
            <a:ext cx="13141303" cy="5307338"/>
            <a:chOff x="-1823609" y="1189075"/>
            <a:chExt cx="13141303" cy="5307338"/>
          </a:xfrm>
        </p:grpSpPr>
        <p:sp>
          <p:nvSpPr>
            <p:cNvPr id="2602" name="Rectangle 2601">
              <a:extLst>
                <a:ext uri="{FF2B5EF4-FFF2-40B4-BE49-F238E27FC236}">
                  <a16:creationId xmlns:a16="http://schemas.microsoft.com/office/drawing/2014/main" id="{74A83670-FE62-44F2-8425-C4EB5FFD0A24}"/>
                </a:ext>
              </a:extLst>
            </p:cNvPr>
            <p:cNvSpPr/>
            <p:nvPr/>
          </p:nvSpPr>
          <p:spPr>
            <a:xfrm rot="8100000">
              <a:off x="1095511" y="4125691"/>
              <a:ext cx="7911211" cy="459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3" name="Rectangle 2602">
              <a:extLst>
                <a:ext uri="{FF2B5EF4-FFF2-40B4-BE49-F238E27FC236}">
                  <a16:creationId xmlns:a16="http://schemas.microsoft.com/office/drawing/2014/main" id="{95589033-1D47-4D17-9982-C5370AB78BAF}"/>
                </a:ext>
              </a:extLst>
            </p:cNvPr>
            <p:cNvSpPr/>
            <p:nvPr/>
          </p:nvSpPr>
          <p:spPr>
            <a:xfrm rot="8100000">
              <a:off x="1217141" y="4248050"/>
              <a:ext cx="7911211" cy="459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4" name="Rectangle 2603">
              <a:extLst>
                <a:ext uri="{FF2B5EF4-FFF2-40B4-BE49-F238E27FC236}">
                  <a16:creationId xmlns:a16="http://schemas.microsoft.com/office/drawing/2014/main" id="{5AF92C75-482A-4CB1-8938-E21DB386870B}"/>
                </a:ext>
              </a:extLst>
            </p:cNvPr>
            <p:cNvSpPr/>
            <p:nvPr/>
          </p:nvSpPr>
          <p:spPr>
            <a:xfrm rot="8100000">
              <a:off x="1338771" y="4370409"/>
              <a:ext cx="7911211" cy="459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5" name="Rectangle 2604">
              <a:extLst>
                <a:ext uri="{FF2B5EF4-FFF2-40B4-BE49-F238E27FC236}">
                  <a16:creationId xmlns:a16="http://schemas.microsoft.com/office/drawing/2014/main" id="{7D005FC7-8E4F-478A-8614-F5076B82682C}"/>
                </a:ext>
              </a:extLst>
            </p:cNvPr>
            <p:cNvSpPr/>
            <p:nvPr/>
          </p:nvSpPr>
          <p:spPr>
            <a:xfrm rot="8100000">
              <a:off x="1460401" y="4492768"/>
              <a:ext cx="7911211" cy="459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6" name="Rectangle 2605">
              <a:extLst>
                <a:ext uri="{FF2B5EF4-FFF2-40B4-BE49-F238E27FC236}">
                  <a16:creationId xmlns:a16="http://schemas.microsoft.com/office/drawing/2014/main" id="{F17EBBCC-6E89-4FA0-9347-DE185DA7A1BF}"/>
                </a:ext>
              </a:extLst>
            </p:cNvPr>
            <p:cNvSpPr/>
            <p:nvPr/>
          </p:nvSpPr>
          <p:spPr>
            <a:xfrm rot="8100000">
              <a:off x="1582031" y="4615127"/>
              <a:ext cx="7911211" cy="459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7" name="Rectangle 2606">
              <a:extLst>
                <a:ext uri="{FF2B5EF4-FFF2-40B4-BE49-F238E27FC236}">
                  <a16:creationId xmlns:a16="http://schemas.microsoft.com/office/drawing/2014/main" id="{DAC24342-0BD4-4A80-862F-8CB7932FBEF1}"/>
                </a:ext>
              </a:extLst>
            </p:cNvPr>
            <p:cNvSpPr/>
            <p:nvPr/>
          </p:nvSpPr>
          <p:spPr>
            <a:xfrm rot="8100000">
              <a:off x="1703661" y="4737486"/>
              <a:ext cx="7911211" cy="459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8" name="Rectangle 2607">
              <a:extLst>
                <a:ext uri="{FF2B5EF4-FFF2-40B4-BE49-F238E27FC236}">
                  <a16:creationId xmlns:a16="http://schemas.microsoft.com/office/drawing/2014/main" id="{7A067310-28CC-461C-8B4B-B61828341DAB}"/>
                </a:ext>
              </a:extLst>
            </p:cNvPr>
            <p:cNvSpPr/>
            <p:nvPr/>
          </p:nvSpPr>
          <p:spPr>
            <a:xfrm rot="8100000">
              <a:off x="1825291" y="4859845"/>
              <a:ext cx="7911211" cy="459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9" name="Rectangle 2608">
              <a:extLst>
                <a:ext uri="{FF2B5EF4-FFF2-40B4-BE49-F238E27FC236}">
                  <a16:creationId xmlns:a16="http://schemas.microsoft.com/office/drawing/2014/main" id="{0EE9912E-A3A3-45BD-991C-4D8F06963677}"/>
                </a:ext>
              </a:extLst>
            </p:cNvPr>
            <p:cNvSpPr/>
            <p:nvPr/>
          </p:nvSpPr>
          <p:spPr>
            <a:xfrm rot="8100000">
              <a:off x="1946921" y="4982204"/>
              <a:ext cx="7911211" cy="459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0" name="Rectangle 2609">
              <a:extLst>
                <a:ext uri="{FF2B5EF4-FFF2-40B4-BE49-F238E27FC236}">
                  <a16:creationId xmlns:a16="http://schemas.microsoft.com/office/drawing/2014/main" id="{D5F07B65-55D9-4B98-A796-0D2D185D2B57}"/>
                </a:ext>
              </a:extLst>
            </p:cNvPr>
            <p:cNvSpPr/>
            <p:nvPr/>
          </p:nvSpPr>
          <p:spPr>
            <a:xfrm rot="8100000">
              <a:off x="2068551" y="5104563"/>
              <a:ext cx="7911211" cy="459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1" name="Rectangle 2610">
              <a:extLst>
                <a:ext uri="{FF2B5EF4-FFF2-40B4-BE49-F238E27FC236}">
                  <a16:creationId xmlns:a16="http://schemas.microsoft.com/office/drawing/2014/main" id="{402E9084-ECBC-43EF-9CD0-54FE1A2C43D0}"/>
                </a:ext>
              </a:extLst>
            </p:cNvPr>
            <p:cNvSpPr/>
            <p:nvPr/>
          </p:nvSpPr>
          <p:spPr>
            <a:xfrm rot="8100000">
              <a:off x="2190181" y="5226922"/>
              <a:ext cx="7911211" cy="459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2" name="Rectangle 2611">
              <a:extLst>
                <a:ext uri="{FF2B5EF4-FFF2-40B4-BE49-F238E27FC236}">
                  <a16:creationId xmlns:a16="http://schemas.microsoft.com/office/drawing/2014/main" id="{5EE81181-135C-42BE-8135-3818724C2EED}"/>
                </a:ext>
              </a:extLst>
            </p:cNvPr>
            <p:cNvSpPr/>
            <p:nvPr/>
          </p:nvSpPr>
          <p:spPr>
            <a:xfrm rot="8100000">
              <a:off x="2311811" y="5349281"/>
              <a:ext cx="7911211" cy="459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3" name="Rectangle 2612">
              <a:extLst>
                <a:ext uri="{FF2B5EF4-FFF2-40B4-BE49-F238E27FC236}">
                  <a16:creationId xmlns:a16="http://schemas.microsoft.com/office/drawing/2014/main" id="{07415773-356E-46E7-81F6-DA9537157565}"/>
                </a:ext>
              </a:extLst>
            </p:cNvPr>
            <p:cNvSpPr/>
            <p:nvPr/>
          </p:nvSpPr>
          <p:spPr>
            <a:xfrm rot="8100000">
              <a:off x="2433441" y="5471640"/>
              <a:ext cx="7911211" cy="459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4" name="Rectangle 2613">
              <a:extLst>
                <a:ext uri="{FF2B5EF4-FFF2-40B4-BE49-F238E27FC236}">
                  <a16:creationId xmlns:a16="http://schemas.microsoft.com/office/drawing/2014/main" id="{C1265778-D9B2-4DC3-8629-ED241FA13BAE}"/>
                </a:ext>
              </a:extLst>
            </p:cNvPr>
            <p:cNvSpPr/>
            <p:nvPr/>
          </p:nvSpPr>
          <p:spPr>
            <a:xfrm rot="8100000">
              <a:off x="2555071" y="5593999"/>
              <a:ext cx="7911211" cy="459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8" name="Rectangle 2627">
              <a:extLst>
                <a:ext uri="{FF2B5EF4-FFF2-40B4-BE49-F238E27FC236}">
                  <a16:creationId xmlns:a16="http://schemas.microsoft.com/office/drawing/2014/main" id="{71A93231-B47F-4A70-93B8-4FE82BEE68FA}"/>
                </a:ext>
              </a:extLst>
            </p:cNvPr>
            <p:cNvSpPr/>
            <p:nvPr/>
          </p:nvSpPr>
          <p:spPr>
            <a:xfrm rot="8100000">
              <a:off x="852251" y="3880973"/>
              <a:ext cx="7911211" cy="459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9" name="Rectangle 2628">
              <a:extLst>
                <a:ext uri="{FF2B5EF4-FFF2-40B4-BE49-F238E27FC236}">
                  <a16:creationId xmlns:a16="http://schemas.microsoft.com/office/drawing/2014/main" id="{5690CC0C-795D-42B5-8A29-AC38CA1EE5AD}"/>
                </a:ext>
              </a:extLst>
            </p:cNvPr>
            <p:cNvSpPr/>
            <p:nvPr/>
          </p:nvSpPr>
          <p:spPr>
            <a:xfrm rot="8100000">
              <a:off x="973881" y="4003332"/>
              <a:ext cx="7911211" cy="459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7" name="Rectangle 596">
              <a:extLst>
                <a:ext uri="{FF2B5EF4-FFF2-40B4-BE49-F238E27FC236}">
                  <a16:creationId xmlns:a16="http://schemas.microsoft.com/office/drawing/2014/main" id="{14A27B34-66E0-472B-A579-6C409D503690}"/>
                </a:ext>
              </a:extLst>
            </p:cNvPr>
            <p:cNvSpPr/>
            <p:nvPr/>
          </p:nvSpPr>
          <p:spPr>
            <a:xfrm rot="8100000">
              <a:off x="-728939" y="2290306"/>
              <a:ext cx="7911211" cy="459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8" name="Rectangle 597">
              <a:extLst>
                <a:ext uri="{FF2B5EF4-FFF2-40B4-BE49-F238E27FC236}">
                  <a16:creationId xmlns:a16="http://schemas.microsoft.com/office/drawing/2014/main" id="{66CFC02C-F49E-4F07-9EE5-80424819EA55}"/>
                </a:ext>
              </a:extLst>
            </p:cNvPr>
            <p:cNvSpPr/>
            <p:nvPr/>
          </p:nvSpPr>
          <p:spPr>
            <a:xfrm rot="8100000">
              <a:off x="-607309" y="2412665"/>
              <a:ext cx="7911211" cy="459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9" name="Rectangle 598">
              <a:extLst>
                <a:ext uri="{FF2B5EF4-FFF2-40B4-BE49-F238E27FC236}">
                  <a16:creationId xmlns:a16="http://schemas.microsoft.com/office/drawing/2014/main" id="{3ECBEE17-93C8-405A-B33F-FA2B45E5E998}"/>
                </a:ext>
              </a:extLst>
            </p:cNvPr>
            <p:cNvSpPr/>
            <p:nvPr/>
          </p:nvSpPr>
          <p:spPr>
            <a:xfrm rot="8100000">
              <a:off x="-485679" y="2535024"/>
              <a:ext cx="7911211" cy="459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0" name="Rectangle 599">
              <a:extLst>
                <a:ext uri="{FF2B5EF4-FFF2-40B4-BE49-F238E27FC236}">
                  <a16:creationId xmlns:a16="http://schemas.microsoft.com/office/drawing/2014/main" id="{78DE998A-440A-47A4-B473-211AAEBC57A1}"/>
                </a:ext>
              </a:extLst>
            </p:cNvPr>
            <p:cNvSpPr/>
            <p:nvPr/>
          </p:nvSpPr>
          <p:spPr>
            <a:xfrm rot="8100000">
              <a:off x="-364049" y="2657383"/>
              <a:ext cx="7911211" cy="459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1" name="Rectangle 600">
              <a:extLst>
                <a:ext uri="{FF2B5EF4-FFF2-40B4-BE49-F238E27FC236}">
                  <a16:creationId xmlns:a16="http://schemas.microsoft.com/office/drawing/2014/main" id="{A6BEA4EF-CEF2-4757-966D-0D1F2D224BF8}"/>
                </a:ext>
              </a:extLst>
            </p:cNvPr>
            <p:cNvSpPr/>
            <p:nvPr/>
          </p:nvSpPr>
          <p:spPr>
            <a:xfrm rot="8100000">
              <a:off x="-242419" y="2779742"/>
              <a:ext cx="7911211" cy="459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2" name="Rectangle 601">
              <a:extLst>
                <a:ext uri="{FF2B5EF4-FFF2-40B4-BE49-F238E27FC236}">
                  <a16:creationId xmlns:a16="http://schemas.microsoft.com/office/drawing/2014/main" id="{CD2163AA-2BCE-4708-BB66-857771515BF3}"/>
                </a:ext>
              </a:extLst>
            </p:cNvPr>
            <p:cNvSpPr/>
            <p:nvPr/>
          </p:nvSpPr>
          <p:spPr>
            <a:xfrm rot="8100000">
              <a:off x="-120789" y="2902101"/>
              <a:ext cx="7911211" cy="459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3" name="Rectangle 602">
              <a:extLst>
                <a:ext uri="{FF2B5EF4-FFF2-40B4-BE49-F238E27FC236}">
                  <a16:creationId xmlns:a16="http://schemas.microsoft.com/office/drawing/2014/main" id="{3DE1B248-6812-479E-8955-726F11416986}"/>
                </a:ext>
              </a:extLst>
            </p:cNvPr>
            <p:cNvSpPr/>
            <p:nvPr/>
          </p:nvSpPr>
          <p:spPr>
            <a:xfrm rot="8100000">
              <a:off x="841" y="3024460"/>
              <a:ext cx="7911211" cy="459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4" name="Rectangle 603">
              <a:extLst>
                <a:ext uri="{FF2B5EF4-FFF2-40B4-BE49-F238E27FC236}">
                  <a16:creationId xmlns:a16="http://schemas.microsoft.com/office/drawing/2014/main" id="{DE7AFD68-C142-4577-90C5-6C0FB0691D93}"/>
                </a:ext>
              </a:extLst>
            </p:cNvPr>
            <p:cNvSpPr/>
            <p:nvPr/>
          </p:nvSpPr>
          <p:spPr>
            <a:xfrm rot="8100000">
              <a:off x="122471" y="3146819"/>
              <a:ext cx="7911211" cy="459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5" name="Rectangle 604">
              <a:extLst>
                <a:ext uri="{FF2B5EF4-FFF2-40B4-BE49-F238E27FC236}">
                  <a16:creationId xmlns:a16="http://schemas.microsoft.com/office/drawing/2014/main" id="{B4F9B795-6243-460B-917E-7FD3DDE3C8BD}"/>
                </a:ext>
              </a:extLst>
            </p:cNvPr>
            <p:cNvSpPr/>
            <p:nvPr/>
          </p:nvSpPr>
          <p:spPr>
            <a:xfrm rot="8100000">
              <a:off x="244101" y="3269178"/>
              <a:ext cx="7911211" cy="459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6" name="Rectangle 605">
              <a:extLst>
                <a:ext uri="{FF2B5EF4-FFF2-40B4-BE49-F238E27FC236}">
                  <a16:creationId xmlns:a16="http://schemas.microsoft.com/office/drawing/2014/main" id="{3AF8FBB8-740A-416C-ADFB-783724AFA984}"/>
                </a:ext>
              </a:extLst>
            </p:cNvPr>
            <p:cNvSpPr/>
            <p:nvPr/>
          </p:nvSpPr>
          <p:spPr>
            <a:xfrm rot="8100000">
              <a:off x="365731" y="3391537"/>
              <a:ext cx="7911211" cy="459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7" name="Rectangle 606">
              <a:extLst>
                <a:ext uri="{FF2B5EF4-FFF2-40B4-BE49-F238E27FC236}">
                  <a16:creationId xmlns:a16="http://schemas.microsoft.com/office/drawing/2014/main" id="{1839BF7E-E8E2-4862-9EF0-227000888FAD}"/>
                </a:ext>
              </a:extLst>
            </p:cNvPr>
            <p:cNvSpPr/>
            <p:nvPr/>
          </p:nvSpPr>
          <p:spPr>
            <a:xfrm rot="8100000">
              <a:off x="487361" y="3513896"/>
              <a:ext cx="7911211" cy="459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8" name="Rectangle 607">
              <a:extLst>
                <a:ext uri="{FF2B5EF4-FFF2-40B4-BE49-F238E27FC236}">
                  <a16:creationId xmlns:a16="http://schemas.microsoft.com/office/drawing/2014/main" id="{B6779149-F0DE-4333-A3C1-15CC75268346}"/>
                </a:ext>
              </a:extLst>
            </p:cNvPr>
            <p:cNvSpPr/>
            <p:nvPr/>
          </p:nvSpPr>
          <p:spPr>
            <a:xfrm rot="8100000">
              <a:off x="608991" y="3636255"/>
              <a:ext cx="7911211" cy="459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9" name="Rectangle 608">
              <a:extLst>
                <a:ext uri="{FF2B5EF4-FFF2-40B4-BE49-F238E27FC236}">
                  <a16:creationId xmlns:a16="http://schemas.microsoft.com/office/drawing/2014/main" id="{5D466859-2AA1-4C78-AA8D-A39DC52B62C1}"/>
                </a:ext>
              </a:extLst>
            </p:cNvPr>
            <p:cNvSpPr/>
            <p:nvPr/>
          </p:nvSpPr>
          <p:spPr>
            <a:xfrm rot="8100000">
              <a:off x="730621" y="3758614"/>
              <a:ext cx="7911211" cy="459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0" name="Rectangle 609">
              <a:extLst>
                <a:ext uri="{FF2B5EF4-FFF2-40B4-BE49-F238E27FC236}">
                  <a16:creationId xmlns:a16="http://schemas.microsoft.com/office/drawing/2014/main" id="{0556BC85-D19E-413B-ACF8-8CF308D41347}"/>
                </a:ext>
              </a:extLst>
            </p:cNvPr>
            <p:cNvSpPr/>
            <p:nvPr/>
          </p:nvSpPr>
          <p:spPr>
            <a:xfrm rot="8100000">
              <a:off x="-972199" y="2045588"/>
              <a:ext cx="7911211" cy="459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1" name="Rectangle 610">
              <a:extLst>
                <a:ext uri="{FF2B5EF4-FFF2-40B4-BE49-F238E27FC236}">
                  <a16:creationId xmlns:a16="http://schemas.microsoft.com/office/drawing/2014/main" id="{75F03F84-1F20-47F2-80B6-A8908DB5AEF3}"/>
                </a:ext>
              </a:extLst>
            </p:cNvPr>
            <p:cNvSpPr/>
            <p:nvPr/>
          </p:nvSpPr>
          <p:spPr>
            <a:xfrm rot="8100000">
              <a:off x="-850569" y="2167947"/>
              <a:ext cx="7911211" cy="459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Rectangle 617">
              <a:extLst>
                <a:ext uri="{FF2B5EF4-FFF2-40B4-BE49-F238E27FC236}">
                  <a16:creationId xmlns:a16="http://schemas.microsoft.com/office/drawing/2014/main" id="{2F71FC64-6013-49F7-A462-65E2FDA37D7F}"/>
                </a:ext>
              </a:extLst>
            </p:cNvPr>
            <p:cNvSpPr/>
            <p:nvPr/>
          </p:nvSpPr>
          <p:spPr>
            <a:xfrm rot="8100000">
              <a:off x="2676701" y="5716358"/>
              <a:ext cx="7911211" cy="459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Rectangle 618">
              <a:extLst>
                <a:ext uri="{FF2B5EF4-FFF2-40B4-BE49-F238E27FC236}">
                  <a16:creationId xmlns:a16="http://schemas.microsoft.com/office/drawing/2014/main" id="{9B2B939E-53F7-4034-8B67-50C081C2B445}"/>
                </a:ext>
              </a:extLst>
            </p:cNvPr>
            <p:cNvSpPr/>
            <p:nvPr/>
          </p:nvSpPr>
          <p:spPr>
            <a:xfrm rot="8100000">
              <a:off x="2798331" y="5838717"/>
              <a:ext cx="7911211" cy="459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Rectangle 619">
              <a:extLst>
                <a:ext uri="{FF2B5EF4-FFF2-40B4-BE49-F238E27FC236}">
                  <a16:creationId xmlns:a16="http://schemas.microsoft.com/office/drawing/2014/main" id="{0B42D180-2E27-4666-93E7-3381DCBC5B44}"/>
                </a:ext>
              </a:extLst>
            </p:cNvPr>
            <p:cNvSpPr/>
            <p:nvPr/>
          </p:nvSpPr>
          <p:spPr>
            <a:xfrm rot="8100000">
              <a:off x="2919961" y="5961076"/>
              <a:ext cx="7911211" cy="459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Rectangle 620">
              <a:extLst>
                <a:ext uri="{FF2B5EF4-FFF2-40B4-BE49-F238E27FC236}">
                  <a16:creationId xmlns:a16="http://schemas.microsoft.com/office/drawing/2014/main" id="{C7F3B845-5FE1-45C0-A8DD-CCC956A421A9}"/>
                </a:ext>
              </a:extLst>
            </p:cNvPr>
            <p:cNvSpPr/>
            <p:nvPr/>
          </p:nvSpPr>
          <p:spPr>
            <a:xfrm rot="8100000">
              <a:off x="3041591" y="6083435"/>
              <a:ext cx="7911211" cy="459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Rectangle 621">
              <a:extLst>
                <a:ext uri="{FF2B5EF4-FFF2-40B4-BE49-F238E27FC236}">
                  <a16:creationId xmlns:a16="http://schemas.microsoft.com/office/drawing/2014/main" id="{20A59AF1-F2C6-4DCF-8366-910D800C327C}"/>
                </a:ext>
              </a:extLst>
            </p:cNvPr>
            <p:cNvSpPr/>
            <p:nvPr/>
          </p:nvSpPr>
          <p:spPr>
            <a:xfrm rot="8100000">
              <a:off x="3163221" y="6205794"/>
              <a:ext cx="7911211" cy="459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Rectangle 622">
              <a:extLst>
                <a:ext uri="{FF2B5EF4-FFF2-40B4-BE49-F238E27FC236}">
                  <a16:creationId xmlns:a16="http://schemas.microsoft.com/office/drawing/2014/main" id="{7B279CBB-25A9-4C6E-A5CF-F23140327EF4}"/>
                </a:ext>
              </a:extLst>
            </p:cNvPr>
            <p:cNvSpPr/>
            <p:nvPr/>
          </p:nvSpPr>
          <p:spPr>
            <a:xfrm rot="8100000">
              <a:off x="3284851" y="6328153"/>
              <a:ext cx="7911211" cy="459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Rectangle 623">
              <a:extLst>
                <a:ext uri="{FF2B5EF4-FFF2-40B4-BE49-F238E27FC236}">
                  <a16:creationId xmlns:a16="http://schemas.microsoft.com/office/drawing/2014/main" id="{03C0433B-4454-44AF-BB82-D3D630630B12}"/>
                </a:ext>
              </a:extLst>
            </p:cNvPr>
            <p:cNvSpPr/>
            <p:nvPr/>
          </p:nvSpPr>
          <p:spPr>
            <a:xfrm rot="8100000">
              <a:off x="3406483" y="6450513"/>
              <a:ext cx="7911211" cy="459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Rectangle 624">
              <a:extLst>
                <a:ext uri="{FF2B5EF4-FFF2-40B4-BE49-F238E27FC236}">
                  <a16:creationId xmlns:a16="http://schemas.microsoft.com/office/drawing/2014/main" id="{2AF57BEF-A75D-46EE-8D5A-EC402B835FAB}"/>
                </a:ext>
              </a:extLst>
            </p:cNvPr>
            <p:cNvSpPr/>
            <p:nvPr/>
          </p:nvSpPr>
          <p:spPr>
            <a:xfrm rot="8100000">
              <a:off x="-1823609" y="1189075"/>
              <a:ext cx="7911211" cy="459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Rectangle 625">
              <a:extLst>
                <a:ext uri="{FF2B5EF4-FFF2-40B4-BE49-F238E27FC236}">
                  <a16:creationId xmlns:a16="http://schemas.microsoft.com/office/drawing/2014/main" id="{F6999B1D-1BF6-4B46-945D-CE31060940BF}"/>
                </a:ext>
              </a:extLst>
            </p:cNvPr>
            <p:cNvSpPr/>
            <p:nvPr/>
          </p:nvSpPr>
          <p:spPr>
            <a:xfrm rot="8100000">
              <a:off x="-1701979" y="1311434"/>
              <a:ext cx="7911211" cy="459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Rectangle 626">
              <a:extLst>
                <a:ext uri="{FF2B5EF4-FFF2-40B4-BE49-F238E27FC236}">
                  <a16:creationId xmlns:a16="http://schemas.microsoft.com/office/drawing/2014/main" id="{6784F56A-F044-4FC6-BE96-4AAC8792AE19}"/>
                </a:ext>
              </a:extLst>
            </p:cNvPr>
            <p:cNvSpPr/>
            <p:nvPr/>
          </p:nvSpPr>
          <p:spPr>
            <a:xfrm rot="8100000">
              <a:off x="-1580349" y="1433793"/>
              <a:ext cx="7911211" cy="459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Rectangle 627">
              <a:extLst>
                <a:ext uri="{FF2B5EF4-FFF2-40B4-BE49-F238E27FC236}">
                  <a16:creationId xmlns:a16="http://schemas.microsoft.com/office/drawing/2014/main" id="{0A7766C2-FD13-4EE7-B111-5C4A49EFCA67}"/>
                </a:ext>
              </a:extLst>
            </p:cNvPr>
            <p:cNvSpPr/>
            <p:nvPr/>
          </p:nvSpPr>
          <p:spPr>
            <a:xfrm rot="8100000">
              <a:off x="-1458719" y="1556152"/>
              <a:ext cx="7911211" cy="459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9" name="Rectangle 628">
              <a:extLst>
                <a:ext uri="{FF2B5EF4-FFF2-40B4-BE49-F238E27FC236}">
                  <a16:creationId xmlns:a16="http://schemas.microsoft.com/office/drawing/2014/main" id="{A962A6A0-500A-48DF-A1FE-506B4792288B}"/>
                </a:ext>
              </a:extLst>
            </p:cNvPr>
            <p:cNvSpPr/>
            <p:nvPr/>
          </p:nvSpPr>
          <p:spPr>
            <a:xfrm rot="8100000">
              <a:off x="-1337089" y="1678511"/>
              <a:ext cx="7911211" cy="459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0" name="Rectangle 629">
              <a:extLst>
                <a:ext uri="{FF2B5EF4-FFF2-40B4-BE49-F238E27FC236}">
                  <a16:creationId xmlns:a16="http://schemas.microsoft.com/office/drawing/2014/main" id="{83913F80-DA96-4BA9-BCBF-A458B2FF071E}"/>
                </a:ext>
              </a:extLst>
            </p:cNvPr>
            <p:cNvSpPr/>
            <p:nvPr/>
          </p:nvSpPr>
          <p:spPr>
            <a:xfrm rot="8100000">
              <a:off x="-1215459" y="1800870"/>
              <a:ext cx="7911211" cy="459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1" name="Rectangle 630">
              <a:extLst>
                <a:ext uri="{FF2B5EF4-FFF2-40B4-BE49-F238E27FC236}">
                  <a16:creationId xmlns:a16="http://schemas.microsoft.com/office/drawing/2014/main" id="{0FC9196A-662C-44AA-9905-1A9E1CA37FAC}"/>
                </a:ext>
              </a:extLst>
            </p:cNvPr>
            <p:cNvSpPr/>
            <p:nvPr/>
          </p:nvSpPr>
          <p:spPr>
            <a:xfrm rot="8100000">
              <a:off x="-1093829" y="1923229"/>
              <a:ext cx="7911211" cy="4590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-33338" y="9978"/>
            <a:ext cx="9144000" cy="5969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4000" dirty="0"/>
              <a:t>These lines cross at non-special angle  </a:t>
            </a:r>
          </a:p>
        </p:txBody>
      </p:sp>
      <p:grpSp>
        <p:nvGrpSpPr>
          <p:cNvPr id="574" name="Group 573">
            <a:extLst>
              <a:ext uri="{FF2B5EF4-FFF2-40B4-BE49-F238E27FC236}">
                <a16:creationId xmlns:a16="http://schemas.microsoft.com/office/drawing/2014/main" id="{49CAC769-B3F0-47AA-A1D7-417F37273DED}"/>
              </a:ext>
            </a:extLst>
          </p:cNvPr>
          <p:cNvGrpSpPr/>
          <p:nvPr/>
        </p:nvGrpSpPr>
        <p:grpSpPr>
          <a:xfrm>
            <a:off x="888775" y="685217"/>
            <a:ext cx="7356270" cy="6952996"/>
            <a:chOff x="888775" y="-272998"/>
            <a:chExt cx="7356270" cy="7911211"/>
          </a:xfrm>
          <a:solidFill>
            <a:srgbClr val="000000">
              <a:alpha val="50196"/>
            </a:srgbClr>
          </a:solidFill>
        </p:grpSpPr>
        <p:sp>
          <p:nvSpPr>
            <p:cNvPr id="575" name="Rectangle 574">
              <a:extLst>
                <a:ext uri="{FF2B5EF4-FFF2-40B4-BE49-F238E27FC236}">
                  <a16:creationId xmlns:a16="http://schemas.microsoft.com/office/drawing/2014/main" id="{CBFA3BFB-6313-448E-B463-181E3B5A886E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Rectangle 575">
              <a:extLst>
                <a:ext uri="{FF2B5EF4-FFF2-40B4-BE49-F238E27FC236}">
                  <a16:creationId xmlns:a16="http://schemas.microsoft.com/office/drawing/2014/main" id="{EFDE8506-8190-48E2-8C60-897B655AC1A3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Rectangle 576">
              <a:extLst>
                <a:ext uri="{FF2B5EF4-FFF2-40B4-BE49-F238E27FC236}">
                  <a16:creationId xmlns:a16="http://schemas.microsoft.com/office/drawing/2014/main" id="{3A23F552-B8EA-423D-A35C-780346279683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Rectangle 577">
              <a:extLst>
                <a:ext uri="{FF2B5EF4-FFF2-40B4-BE49-F238E27FC236}">
                  <a16:creationId xmlns:a16="http://schemas.microsoft.com/office/drawing/2014/main" id="{1CF8A8AE-11E2-44C9-9AC1-243AF10B2DE6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Rectangle 578">
              <a:extLst>
                <a:ext uri="{FF2B5EF4-FFF2-40B4-BE49-F238E27FC236}">
                  <a16:creationId xmlns:a16="http://schemas.microsoft.com/office/drawing/2014/main" id="{5F7D14DB-D37D-4DCC-9EF9-D44E60E5CF72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Rectangle 579">
              <a:extLst>
                <a:ext uri="{FF2B5EF4-FFF2-40B4-BE49-F238E27FC236}">
                  <a16:creationId xmlns:a16="http://schemas.microsoft.com/office/drawing/2014/main" id="{023B58B5-A5D2-4381-8A1E-7A8D8ECAA19F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Rectangle 580">
              <a:extLst>
                <a:ext uri="{FF2B5EF4-FFF2-40B4-BE49-F238E27FC236}">
                  <a16:creationId xmlns:a16="http://schemas.microsoft.com/office/drawing/2014/main" id="{F8CE1D5D-1B56-4CA2-87F7-796D17851DAB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2" name="Rectangle 581">
              <a:extLst>
                <a:ext uri="{FF2B5EF4-FFF2-40B4-BE49-F238E27FC236}">
                  <a16:creationId xmlns:a16="http://schemas.microsoft.com/office/drawing/2014/main" id="{2D08F5DF-180B-4DDD-B075-11E9061D3F2F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Rectangle 582">
              <a:extLst>
                <a:ext uri="{FF2B5EF4-FFF2-40B4-BE49-F238E27FC236}">
                  <a16:creationId xmlns:a16="http://schemas.microsoft.com/office/drawing/2014/main" id="{1C107FED-5FFB-4AC0-9CCC-DD72C37D8908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Rectangle 583">
              <a:extLst>
                <a:ext uri="{FF2B5EF4-FFF2-40B4-BE49-F238E27FC236}">
                  <a16:creationId xmlns:a16="http://schemas.microsoft.com/office/drawing/2014/main" id="{07670DE7-DA7E-45A3-9C50-60B9B2A17FD4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Rectangle 584">
              <a:extLst>
                <a:ext uri="{FF2B5EF4-FFF2-40B4-BE49-F238E27FC236}">
                  <a16:creationId xmlns:a16="http://schemas.microsoft.com/office/drawing/2014/main" id="{31C19DE0-5283-496A-8304-1BE71AEF9960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Rectangle 585">
              <a:extLst>
                <a:ext uri="{FF2B5EF4-FFF2-40B4-BE49-F238E27FC236}">
                  <a16:creationId xmlns:a16="http://schemas.microsoft.com/office/drawing/2014/main" id="{17C4B2A2-D719-41E6-A3FD-28309FB01334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Rectangle 586">
              <a:extLst>
                <a:ext uri="{FF2B5EF4-FFF2-40B4-BE49-F238E27FC236}">
                  <a16:creationId xmlns:a16="http://schemas.microsoft.com/office/drawing/2014/main" id="{BE5E3F33-B053-4CD7-A92D-DD6F14FA78B2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Rectangle 587">
              <a:extLst>
                <a:ext uri="{FF2B5EF4-FFF2-40B4-BE49-F238E27FC236}">
                  <a16:creationId xmlns:a16="http://schemas.microsoft.com/office/drawing/2014/main" id="{0DFFF2A0-F023-4AD1-AA4D-21ADE723D467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9" name="Rectangle 588">
              <a:extLst>
                <a:ext uri="{FF2B5EF4-FFF2-40B4-BE49-F238E27FC236}">
                  <a16:creationId xmlns:a16="http://schemas.microsoft.com/office/drawing/2014/main" id="{5A365173-9311-45C8-9A29-67E173D1A594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Rectangle 589">
              <a:extLst>
                <a:ext uri="{FF2B5EF4-FFF2-40B4-BE49-F238E27FC236}">
                  <a16:creationId xmlns:a16="http://schemas.microsoft.com/office/drawing/2014/main" id="{A10635D1-2302-4A56-A404-36E7D42B93BA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1" name="Rectangle 590">
              <a:extLst>
                <a:ext uri="{FF2B5EF4-FFF2-40B4-BE49-F238E27FC236}">
                  <a16:creationId xmlns:a16="http://schemas.microsoft.com/office/drawing/2014/main" id="{10072573-D906-458E-9CA4-5A542266B030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2" name="Rectangle 591">
              <a:extLst>
                <a:ext uri="{FF2B5EF4-FFF2-40B4-BE49-F238E27FC236}">
                  <a16:creationId xmlns:a16="http://schemas.microsoft.com/office/drawing/2014/main" id="{F64CAF47-96A5-4D34-9A8C-59537901D92B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3" name="Rectangle 592">
              <a:extLst>
                <a:ext uri="{FF2B5EF4-FFF2-40B4-BE49-F238E27FC236}">
                  <a16:creationId xmlns:a16="http://schemas.microsoft.com/office/drawing/2014/main" id="{3CFAB484-40AD-4C4A-842C-40F09008EC7B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Rectangle 593">
              <a:extLst>
                <a:ext uri="{FF2B5EF4-FFF2-40B4-BE49-F238E27FC236}">
                  <a16:creationId xmlns:a16="http://schemas.microsoft.com/office/drawing/2014/main" id="{1701DBB8-A7E2-42FA-BDF4-1B007442AFA4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Rectangle 594">
              <a:extLst>
                <a:ext uri="{FF2B5EF4-FFF2-40B4-BE49-F238E27FC236}">
                  <a16:creationId xmlns:a16="http://schemas.microsoft.com/office/drawing/2014/main" id="{230A33EB-92A0-4053-A46B-FFE6D4775145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6" name="Rectangle 595">
              <a:extLst>
                <a:ext uri="{FF2B5EF4-FFF2-40B4-BE49-F238E27FC236}">
                  <a16:creationId xmlns:a16="http://schemas.microsoft.com/office/drawing/2014/main" id="{DAF0F79A-7FF8-47C4-AA38-0C1A293FE09B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2" name="Rectangle 611">
              <a:extLst>
                <a:ext uri="{FF2B5EF4-FFF2-40B4-BE49-F238E27FC236}">
                  <a16:creationId xmlns:a16="http://schemas.microsoft.com/office/drawing/2014/main" id="{DC633C7F-9CDD-44E7-B119-365BF20D46CA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Rectangle 612">
              <a:extLst>
                <a:ext uri="{FF2B5EF4-FFF2-40B4-BE49-F238E27FC236}">
                  <a16:creationId xmlns:a16="http://schemas.microsoft.com/office/drawing/2014/main" id="{83B6A27C-8A17-4CBF-8FC9-FA1801737983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Rectangle 613">
              <a:extLst>
                <a:ext uri="{FF2B5EF4-FFF2-40B4-BE49-F238E27FC236}">
                  <a16:creationId xmlns:a16="http://schemas.microsoft.com/office/drawing/2014/main" id="{C48E4372-E78B-4FB6-BE43-22666B29DA7D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Rectangle 614">
              <a:extLst>
                <a:ext uri="{FF2B5EF4-FFF2-40B4-BE49-F238E27FC236}">
                  <a16:creationId xmlns:a16="http://schemas.microsoft.com/office/drawing/2014/main" id="{AA33E509-7833-414C-A35B-938159DE7575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Rectangle 615">
              <a:extLst>
                <a:ext uri="{FF2B5EF4-FFF2-40B4-BE49-F238E27FC236}">
                  <a16:creationId xmlns:a16="http://schemas.microsoft.com/office/drawing/2014/main" id="{3D71B274-5089-4585-AE55-CD92091289EE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2" name="Rectangle 631">
              <a:extLst>
                <a:ext uri="{FF2B5EF4-FFF2-40B4-BE49-F238E27FC236}">
                  <a16:creationId xmlns:a16="http://schemas.microsoft.com/office/drawing/2014/main" id="{6F777017-B102-4E70-96EF-C3E57B16A3D2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4" name="Rectangle 633">
              <a:extLst>
                <a:ext uri="{FF2B5EF4-FFF2-40B4-BE49-F238E27FC236}">
                  <a16:creationId xmlns:a16="http://schemas.microsoft.com/office/drawing/2014/main" id="{97CF4E83-39BE-4D18-AB0B-FE252B5C7F2E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5" name="Rectangle 634">
              <a:extLst>
                <a:ext uri="{FF2B5EF4-FFF2-40B4-BE49-F238E27FC236}">
                  <a16:creationId xmlns:a16="http://schemas.microsoft.com/office/drawing/2014/main" id="{AEE52461-FAFF-47AE-801E-173782D37BA6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6" name="Rectangle 635">
              <a:extLst>
                <a:ext uri="{FF2B5EF4-FFF2-40B4-BE49-F238E27FC236}">
                  <a16:creationId xmlns:a16="http://schemas.microsoft.com/office/drawing/2014/main" id="{39EFDA2E-2ABE-453E-8455-F7590CFBE4E0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7" name="Text Box 473">
            <a:extLst>
              <a:ext uri="{FF2B5EF4-FFF2-40B4-BE49-F238E27FC236}">
                <a16:creationId xmlns:a16="http://schemas.microsoft.com/office/drawing/2014/main" id="{8790B287-E4C5-45D7-B207-FF3AF5A78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37" y="642821"/>
            <a:ext cx="1999649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0" dirty="0"/>
              <a:t>A wider reciprocal spacing gives smaller (better) real cell spacing.</a:t>
            </a:r>
          </a:p>
        </p:txBody>
      </p:sp>
      <p:sp>
        <p:nvSpPr>
          <p:cNvPr id="638" name="Text Box 473">
            <a:extLst>
              <a:ext uri="{FF2B5EF4-FFF2-40B4-BE49-F238E27FC236}">
                <a16:creationId xmlns:a16="http://schemas.microsoft.com/office/drawing/2014/main" id="{2E476F30-14B5-4E2E-9221-F9F5B55AC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1639" y="659987"/>
            <a:ext cx="2158437" cy="120032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0" dirty="0"/>
              <a:t>Draw another set of evenly spaced lines at 90° or 120°, if possible.</a:t>
            </a:r>
          </a:p>
        </p:txBody>
      </p:sp>
    </p:spTree>
    <p:extLst>
      <p:ext uri="{BB962C8B-B14F-4D97-AF65-F5344CB8AC3E}">
        <p14:creationId xmlns:p14="http://schemas.microsoft.com/office/powerpoint/2010/main" val="2463821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Picture 477" descr="prec_cytb562">
            <a:extLst>
              <a:ext uri="{FF2B5EF4-FFF2-40B4-BE49-F238E27FC236}">
                <a16:creationId xmlns:a16="http://schemas.microsoft.com/office/drawing/2014/main" id="{7F56397B-AD46-4DE1-8932-7FB13CE6F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330200"/>
            <a:ext cx="7815262" cy="7815263"/>
          </a:xfrm>
          <a:prstGeom prst="rect">
            <a:avLst/>
          </a:prstGeom>
          <a:solidFill>
            <a:srgbClr val="000000">
              <a:alpha val="12157"/>
            </a:srgbClr>
          </a:solidFill>
          <a:ln w="9525">
            <a:noFill/>
            <a:miter lim="800000"/>
            <a:headEnd/>
            <a:tailEnd/>
          </a:ln>
          <a:extLst/>
        </p:spPr>
      </p:pic>
      <p:sp>
        <p:nvSpPr>
          <p:cNvPr id="783" name="Oval 782">
            <a:extLst>
              <a:ext uri="{FF2B5EF4-FFF2-40B4-BE49-F238E27FC236}">
                <a16:creationId xmlns:a16="http://schemas.microsoft.com/office/drawing/2014/main" id="{541AB9B5-4F93-4B9F-AC41-05A60658546B}"/>
              </a:ext>
            </a:extLst>
          </p:cNvPr>
          <p:cNvSpPr>
            <a:spLocks noChangeAspect="1"/>
          </p:cNvSpPr>
          <p:nvPr/>
        </p:nvSpPr>
        <p:spPr>
          <a:xfrm>
            <a:off x="1554099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5" name="Oval 804">
            <a:extLst>
              <a:ext uri="{FF2B5EF4-FFF2-40B4-BE49-F238E27FC236}">
                <a16:creationId xmlns:a16="http://schemas.microsoft.com/office/drawing/2014/main" id="{464C3A83-E1C3-43DA-A8DB-08A4E148175A}"/>
              </a:ext>
            </a:extLst>
          </p:cNvPr>
          <p:cNvSpPr>
            <a:spLocks noChangeAspect="1"/>
          </p:cNvSpPr>
          <p:nvPr/>
        </p:nvSpPr>
        <p:spPr>
          <a:xfrm>
            <a:off x="2042795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5" name="Oval 824">
            <a:extLst>
              <a:ext uri="{FF2B5EF4-FFF2-40B4-BE49-F238E27FC236}">
                <a16:creationId xmlns:a16="http://schemas.microsoft.com/office/drawing/2014/main" id="{34F9FD14-D0DA-477A-99C4-344A6A30194B}"/>
              </a:ext>
            </a:extLst>
          </p:cNvPr>
          <p:cNvSpPr>
            <a:spLocks noChangeAspect="1"/>
          </p:cNvSpPr>
          <p:nvPr/>
        </p:nvSpPr>
        <p:spPr>
          <a:xfrm>
            <a:off x="2531491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7" name="Oval 826">
            <a:extLst>
              <a:ext uri="{FF2B5EF4-FFF2-40B4-BE49-F238E27FC236}">
                <a16:creationId xmlns:a16="http://schemas.microsoft.com/office/drawing/2014/main" id="{5CC3A3D0-F679-41B0-98C5-8BFA3B189F0C}"/>
              </a:ext>
            </a:extLst>
          </p:cNvPr>
          <p:cNvSpPr>
            <a:spLocks noChangeAspect="1"/>
          </p:cNvSpPr>
          <p:nvPr/>
        </p:nvSpPr>
        <p:spPr>
          <a:xfrm>
            <a:off x="1065403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7" name="Oval 846">
            <a:extLst>
              <a:ext uri="{FF2B5EF4-FFF2-40B4-BE49-F238E27FC236}">
                <a16:creationId xmlns:a16="http://schemas.microsoft.com/office/drawing/2014/main" id="{5590D6D8-7B46-45C4-BB83-5CDE75C0BDF0}"/>
              </a:ext>
            </a:extLst>
          </p:cNvPr>
          <p:cNvSpPr>
            <a:spLocks noChangeAspect="1"/>
          </p:cNvSpPr>
          <p:nvPr/>
        </p:nvSpPr>
        <p:spPr>
          <a:xfrm>
            <a:off x="3508883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9" name="Oval 848">
            <a:extLst>
              <a:ext uri="{FF2B5EF4-FFF2-40B4-BE49-F238E27FC236}">
                <a16:creationId xmlns:a16="http://schemas.microsoft.com/office/drawing/2014/main" id="{CA7626E9-8DF3-41CA-984C-1DB2360BA9E9}"/>
              </a:ext>
            </a:extLst>
          </p:cNvPr>
          <p:cNvSpPr>
            <a:spLocks noChangeAspect="1"/>
          </p:cNvSpPr>
          <p:nvPr/>
        </p:nvSpPr>
        <p:spPr>
          <a:xfrm>
            <a:off x="3997579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0" name="Oval 869">
            <a:extLst>
              <a:ext uri="{FF2B5EF4-FFF2-40B4-BE49-F238E27FC236}">
                <a16:creationId xmlns:a16="http://schemas.microsoft.com/office/drawing/2014/main" id="{9B67707D-051C-43E3-8FA1-E973B2991146}"/>
              </a:ext>
            </a:extLst>
          </p:cNvPr>
          <p:cNvSpPr>
            <a:spLocks noChangeAspect="1"/>
          </p:cNvSpPr>
          <p:nvPr/>
        </p:nvSpPr>
        <p:spPr>
          <a:xfrm>
            <a:off x="3020187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9" name="Oval 888">
            <a:extLst>
              <a:ext uri="{FF2B5EF4-FFF2-40B4-BE49-F238E27FC236}">
                <a16:creationId xmlns:a16="http://schemas.microsoft.com/office/drawing/2014/main" id="{55962845-0408-49F9-8D6B-FB58D73CA72A}"/>
              </a:ext>
            </a:extLst>
          </p:cNvPr>
          <p:cNvSpPr>
            <a:spLocks noChangeAspect="1"/>
          </p:cNvSpPr>
          <p:nvPr/>
        </p:nvSpPr>
        <p:spPr>
          <a:xfrm>
            <a:off x="5463667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1" name="Oval 890">
            <a:extLst>
              <a:ext uri="{FF2B5EF4-FFF2-40B4-BE49-F238E27FC236}">
                <a16:creationId xmlns:a16="http://schemas.microsoft.com/office/drawing/2014/main" id="{A12F5FC8-24AD-49DC-A46C-1BC9E12F3F0B}"/>
              </a:ext>
            </a:extLst>
          </p:cNvPr>
          <p:cNvSpPr>
            <a:spLocks noChangeAspect="1"/>
          </p:cNvSpPr>
          <p:nvPr/>
        </p:nvSpPr>
        <p:spPr>
          <a:xfrm>
            <a:off x="5952363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9" name="Oval 908">
            <a:extLst>
              <a:ext uri="{FF2B5EF4-FFF2-40B4-BE49-F238E27FC236}">
                <a16:creationId xmlns:a16="http://schemas.microsoft.com/office/drawing/2014/main" id="{07AD3F69-FCEA-4307-88FD-CBF6EB41ED3D}"/>
              </a:ext>
            </a:extLst>
          </p:cNvPr>
          <p:cNvSpPr>
            <a:spLocks noChangeAspect="1"/>
          </p:cNvSpPr>
          <p:nvPr/>
        </p:nvSpPr>
        <p:spPr>
          <a:xfrm>
            <a:off x="6441059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3" name="Oval 912">
            <a:extLst>
              <a:ext uri="{FF2B5EF4-FFF2-40B4-BE49-F238E27FC236}">
                <a16:creationId xmlns:a16="http://schemas.microsoft.com/office/drawing/2014/main" id="{B291D46D-EC36-4E6A-A549-8C4585DA4AB9}"/>
              </a:ext>
            </a:extLst>
          </p:cNvPr>
          <p:cNvSpPr>
            <a:spLocks noChangeAspect="1"/>
          </p:cNvSpPr>
          <p:nvPr/>
        </p:nvSpPr>
        <p:spPr>
          <a:xfrm>
            <a:off x="7418451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1" name="Oval 930">
            <a:extLst>
              <a:ext uri="{FF2B5EF4-FFF2-40B4-BE49-F238E27FC236}">
                <a16:creationId xmlns:a16="http://schemas.microsoft.com/office/drawing/2014/main" id="{BD8D7BAB-31EB-4E64-851C-B5BC2E6CA194}"/>
              </a:ext>
            </a:extLst>
          </p:cNvPr>
          <p:cNvSpPr>
            <a:spLocks noChangeAspect="1"/>
          </p:cNvSpPr>
          <p:nvPr/>
        </p:nvSpPr>
        <p:spPr>
          <a:xfrm>
            <a:off x="7907147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5" name="Oval 934">
            <a:extLst>
              <a:ext uri="{FF2B5EF4-FFF2-40B4-BE49-F238E27FC236}">
                <a16:creationId xmlns:a16="http://schemas.microsoft.com/office/drawing/2014/main" id="{D73D5AEC-2629-4D16-A8A1-89CFB472521F}"/>
              </a:ext>
            </a:extLst>
          </p:cNvPr>
          <p:cNvSpPr>
            <a:spLocks noChangeAspect="1"/>
          </p:cNvSpPr>
          <p:nvPr/>
        </p:nvSpPr>
        <p:spPr>
          <a:xfrm>
            <a:off x="6929755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8" name="Oval 937">
            <a:extLst>
              <a:ext uri="{FF2B5EF4-FFF2-40B4-BE49-F238E27FC236}">
                <a16:creationId xmlns:a16="http://schemas.microsoft.com/office/drawing/2014/main" id="{47251B36-6482-45C1-828C-E98567D440CC}"/>
              </a:ext>
            </a:extLst>
          </p:cNvPr>
          <p:cNvSpPr>
            <a:spLocks noChangeAspect="1"/>
          </p:cNvSpPr>
          <p:nvPr/>
        </p:nvSpPr>
        <p:spPr>
          <a:xfrm>
            <a:off x="155409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3" name="Oval 942">
            <a:extLst>
              <a:ext uri="{FF2B5EF4-FFF2-40B4-BE49-F238E27FC236}">
                <a16:creationId xmlns:a16="http://schemas.microsoft.com/office/drawing/2014/main" id="{44202B12-8F11-4899-BAF8-8DF31F7F6965}"/>
              </a:ext>
            </a:extLst>
          </p:cNvPr>
          <p:cNvSpPr>
            <a:spLocks noChangeAspect="1"/>
          </p:cNvSpPr>
          <p:nvPr/>
        </p:nvSpPr>
        <p:spPr>
          <a:xfrm>
            <a:off x="82105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6" name="Oval 945">
            <a:extLst>
              <a:ext uri="{FF2B5EF4-FFF2-40B4-BE49-F238E27FC236}">
                <a16:creationId xmlns:a16="http://schemas.microsoft.com/office/drawing/2014/main" id="{C7E69201-42A0-4BFA-BACC-B4A2C6997E6F}"/>
              </a:ext>
            </a:extLst>
          </p:cNvPr>
          <p:cNvSpPr>
            <a:spLocks noChangeAspect="1"/>
          </p:cNvSpPr>
          <p:nvPr/>
        </p:nvSpPr>
        <p:spPr>
          <a:xfrm>
            <a:off x="3508883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7" name="Oval 946">
            <a:extLst>
              <a:ext uri="{FF2B5EF4-FFF2-40B4-BE49-F238E27FC236}">
                <a16:creationId xmlns:a16="http://schemas.microsoft.com/office/drawing/2014/main" id="{A92CBD13-4C45-4A58-818E-7B88395499CB}"/>
              </a:ext>
            </a:extLst>
          </p:cNvPr>
          <p:cNvSpPr>
            <a:spLocks noChangeAspect="1"/>
          </p:cNvSpPr>
          <p:nvPr/>
        </p:nvSpPr>
        <p:spPr>
          <a:xfrm>
            <a:off x="3753231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8" name="Oval 947">
            <a:extLst>
              <a:ext uri="{FF2B5EF4-FFF2-40B4-BE49-F238E27FC236}">
                <a16:creationId xmlns:a16="http://schemas.microsoft.com/office/drawing/2014/main" id="{78B9DD2B-E56B-4E5B-B760-A998C5AA0145}"/>
              </a:ext>
            </a:extLst>
          </p:cNvPr>
          <p:cNvSpPr>
            <a:spLocks noChangeAspect="1"/>
          </p:cNvSpPr>
          <p:nvPr/>
        </p:nvSpPr>
        <p:spPr>
          <a:xfrm>
            <a:off x="399757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1" name="Oval 950">
            <a:extLst>
              <a:ext uri="{FF2B5EF4-FFF2-40B4-BE49-F238E27FC236}">
                <a16:creationId xmlns:a16="http://schemas.microsoft.com/office/drawing/2014/main" id="{E937C818-1A50-4482-84A8-D56F2E087B99}"/>
              </a:ext>
            </a:extLst>
          </p:cNvPr>
          <p:cNvSpPr>
            <a:spLocks noChangeAspect="1"/>
          </p:cNvSpPr>
          <p:nvPr/>
        </p:nvSpPr>
        <p:spPr>
          <a:xfrm>
            <a:off x="277583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2" name="Oval 951">
            <a:extLst>
              <a:ext uri="{FF2B5EF4-FFF2-40B4-BE49-F238E27FC236}">
                <a16:creationId xmlns:a16="http://schemas.microsoft.com/office/drawing/2014/main" id="{48F65500-F98E-4E77-899E-6B0D46C385C6}"/>
              </a:ext>
            </a:extLst>
          </p:cNvPr>
          <p:cNvSpPr>
            <a:spLocks noChangeAspect="1"/>
          </p:cNvSpPr>
          <p:nvPr/>
        </p:nvSpPr>
        <p:spPr>
          <a:xfrm>
            <a:off x="3020187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3" name="Oval 952">
            <a:extLst>
              <a:ext uri="{FF2B5EF4-FFF2-40B4-BE49-F238E27FC236}">
                <a16:creationId xmlns:a16="http://schemas.microsoft.com/office/drawing/2014/main" id="{6EC3A5E4-1E49-45CB-BE24-FADA04D0C9A5}"/>
              </a:ext>
            </a:extLst>
          </p:cNvPr>
          <p:cNvSpPr>
            <a:spLocks noChangeAspect="1"/>
          </p:cNvSpPr>
          <p:nvPr/>
        </p:nvSpPr>
        <p:spPr>
          <a:xfrm>
            <a:off x="326453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4" name="Oval 953">
            <a:extLst>
              <a:ext uri="{FF2B5EF4-FFF2-40B4-BE49-F238E27FC236}">
                <a16:creationId xmlns:a16="http://schemas.microsoft.com/office/drawing/2014/main" id="{9B11768B-52A5-407C-B26A-1CE393C4A11D}"/>
              </a:ext>
            </a:extLst>
          </p:cNvPr>
          <p:cNvSpPr>
            <a:spLocks noChangeAspect="1"/>
          </p:cNvSpPr>
          <p:nvPr/>
        </p:nvSpPr>
        <p:spPr>
          <a:xfrm>
            <a:off x="5463667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5" name="Oval 954">
            <a:extLst>
              <a:ext uri="{FF2B5EF4-FFF2-40B4-BE49-F238E27FC236}">
                <a16:creationId xmlns:a16="http://schemas.microsoft.com/office/drawing/2014/main" id="{C9535BC8-4845-4CF5-BF51-5E1D273FF9B9}"/>
              </a:ext>
            </a:extLst>
          </p:cNvPr>
          <p:cNvSpPr>
            <a:spLocks noChangeAspect="1"/>
          </p:cNvSpPr>
          <p:nvPr/>
        </p:nvSpPr>
        <p:spPr>
          <a:xfrm>
            <a:off x="570801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6" name="Oval 955">
            <a:extLst>
              <a:ext uri="{FF2B5EF4-FFF2-40B4-BE49-F238E27FC236}">
                <a16:creationId xmlns:a16="http://schemas.microsoft.com/office/drawing/2014/main" id="{6755A63B-8A85-4F6B-8EA7-E10E52EC7FA0}"/>
              </a:ext>
            </a:extLst>
          </p:cNvPr>
          <p:cNvSpPr>
            <a:spLocks noChangeAspect="1"/>
          </p:cNvSpPr>
          <p:nvPr/>
        </p:nvSpPr>
        <p:spPr>
          <a:xfrm>
            <a:off x="5952363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7" name="Oval 956">
            <a:extLst>
              <a:ext uri="{FF2B5EF4-FFF2-40B4-BE49-F238E27FC236}">
                <a16:creationId xmlns:a16="http://schemas.microsoft.com/office/drawing/2014/main" id="{A96BCCFA-C7B2-422B-816D-ED4ABACD896E}"/>
              </a:ext>
            </a:extLst>
          </p:cNvPr>
          <p:cNvSpPr>
            <a:spLocks noChangeAspect="1"/>
          </p:cNvSpPr>
          <p:nvPr/>
        </p:nvSpPr>
        <p:spPr>
          <a:xfrm>
            <a:off x="6196711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1" name="Oval 960">
            <a:extLst>
              <a:ext uri="{FF2B5EF4-FFF2-40B4-BE49-F238E27FC236}">
                <a16:creationId xmlns:a16="http://schemas.microsoft.com/office/drawing/2014/main" id="{696571E6-927D-4625-9360-689E8F10D957}"/>
              </a:ext>
            </a:extLst>
          </p:cNvPr>
          <p:cNvSpPr>
            <a:spLocks noChangeAspect="1"/>
          </p:cNvSpPr>
          <p:nvPr/>
        </p:nvSpPr>
        <p:spPr>
          <a:xfrm>
            <a:off x="521931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2" name="Oval 961">
            <a:extLst>
              <a:ext uri="{FF2B5EF4-FFF2-40B4-BE49-F238E27FC236}">
                <a16:creationId xmlns:a16="http://schemas.microsoft.com/office/drawing/2014/main" id="{12CBFB90-4689-4DEE-8993-AE986AD90D67}"/>
              </a:ext>
            </a:extLst>
          </p:cNvPr>
          <p:cNvSpPr>
            <a:spLocks noChangeAspect="1"/>
          </p:cNvSpPr>
          <p:nvPr/>
        </p:nvSpPr>
        <p:spPr>
          <a:xfrm>
            <a:off x="7418451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0" name="Oval 979">
            <a:extLst>
              <a:ext uri="{FF2B5EF4-FFF2-40B4-BE49-F238E27FC236}">
                <a16:creationId xmlns:a16="http://schemas.microsoft.com/office/drawing/2014/main" id="{F4741AC5-4E55-4E5A-B7A0-0853478C1E45}"/>
              </a:ext>
            </a:extLst>
          </p:cNvPr>
          <p:cNvSpPr>
            <a:spLocks noChangeAspect="1"/>
          </p:cNvSpPr>
          <p:nvPr/>
        </p:nvSpPr>
        <p:spPr>
          <a:xfrm>
            <a:off x="815149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1" name="Oval 1000">
            <a:extLst>
              <a:ext uri="{FF2B5EF4-FFF2-40B4-BE49-F238E27FC236}">
                <a16:creationId xmlns:a16="http://schemas.microsoft.com/office/drawing/2014/main" id="{13F9C47D-C836-4972-B4AC-25A948DC9040}"/>
              </a:ext>
            </a:extLst>
          </p:cNvPr>
          <p:cNvSpPr>
            <a:spLocks noChangeAspect="1"/>
          </p:cNvSpPr>
          <p:nvPr/>
        </p:nvSpPr>
        <p:spPr>
          <a:xfrm>
            <a:off x="155409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2" name="Oval 1001">
            <a:extLst>
              <a:ext uri="{FF2B5EF4-FFF2-40B4-BE49-F238E27FC236}">
                <a16:creationId xmlns:a16="http://schemas.microsoft.com/office/drawing/2014/main" id="{9943EB25-EACF-43A9-8202-CAC7F313F893}"/>
              </a:ext>
            </a:extLst>
          </p:cNvPr>
          <p:cNvSpPr>
            <a:spLocks noChangeAspect="1"/>
          </p:cNvSpPr>
          <p:nvPr/>
        </p:nvSpPr>
        <p:spPr>
          <a:xfrm>
            <a:off x="179844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3" name="Oval 1002">
            <a:extLst>
              <a:ext uri="{FF2B5EF4-FFF2-40B4-BE49-F238E27FC236}">
                <a16:creationId xmlns:a16="http://schemas.microsoft.com/office/drawing/2014/main" id="{04418AD9-A402-4976-859C-C1B0E59C782A}"/>
              </a:ext>
            </a:extLst>
          </p:cNvPr>
          <p:cNvSpPr>
            <a:spLocks noChangeAspect="1"/>
          </p:cNvSpPr>
          <p:nvPr/>
        </p:nvSpPr>
        <p:spPr>
          <a:xfrm>
            <a:off x="204279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4" name="Oval 1003">
            <a:extLst>
              <a:ext uri="{FF2B5EF4-FFF2-40B4-BE49-F238E27FC236}">
                <a16:creationId xmlns:a16="http://schemas.microsoft.com/office/drawing/2014/main" id="{79E1D3DB-4829-4B8A-8C69-6F27A156EA84}"/>
              </a:ext>
            </a:extLst>
          </p:cNvPr>
          <p:cNvSpPr>
            <a:spLocks noChangeAspect="1"/>
          </p:cNvSpPr>
          <p:nvPr/>
        </p:nvSpPr>
        <p:spPr>
          <a:xfrm>
            <a:off x="228714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2" name="Oval 1021">
            <a:extLst>
              <a:ext uri="{FF2B5EF4-FFF2-40B4-BE49-F238E27FC236}">
                <a16:creationId xmlns:a16="http://schemas.microsoft.com/office/drawing/2014/main" id="{08DF9009-44A9-49FB-90C4-0070E383082E}"/>
              </a:ext>
            </a:extLst>
          </p:cNvPr>
          <p:cNvSpPr>
            <a:spLocks noChangeAspect="1"/>
          </p:cNvSpPr>
          <p:nvPr/>
        </p:nvSpPr>
        <p:spPr>
          <a:xfrm>
            <a:off x="253149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3" name="Oval 1022">
            <a:extLst>
              <a:ext uri="{FF2B5EF4-FFF2-40B4-BE49-F238E27FC236}">
                <a16:creationId xmlns:a16="http://schemas.microsoft.com/office/drawing/2014/main" id="{14071617-8187-44D2-B732-8AB44C410DB6}"/>
              </a:ext>
            </a:extLst>
          </p:cNvPr>
          <p:cNvSpPr>
            <a:spLocks noChangeAspect="1"/>
          </p:cNvSpPr>
          <p:nvPr/>
        </p:nvSpPr>
        <p:spPr>
          <a:xfrm>
            <a:off x="82105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381892DF-17AA-46AF-B3AB-F48F0C022D66}"/>
              </a:ext>
            </a:extLst>
          </p:cNvPr>
          <p:cNvSpPr>
            <a:spLocks noChangeAspect="1"/>
          </p:cNvSpPr>
          <p:nvPr/>
        </p:nvSpPr>
        <p:spPr>
          <a:xfrm>
            <a:off x="106540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" name="Oval 1024">
            <a:extLst>
              <a:ext uri="{FF2B5EF4-FFF2-40B4-BE49-F238E27FC236}">
                <a16:creationId xmlns:a16="http://schemas.microsoft.com/office/drawing/2014/main" id="{FE08A62C-83CE-4647-A37D-2032DFEDD07A}"/>
              </a:ext>
            </a:extLst>
          </p:cNvPr>
          <p:cNvSpPr>
            <a:spLocks noChangeAspect="1"/>
          </p:cNvSpPr>
          <p:nvPr/>
        </p:nvSpPr>
        <p:spPr>
          <a:xfrm>
            <a:off x="130975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3" name="Oval 1042">
            <a:extLst>
              <a:ext uri="{FF2B5EF4-FFF2-40B4-BE49-F238E27FC236}">
                <a16:creationId xmlns:a16="http://schemas.microsoft.com/office/drawing/2014/main" id="{A7345E7F-854A-48C9-981B-F309664CA47E}"/>
              </a:ext>
            </a:extLst>
          </p:cNvPr>
          <p:cNvSpPr>
            <a:spLocks noChangeAspect="1"/>
          </p:cNvSpPr>
          <p:nvPr/>
        </p:nvSpPr>
        <p:spPr>
          <a:xfrm>
            <a:off x="350888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Oval 1043">
            <a:extLst>
              <a:ext uri="{FF2B5EF4-FFF2-40B4-BE49-F238E27FC236}">
                <a16:creationId xmlns:a16="http://schemas.microsoft.com/office/drawing/2014/main" id="{766ACCBE-A8B6-47C6-BA3D-3E582E887E0D}"/>
              </a:ext>
            </a:extLst>
          </p:cNvPr>
          <p:cNvSpPr>
            <a:spLocks noChangeAspect="1"/>
          </p:cNvSpPr>
          <p:nvPr/>
        </p:nvSpPr>
        <p:spPr>
          <a:xfrm>
            <a:off x="375323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5" name="Oval 1044">
            <a:extLst>
              <a:ext uri="{FF2B5EF4-FFF2-40B4-BE49-F238E27FC236}">
                <a16:creationId xmlns:a16="http://schemas.microsoft.com/office/drawing/2014/main" id="{C7E2CF24-974D-4546-89B0-13B8C2AEF7E1}"/>
              </a:ext>
            </a:extLst>
          </p:cNvPr>
          <p:cNvSpPr>
            <a:spLocks noChangeAspect="1"/>
          </p:cNvSpPr>
          <p:nvPr/>
        </p:nvSpPr>
        <p:spPr>
          <a:xfrm>
            <a:off x="399757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5" name="Oval 1064">
            <a:extLst>
              <a:ext uri="{FF2B5EF4-FFF2-40B4-BE49-F238E27FC236}">
                <a16:creationId xmlns:a16="http://schemas.microsoft.com/office/drawing/2014/main" id="{118BDAA9-6AAF-42C4-8486-B6E50EB3AD9A}"/>
              </a:ext>
            </a:extLst>
          </p:cNvPr>
          <p:cNvSpPr>
            <a:spLocks noChangeAspect="1"/>
          </p:cNvSpPr>
          <p:nvPr/>
        </p:nvSpPr>
        <p:spPr>
          <a:xfrm>
            <a:off x="277583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6" name="Oval 1065">
            <a:extLst>
              <a:ext uri="{FF2B5EF4-FFF2-40B4-BE49-F238E27FC236}">
                <a16:creationId xmlns:a16="http://schemas.microsoft.com/office/drawing/2014/main" id="{8BA01462-304C-4EA2-898F-BB3EF313F76A}"/>
              </a:ext>
            </a:extLst>
          </p:cNvPr>
          <p:cNvSpPr>
            <a:spLocks noChangeAspect="1"/>
          </p:cNvSpPr>
          <p:nvPr/>
        </p:nvSpPr>
        <p:spPr>
          <a:xfrm>
            <a:off x="302018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5" name="Oval 1084">
            <a:extLst>
              <a:ext uri="{FF2B5EF4-FFF2-40B4-BE49-F238E27FC236}">
                <a16:creationId xmlns:a16="http://schemas.microsoft.com/office/drawing/2014/main" id="{97BB0CB6-06E0-4DD3-B7AC-98851B2314B3}"/>
              </a:ext>
            </a:extLst>
          </p:cNvPr>
          <p:cNvSpPr>
            <a:spLocks noChangeAspect="1"/>
          </p:cNvSpPr>
          <p:nvPr/>
        </p:nvSpPr>
        <p:spPr>
          <a:xfrm>
            <a:off x="326453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6" name="Oval 1085">
            <a:extLst>
              <a:ext uri="{FF2B5EF4-FFF2-40B4-BE49-F238E27FC236}">
                <a16:creationId xmlns:a16="http://schemas.microsoft.com/office/drawing/2014/main" id="{E5D2ADF0-8D41-41E6-8359-16E693441266}"/>
              </a:ext>
            </a:extLst>
          </p:cNvPr>
          <p:cNvSpPr>
            <a:spLocks noChangeAspect="1"/>
          </p:cNvSpPr>
          <p:nvPr/>
        </p:nvSpPr>
        <p:spPr>
          <a:xfrm>
            <a:off x="546366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7" name="Oval 1086">
            <a:extLst>
              <a:ext uri="{FF2B5EF4-FFF2-40B4-BE49-F238E27FC236}">
                <a16:creationId xmlns:a16="http://schemas.microsoft.com/office/drawing/2014/main" id="{892C4A7E-940C-4966-9180-1E3C9B855DAD}"/>
              </a:ext>
            </a:extLst>
          </p:cNvPr>
          <p:cNvSpPr>
            <a:spLocks noChangeAspect="1"/>
          </p:cNvSpPr>
          <p:nvPr/>
        </p:nvSpPr>
        <p:spPr>
          <a:xfrm>
            <a:off x="570801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8" name="Oval 1087">
            <a:extLst>
              <a:ext uri="{FF2B5EF4-FFF2-40B4-BE49-F238E27FC236}">
                <a16:creationId xmlns:a16="http://schemas.microsoft.com/office/drawing/2014/main" id="{1901A153-78E2-4552-893F-B3E119A58D8C}"/>
              </a:ext>
            </a:extLst>
          </p:cNvPr>
          <p:cNvSpPr>
            <a:spLocks noChangeAspect="1"/>
          </p:cNvSpPr>
          <p:nvPr/>
        </p:nvSpPr>
        <p:spPr>
          <a:xfrm>
            <a:off x="595236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9" name="Oval 1088">
            <a:extLst>
              <a:ext uri="{FF2B5EF4-FFF2-40B4-BE49-F238E27FC236}">
                <a16:creationId xmlns:a16="http://schemas.microsoft.com/office/drawing/2014/main" id="{4537266E-79CE-4E28-86F5-AF5BC9C94A5C}"/>
              </a:ext>
            </a:extLst>
          </p:cNvPr>
          <p:cNvSpPr>
            <a:spLocks noChangeAspect="1"/>
          </p:cNvSpPr>
          <p:nvPr/>
        </p:nvSpPr>
        <p:spPr>
          <a:xfrm>
            <a:off x="619671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0" name="Oval 1089">
            <a:extLst>
              <a:ext uri="{FF2B5EF4-FFF2-40B4-BE49-F238E27FC236}">
                <a16:creationId xmlns:a16="http://schemas.microsoft.com/office/drawing/2014/main" id="{FC773E34-6770-4D5E-B467-9286D705B171}"/>
              </a:ext>
            </a:extLst>
          </p:cNvPr>
          <p:cNvSpPr>
            <a:spLocks noChangeAspect="1"/>
          </p:cNvSpPr>
          <p:nvPr/>
        </p:nvSpPr>
        <p:spPr>
          <a:xfrm>
            <a:off x="644105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3" name="Oval 1092">
            <a:extLst>
              <a:ext uri="{FF2B5EF4-FFF2-40B4-BE49-F238E27FC236}">
                <a16:creationId xmlns:a16="http://schemas.microsoft.com/office/drawing/2014/main" id="{97D7BA19-ADF4-421D-A8A9-B958A6C0E629}"/>
              </a:ext>
            </a:extLst>
          </p:cNvPr>
          <p:cNvSpPr>
            <a:spLocks noChangeAspect="1"/>
          </p:cNvSpPr>
          <p:nvPr/>
        </p:nvSpPr>
        <p:spPr>
          <a:xfrm>
            <a:off x="521931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4" name="Oval 1093">
            <a:extLst>
              <a:ext uri="{FF2B5EF4-FFF2-40B4-BE49-F238E27FC236}">
                <a16:creationId xmlns:a16="http://schemas.microsoft.com/office/drawing/2014/main" id="{4E768425-4B16-4C35-A287-D89B72F8A7E9}"/>
              </a:ext>
            </a:extLst>
          </p:cNvPr>
          <p:cNvSpPr>
            <a:spLocks noChangeAspect="1"/>
          </p:cNvSpPr>
          <p:nvPr/>
        </p:nvSpPr>
        <p:spPr>
          <a:xfrm>
            <a:off x="741845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5" name="Oval 1094">
            <a:extLst>
              <a:ext uri="{FF2B5EF4-FFF2-40B4-BE49-F238E27FC236}">
                <a16:creationId xmlns:a16="http://schemas.microsoft.com/office/drawing/2014/main" id="{7CEB7873-2AF3-4825-8B43-BB2BC4A4EDEB}"/>
              </a:ext>
            </a:extLst>
          </p:cNvPr>
          <p:cNvSpPr>
            <a:spLocks noChangeAspect="1"/>
          </p:cNvSpPr>
          <p:nvPr/>
        </p:nvSpPr>
        <p:spPr>
          <a:xfrm>
            <a:off x="766279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6" name="Oval 1095">
            <a:extLst>
              <a:ext uri="{FF2B5EF4-FFF2-40B4-BE49-F238E27FC236}">
                <a16:creationId xmlns:a16="http://schemas.microsoft.com/office/drawing/2014/main" id="{A0864C9D-5BA4-45FB-A211-EA58D8F15C8B}"/>
              </a:ext>
            </a:extLst>
          </p:cNvPr>
          <p:cNvSpPr>
            <a:spLocks noChangeAspect="1"/>
          </p:cNvSpPr>
          <p:nvPr/>
        </p:nvSpPr>
        <p:spPr>
          <a:xfrm>
            <a:off x="790714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7" name="Oval 1096">
            <a:extLst>
              <a:ext uri="{FF2B5EF4-FFF2-40B4-BE49-F238E27FC236}">
                <a16:creationId xmlns:a16="http://schemas.microsoft.com/office/drawing/2014/main" id="{F80D7EF2-0841-4E41-9EB8-53DE8F6983C1}"/>
              </a:ext>
            </a:extLst>
          </p:cNvPr>
          <p:cNvSpPr>
            <a:spLocks noChangeAspect="1"/>
          </p:cNvSpPr>
          <p:nvPr/>
        </p:nvSpPr>
        <p:spPr>
          <a:xfrm>
            <a:off x="815149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8" name="Oval 1097">
            <a:extLst>
              <a:ext uri="{FF2B5EF4-FFF2-40B4-BE49-F238E27FC236}">
                <a16:creationId xmlns:a16="http://schemas.microsoft.com/office/drawing/2014/main" id="{CE184541-A79C-48D0-8479-43F15631E995}"/>
              </a:ext>
            </a:extLst>
          </p:cNvPr>
          <p:cNvSpPr>
            <a:spLocks noChangeAspect="1"/>
          </p:cNvSpPr>
          <p:nvPr/>
        </p:nvSpPr>
        <p:spPr>
          <a:xfrm>
            <a:off x="668540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9" name="Oval 1098">
            <a:extLst>
              <a:ext uri="{FF2B5EF4-FFF2-40B4-BE49-F238E27FC236}">
                <a16:creationId xmlns:a16="http://schemas.microsoft.com/office/drawing/2014/main" id="{18B29663-BAD9-4BCF-8D0B-9FC835BE217B}"/>
              </a:ext>
            </a:extLst>
          </p:cNvPr>
          <p:cNvSpPr>
            <a:spLocks noChangeAspect="1"/>
          </p:cNvSpPr>
          <p:nvPr/>
        </p:nvSpPr>
        <p:spPr>
          <a:xfrm>
            <a:off x="692975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0" name="Oval 1099">
            <a:extLst>
              <a:ext uri="{FF2B5EF4-FFF2-40B4-BE49-F238E27FC236}">
                <a16:creationId xmlns:a16="http://schemas.microsoft.com/office/drawing/2014/main" id="{DF73EF8B-C5D5-4C64-8191-0E9B52CDA99D}"/>
              </a:ext>
            </a:extLst>
          </p:cNvPr>
          <p:cNvSpPr>
            <a:spLocks noChangeAspect="1"/>
          </p:cNvSpPr>
          <p:nvPr/>
        </p:nvSpPr>
        <p:spPr>
          <a:xfrm>
            <a:off x="717410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2" name="Oval 1101">
            <a:extLst>
              <a:ext uri="{FF2B5EF4-FFF2-40B4-BE49-F238E27FC236}">
                <a16:creationId xmlns:a16="http://schemas.microsoft.com/office/drawing/2014/main" id="{0E35D715-0954-4731-97C9-F7BED2A17237}"/>
              </a:ext>
            </a:extLst>
          </p:cNvPr>
          <p:cNvSpPr>
            <a:spLocks noChangeAspect="1"/>
          </p:cNvSpPr>
          <p:nvPr/>
        </p:nvSpPr>
        <p:spPr>
          <a:xfrm>
            <a:off x="155409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4" name="Oval 1103">
            <a:extLst>
              <a:ext uri="{FF2B5EF4-FFF2-40B4-BE49-F238E27FC236}">
                <a16:creationId xmlns:a16="http://schemas.microsoft.com/office/drawing/2014/main" id="{CDA623E5-FE18-4261-9006-7CAB587CBBFE}"/>
              </a:ext>
            </a:extLst>
          </p:cNvPr>
          <p:cNvSpPr>
            <a:spLocks noChangeAspect="1"/>
          </p:cNvSpPr>
          <p:nvPr/>
        </p:nvSpPr>
        <p:spPr>
          <a:xfrm>
            <a:off x="204279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6" name="Oval 1105">
            <a:extLst>
              <a:ext uri="{FF2B5EF4-FFF2-40B4-BE49-F238E27FC236}">
                <a16:creationId xmlns:a16="http://schemas.microsoft.com/office/drawing/2014/main" id="{F6768B13-916D-4C71-A6A4-BA8602DD0D63}"/>
              </a:ext>
            </a:extLst>
          </p:cNvPr>
          <p:cNvSpPr>
            <a:spLocks noChangeAspect="1"/>
          </p:cNvSpPr>
          <p:nvPr/>
        </p:nvSpPr>
        <p:spPr>
          <a:xfrm>
            <a:off x="253149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7" name="Oval 1106">
            <a:extLst>
              <a:ext uri="{FF2B5EF4-FFF2-40B4-BE49-F238E27FC236}">
                <a16:creationId xmlns:a16="http://schemas.microsoft.com/office/drawing/2014/main" id="{74C1F6F2-E57B-4F91-BA08-2ACB04A779FD}"/>
              </a:ext>
            </a:extLst>
          </p:cNvPr>
          <p:cNvSpPr>
            <a:spLocks noChangeAspect="1"/>
          </p:cNvSpPr>
          <p:nvPr/>
        </p:nvSpPr>
        <p:spPr>
          <a:xfrm>
            <a:off x="82105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8" name="Oval 1107">
            <a:extLst>
              <a:ext uri="{FF2B5EF4-FFF2-40B4-BE49-F238E27FC236}">
                <a16:creationId xmlns:a16="http://schemas.microsoft.com/office/drawing/2014/main" id="{AFC7EF1C-BD46-4E94-A131-9BDD961D7E5F}"/>
              </a:ext>
            </a:extLst>
          </p:cNvPr>
          <p:cNvSpPr>
            <a:spLocks noChangeAspect="1"/>
          </p:cNvSpPr>
          <p:nvPr/>
        </p:nvSpPr>
        <p:spPr>
          <a:xfrm>
            <a:off x="1065403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9" name="Oval 1108">
            <a:extLst>
              <a:ext uri="{FF2B5EF4-FFF2-40B4-BE49-F238E27FC236}">
                <a16:creationId xmlns:a16="http://schemas.microsoft.com/office/drawing/2014/main" id="{3996BF3D-09A4-49C0-8184-1874AAF64B50}"/>
              </a:ext>
            </a:extLst>
          </p:cNvPr>
          <p:cNvSpPr>
            <a:spLocks noChangeAspect="1"/>
          </p:cNvSpPr>
          <p:nvPr/>
        </p:nvSpPr>
        <p:spPr>
          <a:xfrm>
            <a:off x="130975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0" name="Oval 1109">
            <a:extLst>
              <a:ext uri="{FF2B5EF4-FFF2-40B4-BE49-F238E27FC236}">
                <a16:creationId xmlns:a16="http://schemas.microsoft.com/office/drawing/2014/main" id="{A493C8FA-EE62-4A1B-84A6-C630C5ECEFA5}"/>
              </a:ext>
            </a:extLst>
          </p:cNvPr>
          <p:cNvSpPr>
            <a:spLocks noChangeAspect="1"/>
          </p:cNvSpPr>
          <p:nvPr/>
        </p:nvSpPr>
        <p:spPr>
          <a:xfrm>
            <a:off x="3508883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1" name="Oval 1110">
            <a:extLst>
              <a:ext uri="{FF2B5EF4-FFF2-40B4-BE49-F238E27FC236}">
                <a16:creationId xmlns:a16="http://schemas.microsoft.com/office/drawing/2014/main" id="{6406E39D-EDD6-4910-9384-632F9643F80A}"/>
              </a:ext>
            </a:extLst>
          </p:cNvPr>
          <p:cNvSpPr>
            <a:spLocks noChangeAspect="1"/>
          </p:cNvSpPr>
          <p:nvPr/>
        </p:nvSpPr>
        <p:spPr>
          <a:xfrm>
            <a:off x="375323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2" name="Oval 1111">
            <a:extLst>
              <a:ext uri="{FF2B5EF4-FFF2-40B4-BE49-F238E27FC236}">
                <a16:creationId xmlns:a16="http://schemas.microsoft.com/office/drawing/2014/main" id="{9F86DBE3-9957-4D95-96FA-2EBB63C089F6}"/>
              </a:ext>
            </a:extLst>
          </p:cNvPr>
          <p:cNvSpPr>
            <a:spLocks noChangeAspect="1"/>
          </p:cNvSpPr>
          <p:nvPr/>
        </p:nvSpPr>
        <p:spPr>
          <a:xfrm>
            <a:off x="399757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5" name="Oval 1114">
            <a:extLst>
              <a:ext uri="{FF2B5EF4-FFF2-40B4-BE49-F238E27FC236}">
                <a16:creationId xmlns:a16="http://schemas.microsoft.com/office/drawing/2014/main" id="{7EF12E74-9249-4A2D-832B-3C3457CCDC6A}"/>
              </a:ext>
            </a:extLst>
          </p:cNvPr>
          <p:cNvSpPr>
            <a:spLocks noChangeAspect="1"/>
          </p:cNvSpPr>
          <p:nvPr/>
        </p:nvSpPr>
        <p:spPr>
          <a:xfrm>
            <a:off x="277583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6" name="Oval 1115">
            <a:extLst>
              <a:ext uri="{FF2B5EF4-FFF2-40B4-BE49-F238E27FC236}">
                <a16:creationId xmlns:a16="http://schemas.microsoft.com/office/drawing/2014/main" id="{AE4C515D-D509-4B4D-8AB5-DD1E77C90462}"/>
              </a:ext>
            </a:extLst>
          </p:cNvPr>
          <p:cNvSpPr>
            <a:spLocks noChangeAspect="1"/>
          </p:cNvSpPr>
          <p:nvPr/>
        </p:nvSpPr>
        <p:spPr>
          <a:xfrm>
            <a:off x="3020187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7" name="Oval 1116">
            <a:extLst>
              <a:ext uri="{FF2B5EF4-FFF2-40B4-BE49-F238E27FC236}">
                <a16:creationId xmlns:a16="http://schemas.microsoft.com/office/drawing/2014/main" id="{E3708994-C032-45BF-A064-6F22AC531B46}"/>
              </a:ext>
            </a:extLst>
          </p:cNvPr>
          <p:cNvSpPr>
            <a:spLocks noChangeAspect="1"/>
          </p:cNvSpPr>
          <p:nvPr/>
        </p:nvSpPr>
        <p:spPr>
          <a:xfrm>
            <a:off x="326453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8" name="Oval 1117">
            <a:extLst>
              <a:ext uri="{FF2B5EF4-FFF2-40B4-BE49-F238E27FC236}">
                <a16:creationId xmlns:a16="http://schemas.microsoft.com/office/drawing/2014/main" id="{A8169B53-B1D1-4D01-98C4-01F2021679CD}"/>
              </a:ext>
            </a:extLst>
          </p:cNvPr>
          <p:cNvSpPr>
            <a:spLocks noChangeAspect="1"/>
          </p:cNvSpPr>
          <p:nvPr/>
        </p:nvSpPr>
        <p:spPr>
          <a:xfrm>
            <a:off x="5463667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9" name="Oval 1118">
            <a:extLst>
              <a:ext uri="{FF2B5EF4-FFF2-40B4-BE49-F238E27FC236}">
                <a16:creationId xmlns:a16="http://schemas.microsoft.com/office/drawing/2014/main" id="{224E486A-9ACD-4E6D-8EC9-A3CE2CACF5AE}"/>
              </a:ext>
            </a:extLst>
          </p:cNvPr>
          <p:cNvSpPr>
            <a:spLocks noChangeAspect="1"/>
          </p:cNvSpPr>
          <p:nvPr/>
        </p:nvSpPr>
        <p:spPr>
          <a:xfrm>
            <a:off x="570801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0" name="Oval 1119">
            <a:extLst>
              <a:ext uri="{FF2B5EF4-FFF2-40B4-BE49-F238E27FC236}">
                <a16:creationId xmlns:a16="http://schemas.microsoft.com/office/drawing/2014/main" id="{DF5B64B4-5B4F-420B-8BAD-4416A21D8ED6}"/>
              </a:ext>
            </a:extLst>
          </p:cNvPr>
          <p:cNvSpPr>
            <a:spLocks noChangeAspect="1"/>
          </p:cNvSpPr>
          <p:nvPr/>
        </p:nvSpPr>
        <p:spPr>
          <a:xfrm>
            <a:off x="5952363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1" name="Oval 1120">
            <a:extLst>
              <a:ext uri="{FF2B5EF4-FFF2-40B4-BE49-F238E27FC236}">
                <a16:creationId xmlns:a16="http://schemas.microsoft.com/office/drawing/2014/main" id="{A33F66A5-848E-4B3B-9CA2-712DB93E2F51}"/>
              </a:ext>
            </a:extLst>
          </p:cNvPr>
          <p:cNvSpPr>
            <a:spLocks noChangeAspect="1"/>
          </p:cNvSpPr>
          <p:nvPr/>
        </p:nvSpPr>
        <p:spPr>
          <a:xfrm>
            <a:off x="619671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2" name="Oval 1121">
            <a:extLst>
              <a:ext uri="{FF2B5EF4-FFF2-40B4-BE49-F238E27FC236}">
                <a16:creationId xmlns:a16="http://schemas.microsoft.com/office/drawing/2014/main" id="{596E9791-2BB7-4291-A419-21231BCFA728}"/>
              </a:ext>
            </a:extLst>
          </p:cNvPr>
          <p:cNvSpPr>
            <a:spLocks noChangeAspect="1"/>
          </p:cNvSpPr>
          <p:nvPr/>
        </p:nvSpPr>
        <p:spPr>
          <a:xfrm>
            <a:off x="644105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4" name="Oval 1123">
            <a:extLst>
              <a:ext uri="{FF2B5EF4-FFF2-40B4-BE49-F238E27FC236}">
                <a16:creationId xmlns:a16="http://schemas.microsoft.com/office/drawing/2014/main" id="{06F7BDDD-FCA0-4281-B34A-5F4899226156}"/>
              </a:ext>
            </a:extLst>
          </p:cNvPr>
          <p:cNvSpPr>
            <a:spLocks noChangeAspect="1"/>
          </p:cNvSpPr>
          <p:nvPr/>
        </p:nvSpPr>
        <p:spPr>
          <a:xfrm>
            <a:off x="497497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5" name="Oval 1124">
            <a:extLst>
              <a:ext uri="{FF2B5EF4-FFF2-40B4-BE49-F238E27FC236}">
                <a16:creationId xmlns:a16="http://schemas.microsoft.com/office/drawing/2014/main" id="{DAE1EB26-4FEE-4632-8CB9-F63BA7307D32}"/>
              </a:ext>
            </a:extLst>
          </p:cNvPr>
          <p:cNvSpPr>
            <a:spLocks noChangeAspect="1"/>
          </p:cNvSpPr>
          <p:nvPr/>
        </p:nvSpPr>
        <p:spPr>
          <a:xfrm>
            <a:off x="521931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" name="Oval 1125">
            <a:extLst>
              <a:ext uri="{FF2B5EF4-FFF2-40B4-BE49-F238E27FC236}">
                <a16:creationId xmlns:a16="http://schemas.microsoft.com/office/drawing/2014/main" id="{DD16475D-304B-4CC3-90EB-245D1DEDB81A}"/>
              </a:ext>
            </a:extLst>
          </p:cNvPr>
          <p:cNvSpPr>
            <a:spLocks noChangeAspect="1"/>
          </p:cNvSpPr>
          <p:nvPr/>
        </p:nvSpPr>
        <p:spPr>
          <a:xfrm>
            <a:off x="741845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" name="Oval 1126">
            <a:extLst>
              <a:ext uri="{FF2B5EF4-FFF2-40B4-BE49-F238E27FC236}">
                <a16:creationId xmlns:a16="http://schemas.microsoft.com/office/drawing/2014/main" id="{5C14E55D-C03E-4E5E-9C02-AAB5ECF9B029}"/>
              </a:ext>
            </a:extLst>
          </p:cNvPr>
          <p:cNvSpPr>
            <a:spLocks noChangeAspect="1"/>
          </p:cNvSpPr>
          <p:nvPr/>
        </p:nvSpPr>
        <p:spPr>
          <a:xfrm>
            <a:off x="766279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8" name="Oval 1127">
            <a:extLst>
              <a:ext uri="{FF2B5EF4-FFF2-40B4-BE49-F238E27FC236}">
                <a16:creationId xmlns:a16="http://schemas.microsoft.com/office/drawing/2014/main" id="{37DD263C-18FE-491E-84E5-752D6A30D927}"/>
              </a:ext>
            </a:extLst>
          </p:cNvPr>
          <p:cNvSpPr>
            <a:spLocks noChangeAspect="1"/>
          </p:cNvSpPr>
          <p:nvPr/>
        </p:nvSpPr>
        <p:spPr>
          <a:xfrm>
            <a:off x="7907147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9" name="Oval 1128">
            <a:extLst>
              <a:ext uri="{FF2B5EF4-FFF2-40B4-BE49-F238E27FC236}">
                <a16:creationId xmlns:a16="http://schemas.microsoft.com/office/drawing/2014/main" id="{FA392DB2-E488-45C7-A704-50D339F4C756}"/>
              </a:ext>
            </a:extLst>
          </p:cNvPr>
          <p:cNvSpPr>
            <a:spLocks noChangeAspect="1"/>
          </p:cNvSpPr>
          <p:nvPr/>
        </p:nvSpPr>
        <p:spPr>
          <a:xfrm>
            <a:off x="815149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1" name="Oval 1130">
            <a:extLst>
              <a:ext uri="{FF2B5EF4-FFF2-40B4-BE49-F238E27FC236}">
                <a16:creationId xmlns:a16="http://schemas.microsoft.com/office/drawing/2014/main" id="{5CEEB40F-D4B2-4CB8-BBDB-A35DD2D50284}"/>
              </a:ext>
            </a:extLst>
          </p:cNvPr>
          <p:cNvSpPr>
            <a:spLocks noChangeAspect="1"/>
          </p:cNvSpPr>
          <p:nvPr/>
        </p:nvSpPr>
        <p:spPr>
          <a:xfrm>
            <a:off x="692975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4" name="Oval 1133">
            <a:extLst>
              <a:ext uri="{FF2B5EF4-FFF2-40B4-BE49-F238E27FC236}">
                <a16:creationId xmlns:a16="http://schemas.microsoft.com/office/drawing/2014/main" id="{9699932E-603C-451A-B8B8-4E123697C640}"/>
              </a:ext>
            </a:extLst>
          </p:cNvPr>
          <p:cNvSpPr>
            <a:spLocks noChangeAspect="1"/>
          </p:cNvSpPr>
          <p:nvPr/>
        </p:nvSpPr>
        <p:spPr>
          <a:xfrm>
            <a:off x="155409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6" name="Oval 1135">
            <a:extLst>
              <a:ext uri="{FF2B5EF4-FFF2-40B4-BE49-F238E27FC236}">
                <a16:creationId xmlns:a16="http://schemas.microsoft.com/office/drawing/2014/main" id="{687F5508-F567-44FC-9A8C-BC26E654FEAF}"/>
              </a:ext>
            </a:extLst>
          </p:cNvPr>
          <p:cNvSpPr>
            <a:spLocks noChangeAspect="1"/>
          </p:cNvSpPr>
          <p:nvPr/>
        </p:nvSpPr>
        <p:spPr>
          <a:xfrm>
            <a:off x="204279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7" name="Oval 1136">
            <a:extLst>
              <a:ext uri="{FF2B5EF4-FFF2-40B4-BE49-F238E27FC236}">
                <a16:creationId xmlns:a16="http://schemas.microsoft.com/office/drawing/2014/main" id="{86C4FB2F-AA89-4CAF-97D5-496B0CB9CE65}"/>
              </a:ext>
            </a:extLst>
          </p:cNvPr>
          <p:cNvSpPr>
            <a:spLocks noChangeAspect="1"/>
          </p:cNvSpPr>
          <p:nvPr/>
        </p:nvSpPr>
        <p:spPr>
          <a:xfrm>
            <a:off x="228714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9" name="Oval 1138">
            <a:extLst>
              <a:ext uri="{FF2B5EF4-FFF2-40B4-BE49-F238E27FC236}">
                <a16:creationId xmlns:a16="http://schemas.microsoft.com/office/drawing/2014/main" id="{FAD948BA-8F93-4768-B3EC-2765B0758727}"/>
              </a:ext>
            </a:extLst>
          </p:cNvPr>
          <p:cNvSpPr>
            <a:spLocks noChangeAspect="1"/>
          </p:cNvSpPr>
          <p:nvPr/>
        </p:nvSpPr>
        <p:spPr>
          <a:xfrm>
            <a:off x="82105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0" name="Oval 1139">
            <a:extLst>
              <a:ext uri="{FF2B5EF4-FFF2-40B4-BE49-F238E27FC236}">
                <a16:creationId xmlns:a16="http://schemas.microsoft.com/office/drawing/2014/main" id="{784975FB-1A33-4200-AD75-A344735A5E8C}"/>
              </a:ext>
            </a:extLst>
          </p:cNvPr>
          <p:cNvSpPr>
            <a:spLocks noChangeAspect="1"/>
          </p:cNvSpPr>
          <p:nvPr/>
        </p:nvSpPr>
        <p:spPr>
          <a:xfrm>
            <a:off x="106540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1" name="Oval 1140">
            <a:extLst>
              <a:ext uri="{FF2B5EF4-FFF2-40B4-BE49-F238E27FC236}">
                <a16:creationId xmlns:a16="http://schemas.microsoft.com/office/drawing/2014/main" id="{0FC5DE9F-3908-497D-8671-C02F11BD614D}"/>
              </a:ext>
            </a:extLst>
          </p:cNvPr>
          <p:cNvSpPr>
            <a:spLocks noChangeAspect="1"/>
          </p:cNvSpPr>
          <p:nvPr/>
        </p:nvSpPr>
        <p:spPr>
          <a:xfrm>
            <a:off x="130975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2" name="Oval 1141">
            <a:extLst>
              <a:ext uri="{FF2B5EF4-FFF2-40B4-BE49-F238E27FC236}">
                <a16:creationId xmlns:a16="http://schemas.microsoft.com/office/drawing/2014/main" id="{23421508-A57A-4CED-AFB4-2258031C4C5A}"/>
              </a:ext>
            </a:extLst>
          </p:cNvPr>
          <p:cNvSpPr>
            <a:spLocks noChangeAspect="1"/>
          </p:cNvSpPr>
          <p:nvPr/>
        </p:nvSpPr>
        <p:spPr>
          <a:xfrm>
            <a:off x="350888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3" name="Oval 1142">
            <a:extLst>
              <a:ext uri="{FF2B5EF4-FFF2-40B4-BE49-F238E27FC236}">
                <a16:creationId xmlns:a16="http://schemas.microsoft.com/office/drawing/2014/main" id="{16E2368A-A0AE-4B88-B88C-B68B5BFFC4F2}"/>
              </a:ext>
            </a:extLst>
          </p:cNvPr>
          <p:cNvSpPr>
            <a:spLocks noChangeAspect="1"/>
          </p:cNvSpPr>
          <p:nvPr/>
        </p:nvSpPr>
        <p:spPr>
          <a:xfrm>
            <a:off x="375323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4" name="Oval 1143">
            <a:extLst>
              <a:ext uri="{FF2B5EF4-FFF2-40B4-BE49-F238E27FC236}">
                <a16:creationId xmlns:a16="http://schemas.microsoft.com/office/drawing/2014/main" id="{5F639EEA-B9FC-450C-9B12-F28DCDCD1689}"/>
              </a:ext>
            </a:extLst>
          </p:cNvPr>
          <p:cNvSpPr>
            <a:spLocks noChangeAspect="1"/>
          </p:cNvSpPr>
          <p:nvPr/>
        </p:nvSpPr>
        <p:spPr>
          <a:xfrm>
            <a:off x="399757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5" name="Oval 1144">
            <a:extLst>
              <a:ext uri="{FF2B5EF4-FFF2-40B4-BE49-F238E27FC236}">
                <a16:creationId xmlns:a16="http://schemas.microsoft.com/office/drawing/2014/main" id="{F207D9BE-A823-44F5-A9CD-A24B8BCE39EF}"/>
              </a:ext>
            </a:extLst>
          </p:cNvPr>
          <p:cNvSpPr>
            <a:spLocks noChangeAspect="1"/>
          </p:cNvSpPr>
          <p:nvPr/>
        </p:nvSpPr>
        <p:spPr>
          <a:xfrm>
            <a:off x="424192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6" name="Oval 1145">
            <a:extLst>
              <a:ext uri="{FF2B5EF4-FFF2-40B4-BE49-F238E27FC236}">
                <a16:creationId xmlns:a16="http://schemas.microsoft.com/office/drawing/2014/main" id="{AAEAFEC5-48B6-4D03-B077-876102A6B30A}"/>
              </a:ext>
            </a:extLst>
          </p:cNvPr>
          <p:cNvSpPr>
            <a:spLocks noChangeAspect="1"/>
          </p:cNvSpPr>
          <p:nvPr/>
        </p:nvSpPr>
        <p:spPr>
          <a:xfrm>
            <a:off x="448627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0" name="Oval 1149">
            <a:extLst>
              <a:ext uri="{FF2B5EF4-FFF2-40B4-BE49-F238E27FC236}">
                <a16:creationId xmlns:a16="http://schemas.microsoft.com/office/drawing/2014/main" id="{86EA32EA-36F9-4288-8E51-43B222275DFF}"/>
              </a:ext>
            </a:extLst>
          </p:cNvPr>
          <p:cNvSpPr>
            <a:spLocks noChangeAspect="1"/>
          </p:cNvSpPr>
          <p:nvPr/>
        </p:nvSpPr>
        <p:spPr>
          <a:xfrm>
            <a:off x="546366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5" name="Oval 1154">
            <a:extLst>
              <a:ext uri="{FF2B5EF4-FFF2-40B4-BE49-F238E27FC236}">
                <a16:creationId xmlns:a16="http://schemas.microsoft.com/office/drawing/2014/main" id="{9641BE37-3087-4DB9-8BF7-1088EA19D6F6}"/>
              </a:ext>
            </a:extLst>
          </p:cNvPr>
          <p:cNvSpPr>
            <a:spLocks noChangeAspect="1"/>
          </p:cNvSpPr>
          <p:nvPr/>
        </p:nvSpPr>
        <p:spPr>
          <a:xfrm>
            <a:off x="473062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6" name="Oval 1155">
            <a:extLst>
              <a:ext uri="{FF2B5EF4-FFF2-40B4-BE49-F238E27FC236}">
                <a16:creationId xmlns:a16="http://schemas.microsoft.com/office/drawing/2014/main" id="{41060C7F-ED8B-41EB-91E2-5CEA5E224E12}"/>
              </a:ext>
            </a:extLst>
          </p:cNvPr>
          <p:cNvSpPr>
            <a:spLocks noChangeAspect="1"/>
          </p:cNvSpPr>
          <p:nvPr/>
        </p:nvSpPr>
        <p:spPr>
          <a:xfrm>
            <a:off x="497497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7" name="Oval 1156">
            <a:extLst>
              <a:ext uri="{FF2B5EF4-FFF2-40B4-BE49-F238E27FC236}">
                <a16:creationId xmlns:a16="http://schemas.microsoft.com/office/drawing/2014/main" id="{56BD025E-CB47-415A-A0D0-B175EB1477E3}"/>
              </a:ext>
            </a:extLst>
          </p:cNvPr>
          <p:cNvSpPr>
            <a:spLocks noChangeAspect="1"/>
          </p:cNvSpPr>
          <p:nvPr/>
        </p:nvSpPr>
        <p:spPr>
          <a:xfrm>
            <a:off x="521931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8" name="Oval 1157">
            <a:extLst>
              <a:ext uri="{FF2B5EF4-FFF2-40B4-BE49-F238E27FC236}">
                <a16:creationId xmlns:a16="http://schemas.microsoft.com/office/drawing/2014/main" id="{46BE146A-AF64-4F42-817A-A6B248475020}"/>
              </a:ext>
            </a:extLst>
          </p:cNvPr>
          <p:cNvSpPr>
            <a:spLocks noChangeAspect="1"/>
          </p:cNvSpPr>
          <p:nvPr/>
        </p:nvSpPr>
        <p:spPr>
          <a:xfrm>
            <a:off x="741845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9" name="Oval 1158">
            <a:extLst>
              <a:ext uri="{FF2B5EF4-FFF2-40B4-BE49-F238E27FC236}">
                <a16:creationId xmlns:a16="http://schemas.microsoft.com/office/drawing/2014/main" id="{7D0D1C48-CA32-4598-BE84-3DC3E325F332}"/>
              </a:ext>
            </a:extLst>
          </p:cNvPr>
          <p:cNvSpPr>
            <a:spLocks noChangeAspect="1"/>
          </p:cNvSpPr>
          <p:nvPr/>
        </p:nvSpPr>
        <p:spPr>
          <a:xfrm>
            <a:off x="766279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0" name="Oval 1159">
            <a:extLst>
              <a:ext uri="{FF2B5EF4-FFF2-40B4-BE49-F238E27FC236}">
                <a16:creationId xmlns:a16="http://schemas.microsoft.com/office/drawing/2014/main" id="{F4C8F0BF-B96E-4BCC-BDFC-0257FFB3E6E0}"/>
              </a:ext>
            </a:extLst>
          </p:cNvPr>
          <p:cNvSpPr>
            <a:spLocks noChangeAspect="1"/>
          </p:cNvSpPr>
          <p:nvPr/>
        </p:nvSpPr>
        <p:spPr>
          <a:xfrm>
            <a:off x="790714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2" name="Oval 1161">
            <a:extLst>
              <a:ext uri="{FF2B5EF4-FFF2-40B4-BE49-F238E27FC236}">
                <a16:creationId xmlns:a16="http://schemas.microsoft.com/office/drawing/2014/main" id="{A61A9DA6-B881-40C8-9233-D8AEC9E15B0B}"/>
              </a:ext>
            </a:extLst>
          </p:cNvPr>
          <p:cNvSpPr>
            <a:spLocks noChangeAspect="1"/>
          </p:cNvSpPr>
          <p:nvPr/>
        </p:nvSpPr>
        <p:spPr>
          <a:xfrm>
            <a:off x="668540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3" name="Oval 1162">
            <a:extLst>
              <a:ext uri="{FF2B5EF4-FFF2-40B4-BE49-F238E27FC236}">
                <a16:creationId xmlns:a16="http://schemas.microsoft.com/office/drawing/2014/main" id="{5801373B-98A2-484D-9115-98D64A8D23BF}"/>
              </a:ext>
            </a:extLst>
          </p:cNvPr>
          <p:cNvSpPr>
            <a:spLocks noChangeAspect="1"/>
          </p:cNvSpPr>
          <p:nvPr/>
        </p:nvSpPr>
        <p:spPr>
          <a:xfrm>
            <a:off x="692975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7" name="Oval 1166">
            <a:extLst>
              <a:ext uri="{FF2B5EF4-FFF2-40B4-BE49-F238E27FC236}">
                <a16:creationId xmlns:a16="http://schemas.microsoft.com/office/drawing/2014/main" id="{3CCE3DDE-3782-4768-85EF-687044D49F96}"/>
              </a:ext>
            </a:extLst>
          </p:cNvPr>
          <p:cNvSpPr>
            <a:spLocks noChangeAspect="1"/>
          </p:cNvSpPr>
          <p:nvPr/>
        </p:nvSpPr>
        <p:spPr>
          <a:xfrm>
            <a:off x="179844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8" name="Oval 1167">
            <a:extLst>
              <a:ext uri="{FF2B5EF4-FFF2-40B4-BE49-F238E27FC236}">
                <a16:creationId xmlns:a16="http://schemas.microsoft.com/office/drawing/2014/main" id="{563CC542-F042-4E80-8927-73ED3077E52E}"/>
              </a:ext>
            </a:extLst>
          </p:cNvPr>
          <p:cNvSpPr>
            <a:spLocks noChangeAspect="1"/>
          </p:cNvSpPr>
          <p:nvPr/>
        </p:nvSpPr>
        <p:spPr>
          <a:xfrm>
            <a:off x="204279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0" name="Oval 1169">
            <a:extLst>
              <a:ext uri="{FF2B5EF4-FFF2-40B4-BE49-F238E27FC236}">
                <a16:creationId xmlns:a16="http://schemas.microsoft.com/office/drawing/2014/main" id="{05452DE2-8DEF-47E4-B7C5-8FFA50AFCE87}"/>
              </a:ext>
            </a:extLst>
          </p:cNvPr>
          <p:cNvSpPr>
            <a:spLocks noChangeAspect="1"/>
          </p:cNvSpPr>
          <p:nvPr/>
        </p:nvSpPr>
        <p:spPr>
          <a:xfrm>
            <a:off x="253149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1" name="Oval 1170">
            <a:extLst>
              <a:ext uri="{FF2B5EF4-FFF2-40B4-BE49-F238E27FC236}">
                <a16:creationId xmlns:a16="http://schemas.microsoft.com/office/drawing/2014/main" id="{485DA644-0D6E-4CA8-A43D-4F48683A32B4}"/>
              </a:ext>
            </a:extLst>
          </p:cNvPr>
          <p:cNvSpPr>
            <a:spLocks noChangeAspect="1"/>
          </p:cNvSpPr>
          <p:nvPr/>
        </p:nvSpPr>
        <p:spPr>
          <a:xfrm>
            <a:off x="82105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2" name="Oval 1171">
            <a:extLst>
              <a:ext uri="{FF2B5EF4-FFF2-40B4-BE49-F238E27FC236}">
                <a16:creationId xmlns:a16="http://schemas.microsoft.com/office/drawing/2014/main" id="{EE4924B3-A7F2-4BD7-B300-D5503263D3E5}"/>
              </a:ext>
            </a:extLst>
          </p:cNvPr>
          <p:cNvSpPr>
            <a:spLocks noChangeAspect="1"/>
          </p:cNvSpPr>
          <p:nvPr/>
        </p:nvSpPr>
        <p:spPr>
          <a:xfrm>
            <a:off x="106540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3" name="Oval 1172">
            <a:extLst>
              <a:ext uri="{FF2B5EF4-FFF2-40B4-BE49-F238E27FC236}">
                <a16:creationId xmlns:a16="http://schemas.microsoft.com/office/drawing/2014/main" id="{525903CB-CA8E-4A0D-BFFC-04BEEADA9D65}"/>
              </a:ext>
            </a:extLst>
          </p:cNvPr>
          <p:cNvSpPr>
            <a:spLocks noChangeAspect="1"/>
          </p:cNvSpPr>
          <p:nvPr/>
        </p:nvSpPr>
        <p:spPr>
          <a:xfrm>
            <a:off x="130975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5" name="Oval 1174">
            <a:extLst>
              <a:ext uri="{FF2B5EF4-FFF2-40B4-BE49-F238E27FC236}">
                <a16:creationId xmlns:a16="http://schemas.microsoft.com/office/drawing/2014/main" id="{0FB26AA3-6F35-49CB-9E1D-381700C22C0E}"/>
              </a:ext>
            </a:extLst>
          </p:cNvPr>
          <p:cNvSpPr>
            <a:spLocks noChangeAspect="1"/>
          </p:cNvSpPr>
          <p:nvPr/>
        </p:nvSpPr>
        <p:spPr>
          <a:xfrm>
            <a:off x="375323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6" name="Oval 1175">
            <a:extLst>
              <a:ext uri="{FF2B5EF4-FFF2-40B4-BE49-F238E27FC236}">
                <a16:creationId xmlns:a16="http://schemas.microsoft.com/office/drawing/2014/main" id="{6E28F7D6-FD63-4E48-AF7F-39BC32C578C9}"/>
              </a:ext>
            </a:extLst>
          </p:cNvPr>
          <p:cNvSpPr>
            <a:spLocks noChangeAspect="1"/>
          </p:cNvSpPr>
          <p:nvPr/>
        </p:nvSpPr>
        <p:spPr>
          <a:xfrm>
            <a:off x="399757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7" name="Oval 1176">
            <a:extLst>
              <a:ext uri="{FF2B5EF4-FFF2-40B4-BE49-F238E27FC236}">
                <a16:creationId xmlns:a16="http://schemas.microsoft.com/office/drawing/2014/main" id="{2B69E6C6-0B26-4224-ACDF-37FFC54F06F7}"/>
              </a:ext>
            </a:extLst>
          </p:cNvPr>
          <p:cNvSpPr>
            <a:spLocks noChangeAspect="1"/>
          </p:cNvSpPr>
          <p:nvPr/>
        </p:nvSpPr>
        <p:spPr>
          <a:xfrm>
            <a:off x="424192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9" name="Oval 1178">
            <a:extLst>
              <a:ext uri="{FF2B5EF4-FFF2-40B4-BE49-F238E27FC236}">
                <a16:creationId xmlns:a16="http://schemas.microsoft.com/office/drawing/2014/main" id="{873205B2-FDD2-4FB5-88E5-320138A3710C}"/>
              </a:ext>
            </a:extLst>
          </p:cNvPr>
          <p:cNvSpPr>
            <a:spLocks noChangeAspect="1"/>
          </p:cNvSpPr>
          <p:nvPr/>
        </p:nvSpPr>
        <p:spPr>
          <a:xfrm>
            <a:off x="277583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0" name="Oval 1179">
            <a:extLst>
              <a:ext uri="{FF2B5EF4-FFF2-40B4-BE49-F238E27FC236}">
                <a16:creationId xmlns:a16="http://schemas.microsoft.com/office/drawing/2014/main" id="{FEBA4964-6ACF-4A4B-94A1-42A13CA4B1CF}"/>
              </a:ext>
            </a:extLst>
          </p:cNvPr>
          <p:cNvSpPr>
            <a:spLocks noChangeAspect="1"/>
          </p:cNvSpPr>
          <p:nvPr/>
        </p:nvSpPr>
        <p:spPr>
          <a:xfrm>
            <a:off x="302018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1" name="Oval 1180">
            <a:extLst>
              <a:ext uri="{FF2B5EF4-FFF2-40B4-BE49-F238E27FC236}">
                <a16:creationId xmlns:a16="http://schemas.microsoft.com/office/drawing/2014/main" id="{CCB443C9-B260-45DD-BC34-6F87E04F0DDA}"/>
              </a:ext>
            </a:extLst>
          </p:cNvPr>
          <p:cNvSpPr>
            <a:spLocks noChangeAspect="1"/>
          </p:cNvSpPr>
          <p:nvPr/>
        </p:nvSpPr>
        <p:spPr>
          <a:xfrm>
            <a:off x="326453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3" name="Oval 1182">
            <a:extLst>
              <a:ext uri="{FF2B5EF4-FFF2-40B4-BE49-F238E27FC236}">
                <a16:creationId xmlns:a16="http://schemas.microsoft.com/office/drawing/2014/main" id="{64CC215C-02DA-4467-BC2D-9082B9C39467}"/>
              </a:ext>
            </a:extLst>
          </p:cNvPr>
          <p:cNvSpPr>
            <a:spLocks noChangeAspect="1"/>
          </p:cNvSpPr>
          <p:nvPr/>
        </p:nvSpPr>
        <p:spPr>
          <a:xfrm>
            <a:off x="570801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4" name="Oval 1183">
            <a:extLst>
              <a:ext uri="{FF2B5EF4-FFF2-40B4-BE49-F238E27FC236}">
                <a16:creationId xmlns:a16="http://schemas.microsoft.com/office/drawing/2014/main" id="{DCF5E8DB-3541-42C6-A7C7-DF1E4269963B}"/>
              </a:ext>
            </a:extLst>
          </p:cNvPr>
          <p:cNvSpPr>
            <a:spLocks noChangeAspect="1"/>
          </p:cNvSpPr>
          <p:nvPr/>
        </p:nvSpPr>
        <p:spPr>
          <a:xfrm>
            <a:off x="595236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5" name="Oval 1184">
            <a:extLst>
              <a:ext uri="{FF2B5EF4-FFF2-40B4-BE49-F238E27FC236}">
                <a16:creationId xmlns:a16="http://schemas.microsoft.com/office/drawing/2014/main" id="{ADED0466-CB32-4D4A-8700-50E8E8F48EAD}"/>
              </a:ext>
            </a:extLst>
          </p:cNvPr>
          <p:cNvSpPr>
            <a:spLocks noChangeAspect="1"/>
          </p:cNvSpPr>
          <p:nvPr/>
        </p:nvSpPr>
        <p:spPr>
          <a:xfrm>
            <a:off x="619671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6" name="Oval 1185">
            <a:extLst>
              <a:ext uri="{FF2B5EF4-FFF2-40B4-BE49-F238E27FC236}">
                <a16:creationId xmlns:a16="http://schemas.microsoft.com/office/drawing/2014/main" id="{C137BB10-CEC5-4AAD-8241-0BFB0F402FA5}"/>
              </a:ext>
            </a:extLst>
          </p:cNvPr>
          <p:cNvSpPr>
            <a:spLocks noChangeAspect="1"/>
          </p:cNvSpPr>
          <p:nvPr/>
        </p:nvSpPr>
        <p:spPr>
          <a:xfrm>
            <a:off x="644105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7" name="Oval 1186">
            <a:extLst>
              <a:ext uri="{FF2B5EF4-FFF2-40B4-BE49-F238E27FC236}">
                <a16:creationId xmlns:a16="http://schemas.microsoft.com/office/drawing/2014/main" id="{9068EBD6-82B7-4979-B8B7-8FA19057CA0D}"/>
              </a:ext>
            </a:extLst>
          </p:cNvPr>
          <p:cNvSpPr>
            <a:spLocks noChangeAspect="1"/>
          </p:cNvSpPr>
          <p:nvPr/>
        </p:nvSpPr>
        <p:spPr>
          <a:xfrm>
            <a:off x="473062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8" name="Oval 1187">
            <a:extLst>
              <a:ext uri="{FF2B5EF4-FFF2-40B4-BE49-F238E27FC236}">
                <a16:creationId xmlns:a16="http://schemas.microsoft.com/office/drawing/2014/main" id="{3985F49E-7FD7-4886-B869-28B6D6FF01DC}"/>
              </a:ext>
            </a:extLst>
          </p:cNvPr>
          <p:cNvSpPr>
            <a:spLocks noChangeAspect="1"/>
          </p:cNvSpPr>
          <p:nvPr/>
        </p:nvSpPr>
        <p:spPr>
          <a:xfrm>
            <a:off x="497497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9" name="Oval 1188">
            <a:extLst>
              <a:ext uri="{FF2B5EF4-FFF2-40B4-BE49-F238E27FC236}">
                <a16:creationId xmlns:a16="http://schemas.microsoft.com/office/drawing/2014/main" id="{1D0712DF-06FC-4D22-B20E-5F2919884508}"/>
              </a:ext>
            </a:extLst>
          </p:cNvPr>
          <p:cNvSpPr>
            <a:spLocks noChangeAspect="1"/>
          </p:cNvSpPr>
          <p:nvPr/>
        </p:nvSpPr>
        <p:spPr>
          <a:xfrm>
            <a:off x="521931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1" name="Oval 1190">
            <a:extLst>
              <a:ext uri="{FF2B5EF4-FFF2-40B4-BE49-F238E27FC236}">
                <a16:creationId xmlns:a16="http://schemas.microsoft.com/office/drawing/2014/main" id="{D45549D9-1EDE-469B-AC34-39EEC082F425}"/>
              </a:ext>
            </a:extLst>
          </p:cNvPr>
          <p:cNvSpPr>
            <a:spLocks noChangeAspect="1"/>
          </p:cNvSpPr>
          <p:nvPr/>
        </p:nvSpPr>
        <p:spPr>
          <a:xfrm>
            <a:off x="766279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2" name="Oval 1191">
            <a:extLst>
              <a:ext uri="{FF2B5EF4-FFF2-40B4-BE49-F238E27FC236}">
                <a16:creationId xmlns:a16="http://schemas.microsoft.com/office/drawing/2014/main" id="{0D713133-10F8-4CC5-8185-F0D3794646B7}"/>
              </a:ext>
            </a:extLst>
          </p:cNvPr>
          <p:cNvSpPr>
            <a:spLocks noChangeAspect="1"/>
          </p:cNvSpPr>
          <p:nvPr/>
        </p:nvSpPr>
        <p:spPr>
          <a:xfrm>
            <a:off x="790714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5" name="Oval 1194">
            <a:extLst>
              <a:ext uri="{FF2B5EF4-FFF2-40B4-BE49-F238E27FC236}">
                <a16:creationId xmlns:a16="http://schemas.microsoft.com/office/drawing/2014/main" id="{028EC51C-EACF-4580-BD61-D4DEE406ED59}"/>
              </a:ext>
            </a:extLst>
          </p:cNvPr>
          <p:cNvSpPr>
            <a:spLocks noChangeAspect="1"/>
          </p:cNvSpPr>
          <p:nvPr/>
        </p:nvSpPr>
        <p:spPr>
          <a:xfrm>
            <a:off x="692975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6" name="Oval 1195">
            <a:extLst>
              <a:ext uri="{FF2B5EF4-FFF2-40B4-BE49-F238E27FC236}">
                <a16:creationId xmlns:a16="http://schemas.microsoft.com/office/drawing/2014/main" id="{029325BA-2FF7-46F7-8941-3659CF54E977}"/>
              </a:ext>
            </a:extLst>
          </p:cNvPr>
          <p:cNvSpPr>
            <a:spLocks noChangeAspect="1"/>
          </p:cNvSpPr>
          <p:nvPr/>
        </p:nvSpPr>
        <p:spPr>
          <a:xfrm>
            <a:off x="717410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8" name="Oval 1197">
            <a:extLst>
              <a:ext uri="{FF2B5EF4-FFF2-40B4-BE49-F238E27FC236}">
                <a16:creationId xmlns:a16="http://schemas.microsoft.com/office/drawing/2014/main" id="{9630A263-299F-4F0B-BD26-63E64FCAA63B}"/>
              </a:ext>
            </a:extLst>
          </p:cNvPr>
          <p:cNvSpPr>
            <a:spLocks noChangeAspect="1"/>
          </p:cNvSpPr>
          <p:nvPr/>
        </p:nvSpPr>
        <p:spPr>
          <a:xfrm>
            <a:off x="155409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9" name="Oval 1198">
            <a:extLst>
              <a:ext uri="{FF2B5EF4-FFF2-40B4-BE49-F238E27FC236}">
                <a16:creationId xmlns:a16="http://schemas.microsoft.com/office/drawing/2014/main" id="{49E68C60-1F0F-4E1D-BE89-2AD1CE231E7C}"/>
              </a:ext>
            </a:extLst>
          </p:cNvPr>
          <p:cNvSpPr>
            <a:spLocks noChangeAspect="1"/>
          </p:cNvSpPr>
          <p:nvPr/>
        </p:nvSpPr>
        <p:spPr>
          <a:xfrm>
            <a:off x="179844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0" name="Oval 1199">
            <a:extLst>
              <a:ext uri="{FF2B5EF4-FFF2-40B4-BE49-F238E27FC236}">
                <a16:creationId xmlns:a16="http://schemas.microsoft.com/office/drawing/2014/main" id="{632744D8-EA1C-4853-A266-977C6521D887}"/>
              </a:ext>
            </a:extLst>
          </p:cNvPr>
          <p:cNvSpPr>
            <a:spLocks noChangeAspect="1"/>
          </p:cNvSpPr>
          <p:nvPr/>
        </p:nvSpPr>
        <p:spPr>
          <a:xfrm>
            <a:off x="204279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2" name="Oval 1201">
            <a:extLst>
              <a:ext uri="{FF2B5EF4-FFF2-40B4-BE49-F238E27FC236}">
                <a16:creationId xmlns:a16="http://schemas.microsoft.com/office/drawing/2014/main" id="{B1F01CB7-3434-4533-9E82-43969A89E3D5}"/>
              </a:ext>
            </a:extLst>
          </p:cNvPr>
          <p:cNvSpPr>
            <a:spLocks noChangeAspect="1"/>
          </p:cNvSpPr>
          <p:nvPr/>
        </p:nvSpPr>
        <p:spPr>
          <a:xfrm>
            <a:off x="253149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4" name="Oval 1203">
            <a:extLst>
              <a:ext uri="{FF2B5EF4-FFF2-40B4-BE49-F238E27FC236}">
                <a16:creationId xmlns:a16="http://schemas.microsoft.com/office/drawing/2014/main" id="{D36A67A1-D028-4498-96B8-77FD03231867}"/>
              </a:ext>
            </a:extLst>
          </p:cNvPr>
          <p:cNvSpPr>
            <a:spLocks noChangeAspect="1"/>
          </p:cNvSpPr>
          <p:nvPr/>
        </p:nvSpPr>
        <p:spPr>
          <a:xfrm>
            <a:off x="106540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5" name="Oval 1204">
            <a:extLst>
              <a:ext uri="{FF2B5EF4-FFF2-40B4-BE49-F238E27FC236}">
                <a16:creationId xmlns:a16="http://schemas.microsoft.com/office/drawing/2014/main" id="{CACC27FA-73E8-4452-A3CE-31FADACB5DEF}"/>
              </a:ext>
            </a:extLst>
          </p:cNvPr>
          <p:cNvSpPr>
            <a:spLocks noChangeAspect="1"/>
          </p:cNvSpPr>
          <p:nvPr/>
        </p:nvSpPr>
        <p:spPr>
          <a:xfrm>
            <a:off x="130975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7" name="Oval 1206">
            <a:extLst>
              <a:ext uri="{FF2B5EF4-FFF2-40B4-BE49-F238E27FC236}">
                <a16:creationId xmlns:a16="http://schemas.microsoft.com/office/drawing/2014/main" id="{67E8807D-2538-4CE6-80F6-04D862859445}"/>
              </a:ext>
            </a:extLst>
          </p:cNvPr>
          <p:cNvSpPr>
            <a:spLocks noChangeAspect="1"/>
          </p:cNvSpPr>
          <p:nvPr/>
        </p:nvSpPr>
        <p:spPr>
          <a:xfrm>
            <a:off x="375323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8" name="Oval 1207">
            <a:extLst>
              <a:ext uri="{FF2B5EF4-FFF2-40B4-BE49-F238E27FC236}">
                <a16:creationId xmlns:a16="http://schemas.microsoft.com/office/drawing/2014/main" id="{6FF0BC25-A77A-4E44-95B4-DC24C79F5DA5}"/>
              </a:ext>
            </a:extLst>
          </p:cNvPr>
          <p:cNvSpPr>
            <a:spLocks noChangeAspect="1"/>
          </p:cNvSpPr>
          <p:nvPr/>
        </p:nvSpPr>
        <p:spPr>
          <a:xfrm>
            <a:off x="399757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9" name="Oval 1208">
            <a:extLst>
              <a:ext uri="{FF2B5EF4-FFF2-40B4-BE49-F238E27FC236}">
                <a16:creationId xmlns:a16="http://schemas.microsoft.com/office/drawing/2014/main" id="{B33173D2-8F3A-4A64-8A8A-4920300C0B9B}"/>
              </a:ext>
            </a:extLst>
          </p:cNvPr>
          <p:cNvSpPr>
            <a:spLocks noChangeAspect="1"/>
          </p:cNvSpPr>
          <p:nvPr/>
        </p:nvSpPr>
        <p:spPr>
          <a:xfrm>
            <a:off x="424192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0" name="Oval 1209">
            <a:extLst>
              <a:ext uri="{FF2B5EF4-FFF2-40B4-BE49-F238E27FC236}">
                <a16:creationId xmlns:a16="http://schemas.microsoft.com/office/drawing/2014/main" id="{B8577B80-0ED9-44F7-A5F1-30F0D0B5BADB}"/>
              </a:ext>
            </a:extLst>
          </p:cNvPr>
          <p:cNvSpPr>
            <a:spLocks noChangeAspect="1"/>
          </p:cNvSpPr>
          <p:nvPr/>
        </p:nvSpPr>
        <p:spPr>
          <a:xfrm>
            <a:off x="448627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1" name="Oval 1210">
            <a:extLst>
              <a:ext uri="{FF2B5EF4-FFF2-40B4-BE49-F238E27FC236}">
                <a16:creationId xmlns:a16="http://schemas.microsoft.com/office/drawing/2014/main" id="{5617B604-7735-44A4-9BC4-7DC135F03C6F}"/>
              </a:ext>
            </a:extLst>
          </p:cNvPr>
          <p:cNvSpPr>
            <a:spLocks noChangeAspect="1"/>
          </p:cNvSpPr>
          <p:nvPr/>
        </p:nvSpPr>
        <p:spPr>
          <a:xfrm>
            <a:off x="277583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2" name="Oval 1211">
            <a:extLst>
              <a:ext uri="{FF2B5EF4-FFF2-40B4-BE49-F238E27FC236}">
                <a16:creationId xmlns:a16="http://schemas.microsoft.com/office/drawing/2014/main" id="{071DD761-3522-4E7A-AFF8-6C66C663F587}"/>
              </a:ext>
            </a:extLst>
          </p:cNvPr>
          <p:cNvSpPr>
            <a:spLocks noChangeAspect="1"/>
          </p:cNvSpPr>
          <p:nvPr/>
        </p:nvSpPr>
        <p:spPr>
          <a:xfrm>
            <a:off x="302018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3" name="Oval 1212">
            <a:extLst>
              <a:ext uri="{FF2B5EF4-FFF2-40B4-BE49-F238E27FC236}">
                <a16:creationId xmlns:a16="http://schemas.microsoft.com/office/drawing/2014/main" id="{E1391A02-29FD-4A62-BD4A-D4F73C2368E0}"/>
              </a:ext>
            </a:extLst>
          </p:cNvPr>
          <p:cNvSpPr>
            <a:spLocks noChangeAspect="1"/>
          </p:cNvSpPr>
          <p:nvPr/>
        </p:nvSpPr>
        <p:spPr>
          <a:xfrm>
            <a:off x="326453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5" name="Oval 1214">
            <a:extLst>
              <a:ext uri="{FF2B5EF4-FFF2-40B4-BE49-F238E27FC236}">
                <a16:creationId xmlns:a16="http://schemas.microsoft.com/office/drawing/2014/main" id="{3348DFD6-261B-407A-9A33-882F66178E9B}"/>
              </a:ext>
            </a:extLst>
          </p:cNvPr>
          <p:cNvSpPr>
            <a:spLocks noChangeAspect="1"/>
          </p:cNvSpPr>
          <p:nvPr/>
        </p:nvSpPr>
        <p:spPr>
          <a:xfrm>
            <a:off x="570801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6" name="Oval 1215">
            <a:extLst>
              <a:ext uri="{FF2B5EF4-FFF2-40B4-BE49-F238E27FC236}">
                <a16:creationId xmlns:a16="http://schemas.microsoft.com/office/drawing/2014/main" id="{0EB42D7F-4714-4F62-BFCF-3F49933078DE}"/>
              </a:ext>
            </a:extLst>
          </p:cNvPr>
          <p:cNvSpPr>
            <a:spLocks noChangeAspect="1"/>
          </p:cNvSpPr>
          <p:nvPr/>
        </p:nvSpPr>
        <p:spPr>
          <a:xfrm>
            <a:off x="595236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7" name="Oval 1216">
            <a:extLst>
              <a:ext uri="{FF2B5EF4-FFF2-40B4-BE49-F238E27FC236}">
                <a16:creationId xmlns:a16="http://schemas.microsoft.com/office/drawing/2014/main" id="{EBE35A33-0A17-48E2-8CB9-D698A059B8E1}"/>
              </a:ext>
            </a:extLst>
          </p:cNvPr>
          <p:cNvSpPr>
            <a:spLocks noChangeAspect="1"/>
          </p:cNvSpPr>
          <p:nvPr/>
        </p:nvSpPr>
        <p:spPr>
          <a:xfrm>
            <a:off x="619671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8" name="Oval 1217">
            <a:extLst>
              <a:ext uri="{FF2B5EF4-FFF2-40B4-BE49-F238E27FC236}">
                <a16:creationId xmlns:a16="http://schemas.microsoft.com/office/drawing/2014/main" id="{244A7000-BD88-42F6-A746-3C213FB9DC4D}"/>
              </a:ext>
            </a:extLst>
          </p:cNvPr>
          <p:cNvSpPr>
            <a:spLocks noChangeAspect="1"/>
          </p:cNvSpPr>
          <p:nvPr/>
        </p:nvSpPr>
        <p:spPr>
          <a:xfrm>
            <a:off x="644105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8" name="Oval 1227">
            <a:extLst>
              <a:ext uri="{FF2B5EF4-FFF2-40B4-BE49-F238E27FC236}">
                <a16:creationId xmlns:a16="http://schemas.microsoft.com/office/drawing/2014/main" id="{1C7392C2-FD68-4564-B3ED-393F87AB57C0}"/>
              </a:ext>
            </a:extLst>
          </p:cNvPr>
          <p:cNvSpPr>
            <a:spLocks noChangeAspect="1"/>
          </p:cNvSpPr>
          <p:nvPr/>
        </p:nvSpPr>
        <p:spPr>
          <a:xfrm>
            <a:off x="473062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" name="Oval 1228">
            <a:extLst>
              <a:ext uri="{FF2B5EF4-FFF2-40B4-BE49-F238E27FC236}">
                <a16:creationId xmlns:a16="http://schemas.microsoft.com/office/drawing/2014/main" id="{D3EEC02E-0FE0-4668-9BBF-0334D1947D38}"/>
              </a:ext>
            </a:extLst>
          </p:cNvPr>
          <p:cNvSpPr>
            <a:spLocks noChangeAspect="1"/>
          </p:cNvSpPr>
          <p:nvPr/>
        </p:nvSpPr>
        <p:spPr>
          <a:xfrm>
            <a:off x="497497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0" name="Oval 1229">
            <a:extLst>
              <a:ext uri="{FF2B5EF4-FFF2-40B4-BE49-F238E27FC236}">
                <a16:creationId xmlns:a16="http://schemas.microsoft.com/office/drawing/2014/main" id="{5D81D2A8-CC84-481A-8999-92D22A57AFBD}"/>
              </a:ext>
            </a:extLst>
          </p:cNvPr>
          <p:cNvSpPr>
            <a:spLocks noChangeAspect="1"/>
          </p:cNvSpPr>
          <p:nvPr/>
        </p:nvSpPr>
        <p:spPr>
          <a:xfrm>
            <a:off x="521931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1" name="Oval 1230">
            <a:extLst>
              <a:ext uri="{FF2B5EF4-FFF2-40B4-BE49-F238E27FC236}">
                <a16:creationId xmlns:a16="http://schemas.microsoft.com/office/drawing/2014/main" id="{56EB1B88-D7DB-4219-BB5A-0B8D5653178D}"/>
              </a:ext>
            </a:extLst>
          </p:cNvPr>
          <p:cNvSpPr>
            <a:spLocks noChangeAspect="1"/>
          </p:cNvSpPr>
          <p:nvPr/>
        </p:nvSpPr>
        <p:spPr>
          <a:xfrm>
            <a:off x="741845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2" name="Oval 1231">
            <a:extLst>
              <a:ext uri="{FF2B5EF4-FFF2-40B4-BE49-F238E27FC236}">
                <a16:creationId xmlns:a16="http://schemas.microsoft.com/office/drawing/2014/main" id="{04D63152-3346-4C64-801B-919B80F846A3}"/>
              </a:ext>
            </a:extLst>
          </p:cNvPr>
          <p:cNvSpPr>
            <a:spLocks noChangeAspect="1"/>
          </p:cNvSpPr>
          <p:nvPr/>
        </p:nvSpPr>
        <p:spPr>
          <a:xfrm>
            <a:off x="766279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3" name="Oval 1232">
            <a:extLst>
              <a:ext uri="{FF2B5EF4-FFF2-40B4-BE49-F238E27FC236}">
                <a16:creationId xmlns:a16="http://schemas.microsoft.com/office/drawing/2014/main" id="{E4DCCAE1-EC83-4A84-9B2A-2693D94A0536}"/>
              </a:ext>
            </a:extLst>
          </p:cNvPr>
          <p:cNvSpPr>
            <a:spLocks noChangeAspect="1"/>
          </p:cNvSpPr>
          <p:nvPr/>
        </p:nvSpPr>
        <p:spPr>
          <a:xfrm>
            <a:off x="790714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6" name="Oval 1235">
            <a:extLst>
              <a:ext uri="{FF2B5EF4-FFF2-40B4-BE49-F238E27FC236}">
                <a16:creationId xmlns:a16="http://schemas.microsoft.com/office/drawing/2014/main" id="{8A255D1C-BC0E-489E-A763-1F091278719B}"/>
              </a:ext>
            </a:extLst>
          </p:cNvPr>
          <p:cNvSpPr>
            <a:spLocks noChangeAspect="1"/>
          </p:cNvSpPr>
          <p:nvPr/>
        </p:nvSpPr>
        <p:spPr>
          <a:xfrm>
            <a:off x="692975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7" name="Oval 1236">
            <a:extLst>
              <a:ext uri="{FF2B5EF4-FFF2-40B4-BE49-F238E27FC236}">
                <a16:creationId xmlns:a16="http://schemas.microsoft.com/office/drawing/2014/main" id="{F87FC907-9465-4447-9447-0A09C5BD5375}"/>
              </a:ext>
            </a:extLst>
          </p:cNvPr>
          <p:cNvSpPr>
            <a:spLocks noChangeAspect="1"/>
          </p:cNvSpPr>
          <p:nvPr/>
        </p:nvSpPr>
        <p:spPr>
          <a:xfrm>
            <a:off x="717410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9" name="Oval 1238">
            <a:extLst>
              <a:ext uri="{FF2B5EF4-FFF2-40B4-BE49-F238E27FC236}">
                <a16:creationId xmlns:a16="http://schemas.microsoft.com/office/drawing/2014/main" id="{6BDD9FD1-4896-4063-9BE4-B1E4F8D18084}"/>
              </a:ext>
            </a:extLst>
          </p:cNvPr>
          <p:cNvSpPr>
            <a:spLocks noChangeAspect="1"/>
          </p:cNvSpPr>
          <p:nvPr/>
        </p:nvSpPr>
        <p:spPr>
          <a:xfrm>
            <a:off x="155409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0" name="Oval 1239">
            <a:extLst>
              <a:ext uri="{FF2B5EF4-FFF2-40B4-BE49-F238E27FC236}">
                <a16:creationId xmlns:a16="http://schemas.microsoft.com/office/drawing/2014/main" id="{4A4BB992-2F1B-4402-B216-50B81372BA40}"/>
              </a:ext>
            </a:extLst>
          </p:cNvPr>
          <p:cNvSpPr>
            <a:spLocks noChangeAspect="1"/>
          </p:cNvSpPr>
          <p:nvPr/>
        </p:nvSpPr>
        <p:spPr>
          <a:xfrm>
            <a:off x="179844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1" name="Oval 1250">
            <a:extLst>
              <a:ext uri="{FF2B5EF4-FFF2-40B4-BE49-F238E27FC236}">
                <a16:creationId xmlns:a16="http://schemas.microsoft.com/office/drawing/2014/main" id="{5B60E380-687A-48C2-AD86-F652C37838D3}"/>
              </a:ext>
            </a:extLst>
          </p:cNvPr>
          <p:cNvSpPr>
            <a:spLocks noChangeAspect="1"/>
          </p:cNvSpPr>
          <p:nvPr/>
        </p:nvSpPr>
        <p:spPr>
          <a:xfrm>
            <a:off x="204279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3" name="Oval 1252">
            <a:extLst>
              <a:ext uri="{FF2B5EF4-FFF2-40B4-BE49-F238E27FC236}">
                <a16:creationId xmlns:a16="http://schemas.microsoft.com/office/drawing/2014/main" id="{C0EDDEBA-3334-4F70-A60E-2BFFBD626F6C}"/>
              </a:ext>
            </a:extLst>
          </p:cNvPr>
          <p:cNvSpPr>
            <a:spLocks noChangeAspect="1"/>
          </p:cNvSpPr>
          <p:nvPr/>
        </p:nvSpPr>
        <p:spPr>
          <a:xfrm>
            <a:off x="253149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5" name="Oval 1254">
            <a:extLst>
              <a:ext uri="{FF2B5EF4-FFF2-40B4-BE49-F238E27FC236}">
                <a16:creationId xmlns:a16="http://schemas.microsoft.com/office/drawing/2014/main" id="{21348F92-C3DC-460A-A9E0-41528D354C3D}"/>
              </a:ext>
            </a:extLst>
          </p:cNvPr>
          <p:cNvSpPr>
            <a:spLocks noChangeAspect="1"/>
          </p:cNvSpPr>
          <p:nvPr/>
        </p:nvSpPr>
        <p:spPr>
          <a:xfrm>
            <a:off x="106540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6" name="Oval 1255">
            <a:extLst>
              <a:ext uri="{FF2B5EF4-FFF2-40B4-BE49-F238E27FC236}">
                <a16:creationId xmlns:a16="http://schemas.microsoft.com/office/drawing/2014/main" id="{028ED088-C24E-4900-ABE1-C70438BFF653}"/>
              </a:ext>
            </a:extLst>
          </p:cNvPr>
          <p:cNvSpPr>
            <a:spLocks noChangeAspect="1"/>
          </p:cNvSpPr>
          <p:nvPr/>
        </p:nvSpPr>
        <p:spPr>
          <a:xfrm>
            <a:off x="130975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8" name="Oval 1257">
            <a:extLst>
              <a:ext uri="{FF2B5EF4-FFF2-40B4-BE49-F238E27FC236}">
                <a16:creationId xmlns:a16="http://schemas.microsoft.com/office/drawing/2014/main" id="{30174EDF-BDF5-4F6E-9B8C-CA00BDCBDCFC}"/>
              </a:ext>
            </a:extLst>
          </p:cNvPr>
          <p:cNvSpPr>
            <a:spLocks noChangeAspect="1"/>
          </p:cNvSpPr>
          <p:nvPr/>
        </p:nvSpPr>
        <p:spPr>
          <a:xfrm>
            <a:off x="375323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9" name="Oval 1258">
            <a:extLst>
              <a:ext uri="{FF2B5EF4-FFF2-40B4-BE49-F238E27FC236}">
                <a16:creationId xmlns:a16="http://schemas.microsoft.com/office/drawing/2014/main" id="{BD89A13E-9E85-4671-A33E-0CC33A70F6C7}"/>
              </a:ext>
            </a:extLst>
          </p:cNvPr>
          <p:cNvSpPr>
            <a:spLocks noChangeAspect="1"/>
          </p:cNvSpPr>
          <p:nvPr/>
        </p:nvSpPr>
        <p:spPr>
          <a:xfrm>
            <a:off x="399757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0" name="Oval 1259">
            <a:extLst>
              <a:ext uri="{FF2B5EF4-FFF2-40B4-BE49-F238E27FC236}">
                <a16:creationId xmlns:a16="http://schemas.microsoft.com/office/drawing/2014/main" id="{0427C02A-C43E-4AEE-9A0D-1E67F6CEA16C}"/>
              </a:ext>
            </a:extLst>
          </p:cNvPr>
          <p:cNvSpPr>
            <a:spLocks noChangeAspect="1"/>
          </p:cNvSpPr>
          <p:nvPr/>
        </p:nvSpPr>
        <p:spPr>
          <a:xfrm>
            <a:off x="424192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2" name="Oval 1261">
            <a:extLst>
              <a:ext uri="{FF2B5EF4-FFF2-40B4-BE49-F238E27FC236}">
                <a16:creationId xmlns:a16="http://schemas.microsoft.com/office/drawing/2014/main" id="{C008C643-C2D7-4FDA-B953-FF75EBC1614B}"/>
              </a:ext>
            </a:extLst>
          </p:cNvPr>
          <p:cNvSpPr>
            <a:spLocks noChangeAspect="1"/>
          </p:cNvSpPr>
          <p:nvPr/>
        </p:nvSpPr>
        <p:spPr>
          <a:xfrm>
            <a:off x="277583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3" name="Oval 1272">
            <a:extLst>
              <a:ext uri="{FF2B5EF4-FFF2-40B4-BE49-F238E27FC236}">
                <a16:creationId xmlns:a16="http://schemas.microsoft.com/office/drawing/2014/main" id="{8D928FA0-1427-40D0-94AF-FB08BDB15576}"/>
              </a:ext>
            </a:extLst>
          </p:cNvPr>
          <p:cNvSpPr>
            <a:spLocks noChangeAspect="1"/>
          </p:cNvSpPr>
          <p:nvPr/>
        </p:nvSpPr>
        <p:spPr>
          <a:xfrm>
            <a:off x="302018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4" name="Oval 1273">
            <a:extLst>
              <a:ext uri="{FF2B5EF4-FFF2-40B4-BE49-F238E27FC236}">
                <a16:creationId xmlns:a16="http://schemas.microsoft.com/office/drawing/2014/main" id="{0B2AB3B3-27D1-4670-99BC-2196FA6A812E}"/>
              </a:ext>
            </a:extLst>
          </p:cNvPr>
          <p:cNvSpPr>
            <a:spLocks noChangeAspect="1"/>
          </p:cNvSpPr>
          <p:nvPr/>
        </p:nvSpPr>
        <p:spPr>
          <a:xfrm>
            <a:off x="326453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6" name="Oval 1275">
            <a:extLst>
              <a:ext uri="{FF2B5EF4-FFF2-40B4-BE49-F238E27FC236}">
                <a16:creationId xmlns:a16="http://schemas.microsoft.com/office/drawing/2014/main" id="{4D15B386-8E25-4575-9646-A216229760F4}"/>
              </a:ext>
            </a:extLst>
          </p:cNvPr>
          <p:cNvSpPr>
            <a:spLocks noChangeAspect="1"/>
          </p:cNvSpPr>
          <p:nvPr/>
        </p:nvSpPr>
        <p:spPr>
          <a:xfrm>
            <a:off x="570801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7" name="Oval 1276">
            <a:extLst>
              <a:ext uri="{FF2B5EF4-FFF2-40B4-BE49-F238E27FC236}">
                <a16:creationId xmlns:a16="http://schemas.microsoft.com/office/drawing/2014/main" id="{8EE73904-CEE0-4F96-9E33-2216BAC80839}"/>
              </a:ext>
            </a:extLst>
          </p:cNvPr>
          <p:cNvSpPr>
            <a:spLocks noChangeAspect="1"/>
          </p:cNvSpPr>
          <p:nvPr/>
        </p:nvSpPr>
        <p:spPr>
          <a:xfrm>
            <a:off x="595236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8" name="Oval 1277">
            <a:extLst>
              <a:ext uri="{FF2B5EF4-FFF2-40B4-BE49-F238E27FC236}">
                <a16:creationId xmlns:a16="http://schemas.microsoft.com/office/drawing/2014/main" id="{F4215B44-784A-4D0D-9993-F6A0645ECDB4}"/>
              </a:ext>
            </a:extLst>
          </p:cNvPr>
          <p:cNvSpPr>
            <a:spLocks noChangeAspect="1"/>
          </p:cNvSpPr>
          <p:nvPr/>
        </p:nvSpPr>
        <p:spPr>
          <a:xfrm>
            <a:off x="619671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9" name="Oval 1278">
            <a:extLst>
              <a:ext uri="{FF2B5EF4-FFF2-40B4-BE49-F238E27FC236}">
                <a16:creationId xmlns:a16="http://schemas.microsoft.com/office/drawing/2014/main" id="{DC7983EA-B2FB-4C2D-A328-EE169D02702B}"/>
              </a:ext>
            </a:extLst>
          </p:cNvPr>
          <p:cNvSpPr>
            <a:spLocks noChangeAspect="1"/>
          </p:cNvSpPr>
          <p:nvPr/>
        </p:nvSpPr>
        <p:spPr>
          <a:xfrm>
            <a:off x="644105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0" name="Oval 1279">
            <a:extLst>
              <a:ext uri="{FF2B5EF4-FFF2-40B4-BE49-F238E27FC236}">
                <a16:creationId xmlns:a16="http://schemas.microsoft.com/office/drawing/2014/main" id="{4B4007E9-A705-4957-AA13-724F04A16DB4}"/>
              </a:ext>
            </a:extLst>
          </p:cNvPr>
          <p:cNvSpPr>
            <a:spLocks noChangeAspect="1"/>
          </p:cNvSpPr>
          <p:nvPr/>
        </p:nvSpPr>
        <p:spPr>
          <a:xfrm>
            <a:off x="473062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1" name="Oval 1280">
            <a:extLst>
              <a:ext uri="{FF2B5EF4-FFF2-40B4-BE49-F238E27FC236}">
                <a16:creationId xmlns:a16="http://schemas.microsoft.com/office/drawing/2014/main" id="{84A4D562-6541-4044-B6CB-B0221FAC491A}"/>
              </a:ext>
            </a:extLst>
          </p:cNvPr>
          <p:cNvSpPr>
            <a:spLocks noChangeAspect="1"/>
          </p:cNvSpPr>
          <p:nvPr/>
        </p:nvSpPr>
        <p:spPr>
          <a:xfrm>
            <a:off x="497497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2" name="Oval 1281">
            <a:extLst>
              <a:ext uri="{FF2B5EF4-FFF2-40B4-BE49-F238E27FC236}">
                <a16:creationId xmlns:a16="http://schemas.microsoft.com/office/drawing/2014/main" id="{5ED40915-2ED3-4AE5-837D-759B572CD15D}"/>
              </a:ext>
            </a:extLst>
          </p:cNvPr>
          <p:cNvSpPr>
            <a:spLocks noChangeAspect="1"/>
          </p:cNvSpPr>
          <p:nvPr/>
        </p:nvSpPr>
        <p:spPr>
          <a:xfrm>
            <a:off x="521931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3" name="Oval 1282">
            <a:extLst>
              <a:ext uri="{FF2B5EF4-FFF2-40B4-BE49-F238E27FC236}">
                <a16:creationId xmlns:a16="http://schemas.microsoft.com/office/drawing/2014/main" id="{32284C06-EF21-4C53-8701-093F632D5E7A}"/>
              </a:ext>
            </a:extLst>
          </p:cNvPr>
          <p:cNvSpPr>
            <a:spLocks noChangeAspect="1"/>
          </p:cNvSpPr>
          <p:nvPr/>
        </p:nvSpPr>
        <p:spPr>
          <a:xfrm>
            <a:off x="741845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4" name="Oval 1283">
            <a:extLst>
              <a:ext uri="{FF2B5EF4-FFF2-40B4-BE49-F238E27FC236}">
                <a16:creationId xmlns:a16="http://schemas.microsoft.com/office/drawing/2014/main" id="{936F10B0-48A0-4A7E-AD72-10C7C378F755}"/>
              </a:ext>
            </a:extLst>
          </p:cNvPr>
          <p:cNvSpPr>
            <a:spLocks noChangeAspect="1"/>
          </p:cNvSpPr>
          <p:nvPr/>
        </p:nvSpPr>
        <p:spPr>
          <a:xfrm>
            <a:off x="766279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6" name="Oval 1295">
            <a:extLst>
              <a:ext uri="{FF2B5EF4-FFF2-40B4-BE49-F238E27FC236}">
                <a16:creationId xmlns:a16="http://schemas.microsoft.com/office/drawing/2014/main" id="{77CC2A1E-7920-49BD-9EAE-2027FA7C9786}"/>
              </a:ext>
            </a:extLst>
          </p:cNvPr>
          <p:cNvSpPr>
            <a:spLocks noChangeAspect="1"/>
          </p:cNvSpPr>
          <p:nvPr/>
        </p:nvSpPr>
        <p:spPr>
          <a:xfrm>
            <a:off x="790714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9" name="Oval 1298">
            <a:extLst>
              <a:ext uri="{FF2B5EF4-FFF2-40B4-BE49-F238E27FC236}">
                <a16:creationId xmlns:a16="http://schemas.microsoft.com/office/drawing/2014/main" id="{3E380099-C7D9-4089-92AF-BB623F2990B8}"/>
              </a:ext>
            </a:extLst>
          </p:cNvPr>
          <p:cNvSpPr>
            <a:spLocks noChangeAspect="1"/>
          </p:cNvSpPr>
          <p:nvPr/>
        </p:nvSpPr>
        <p:spPr>
          <a:xfrm>
            <a:off x="692975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0" name="Oval 1299">
            <a:extLst>
              <a:ext uri="{FF2B5EF4-FFF2-40B4-BE49-F238E27FC236}">
                <a16:creationId xmlns:a16="http://schemas.microsoft.com/office/drawing/2014/main" id="{2F83686D-286E-47F5-8568-F46B41466928}"/>
              </a:ext>
            </a:extLst>
          </p:cNvPr>
          <p:cNvSpPr>
            <a:spLocks noChangeAspect="1"/>
          </p:cNvSpPr>
          <p:nvPr/>
        </p:nvSpPr>
        <p:spPr>
          <a:xfrm>
            <a:off x="717410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2" name="Oval 1301">
            <a:extLst>
              <a:ext uri="{FF2B5EF4-FFF2-40B4-BE49-F238E27FC236}">
                <a16:creationId xmlns:a16="http://schemas.microsoft.com/office/drawing/2014/main" id="{0286A7D8-0B00-4D06-A507-37B7D4799304}"/>
              </a:ext>
            </a:extLst>
          </p:cNvPr>
          <p:cNvSpPr>
            <a:spLocks noChangeAspect="1"/>
          </p:cNvSpPr>
          <p:nvPr/>
        </p:nvSpPr>
        <p:spPr>
          <a:xfrm>
            <a:off x="155409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3" name="Oval 1302">
            <a:extLst>
              <a:ext uri="{FF2B5EF4-FFF2-40B4-BE49-F238E27FC236}">
                <a16:creationId xmlns:a16="http://schemas.microsoft.com/office/drawing/2014/main" id="{0BCFBAFE-7D7D-44BA-9042-9D13EE2A0C2D}"/>
              </a:ext>
            </a:extLst>
          </p:cNvPr>
          <p:cNvSpPr>
            <a:spLocks noChangeAspect="1"/>
          </p:cNvSpPr>
          <p:nvPr/>
        </p:nvSpPr>
        <p:spPr>
          <a:xfrm>
            <a:off x="1798447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4" name="Oval 1303">
            <a:extLst>
              <a:ext uri="{FF2B5EF4-FFF2-40B4-BE49-F238E27FC236}">
                <a16:creationId xmlns:a16="http://schemas.microsoft.com/office/drawing/2014/main" id="{A0C1DAFF-AB60-46B8-B111-F2304FC0C018}"/>
              </a:ext>
            </a:extLst>
          </p:cNvPr>
          <p:cNvSpPr>
            <a:spLocks noChangeAspect="1"/>
          </p:cNvSpPr>
          <p:nvPr/>
        </p:nvSpPr>
        <p:spPr>
          <a:xfrm>
            <a:off x="204279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6" name="Oval 1305">
            <a:extLst>
              <a:ext uri="{FF2B5EF4-FFF2-40B4-BE49-F238E27FC236}">
                <a16:creationId xmlns:a16="http://schemas.microsoft.com/office/drawing/2014/main" id="{D8B7BD4F-80A0-4313-BF35-CC9F00492961}"/>
              </a:ext>
            </a:extLst>
          </p:cNvPr>
          <p:cNvSpPr>
            <a:spLocks noChangeAspect="1"/>
          </p:cNvSpPr>
          <p:nvPr/>
        </p:nvSpPr>
        <p:spPr>
          <a:xfrm>
            <a:off x="253149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9" name="Oval 1318">
            <a:extLst>
              <a:ext uri="{FF2B5EF4-FFF2-40B4-BE49-F238E27FC236}">
                <a16:creationId xmlns:a16="http://schemas.microsoft.com/office/drawing/2014/main" id="{2E7943C3-0122-4692-B68C-CFF6C86E9A62}"/>
              </a:ext>
            </a:extLst>
          </p:cNvPr>
          <p:cNvSpPr>
            <a:spLocks noChangeAspect="1"/>
          </p:cNvSpPr>
          <p:nvPr/>
        </p:nvSpPr>
        <p:spPr>
          <a:xfrm>
            <a:off x="1065403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0" name="Oval 1319">
            <a:extLst>
              <a:ext uri="{FF2B5EF4-FFF2-40B4-BE49-F238E27FC236}">
                <a16:creationId xmlns:a16="http://schemas.microsoft.com/office/drawing/2014/main" id="{C438CCF5-7CF6-4731-BDC2-4724A085AA8D}"/>
              </a:ext>
            </a:extLst>
          </p:cNvPr>
          <p:cNvSpPr>
            <a:spLocks noChangeAspect="1"/>
          </p:cNvSpPr>
          <p:nvPr/>
        </p:nvSpPr>
        <p:spPr>
          <a:xfrm>
            <a:off x="130975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2" name="Oval 1321">
            <a:extLst>
              <a:ext uri="{FF2B5EF4-FFF2-40B4-BE49-F238E27FC236}">
                <a16:creationId xmlns:a16="http://schemas.microsoft.com/office/drawing/2014/main" id="{6A9FD530-7644-4509-9619-1BE451BE85E1}"/>
              </a:ext>
            </a:extLst>
          </p:cNvPr>
          <p:cNvSpPr>
            <a:spLocks noChangeAspect="1"/>
          </p:cNvSpPr>
          <p:nvPr/>
        </p:nvSpPr>
        <p:spPr>
          <a:xfrm>
            <a:off x="375323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3" name="Oval 1322">
            <a:extLst>
              <a:ext uri="{FF2B5EF4-FFF2-40B4-BE49-F238E27FC236}">
                <a16:creationId xmlns:a16="http://schemas.microsoft.com/office/drawing/2014/main" id="{5796BC05-938C-40E0-8D9B-A3AABDA3C2D7}"/>
              </a:ext>
            </a:extLst>
          </p:cNvPr>
          <p:cNvSpPr>
            <a:spLocks noChangeAspect="1"/>
          </p:cNvSpPr>
          <p:nvPr/>
        </p:nvSpPr>
        <p:spPr>
          <a:xfrm>
            <a:off x="399757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5" name="Oval 1324">
            <a:extLst>
              <a:ext uri="{FF2B5EF4-FFF2-40B4-BE49-F238E27FC236}">
                <a16:creationId xmlns:a16="http://schemas.microsoft.com/office/drawing/2014/main" id="{2C30C5CB-C672-4F84-9DF9-8AC3B35CBBBC}"/>
              </a:ext>
            </a:extLst>
          </p:cNvPr>
          <p:cNvSpPr>
            <a:spLocks noChangeAspect="1"/>
          </p:cNvSpPr>
          <p:nvPr/>
        </p:nvSpPr>
        <p:spPr>
          <a:xfrm>
            <a:off x="448627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6" name="Oval 1325">
            <a:extLst>
              <a:ext uri="{FF2B5EF4-FFF2-40B4-BE49-F238E27FC236}">
                <a16:creationId xmlns:a16="http://schemas.microsoft.com/office/drawing/2014/main" id="{ABACAC7C-86B1-4FBD-852D-30C7F39B9A66}"/>
              </a:ext>
            </a:extLst>
          </p:cNvPr>
          <p:cNvSpPr>
            <a:spLocks noChangeAspect="1"/>
          </p:cNvSpPr>
          <p:nvPr/>
        </p:nvSpPr>
        <p:spPr>
          <a:xfrm>
            <a:off x="277583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7" name="Oval 1326">
            <a:extLst>
              <a:ext uri="{FF2B5EF4-FFF2-40B4-BE49-F238E27FC236}">
                <a16:creationId xmlns:a16="http://schemas.microsoft.com/office/drawing/2014/main" id="{518F2FDD-DAD4-4747-B246-C26C0551092E}"/>
              </a:ext>
            </a:extLst>
          </p:cNvPr>
          <p:cNvSpPr>
            <a:spLocks noChangeAspect="1"/>
          </p:cNvSpPr>
          <p:nvPr/>
        </p:nvSpPr>
        <p:spPr>
          <a:xfrm>
            <a:off x="3020187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8" name="Oval 1327">
            <a:extLst>
              <a:ext uri="{FF2B5EF4-FFF2-40B4-BE49-F238E27FC236}">
                <a16:creationId xmlns:a16="http://schemas.microsoft.com/office/drawing/2014/main" id="{E298946A-44D9-4C31-94CE-09E747132E00}"/>
              </a:ext>
            </a:extLst>
          </p:cNvPr>
          <p:cNvSpPr>
            <a:spLocks noChangeAspect="1"/>
          </p:cNvSpPr>
          <p:nvPr/>
        </p:nvSpPr>
        <p:spPr>
          <a:xfrm>
            <a:off x="326453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2" name="Oval 1341">
            <a:extLst>
              <a:ext uri="{FF2B5EF4-FFF2-40B4-BE49-F238E27FC236}">
                <a16:creationId xmlns:a16="http://schemas.microsoft.com/office/drawing/2014/main" id="{A2E94F52-1F18-4348-9994-A7DEAE50B2A4}"/>
              </a:ext>
            </a:extLst>
          </p:cNvPr>
          <p:cNvSpPr>
            <a:spLocks noChangeAspect="1"/>
          </p:cNvSpPr>
          <p:nvPr/>
        </p:nvSpPr>
        <p:spPr>
          <a:xfrm>
            <a:off x="570801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3" name="Oval 1342">
            <a:extLst>
              <a:ext uri="{FF2B5EF4-FFF2-40B4-BE49-F238E27FC236}">
                <a16:creationId xmlns:a16="http://schemas.microsoft.com/office/drawing/2014/main" id="{1CF73C94-F2E7-426A-9784-41BA32FFB57A}"/>
              </a:ext>
            </a:extLst>
          </p:cNvPr>
          <p:cNvSpPr>
            <a:spLocks noChangeAspect="1"/>
          </p:cNvSpPr>
          <p:nvPr/>
        </p:nvSpPr>
        <p:spPr>
          <a:xfrm>
            <a:off x="5952363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4" name="Oval 1343">
            <a:extLst>
              <a:ext uri="{FF2B5EF4-FFF2-40B4-BE49-F238E27FC236}">
                <a16:creationId xmlns:a16="http://schemas.microsoft.com/office/drawing/2014/main" id="{C392A6C2-E8B0-4C46-9E75-2D2C00E67151}"/>
              </a:ext>
            </a:extLst>
          </p:cNvPr>
          <p:cNvSpPr>
            <a:spLocks noChangeAspect="1"/>
          </p:cNvSpPr>
          <p:nvPr/>
        </p:nvSpPr>
        <p:spPr>
          <a:xfrm>
            <a:off x="619671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5" name="Oval 1344">
            <a:extLst>
              <a:ext uri="{FF2B5EF4-FFF2-40B4-BE49-F238E27FC236}">
                <a16:creationId xmlns:a16="http://schemas.microsoft.com/office/drawing/2014/main" id="{79F37276-AF29-477C-9AFE-8E1C9C374DF6}"/>
              </a:ext>
            </a:extLst>
          </p:cNvPr>
          <p:cNvSpPr>
            <a:spLocks noChangeAspect="1"/>
          </p:cNvSpPr>
          <p:nvPr/>
        </p:nvSpPr>
        <p:spPr>
          <a:xfrm>
            <a:off x="644105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7" name="Oval 1346">
            <a:extLst>
              <a:ext uri="{FF2B5EF4-FFF2-40B4-BE49-F238E27FC236}">
                <a16:creationId xmlns:a16="http://schemas.microsoft.com/office/drawing/2014/main" id="{80613566-C6A4-4FD6-95F8-7181EA90AF16}"/>
              </a:ext>
            </a:extLst>
          </p:cNvPr>
          <p:cNvSpPr>
            <a:spLocks noChangeAspect="1"/>
          </p:cNvSpPr>
          <p:nvPr/>
        </p:nvSpPr>
        <p:spPr>
          <a:xfrm>
            <a:off x="497497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8" name="Oval 1347">
            <a:extLst>
              <a:ext uri="{FF2B5EF4-FFF2-40B4-BE49-F238E27FC236}">
                <a16:creationId xmlns:a16="http://schemas.microsoft.com/office/drawing/2014/main" id="{5F10A246-8521-44BF-A1F2-2B260EF73628}"/>
              </a:ext>
            </a:extLst>
          </p:cNvPr>
          <p:cNvSpPr>
            <a:spLocks noChangeAspect="1"/>
          </p:cNvSpPr>
          <p:nvPr/>
        </p:nvSpPr>
        <p:spPr>
          <a:xfrm>
            <a:off x="521931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9" name="Oval 1348">
            <a:extLst>
              <a:ext uri="{FF2B5EF4-FFF2-40B4-BE49-F238E27FC236}">
                <a16:creationId xmlns:a16="http://schemas.microsoft.com/office/drawing/2014/main" id="{BB3CA38F-EA90-428A-BFAA-9AA57FC586BD}"/>
              </a:ext>
            </a:extLst>
          </p:cNvPr>
          <p:cNvSpPr>
            <a:spLocks noChangeAspect="1"/>
          </p:cNvSpPr>
          <p:nvPr/>
        </p:nvSpPr>
        <p:spPr>
          <a:xfrm>
            <a:off x="741845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0" name="Oval 1349">
            <a:extLst>
              <a:ext uri="{FF2B5EF4-FFF2-40B4-BE49-F238E27FC236}">
                <a16:creationId xmlns:a16="http://schemas.microsoft.com/office/drawing/2014/main" id="{33576F04-CD6F-4FCD-AF4D-1C3E87DBBBA6}"/>
              </a:ext>
            </a:extLst>
          </p:cNvPr>
          <p:cNvSpPr>
            <a:spLocks noChangeAspect="1"/>
          </p:cNvSpPr>
          <p:nvPr/>
        </p:nvSpPr>
        <p:spPr>
          <a:xfrm>
            <a:off x="766279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6" name="Oval 1365">
            <a:extLst>
              <a:ext uri="{FF2B5EF4-FFF2-40B4-BE49-F238E27FC236}">
                <a16:creationId xmlns:a16="http://schemas.microsoft.com/office/drawing/2014/main" id="{9E5DF02A-2171-47F1-8284-E99D54629707}"/>
              </a:ext>
            </a:extLst>
          </p:cNvPr>
          <p:cNvSpPr>
            <a:spLocks noChangeAspect="1"/>
          </p:cNvSpPr>
          <p:nvPr/>
        </p:nvSpPr>
        <p:spPr>
          <a:xfrm>
            <a:off x="692975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7" name="Oval 1366">
            <a:extLst>
              <a:ext uri="{FF2B5EF4-FFF2-40B4-BE49-F238E27FC236}">
                <a16:creationId xmlns:a16="http://schemas.microsoft.com/office/drawing/2014/main" id="{CA31FF5B-28E6-436D-9657-037D7FEA95DF}"/>
              </a:ext>
            </a:extLst>
          </p:cNvPr>
          <p:cNvSpPr>
            <a:spLocks noChangeAspect="1"/>
          </p:cNvSpPr>
          <p:nvPr/>
        </p:nvSpPr>
        <p:spPr>
          <a:xfrm>
            <a:off x="7174103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9" name="Oval 1368">
            <a:extLst>
              <a:ext uri="{FF2B5EF4-FFF2-40B4-BE49-F238E27FC236}">
                <a16:creationId xmlns:a16="http://schemas.microsoft.com/office/drawing/2014/main" id="{1F6306EF-1FA4-4EC2-8906-3E7159F48228}"/>
              </a:ext>
            </a:extLst>
          </p:cNvPr>
          <p:cNvSpPr>
            <a:spLocks noChangeAspect="1"/>
          </p:cNvSpPr>
          <p:nvPr/>
        </p:nvSpPr>
        <p:spPr>
          <a:xfrm>
            <a:off x="155409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0" name="Oval 1369">
            <a:extLst>
              <a:ext uri="{FF2B5EF4-FFF2-40B4-BE49-F238E27FC236}">
                <a16:creationId xmlns:a16="http://schemas.microsoft.com/office/drawing/2014/main" id="{6E2BDF29-35A5-4294-B747-C29D4A80FD6D}"/>
              </a:ext>
            </a:extLst>
          </p:cNvPr>
          <p:cNvSpPr>
            <a:spLocks noChangeAspect="1"/>
          </p:cNvSpPr>
          <p:nvPr/>
        </p:nvSpPr>
        <p:spPr>
          <a:xfrm>
            <a:off x="1798447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1" name="Oval 1370">
            <a:extLst>
              <a:ext uri="{FF2B5EF4-FFF2-40B4-BE49-F238E27FC236}">
                <a16:creationId xmlns:a16="http://schemas.microsoft.com/office/drawing/2014/main" id="{184AE822-C34D-4D0E-A8E1-D4BFE7EC3A6F}"/>
              </a:ext>
            </a:extLst>
          </p:cNvPr>
          <p:cNvSpPr>
            <a:spLocks noChangeAspect="1"/>
          </p:cNvSpPr>
          <p:nvPr/>
        </p:nvSpPr>
        <p:spPr>
          <a:xfrm>
            <a:off x="2042795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4" name="Oval 1383">
            <a:extLst>
              <a:ext uri="{FF2B5EF4-FFF2-40B4-BE49-F238E27FC236}">
                <a16:creationId xmlns:a16="http://schemas.microsoft.com/office/drawing/2014/main" id="{5731F4A2-5094-4E29-AF49-EED68A4B5404}"/>
              </a:ext>
            </a:extLst>
          </p:cNvPr>
          <p:cNvSpPr>
            <a:spLocks noChangeAspect="1"/>
          </p:cNvSpPr>
          <p:nvPr/>
        </p:nvSpPr>
        <p:spPr>
          <a:xfrm>
            <a:off x="2287143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8" name="Oval 1387">
            <a:extLst>
              <a:ext uri="{FF2B5EF4-FFF2-40B4-BE49-F238E27FC236}">
                <a16:creationId xmlns:a16="http://schemas.microsoft.com/office/drawing/2014/main" id="{916B7460-AECB-4AE2-B144-6420A6E1451E}"/>
              </a:ext>
            </a:extLst>
          </p:cNvPr>
          <p:cNvSpPr>
            <a:spLocks noChangeAspect="1"/>
          </p:cNvSpPr>
          <p:nvPr/>
        </p:nvSpPr>
        <p:spPr>
          <a:xfrm>
            <a:off x="130975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9" name="Oval 1388">
            <a:extLst>
              <a:ext uri="{FF2B5EF4-FFF2-40B4-BE49-F238E27FC236}">
                <a16:creationId xmlns:a16="http://schemas.microsoft.com/office/drawing/2014/main" id="{D13A426C-3410-4B95-B13F-98126A7ECC2C}"/>
              </a:ext>
            </a:extLst>
          </p:cNvPr>
          <p:cNvSpPr>
            <a:spLocks noChangeAspect="1"/>
          </p:cNvSpPr>
          <p:nvPr/>
        </p:nvSpPr>
        <p:spPr>
          <a:xfrm>
            <a:off x="3508883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9758B75B-D49C-4771-8154-2313314E1241}"/>
              </a:ext>
            </a:extLst>
          </p:cNvPr>
          <p:cNvSpPr>
            <a:spLocks noChangeAspect="1"/>
          </p:cNvSpPr>
          <p:nvPr/>
        </p:nvSpPr>
        <p:spPr>
          <a:xfrm>
            <a:off x="375323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1" name="Oval 1390">
            <a:extLst>
              <a:ext uri="{FF2B5EF4-FFF2-40B4-BE49-F238E27FC236}">
                <a16:creationId xmlns:a16="http://schemas.microsoft.com/office/drawing/2014/main" id="{F1644161-BBC1-488A-A9AE-D5672D0F0AA4}"/>
              </a:ext>
            </a:extLst>
          </p:cNvPr>
          <p:cNvSpPr>
            <a:spLocks noChangeAspect="1"/>
          </p:cNvSpPr>
          <p:nvPr/>
        </p:nvSpPr>
        <p:spPr>
          <a:xfrm>
            <a:off x="399757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AA567746-90C0-4526-A60B-DDC4F072370E}"/>
              </a:ext>
            </a:extLst>
          </p:cNvPr>
          <p:cNvSpPr>
            <a:spLocks noChangeAspect="1"/>
          </p:cNvSpPr>
          <p:nvPr/>
        </p:nvSpPr>
        <p:spPr>
          <a:xfrm>
            <a:off x="5463667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607B6858-B59A-4529-8E93-CD1C0CA77DB7}"/>
              </a:ext>
            </a:extLst>
          </p:cNvPr>
          <p:cNvSpPr>
            <a:spLocks noChangeAspect="1"/>
          </p:cNvSpPr>
          <p:nvPr/>
        </p:nvSpPr>
        <p:spPr>
          <a:xfrm>
            <a:off x="497497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7" name="Oval 1426">
            <a:extLst>
              <a:ext uri="{FF2B5EF4-FFF2-40B4-BE49-F238E27FC236}">
                <a16:creationId xmlns:a16="http://schemas.microsoft.com/office/drawing/2014/main" id="{61A2F045-1629-40C8-B54F-B82EC3E3D10A}"/>
              </a:ext>
            </a:extLst>
          </p:cNvPr>
          <p:cNvSpPr>
            <a:spLocks noChangeAspect="1"/>
          </p:cNvSpPr>
          <p:nvPr/>
        </p:nvSpPr>
        <p:spPr>
          <a:xfrm>
            <a:off x="521931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8" name="Oval 1427">
            <a:extLst>
              <a:ext uri="{FF2B5EF4-FFF2-40B4-BE49-F238E27FC236}">
                <a16:creationId xmlns:a16="http://schemas.microsoft.com/office/drawing/2014/main" id="{1068726D-8E15-4CD0-8D79-FE37FCA68E3C}"/>
              </a:ext>
            </a:extLst>
          </p:cNvPr>
          <p:cNvSpPr>
            <a:spLocks noChangeAspect="1"/>
          </p:cNvSpPr>
          <p:nvPr/>
        </p:nvSpPr>
        <p:spPr>
          <a:xfrm>
            <a:off x="741845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9" name="Oval 1428">
            <a:extLst>
              <a:ext uri="{FF2B5EF4-FFF2-40B4-BE49-F238E27FC236}">
                <a16:creationId xmlns:a16="http://schemas.microsoft.com/office/drawing/2014/main" id="{6496EE99-378E-4C37-BEBE-C148C843C4C4}"/>
              </a:ext>
            </a:extLst>
          </p:cNvPr>
          <p:cNvSpPr>
            <a:spLocks noChangeAspect="1"/>
          </p:cNvSpPr>
          <p:nvPr/>
        </p:nvSpPr>
        <p:spPr>
          <a:xfrm>
            <a:off x="766279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2" name="Oval 1431">
            <a:extLst>
              <a:ext uri="{FF2B5EF4-FFF2-40B4-BE49-F238E27FC236}">
                <a16:creationId xmlns:a16="http://schemas.microsoft.com/office/drawing/2014/main" id="{38567B6E-CB27-4D6F-8C74-1E41542E7534}"/>
              </a:ext>
            </a:extLst>
          </p:cNvPr>
          <p:cNvSpPr>
            <a:spLocks noChangeAspect="1"/>
          </p:cNvSpPr>
          <p:nvPr/>
        </p:nvSpPr>
        <p:spPr>
          <a:xfrm>
            <a:off x="6685407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" name="Oval 1432">
            <a:extLst>
              <a:ext uri="{FF2B5EF4-FFF2-40B4-BE49-F238E27FC236}">
                <a16:creationId xmlns:a16="http://schemas.microsoft.com/office/drawing/2014/main" id="{02717961-3B71-4884-8661-69AA0C910CFC}"/>
              </a:ext>
            </a:extLst>
          </p:cNvPr>
          <p:cNvSpPr>
            <a:spLocks noChangeAspect="1"/>
          </p:cNvSpPr>
          <p:nvPr/>
        </p:nvSpPr>
        <p:spPr>
          <a:xfrm>
            <a:off x="6929755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D089224B-0435-42D7-BBCE-374FBD06F77A}"/>
              </a:ext>
            </a:extLst>
          </p:cNvPr>
          <p:cNvSpPr>
            <a:spLocks noChangeAspect="1"/>
          </p:cNvSpPr>
          <p:nvPr/>
        </p:nvSpPr>
        <p:spPr>
          <a:xfrm>
            <a:off x="7174103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8" name="Oval 1447">
            <a:extLst>
              <a:ext uri="{FF2B5EF4-FFF2-40B4-BE49-F238E27FC236}">
                <a16:creationId xmlns:a16="http://schemas.microsoft.com/office/drawing/2014/main" id="{1BA326E0-A256-4791-8F3B-18FBAA3EB39F}"/>
              </a:ext>
            </a:extLst>
          </p:cNvPr>
          <p:cNvSpPr>
            <a:spLocks noChangeAspect="1"/>
          </p:cNvSpPr>
          <p:nvPr/>
        </p:nvSpPr>
        <p:spPr>
          <a:xfrm>
            <a:off x="155409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9" name="Oval 1448">
            <a:extLst>
              <a:ext uri="{FF2B5EF4-FFF2-40B4-BE49-F238E27FC236}">
                <a16:creationId xmlns:a16="http://schemas.microsoft.com/office/drawing/2014/main" id="{83F1F2FF-7169-4254-8CA0-F8384C18C4E1}"/>
              </a:ext>
            </a:extLst>
          </p:cNvPr>
          <p:cNvSpPr>
            <a:spLocks noChangeAspect="1"/>
          </p:cNvSpPr>
          <p:nvPr/>
        </p:nvSpPr>
        <p:spPr>
          <a:xfrm>
            <a:off x="179844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0" name="Oval 1449">
            <a:extLst>
              <a:ext uri="{FF2B5EF4-FFF2-40B4-BE49-F238E27FC236}">
                <a16:creationId xmlns:a16="http://schemas.microsoft.com/office/drawing/2014/main" id="{9E7BF86F-0C5A-4A78-B616-CD431E9BFF3D}"/>
              </a:ext>
            </a:extLst>
          </p:cNvPr>
          <p:cNvSpPr>
            <a:spLocks noChangeAspect="1"/>
          </p:cNvSpPr>
          <p:nvPr/>
        </p:nvSpPr>
        <p:spPr>
          <a:xfrm>
            <a:off x="204279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1" name="Oval 1450">
            <a:extLst>
              <a:ext uri="{FF2B5EF4-FFF2-40B4-BE49-F238E27FC236}">
                <a16:creationId xmlns:a16="http://schemas.microsoft.com/office/drawing/2014/main" id="{12C88155-4F89-4E94-9A39-ACDE1BD80AA5}"/>
              </a:ext>
            </a:extLst>
          </p:cNvPr>
          <p:cNvSpPr>
            <a:spLocks noChangeAspect="1"/>
          </p:cNvSpPr>
          <p:nvPr/>
        </p:nvSpPr>
        <p:spPr>
          <a:xfrm>
            <a:off x="228714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2" name="Oval 1451">
            <a:extLst>
              <a:ext uri="{FF2B5EF4-FFF2-40B4-BE49-F238E27FC236}">
                <a16:creationId xmlns:a16="http://schemas.microsoft.com/office/drawing/2014/main" id="{D349A1B8-89BE-44F4-8908-B1487078FF12}"/>
              </a:ext>
            </a:extLst>
          </p:cNvPr>
          <p:cNvSpPr>
            <a:spLocks noChangeAspect="1"/>
          </p:cNvSpPr>
          <p:nvPr/>
        </p:nvSpPr>
        <p:spPr>
          <a:xfrm>
            <a:off x="253149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6" name="Oval 1455">
            <a:extLst>
              <a:ext uri="{FF2B5EF4-FFF2-40B4-BE49-F238E27FC236}">
                <a16:creationId xmlns:a16="http://schemas.microsoft.com/office/drawing/2014/main" id="{CD35E4B5-CF43-44E6-A4DC-83EDBC093C2E}"/>
              </a:ext>
            </a:extLst>
          </p:cNvPr>
          <p:cNvSpPr>
            <a:spLocks noChangeAspect="1"/>
          </p:cNvSpPr>
          <p:nvPr/>
        </p:nvSpPr>
        <p:spPr>
          <a:xfrm>
            <a:off x="350888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7" name="Oval 1456">
            <a:extLst>
              <a:ext uri="{FF2B5EF4-FFF2-40B4-BE49-F238E27FC236}">
                <a16:creationId xmlns:a16="http://schemas.microsoft.com/office/drawing/2014/main" id="{F434D3C6-677A-4CCC-AE65-551E6D1EC4F6}"/>
              </a:ext>
            </a:extLst>
          </p:cNvPr>
          <p:cNvSpPr>
            <a:spLocks noChangeAspect="1"/>
          </p:cNvSpPr>
          <p:nvPr/>
        </p:nvSpPr>
        <p:spPr>
          <a:xfrm>
            <a:off x="375323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0" name="Oval 1469">
            <a:extLst>
              <a:ext uri="{FF2B5EF4-FFF2-40B4-BE49-F238E27FC236}">
                <a16:creationId xmlns:a16="http://schemas.microsoft.com/office/drawing/2014/main" id="{43A06389-2C8E-4EDC-A31B-B8A513CC7202}"/>
              </a:ext>
            </a:extLst>
          </p:cNvPr>
          <p:cNvSpPr>
            <a:spLocks noChangeAspect="1"/>
          </p:cNvSpPr>
          <p:nvPr/>
        </p:nvSpPr>
        <p:spPr>
          <a:xfrm>
            <a:off x="399757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2" name="Oval 1471">
            <a:extLst>
              <a:ext uri="{FF2B5EF4-FFF2-40B4-BE49-F238E27FC236}">
                <a16:creationId xmlns:a16="http://schemas.microsoft.com/office/drawing/2014/main" id="{C533EFDD-25EC-4C5E-A897-97C2D525A197}"/>
              </a:ext>
            </a:extLst>
          </p:cNvPr>
          <p:cNvSpPr>
            <a:spLocks noChangeAspect="1"/>
          </p:cNvSpPr>
          <p:nvPr/>
        </p:nvSpPr>
        <p:spPr>
          <a:xfrm>
            <a:off x="448627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4" name="Oval 1473">
            <a:extLst>
              <a:ext uri="{FF2B5EF4-FFF2-40B4-BE49-F238E27FC236}">
                <a16:creationId xmlns:a16="http://schemas.microsoft.com/office/drawing/2014/main" id="{4186C8F6-F73E-4C9D-B2BB-45F036A173AC}"/>
              </a:ext>
            </a:extLst>
          </p:cNvPr>
          <p:cNvSpPr>
            <a:spLocks noChangeAspect="1"/>
          </p:cNvSpPr>
          <p:nvPr/>
        </p:nvSpPr>
        <p:spPr>
          <a:xfrm>
            <a:off x="302018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5" name="Oval 1474">
            <a:extLst>
              <a:ext uri="{FF2B5EF4-FFF2-40B4-BE49-F238E27FC236}">
                <a16:creationId xmlns:a16="http://schemas.microsoft.com/office/drawing/2014/main" id="{A040277F-48ED-48D2-AB1F-005154FE58A8}"/>
              </a:ext>
            </a:extLst>
          </p:cNvPr>
          <p:cNvSpPr>
            <a:spLocks noChangeAspect="1"/>
          </p:cNvSpPr>
          <p:nvPr/>
        </p:nvSpPr>
        <p:spPr>
          <a:xfrm>
            <a:off x="326453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6" name="Oval 1475">
            <a:extLst>
              <a:ext uri="{FF2B5EF4-FFF2-40B4-BE49-F238E27FC236}">
                <a16:creationId xmlns:a16="http://schemas.microsoft.com/office/drawing/2014/main" id="{52D736FA-6BE4-410A-8267-6A50F8900630}"/>
              </a:ext>
            </a:extLst>
          </p:cNvPr>
          <p:cNvSpPr>
            <a:spLocks noChangeAspect="1"/>
          </p:cNvSpPr>
          <p:nvPr/>
        </p:nvSpPr>
        <p:spPr>
          <a:xfrm>
            <a:off x="546366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7" name="Oval 1476">
            <a:extLst>
              <a:ext uri="{FF2B5EF4-FFF2-40B4-BE49-F238E27FC236}">
                <a16:creationId xmlns:a16="http://schemas.microsoft.com/office/drawing/2014/main" id="{D761AB8E-E715-47EE-A563-5AC74D316699}"/>
              </a:ext>
            </a:extLst>
          </p:cNvPr>
          <p:cNvSpPr>
            <a:spLocks noChangeAspect="1"/>
          </p:cNvSpPr>
          <p:nvPr/>
        </p:nvSpPr>
        <p:spPr>
          <a:xfrm>
            <a:off x="570801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8" name="Oval 1477">
            <a:extLst>
              <a:ext uri="{FF2B5EF4-FFF2-40B4-BE49-F238E27FC236}">
                <a16:creationId xmlns:a16="http://schemas.microsoft.com/office/drawing/2014/main" id="{86E00EDD-6427-4EE0-8F23-4AD45934B77C}"/>
              </a:ext>
            </a:extLst>
          </p:cNvPr>
          <p:cNvSpPr>
            <a:spLocks noChangeAspect="1"/>
          </p:cNvSpPr>
          <p:nvPr/>
        </p:nvSpPr>
        <p:spPr>
          <a:xfrm>
            <a:off x="595236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2" name="Oval 1491">
            <a:extLst>
              <a:ext uri="{FF2B5EF4-FFF2-40B4-BE49-F238E27FC236}">
                <a16:creationId xmlns:a16="http://schemas.microsoft.com/office/drawing/2014/main" id="{41EE6F20-7DF9-4A3D-8CE9-19CF063EA7DF}"/>
              </a:ext>
            </a:extLst>
          </p:cNvPr>
          <p:cNvSpPr>
            <a:spLocks noChangeAspect="1"/>
          </p:cNvSpPr>
          <p:nvPr/>
        </p:nvSpPr>
        <p:spPr>
          <a:xfrm>
            <a:off x="644105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4" name="Oval 1493">
            <a:extLst>
              <a:ext uri="{FF2B5EF4-FFF2-40B4-BE49-F238E27FC236}">
                <a16:creationId xmlns:a16="http://schemas.microsoft.com/office/drawing/2014/main" id="{66F4351C-DBA4-4C35-8EBF-AC512E9487D2}"/>
              </a:ext>
            </a:extLst>
          </p:cNvPr>
          <p:cNvSpPr>
            <a:spLocks noChangeAspect="1"/>
          </p:cNvSpPr>
          <p:nvPr/>
        </p:nvSpPr>
        <p:spPr>
          <a:xfrm>
            <a:off x="497497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5" name="Oval 1494">
            <a:extLst>
              <a:ext uri="{FF2B5EF4-FFF2-40B4-BE49-F238E27FC236}">
                <a16:creationId xmlns:a16="http://schemas.microsoft.com/office/drawing/2014/main" id="{46228CCA-C32E-469F-934D-486000A87500}"/>
              </a:ext>
            </a:extLst>
          </p:cNvPr>
          <p:cNvSpPr>
            <a:spLocks noChangeAspect="1"/>
          </p:cNvSpPr>
          <p:nvPr/>
        </p:nvSpPr>
        <p:spPr>
          <a:xfrm>
            <a:off x="521931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6" name="Oval 1495">
            <a:extLst>
              <a:ext uri="{FF2B5EF4-FFF2-40B4-BE49-F238E27FC236}">
                <a16:creationId xmlns:a16="http://schemas.microsoft.com/office/drawing/2014/main" id="{6AC1B143-85C4-47A5-8003-6B30E8E32A7F}"/>
              </a:ext>
            </a:extLst>
          </p:cNvPr>
          <p:cNvSpPr>
            <a:spLocks noChangeAspect="1"/>
          </p:cNvSpPr>
          <p:nvPr/>
        </p:nvSpPr>
        <p:spPr>
          <a:xfrm>
            <a:off x="741845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0" name="Oval 1499">
            <a:extLst>
              <a:ext uri="{FF2B5EF4-FFF2-40B4-BE49-F238E27FC236}">
                <a16:creationId xmlns:a16="http://schemas.microsoft.com/office/drawing/2014/main" id="{071D01FD-75C3-4A83-8D81-D951440C034F}"/>
              </a:ext>
            </a:extLst>
          </p:cNvPr>
          <p:cNvSpPr>
            <a:spLocks noChangeAspect="1"/>
          </p:cNvSpPr>
          <p:nvPr/>
        </p:nvSpPr>
        <p:spPr>
          <a:xfrm>
            <a:off x="668540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1" name="Oval 1500">
            <a:extLst>
              <a:ext uri="{FF2B5EF4-FFF2-40B4-BE49-F238E27FC236}">
                <a16:creationId xmlns:a16="http://schemas.microsoft.com/office/drawing/2014/main" id="{A3A91A20-79A1-4528-8224-AE5122A1215C}"/>
              </a:ext>
            </a:extLst>
          </p:cNvPr>
          <p:cNvSpPr>
            <a:spLocks noChangeAspect="1"/>
          </p:cNvSpPr>
          <p:nvPr/>
        </p:nvSpPr>
        <p:spPr>
          <a:xfrm>
            <a:off x="692975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4" name="Oval 1513">
            <a:extLst>
              <a:ext uri="{FF2B5EF4-FFF2-40B4-BE49-F238E27FC236}">
                <a16:creationId xmlns:a16="http://schemas.microsoft.com/office/drawing/2014/main" id="{7DA602DF-3930-471C-971B-4C79738AE7CD}"/>
              </a:ext>
            </a:extLst>
          </p:cNvPr>
          <p:cNvSpPr>
            <a:spLocks noChangeAspect="1"/>
          </p:cNvSpPr>
          <p:nvPr/>
        </p:nvSpPr>
        <p:spPr>
          <a:xfrm>
            <a:off x="717410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7" name="Oval 1516">
            <a:extLst>
              <a:ext uri="{FF2B5EF4-FFF2-40B4-BE49-F238E27FC236}">
                <a16:creationId xmlns:a16="http://schemas.microsoft.com/office/drawing/2014/main" id="{5CB82804-EA2B-4644-AE47-16637077A1D4}"/>
              </a:ext>
            </a:extLst>
          </p:cNvPr>
          <p:cNvSpPr>
            <a:spLocks noChangeAspect="1"/>
          </p:cNvSpPr>
          <p:nvPr/>
        </p:nvSpPr>
        <p:spPr>
          <a:xfrm>
            <a:off x="179844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8" name="Oval 1517">
            <a:extLst>
              <a:ext uri="{FF2B5EF4-FFF2-40B4-BE49-F238E27FC236}">
                <a16:creationId xmlns:a16="http://schemas.microsoft.com/office/drawing/2014/main" id="{C498763B-222B-4298-9825-8CCFD1A2BF6E}"/>
              </a:ext>
            </a:extLst>
          </p:cNvPr>
          <p:cNvSpPr>
            <a:spLocks noChangeAspect="1"/>
          </p:cNvSpPr>
          <p:nvPr/>
        </p:nvSpPr>
        <p:spPr>
          <a:xfrm>
            <a:off x="204279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9" name="Oval 1518">
            <a:extLst>
              <a:ext uri="{FF2B5EF4-FFF2-40B4-BE49-F238E27FC236}">
                <a16:creationId xmlns:a16="http://schemas.microsoft.com/office/drawing/2014/main" id="{D80E2024-608B-41D2-B38D-52B1A57FDEAC}"/>
              </a:ext>
            </a:extLst>
          </p:cNvPr>
          <p:cNvSpPr>
            <a:spLocks noChangeAspect="1"/>
          </p:cNvSpPr>
          <p:nvPr/>
        </p:nvSpPr>
        <p:spPr>
          <a:xfrm>
            <a:off x="228714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0" name="Oval 1519">
            <a:extLst>
              <a:ext uri="{FF2B5EF4-FFF2-40B4-BE49-F238E27FC236}">
                <a16:creationId xmlns:a16="http://schemas.microsoft.com/office/drawing/2014/main" id="{43C99B16-23A5-402B-83DD-AF7673F3983D}"/>
              </a:ext>
            </a:extLst>
          </p:cNvPr>
          <p:cNvSpPr>
            <a:spLocks noChangeAspect="1"/>
          </p:cNvSpPr>
          <p:nvPr/>
        </p:nvSpPr>
        <p:spPr>
          <a:xfrm>
            <a:off x="253149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" name="Oval 1535">
            <a:extLst>
              <a:ext uri="{FF2B5EF4-FFF2-40B4-BE49-F238E27FC236}">
                <a16:creationId xmlns:a16="http://schemas.microsoft.com/office/drawing/2014/main" id="{E07E82C2-7047-4CCE-A03A-DFADD8A09CF8}"/>
              </a:ext>
            </a:extLst>
          </p:cNvPr>
          <p:cNvSpPr>
            <a:spLocks noChangeAspect="1"/>
          </p:cNvSpPr>
          <p:nvPr/>
        </p:nvSpPr>
        <p:spPr>
          <a:xfrm>
            <a:off x="350888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7" name="Oval 1536">
            <a:extLst>
              <a:ext uri="{FF2B5EF4-FFF2-40B4-BE49-F238E27FC236}">
                <a16:creationId xmlns:a16="http://schemas.microsoft.com/office/drawing/2014/main" id="{39796BF1-C1CC-495D-A3BE-119DA4372584}"/>
              </a:ext>
            </a:extLst>
          </p:cNvPr>
          <p:cNvSpPr>
            <a:spLocks noChangeAspect="1"/>
          </p:cNvSpPr>
          <p:nvPr/>
        </p:nvSpPr>
        <p:spPr>
          <a:xfrm>
            <a:off x="375323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8" name="Oval 1537">
            <a:extLst>
              <a:ext uri="{FF2B5EF4-FFF2-40B4-BE49-F238E27FC236}">
                <a16:creationId xmlns:a16="http://schemas.microsoft.com/office/drawing/2014/main" id="{4DCE1916-976D-425F-BFFA-6EA1AF121D32}"/>
              </a:ext>
            </a:extLst>
          </p:cNvPr>
          <p:cNvSpPr>
            <a:spLocks noChangeAspect="1"/>
          </p:cNvSpPr>
          <p:nvPr/>
        </p:nvSpPr>
        <p:spPr>
          <a:xfrm>
            <a:off x="399757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9" name="Oval 1538">
            <a:extLst>
              <a:ext uri="{FF2B5EF4-FFF2-40B4-BE49-F238E27FC236}">
                <a16:creationId xmlns:a16="http://schemas.microsoft.com/office/drawing/2014/main" id="{D0EC110E-2794-475E-820A-67E189895A4B}"/>
              </a:ext>
            </a:extLst>
          </p:cNvPr>
          <p:cNvSpPr>
            <a:spLocks noChangeAspect="1"/>
          </p:cNvSpPr>
          <p:nvPr/>
        </p:nvSpPr>
        <p:spPr>
          <a:xfrm>
            <a:off x="424192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1" name="Oval 1540">
            <a:extLst>
              <a:ext uri="{FF2B5EF4-FFF2-40B4-BE49-F238E27FC236}">
                <a16:creationId xmlns:a16="http://schemas.microsoft.com/office/drawing/2014/main" id="{D9349752-6046-44DE-ACF1-8C574357423E}"/>
              </a:ext>
            </a:extLst>
          </p:cNvPr>
          <p:cNvSpPr>
            <a:spLocks noChangeAspect="1"/>
          </p:cNvSpPr>
          <p:nvPr/>
        </p:nvSpPr>
        <p:spPr>
          <a:xfrm>
            <a:off x="277583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2" name="Oval 1541">
            <a:extLst>
              <a:ext uri="{FF2B5EF4-FFF2-40B4-BE49-F238E27FC236}">
                <a16:creationId xmlns:a16="http://schemas.microsoft.com/office/drawing/2014/main" id="{CAAE266B-C818-4084-905A-0D43B1E940A4}"/>
              </a:ext>
            </a:extLst>
          </p:cNvPr>
          <p:cNvSpPr>
            <a:spLocks noChangeAspect="1"/>
          </p:cNvSpPr>
          <p:nvPr/>
        </p:nvSpPr>
        <p:spPr>
          <a:xfrm>
            <a:off x="302018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3" name="Oval 1542">
            <a:extLst>
              <a:ext uri="{FF2B5EF4-FFF2-40B4-BE49-F238E27FC236}">
                <a16:creationId xmlns:a16="http://schemas.microsoft.com/office/drawing/2014/main" id="{14FC927A-48F8-488D-AF6F-F23E48340743}"/>
              </a:ext>
            </a:extLst>
          </p:cNvPr>
          <p:cNvSpPr>
            <a:spLocks noChangeAspect="1"/>
          </p:cNvSpPr>
          <p:nvPr/>
        </p:nvSpPr>
        <p:spPr>
          <a:xfrm>
            <a:off x="326453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4" name="Oval 1543">
            <a:extLst>
              <a:ext uri="{FF2B5EF4-FFF2-40B4-BE49-F238E27FC236}">
                <a16:creationId xmlns:a16="http://schemas.microsoft.com/office/drawing/2014/main" id="{CBB2FFC6-9B69-45EE-95E2-3B74C58D3C1B}"/>
              </a:ext>
            </a:extLst>
          </p:cNvPr>
          <p:cNvSpPr>
            <a:spLocks noChangeAspect="1"/>
          </p:cNvSpPr>
          <p:nvPr/>
        </p:nvSpPr>
        <p:spPr>
          <a:xfrm>
            <a:off x="546366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5" name="Oval 1544">
            <a:extLst>
              <a:ext uri="{FF2B5EF4-FFF2-40B4-BE49-F238E27FC236}">
                <a16:creationId xmlns:a16="http://schemas.microsoft.com/office/drawing/2014/main" id="{3A896B1E-8E6D-4C3F-9ED8-99F8B380E999}"/>
              </a:ext>
            </a:extLst>
          </p:cNvPr>
          <p:cNvSpPr>
            <a:spLocks noChangeAspect="1"/>
          </p:cNvSpPr>
          <p:nvPr/>
        </p:nvSpPr>
        <p:spPr>
          <a:xfrm>
            <a:off x="570801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6" name="Oval 1545">
            <a:extLst>
              <a:ext uri="{FF2B5EF4-FFF2-40B4-BE49-F238E27FC236}">
                <a16:creationId xmlns:a16="http://schemas.microsoft.com/office/drawing/2014/main" id="{02093D1D-33CC-43A4-B5EE-DF3B5DDF9A46}"/>
              </a:ext>
            </a:extLst>
          </p:cNvPr>
          <p:cNvSpPr>
            <a:spLocks noChangeAspect="1"/>
          </p:cNvSpPr>
          <p:nvPr/>
        </p:nvSpPr>
        <p:spPr>
          <a:xfrm>
            <a:off x="595236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7" name="Oval 1546">
            <a:extLst>
              <a:ext uri="{FF2B5EF4-FFF2-40B4-BE49-F238E27FC236}">
                <a16:creationId xmlns:a16="http://schemas.microsoft.com/office/drawing/2014/main" id="{E375673D-0BD9-4AD3-9F7B-49A6A8A75C08}"/>
              </a:ext>
            </a:extLst>
          </p:cNvPr>
          <p:cNvSpPr>
            <a:spLocks noChangeAspect="1"/>
          </p:cNvSpPr>
          <p:nvPr/>
        </p:nvSpPr>
        <p:spPr>
          <a:xfrm>
            <a:off x="619671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8" name="Oval 1547">
            <a:extLst>
              <a:ext uri="{FF2B5EF4-FFF2-40B4-BE49-F238E27FC236}">
                <a16:creationId xmlns:a16="http://schemas.microsoft.com/office/drawing/2014/main" id="{6C6B5911-F518-454D-BD71-4A442A1B62FE}"/>
              </a:ext>
            </a:extLst>
          </p:cNvPr>
          <p:cNvSpPr>
            <a:spLocks noChangeAspect="1"/>
          </p:cNvSpPr>
          <p:nvPr/>
        </p:nvSpPr>
        <p:spPr>
          <a:xfrm>
            <a:off x="644105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9" name="Oval 1548">
            <a:extLst>
              <a:ext uri="{FF2B5EF4-FFF2-40B4-BE49-F238E27FC236}">
                <a16:creationId xmlns:a16="http://schemas.microsoft.com/office/drawing/2014/main" id="{B1C5C75D-7A43-4CAE-B572-70856082C742}"/>
              </a:ext>
            </a:extLst>
          </p:cNvPr>
          <p:cNvSpPr>
            <a:spLocks noChangeAspect="1"/>
          </p:cNvSpPr>
          <p:nvPr/>
        </p:nvSpPr>
        <p:spPr>
          <a:xfrm>
            <a:off x="473062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0" name="Oval 1549">
            <a:extLst>
              <a:ext uri="{FF2B5EF4-FFF2-40B4-BE49-F238E27FC236}">
                <a16:creationId xmlns:a16="http://schemas.microsoft.com/office/drawing/2014/main" id="{20B7D163-83B4-4D93-B3D8-C3660D48B8FD}"/>
              </a:ext>
            </a:extLst>
          </p:cNvPr>
          <p:cNvSpPr>
            <a:spLocks noChangeAspect="1"/>
          </p:cNvSpPr>
          <p:nvPr/>
        </p:nvSpPr>
        <p:spPr>
          <a:xfrm>
            <a:off x="497497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1" name="Oval 1550">
            <a:extLst>
              <a:ext uri="{FF2B5EF4-FFF2-40B4-BE49-F238E27FC236}">
                <a16:creationId xmlns:a16="http://schemas.microsoft.com/office/drawing/2014/main" id="{5144A090-D464-4EAE-9710-5EDC8A538E65}"/>
              </a:ext>
            </a:extLst>
          </p:cNvPr>
          <p:cNvSpPr>
            <a:spLocks noChangeAspect="1"/>
          </p:cNvSpPr>
          <p:nvPr/>
        </p:nvSpPr>
        <p:spPr>
          <a:xfrm>
            <a:off x="521931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4" name="Oval 1563">
            <a:extLst>
              <a:ext uri="{FF2B5EF4-FFF2-40B4-BE49-F238E27FC236}">
                <a16:creationId xmlns:a16="http://schemas.microsoft.com/office/drawing/2014/main" id="{F4F43EE2-C263-4170-85F1-778DF1107525}"/>
              </a:ext>
            </a:extLst>
          </p:cNvPr>
          <p:cNvSpPr>
            <a:spLocks noChangeAspect="1"/>
          </p:cNvSpPr>
          <p:nvPr/>
        </p:nvSpPr>
        <p:spPr>
          <a:xfrm>
            <a:off x="668540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5" name="Oval 1564">
            <a:extLst>
              <a:ext uri="{FF2B5EF4-FFF2-40B4-BE49-F238E27FC236}">
                <a16:creationId xmlns:a16="http://schemas.microsoft.com/office/drawing/2014/main" id="{02E04704-A4C6-426F-87C1-CA4D5209801E}"/>
              </a:ext>
            </a:extLst>
          </p:cNvPr>
          <p:cNvSpPr>
            <a:spLocks noChangeAspect="1"/>
          </p:cNvSpPr>
          <p:nvPr/>
        </p:nvSpPr>
        <p:spPr>
          <a:xfrm>
            <a:off x="692975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6" name="Oval 1565">
            <a:extLst>
              <a:ext uri="{FF2B5EF4-FFF2-40B4-BE49-F238E27FC236}">
                <a16:creationId xmlns:a16="http://schemas.microsoft.com/office/drawing/2014/main" id="{4586DF1C-3DB1-495A-AB81-71A22D68FB88}"/>
              </a:ext>
            </a:extLst>
          </p:cNvPr>
          <p:cNvSpPr>
            <a:spLocks noChangeAspect="1"/>
          </p:cNvSpPr>
          <p:nvPr/>
        </p:nvSpPr>
        <p:spPr>
          <a:xfrm>
            <a:off x="717410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6" name="Oval 2035">
            <a:extLst>
              <a:ext uri="{FF2B5EF4-FFF2-40B4-BE49-F238E27FC236}">
                <a16:creationId xmlns:a16="http://schemas.microsoft.com/office/drawing/2014/main" id="{C3ED7E00-F7BF-4A8E-A883-5A7AAAC147FC}"/>
              </a:ext>
            </a:extLst>
          </p:cNvPr>
          <p:cNvSpPr>
            <a:spLocks noChangeAspect="1"/>
          </p:cNvSpPr>
          <p:nvPr/>
        </p:nvSpPr>
        <p:spPr>
          <a:xfrm>
            <a:off x="2042795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7" name="Oval 2036">
            <a:extLst>
              <a:ext uri="{FF2B5EF4-FFF2-40B4-BE49-F238E27FC236}">
                <a16:creationId xmlns:a16="http://schemas.microsoft.com/office/drawing/2014/main" id="{088B0977-ADD2-4B78-9AA3-C4ACBB3D0669}"/>
              </a:ext>
            </a:extLst>
          </p:cNvPr>
          <p:cNvSpPr>
            <a:spLocks noChangeAspect="1"/>
          </p:cNvSpPr>
          <p:nvPr/>
        </p:nvSpPr>
        <p:spPr>
          <a:xfrm>
            <a:off x="228714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8" name="Oval 2037">
            <a:extLst>
              <a:ext uri="{FF2B5EF4-FFF2-40B4-BE49-F238E27FC236}">
                <a16:creationId xmlns:a16="http://schemas.microsoft.com/office/drawing/2014/main" id="{541CA304-9342-4F66-B455-898F8AC482D8}"/>
              </a:ext>
            </a:extLst>
          </p:cNvPr>
          <p:cNvSpPr>
            <a:spLocks noChangeAspect="1"/>
          </p:cNvSpPr>
          <p:nvPr/>
        </p:nvSpPr>
        <p:spPr>
          <a:xfrm>
            <a:off x="253149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2" name="Oval 2041">
            <a:extLst>
              <a:ext uri="{FF2B5EF4-FFF2-40B4-BE49-F238E27FC236}">
                <a16:creationId xmlns:a16="http://schemas.microsoft.com/office/drawing/2014/main" id="{B95CC95E-318C-4FCD-A487-C03D52D16204}"/>
              </a:ext>
            </a:extLst>
          </p:cNvPr>
          <p:cNvSpPr>
            <a:spLocks noChangeAspect="1"/>
          </p:cNvSpPr>
          <p:nvPr/>
        </p:nvSpPr>
        <p:spPr>
          <a:xfrm>
            <a:off x="350888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3" name="Oval 2042">
            <a:extLst>
              <a:ext uri="{FF2B5EF4-FFF2-40B4-BE49-F238E27FC236}">
                <a16:creationId xmlns:a16="http://schemas.microsoft.com/office/drawing/2014/main" id="{D078468F-926D-4722-8A4D-E950477A4C6D}"/>
              </a:ext>
            </a:extLst>
          </p:cNvPr>
          <p:cNvSpPr>
            <a:spLocks noChangeAspect="1"/>
          </p:cNvSpPr>
          <p:nvPr/>
        </p:nvSpPr>
        <p:spPr>
          <a:xfrm>
            <a:off x="375323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4" name="Oval 2043">
            <a:extLst>
              <a:ext uri="{FF2B5EF4-FFF2-40B4-BE49-F238E27FC236}">
                <a16:creationId xmlns:a16="http://schemas.microsoft.com/office/drawing/2014/main" id="{1891DD6F-179E-47D0-B7D8-76E0587F7B8C}"/>
              </a:ext>
            </a:extLst>
          </p:cNvPr>
          <p:cNvSpPr>
            <a:spLocks noChangeAspect="1"/>
          </p:cNvSpPr>
          <p:nvPr/>
        </p:nvSpPr>
        <p:spPr>
          <a:xfrm>
            <a:off x="399757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5" name="Oval 2044">
            <a:extLst>
              <a:ext uri="{FF2B5EF4-FFF2-40B4-BE49-F238E27FC236}">
                <a16:creationId xmlns:a16="http://schemas.microsoft.com/office/drawing/2014/main" id="{9AEA6C8F-AB1A-4299-A909-5F74B0AE4FA5}"/>
              </a:ext>
            </a:extLst>
          </p:cNvPr>
          <p:cNvSpPr>
            <a:spLocks noChangeAspect="1"/>
          </p:cNvSpPr>
          <p:nvPr/>
        </p:nvSpPr>
        <p:spPr>
          <a:xfrm>
            <a:off x="424192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6" name="Oval 2045">
            <a:extLst>
              <a:ext uri="{FF2B5EF4-FFF2-40B4-BE49-F238E27FC236}">
                <a16:creationId xmlns:a16="http://schemas.microsoft.com/office/drawing/2014/main" id="{726E5B16-A868-4212-9538-643E5C37C1F7}"/>
              </a:ext>
            </a:extLst>
          </p:cNvPr>
          <p:cNvSpPr>
            <a:spLocks noChangeAspect="1"/>
          </p:cNvSpPr>
          <p:nvPr/>
        </p:nvSpPr>
        <p:spPr>
          <a:xfrm>
            <a:off x="4486275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7" name="Oval 2046">
            <a:extLst>
              <a:ext uri="{FF2B5EF4-FFF2-40B4-BE49-F238E27FC236}">
                <a16:creationId xmlns:a16="http://schemas.microsoft.com/office/drawing/2014/main" id="{9C9AF361-B985-4E79-8FC6-3861AB957039}"/>
              </a:ext>
            </a:extLst>
          </p:cNvPr>
          <p:cNvSpPr>
            <a:spLocks noChangeAspect="1"/>
          </p:cNvSpPr>
          <p:nvPr/>
        </p:nvSpPr>
        <p:spPr>
          <a:xfrm>
            <a:off x="277583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" name="Oval 2047">
            <a:extLst>
              <a:ext uri="{FF2B5EF4-FFF2-40B4-BE49-F238E27FC236}">
                <a16:creationId xmlns:a16="http://schemas.microsoft.com/office/drawing/2014/main" id="{3DE28F13-4C0A-4697-BBEC-CBD712E73F10}"/>
              </a:ext>
            </a:extLst>
          </p:cNvPr>
          <p:cNvSpPr>
            <a:spLocks noChangeAspect="1"/>
          </p:cNvSpPr>
          <p:nvPr/>
        </p:nvSpPr>
        <p:spPr>
          <a:xfrm>
            <a:off x="302018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9" name="Oval 2048">
            <a:extLst>
              <a:ext uri="{FF2B5EF4-FFF2-40B4-BE49-F238E27FC236}">
                <a16:creationId xmlns:a16="http://schemas.microsoft.com/office/drawing/2014/main" id="{F5B5ECA3-3006-44B2-935B-E5F52A883B9A}"/>
              </a:ext>
            </a:extLst>
          </p:cNvPr>
          <p:cNvSpPr>
            <a:spLocks noChangeAspect="1"/>
          </p:cNvSpPr>
          <p:nvPr/>
        </p:nvSpPr>
        <p:spPr>
          <a:xfrm>
            <a:off x="3264535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Oval 2049">
            <a:extLst>
              <a:ext uri="{FF2B5EF4-FFF2-40B4-BE49-F238E27FC236}">
                <a16:creationId xmlns:a16="http://schemas.microsoft.com/office/drawing/2014/main" id="{E33566E5-490D-4D31-A07C-0B87F74C6D94}"/>
              </a:ext>
            </a:extLst>
          </p:cNvPr>
          <p:cNvSpPr>
            <a:spLocks noChangeAspect="1"/>
          </p:cNvSpPr>
          <p:nvPr/>
        </p:nvSpPr>
        <p:spPr>
          <a:xfrm>
            <a:off x="546366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1" name="Oval 2050">
            <a:extLst>
              <a:ext uri="{FF2B5EF4-FFF2-40B4-BE49-F238E27FC236}">
                <a16:creationId xmlns:a16="http://schemas.microsoft.com/office/drawing/2014/main" id="{732AC78E-CA36-4576-AF7B-7E90D62AD9F0}"/>
              </a:ext>
            </a:extLst>
          </p:cNvPr>
          <p:cNvSpPr>
            <a:spLocks noChangeAspect="1"/>
          </p:cNvSpPr>
          <p:nvPr/>
        </p:nvSpPr>
        <p:spPr>
          <a:xfrm>
            <a:off x="5708015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2" name="Oval 2051">
            <a:extLst>
              <a:ext uri="{FF2B5EF4-FFF2-40B4-BE49-F238E27FC236}">
                <a16:creationId xmlns:a16="http://schemas.microsoft.com/office/drawing/2014/main" id="{FC87A63B-634B-41FF-A848-08E17A394E8A}"/>
              </a:ext>
            </a:extLst>
          </p:cNvPr>
          <p:cNvSpPr>
            <a:spLocks noChangeAspect="1"/>
          </p:cNvSpPr>
          <p:nvPr/>
        </p:nvSpPr>
        <p:spPr>
          <a:xfrm>
            <a:off x="595236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3" name="Oval 2052">
            <a:extLst>
              <a:ext uri="{FF2B5EF4-FFF2-40B4-BE49-F238E27FC236}">
                <a16:creationId xmlns:a16="http://schemas.microsoft.com/office/drawing/2014/main" id="{BBF53061-400C-4186-AA8C-DC5F04F80FDB}"/>
              </a:ext>
            </a:extLst>
          </p:cNvPr>
          <p:cNvSpPr>
            <a:spLocks noChangeAspect="1"/>
          </p:cNvSpPr>
          <p:nvPr/>
        </p:nvSpPr>
        <p:spPr>
          <a:xfrm>
            <a:off x="619671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4" name="Oval 2053">
            <a:extLst>
              <a:ext uri="{FF2B5EF4-FFF2-40B4-BE49-F238E27FC236}">
                <a16:creationId xmlns:a16="http://schemas.microsoft.com/office/drawing/2014/main" id="{1411818F-49B3-4747-BF7E-E1705B9FEA2C}"/>
              </a:ext>
            </a:extLst>
          </p:cNvPr>
          <p:cNvSpPr>
            <a:spLocks noChangeAspect="1"/>
          </p:cNvSpPr>
          <p:nvPr/>
        </p:nvSpPr>
        <p:spPr>
          <a:xfrm>
            <a:off x="644105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5" name="Oval 2054">
            <a:extLst>
              <a:ext uri="{FF2B5EF4-FFF2-40B4-BE49-F238E27FC236}">
                <a16:creationId xmlns:a16="http://schemas.microsoft.com/office/drawing/2014/main" id="{ECD5C0FB-840B-4790-99AB-B16C0D163352}"/>
              </a:ext>
            </a:extLst>
          </p:cNvPr>
          <p:cNvSpPr>
            <a:spLocks noChangeAspect="1"/>
          </p:cNvSpPr>
          <p:nvPr/>
        </p:nvSpPr>
        <p:spPr>
          <a:xfrm>
            <a:off x="473062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6" name="Oval 2055">
            <a:extLst>
              <a:ext uri="{FF2B5EF4-FFF2-40B4-BE49-F238E27FC236}">
                <a16:creationId xmlns:a16="http://schemas.microsoft.com/office/drawing/2014/main" id="{F4A3370D-48D8-40A5-9113-2421BCC6D17A}"/>
              </a:ext>
            </a:extLst>
          </p:cNvPr>
          <p:cNvSpPr>
            <a:spLocks noChangeAspect="1"/>
          </p:cNvSpPr>
          <p:nvPr/>
        </p:nvSpPr>
        <p:spPr>
          <a:xfrm>
            <a:off x="497497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Oval 2056">
            <a:extLst>
              <a:ext uri="{FF2B5EF4-FFF2-40B4-BE49-F238E27FC236}">
                <a16:creationId xmlns:a16="http://schemas.microsoft.com/office/drawing/2014/main" id="{7E2D6501-8355-4C83-9492-D4934A02E34F}"/>
              </a:ext>
            </a:extLst>
          </p:cNvPr>
          <p:cNvSpPr>
            <a:spLocks noChangeAspect="1"/>
          </p:cNvSpPr>
          <p:nvPr/>
        </p:nvSpPr>
        <p:spPr>
          <a:xfrm>
            <a:off x="521931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2" name="Oval 2061">
            <a:extLst>
              <a:ext uri="{FF2B5EF4-FFF2-40B4-BE49-F238E27FC236}">
                <a16:creationId xmlns:a16="http://schemas.microsoft.com/office/drawing/2014/main" id="{C641881B-8D42-4069-A193-79D7B4AC86AA}"/>
              </a:ext>
            </a:extLst>
          </p:cNvPr>
          <p:cNvSpPr>
            <a:spLocks noChangeAspect="1"/>
          </p:cNvSpPr>
          <p:nvPr/>
        </p:nvSpPr>
        <p:spPr>
          <a:xfrm>
            <a:off x="668540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8" name="Oval 2067">
            <a:extLst>
              <a:ext uri="{FF2B5EF4-FFF2-40B4-BE49-F238E27FC236}">
                <a16:creationId xmlns:a16="http://schemas.microsoft.com/office/drawing/2014/main" id="{32149FEE-1C34-4AA2-A77B-874301489F2C}"/>
              </a:ext>
            </a:extLst>
          </p:cNvPr>
          <p:cNvSpPr>
            <a:spLocks noChangeAspect="1"/>
          </p:cNvSpPr>
          <p:nvPr/>
        </p:nvSpPr>
        <p:spPr>
          <a:xfrm>
            <a:off x="204279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9" name="Oval 2068">
            <a:extLst>
              <a:ext uri="{FF2B5EF4-FFF2-40B4-BE49-F238E27FC236}">
                <a16:creationId xmlns:a16="http://schemas.microsoft.com/office/drawing/2014/main" id="{93180D96-8A95-4CBA-B1F3-798269AF0D9A}"/>
              </a:ext>
            </a:extLst>
          </p:cNvPr>
          <p:cNvSpPr>
            <a:spLocks noChangeAspect="1"/>
          </p:cNvSpPr>
          <p:nvPr/>
        </p:nvSpPr>
        <p:spPr>
          <a:xfrm>
            <a:off x="2287143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0" name="Oval 2069">
            <a:extLst>
              <a:ext uri="{FF2B5EF4-FFF2-40B4-BE49-F238E27FC236}">
                <a16:creationId xmlns:a16="http://schemas.microsoft.com/office/drawing/2014/main" id="{631EEB3E-B473-40FF-815A-DB842F336816}"/>
              </a:ext>
            </a:extLst>
          </p:cNvPr>
          <p:cNvSpPr>
            <a:spLocks noChangeAspect="1"/>
          </p:cNvSpPr>
          <p:nvPr/>
        </p:nvSpPr>
        <p:spPr>
          <a:xfrm>
            <a:off x="2531491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6" name="Oval 2075">
            <a:extLst>
              <a:ext uri="{FF2B5EF4-FFF2-40B4-BE49-F238E27FC236}">
                <a16:creationId xmlns:a16="http://schemas.microsoft.com/office/drawing/2014/main" id="{BA1CBFDE-DBF7-4C21-8844-FB3582464A79}"/>
              </a:ext>
            </a:extLst>
          </p:cNvPr>
          <p:cNvSpPr>
            <a:spLocks noChangeAspect="1"/>
          </p:cNvSpPr>
          <p:nvPr/>
        </p:nvSpPr>
        <p:spPr>
          <a:xfrm>
            <a:off x="3997579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7" name="Oval 2076">
            <a:extLst>
              <a:ext uri="{FF2B5EF4-FFF2-40B4-BE49-F238E27FC236}">
                <a16:creationId xmlns:a16="http://schemas.microsoft.com/office/drawing/2014/main" id="{ED6CD739-B9A1-4724-99CD-D3CA78465E59}"/>
              </a:ext>
            </a:extLst>
          </p:cNvPr>
          <p:cNvSpPr>
            <a:spLocks noChangeAspect="1"/>
          </p:cNvSpPr>
          <p:nvPr/>
        </p:nvSpPr>
        <p:spPr>
          <a:xfrm>
            <a:off x="4241927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9" name="Oval 2078">
            <a:extLst>
              <a:ext uri="{FF2B5EF4-FFF2-40B4-BE49-F238E27FC236}">
                <a16:creationId xmlns:a16="http://schemas.microsoft.com/office/drawing/2014/main" id="{973CB31F-8FB2-40D9-917B-20241332AC0A}"/>
              </a:ext>
            </a:extLst>
          </p:cNvPr>
          <p:cNvSpPr>
            <a:spLocks noChangeAspect="1"/>
          </p:cNvSpPr>
          <p:nvPr/>
        </p:nvSpPr>
        <p:spPr>
          <a:xfrm>
            <a:off x="2775839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0" name="Oval 2079">
            <a:extLst>
              <a:ext uri="{FF2B5EF4-FFF2-40B4-BE49-F238E27FC236}">
                <a16:creationId xmlns:a16="http://schemas.microsoft.com/office/drawing/2014/main" id="{161031AB-020C-4C33-8311-8DB080226CB0}"/>
              </a:ext>
            </a:extLst>
          </p:cNvPr>
          <p:cNvSpPr>
            <a:spLocks noChangeAspect="1"/>
          </p:cNvSpPr>
          <p:nvPr/>
        </p:nvSpPr>
        <p:spPr>
          <a:xfrm>
            <a:off x="3020187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1" name="Oval 2080">
            <a:extLst>
              <a:ext uri="{FF2B5EF4-FFF2-40B4-BE49-F238E27FC236}">
                <a16:creationId xmlns:a16="http://schemas.microsoft.com/office/drawing/2014/main" id="{55D93019-910C-47A3-8771-06A1B0178D46}"/>
              </a:ext>
            </a:extLst>
          </p:cNvPr>
          <p:cNvSpPr>
            <a:spLocks noChangeAspect="1"/>
          </p:cNvSpPr>
          <p:nvPr/>
        </p:nvSpPr>
        <p:spPr>
          <a:xfrm>
            <a:off x="326453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3" name="Oval 2082">
            <a:extLst>
              <a:ext uri="{FF2B5EF4-FFF2-40B4-BE49-F238E27FC236}">
                <a16:creationId xmlns:a16="http://schemas.microsoft.com/office/drawing/2014/main" id="{9CF47B71-546E-4D0B-9112-FA1316EE640A}"/>
              </a:ext>
            </a:extLst>
          </p:cNvPr>
          <p:cNvSpPr>
            <a:spLocks noChangeAspect="1"/>
          </p:cNvSpPr>
          <p:nvPr/>
        </p:nvSpPr>
        <p:spPr>
          <a:xfrm>
            <a:off x="570801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4" name="Oval 2083">
            <a:extLst>
              <a:ext uri="{FF2B5EF4-FFF2-40B4-BE49-F238E27FC236}">
                <a16:creationId xmlns:a16="http://schemas.microsoft.com/office/drawing/2014/main" id="{11E1E107-FAEF-4E44-AF16-087BE86C2C2A}"/>
              </a:ext>
            </a:extLst>
          </p:cNvPr>
          <p:cNvSpPr>
            <a:spLocks noChangeAspect="1"/>
          </p:cNvSpPr>
          <p:nvPr/>
        </p:nvSpPr>
        <p:spPr>
          <a:xfrm>
            <a:off x="5952363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5" name="Oval 2084">
            <a:extLst>
              <a:ext uri="{FF2B5EF4-FFF2-40B4-BE49-F238E27FC236}">
                <a16:creationId xmlns:a16="http://schemas.microsoft.com/office/drawing/2014/main" id="{535925AB-DB05-491D-B875-90FC36A6E38A}"/>
              </a:ext>
            </a:extLst>
          </p:cNvPr>
          <p:cNvSpPr>
            <a:spLocks noChangeAspect="1"/>
          </p:cNvSpPr>
          <p:nvPr/>
        </p:nvSpPr>
        <p:spPr>
          <a:xfrm>
            <a:off x="6196711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6" name="Oval 2085">
            <a:extLst>
              <a:ext uri="{FF2B5EF4-FFF2-40B4-BE49-F238E27FC236}">
                <a16:creationId xmlns:a16="http://schemas.microsoft.com/office/drawing/2014/main" id="{62D4B585-8D29-4CF5-9D64-7C57D63CF7E4}"/>
              </a:ext>
            </a:extLst>
          </p:cNvPr>
          <p:cNvSpPr>
            <a:spLocks noChangeAspect="1"/>
          </p:cNvSpPr>
          <p:nvPr/>
        </p:nvSpPr>
        <p:spPr>
          <a:xfrm>
            <a:off x="6441059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7" name="Oval 2086">
            <a:extLst>
              <a:ext uri="{FF2B5EF4-FFF2-40B4-BE49-F238E27FC236}">
                <a16:creationId xmlns:a16="http://schemas.microsoft.com/office/drawing/2014/main" id="{6AE88762-364B-4AEB-8ED4-C1CEC29E0890}"/>
              </a:ext>
            </a:extLst>
          </p:cNvPr>
          <p:cNvSpPr>
            <a:spLocks noChangeAspect="1"/>
          </p:cNvSpPr>
          <p:nvPr/>
        </p:nvSpPr>
        <p:spPr>
          <a:xfrm>
            <a:off x="4730623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8" name="Oval 2087">
            <a:extLst>
              <a:ext uri="{FF2B5EF4-FFF2-40B4-BE49-F238E27FC236}">
                <a16:creationId xmlns:a16="http://schemas.microsoft.com/office/drawing/2014/main" id="{9D555F8F-6891-45B0-9445-B21C02CE3254}"/>
              </a:ext>
            </a:extLst>
          </p:cNvPr>
          <p:cNvSpPr>
            <a:spLocks noChangeAspect="1"/>
          </p:cNvSpPr>
          <p:nvPr/>
        </p:nvSpPr>
        <p:spPr>
          <a:xfrm>
            <a:off x="4974971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4" name="Oval 2093">
            <a:extLst>
              <a:ext uri="{FF2B5EF4-FFF2-40B4-BE49-F238E27FC236}">
                <a16:creationId xmlns:a16="http://schemas.microsoft.com/office/drawing/2014/main" id="{4856F3E0-EE78-49E4-9803-FC785B00A9ED}"/>
              </a:ext>
            </a:extLst>
          </p:cNvPr>
          <p:cNvSpPr>
            <a:spLocks noChangeAspect="1"/>
          </p:cNvSpPr>
          <p:nvPr/>
        </p:nvSpPr>
        <p:spPr>
          <a:xfrm>
            <a:off x="6685407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5" name="Oval 2094">
            <a:extLst>
              <a:ext uri="{FF2B5EF4-FFF2-40B4-BE49-F238E27FC236}">
                <a16:creationId xmlns:a16="http://schemas.microsoft.com/office/drawing/2014/main" id="{AE88B2FB-0765-4039-8EF9-1EEA023B3643}"/>
              </a:ext>
            </a:extLst>
          </p:cNvPr>
          <p:cNvSpPr>
            <a:spLocks noChangeAspect="1"/>
          </p:cNvSpPr>
          <p:nvPr/>
        </p:nvSpPr>
        <p:spPr>
          <a:xfrm>
            <a:off x="692975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8" name="Oval 2097">
            <a:extLst>
              <a:ext uri="{FF2B5EF4-FFF2-40B4-BE49-F238E27FC236}">
                <a16:creationId xmlns:a16="http://schemas.microsoft.com/office/drawing/2014/main" id="{EDFAEFCB-F6C8-486F-8DD4-E234DA4238EF}"/>
              </a:ext>
            </a:extLst>
          </p:cNvPr>
          <p:cNvSpPr>
            <a:spLocks noChangeAspect="1"/>
          </p:cNvSpPr>
          <p:nvPr/>
        </p:nvSpPr>
        <p:spPr>
          <a:xfrm>
            <a:off x="155409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9" name="Oval 2098">
            <a:extLst>
              <a:ext uri="{FF2B5EF4-FFF2-40B4-BE49-F238E27FC236}">
                <a16:creationId xmlns:a16="http://schemas.microsoft.com/office/drawing/2014/main" id="{410A75DE-D593-4CB1-B2A9-215B105E2211}"/>
              </a:ext>
            </a:extLst>
          </p:cNvPr>
          <p:cNvSpPr>
            <a:spLocks noChangeAspect="1"/>
          </p:cNvSpPr>
          <p:nvPr/>
        </p:nvSpPr>
        <p:spPr>
          <a:xfrm>
            <a:off x="179844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0" name="Oval 2099">
            <a:extLst>
              <a:ext uri="{FF2B5EF4-FFF2-40B4-BE49-F238E27FC236}">
                <a16:creationId xmlns:a16="http://schemas.microsoft.com/office/drawing/2014/main" id="{AB9BE840-E8F9-441C-831F-E07616967280}"/>
              </a:ext>
            </a:extLst>
          </p:cNvPr>
          <p:cNvSpPr>
            <a:spLocks noChangeAspect="1"/>
          </p:cNvSpPr>
          <p:nvPr/>
        </p:nvSpPr>
        <p:spPr>
          <a:xfrm>
            <a:off x="204279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1" name="Oval 2100">
            <a:extLst>
              <a:ext uri="{FF2B5EF4-FFF2-40B4-BE49-F238E27FC236}">
                <a16:creationId xmlns:a16="http://schemas.microsoft.com/office/drawing/2014/main" id="{854ED783-A2BA-4E1F-8040-1710BF951932}"/>
              </a:ext>
            </a:extLst>
          </p:cNvPr>
          <p:cNvSpPr>
            <a:spLocks noChangeAspect="1"/>
          </p:cNvSpPr>
          <p:nvPr/>
        </p:nvSpPr>
        <p:spPr>
          <a:xfrm>
            <a:off x="228714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2" name="Oval 2101">
            <a:extLst>
              <a:ext uri="{FF2B5EF4-FFF2-40B4-BE49-F238E27FC236}">
                <a16:creationId xmlns:a16="http://schemas.microsoft.com/office/drawing/2014/main" id="{EDB0E02D-E3F9-45E3-A75F-36BA4059EB56}"/>
              </a:ext>
            </a:extLst>
          </p:cNvPr>
          <p:cNvSpPr>
            <a:spLocks noChangeAspect="1"/>
          </p:cNvSpPr>
          <p:nvPr/>
        </p:nvSpPr>
        <p:spPr>
          <a:xfrm>
            <a:off x="2531491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6" name="Oval 2105">
            <a:extLst>
              <a:ext uri="{FF2B5EF4-FFF2-40B4-BE49-F238E27FC236}">
                <a16:creationId xmlns:a16="http://schemas.microsoft.com/office/drawing/2014/main" id="{99183A57-ED5C-41B6-8D76-47F812309529}"/>
              </a:ext>
            </a:extLst>
          </p:cNvPr>
          <p:cNvSpPr>
            <a:spLocks noChangeAspect="1"/>
          </p:cNvSpPr>
          <p:nvPr/>
        </p:nvSpPr>
        <p:spPr>
          <a:xfrm>
            <a:off x="350888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7" name="Oval 2106">
            <a:extLst>
              <a:ext uri="{FF2B5EF4-FFF2-40B4-BE49-F238E27FC236}">
                <a16:creationId xmlns:a16="http://schemas.microsoft.com/office/drawing/2014/main" id="{101A707C-71F9-413D-8E7C-5F0BC0D44AF9}"/>
              </a:ext>
            </a:extLst>
          </p:cNvPr>
          <p:cNvSpPr>
            <a:spLocks noChangeAspect="1"/>
          </p:cNvSpPr>
          <p:nvPr/>
        </p:nvSpPr>
        <p:spPr>
          <a:xfrm>
            <a:off x="3753231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8" name="Oval 2107">
            <a:extLst>
              <a:ext uri="{FF2B5EF4-FFF2-40B4-BE49-F238E27FC236}">
                <a16:creationId xmlns:a16="http://schemas.microsoft.com/office/drawing/2014/main" id="{EC2DC3E4-A692-4586-A833-086C4670FC70}"/>
              </a:ext>
            </a:extLst>
          </p:cNvPr>
          <p:cNvSpPr>
            <a:spLocks noChangeAspect="1"/>
          </p:cNvSpPr>
          <p:nvPr/>
        </p:nvSpPr>
        <p:spPr>
          <a:xfrm>
            <a:off x="399757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9" name="Oval 2108">
            <a:extLst>
              <a:ext uri="{FF2B5EF4-FFF2-40B4-BE49-F238E27FC236}">
                <a16:creationId xmlns:a16="http://schemas.microsoft.com/office/drawing/2014/main" id="{8DD8A488-E0C5-458A-84FB-C988033D7451}"/>
              </a:ext>
            </a:extLst>
          </p:cNvPr>
          <p:cNvSpPr>
            <a:spLocks noChangeAspect="1"/>
          </p:cNvSpPr>
          <p:nvPr/>
        </p:nvSpPr>
        <p:spPr>
          <a:xfrm>
            <a:off x="424192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0" name="Oval 2109">
            <a:extLst>
              <a:ext uri="{FF2B5EF4-FFF2-40B4-BE49-F238E27FC236}">
                <a16:creationId xmlns:a16="http://schemas.microsoft.com/office/drawing/2014/main" id="{A8495648-DC37-4C8E-95B8-B8B0CC37D0B7}"/>
              </a:ext>
            </a:extLst>
          </p:cNvPr>
          <p:cNvSpPr>
            <a:spLocks noChangeAspect="1"/>
          </p:cNvSpPr>
          <p:nvPr/>
        </p:nvSpPr>
        <p:spPr>
          <a:xfrm>
            <a:off x="448627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2" name="Oval 2111">
            <a:extLst>
              <a:ext uri="{FF2B5EF4-FFF2-40B4-BE49-F238E27FC236}">
                <a16:creationId xmlns:a16="http://schemas.microsoft.com/office/drawing/2014/main" id="{45362BDE-EAD8-45B1-BD68-996FA9EEFE70}"/>
              </a:ext>
            </a:extLst>
          </p:cNvPr>
          <p:cNvSpPr>
            <a:spLocks noChangeAspect="1"/>
          </p:cNvSpPr>
          <p:nvPr/>
        </p:nvSpPr>
        <p:spPr>
          <a:xfrm>
            <a:off x="302018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3" name="Oval 2112">
            <a:extLst>
              <a:ext uri="{FF2B5EF4-FFF2-40B4-BE49-F238E27FC236}">
                <a16:creationId xmlns:a16="http://schemas.microsoft.com/office/drawing/2014/main" id="{3CDF10A7-B295-47F4-9808-D034776317D3}"/>
              </a:ext>
            </a:extLst>
          </p:cNvPr>
          <p:cNvSpPr>
            <a:spLocks noChangeAspect="1"/>
          </p:cNvSpPr>
          <p:nvPr/>
        </p:nvSpPr>
        <p:spPr>
          <a:xfrm>
            <a:off x="326453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4" name="Oval 2113">
            <a:extLst>
              <a:ext uri="{FF2B5EF4-FFF2-40B4-BE49-F238E27FC236}">
                <a16:creationId xmlns:a16="http://schemas.microsoft.com/office/drawing/2014/main" id="{638F8A7D-A543-4449-A4F6-FC93D8DEF4EA}"/>
              </a:ext>
            </a:extLst>
          </p:cNvPr>
          <p:cNvSpPr>
            <a:spLocks noChangeAspect="1"/>
          </p:cNvSpPr>
          <p:nvPr/>
        </p:nvSpPr>
        <p:spPr>
          <a:xfrm>
            <a:off x="546366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5" name="Oval 2114">
            <a:extLst>
              <a:ext uri="{FF2B5EF4-FFF2-40B4-BE49-F238E27FC236}">
                <a16:creationId xmlns:a16="http://schemas.microsoft.com/office/drawing/2014/main" id="{79FB8053-33FE-452B-89A7-3B0F23B403BF}"/>
              </a:ext>
            </a:extLst>
          </p:cNvPr>
          <p:cNvSpPr>
            <a:spLocks noChangeAspect="1"/>
          </p:cNvSpPr>
          <p:nvPr/>
        </p:nvSpPr>
        <p:spPr>
          <a:xfrm>
            <a:off x="570801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6" name="Oval 2115">
            <a:extLst>
              <a:ext uri="{FF2B5EF4-FFF2-40B4-BE49-F238E27FC236}">
                <a16:creationId xmlns:a16="http://schemas.microsoft.com/office/drawing/2014/main" id="{93F6C089-714E-4875-9185-2536EF10FF54}"/>
              </a:ext>
            </a:extLst>
          </p:cNvPr>
          <p:cNvSpPr>
            <a:spLocks noChangeAspect="1"/>
          </p:cNvSpPr>
          <p:nvPr/>
        </p:nvSpPr>
        <p:spPr>
          <a:xfrm>
            <a:off x="595236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8" name="Oval 2117">
            <a:extLst>
              <a:ext uri="{FF2B5EF4-FFF2-40B4-BE49-F238E27FC236}">
                <a16:creationId xmlns:a16="http://schemas.microsoft.com/office/drawing/2014/main" id="{29DBBED1-E26B-4DD8-B3FA-DAB5DB9D6B58}"/>
              </a:ext>
            </a:extLst>
          </p:cNvPr>
          <p:cNvSpPr>
            <a:spLocks noChangeAspect="1"/>
          </p:cNvSpPr>
          <p:nvPr/>
        </p:nvSpPr>
        <p:spPr>
          <a:xfrm>
            <a:off x="644105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6" name="Oval 2125">
            <a:extLst>
              <a:ext uri="{FF2B5EF4-FFF2-40B4-BE49-F238E27FC236}">
                <a16:creationId xmlns:a16="http://schemas.microsoft.com/office/drawing/2014/main" id="{ED5B09AC-2D47-448D-8DB6-605AF7976CBE}"/>
              </a:ext>
            </a:extLst>
          </p:cNvPr>
          <p:cNvSpPr>
            <a:spLocks noChangeAspect="1"/>
          </p:cNvSpPr>
          <p:nvPr/>
        </p:nvSpPr>
        <p:spPr>
          <a:xfrm>
            <a:off x="473062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7" name="Oval 2126">
            <a:extLst>
              <a:ext uri="{FF2B5EF4-FFF2-40B4-BE49-F238E27FC236}">
                <a16:creationId xmlns:a16="http://schemas.microsoft.com/office/drawing/2014/main" id="{9096D8AF-8CE2-46CF-8F8C-958A69D89A24}"/>
              </a:ext>
            </a:extLst>
          </p:cNvPr>
          <p:cNvSpPr>
            <a:spLocks noChangeAspect="1"/>
          </p:cNvSpPr>
          <p:nvPr/>
        </p:nvSpPr>
        <p:spPr>
          <a:xfrm>
            <a:off x="4974971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8" name="Oval 2127">
            <a:extLst>
              <a:ext uri="{FF2B5EF4-FFF2-40B4-BE49-F238E27FC236}">
                <a16:creationId xmlns:a16="http://schemas.microsoft.com/office/drawing/2014/main" id="{81F5EA1D-9DD6-46C0-B35A-269B23CC6C9B}"/>
              </a:ext>
            </a:extLst>
          </p:cNvPr>
          <p:cNvSpPr>
            <a:spLocks noChangeAspect="1"/>
          </p:cNvSpPr>
          <p:nvPr/>
        </p:nvSpPr>
        <p:spPr>
          <a:xfrm>
            <a:off x="521931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3" name="Oval 2132">
            <a:extLst>
              <a:ext uri="{FF2B5EF4-FFF2-40B4-BE49-F238E27FC236}">
                <a16:creationId xmlns:a16="http://schemas.microsoft.com/office/drawing/2014/main" id="{F5CE58A3-52B9-4C8B-8987-6E1802E9132E}"/>
              </a:ext>
            </a:extLst>
          </p:cNvPr>
          <p:cNvSpPr>
            <a:spLocks noChangeAspect="1"/>
          </p:cNvSpPr>
          <p:nvPr/>
        </p:nvSpPr>
        <p:spPr>
          <a:xfrm>
            <a:off x="668540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4" name="Oval 2133">
            <a:extLst>
              <a:ext uri="{FF2B5EF4-FFF2-40B4-BE49-F238E27FC236}">
                <a16:creationId xmlns:a16="http://schemas.microsoft.com/office/drawing/2014/main" id="{B300C19E-7AB9-4896-8E98-80F5CCBDCC7E}"/>
              </a:ext>
            </a:extLst>
          </p:cNvPr>
          <p:cNvSpPr>
            <a:spLocks noChangeAspect="1"/>
          </p:cNvSpPr>
          <p:nvPr/>
        </p:nvSpPr>
        <p:spPr>
          <a:xfrm>
            <a:off x="692975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7" name="Oval 2146">
            <a:extLst>
              <a:ext uri="{FF2B5EF4-FFF2-40B4-BE49-F238E27FC236}">
                <a16:creationId xmlns:a16="http://schemas.microsoft.com/office/drawing/2014/main" id="{BDA3907F-732B-4F2A-B55E-D0A5CE125921}"/>
              </a:ext>
            </a:extLst>
          </p:cNvPr>
          <p:cNvSpPr>
            <a:spLocks noChangeAspect="1"/>
          </p:cNvSpPr>
          <p:nvPr/>
        </p:nvSpPr>
        <p:spPr>
          <a:xfrm>
            <a:off x="1554099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8" name="Oval 2147">
            <a:extLst>
              <a:ext uri="{FF2B5EF4-FFF2-40B4-BE49-F238E27FC236}">
                <a16:creationId xmlns:a16="http://schemas.microsoft.com/office/drawing/2014/main" id="{FE24C5DE-73E9-4145-B594-AC216D3285BA}"/>
              </a:ext>
            </a:extLst>
          </p:cNvPr>
          <p:cNvSpPr>
            <a:spLocks noChangeAspect="1"/>
          </p:cNvSpPr>
          <p:nvPr/>
        </p:nvSpPr>
        <p:spPr>
          <a:xfrm>
            <a:off x="1798447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9" name="Oval 2148">
            <a:extLst>
              <a:ext uri="{FF2B5EF4-FFF2-40B4-BE49-F238E27FC236}">
                <a16:creationId xmlns:a16="http://schemas.microsoft.com/office/drawing/2014/main" id="{41CDF392-1B05-4866-9CC2-CE199C310D33}"/>
              </a:ext>
            </a:extLst>
          </p:cNvPr>
          <p:cNvSpPr>
            <a:spLocks noChangeAspect="1"/>
          </p:cNvSpPr>
          <p:nvPr/>
        </p:nvSpPr>
        <p:spPr>
          <a:xfrm>
            <a:off x="2042795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" name="Oval 2149">
            <a:extLst>
              <a:ext uri="{FF2B5EF4-FFF2-40B4-BE49-F238E27FC236}">
                <a16:creationId xmlns:a16="http://schemas.microsoft.com/office/drawing/2014/main" id="{DA6152D6-FDD6-419E-A138-9B1EE3494370}"/>
              </a:ext>
            </a:extLst>
          </p:cNvPr>
          <p:cNvSpPr>
            <a:spLocks noChangeAspect="1"/>
          </p:cNvSpPr>
          <p:nvPr/>
        </p:nvSpPr>
        <p:spPr>
          <a:xfrm>
            <a:off x="2287143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5" name="Oval 2154">
            <a:extLst>
              <a:ext uri="{FF2B5EF4-FFF2-40B4-BE49-F238E27FC236}">
                <a16:creationId xmlns:a16="http://schemas.microsoft.com/office/drawing/2014/main" id="{91DDAA60-C1B3-4118-B1CD-4B4965F13750}"/>
              </a:ext>
            </a:extLst>
          </p:cNvPr>
          <p:cNvSpPr>
            <a:spLocks noChangeAspect="1"/>
          </p:cNvSpPr>
          <p:nvPr/>
        </p:nvSpPr>
        <p:spPr>
          <a:xfrm>
            <a:off x="3508883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8" name="Oval 2167">
            <a:extLst>
              <a:ext uri="{FF2B5EF4-FFF2-40B4-BE49-F238E27FC236}">
                <a16:creationId xmlns:a16="http://schemas.microsoft.com/office/drawing/2014/main" id="{62CDD33D-625A-4D15-9278-408ECAE1B7F3}"/>
              </a:ext>
            </a:extLst>
          </p:cNvPr>
          <p:cNvSpPr>
            <a:spLocks noChangeAspect="1"/>
          </p:cNvSpPr>
          <p:nvPr/>
        </p:nvSpPr>
        <p:spPr>
          <a:xfrm>
            <a:off x="3753231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9" name="Oval 2168">
            <a:extLst>
              <a:ext uri="{FF2B5EF4-FFF2-40B4-BE49-F238E27FC236}">
                <a16:creationId xmlns:a16="http://schemas.microsoft.com/office/drawing/2014/main" id="{ADC8A449-52FF-4889-B31F-15DB2DF59CAE}"/>
              </a:ext>
            </a:extLst>
          </p:cNvPr>
          <p:cNvSpPr>
            <a:spLocks noChangeAspect="1"/>
          </p:cNvSpPr>
          <p:nvPr/>
        </p:nvSpPr>
        <p:spPr>
          <a:xfrm>
            <a:off x="3997579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5" name="Oval 2174">
            <a:extLst>
              <a:ext uri="{FF2B5EF4-FFF2-40B4-BE49-F238E27FC236}">
                <a16:creationId xmlns:a16="http://schemas.microsoft.com/office/drawing/2014/main" id="{D8B07C0F-C70D-4782-9616-F8367A27CDD4}"/>
              </a:ext>
            </a:extLst>
          </p:cNvPr>
          <p:cNvSpPr>
            <a:spLocks noChangeAspect="1"/>
          </p:cNvSpPr>
          <p:nvPr/>
        </p:nvSpPr>
        <p:spPr>
          <a:xfrm>
            <a:off x="5463667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4" name="Oval 2193">
            <a:extLst>
              <a:ext uri="{FF2B5EF4-FFF2-40B4-BE49-F238E27FC236}">
                <a16:creationId xmlns:a16="http://schemas.microsoft.com/office/drawing/2014/main" id="{99EE1AA5-4C62-4B0F-9B1A-7B165F85093D}"/>
              </a:ext>
            </a:extLst>
          </p:cNvPr>
          <p:cNvSpPr>
            <a:spLocks noChangeAspect="1"/>
          </p:cNvSpPr>
          <p:nvPr/>
        </p:nvSpPr>
        <p:spPr>
          <a:xfrm>
            <a:off x="4974971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5" name="Oval 2194">
            <a:extLst>
              <a:ext uri="{FF2B5EF4-FFF2-40B4-BE49-F238E27FC236}">
                <a16:creationId xmlns:a16="http://schemas.microsoft.com/office/drawing/2014/main" id="{9785072F-525B-4E19-BA72-9FE701202B6B}"/>
              </a:ext>
            </a:extLst>
          </p:cNvPr>
          <p:cNvSpPr>
            <a:spLocks noChangeAspect="1"/>
          </p:cNvSpPr>
          <p:nvPr/>
        </p:nvSpPr>
        <p:spPr>
          <a:xfrm>
            <a:off x="5219319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4" name="Oval 2213">
            <a:extLst>
              <a:ext uri="{FF2B5EF4-FFF2-40B4-BE49-F238E27FC236}">
                <a16:creationId xmlns:a16="http://schemas.microsoft.com/office/drawing/2014/main" id="{85646688-1506-4D8E-9ABA-F6E6CB7202F9}"/>
              </a:ext>
            </a:extLst>
          </p:cNvPr>
          <p:cNvSpPr>
            <a:spLocks noChangeAspect="1"/>
          </p:cNvSpPr>
          <p:nvPr/>
        </p:nvSpPr>
        <p:spPr>
          <a:xfrm>
            <a:off x="6685407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5" name="Oval 2214">
            <a:extLst>
              <a:ext uri="{FF2B5EF4-FFF2-40B4-BE49-F238E27FC236}">
                <a16:creationId xmlns:a16="http://schemas.microsoft.com/office/drawing/2014/main" id="{F48E5935-1C42-43FD-B068-39C5DE0BDDD3}"/>
              </a:ext>
            </a:extLst>
          </p:cNvPr>
          <p:cNvSpPr>
            <a:spLocks noChangeAspect="1"/>
          </p:cNvSpPr>
          <p:nvPr/>
        </p:nvSpPr>
        <p:spPr>
          <a:xfrm>
            <a:off x="6929755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8" name="Oval 2217">
            <a:extLst>
              <a:ext uri="{FF2B5EF4-FFF2-40B4-BE49-F238E27FC236}">
                <a16:creationId xmlns:a16="http://schemas.microsoft.com/office/drawing/2014/main" id="{8276ACF0-4DD5-4BFD-89C5-840AB02D2EFC}"/>
              </a:ext>
            </a:extLst>
          </p:cNvPr>
          <p:cNvSpPr>
            <a:spLocks noChangeAspect="1"/>
          </p:cNvSpPr>
          <p:nvPr/>
        </p:nvSpPr>
        <p:spPr>
          <a:xfrm>
            <a:off x="155409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9" name="Oval 2218">
            <a:extLst>
              <a:ext uri="{FF2B5EF4-FFF2-40B4-BE49-F238E27FC236}">
                <a16:creationId xmlns:a16="http://schemas.microsoft.com/office/drawing/2014/main" id="{54DA8C02-4499-47D4-8835-180921A1E392}"/>
              </a:ext>
            </a:extLst>
          </p:cNvPr>
          <p:cNvSpPr>
            <a:spLocks noChangeAspect="1"/>
          </p:cNvSpPr>
          <p:nvPr/>
        </p:nvSpPr>
        <p:spPr>
          <a:xfrm>
            <a:off x="1798447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0" name="Oval 2219">
            <a:extLst>
              <a:ext uri="{FF2B5EF4-FFF2-40B4-BE49-F238E27FC236}">
                <a16:creationId xmlns:a16="http://schemas.microsoft.com/office/drawing/2014/main" id="{C3DD9D0F-87D1-4E0B-8BC2-A4AEF0FDE02E}"/>
              </a:ext>
            </a:extLst>
          </p:cNvPr>
          <p:cNvSpPr>
            <a:spLocks noChangeAspect="1"/>
          </p:cNvSpPr>
          <p:nvPr/>
        </p:nvSpPr>
        <p:spPr>
          <a:xfrm>
            <a:off x="204279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2" name="Oval 2221">
            <a:extLst>
              <a:ext uri="{FF2B5EF4-FFF2-40B4-BE49-F238E27FC236}">
                <a16:creationId xmlns:a16="http://schemas.microsoft.com/office/drawing/2014/main" id="{0717869A-588A-4EFB-9957-51E0B8CD7E8B}"/>
              </a:ext>
            </a:extLst>
          </p:cNvPr>
          <p:cNvSpPr>
            <a:spLocks noChangeAspect="1"/>
          </p:cNvSpPr>
          <p:nvPr/>
        </p:nvSpPr>
        <p:spPr>
          <a:xfrm>
            <a:off x="253149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5" name="Oval 2224">
            <a:extLst>
              <a:ext uri="{FF2B5EF4-FFF2-40B4-BE49-F238E27FC236}">
                <a16:creationId xmlns:a16="http://schemas.microsoft.com/office/drawing/2014/main" id="{5EC2E586-6542-424D-966F-7FDE9FF855FC}"/>
              </a:ext>
            </a:extLst>
          </p:cNvPr>
          <p:cNvSpPr>
            <a:spLocks noChangeAspect="1"/>
          </p:cNvSpPr>
          <p:nvPr/>
        </p:nvSpPr>
        <p:spPr>
          <a:xfrm>
            <a:off x="130975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7" name="Oval 2226">
            <a:extLst>
              <a:ext uri="{FF2B5EF4-FFF2-40B4-BE49-F238E27FC236}">
                <a16:creationId xmlns:a16="http://schemas.microsoft.com/office/drawing/2014/main" id="{CCC67627-E64A-49B9-BAC9-BCC8A5FBB6A7}"/>
              </a:ext>
            </a:extLst>
          </p:cNvPr>
          <p:cNvSpPr>
            <a:spLocks noChangeAspect="1"/>
          </p:cNvSpPr>
          <p:nvPr/>
        </p:nvSpPr>
        <p:spPr>
          <a:xfrm>
            <a:off x="375323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8" name="Oval 2227">
            <a:extLst>
              <a:ext uri="{FF2B5EF4-FFF2-40B4-BE49-F238E27FC236}">
                <a16:creationId xmlns:a16="http://schemas.microsoft.com/office/drawing/2014/main" id="{F3B6EC07-8D3D-4C1B-BB4D-D708B8F9E40A}"/>
              </a:ext>
            </a:extLst>
          </p:cNvPr>
          <p:cNvSpPr>
            <a:spLocks noChangeAspect="1"/>
          </p:cNvSpPr>
          <p:nvPr/>
        </p:nvSpPr>
        <p:spPr>
          <a:xfrm>
            <a:off x="399757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0" name="Oval 2229">
            <a:extLst>
              <a:ext uri="{FF2B5EF4-FFF2-40B4-BE49-F238E27FC236}">
                <a16:creationId xmlns:a16="http://schemas.microsoft.com/office/drawing/2014/main" id="{C98A230C-4233-4D34-81A9-228DADEFB1B9}"/>
              </a:ext>
            </a:extLst>
          </p:cNvPr>
          <p:cNvSpPr>
            <a:spLocks noChangeAspect="1"/>
          </p:cNvSpPr>
          <p:nvPr/>
        </p:nvSpPr>
        <p:spPr>
          <a:xfrm>
            <a:off x="448627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1" name="Oval 2230">
            <a:extLst>
              <a:ext uri="{FF2B5EF4-FFF2-40B4-BE49-F238E27FC236}">
                <a16:creationId xmlns:a16="http://schemas.microsoft.com/office/drawing/2014/main" id="{C12B60BF-201D-4F48-BD57-CE581578DA0D}"/>
              </a:ext>
            </a:extLst>
          </p:cNvPr>
          <p:cNvSpPr>
            <a:spLocks noChangeAspect="1"/>
          </p:cNvSpPr>
          <p:nvPr/>
        </p:nvSpPr>
        <p:spPr>
          <a:xfrm>
            <a:off x="277583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2" name="Oval 2231">
            <a:extLst>
              <a:ext uri="{FF2B5EF4-FFF2-40B4-BE49-F238E27FC236}">
                <a16:creationId xmlns:a16="http://schemas.microsoft.com/office/drawing/2014/main" id="{ACF619D2-0FF3-4133-BF4C-90403235356B}"/>
              </a:ext>
            </a:extLst>
          </p:cNvPr>
          <p:cNvSpPr>
            <a:spLocks noChangeAspect="1"/>
          </p:cNvSpPr>
          <p:nvPr/>
        </p:nvSpPr>
        <p:spPr>
          <a:xfrm>
            <a:off x="3020187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3" name="Oval 2232">
            <a:extLst>
              <a:ext uri="{FF2B5EF4-FFF2-40B4-BE49-F238E27FC236}">
                <a16:creationId xmlns:a16="http://schemas.microsoft.com/office/drawing/2014/main" id="{FF9E6EE6-4D69-425D-B2E2-6948409D77B3}"/>
              </a:ext>
            </a:extLst>
          </p:cNvPr>
          <p:cNvSpPr>
            <a:spLocks noChangeAspect="1"/>
          </p:cNvSpPr>
          <p:nvPr/>
        </p:nvSpPr>
        <p:spPr>
          <a:xfrm>
            <a:off x="326453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5" name="Oval 2234">
            <a:extLst>
              <a:ext uri="{FF2B5EF4-FFF2-40B4-BE49-F238E27FC236}">
                <a16:creationId xmlns:a16="http://schemas.microsoft.com/office/drawing/2014/main" id="{18503033-4939-4E78-8BCA-A1D1D2BA92D3}"/>
              </a:ext>
            </a:extLst>
          </p:cNvPr>
          <p:cNvSpPr>
            <a:spLocks noChangeAspect="1"/>
          </p:cNvSpPr>
          <p:nvPr/>
        </p:nvSpPr>
        <p:spPr>
          <a:xfrm>
            <a:off x="570801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6" name="Oval 2235">
            <a:extLst>
              <a:ext uri="{FF2B5EF4-FFF2-40B4-BE49-F238E27FC236}">
                <a16:creationId xmlns:a16="http://schemas.microsoft.com/office/drawing/2014/main" id="{064A2227-A5EC-4083-8E90-9D891DD4D236}"/>
              </a:ext>
            </a:extLst>
          </p:cNvPr>
          <p:cNvSpPr>
            <a:spLocks noChangeAspect="1"/>
          </p:cNvSpPr>
          <p:nvPr/>
        </p:nvSpPr>
        <p:spPr>
          <a:xfrm>
            <a:off x="5952363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7" name="Oval 2236">
            <a:extLst>
              <a:ext uri="{FF2B5EF4-FFF2-40B4-BE49-F238E27FC236}">
                <a16:creationId xmlns:a16="http://schemas.microsoft.com/office/drawing/2014/main" id="{8B93C579-BDBB-4817-B7A5-ECD75C11E482}"/>
              </a:ext>
            </a:extLst>
          </p:cNvPr>
          <p:cNvSpPr>
            <a:spLocks noChangeAspect="1"/>
          </p:cNvSpPr>
          <p:nvPr/>
        </p:nvSpPr>
        <p:spPr>
          <a:xfrm>
            <a:off x="619671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0" name="Oval 2239">
            <a:extLst>
              <a:ext uri="{FF2B5EF4-FFF2-40B4-BE49-F238E27FC236}">
                <a16:creationId xmlns:a16="http://schemas.microsoft.com/office/drawing/2014/main" id="{86AFE3BC-FB6C-4D0D-89BC-F4556122A1C0}"/>
              </a:ext>
            </a:extLst>
          </p:cNvPr>
          <p:cNvSpPr>
            <a:spLocks noChangeAspect="1"/>
          </p:cNvSpPr>
          <p:nvPr/>
        </p:nvSpPr>
        <p:spPr>
          <a:xfrm>
            <a:off x="644105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2" name="Oval 2241">
            <a:extLst>
              <a:ext uri="{FF2B5EF4-FFF2-40B4-BE49-F238E27FC236}">
                <a16:creationId xmlns:a16="http://schemas.microsoft.com/office/drawing/2014/main" id="{0D2EB193-5ADF-44CA-B46F-067578206165}"/>
              </a:ext>
            </a:extLst>
          </p:cNvPr>
          <p:cNvSpPr>
            <a:spLocks noChangeAspect="1"/>
          </p:cNvSpPr>
          <p:nvPr/>
        </p:nvSpPr>
        <p:spPr>
          <a:xfrm>
            <a:off x="497497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3" name="Oval 2242">
            <a:extLst>
              <a:ext uri="{FF2B5EF4-FFF2-40B4-BE49-F238E27FC236}">
                <a16:creationId xmlns:a16="http://schemas.microsoft.com/office/drawing/2014/main" id="{0F994583-E14B-41B8-B72B-F92A4E4ECA51}"/>
              </a:ext>
            </a:extLst>
          </p:cNvPr>
          <p:cNvSpPr>
            <a:spLocks noChangeAspect="1"/>
          </p:cNvSpPr>
          <p:nvPr/>
        </p:nvSpPr>
        <p:spPr>
          <a:xfrm>
            <a:off x="521931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9" name="Oval 2248">
            <a:extLst>
              <a:ext uri="{FF2B5EF4-FFF2-40B4-BE49-F238E27FC236}">
                <a16:creationId xmlns:a16="http://schemas.microsoft.com/office/drawing/2014/main" id="{06258841-8319-4390-B8E2-BE0FDE335547}"/>
              </a:ext>
            </a:extLst>
          </p:cNvPr>
          <p:cNvSpPr>
            <a:spLocks noChangeAspect="1"/>
          </p:cNvSpPr>
          <p:nvPr/>
        </p:nvSpPr>
        <p:spPr>
          <a:xfrm>
            <a:off x="692975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2" name="Oval 2251">
            <a:extLst>
              <a:ext uri="{FF2B5EF4-FFF2-40B4-BE49-F238E27FC236}">
                <a16:creationId xmlns:a16="http://schemas.microsoft.com/office/drawing/2014/main" id="{4D89BCAA-A448-4D26-8005-6A7E0E35B7D6}"/>
              </a:ext>
            </a:extLst>
          </p:cNvPr>
          <p:cNvSpPr>
            <a:spLocks noChangeAspect="1"/>
          </p:cNvSpPr>
          <p:nvPr/>
        </p:nvSpPr>
        <p:spPr>
          <a:xfrm>
            <a:off x="155409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" name="Oval 2252">
            <a:extLst>
              <a:ext uri="{FF2B5EF4-FFF2-40B4-BE49-F238E27FC236}">
                <a16:creationId xmlns:a16="http://schemas.microsoft.com/office/drawing/2014/main" id="{FD09823B-FDBF-4AB8-9351-57F893C9882F}"/>
              </a:ext>
            </a:extLst>
          </p:cNvPr>
          <p:cNvSpPr>
            <a:spLocks noChangeAspect="1"/>
          </p:cNvSpPr>
          <p:nvPr/>
        </p:nvSpPr>
        <p:spPr>
          <a:xfrm>
            <a:off x="1798447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4" name="Oval 2253">
            <a:extLst>
              <a:ext uri="{FF2B5EF4-FFF2-40B4-BE49-F238E27FC236}">
                <a16:creationId xmlns:a16="http://schemas.microsoft.com/office/drawing/2014/main" id="{4ECD7340-D250-4174-AC50-847DF9BFA6F9}"/>
              </a:ext>
            </a:extLst>
          </p:cNvPr>
          <p:cNvSpPr>
            <a:spLocks noChangeAspect="1"/>
          </p:cNvSpPr>
          <p:nvPr/>
        </p:nvSpPr>
        <p:spPr>
          <a:xfrm>
            <a:off x="204279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6" name="Oval 2255">
            <a:extLst>
              <a:ext uri="{FF2B5EF4-FFF2-40B4-BE49-F238E27FC236}">
                <a16:creationId xmlns:a16="http://schemas.microsoft.com/office/drawing/2014/main" id="{88853217-DDB2-45D0-BC7C-642AFB969A35}"/>
              </a:ext>
            </a:extLst>
          </p:cNvPr>
          <p:cNvSpPr>
            <a:spLocks noChangeAspect="1"/>
          </p:cNvSpPr>
          <p:nvPr/>
        </p:nvSpPr>
        <p:spPr>
          <a:xfrm>
            <a:off x="253149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8" name="Oval 2257">
            <a:extLst>
              <a:ext uri="{FF2B5EF4-FFF2-40B4-BE49-F238E27FC236}">
                <a16:creationId xmlns:a16="http://schemas.microsoft.com/office/drawing/2014/main" id="{C298AB40-2F71-42AE-90C6-35D3F758A387}"/>
              </a:ext>
            </a:extLst>
          </p:cNvPr>
          <p:cNvSpPr>
            <a:spLocks noChangeAspect="1"/>
          </p:cNvSpPr>
          <p:nvPr/>
        </p:nvSpPr>
        <p:spPr>
          <a:xfrm>
            <a:off x="106540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3" name="Oval 2262">
            <a:extLst>
              <a:ext uri="{FF2B5EF4-FFF2-40B4-BE49-F238E27FC236}">
                <a16:creationId xmlns:a16="http://schemas.microsoft.com/office/drawing/2014/main" id="{12224B9D-FF7D-4046-BBAD-EE548919E820}"/>
              </a:ext>
            </a:extLst>
          </p:cNvPr>
          <p:cNvSpPr>
            <a:spLocks noChangeAspect="1"/>
          </p:cNvSpPr>
          <p:nvPr/>
        </p:nvSpPr>
        <p:spPr>
          <a:xfrm>
            <a:off x="130975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5" name="Oval 2264">
            <a:extLst>
              <a:ext uri="{FF2B5EF4-FFF2-40B4-BE49-F238E27FC236}">
                <a16:creationId xmlns:a16="http://schemas.microsoft.com/office/drawing/2014/main" id="{AEAF7400-8E36-4C8F-A358-965B82BCFA24}"/>
              </a:ext>
            </a:extLst>
          </p:cNvPr>
          <p:cNvSpPr>
            <a:spLocks noChangeAspect="1"/>
          </p:cNvSpPr>
          <p:nvPr/>
        </p:nvSpPr>
        <p:spPr>
          <a:xfrm>
            <a:off x="375323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6" name="Oval 2265">
            <a:extLst>
              <a:ext uri="{FF2B5EF4-FFF2-40B4-BE49-F238E27FC236}">
                <a16:creationId xmlns:a16="http://schemas.microsoft.com/office/drawing/2014/main" id="{00A5E3A5-6FC2-4537-A5D1-B2DE7D5D3695}"/>
              </a:ext>
            </a:extLst>
          </p:cNvPr>
          <p:cNvSpPr>
            <a:spLocks noChangeAspect="1"/>
          </p:cNvSpPr>
          <p:nvPr/>
        </p:nvSpPr>
        <p:spPr>
          <a:xfrm>
            <a:off x="399757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7" name="Oval 2266">
            <a:extLst>
              <a:ext uri="{FF2B5EF4-FFF2-40B4-BE49-F238E27FC236}">
                <a16:creationId xmlns:a16="http://schemas.microsoft.com/office/drawing/2014/main" id="{26CD256D-49EF-44C4-92C3-4C7C389352B9}"/>
              </a:ext>
            </a:extLst>
          </p:cNvPr>
          <p:cNvSpPr>
            <a:spLocks noChangeAspect="1"/>
          </p:cNvSpPr>
          <p:nvPr/>
        </p:nvSpPr>
        <p:spPr>
          <a:xfrm>
            <a:off x="4241927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9" name="Oval 2268">
            <a:extLst>
              <a:ext uri="{FF2B5EF4-FFF2-40B4-BE49-F238E27FC236}">
                <a16:creationId xmlns:a16="http://schemas.microsoft.com/office/drawing/2014/main" id="{BCBD83E0-1318-4250-9CC5-63174430171A}"/>
              </a:ext>
            </a:extLst>
          </p:cNvPr>
          <p:cNvSpPr>
            <a:spLocks noChangeAspect="1"/>
          </p:cNvSpPr>
          <p:nvPr/>
        </p:nvSpPr>
        <p:spPr>
          <a:xfrm>
            <a:off x="277583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0" name="Oval 2269">
            <a:extLst>
              <a:ext uri="{FF2B5EF4-FFF2-40B4-BE49-F238E27FC236}">
                <a16:creationId xmlns:a16="http://schemas.microsoft.com/office/drawing/2014/main" id="{CA99A940-2DD5-4FCE-A386-C2D3A3DE0AD4}"/>
              </a:ext>
            </a:extLst>
          </p:cNvPr>
          <p:cNvSpPr>
            <a:spLocks noChangeAspect="1"/>
          </p:cNvSpPr>
          <p:nvPr/>
        </p:nvSpPr>
        <p:spPr>
          <a:xfrm>
            <a:off x="3020187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1" name="Oval 2270">
            <a:extLst>
              <a:ext uri="{FF2B5EF4-FFF2-40B4-BE49-F238E27FC236}">
                <a16:creationId xmlns:a16="http://schemas.microsoft.com/office/drawing/2014/main" id="{7EACDA3F-3B69-41B3-B9AD-5FFF8604ADB2}"/>
              </a:ext>
            </a:extLst>
          </p:cNvPr>
          <p:cNvSpPr>
            <a:spLocks noChangeAspect="1"/>
          </p:cNvSpPr>
          <p:nvPr/>
        </p:nvSpPr>
        <p:spPr>
          <a:xfrm>
            <a:off x="326453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3" name="Oval 2272">
            <a:extLst>
              <a:ext uri="{FF2B5EF4-FFF2-40B4-BE49-F238E27FC236}">
                <a16:creationId xmlns:a16="http://schemas.microsoft.com/office/drawing/2014/main" id="{10A8016C-6B28-4FB2-807C-76F18934130D}"/>
              </a:ext>
            </a:extLst>
          </p:cNvPr>
          <p:cNvSpPr>
            <a:spLocks noChangeAspect="1"/>
          </p:cNvSpPr>
          <p:nvPr/>
        </p:nvSpPr>
        <p:spPr>
          <a:xfrm>
            <a:off x="570801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4" name="Oval 2273">
            <a:extLst>
              <a:ext uri="{FF2B5EF4-FFF2-40B4-BE49-F238E27FC236}">
                <a16:creationId xmlns:a16="http://schemas.microsoft.com/office/drawing/2014/main" id="{DF6C179D-7B81-40A2-AB95-2BF9C05D7F96}"/>
              </a:ext>
            </a:extLst>
          </p:cNvPr>
          <p:cNvSpPr>
            <a:spLocks noChangeAspect="1"/>
          </p:cNvSpPr>
          <p:nvPr/>
        </p:nvSpPr>
        <p:spPr>
          <a:xfrm>
            <a:off x="595236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5" name="Oval 2274">
            <a:extLst>
              <a:ext uri="{FF2B5EF4-FFF2-40B4-BE49-F238E27FC236}">
                <a16:creationId xmlns:a16="http://schemas.microsoft.com/office/drawing/2014/main" id="{CFE756A1-7D8D-40E6-9E2B-D69460BCFB48}"/>
              </a:ext>
            </a:extLst>
          </p:cNvPr>
          <p:cNvSpPr>
            <a:spLocks noChangeAspect="1"/>
          </p:cNvSpPr>
          <p:nvPr/>
        </p:nvSpPr>
        <p:spPr>
          <a:xfrm>
            <a:off x="619671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6" name="Oval 2275">
            <a:extLst>
              <a:ext uri="{FF2B5EF4-FFF2-40B4-BE49-F238E27FC236}">
                <a16:creationId xmlns:a16="http://schemas.microsoft.com/office/drawing/2014/main" id="{29C62069-41CB-452B-9546-222B56673D34}"/>
              </a:ext>
            </a:extLst>
          </p:cNvPr>
          <p:cNvSpPr>
            <a:spLocks noChangeAspect="1"/>
          </p:cNvSpPr>
          <p:nvPr/>
        </p:nvSpPr>
        <p:spPr>
          <a:xfrm>
            <a:off x="644105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7" name="Oval 2276">
            <a:extLst>
              <a:ext uri="{FF2B5EF4-FFF2-40B4-BE49-F238E27FC236}">
                <a16:creationId xmlns:a16="http://schemas.microsoft.com/office/drawing/2014/main" id="{2432C33E-4EE6-4CE4-A58F-5C297A28F9A7}"/>
              </a:ext>
            </a:extLst>
          </p:cNvPr>
          <p:cNvSpPr>
            <a:spLocks noChangeAspect="1"/>
          </p:cNvSpPr>
          <p:nvPr/>
        </p:nvSpPr>
        <p:spPr>
          <a:xfrm>
            <a:off x="473062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8" name="Oval 2277">
            <a:extLst>
              <a:ext uri="{FF2B5EF4-FFF2-40B4-BE49-F238E27FC236}">
                <a16:creationId xmlns:a16="http://schemas.microsoft.com/office/drawing/2014/main" id="{A49EE823-686C-410B-8A58-B72569D7784F}"/>
              </a:ext>
            </a:extLst>
          </p:cNvPr>
          <p:cNvSpPr>
            <a:spLocks noChangeAspect="1"/>
          </p:cNvSpPr>
          <p:nvPr/>
        </p:nvSpPr>
        <p:spPr>
          <a:xfrm>
            <a:off x="497497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9" name="Oval 2278">
            <a:extLst>
              <a:ext uri="{FF2B5EF4-FFF2-40B4-BE49-F238E27FC236}">
                <a16:creationId xmlns:a16="http://schemas.microsoft.com/office/drawing/2014/main" id="{E516DAF7-8D98-48DB-AAEB-BEFF14897114}"/>
              </a:ext>
            </a:extLst>
          </p:cNvPr>
          <p:cNvSpPr>
            <a:spLocks noChangeAspect="1"/>
          </p:cNvSpPr>
          <p:nvPr/>
        </p:nvSpPr>
        <p:spPr>
          <a:xfrm>
            <a:off x="521931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6" name="Oval 2285">
            <a:extLst>
              <a:ext uri="{FF2B5EF4-FFF2-40B4-BE49-F238E27FC236}">
                <a16:creationId xmlns:a16="http://schemas.microsoft.com/office/drawing/2014/main" id="{69F9C382-4DE0-47A4-BAA6-D297B05FF4AA}"/>
              </a:ext>
            </a:extLst>
          </p:cNvPr>
          <p:cNvSpPr>
            <a:spLocks noChangeAspect="1"/>
          </p:cNvSpPr>
          <p:nvPr/>
        </p:nvSpPr>
        <p:spPr>
          <a:xfrm>
            <a:off x="741845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7" name="Oval 2286">
            <a:extLst>
              <a:ext uri="{FF2B5EF4-FFF2-40B4-BE49-F238E27FC236}">
                <a16:creationId xmlns:a16="http://schemas.microsoft.com/office/drawing/2014/main" id="{DFE8E0AC-E717-401F-8615-62824F1D7ACE}"/>
              </a:ext>
            </a:extLst>
          </p:cNvPr>
          <p:cNvSpPr>
            <a:spLocks noChangeAspect="1"/>
          </p:cNvSpPr>
          <p:nvPr/>
        </p:nvSpPr>
        <p:spPr>
          <a:xfrm>
            <a:off x="766279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1" name="Oval 2290">
            <a:extLst>
              <a:ext uri="{FF2B5EF4-FFF2-40B4-BE49-F238E27FC236}">
                <a16:creationId xmlns:a16="http://schemas.microsoft.com/office/drawing/2014/main" id="{E7B2A2BF-1613-4AA8-9577-99B9A1F9B644}"/>
              </a:ext>
            </a:extLst>
          </p:cNvPr>
          <p:cNvSpPr>
            <a:spLocks noChangeAspect="1"/>
          </p:cNvSpPr>
          <p:nvPr/>
        </p:nvSpPr>
        <p:spPr>
          <a:xfrm>
            <a:off x="692975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2" name="Oval 2291">
            <a:extLst>
              <a:ext uri="{FF2B5EF4-FFF2-40B4-BE49-F238E27FC236}">
                <a16:creationId xmlns:a16="http://schemas.microsoft.com/office/drawing/2014/main" id="{412A42E9-4F14-41D8-BE0A-F5D8D96B71BA}"/>
              </a:ext>
            </a:extLst>
          </p:cNvPr>
          <p:cNvSpPr>
            <a:spLocks noChangeAspect="1"/>
          </p:cNvSpPr>
          <p:nvPr/>
        </p:nvSpPr>
        <p:spPr>
          <a:xfrm>
            <a:off x="717410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4" name="Oval 2293">
            <a:extLst>
              <a:ext uri="{FF2B5EF4-FFF2-40B4-BE49-F238E27FC236}">
                <a16:creationId xmlns:a16="http://schemas.microsoft.com/office/drawing/2014/main" id="{6F2DCEEC-28AD-45D9-B0DC-2D6022A39B0F}"/>
              </a:ext>
            </a:extLst>
          </p:cNvPr>
          <p:cNvSpPr>
            <a:spLocks noChangeAspect="1"/>
          </p:cNvSpPr>
          <p:nvPr/>
        </p:nvSpPr>
        <p:spPr>
          <a:xfrm>
            <a:off x="155409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5" name="Oval 2294">
            <a:extLst>
              <a:ext uri="{FF2B5EF4-FFF2-40B4-BE49-F238E27FC236}">
                <a16:creationId xmlns:a16="http://schemas.microsoft.com/office/drawing/2014/main" id="{13F98949-5384-459F-AF4F-64BA281332F2}"/>
              </a:ext>
            </a:extLst>
          </p:cNvPr>
          <p:cNvSpPr>
            <a:spLocks noChangeAspect="1"/>
          </p:cNvSpPr>
          <p:nvPr/>
        </p:nvSpPr>
        <p:spPr>
          <a:xfrm>
            <a:off x="1798447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6" name="Oval 2295">
            <a:extLst>
              <a:ext uri="{FF2B5EF4-FFF2-40B4-BE49-F238E27FC236}">
                <a16:creationId xmlns:a16="http://schemas.microsoft.com/office/drawing/2014/main" id="{8F986B27-DCBD-4876-9293-25BFA6D3D293}"/>
              </a:ext>
            </a:extLst>
          </p:cNvPr>
          <p:cNvSpPr>
            <a:spLocks noChangeAspect="1"/>
          </p:cNvSpPr>
          <p:nvPr/>
        </p:nvSpPr>
        <p:spPr>
          <a:xfrm>
            <a:off x="204279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8" name="Oval 2297">
            <a:extLst>
              <a:ext uri="{FF2B5EF4-FFF2-40B4-BE49-F238E27FC236}">
                <a16:creationId xmlns:a16="http://schemas.microsoft.com/office/drawing/2014/main" id="{A9F7079D-6451-4DB7-BC1D-B83FBB42E502}"/>
              </a:ext>
            </a:extLst>
          </p:cNvPr>
          <p:cNvSpPr>
            <a:spLocks noChangeAspect="1"/>
          </p:cNvSpPr>
          <p:nvPr/>
        </p:nvSpPr>
        <p:spPr>
          <a:xfrm>
            <a:off x="253149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0" name="Oval 2299">
            <a:extLst>
              <a:ext uri="{FF2B5EF4-FFF2-40B4-BE49-F238E27FC236}">
                <a16:creationId xmlns:a16="http://schemas.microsoft.com/office/drawing/2014/main" id="{65C80FC3-9BE1-42FE-80C7-7A0E8517EA29}"/>
              </a:ext>
            </a:extLst>
          </p:cNvPr>
          <p:cNvSpPr>
            <a:spLocks noChangeAspect="1"/>
          </p:cNvSpPr>
          <p:nvPr/>
        </p:nvSpPr>
        <p:spPr>
          <a:xfrm>
            <a:off x="106540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8" name="Oval 2307">
            <a:extLst>
              <a:ext uri="{FF2B5EF4-FFF2-40B4-BE49-F238E27FC236}">
                <a16:creationId xmlns:a16="http://schemas.microsoft.com/office/drawing/2014/main" id="{7346475D-D041-4C41-AFF1-00B744A35EF0}"/>
              </a:ext>
            </a:extLst>
          </p:cNvPr>
          <p:cNvSpPr>
            <a:spLocks noChangeAspect="1"/>
          </p:cNvSpPr>
          <p:nvPr/>
        </p:nvSpPr>
        <p:spPr>
          <a:xfrm>
            <a:off x="130975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0" name="Oval 2309">
            <a:extLst>
              <a:ext uri="{FF2B5EF4-FFF2-40B4-BE49-F238E27FC236}">
                <a16:creationId xmlns:a16="http://schemas.microsoft.com/office/drawing/2014/main" id="{7E9678D4-ED38-478B-A131-782363BBAAE5}"/>
              </a:ext>
            </a:extLst>
          </p:cNvPr>
          <p:cNvSpPr>
            <a:spLocks noChangeAspect="1"/>
          </p:cNvSpPr>
          <p:nvPr/>
        </p:nvSpPr>
        <p:spPr>
          <a:xfrm>
            <a:off x="375323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1" name="Oval 2310">
            <a:extLst>
              <a:ext uri="{FF2B5EF4-FFF2-40B4-BE49-F238E27FC236}">
                <a16:creationId xmlns:a16="http://schemas.microsoft.com/office/drawing/2014/main" id="{E28FA78D-8DD7-4C82-A147-AB29ABF2A982}"/>
              </a:ext>
            </a:extLst>
          </p:cNvPr>
          <p:cNvSpPr>
            <a:spLocks noChangeAspect="1"/>
          </p:cNvSpPr>
          <p:nvPr/>
        </p:nvSpPr>
        <p:spPr>
          <a:xfrm>
            <a:off x="399757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2" name="Oval 2311">
            <a:extLst>
              <a:ext uri="{FF2B5EF4-FFF2-40B4-BE49-F238E27FC236}">
                <a16:creationId xmlns:a16="http://schemas.microsoft.com/office/drawing/2014/main" id="{465512C5-4E91-4B11-A693-A86B532796AF}"/>
              </a:ext>
            </a:extLst>
          </p:cNvPr>
          <p:cNvSpPr>
            <a:spLocks noChangeAspect="1"/>
          </p:cNvSpPr>
          <p:nvPr/>
        </p:nvSpPr>
        <p:spPr>
          <a:xfrm>
            <a:off x="4241927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3" name="Oval 2312">
            <a:extLst>
              <a:ext uri="{FF2B5EF4-FFF2-40B4-BE49-F238E27FC236}">
                <a16:creationId xmlns:a16="http://schemas.microsoft.com/office/drawing/2014/main" id="{A9981B87-8FC9-4A68-BC22-8332E3F169AC}"/>
              </a:ext>
            </a:extLst>
          </p:cNvPr>
          <p:cNvSpPr>
            <a:spLocks noChangeAspect="1"/>
          </p:cNvSpPr>
          <p:nvPr/>
        </p:nvSpPr>
        <p:spPr>
          <a:xfrm>
            <a:off x="448627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4" name="Oval 2313">
            <a:extLst>
              <a:ext uri="{FF2B5EF4-FFF2-40B4-BE49-F238E27FC236}">
                <a16:creationId xmlns:a16="http://schemas.microsoft.com/office/drawing/2014/main" id="{25F75C1C-F9A7-405E-A5AB-D71B28396A76}"/>
              </a:ext>
            </a:extLst>
          </p:cNvPr>
          <p:cNvSpPr>
            <a:spLocks noChangeAspect="1"/>
          </p:cNvSpPr>
          <p:nvPr/>
        </p:nvSpPr>
        <p:spPr>
          <a:xfrm>
            <a:off x="277583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5" name="Oval 2314">
            <a:extLst>
              <a:ext uri="{FF2B5EF4-FFF2-40B4-BE49-F238E27FC236}">
                <a16:creationId xmlns:a16="http://schemas.microsoft.com/office/drawing/2014/main" id="{A43374EA-CDC3-4FCA-8ACF-8B8E21D9073E}"/>
              </a:ext>
            </a:extLst>
          </p:cNvPr>
          <p:cNvSpPr>
            <a:spLocks noChangeAspect="1"/>
          </p:cNvSpPr>
          <p:nvPr/>
        </p:nvSpPr>
        <p:spPr>
          <a:xfrm>
            <a:off x="3020187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6" name="Oval 2315">
            <a:extLst>
              <a:ext uri="{FF2B5EF4-FFF2-40B4-BE49-F238E27FC236}">
                <a16:creationId xmlns:a16="http://schemas.microsoft.com/office/drawing/2014/main" id="{8354AAAC-4965-4F41-ADD7-7FF82EA50D79}"/>
              </a:ext>
            </a:extLst>
          </p:cNvPr>
          <p:cNvSpPr>
            <a:spLocks noChangeAspect="1"/>
          </p:cNvSpPr>
          <p:nvPr/>
        </p:nvSpPr>
        <p:spPr>
          <a:xfrm>
            <a:off x="326453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8" name="Oval 2317">
            <a:extLst>
              <a:ext uri="{FF2B5EF4-FFF2-40B4-BE49-F238E27FC236}">
                <a16:creationId xmlns:a16="http://schemas.microsoft.com/office/drawing/2014/main" id="{B794843D-EA55-42D9-8D74-E772A8A9FE17}"/>
              </a:ext>
            </a:extLst>
          </p:cNvPr>
          <p:cNvSpPr>
            <a:spLocks noChangeAspect="1"/>
          </p:cNvSpPr>
          <p:nvPr/>
        </p:nvSpPr>
        <p:spPr>
          <a:xfrm>
            <a:off x="570801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9" name="Oval 2318">
            <a:extLst>
              <a:ext uri="{FF2B5EF4-FFF2-40B4-BE49-F238E27FC236}">
                <a16:creationId xmlns:a16="http://schemas.microsoft.com/office/drawing/2014/main" id="{CBD2EFA9-32C1-4DC6-A165-80B900B233B0}"/>
              </a:ext>
            </a:extLst>
          </p:cNvPr>
          <p:cNvSpPr>
            <a:spLocks noChangeAspect="1"/>
          </p:cNvSpPr>
          <p:nvPr/>
        </p:nvSpPr>
        <p:spPr>
          <a:xfrm>
            <a:off x="595236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0" name="Oval 2319">
            <a:extLst>
              <a:ext uri="{FF2B5EF4-FFF2-40B4-BE49-F238E27FC236}">
                <a16:creationId xmlns:a16="http://schemas.microsoft.com/office/drawing/2014/main" id="{C4DD7CE2-93A0-4D6F-BA2B-102EB652712C}"/>
              </a:ext>
            </a:extLst>
          </p:cNvPr>
          <p:cNvSpPr>
            <a:spLocks noChangeAspect="1"/>
          </p:cNvSpPr>
          <p:nvPr/>
        </p:nvSpPr>
        <p:spPr>
          <a:xfrm>
            <a:off x="619671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1" name="Oval 2320">
            <a:extLst>
              <a:ext uri="{FF2B5EF4-FFF2-40B4-BE49-F238E27FC236}">
                <a16:creationId xmlns:a16="http://schemas.microsoft.com/office/drawing/2014/main" id="{E6F29DE3-506E-46FF-9257-5C1B9234693A}"/>
              </a:ext>
            </a:extLst>
          </p:cNvPr>
          <p:cNvSpPr>
            <a:spLocks noChangeAspect="1"/>
          </p:cNvSpPr>
          <p:nvPr/>
        </p:nvSpPr>
        <p:spPr>
          <a:xfrm>
            <a:off x="644105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0" name="Oval 2329">
            <a:extLst>
              <a:ext uri="{FF2B5EF4-FFF2-40B4-BE49-F238E27FC236}">
                <a16:creationId xmlns:a16="http://schemas.microsoft.com/office/drawing/2014/main" id="{583B6693-6A2F-41C7-A6D9-C04541DC33F0}"/>
              </a:ext>
            </a:extLst>
          </p:cNvPr>
          <p:cNvSpPr>
            <a:spLocks noChangeAspect="1"/>
          </p:cNvSpPr>
          <p:nvPr/>
        </p:nvSpPr>
        <p:spPr>
          <a:xfrm>
            <a:off x="473062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1" name="Oval 2330">
            <a:extLst>
              <a:ext uri="{FF2B5EF4-FFF2-40B4-BE49-F238E27FC236}">
                <a16:creationId xmlns:a16="http://schemas.microsoft.com/office/drawing/2014/main" id="{11209748-67E2-4870-9D28-6B158D888ED9}"/>
              </a:ext>
            </a:extLst>
          </p:cNvPr>
          <p:cNvSpPr>
            <a:spLocks noChangeAspect="1"/>
          </p:cNvSpPr>
          <p:nvPr/>
        </p:nvSpPr>
        <p:spPr>
          <a:xfrm>
            <a:off x="497497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2" name="Oval 2331">
            <a:extLst>
              <a:ext uri="{FF2B5EF4-FFF2-40B4-BE49-F238E27FC236}">
                <a16:creationId xmlns:a16="http://schemas.microsoft.com/office/drawing/2014/main" id="{E7E7123E-4EFD-4E95-A2B1-455DD8F8FA91}"/>
              </a:ext>
            </a:extLst>
          </p:cNvPr>
          <p:cNvSpPr>
            <a:spLocks noChangeAspect="1"/>
          </p:cNvSpPr>
          <p:nvPr/>
        </p:nvSpPr>
        <p:spPr>
          <a:xfrm>
            <a:off x="521931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3" name="Oval 2332">
            <a:extLst>
              <a:ext uri="{FF2B5EF4-FFF2-40B4-BE49-F238E27FC236}">
                <a16:creationId xmlns:a16="http://schemas.microsoft.com/office/drawing/2014/main" id="{EFD85068-284C-4E28-AE30-3A6E67D54652}"/>
              </a:ext>
            </a:extLst>
          </p:cNvPr>
          <p:cNvSpPr>
            <a:spLocks noChangeAspect="1"/>
          </p:cNvSpPr>
          <p:nvPr/>
        </p:nvSpPr>
        <p:spPr>
          <a:xfrm>
            <a:off x="741845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4" name="Oval 2333">
            <a:extLst>
              <a:ext uri="{FF2B5EF4-FFF2-40B4-BE49-F238E27FC236}">
                <a16:creationId xmlns:a16="http://schemas.microsoft.com/office/drawing/2014/main" id="{EEA30E7D-C608-41AD-BB56-F21766505C58}"/>
              </a:ext>
            </a:extLst>
          </p:cNvPr>
          <p:cNvSpPr>
            <a:spLocks noChangeAspect="1"/>
          </p:cNvSpPr>
          <p:nvPr/>
        </p:nvSpPr>
        <p:spPr>
          <a:xfrm>
            <a:off x="766279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8" name="Oval 2337">
            <a:extLst>
              <a:ext uri="{FF2B5EF4-FFF2-40B4-BE49-F238E27FC236}">
                <a16:creationId xmlns:a16="http://schemas.microsoft.com/office/drawing/2014/main" id="{9F6F47B0-BAF7-4395-BEB4-2AFD80502C94}"/>
              </a:ext>
            </a:extLst>
          </p:cNvPr>
          <p:cNvSpPr>
            <a:spLocks noChangeAspect="1"/>
          </p:cNvSpPr>
          <p:nvPr/>
        </p:nvSpPr>
        <p:spPr>
          <a:xfrm>
            <a:off x="692975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9" name="Oval 2338">
            <a:extLst>
              <a:ext uri="{FF2B5EF4-FFF2-40B4-BE49-F238E27FC236}">
                <a16:creationId xmlns:a16="http://schemas.microsoft.com/office/drawing/2014/main" id="{BB43E32E-4451-48CB-B9A4-BEDF597B26F3}"/>
              </a:ext>
            </a:extLst>
          </p:cNvPr>
          <p:cNvSpPr>
            <a:spLocks noChangeAspect="1"/>
          </p:cNvSpPr>
          <p:nvPr/>
        </p:nvSpPr>
        <p:spPr>
          <a:xfrm>
            <a:off x="717410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2" name="Oval 2341">
            <a:extLst>
              <a:ext uri="{FF2B5EF4-FFF2-40B4-BE49-F238E27FC236}">
                <a16:creationId xmlns:a16="http://schemas.microsoft.com/office/drawing/2014/main" id="{4004ADA6-5E48-4E92-BD61-B4469E515F63}"/>
              </a:ext>
            </a:extLst>
          </p:cNvPr>
          <p:cNvSpPr>
            <a:spLocks noChangeAspect="1"/>
          </p:cNvSpPr>
          <p:nvPr/>
        </p:nvSpPr>
        <p:spPr>
          <a:xfrm>
            <a:off x="179844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3" name="Oval 2342">
            <a:extLst>
              <a:ext uri="{FF2B5EF4-FFF2-40B4-BE49-F238E27FC236}">
                <a16:creationId xmlns:a16="http://schemas.microsoft.com/office/drawing/2014/main" id="{276B9036-56A1-4FC8-BDB1-A47991AA698D}"/>
              </a:ext>
            </a:extLst>
          </p:cNvPr>
          <p:cNvSpPr>
            <a:spLocks noChangeAspect="1"/>
          </p:cNvSpPr>
          <p:nvPr/>
        </p:nvSpPr>
        <p:spPr>
          <a:xfrm>
            <a:off x="204279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5" name="Oval 2344">
            <a:extLst>
              <a:ext uri="{FF2B5EF4-FFF2-40B4-BE49-F238E27FC236}">
                <a16:creationId xmlns:a16="http://schemas.microsoft.com/office/drawing/2014/main" id="{B20FE2F3-AD0F-4955-B856-8E9764226FAD}"/>
              </a:ext>
            </a:extLst>
          </p:cNvPr>
          <p:cNvSpPr>
            <a:spLocks noChangeAspect="1"/>
          </p:cNvSpPr>
          <p:nvPr/>
        </p:nvSpPr>
        <p:spPr>
          <a:xfrm>
            <a:off x="253149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6" name="Oval 2345">
            <a:extLst>
              <a:ext uri="{FF2B5EF4-FFF2-40B4-BE49-F238E27FC236}">
                <a16:creationId xmlns:a16="http://schemas.microsoft.com/office/drawing/2014/main" id="{7FE831B1-66B5-4FD4-A448-6E9EDF09A895}"/>
              </a:ext>
            </a:extLst>
          </p:cNvPr>
          <p:cNvSpPr>
            <a:spLocks noChangeAspect="1"/>
          </p:cNvSpPr>
          <p:nvPr/>
        </p:nvSpPr>
        <p:spPr>
          <a:xfrm>
            <a:off x="82105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7" name="Oval 2346">
            <a:extLst>
              <a:ext uri="{FF2B5EF4-FFF2-40B4-BE49-F238E27FC236}">
                <a16:creationId xmlns:a16="http://schemas.microsoft.com/office/drawing/2014/main" id="{D3439D9C-8B9B-44A4-B2BE-A18003886DF5}"/>
              </a:ext>
            </a:extLst>
          </p:cNvPr>
          <p:cNvSpPr>
            <a:spLocks noChangeAspect="1"/>
          </p:cNvSpPr>
          <p:nvPr/>
        </p:nvSpPr>
        <p:spPr>
          <a:xfrm>
            <a:off x="106540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8" name="Oval 2347">
            <a:extLst>
              <a:ext uri="{FF2B5EF4-FFF2-40B4-BE49-F238E27FC236}">
                <a16:creationId xmlns:a16="http://schemas.microsoft.com/office/drawing/2014/main" id="{0A93DE0C-EA67-46E2-8E1F-DEE809A12DFC}"/>
              </a:ext>
            </a:extLst>
          </p:cNvPr>
          <p:cNvSpPr>
            <a:spLocks noChangeAspect="1"/>
          </p:cNvSpPr>
          <p:nvPr/>
        </p:nvSpPr>
        <p:spPr>
          <a:xfrm>
            <a:off x="130975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0" name="Oval 2349">
            <a:extLst>
              <a:ext uri="{FF2B5EF4-FFF2-40B4-BE49-F238E27FC236}">
                <a16:creationId xmlns:a16="http://schemas.microsoft.com/office/drawing/2014/main" id="{DC428D36-FDB7-49A2-89A0-AEEF62FD0BAC}"/>
              </a:ext>
            </a:extLst>
          </p:cNvPr>
          <p:cNvSpPr>
            <a:spLocks noChangeAspect="1"/>
          </p:cNvSpPr>
          <p:nvPr/>
        </p:nvSpPr>
        <p:spPr>
          <a:xfrm>
            <a:off x="375323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1" name="Oval 2350">
            <a:extLst>
              <a:ext uri="{FF2B5EF4-FFF2-40B4-BE49-F238E27FC236}">
                <a16:creationId xmlns:a16="http://schemas.microsoft.com/office/drawing/2014/main" id="{D91CB468-1552-4706-A934-B3AB4B2AAA90}"/>
              </a:ext>
            </a:extLst>
          </p:cNvPr>
          <p:cNvSpPr>
            <a:spLocks noChangeAspect="1"/>
          </p:cNvSpPr>
          <p:nvPr/>
        </p:nvSpPr>
        <p:spPr>
          <a:xfrm>
            <a:off x="399757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2" name="Oval 2351">
            <a:extLst>
              <a:ext uri="{FF2B5EF4-FFF2-40B4-BE49-F238E27FC236}">
                <a16:creationId xmlns:a16="http://schemas.microsoft.com/office/drawing/2014/main" id="{FC479D8E-472D-4606-AFAC-754547546085}"/>
              </a:ext>
            </a:extLst>
          </p:cNvPr>
          <p:cNvSpPr>
            <a:spLocks noChangeAspect="1"/>
          </p:cNvSpPr>
          <p:nvPr/>
        </p:nvSpPr>
        <p:spPr>
          <a:xfrm>
            <a:off x="424192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4" name="Oval 2353">
            <a:extLst>
              <a:ext uri="{FF2B5EF4-FFF2-40B4-BE49-F238E27FC236}">
                <a16:creationId xmlns:a16="http://schemas.microsoft.com/office/drawing/2014/main" id="{7A50B119-B812-4478-8760-30E0FCED64CD}"/>
              </a:ext>
            </a:extLst>
          </p:cNvPr>
          <p:cNvSpPr>
            <a:spLocks noChangeAspect="1"/>
          </p:cNvSpPr>
          <p:nvPr/>
        </p:nvSpPr>
        <p:spPr>
          <a:xfrm>
            <a:off x="277583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" name="Oval 2354">
            <a:extLst>
              <a:ext uri="{FF2B5EF4-FFF2-40B4-BE49-F238E27FC236}">
                <a16:creationId xmlns:a16="http://schemas.microsoft.com/office/drawing/2014/main" id="{DE0786A1-8062-420B-9CAE-3BA29B24CDFC}"/>
              </a:ext>
            </a:extLst>
          </p:cNvPr>
          <p:cNvSpPr>
            <a:spLocks noChangeAspect="1"/>
          </p:cNvSpPr>
          <p:nvPr/>
        </p:nvSpPr>
        <p:spPr>
          <a:xfrm>
            <a:off x="302018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6" name="Oval 2355">
            <a:extLst>
              <a:ext uri="{FF2B5EF4-FFF2-40B4-BE49-F238E27FC236}">
                <a16:creationId xmlns:a16="http://schemas.microsoft.com/office/drawing/2014/main" id="{208D67B6-05B9-46EB-98D2-EB063CF3E114}"/>
              </a:ext>
            </a:extLst>
          </p:cNvPr>
          <p:cNvSpPr>
            <a:spLocks noChangeAspect="1"/>
          </p:cNvSpPr>
          <p:nvPr/>
        </p:nvSpPr>
        <p:spPr>
          <a:xfrm>
            <a:off x="326453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8" name="Oval 2357">
            <a:extLst>
              <a:ext uri="{FF2B5EF4-FFF2-40B4-BE49-F238E27FC236}">
                <a16:creationId xmlns:a16="http://schemas.microsoft.com/office/drawing/2014/main" id="{6A8C4AE4-65C0-4E12-B1ED-833B7D2F9302}"/>
              </a:ext>
            </a:extLst>
          </p:cNvPr>
          <p:cNvSpPr>
            <a:spLocks noChangeAspect="1"/>
          </p:cNvSpPr>
          <p:nvPr/>
        </p:nvSpPr>
        <p:spPr>
          <a:xfrm>
            <a:off x="570801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9" name="Oval 2358">
            <a:extLst>
              <a:ext uri="{FF2B5EF4-FFF2-40B4-BE49-F238E27FC236}">
                <a16:creationId xmlns:a16="http://schemas.microsoft.com/office/drawing/2014/main" id="{3E149B9F-35E9-4590-A86C-92BD75166A0E}"/>
              </a:ext>
            </a:extLst>
          </p:cNvPr>
          <p:cNvSpPr>
            <a:spLocks noChangeAspect="1"/>
          </p:cNvSpPr>
          <p:nvPr/>
        </p:nvSpPr>
        <p:spPr>
          <a:xfrm>
            <a:off x="595236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0" name="Oval 2359">
            <a:extLst>
              <a:ext uri="{FF2B5EF4-FFF2-40B4-BE49-F238E27FC236}">
                <a16:creationId xmlns:a16="http://schemas.microsoft.com/office/drawing/2014/main" id="{32FF1637-ACCB-4351-A1B0-0EA1713415ED}"/>
              </a:ext>
            </a:extLst>
          </p:cNvPr>
          <p:cNvSpPr>
            <a:spLocks noChangeAspect="1"/>
          </p:cNvSpPr>
          <p:nvPr/>
        </p:nvSpPr>
        <p:spPr>
          <a:xfrm>
            <a:off x="619671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1" name="Oval 2360">
            <a:extLst>
              <a:ext uri="{FF2B5EF4-FFF2-40B4-BE49-F238E27FC236}">
                <a16:creationId xmlns:a16="http://schemas.microsoft.com/office/drawing/2014/main" id="{3761ADE5-14EA-4AFF-B7F4-101466ED03C3}"/>
              </a:ext>
            </a:extLst>
          </p:cNvPr>
          <p:cNvSpPr>
            <a:spLocks noChangeAspect="1"/>
          </p:cNvSpPr>
          <p:nvPr/>
        </p:nvSpPr>
        <p:spPr>
          <a:xfrm>
            <a:off x="644105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2" name="Oval 2361">
            <a:extLst>
              <a:ext uri="{FF2B5EF4-FFF2-40B4-BE49-F238E27FC236}">
                <a16:creationId xmlns:a16="http://schemas.microsoft.com/office/drawing/2014/main" id="{DF83CD6A-2D0F-414C-9297-E8C603B6ED04}"/>
              </a:ext>
            </a:extLst>
          </p:cNvPr>
          <p:cNvSpPr>
            <a:spLocks noChangeAspect="1"/>
          </p:cNvSpPr>
          <p:nvPr/>
        </p:nvSpPr>
        <p:spPr>
          <a:xfrm>
            <a:off x="473062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3" name="Oval 2362">
            <a:extLst>
              <a:ext uri="{FF2B5EF4-FFF2-40B4-BE49-F238E27FC236}">
                <a16:creationId xmlns:a16="http://schemas.microsoft.com/office/drawing/2014/main" id="{07094F2E-A589-4AA5-9D3B-D7CC2D89C9A7}"/>
              </a:ext>
            </a:extLst>
          </p:cNvPr>
          <p:cNvSpPr>
            <a:spLocks noChangeAspect="1"/>
          </p:cNvSpPr>
          <p:nvPr/>
        </p:nvSpPr>
        <p:spPr>
          <a:xfrm>
            <a:off x="497497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4" name="Oval 2363">
            <a:extLst>
              <a:ext uri="{FF2B5EF4-FFF2-40B4-BE49-F238E27FC236}">
                <a16:creationId xmlns:a16="http://schemas.microsoft.com/office/drawing/2014/main" id="{92802BA9-1C11-4A0C-9575-659E411B20D6}"/>
              </a:ext>
            </a:extLst>
          </p:cNvPr>
          <p:cNvSpPr>
            <a:spLocks noChangeAspect="1"/>
          </p:cNvSpPr>
          <p:nvPr/>
        </p:nvSpPr>
        <p:spPr>
          <a:xfrm>
            <a:off x="521931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6" name="Oval 2365">
            <a:extLst>
              <a:ext uri="{FF2B5EF4-FFF2-40B4-BE49-F238E27FC236}">
                <a16:creationId xmlns:a16="http://schemas.microsoft.com/office/drawing/2014/main" id="{54FF3A55-37B8-4F4C-A9D7-40EB0B625371}"/>
              </a:ext>
            </a:extLst>
          </p:cNvPr>
          <p:cNvSpPr>
            <a:spLocks noChangeAspect="1"/>
          </p:cNvSpPr>
          <p:nvPr/>
        </p:nvSpPr>
        <p:spPr>
          <a:xfrm>
            <a:off x="766279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7" name="Oval 2366">
            <a:extLst>
              <a:ext uri="{FF2B5EF4-FFF2-40B4-BE49-F238E27FC236}">
                <a16:creationId xmlns:a16="http://schemas.microsoft.com/office/drawing/2014/main" id="{060D4B64-FC71-4D1B-B191-50E48DAF5844}"/>
              </a:ext>
            </a:extLst>
          </p:cNvPr>
          <p:cNvSpPr>
            <a:spLocks noChangeAspect="1"/>
          </p:cNvSpPr>
          <p:nvPr/>
        </p:nvSpPr>
        <p:spPr>
          <a:xfrm>
            <a:off x="790714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0" name="Oval 2369">
            <a:extLst>
              <a:ext uri="{FF2B5EF4-FFF2-40B4-BE49-F238E27FC236}">
                <a16:creationId xmlns:a16="http://schemas.microsoft.com/office/drawing/2014/main" id="{5A1740A3-A3AB-4962-8AE3-F7253942DDE7}"/>
              </a:ext>
            </a:extLst>
          </p:cNvPr>
          <p:cNvSpPr>
            <a:spLocks noChangeAspect="1"/>
          </p:cNvSpPr>
          <p:nvPr/>
        </p:nvSpPr>
        <p:spPr>
          <a:xfrm>
            <a:off x="692975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1" name="Oval 2370">
            <a:extLst>
              <a:ext uri="{FF2B5EF4-FFF2-40B4-BE49-F238E27FC236}">
                <a16:creationId xmlns:a16="http://schemas.microsoft.com/office/drawing/2014/main" id="{4ED5A1B7-8D4A-4E40-9A41-63C3FCAD2DD0}"/>
              </a:ext>
            </a:extLst>
          </p:cNvPr>
          <p:cNvSpPr>
            <a:spLocks noChangeAspect="1"/>
          </p:cNvSpPr>
          <p:nvPr/>
        </p:nvSpPr>
        <p:spPr>
          <a:xfrm>
            <a:off x="717410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3" name="Oval 2372">
            <a:extLst>
              <a:ext uri="{FF2B5EF4-FFF2-40B4-BE49-F238E27FC236}">
                <a16:creationId xmlns:a16="http://schemas.microsoft.com/office/drawing/2014/main" id="{F660427B-4CD5-4371-9E89-22751267D3C7}"/>
              </a:ext>
            </a:extLst>
          </p:cNvPr>
          <p:cNvSpPr>
            <a:spLocks noChangeAspect="1"/>
          </p:cNvSpPr>
          <p:nvPr/>
        </p:nvSpPr>
        <p:spPr>
          <a:xfrm>
            <a:off x="155409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5" name="Oval 2374">
            <a:extLst>
              <a:ext uri="{FF2B5EF4-FFF2-40B4-BE49-F238E27FC236}">
                <a16:creationId xmlns:a16="http://schemas.microsoft.com/office/drawing/2014/main" id="{22793FE3-493A-4353-831A-05CD6522503F}"/>
              </a:ext>
            </a:extLst>
          </p:cNvPr>
          <p:cNvSpPr>
            <a:spLocks noChangeAspect="1"/>
          </p:cNvSpPr>
          <p:nvPr/>
        </p:nvSpPr>
        <p:spPr>
          <a:xfrm>
            <a:off x="204279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6" name="Oval 2375">
            <a:extLst>
              <a:ext uri="{FF2B5EF4-FFF2-40B4-BE49-F238E27FC236}">
                <a16:creationId xmlns:a16="http://schemas.microsoft.com/office/drawing/2014/main" id="{E8F2B478-2570-4F3A-A665-26D3A7305B48}"/>
              </a:ext>
            </a:extLst>
          </p:cNvPr>
          <p:cNvSpPr>
            <a:spLocks noChangeAspect="1"/>
          </p:cNvSpPr>
          <p:nvPr/>
        </p:nvSpPr>
        <p:spPr>
          <a:xfrm>
            <a:off x="228714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8" name="Oval 2377">
            <a:extLst>
              <a:ext uri="{FF2B5EF4-FFF2-40B4-BE49-F238E27FC236}">
                <a16:creationId xmlns:a16="http://schemas.microsoft.com/office/drawing/2014/main" id="{2666719E-77DA-4D0F-B8BB-06F5B61B5CA0}"/>
              </a:ext>
            </a:extLst>
          </p:cNvPr>
          <p:cNvSpPr>
            <a:spLocks noChangeAspect="1"/>
          </p:cNvSpPr>
          <p:nvPr/>
        </p:nvSpPr>
        <p:spPr>
          <a:xfrm>
            <a:off x="82105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9" name="Oval 2378">
            <a:extLst>
              <a:ext uri="{FF2B5EF4-FFF2-40B4-BE49-F238E27FC236}">
                <a16:creationId xmlns:a16="http://schemas.microsoft.com/office/drawing/2014/main" id="{79209F7F-641D-4FE6-BC76-7B3F425034C9}"/>
              </a:ext>
            </a:extLst>
          </p:cNvPr>
          <p:cNvSpPr>
            <a:spLocks noChangeAspect="1"/>
          </p:cNvSpPr>
          <p:nvPr/>
        </p:nvSpPr>
        <p:spPr>
          <a:xfrm>
            <a:off x="106540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0" name="Oval 2379">
            <a:extLst>
              <a:ext uri="{FF2B5EF4-FFF2-40B4-BE49-F238E27FC236}">
                <a16:creationId xmlns:a16="http://schemas.microsoft.com/office/drawing/2014/main" id="{CF406272-B404-411D-8E68-A8140E77F0F3}"/>
              </a:ext>
            </a:extLst>
          </p:cNvPr>
          <p:cNvSpPr>
            <a:spLocks noChangeAspect="1"/>
          </p:cNvSpPr>
          <p:nvPr/>
        </p:nvSpPr>
        <p:spPr>
          <a:xfrm>
            <a:off x="130975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1" name="Oval 2380">
            <a:extLst>
              <a:ext uri="{FF2B5EF4-FFF2-40B4-BE49-F238E27FC236}">
                <a16:creationId xmlns:a16="http://schemas.microsoft.com/office/drawing/2014/main" id="{03682B90-52EF-4033-99B8-383B9FB3F089}"/>
              </a:ext>
            </a:extLst>
          </p:cNvPr>
          <p:cNvSpPr>
            <a:spLocks noChangeAspect="1"/>
          </p:cNvSpPr>
          <p:nvPr/>
        </p:nvSpPr>
        <p:spPr>
          <a:xfrm>
            <a:off x="350888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2" name="Oval 2381">
            <a:extLst>
              <a:ext uri="{FF2B5EF4-FFF2-40B4-BE49-F238E27FC236}">
                <a16:creationId xmlns:a16="http://schemas.microsoft.com/office/drawing/2014/main" id="{EFBC18DD-1CE6-4EBF-927F-7E120F1372A9}"/>
              </a:ext>
            </a:extLst>
          </p:cNvPr>
          <p:cNvSpPr>
            <a:spLocks noChangeAspect="1"/>
          </p:cNvSpPr>
          <p:nvPr/>
        </p:nvSpPr>
        <p:spPr>
          <a:xfrm>
            <a:off x="375323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3" name="Oval 2382">
            <a:extLst>
              <a:ext uri="{FF2B5EF4-FFF2-40B4-BE49-F238E27FC236}">
                <a16:creationId xmlns:a16="http://schemas.microsoft.com/office/drawing/2014/main" id="{B1CA2EB7-D69A-476E-9810-613301552F32}"/>
              </a:ext>
            </a:extLst>
          </p:cNvPr>
          <p:cNvSpPr>
            <a:spLocks noChangeAspect="1"/>
          </p:cNvSpPr>
          <p:nvPr/>
        </p:nvSpPr>
        <p:spPr>
          <a:xfrm>
            <a:off x="399757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4" name="Oval 2383">
            <a:extLst>
              <a:ext uri="{FF2B5EF4-FFF2-40B4-BE49-F238E27FC236}">
                <a16:creationId xmlns:a16="http://schemas.microsoft.com/office/drawing/2014/main" id="{B2D1451C-F98C-4169-A743-EA6EE375D067}"/>
              </a:ext>
            </a:extLst>
          </p:cNvPr>
          <p:cNvSpPr>
            <a:spLocks noChangeAspect="1"/>
          </p:cNvSpPr>
          <p:nvPr/>
        </p:nvSpPr>
        <p:spPr>
          <a:xfrm>
            <a:off x="424192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5" name="Oval 2384">
            <a:extLst>
              <a:ext uri="{FF2B5EF4-FFF2-40B4-BE49-F238E27FC236}">
                <a16:creationId xmlns:a16="http://schemas.microsoft.com/office/drawing/2014/main" id="{9AB75B78-5FF4-459B-846A-1D103F906D38}"/>
              </a:ext>
            </a:extLst>
          </p:cNvPr>
          <p:cNvSpPr>
            <a:spLocks noChangeAspect="1"/>
          </p:cNvSpPr>
          <p:nvPr/>
        </p:nvSpPr>
        <p:spPr>
          <a:xfrm>
            <a:off x="448627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9" name="Oval 2388">
            <a:extLst>
              <a:ext uri="{FF2B5EF4-FFF2-40B4-BE49-F238E27FC236}">
                <a16:creationId xmlns:a16="http://schemas.microsoft.com/office/drawing/2014/main" id="{DBA46A77-3713-4BAC-A414-19270215C545}"/>
              </a:ext>
            </a:extLst>
          </p:cNvPr>
          <p:cNvSpPr>
            <a:spLocks noChangeAspect="1"/>
          </p:cNvSpPr>
          <p:nvPr/>
        </p:nvSpPr>
        <p:spPr>
          <a:xfrm>
            <a:off x="546366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4" name="Oval 2393">
            <a:extLst>
              <a:ext uri="{FF2B5EF4-FFF2-40B4-BE49-F238E27FC236}">
                <a16:creationId xmlns:a16="http://schemas.microsoft.com/office/drawing/2014/main" id="{4D92D9E5-A59B-458E-8F98-D30EEDC5B45B}"/>
              </a:ext>
            </a:extLst>
          </p:cNvPr>
          <p:cNvSpPr>
            <a:spLocks noChangeAspect="1"/>
          </p:cNvSpPr>
          <p:nvPr/>
        </p:nvSpPr>
        <p:spPr>
          <a:xfrm>
            <a:off x="473062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5" name="Oval 2394">
            <a:extLst>
              <a:ext uri="{FF2B5EF4-FFF2-40B4-BE49-F238E27FC236}">
                <a16:creationId xmlns:a16="http://schemas.microsoft.com/office/drawing/2014/main" id="{D7D03FEA-2C29-47D6-A4E5-6FE30E97A214}"/>
              </a:ext>
            </a:extLst>
          </p:cNvPr>
          <p:cNvSpPr>
            <a:spLocks noChangeAspect="1"/>
          </p:cNvSpPr>
          <p:nvPr/>
        </p:nvSpPr>
        <p:spPr>
          <a:xfrm>
            <a:off x="497497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6" name="Oval 2395">
            <a:extLst>
              <a:ext uri="{FF2B5EF4-FFF2-40B4-BE49-F238E27FC236}">
                <a16:creationId xmlns:a16="http://schemas.microsoft.com/office/drawing/2014/main" id="{49AA180D-32A3-4984-ABCC-F850FFD9923B}"/>
              </a:ext>
            </a:extLst>
          </p:cNvPr>
          <p:cNvSpPr>
            <a:spLocks noChangeAspect="1"/>
          </p:cNvSpPr>
          <p:nvPr/>
        </p:nvSpPr>
        <p:spPr>
          <a:xfrm>
            <a:off x="521931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7" name="Oval 2396">
            <a:extLst>
              <a:ext uri="{FF2B5EF4-FFF2-40B4-BE49-F238E27FC236}">
                <a16:creationId xmlns:a16="http://schemas.microsoft.com/office/drawing/2014/main" id="{14A4DFBA-E903-4391-9DF1-19A112FA5B8B}"/>
              </a:ext>
            </a:extLst>
          </p:cNvPr>
          <p:cNvSpPr>
            <a:spLocks noChangeAspect="1"/>
          </p:cNvSpPr>
          <p:nvPr/>
        </p:nvSpPr>
        <p:spPr>
          <a:xfrm>
            <a:off x="741845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8" name="Oval 2397">
            <a:extLst>
              <a:ext uri="{FF2B5EF4-FFF2-40B4-BE49-F238E27FC236}">
                <a16:creationId xmlns:a16="http://schemas.microsoft.com/office/drawing/2014/main" id="{89780D35-079B-4BFF-BBA0-49147111DC43}"/>
              </a:ext>
            </a:extLst>
          </p:cNvPr>
          <p:cNvSpPr>
            <a:spLocks noChangeAspect="1"/>
          </p:cNvSpPr>
          <p:nvPr/>
        </p:nvSpPr>
        <p:spPr>
          <a:xfrm>
            <a:off x="766279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9" name="Oval 2398">
            <a:extLst>
              <a:ext uri="{FF2B5EF4-FFF2-40B4-BE49-F238E27FC236}">
                <a16:creationId xmlns:a16="http://schemas.microsoft.com/office/drawing/2014/main" id="{80F459A3-AB7B-4399-990A-108F1B42D67C}"/>
              </a:ext>
            </a:extLst>
          </p:cNvPr>
          <p:cNvSpPr>
            <a:spLocks noChangeAspect="1"/>
          </p:cNvSpPr>
          <p:nvPr/>
        </p:nvSpPr>
        <p:spPr>
          <a:xfrm>
            <a:off x="790714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1" name="Oval 2400">
            <a:extLst>
              <a:ext uri="{FF2B5EF4-FFF2-40B4-BE49-F238E27FC236}">
                <a16:creationId xmlns:a16="http://schemas.microsoft.com/office/drawing/2014/main" id="{F6E422DE-419D-4F2C-A90C-E18AD1A1B2FE}"/>
              </a:ext>
            </a:extLst>
          </p:cNvPr>
          <p:cNvSpPr>
            <a:spLocks noChangeAspect="1"/>
          </p:cNvSpPr>
          <p:nvPr/>
        </p:nvSpPr>
        <p:spPr>
          <a:xfrm>
            <a:off x="668540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2" name="Oval 2401">
            <a:extLst>
              <a:ext uri="{FF2B5EF4-FFF2-40B4-BE49-F238E27FC236}">
                <a16:creationId xmlns:a16="http://schemas.microsoft.com/office/drawing/2014/main" id="{2A73ED9D-D7EE-408F-96FE-B2F581F893EC}"/>
              </a:ext>
            </a:extLst>
          </p:cNvPr>
          <p:cNvSpPr>
            <a:spLocks noChangeAspect="1"/>
          </p:cNvSpPr>
          <p:nvPr/>
        </p:nvSpPr>
        <p:spPr>
          <a:xfrm>
            <a:off x="692975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5" name="Oval 2404">
            <a:extLst>
              <a:ext uri="{FF2B5EF4-FFF2-40B4-BE49-F238E27FC236}">
                <a16:creationId xmlns:a16="http://schemas.microsoft.com/office/drawing/2014/main" id="{FEC3B7EC-5A76-4B82-B446-11A4A998F958}"/>
              </a:ext>
            </a:extLst>
          </p:cNvPr>
          <p:cNvSpPr>
            <a:spLocks noChangeAspect="1"/>
          </p:cNvSpPr>
          <p:nvPr/>
        </p:nvSpPr>
        <p:spPr>
          <a:xfrm>
            <a:off x="155409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7" name="Oval 2406">
            <a:extLst>
              <a:ext uri="{FF2B5EF4-FFF2-40B4-BE49-F238E27FC236}">
                <a16:creationId xmlns:a16="http://schemas.microsoft.com/office/drawing/2014/main" id="{94BCCF81-D228-4E5F-95CF-48E5D78D962C}"/>
              </a:ext>
            </a:extLst>
          </p:cNvPr>
          <p:cNvSpPr>
            <a:spLocks noChangeAspect="1"/>
          </p:cNvSpPr>
          <p:nvPr/>
        </p:nvSpPr>
        <p:spPr>
          <a:xfrm>
            <a:off x="204279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9" name="Oval 2408">
            <a:extLst>
              <a:ext uri="{FF2B5EF4-FFF2-40B4-BE49-F238E27FC236}">
                <a16:creationId xmlns:a16="http://schemas.microsoft.com/office/drawing/2014/main" id="{E4754FF6-B152-4EA9-AA18-1B90BEF3DFC3}"/>
              </a:ext>
            </a:extLst>
          </p:cNvPr>
          <p:cNvSpPr>
            <a:spLocks noChangeAspect="1"/>
          </p:cNvSpPr>
          <p:nvPr/>
        </p:nvSpPr>
        <p:spPr>
          <a:xfrm>
            <a:off x="253149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0" name="Oval 2409">
            <a:extLst>
              <a:ext uri="{FF2B5EF4-FFF2-40B4-BE49-F238E27FC236}">
                <a16:creationId xmlns:a16="http://schemas.microsoft.com/office/drawing/2014/main" id="{DA1C1FD4-A24E-43D1-9E5C-87063F4A8056}"/>
              </a:ext>
            </a:extLst>
          </p:cNvPr>
          <p:cNvSpPr>
            <a:spLocks noChangeAspect="1"/>
          </p:cNvSpPr>
          <p:nvPr/>
        </p:nvSpPr>
        <p:spPr>
          <a:xfrm>
            <a:off x="82105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1" name="Oval 2410">
            <a:extLst>
              <a:ext uri="{FF2B5EF4-FFF2-40B4-BE49-F238E27FC236}">
                <a16:creationId xmlns:a16="http://schemas.microsoft.com/office/drawing/2014/main" id="{0F2CA156-F5A1-4AAC-97C3-8E85F8A94501}"/>
              </a:ext>
            </a:extLst>
          </p:cNvPr>
          <p:cNvSpPr>
            <a:spLocks noChangeAspect="1"/>
          </p:cNvSpPr>
          <p:nvPr/>
        </p:nvSpPr>
        <p:spPr>
          <a:xfrm>
            <a:off x="106540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2" name="Oval 2411">
            <a:extLst>
              <a:ext uri="{FF2B5EF4-FFF2-40B4-BE49-F238E27FC236}">
                <a16:creationId xmlns:a16="http://schemas.microsoft.com/office/drawing/2014/main" id="{506549DE-5F09-4AA8-872C-09871CF182F8}"/>
              </a:ext>
            </a:extLst>
          </p:cNvPr>
          <p:cNvSpPr>
            <a:spLocks noChangeAspect="1"/>
          </p:cNvSpPr>
          <p:nvPr/>
        </p:nvSpPr>
        <p:spPr>
          <a:xfrm>
            <a:off x="130975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3" name="Oval 2412">
            <a:extLst>
              <a:ext uri="{FF2B5EF4-FFF2-40B4-BE49-F238E27FC236}">
                <a16:creationId xmlns:a16="http://schemas.microsoft.com/office/drawing/2014/main" id="{667C64BE-AFAC-4096-B62C-6D2847939AF0}"/>
              </a:ext>
            </a:extLst>
          </p:cNvPr>
          <p:cNvSpPr>
            <a:spLocks noChangeAspect="1"/>
          </p:cNvSpPr>
          <p:nvPr/>
        </p:nvSpPr>
        <p:spPr>
          <a:xfrm>
            <a:off x="350888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4" name="Oval 2413">
            <a:extLst>
              <a:ext uri="{FF2B5EF4-FFF2-40B4-BE49-F238E27FC236}">
                <a16:creationId xmlns:a16="http://schemas.microsoft.com/office/drawing/2014/main" id="{10B1B93E-2089-46C4-A9D0-BC611F8E6207}"/>
              </a:ext>
            </a:extLst>
          </p:cNvPr>
          <p:cNvSpPr>
            <a:spLocks noChangeAspect="1"/>
          </p:cNvSpPr>
          <p:nvPr/>
        </p:nvSpPr>
        <p:spPr>
          <a:xfrm>
            <a:off x="375323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5" name="Oval 2414">
            <a:extLst>
              <a:ext uri="{FF2B5EF4-FFF2-40B4-BE49-F238E27FC236}">
                <a16:creationId xmlns:a16="http://schemas.microsoft.com/office/drawing/2014/main" id="{82ED752A-92DC-4A08-B4AC-2267D76F1DA7}"/>
              </a:ext>
            </a:extLst>
          </p:cNvPr>
          <p:cNvSpPr>
            <a:spLocks noChangeAspect="1"/>
          </p:cNvSpPr>
          <p:nvPr/>
        </p:nvSpPr>
        <p:spPr>
          <a:xfrm>
            <a:off x="399757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6" name="Oval 2415">
            <a:extLst>
              <a:ext uri="{FF2B5EF4-FFF2-40B4-BE49-F238E27FC236}">
                <a16:creationId xmlns:a16="http://schemas.microsoft.com/office/drawing/2014/main" id="{FBC783EC-A1AC-445B-9BD2-368962F905A4}"/>
              </a:ext>
            </a:extLst>
          </p:cNvPr>
          <p:cNvSpPr>
            <a:spLocks noChangeAspect="1"/>
          </p:cNvSpPr>
          <p:nvPr/>
        </p:nvSpPr>
        <p:spPr>
          <a:xfrm>
            <a:off x="424192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8" name="Oval 2417">
            <a:extLst>
              <a:ext uri="{FF2B5EF4-FFF2-40B4-BE49-F238E27FC236}">
                <a16:creationId xmlns:a16="http://schemas.microsoft.com/office/drawing/2014/main" id="{750FC828-F01E-4DD5-8240-92962F5B8D76}"/>
              </a:ext>
            </a:extLst>
          </p:cNvPr>
          <p:cNvSpPr>
            <a:spLocks noChangeAspect="1"/>
          </p:cNvSpPr>
          <p:nvPr/>
        </p:nvSpPr>
        <p:spPr>
          <a:xfrm>
            <a:off x="277583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9" name="Oval 2418">
            <a:extLst>
              <a:ext uri="{FF2B5EF4-FFF2-40B4-BE49-F238E27FC236}">
                <a16:creationId xmlns:a16="http://schemas.microsoft.com/office/drawing/2014/main" id="{682FC5E7-B82F-46F9-8C0A-9DCAB4CC399B}"/>
              </a:ext>
            </a:extLst>
          </p:cNvPr>
          <p:cNvSpPr>
            <a:spLocks noChangeAspect="1"/>
          </p:cNvSpPr>
          <p:nvPr/>
        </p:nvSpPr>
        <p:spPr>
          <a:xfrm>
            <a:off x="302018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0" name="Oval 2419">
            <a:extLst>
              <a:ext uri="{FF2B5EF4-FFF2-40B4-BE49-F238E27FC236}">
                <a16:creationId xmlns:a16="http://schemas.microsoft.com/office/drawing/2014/main" id="{50707F92-8421-4938-97B8-8B256CA80598}"/>
              </a:ext>
            </a:extLst>
          </p:cNvPr>
          <p:cNvSpPr>
            <a:spLocks noChangeAspect="1"/>
          </p:cNvSpPr>
          <p:nvPr/>
        </p:nvSpPr>
        <p:spPr>
          <a:xfrm>
            <a:off x="326453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1" name="Oval 2420">
            <a:extLst>
              <a:ext uri="{FF2B5EF4-FFF2-40B4-BE49-F238E27FC236}">
                <a16:creationId xmlns:a16="http://schemas.microsoft.com/office/drawing/2014/main" id="{E154AE73-7683-4956-AFAB-66C80051D00E}"/>
              </a:ext>
            </a:extLst>
          </p:cNvPr>
          <p:cNvSpPr>
            <a:spLocks noChangeAspect="1"/>
          </p:cNvSpPr>
          <p:nvPr/>
        </p:nvSpPr>
        <p:spPr>
          <a:xfrm>
            <a:off x="546366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2" name="Oval 2421">
            <a:extLst>
              <a:ext uri="{FF2B5EF4-FFF2-40B4-BE49-F238E27FC236}">
                <a16:creationId xmlns:a16="http://schemas.microsoft.com/office/drawing/2014/main" id="{E2558F84-DA91-49C0-8EBF-5E23B7BCC954}"/>
              </a:ext>
            </a:extLst>
          </p:cNvPr>
          <p:cNvSpPr>
            <a:spLocks noChangeAspect="1"/>
          </p:cNvSpPr>
          <p:nvPr/>
        </p:nvSpPr>
        <p:spPr>
          <a:xfrm>
            <a:off x="570801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3" name="Oval 2422">
            <a:extLst>
              <a:ext uri="{FF2B5EF4-FFF2-40B4-BE49-F238E27FC236}">
                <a16:creationId xmlns:a16="http://schemas.microsoft.com/office/drawing/2014/main" id="{1392F149-62D0-4B80-A6C7-EB23A0D89739}"/>
              </a:ext>
            </a:extLst>
          </p:cNvPr>
          <p:cNvSpPr>
            <a:spLocks noChangeAspect="1"/>
          </p:cNvSpPr>
          <p:nvPr/>
        </p:nvSpPr>
        <p:spPr>
          <a:xfrm>
            <a:off x="595236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4" name="Oval 2423">
            <a:extLst>
              <a:ext uri="{FF2B5EF4-FFF2-40B4-BE49-F238E27FC236}">
                <a16:creationId xmlns:a16="http://schemas.microsoft.com/office/drawing/2014/main" id="{DFD6E91B-D22F-44B9-A39B-8643D0400906}"/>
              </a:ext>
            </a:extLst>
          </p:cNvPr>
          <p:cNvSpPr>
            <a:spLocks noChangeAspect="1"/>
          </p:cNvSpPr>
          <p:nvPr/>
        </p:nvSpPr>
        <p:spPr>
          <a:xfrm>
            <a:off x="619671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5" name="Oval 2424">
            <a:extLst>
              <a:ext uri="{FF2B5EF4-FFF2-40B4-BE49-F238E27FC236}">
                <a16:creationId xmlns:a16="http://schemas.microsoft.com/office/drawing/2014/main" id="{78A468BF-6916-4113-A64F-D051406EE310}"/>
              </a:ext>
            </a:extLst>
          </p:cNvPr>
          <p:cNvSpPr>
            <a:spLocks noChangeAspect="1"/>
          </p:cNvSpPr>
          <p:nvPr/>
        </p:nvSpPr>
        <p:spPr>
          <a:xfrm>
            <a:off x="644105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6" name="Oval 2425">
            <a:extLst>
              <a:ext uri="{FF2B5EF4-FFF2-40B4-BE49-F238E27FC236}">
                <a16:creationId xmlns:a16="http://schemas.microsoft.com/office/drawing/2014/main" id="{21930688-27DD-46A9-8AB0-44452882A56C}"/>
              </a:ext>
            </a:extLst>
          </p:cNvPr>
          <p:cNvSpPr>
            <a:spLocks noChangeAspect="1"/>
          </p:cNvSpPr>
          <p:nvPr/>
        </p:nvSpPr>
        <p:spPr>
          <a:xfrm>
            <a:off x="473062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7" name="Oval 2426">
            <a:extLst>
              <a:ext uri="{FF2B5EF4-FFF2-40B4-BE49-F238E27FC236}">
                <a16:creationId xmlns:a16="http://schemas.microsoft.com/office/drawing/2014/main" id="{7D7DED83-80AB-4859-AF79-64A774B0660A}"/>
              </a:ext>
            </a:extLst>
          </p:cNvPr>
          <p:cNvSpPr>
            <a:spLocks noChangeAspect="1"/>
          </p:cNvSpPr>
          <p:nvPr/>
        </p:nvSpPr>
        <p:spPr>
          <a:xfrm>
            <a:off x="497497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8" name="Oval 2427">
            <a:extLst>
              <a:ext uri="{FF2B5EF4-FFF2-40B4-BE49-F238E27FC236}">
                <a16:creationId xmlns:a16="http://schemas.microsoft.com/office/drawing/2014/main" id="{00913784-688D-4269-9433-129AF0DA63BD}"/>
              </a:ext>
            </a:extLst>
          </p:cNvPr>
          <p:cNvSpPr>
            <a:spLocks noChangeAspect="1"/>
          </p:cNvSpPr>
          <p:nvPr/>
        </p:nvSpPr>
        <p:spPr>
          <a:xfrm>
            <a:off x="521931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9" name="Oval 2428">
            <a:extLst>
              <a:ext uri="{FF2B5EF4-FFF2-40B4-BE49-F238E27FC236}">
                <a16:creationId xmlns:a16="http://schemas.microsoft.com/office/drawing/2014/main" id="{1C377D50-25EE-483A-8935-9C0F9328B1D5}"/>
              </a:ext>
            </a:extLst>
          </p:cNvPr>
          <p:cNvSpPr>
            <a:spLocks noChangeAspect="1"/>
          </p:cNvSpPr>
          <p:nvPr/>
        </p:nvSpPr>
        <p:spPr>
          <a:xfrm>
            <a:off x="741845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0" name="Oval 2429">
            <a:extLst>
              <a:ext uri="{FF2B5EF4-FFF2-40B4-BE49-F238E27FC236}">
                <a16:creationId xmlns:a16="http://schemas.microsoft.com/office/drawing/2014/main" id="{5B87F776-DA1F-4491-8350-F6DD96B54708}"/>
              </a:ext>
            </a:extLst>
          </p:cNvPr>
          <p:cNvSpPr>
            <a:spLocks noChangeAspect="1"/>
          </p:cNvSpPr>
          <p:nvPr/>
        </p:nvSpPr>
        <p:spPr>
          <a:xfrm>
            <a:off x="766279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1" name="Oval 2430">
            <a:extLst>
              <a:ext uri="{FF2B5EF4-FFF2-40B4-BE49-F238E27FC236}">
                <a16:creationId xmlns:a16="http://schemas.microsoft.com/office/drawing/2014/main" id="{563425C9-B000-4EC3-BCA2-2E2016710B0D}"/>
              </a:ext>
            </a:extLst>
          </p:cNvPr>
          <p:cNvSpPr>
            <a:spLocks noChangeAspect="1"/>
          </p:cNvSpPr>
          <p:nvPr/>
        </p:nvSpPr>
        <p:spPr>
          <a:xfrm>
            <a:off x="790714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2" name="Oval 2431">
            <a:extLst>
              <a:ext uri="{FF2B5EF4-FFF2-40B4-BE49-F238E27FC236}">
                <a16:creationId xmlns:a16="http://schemas.microsoft.com/office/drawing/2014/main" id="{834379E0-1452-423F-B1CC-06F8D0DF6345}"/>
              </a:ext>
            </a:extLst>
          </p:cNvPr>
          <p:cNvSpPr>
            <a:spLocks noChangeAspect="1"/>
          </p:cNvSpPr>
          <p:nvPr/>
        </p:nvSpPr>
        <p:spPr>
          <a:xfrm>
            <a:off x="815149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4" name="Oval 2433">
            <a:extLst>
              <a:ext uri="{FF2B5EF4-FFF2-40B4-BE49-F238E27FC236}">
                <a16:creationId xmlns:a16="http://schemas.microsoft.com/office/drawing/2014/main" id="{5AAAF250-0202-4DA9-86B0-76AA4D63F234}"/>
              </a:ext>
            </a:extLst>
          </p:cNvPr>
          <p:cNvSpPr>
            <a:spLocks noChangeAspect="1"/>
          </p:cNvSpPr>
          <p:nvPr/>
        </p:nvSpPr>
        <p:spPr>
          <a:xfrm>
            <a:off x="692975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7" name="Oval 2436">
            <a:extLst>
              <a:ext uri="{FF2B5EF4-FFF2-40B4-BE49-F238E27FC236}">
                <a16:creationId xmlns:a16="http://schemas.microsoft.com/office/drawing/2014/main" id="{96AC2940-1CA2-462F-AE8D-33AC2F5C358E}"/>
              </a:ext>
            </a:extLst>
          </p:cNvPr>
          <p:cNvSpPr>
            <a:spLocks noChangeAspect="1"/>
          </p:cNvSpPr>
          <p:nvPr/>
        </p:nvSpPr>
        <p:spPr>
          <a:xfrm>
            <a:off x="155409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8" name="Oval 2437">
            <a:extLst>
              <a:ext uri="{FF2B5EF4-FFF2-40B4-BE49-F238E27FC236}">
                <a16:creationId xmlns:a16="http://schemas.microsoft.com/office/drawing/2014/main" id="{23FF6FF9-D6A1-4CA3-BED5-1F70F73F6BCB}"/>
              </a:ext>
            </a:extLst>
          </p:cNvPr>
          <p:cNvSpPr>
            <a:spLocks noChangeAspect="1"/>
          </p:cNvSpPr>
          <p:nvPr/>
        </p:nvSpPr>
        <p:spPr>
          <a:xfrm>
            <a:off x="179844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9" name="Oval 2438">
            <a:extLst>
              <a:ext uri="{FF2B5EF4-FFF2-40B4-BE49-F238E27FC236}">
                <a16:creationId xmlns:a16="http://schemas.microsoft.com/office/drawing/2014/main" id="{05D9E667-592D-4D61-BC2E-F901FEFCA957}"/>
              </a:ext>
            </a:extLst>
          </p:cNvPr>
          <p:cNvSpPr>
            <a:spLocks noChangeAspect="1"/>
          </p:cNvSpPr>
          <p:nvPr/>
        </p:nvSpPr>
        <p:spPr>
          <a:xfrm>
            <a:off x="204279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0" name="Oval 2439">
            <a:extLst>
              <a:ext uri="{FF2B5EF4-FFF2-40B4-BE49-F238E27FC236}">
                <a16:creationId xmlns:a16="http://schemas.microsoft.com/office/drawing/2014/main" id="{D817EEC0-EE25-42C8-9802-41D14255A52D}"/>
              </a:ext>
            </a:extLst>
          </p:cNvPr>
          <p:cNvSpPr>
            <a:spLocks noChangeAspect="1"/>
          </p:cNvSpPr>
          <p:nvPr/>
        </p:nvSpPr>
        <p:spPr>
          <a:xfrm>
            <a:off x="228714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1" name="Oval 2440">
            <a:extLst>
              <a:ext uri="{FF2B5EF4-FFF2-40B4-BE49-F238E27FC236}">
                <a16:creationId xmlns:a16="http://schemas.microsoft.com/office/drawing/2014/main" id="{180E7CD8-6205-4128-95D6-8292C0D14242}"/>
              </a:ext>
            </a:extLst>
          </p:cNvPr>
          <p:cNvSpPr>
            <a:spLocks noChangeAspect="1"/>
          </p:cNvSpPr>
          <p:nvPr/>
        </p:nvSpPr>
        <p:spPr>
          <a:xfrm>
            <a:off x="253149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2" name="Oval 2441">
            <a:extLst>
              <a:ext uri="{FF2B5EF4-FFF2-40B4-BE49-F238E27FC236}">
                <a16:creationId xmlns:a16="http://schemas.microsoft.com/office/drawing/2014/main" id="{D1B15FB0-5D7A-45CB-BF53-7F7D2E829EDB}"/>
              </a:ext>
            </a:extLst>
          </p:cNvPr>
          <p:cNvSpPr>
            <a:spLocks noChangeAspect="1"/>
          </p:cNvSpPr>
          <p:nvPr/>
        </p:nvSpPr>
        <p:spPr>
          <a:xfrm>
            <a:off x="82105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3" name="Oval 2442">
            <a:extLst>
              <a:ext uri="{FF2B5EF4-FFF2-40B4-BE49-F238E27FC236}">
                <a16:creationId xmlns:a16="http://schemas.microsoft.com/office/drawing/2014/main" id="{6254BCCF-715A-4B53-83E9-1BA0A7D58926}"/>
              </a:ext>
            </a:extLst>
          </p:cNvPr>
          <p:cNvSpPr>
            <a:spLocks noChangeAspect="1"/>
          </p:cNvSpPr>
          <p:nvPr/>
        </p:nvSpPr>
        <p:spPr>
          <a:xfrm>
            <a:off x="106540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4" name="Oval 2443">
            <a:extLst>
              <a:ext uri="{FF2B5EF4-FFF2-40B4-BE49-F238E27FC236}">
                <a16:creationId xmlns:a16="http://schemas.microsoft.com/office/drawing/2014/main" id="{F9F1BAB0-7AC7-4ADA-AC09-1DD5DE72CE57}"/>
              </a:ext>
            </a:extLst>
          </p:cNvPr>
          <p:cNvSpPr>
            <a:spLocks noChangeAspect="1"/>
          </p:cNvSpPr>
          <p:nvPr/>
        </p:nvSpPr>
        <p:spPr>
          <a:xfrm>
            <a:off x="130975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5" name="Oval 2444">
            <a:extLst>
              <a:ext uri="{FF2B5EF4-FFF2-40B4-BE49-F238E27FC236}">
                <a16:creationId xmlns:a16="http://schemas.microsoft.com/office/drawing/2014/main" id="{FD0FC00C-A34A-4F76-971B-6317028CC4D5}"/>
              </a:ext>
            </a:extLst>
          </p:cNvPr>
          <p:cNvSpPr>
            <a:spLocks noChangeAspect="1"/>
          </p:cNvSpPr>
          <p:nvPr/>
        </p:nvSpPr>
        <p:spPr>
          <a:xfrm>
            <a:off x="350888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6" name="Oval 2445">
            <a:extLst>
              <a:ext uri="{FF2B5EF4-FFF2-40B4-BE49-F238E27FC236}">
                <a16:creationId xmlns:a16="http://schemas.microsoft.com/office/drawing/2014/main" id="{F5000251-D7DD-48CB-8155-67160E339814}"/>
              </a:ext>
            </a:extLst>
          </p:cNvPr>
          <p:cNvSpPr>
            <a:spLocks noChangeAspect="1"/>
          </p:cNvSpPr>
          <p:nvPr/>
        </p:nvSpPr>
        <p:spPr>
          <a:xfrm>
            <a:off x="375323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7" name="Oval 2446">
            <a:extLst>
              <a:ext uri="{FF2B5EF4-FFF2-40B4-BE49-F238E27FC236}">
                <a16:creationId xmlns:a16="http://schemas.microsoft.com/office/drawing/2014/main" id="{1270BDC8-3308-4248-B52C-9A1CF29EC4AE}"/>
              </a:ext>
            </a:extLst>
          </p:cNvPr>
          <p:cNvSpPr>
            <a:spLocks noChangeAspect="1"/>
          </p:cNvSpPr>
          <p:nvPr/>
        </p:nvSpPr>
        <p:spPr>
          <a:xfrm>
            <a:off x="399757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0" name="Oval 2449">
            <a:extLst>
              <a:ext uri="{FF2B5EF4-FFF2-40B4-BE49-F238E27FC236}">
                <a16:creationId xmlns:a16="http://schemas.microsoft.com/office/drawing/2014/main" id="{7D27B746-66A3-4F92-BB90-97C32E4D6071}"/>
              </a:ext>
            </a:extLst>
          </p:cNvPr>
          <p:cNvSpPr>
            <a:spLocks noChangeAspect="1"/>
          </p:cNvSpPr>
          <p:nvPr/>
        </p:nvSpPr>
        <p:spPr>
          <a:xfrm>
            <a:off x="277583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1" name="Oval 2450">
            <a:extLst>
              <a:ext uri="{FF2B5EF4-FFF2-40B4-BE49-F238E27FC236}">
                <a16:creationId xmlns:a16="http://schemas.microsoft.com/office/drawing/2014/main" id="{E5283B47-6447-46D8-9C9E-4EC6758325DF}"/>
              </a:ext>
            </a:extLst>
          </p:cNvPr>
          <p:cNvSpPr>
            <a:spLocks noChangeAspect="1"/>
          </p:cNvSpPr>
          <p:nvPr/>
        </p:nvSpPr>
        <p:spPr>
          <a:xfrm>
            <a:off x="302018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2" name="Oval 2451">
            <a:extLst>
              <a:ext uri="{FF2B5EF4-FFF2-40B4-BE49-F238E27FC236}">
                <a16:creationId xmlns:a16="http://schemas.microsoft.com/office/drawing/2014/main" id="{63349767-6BF4-43DF-A13C-A0BA05014CCB}"/>
              </a:ext>
            </a:extLst>
          </p:cNvPr>
          <p:cNvSpPr>
            <a:spLocks noChangeAspect="1"/>
          </p:cNvSpPr>
          <p:nvPr/>
        </p:nvSpPr>
        <p:spPr>
          <a:xfrm>
            <a:off x="326453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3" name="Oval 2452">
            <a:extLst>
              <a:ext uri="{FF2B5EF4-FFF2-40B4-BE49-F238E27FC236}">
                <a16:creationId xmlns:a16="http://schemas.microsoft.com/office/drawing/2014/main" id="{D87616DF-99B6-4D26-8C69-0CF52A8AEFA6}"/>
              </a:ext>
            </a:extLst>
          </p:cNvPr>
          <p:cNvSpPr>
            <a:spLocks noChangeAspect="1"/>
          </p:cNvSpPr>
          <p:nvPr/>
        </p:nvSpPr>
        <p:spPr>
          <a:xfrm>
            <a:off x="546366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4" name="Oval 2453">
            <a:extLst>
              <a:ext uri="{FF2B5EF4-FFF2-40B4-BE49-F238E27FC236}">
                <a16:creationId xmlns:a16="http://schemas.microsoft.com/office/drawing/2014/main" id="{058DC842-2A87-4F90-AE39-D956A0E3C1F4}"/>
              </a:ext>
            </a:extLst>
          </p:cNvPr>
          <p:cNvSpPr>
            <a:spLocks noChangeAspect="1"/>
          </p:cNvSpPr>
          <p:nvPr/>
        </p:nvSpPr>
        <p:spPr>
          <a:xfrm>
            <a:off x="570801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5" name="Oval 2454">
            <a:extLst>
              <a:ext uri="{FF2B5EF4-FFF2-40B4-BE49-F238E27FC236}">
                <a16:creationId xmlns:a16="http://schemas.microsoft.com/office/drawing/2014/main" id="{9BC6FDD4-4C47-4AF3-8E2C-6A89E188296C}"/>
              </a:ext>
            </a:extLst>
          </p:cNvPr>
          <p:cNvSpPr>
            <a:spLocks noChangeAspect="1"/>
          </p:cNvSpPr>
          <p:nvPr/>
        </p:nvSpPr>
        <p:spPr>
          <a:xfrm>
            <a:off x="595236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6" name="Oval 2455">
            <a:extLst>
              <a:ext uri="{FF2B5EF4-FFF2-40B4-BE49-F238E27FC236}">
                <a16:creationId xmlns:a16="http://schemas.microsoft.com/office/drawing/2014/main" id="{81C0AA2F-05F7-4E6A-975F-8F370B5F9E68}"/>
              </a:ext>
            </a:extLst>
          </p:cNvPr>
          <p:cNvSpPr>
            <a:spLocks noChangeAspect="1"/>
          </p:cNvSpPr>
          <p:nvPr/>
        </p:nvSpPr>
        <p:spPr>
          <a:xfrm>
            <a:off x="619671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" name="Oval 2456">
            <a:extLst>
              <a:ext uri="{FF2B5EF4-FFF2-40B4-BE49-F238E27FC236}">
                <a16:creationId xmlns:a16="http://schemas.microsoft.com/office/drawing/2014/main" id="{F87FB42F-3DE4-4710-BE8C-95CB2143F167}"/>
              </a:ext>
            </a:extLst>
          </p:cNvPr>
          <p:cNvSpPr>
            <a:spLocks noChangeAspect="1"/>
          </p:cNvSpPr>
          <p:nvPr/>
        </p:nvSpPr>
        <p:spPr>
          <a:xfrm>
            <a:off x="644105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9" name="Oval 2458">
            <a:extLst>
              <a:ext uri="{FF2B5EF4-FFF2-40B4-BE49-F238E27FC236}">
                <a16:creationId xmlns:a16="http://schemas.microsoft.com/office/drawing/2014/main" id="{C918424E-1506-4157-9A58-3DC82417F0BF}"/>
              </a:ext>
            </a:extLst>
          </p:cNvPr>
          <p:cNvSpPr>
            <a:spLocks noChangeAspect="1"/>
          </p:cNvSpPr>
          <p:nvPr/>
        </p:nvSpPr>
        <p:spPr>
          <a:xfrm>
            <a:off x="497497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0" name="Oval 2459">
            <a:extLst>
              <a:ext uri="{FF2B5EF4-FFF2-40B4-BE49-F238E27FC236}">
                <a16:creationId xmlns:a16="http://schemas.microsoft.com/office/drawing/2014/main" id="{CE820129-8714-4BFE-830A-68EB91A5E343}"/>
              </a:ext>
            </a:extLst>
          </p:cNvPr>
          <p:cNvSpPr>
            <a:spLocks noChangeAspect="1"/>
          </p:cNvSpPr>
          <p:nvPr/>
        </p:nvSpPr>
        <p:spPr>
          <a:xfrm>
            <a:off x="521931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1" name="Oval 2460">
            <a:extLst>
              <a:ext uri="{FF2B5EF4-FFF2-40B4-BE49-F238E27FC236}">
                <a16:creationId xmlns:a16="http://schemas.microsoft.com/office/drawing/2014/main" id="{C01992F2-2A1B-4009-9094-9D2F1AD5B265}"/>
              </a:ext>
            </a:extLst>
          </p:cNvPr>
          <p:cNvSpPr>
            <a:spLocks noChangeAspect="1"/>
          </p:cNvSpPr>
          <p:nvPr/>
        </p:nvSpPr>
        <p:spPr>
          <a:xfrm>
            <a:off x="741845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2" name="Oval 2461">
            <a:extLst>
              <a:ext uri="{FF2B5EF4-FFF2-40B4-BE49-F238E27FC236}">
                <a16:creationId xmlns:a16="http://schemas.microsoft.com/office/drawing/2014/main" id="{1EFBE4A9-3594-4A8C-A505-12703E75F455}"/>
              </a:ext>
            </a:extLst>
          </p:cNvPr>
          <p:cNvSpPr>
            <a:spLocks noChangeAspect="1"/>
          </p:cNvSpPr>
          <p:nvPr/>
        </p:nvSpPr>
        <p:spPr>
          <a:xfrm>
            <a:off x="766279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3" name="Oval 2462">
            <a:extLst>
              <a:ext uri="{FF2B5EF4-FFF2-40B4-BE49-F238E27FC236}">
                <a16:creationId xmlns:a16="http://schemas.microsoft.com/office/drawing/2014/main" id="{6EC9CA19-1A4F-4C6E-9A81-62B074106894}"/>
              </a:ext>
            </a:extLst>
          </p:cNvPr>
          <p:cNvSpPr>
            <a:spLocks noChangeAspect="1"/>
          </p:cNvSpPr>
          <p:nvPr/>
        </p:nvSpPr>
        <p:spPr>
          <a:xfrm>
            <a:off x="790714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4" name="Oval 2463">
            <a:extLst>
              <a:ext uri="{FF2B5EF4-FFF2-40B4-BE49-F238E27FC236}">
                <a16:creationId xmlns:a16="http://schemas.microsoft.com/office/drawing/2014/main" id="{295D6FC6-969B-472A-808D-71D8C89399DD}"/>
              </a:ext>
            </a:extLst>
          </p:cNvPr>
          <p:cNvSpPr>
            <a:spLocks noChangeAspect="1"/>
          </p:cNvSpPr>
          <p:nvPr/>
        </p:nvSpPr>
        <p:spPr>
          <a:xfrm>
            <a:off x="815149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5" name="Oval 2464">
            <a:extLst>
              <a:ext uri="{FF2B5EF4-FFF2-40B4-BE49-F238E27FC236}">
                <a16:creationId xmlns:a16="http://schemas.microsoft.com/office/drawing/2014/main" id="{07BD1221-B22B-42C8-BDB2-55EB61ECEFF4}"/>
              </a:ext>
            </a:extLst>
          </p:cNvPr>
          <p:cNvSpPr>
            <a:spLocks noChangeAspect="1"/>
          </p:cNvSpPr>
          <p:nvPr/>
        </p:nvSpPr>
        <p:spPr>
          <a:xfrm>
            <a:off x="668540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6" name="Oval 2465">
            <a:extLst>
              <a:ext uri="{FF2B5EF4-FFF2-40B4-BE49-F238E27FC236}">
                <a16:creationId xmlns:a16="http://schemas.microsoft.com/office/drawing/2014/main" id="{E5BA0E77-77FB-43CB-A6A4-3739F23A18DB}"/>
              </a:ext>
            </a:extLst>
          </p:cNvPr>
          <p:cNvSpPr>
            <a:spLocks noChangeAspect="1"/>
          </p:cNvSpPr>
          <p:nvPr/>
        </p:nvSpPr>
        <p:spPr>
          <a:xfrm>
            <a:off x="692975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7" name="Oval 2466">
            <a:extLst>
              <a:ext uri="{FF2B5EF4-FFF2-40B4-BE49-F238E27FC236}">
                <a16:creationId xmlns:a16="http://schemas.microsoft.com/office/drawing/2014/main" id="{241EB31A-27C5-4755-82D0-BCB35EA5C1A2}"/>
              </a:ext>
            </a:extLst>
          </p:cNvPr>
          <p:cNvSpPr>
            <a:spLocks noChangeAspect="1"/>
          </p:cNvSpPr>
          <p:nvPr/>
        </p:nvSpPr>
        <p:spPr>
          <a:xfrm>
            <a:off x="717410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9" name="Oval 2468">
            <a:extLst>
              <a:ext uri="{FF2B5EF4-FFF2-40B4-BE49-F238E27FC236}">
                <a16:creationId xmlns:a16="http://schemas.microsoft.com/office/drawing/2014/main" id="{268E87CC-CE14-4324-BD90-97D73120F490}"/>
              </a:ext>
            </a:extLst>
          </p:cNvPr>
          <p:cNvSpPr>
            <a:spLocks noChangeAspect="1"/>
          </p:cNvSpPr>
          <p:nvPr/>
        </p:nvSpPr>
        <p:spPr>
          <a:xfrm>
            <a:off x="155409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4" name="Oval 2473">
            <a:extLst>
              <a:ext uri="{FF2B5EF4-FFF2-40B4-BE49-F238E27FC236}">
                <a16:creationId xmlns:a16="http://schemas.microsoft.com/office/drawing/2014/main" id="{C71B42D3-0573-42EB-99B4-5AB8D29CFEF6}"/>
              </a:ext>
            </a:extLst>
          </p:cNvPr>
          <p:cNvSpPr>
            <a:spLocks noChangeAspect="1"/>
          </p:cNvSpPr>
          <p:nvPr/>
        </p:nvSpPr>
        <p:spPr>
          <a:xfrm>
            <a:off x="82105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7" name="Oval 2476">
            <a:extLst>
              <a:ext uri="{FF2B5EF4-FFF2-40B4-BE49-F238E27FC236}">
                <a16:creationId xmlns:a16="http://schemas.microsoft.com/office/drawing/2014/main" id="{CBF12F6A-3173-406C-8562-C217D31BE81A}"/>
              </a:ext>
            </a:extLst>
          </p:cNvPr>
          <p:cNvSpPr>
            <a:spLocks noChangeAspect="1"/>
          </p:cNvSpPr>
          <p:nvPr/>
        </p:nvSpPr>
        <p:spPr>
          <a:xfrm>
            <a:off x="3508883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8" name="Oval 2477">
            <a:extLst>
              <a:ext uri="{FF2B5EF4-FFF2-40B4-BE49-F238E27FC236}">
                <a16:creationId xmlns:a16="http://schemas.microsoft.com/office/drawing/2014/main" id="{E6FFCBE1-8A31-463C-8CB5-4F50EAF0EF23}"/>
              </a:ext>
            </a:extLst>
          </p:cNvPr>
          <p:cNvSpPr>
            <a:spLocks noChangeAspect="1"/>
          </p:cNvSpPr>
          <p:nvPr/>
        </p:nvSpPr>
        <p:spPr>
          <a:xfrm>
            <a:off x="3753231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9" name="Oval 2478">
            <a:extLst>
              <a:ext uri="{FF2B5EF4-FFF2-40B4-BE49-F238E27FC236}">
                <a16:creationId xmlns:a16="http://schemas.microsoft.com/office/drawing/2014/main" id="{073100F3-EA25-4AB9-8387-70231069ADD3}"/>
              </a:ext>
            </a:extLst>
          </p:cNvPr>
          <p:cNvSpPr>
            <a:spLocks noChangeAspect="1"/>
          </p:cNvSpPr>
          <p:nvPr/>
        </p:nvSpPr>
        <p:spPr>
          <a:xfrm>
            <a:off x="399757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2" name="Oval 2481">
            <a:extLst>
              <a:ext uri="{FF2B5EF4-FFF2-40B4-BE49-F238E27FC236}">
                <a16:creationId xmlns:a16="http://schemas.microsoft.com/office/drawing/2014/main" id="{8BD8DA71-A7BC-4CF4-9A7B-5BB265517CF3}"/>
              </a:ext>
            </a:extLst>
          </p:cNvPr>
          <p:cNvSpPr>
            <a:spLocks noChangeAspect="1"/>
          </p:cNvSpPr>
          <p:nvPr/>
        </p:nvSpPr>
        <p:spPr>
          <a:xfrm>
            <a:off x="277583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3" name="Oval 2482">
            <a:extLst>
              <a:ext uri="{FF2B5EF4-FFF2-40B4-BE49-F238E27FC236}">
                <a16:creationId xmlns:a16="http://schemas.microsoft.com/office/drawing/2014/main" id="{08605FF2-E174-4689-86C8-FF98A22F74C7}"/>
              </a:ext>
            </a:extLst>
          </p:cNvPr>
          <p:cNvSpPr>
            <a:spLocks noChangeAspect="1"/>
          </p:cNvSpPr>
          <p:nvPr/>
        </p:nvSpPr>
        <p:spPr>
          <a:xfrm>
            <a:off x="3020187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4" name="Oval 2483">
            <a:extLst>
              <a:ext uri="{FF2B5EF4-FFF2-40B4-BE49-F238E27FC236}">
                <a16:creationId xmlns:a16="http://schemas.microsoft.com/office/drawing/2014/main" id="{7C437F21-BB9B-4CBE-957A-91E731DA45D9}"/>
              </a:ext>
            </a:extLst>
          </p:cNvPr>
          <p:cNvSpPr>
            <a:spLocks noChangeAspect="1"/>
          </p:cNvSpPr>
          <p:nvPr/>
        </p:nvSpPr>
        <p:spPr>
          <a:xfrm>
            <a:off x="326453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5" name="Oval 2484">
            <a:extLst>
              <a:ext uri="{FF2B5EF4-FFF2-40B4-BE49-F238E27FC236}">
                <a16:creationId xmlns:a16="http://schemas.microsoft.com/office/drawing/2014/main" id="{EED0CA94-2CFE-4748-95E9-0B623A4B0E23}"/>
              </a:ext>
            </a:extLst>
          </p:cNvPr>
          <p:cNvSpPr>
            <a:spLocks noChangeAspect="1"/>
          </p:cNvSpPr>
          <p:nvPr/>
        </p:nvSpPr>
        <p:spPr>
          <a:xfrm>
            <a:off x="5463667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6" name="Oval 2485">
            <a:extLst>
              <a:ext uri="{FF2B5EF4-FFF2-40B4-BE49-F238E27FC236}">
                <a16:creationId xmlns:a16="http://schemas.microsoft.com/office/drawing/2014/main" id="{D0A4EB96-6488-498E-A100-3975FB808B62}"/>
              </a:ext>
            </a:extLst>
          </p:cNvPr>
          <p:cNvSpPr>
            <a:spLocks noChangeAspect="1"/>
          </p:cNvSpPr>
          <p:nvPr/>
        </p:nvSpPr>
        <p:spPr>
          <a:xfrm>
            <a:off x="570801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7" name="Oval 2486">
            <a:extLst>
              <a:ext uri="{FF2B5EF4-FFF2-40B4-BE49-F238E27FC236}">
                <a16:creationId xmlns:a16="http://schemas.microsoft.com/office/drawing/2014/main" id="{0AED5D47-7E1B-4038-8F7B-01DFB44DF911}"/>
              </a:ext>
            </a:extLst>
          </p:cNvPr>
          <p:cNvSpPr>
            <a:spLocks noChangeAspect="1"/>
          </p:cNvSpPr>
          <p:nvPr/>
        </p:nvSpPr>
        <p:spPr>
          <a:xfrm>
            <a:off x="5952363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8" name="Oval 2487">
            <a:extLst>
              <a:ext uri="{FF2B5EF4-FFF2-40B4-BE49-F238E27FC236}">
                <a16:creationId xmlns:a16="http://schemas.microsoft.com/office/drawing/2014/main" id="{6CA214E7-3D42-486C-B1E2-22CAD53F98DE}"/>
              </a:ext>
            </a:extLst>
          </p:cNvPr>
          <p:cNvSpPr>
            <a:spLocks noChangeAspect="1"/>
          </p:cNvSpPr>
          <p:nvPr/>
        </p:nvSpPr>
        <p:spPr>
          <a:xfrm>
            <a:off x="6196711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2" name="Oval 2491">
            <a:extLst>
              <a:ext uri="{FF2B5EF4-FFF2-40B4-BE49-F238E27FC236}">
                <a16:creationId xmlns:a16="http://schemas.microsoft.com/office/drawing/2014/main" id="{EF062D22-E77E-47EF-99DB-4CE1B1932E95}"/>
              </a:ext>
            </a:extLst>
          </p:cNvPr>
          <p:cNvSpPr>
            <a:spLocks noChangeAspect="1"/>
          </p:cNvSpPr>
          <p:nvPr/>
        </p:nvSpPr>
        <p:spPr>
          <a:xfrm>
            <a:off x="521931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3" name="Oval 2492">
            <a:extLst>
              <a:ext uri="{FF2B5EF4-FFF2-40B4-BE49-F238E27FC236}">
                <a16:creationId xmlns:a16="http://schemas.microsoft.com/office/drawing/2014/main" id="{DBCE7F8D-1F23-4BAB-8404-399C24F34FB8}"/>
              </a:ext>
            </a:extLst>
          </p:cNvPr>
          <p:cNvSpPr>
            <a:spLocks noChangeAspect="1"/>
          </p:cNvSpPr>
          <p:nvPr/>
        </p:nvSpPr>
        <p:spPr>
          <a:xfrm>
            <a:off x="7418451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6" name="Oval 2495">
            <a:extLst>
              <a:ext uri="{FF2B5EF4-FFF2-40B4-BE49-F238E27FC236}">
                <a16:creationId xmlns:a16="http://schemas.microsoft.com/office/drawing/2014/main" id="{B7AAAEA1-DFC6-4433-B1E0-110A2CDEC888}"/>
              </a:ext>
            </a:extLst>
          </p:cNvPr>
          <p:cNvSpPr>
            <a:spLocks noChangeAspect="1"/>
          </p:cNvSpPr>
          <p:nvPr/>
        </p:nvSpPr>
        <p:spPr>
          <a:xfrm>
            <a:off x="815149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9" name="Oval 2508">
            <a:extLst>
              <a:ext uri="{FF2B5EF4-FFF2-40B4-BE49-F238E27FC236}">
                <a16:creationId xmlns:a16="http://schemas.microsoft.com/office/drawing/2014/main" id="{8CA96148-AB5F-4E31-8F46-CD097EF04DF8}"/>
              </a:ext>
            </a:extLst>
          </p:cNvPr>
          <p:cNvSpPr>
            <a:spLocks noChangeAspect="1"/>
          </p:cNvSpPr>
          <p:nvPr/>
        </p:nvSpPr>
        <p:spPr>
          <a:xfrm>
            <a:off x="3508883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0" name="Oval 2509">
            <a:extLst>
              <a:ext uri="{FF2B5EF4-FFF2-40B4-BE49-F238E27FC236}">
                <a16:creationId xmlns:a16="http://schemas.microsoft.com/office/drawing/2014/main" id="{8C38116B-A52A-4CBE-A9FC-DEC2CCC59EA7}"/>
              </a:ext>
            </a:extLst>
          </p:cNvPr>
          <p:cNvSpPr>
            <a:spLocks noChangeAspect="1"/>
          </p:cNvSpPr>
          <p:nvPr/>
        </p:nvSpPr>
        <p:spPr>
          <a:xfrm>
            <a:off x="3753231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1" name="Oval 2510">
            <a:extLst>
              <a:ext uri="{FF2B5EF4-FFF2-40B4-BE49-F238E27FC236}">
                <a16:creationId xmlns:a16="http://schemas.microsoft.com/office/drawing/2014/main" id="{43676429-DF7B-415B-B520-984D3C571659}"/>
              </a:ext>
            </a:extLst>
          </p:cNvPr>
          <p:cNvSpPr>
            <a:spLocks noChangeAspect="1"/>
          </p:cNvSpPr>
          <p:nvPr/>
        </p:nvSpPr>
        <p:spPr>
          <a:xfrm>
            <a:off x="3997579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3" name="Oval 2512">
            <a:extLst>
              <a:ext uri="{FF2B5EF4-FFF2-40B4-BE49-F238E27FC236}">
                <a16:creationId xmlns:a16="http://schemas.microsoft.com/office/drawing/2014/main" id="{7E6726D0-40A3-45C7-BBF2-DDB1140F5776}"/>
              </a:ext>
            </a:extLst>
          </p:cNvPr>
          <p:cNvSpPr>
            <a:spLocks noChangeAspect="1"/>
          </p:cNvSpPr>
          <p:nvPr/>
        </p:nvSpPr>
        <p:spPr>
          <a:xfrm>
            <a:off x="4486275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6" name="Oval 2515">
            <a:extLst>
              <a:ext uri="{FF2B5EF4-FFF2-40B4-BE49-F238E27FC236}">
                <a16:creationId xmlns:a16="http://schemas.microsoft.com/office/drawing/2014/main" id="{CAC40561-98F2-4CFB-B7E7-C722FC6668CB}"/>
              </a:ext>
            </a:extLst>
          </p:cNvPr>
          <p:cNvSpPr>
            <a:spLocks noChangeAspect="1"/>
          </p:cNvSpPr>
          <p:nvPr/>
        </p:nvSpPr>
        <p:spPr>
          <a:xfrm>
            <a:off x="3264535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7" name="Oval 2516">
            <a:extLst>
              <a:ext uri="{FF2B5EF4-FFF2-40B4-BE49-F238E27FC236}">
                <a16:creationId xmlns:a16="http://schemas.microsoft.com/office/drawing/2014/main" id="{0555AF2C-FA98-4F6E-83C0-4B48F55134DE}"/>
              </a:ext>
            </a:extLst>
          </p:cNvPr>
          <p:cNvSpPr>
            <a:spLocks noChangeAspect="1"/>
          </p:cNvSpPr>
          <p:nvPr/>
        </p:nvSpPr>
        <p:spPr>
          <a:xfrm>
            <a:off x="5463667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8" name="Oval 2517">
            <a:extLst>
              <a:ext uri="{FF2B5EF4-FFF2-40B4-BE49-F238E27FC236}">
                <a16:creationId xmlns:a16="http://schemas.microsoft.com/office/drawing/2014/main" id="{18690C29-E3EC-4031-B20B-F943983162A7}"/>
              </a:ext>
            </a:extLst>
          </p:cNvPr>
          <p:cNvSpPr>
            <a:spLocks noChangeAspect="1"/>
          </p:cNvSpPr>
          <p:nvPr/>
        </p:nvSpPr>
        <p:spPr>
          <a:xfrm>
            <a:off x="5708015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3" name="Oval 2522">
            <a:extLst>
              <a:ext uri="{FF2B5EF4-FFF2-40B4-BE49-F238E27FC236}">
                <a16:creationId xmlns:a16="http://schemas.microsoft.com/office/drawing/2014/main" id="{9A77D181-7869-444D-B18E-C6E442E69E0B}"/>
              </a:ext>
            </a:extLst>
          </p:cNvPr>
          <p:cNvSpPr>
            <a:spLocks noChangeAspect="1"/>
          </p:cNvSpPr>
          <p:nvPr/>
        </p:nvSpPr>
        <p:spPr>
          <a:xfrm>
            <a:off x="4974971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4" name="Oval 2523">
            <a:extLst>
              <a:ext uri="{FF2B5EF4-FFF2-40B4-BE49-F238E27FC236}">
                <a16:creationId xmlns:a16="http://schemas.microsoft.com/office/drawing/2014/main" id="{F92B6A77-B4BA-4A24-85F7-D4A1DE2CD9AF}"/>
              </a:ext>
            </a:extLst>
          </p:cNvPr>
          <p:cNvSpPr>
            <a:spLocks noChangeAspect="1"/>
          </p:cNvSpPr>
          <p:nvPr/>
        </p:nvSpPr>
        <p:spPr>
          <a:xfrm>
            <a:off x="5219319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7" name="Oval 2536">
            <a:extLst>
              <a:ext uri="{FF2B5EF4-FFF2-40B4-BE49-F238E27FC236}">
                <a16:creationId xmlns:a16="http://schemas.microsoft.com/office/drawing/2014/main" id="{A2E02207-EE50-4FC6-B808-F25354A6A10A}"/>
              </a:ext>
            </a:extLst>
          </p:cNvPr>
          <p:cNvSpPr>
            <a:spLocks noChangeAspect="1"/>
          </p:cNvSpPr>
          <p:nvPr/>
        </p:nvSpPr>
        <p:spPr>
          <a:xfrm>
            <a:off x="253149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1" name="Oval 2540">
            <a:extLst>
              <a:ext uri="{FF2B5EF4-FFF2-40B4-BE49-F238E27FC236}">
                <a16:creationId xmlns:a16="http://schemas.microsoft.com/office/drawing/2014/main" id="{3CD44FE2-9452-4D9E-917F-24E050E5C1BB}"/>
              </a:ext>
            </a:extLst>
          </p:cNvPr>
          <p:cNvSpPr>
            <a:spLocks noChangeAspect="1"/>
          </p:cNvSpPr>
          <p:nvPr/>
        </p:nvSpPr>
        <p:spPr>
          <a:xfrm>
            <a:off x="3508883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2" name="Oval 2541">
            <a:extLst>
              <a:ext uri="{FF2B5EF4-FFF2-40B4-BE49-F238E27FC236}">
                <a16:creationId xmlns:a16="http://schemas.microsoft.com/office/drawing/2014/main" id="{3275F9D4-A686-46CD-B97E-9F7486D0E5C7}"/>
              </a:ext>
            </a:extLst>
          </p:cNvPr>
          <p:cNvSpPr>
            <a:spLocks noChangeAspect="1"/>
          </p:cNvSpPr>
          <p:nvPr/>
        </p:nvSpPr>
        <p:spPr>
          <a:xfrm>
            <a:off x="375323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3" name="Oval 2542">
            <a:extLst>
              <a:ext uri="{FF2B5EF4-FFF2-40B4-BE49-F238E27FC236}">
                <a16:creationId xmlns:a16="http://schemas.microsoft.com/office/drawing/2014/main" id="{029C3CA1-9B30-43BF-AD96-904DD885412A}"/>
              </a:ext>
            </a:extLst>
          </p:cNvPr>
          <p:cNvSpPr>
            <a:spLocks noChangeAspect="1"/>
          </p:cNvSpPr>
          <p:nvPr/>
        </p:nvSpPr>
        <p:spPr>
          <a:xfrm>
            <a:off x="399757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6" name="Oval 2545">
            <a:extLst>
              <a:ext uri="{FF2B5EF4-FFF2-40B4-BE49-F238E27FC236}">
                <a16:creationId xmlns:a16="http://schemas.microsoft.com/office/drawing/2014/main" id="{EB9A09CC-5B2B-400C-BEB3-CF6F69C4077B}"/>
              </a:ext>
            </a:extLst>
          </p:cNvPr>
          <p:cNvSpPr>
            <a:spLocks noChangeAspect="1"/>
          </p:cNvSpPr>
          <p:nvPr/>
        </p:nvSpPr>
        <p:spPr>
          <a:xfrm>
            <a:off x="277583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7" name="Oval 2546">
            <a:extLst>
              <a:ext uri="{FF2B5EF4-FFF2-40B4-BE49-F238E27FC236}">
                <a16:creationId xmlns:a16="http://schemas.microsoft.com/office/drawing/2014/main" id="{7E8261DE-5059-40AB-814D-734DF472EF96}"/>
              </a:ext>
            </a:extLst>
          </p:cNvPr>
          <p:cNvSpPr>
            <a:spLocks noChangeAspect="1"/>
          </p:cNvSpPr>
          <p:nvPr/>
        </p:nvSpPr>
        <p:spPr>
          <a:xfrm>
            <a:off x="3020187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8" name="Oval 2547">
            <a:extLst>
              <a:ext uri="{FF2B5EF4-FFF2-40B4-BE49-F238E27FC236}">
                <a16:creationId xmlns:a16="http://schemas.microsoft.com/office/drawing/2014/main" id="{4F71503A-19FC-4D2F-A2C1-B65D115E424F}"/>
              </a:ext>
            </a:extLst>
          </p:cNvPr>
          <p:cNvSpPr>
            <a:spLocks noChangeAspect="1"/>
          </p:cNvSpPr>
          <p:nvPr/>
        </p:nvSpPr>
        <p:spPr>
          <a:xfrm>
            <a:off x="3264535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9" name="Oval 2548">
            <a:extLst>
              <a:ext uri="{FF2B5EF4-FFF2-40B4-BE49-F238E27FC236}">
                <a16:creationId xmlns:a16="http://schemas.microsoft.com/office/drawing/2014/main" id="{654D548A-4F40-45EB-9032-C6C389B4E725}"/>
              </a:ext>
            </a:extLst>
          </p:cNvPr>
          <p:cNvSpPr>
            <a:spLocks noChangeAspect="1"/>
          </p:cNvSpPr>
          <p:nvPr/>
        </p:nvSpPr>
        <p:spPr>
          <a:xfrm>
            <a:off x="5463667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0" name="Oval 2549">
            <a:extLst>
              <a:ext uri="{FF2B5EF4-FFF2-40B4-BE49-F238E27FC236}">
                <a16:creationId xmlns:a16="http://schemas.microsoft.com/office/drawing/2014/main" id="{BAFE6FF3-D1BF-4545-8E37-4A1DC72FF76D}"/>
              </a:ext>
            </a:extLst>
          </p:cNvPr>
          <p:cNvSpPr>
            <a:spLocks noChangeAspect="1"/>
          </p:cNvSpPr>
          <p:nvPr/>
        </p:nvSpPr>
        <p:spPr>
          <a:xfrm>
            <a:off x="5708015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1" name="Oval 2550">
            <a:extLst>
              <a:ext uri="{FF2B5EF4-FFF2-40B4-BE49-F238E27FC236}">
                <a16:creationId xmlns:a16="http://schemas.microsoft.com/office/drawing/2014/main" id="{BD0527F8-A62C-4755-BA6A-7647C1534BFF}"/>
              </a:ext>
            </a:extLst>
          </p:cNvPr>
          <p:cNvSpPr>
            <a:spLocks noChangeAspect="1"/>
          </p:cNvSpPr>
          <p:nvPr/>
        </p:nvSpPr>
        <p:spPr>
          <a:xfrm>
            <a:off x="5952363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2" name="Oval 2551">
            <a:extLst>
              <a:ext uri="{FF2B5EF4-FFF2-40B4-BE49-F238E27FC236}">
                <a16:creationId xmlns:a16="http://schemas.microsoft.com/office/drawing/2014/main" id="{4510D8E5-9F76-45A4-B78F-902A1641479A}"/>
              </a:ext>
            </a:extLst>
          </p:cNvPr>
          <p:cNvSpPr>
            <a:spLocks noChangeAspect="1"/>
          </p:cNvSpPr>
          <p:nvPr/>
        </p:nvSpPr>
        <p:spPr>
          <a:xfrm>
            <a:off x="619671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3" name="Oval 2552">
            <a:extLst>
              <a:ext uri="{FF2B5EF4-FFF2-40B4-BE49-F238E27FC236}">
                <a16:creationId xmlns:a16="http://schemas.microsoft.com/office/drawing/2014/main" id="{E1C58D1B-3539-409F-A908-7F5ED6E96B8B}"/>
              </a:ext>
            </a:extLst>
          </p:cNvPr>
          <p:cNvSpPr>
            <a:spLocks noChangeAspect="1"/>
          </p:cNvSpPr>
          <p:nvPr/>
        </p:nvSpPr>
        <p:spPr>
          <a:xfrm>
            <a:off x="644105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5" name="Oval 2554">
            <a:extLst>
              <a:ext uri="{FF2B5EF4-FFF2-40B4-BE49-F238E27FC236}">
                <a16:creationId xmlns:a16="http://schemas.microsoft.com/office/drawing/2014/main" id="{6454411B-1C9A-467C-BA19-86CB6FC694FB}"/>
              </a:ext>
            </a:extLst>
          </p:cNvPr>
          <p:cNvSpPr>
            <a:spLocks noChangeAspect="1"/>
          </p:cNvSpPr>
          <p:nvPr/>
        </p:nvSpPr>
        <p:spPr>
          <a:xfrm>
            <a:off x="497497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6" name="Oval 2555">
            <a:extLst>
              <a:ext uri="{FF2B5EF4-FFF2-40B4-BE49-F238E27FC236}">
                <a16:creationId xmlns:a16="http://schemas.microsoft.com/office/drawing/2014/main" id="{CC94D357-BB3B-4F20-8393-39A049364AF9}"/>
              </a:ext>
            </a:extLst>
          </p:cNvPr>
          <p:cNvSpPr>
            <a:spLocks noChangeAspect="1"/>
          </p:cNvSpPr>
          <p:nvPr/>
        </p:nvSpPr>
        <p:spPr>
          <a:xfrm>
            <a:off x="521931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4" name="Oval 682">
            <a:extLst>
              <a:ext uri="{FF2B5EF4-FFF2-40B4-BE49-F238E27FC236}">
                <a16:creationId xmlns:a16="http://schemas.microsoft.com/office/drawing/2014/main" id="{602EFC43-C5D3-4A4B-B01D-C713242677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31534" y="2121522"/>
            <a:ext cx="164592" cy="164592"/>
          </a:xfrm>
          <a:prstGeom prst="ellips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ABF290-375B-40EC-97DB-9446139D1480}"/>
              </a:ext>
            </a:extLst>
          </p:cNvPr>
          <p:cNvGrpSpPr/>
          <p:nvPr/>
        </p:nvGrpSpPr>
        <p:grpSpPr>
          <a:xfrm>
            <a:off x="888775" y="-272998"/>
            <a:ext cx="7356270" cy="7911211"/>
            <a:chOff x="888775" y="-272998"/>
            <a:chExt cx="7356270" cy="7911211"/>
          </a:xfrm>
        </p:grpSpPr>
        <p:sp>
          <p:nvSpPr>
            <p:cNvPr id="2602" name="Rectangle 2601">
              <a:extLst>
                <a:ext uri="{FF2B5EF4-FFF2-40B4-BE49-F238E27FC236}">
                  <a16:creationId xmlns:a16="http://schemas.microsoft.com/office/drawing/2014/main" id="{74A83670-FE62-44F2-8425-C4EB5FFD0A24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3" name="Rectangle 2602">
              <a:extLst>
                <a:ext uri="{FF2B5EF4-FFF2-40B4-BE49-F238E27FC236}">
                  <a16:creationId xmlns:a16="http://schemas.microsoft.com/office/drawing/2014/main" id="{95589033-1D47-4D17-9982-C5370AB78BAF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4" name="Rectangle 2603">
              <a:extLst>
                <a:ext uri="{FF2B5EF4-FFF2-40B4-BE49-F238E27FC236}">
                  <a16:creationId xmlns:a16="http://schemas.microsoft.com/office/drawing/2014/main" id="{5AF92C75-482A-4CB1-8938-E21DB386870B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5" name="Rectangle 2604">
              <a:extLst>
                <a:ext uri="{FF2B5EF4-FFF2-40B4-BE49-F238E27FC236}">
                  <a16:creationId xmlns:a16="http://schemas.microsoft.com/office/drawing/2014/main" id="{7D005FC7-8E4F-478A-8614-F5076B82682C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6" name="Rectangle 2605">
              <a:extLst>
                <a:ext uri="{FF2B5EF4-FFF2-40B4-BE49-F238E27FC236}">
                  <a16:creationId xmlns:a16="http://schemas.microsoft.com/office/drawing/2014/main" id="{F17EBBCC-6E89-4FA0-9347-DE185DA7A1BF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7" name="Rectangle 2606">
              <a:extLst>
                <a:ext uri="{FF2B5EF4-FFF2-40B4-BE49-F238E27FC236}">
                  <a16:creationId xmlns:a16="http://schemas.microsoft.com/office/drawing/2014/main" id="{DAC24342-0BD4-4A80-862F-8CB7932FBEF1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8" name="Rectangle 2607">
              <a:extLst>
                <a:ext uri="{FF2B5EF4-FFF2-40B4-BE49-F238E27FC236}">
                  <a16:creationId xmlns:a16="http://schemas.microsoft.com/office/drawing/2014/main" id="{7A067310-28CC-461C-8B4B-B61828341DAB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9" name="Rectangle 2608">
              <a:extLst>
                <a:ext uri="{FF2B5EF4-FFF2-40B4-BE49-F238E27FC236}">
                  <a16:creationId xmlns:a16="http://schemas.microsoft.com/office/drawing/2014/main" id="{0EE9912E-A3A3-45BD-991C-4D8F06963677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0" name="Rectangle 2609">
              <a:extLst>
                <a:ext uri="{FF2B5EF4-FFF2-40B4-BE49-F238E27FC236}">
                  <a16:creationId xmlns:a16="http://schemas.microsoft.com/office/drawing/2014/main" id="{D5F07B65-55D9-4B98-A796-0D2D185D2B57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1" name="Rectangle 2610">
              <a:extLst>
                <a:ext uri="{FF2B5EF4-FFF2-40B4-BE49-F238E27FC236}">
                  <a16:creationId xmlns:a16="http://schemas.microsoft.com/office/drawing/2014/main" id="{402E9084-ECBC-43EF-9CD0-54FE1A2C43D0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2" name="Rectangle 2611">
              <a:extLst>
                <a:ext uri="{FF2B5EF4-FFF2-40B4-BE49-F238E27FC236}">
                  <a16:creationId xmlns:a16="http://schemas.microsoft.com/office/drawing/2014/main" id="{5EE81181-135C-42BE-8135-3818724C2EED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3" name="Rectangle 2612">
              <a:extLst>
                <a:ext uri="{FF2B5EF4-FFF2-40B4-BE49-F238E27FC236}">
                  <a16:creationId xmlns:a16="http://schemas.microsoft.com/office/drawing/2014/main" id="{07415773-356E-46E7-81F6-DA9537157565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4" name="Rectangle 2613">
              <a:extLst>
                <a:ext uri="{FF2B5EF4-FFF2-40B4-BE49-F238E27FC236}">
                  <a16:creationId xmlns:a16="http://schemas.microsoft.com/office/drawing/2014/main" id="{C1265778-D9B2-4DC3-8629-ED241FA13BAE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8" name="Rectangle 2617">
              <a:extLst>
                <a:ext uri="{FF2B5EF4-FFF2-40B4-BE49-F238E27FC236}">
                  <a16:creationId xmlns:a16="http://schemas.microsoft.com/office/drawing/2014/main" id="{8826DC87-0F2D-4B6E-8C6A-6DC92B5797FC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9" name="Rectangle 2618">
              <a:extLst>
                <a:ext uri="{FF2B5EF4-FFF2-40B4-BE49-F238E27FC236}">
                  <a16:creationId xmlns:a16="http://schemas.microsoft.com/office/drawing/2014/main" id="{10F1BFD9-F2FB-4DA5-991B-97B6FCD9B885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0" name="Rectangle 2619">
              <a:extLst>
                <a:ext uri="{FF2B5EF4-FFF2-40B4-BE49-F238E27FC236}">
                  <a16:creationId xmlns:a16="http://schemas.microsoft.com/office/drawing/2014/main" id="{3227E18F-E5A0-4F8B-9718-078F49AB5562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1" name="Rectangle 2620">
              <a:extLst>
                <a:ext uri="{FF2B5EF4-FFF2-40B4-BE49-F238E27FC236}">
                  <a16:creationId xmlns:a16="http://schemas.microsoft.com/office/drawing/2014/main" id="{CC3D5C2A-2F1F-4B6B-B387-5CCC367C8199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2" name="Rectangle 2621">
              <a:extLst>
                <a:ext uri="{FF2B5EF4-FFF2-40B4-BE49-F238E27FC236}">
                  <a16:creationId xmlns:a16="http://schemas.microsoft.com/office/drawing/2014/main" id="{E687A816-2459-4753-8167-08120AAE9263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3" name="Rectangle 2622">
              <a:extLst>
                <a:ext uri="{FF2B5EF4-FFF2-40B4-BE49-F238E27FC236}">
                  <a16:creationId xmlns:a16="http://schemas.microsoft.com/office/drawing/2014/main" id="{176990F5-4EFD-40C8-836D-26E47C563D36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4" name="Rectangle 2623">
              <a:extLst>
                <a:ext uri="{FF2B5EF4-FFF2-40B4-BE49-F238E27FC236}">
                  <a16:creationId xmlns:a16="http://schemas.microsoft.com/office/drawing/2014/main" id="{D77B233E-C8B5-4E87-A32E-2506D1E8EEF7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5" name="Rectangle 2624">
              <a:extLst>
                <a:ext uri="{FF2B5EF4-FFF2-40B4-BE49-F238E27FC236}">
                  <a16:creationId xmlns:a16="http://schemas.microsoft.com/office/drawing/2014/main" id="{6B11469B-9A2E-45C1-93F7-43E9AD202524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6" name="Rectangle 2625">
              <a:extLst>
                <a:ext uri="{FF2B5EF4-FFF2-40B4-BE49-F238E27FC236}">
                  <a16:creationId xmlns:a16="http://schemas.microsoft.com/office/drawing/2014/main" id="{CBEA65E4-0729-4617-83AC-5EC4A330CD44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7" name="Rectangle 2626">
              <a:extLst>
                <a:ext uri="{FF2B5EF4-FFF2-40B4-BE49-F238E27FC236}">
                  <a16:creationId xmlns:a16="http://schemas.microsoft.com/office/drawing/2014/main" id="{43ED6F7A-749D-40EF-89C3-D2B1530F4BCD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8" name="Rectangle 2627">
              <a:extLst>
                <a:ext uri="{FF2B5EF4-FFF2-40B4-BE49-F238E27FC236}">
                  <a16:creationId xmlns:a16="http://schemas.microsoft.com/office/drawing/2014/main" id="{71A93231-B47F-4A70-93B8-4FE82BEE68FA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9" name="Rectangle 2628">
              <a:extLst>
                <a:ext uri="{FF2B5EF4-FFF2-40B4-BE49-F238E27FC236}">
                  <a16:creationId xmlns:a16="http://schemas.microsoft.com/office/drawing/2014/main" id="{5690CC0C-795D-42B5-8A29-AC38CA1EE5AD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Rectangle 589">
              <a:extLst>
                <a:ext uri="{FF2B5EF4-FFF2-40B4-BE49-F238E27FC236}">
                  <a16:creationId xmlns:a16="http://schemas.microsoft.com/office/drawing/2014/main" id="{2CF6A852-AA1A-41E3-B5A2-A9F84B27080C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1" name="Rectangle 590">
              <a:extLst>
                <a:ext uri="{FF2B5EF4-FFF2-40B4-BE49-F238E27FC236}">
                  <a16:creationId xmlns:a16="http://schemas.microsoft.com/office/drawing/2014/main" id="{F00B943C-E176-4DEE-8EA0-E9D6B1F2767B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2" name="Rectangle 591">
              <a:extLst>
                <a:ext uri="{FF2B5EF4-FFF2-40B4-BE49-F238E27FC236}">
                  <a16:creationId xmlns:a16="http://schemas.microsoft.com/office/drawing/2014/main" id="{729BD176-AD75-4BBB-AFB9-12086771A412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3" name="Rectangle 592">
              <a:extLst>
                <a:ext uri="{FF2B5EF4-FFF2-40B4-BE49-F238E27FC236}">
                  <a16:creationId xmlns:a16="http://schemas.microsoft.com/office/drawing/2014/main" id="{DFB584B5-9ACE-4380-80AA-6A41438ECD47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Rectangle 593">
              <a:extLst>
                <a:ext uri="{FF2B5EF4-FFF2-40B4-BE49-F238E27FC236}">
                  <a16:creationId xmlns:a16="http://schemas.microsoft.com/office/drawing/2014/main" id="{BA704F4F-F35A-45A9-8866-98ABE6D5D7F4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Rectangle 594">
              <a:extLst>
                <a:ext uri="{FF2B5EF4-FFF2-40B4-BE49-F238E27FC236}">
                  <a16:creationId xmlns:a16="http://schemas.microsoft.com/office/drawing/2014/main" id="{23C30A63-1345-4B92-B385-27D31DDDD323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0" name="Group 559">
            <a:extLst>
              <a:ext uri="{FF2B5EF4-FFF2-40B4-BE49-F238E27FC236}">
                <a16:creationId xmlns:a16="http://schemas.microsoft.com/office/drawing/2014/main" id="{9BAFB028-804B-4D2E-A414-98BFF539824A}"/>
              </a:ext>
            </a:extLst>
          </p:cNvPr>
          <p:cNvGrpSpPr/>
          <p:nvPr/>
        </p:nvGrpSpPr>
        <p:grpSpPr>
          <a:xfrm rot="5400000">
            <a:off x="968986" y="-52358"/>
            <a:ext cx="7356270" cy="7911211"/>
            <a:chOff x="888775" y="-272998"/>
            <a:chExt cx="7356270" cy="7911211"/>
          </a:xfrm>
        </p:grpSpPr>
        <p:sp>
          <p:nvSpPr>
            <p:cNvPr id="561" name="Rectangle 560">
              <a:extLst>
                <a:ext uri="{FF2B5EF4-FFF2-40B4-BE49-F238E27FC236}">
                  <a16:creationId xmlns:a16="http://schemas.microsoft.com/office/drawing/2014/main" id="{962297E4-6430-4C75-B403-1301800690F3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2" name="Rectangle 561">
              <a:extLst>
                <a:ext uri="{FF2B5EF4-FFF2-40B4-BE49-F238E27FC236}">
                  <a16:creationId xmlns:a16="http://schemas.microsoft.com/office/drawing/2014/main" id="{7B097DE5-1368-439A-B9C0-A5513141B530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3" name="Rectangle 562">
              <a:extLst>
                <a:ext uri="{FF2B5EF4-FFF2-40B4-BE49-F238E27FC236}">
                  <a16:creationId xmlns:a16="http://schemas.microsoft.com/office/drawing/2014/main" id="{64B76295-E556-4B8D-A88D-6F798DD92A2C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Rectangle 563">
              <a:extLst>
                <a:ext uri="{FF2B5EF4-FFF2-40B4-BE49-F238E27FC236}">
                  <a16:creationId xmlns:a16="http://schemas.microsoft.com/office/drawing/2014/main" id="{A76C38FA-91A4-442B-93C0-413F59A11B50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Rectangle 564">
              <a:extLst>
                <a:ext uri="{FF2B5EF4-FFF2-40B4-BE49-F238E27FC236}">
                  <a16:creationId xmlns:a16="http://schemas.microsoft.com/office/drawing/2014/main" id="{1A7D3A12-5C03-4A66-8328-CF9E6190FEBC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Rectangle 565">
              <a:extLst>
                <a:ext uri="{FF2B5EF4-FFF2-40B4-BE49-F238E27FC236}">
                  <a16:creationId xmlns:a16="http://schemas.microsoft.com/office/drawing/2014/main" id="{604E2E1E-74F3-4833-A393-36BFC6F456E8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Rectangle 566">
              <a:extLst>
                <a:ext uri="{FF2B5EF4-FFF2-40B4-BE49-F238E27FC236}">
                  <a16:creationId xmlns:a16="http://schemas.microsoft.com/office/drawing/2014/main" id="{041EA808-F176-42F0-B65A-AA9A4EBF952D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Rectangle 567">
              <a:extLst>
                <a:ext uri="{FF2B5EF4-FFF2-40B4-BE49-F238E27FC236}">
                  <a16:creationId xmlns:a16="http://schemas.microsoft.com/office/drawing/2014/main" id="{EB16C71B-32BB-4E31-8C55-ED03B0A76411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Rectangle 568">
              <a:extLst>
                <a:ext uri="{FF2B5EF4-FFF2-40B4-BE49-F238E27FC236}">
                  <a16:creationId xmlns:a16="http://schemas.microsoft.com/office/drawing/2014/main" id="{BDEA5C47-EA3D-46CA-B39E-B8A341A39BE6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Rectangle 569">
              <a:extLst>
                <a:ext uri="{FF2B5EF4-FFF2-40B4-BE49-F238E27FC236}">
                  <a16:creationId xmlns:a16="http://schemas.microsoft.com/office/drawing/2014/main" id="{8E21BC5A-706E-4BAA-B86D-27317810F749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Rectangle 570">
              <a:extLst>
                <a:ext uri="{FF2B5EF4-FFF2-40B4-BE49-F238E27FC236}">
                  <a16:creationId xmlns:a16="http://schemas.microsoft.com/office/drawing/2014/main" id="{F7B4303D-ADD8-4D6F-9F5F-BA5FDDB5A19A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Rectangle 571">
              <a:extLst>
                <a:ext uri="{FF2B5EF4-FFF2-40B4-BE49-F238E27FC236}">
                  <a16:creationId xmlns:a16="http://schemas.microsoft.com/office/drawing/2014/main" id="{8C42B224-797A-413D-BE82-54E47C82E823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Rectangle 572">
              <a:extLst>
                <a:ext uri="{FF2B5EF4-FFF2-40B4-BE49-F238E27FC236}">
                  <a16:creationId xmlns:a16="http://schemas.microsoft.com/office/drawing/2014/main" id="{187AFA37-C699-4ACB-B407-AB5EDB81C664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Rectangle 573">
              <a:extLst>
                <a:ext uri="{FF2B5EF4-FFF2-40B4-BE49-F238E27FC236}">
                  <a16:creationId xmlns:a16="http://schemas.microsoft.com/office/drawing/2014/main" id="{8D870A39-44C8-4FB3-BC15-3E7AD9F2B7A1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Rectangle 574">
              <a:extLst>
                <a:ext uri="{FF2B5EF4-FFF2-40B4-BE49-F238E27FC236}">
                  <a16:creationId xmlns:a16="http://schemas.microsoft.com/office/drawing/2014/main" id="{AA05471D-9715-4B00-A0AA-A32FC9A49549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Rectangle 575">
              <a:extLst>
                <a:ext uri="{FF2B5EF4-FFF2-40B4-BE49-F238E27FC236}">
                  <a16:creationId xmlns:a16="http://schemas.microsoft.com/office/drawing/2014/main" id="{94A89463-C33E-491A-A090-DAA14DD7DD4B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Rectangle 576">
              <a:extLst>
                <a:ext uri="{FF2B5EF4-FFF2-40B4-BE49-F238E27FC236}">
                  <a16:creationId xmlns:a16="http://schemas.microsoft.com/office/drawing/2014/main" id="{D902BB4F-754D-46D4-B8A1-C110C5C7D35E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Rectangle 577">
              <a:extLst>
                <a:ext uri="{FF2B5EF4-FFF2-40B4-BE49-F238E27FC236}">
                  <a16:creationId xmlns:a16="http://schemas.microsoft.com/office/drawing/2014/main" id="{7D6DEA70-6198-4715-8DAA-ECE6EC1835B9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Rectangle 578">
              <a:extLst>
                <a:ext uri="{FF2B5EF4-FFF2-40B4-BE49-F238E27FC236}">
                  <a16:creationId xmlns:a16="http://schemas.microsoft.com/office/drawing/2014/main" id="{7DE1A658-282C-4938-ABAF-0CFA2B05A5DF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Rectangle 579">
              <a:extLst>
                <a:ext uri="{FF2B5EF4-FFF2-40B4-BE49-F238E27FC236}">
                  <a16:creationId xmlns:a16="http://schemas.microsoft.com/office/drawing/2014/main" id="{649F4214-38ED-4CA6-8B2C-5CCA0D37904F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Rectangle 580">
              <a:extLst>
                <a:ext uri="{FF2B5EF4-FFF2-40B4-BE49-F238E27FC236}">
                  <a16:creationId xmlns:a16="http://schemas.microsoft.com/office/drawing/2014/main" id="{120328CF-99DD-4BCA-9C9A-50418E295E8C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2" name="Rectangle 581">
              <a:extLst>
                <a:ext uri="{FF2B5EF4-FFF2-40B4-BE49-F238E27FC236}">
                  <a16:creationId xmlns:a16="http://schemas.microsoft.com/office/drawing/2014/main" id="{37676F42-E7C7-4B64-8CBB-980E1C577993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Rectangle 582">
              <a:extLst>
                <a:ext uri="{FF2B5EF4-FFF2-40B4-BE49-F238E27FC236}">
                  <a16:creationId xmlns:a16="http://schemas.microsoft.com/office/drawing/2014/main" id="{43EBAA4F-9349-4B27-A8DF-04C16013043F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Rectangle 583">
              <a:extLst>
                <a:ext uri="{FF2B5EF4-FFF2-40B4-BE49-F238E27FC236}">
                  <a16:creationId xmlns:a16="http://schemas.microsoft.com/office/drawing/2014/main" id="{74B8BB38-9A54-4161-A48C-BA1DD93CAA6F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Rectangle 584">
              <a:extLst>
                <a:ext uri="{FF2B5EF4-FFF2-40B4-BE49-F238E27FC236}">
                  <a16:creationId xmlns:a16="http://schemas.microsoft.com/office/drawing/2014/main" id="{22BFD7AB-802E-442C-AF86-5C007DD9257A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Rectangle 585">
              <a:extLst>
                <a:ext uri="{FF2B5EF4-FFF2-40B4-BE49-F238E27FC236}">
                  <a16:creationId xmlns:a16="http://schemas.microsoft.com/office/drawing/2014/main" id="{CFC48C29-AC43-441C-8541-5F0F61506923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Rectangle 586">
              <a:extLst>
                <a:ext uri="{FF2B5EF4-FFF2-40B4-BE49-F238E27FC236}">
                  <a16:creationId xmlns:a16="http://schemas.microsoft.com/office/drawing/2014/main" id="{53228CD8-359F-4B39-B13C-60F668B9C871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Rectangle 587">
              <a:extLst>
                <a:ext uri="{FF2B5EF4-FFF2-40B4-BE49-F238E27FC236}">
                  <a16:creationId xmlns:a16="http://schemas.microsoft.com/office/drawing/2014/main" id="{2E24BFD2-C0E9-4C3C-9661-6F7F2785E8D1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9" name="Rectangle 588">
              <a:extLst>
                <a:ext uri="{FF2B5EF4-FFF2-40B4-BE49-F238E27FC236}">
                  <a16:creationId xmlns:a16="http://schemas.microsoft.com/office/drawing/2014/main" id="{9A8E96C1-F9C3-4961-BA0D-35F77AE637C9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6" name="Rectangle 595">
              <a:extLst>
                <a:ext uri="{FF2B5EF4-FFF2-40B4-BE49-F238E27FC236}">
                  <a16:creationId xmlns:a16="http://schemas.microsoft.com/office/drawing/2014/main" id="{40755A36-47D4-4312-A588-B731F6A24587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7" name="Rectangle 596">
              <a:extLst>
                <a:ext uri="{FF2B5EF4-FFF2-40B4-BE49-F238E27FC236}">
                  <a16:creationId xmlns:a16="http://schemas.microsoft.com/office/drawing/2014/main" id="{C6DB9802-028F-4E46-877D-12BA0E576B7B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-33338" y="9978"/>
            <a:ext cx="9144000" cy="5969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2800" dirty="0"/>
              <a:t>This crossing angle is better. 90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˚ </a:t>
            </a:r>
            <a:r>
              <a:rPr lang="en-US" sz="2800" dirty="0">
                <a:latin typeface="+mn-lt"/>
                <a:ea typeface="Cambria Math" panose="02040503050406030204" pitchFamily="18" charset="0"/>
              </a:rPr>
              <a:t>is special</a:t>
            </a: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5305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Picture 477" descr="prec_cytb562">
            <a:extLst>
              <a:ext uri="{FF2B5EF4-FFF2-40B4-BE49-F238E27FC236}">
                <a16:creationId xmlns:a16="http://schemas.microsoft.com/office/drawing/2014/main" id="{7F56397B-AD46-4DE1-8932-7FB13CE6F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330200"/>
            <a:ext cx="7815262" cy="7815263"/>
          </a:xfrm>
          <a:prstGeom prst="rect">
            <a:avLst/>
          </a:prstGeom>
          <a:solidFill>
            <a:srgbClr val="000000">
              <a:alpha val="12157"/>
            </a:srgbClr>
          </a:solidFill>
          <a:ln w="9525">
            <a:noFill/>
            <a:miter lim="800000"/>
            <a:headEnd/>
            <a:tailEnd/>
          </a:ln>
          <a:extLst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0ABF290-375B-40EC-97DB-9446139D1480}"/>
              </a:ext>
            </a:extLst>
          </p:cNvPr>
          <p:cNvGrpSpPr/>
          <p:nvPr/>
        </p:nvGrpSpPr>
        <p:grpSpPr>
          <a:xfrm>
            <a:off x="888775" y="-272998"/>
            <a:ext cx="7356270" cy="7911211"/>
            <a:chOff x="888775" y="-272998"/>
            <a:chExt cx="7356270" cy="7911211"/>
          </a:xfrm>
        </p:grpSpPr>
        <p:sp>
          <p:nvSpPr>
            <p:cNvPr id="2602" name="Rectangle 2601">
              <a:extLst>
                <a:ext uri="{FF2B5EF4-FFF2-40B4-BE49-F238E27FC236}">
                  <a16:creationId xmlns:a16="http://schemas.microsoft.com/office/drawing/2014/main" id="{74A83670-FE62-44F2-8425-C4EB5FFD0A24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3" name="Rectangle 2602">
              <a:extLst>
                <a:ext uri="{FF2B5EF4-FFF2-40B4-BE49-F238E27FC236}">
                  <a16:creationId xmlns:a16="http://schemas.microsoft.com/office/drawing/2014/main" id="{95589033-1D47-4D17-9982-C5370AB78BAF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4" name="Rectangle 2603">
              <a:extLst>
                <a:ext uri="{FF2B5EF4-FFF2-40B4-BE49-F238E27FC236}">
                  <a16:creationId xmlns:a16="http://schemas.microsoft.com/office/drawing/2014/main" id="{5AF92C75-482A-4CB1-8938-E21DB386870B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5" name="Rectangle 2604">
              <a:extLst>
                <a:ext uri="{FF2B5EF4-FFF2-40B4-BE49-F238E27FC236}">
                  <a16:creationId xmlns:a16="http://schemas.microsoft.com/office/drawing/2014/main" id="{7D005FC7-8E4F-478A-8614-F5076B82682C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6" name="Rectangle 2605">
              <a:extLst>
                <a:ext uri="{FF2B5EF4-FFF2-40B4-BE49-F238E27FC236}">
                  <a16:creationId xmlns:a16="http://schemas.microsoft.com/office/drawing/2014/main" id="{F17EBBCC-6E89-4FA0-9347-DE185DA7A1BF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7" name="Rectangle 2606">
              <a:extLst>
                <a:ext uri="{FF2B5EF4-FFF2-40B4-BE49-F238E27FC236}">
                  <a16:creationId xmlns:a16="http://schemas.microsoft.com/office/drawing/2014/main" id="{DAC24342-0BD4-4A80-862F-8CB7932FBEF1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8" name="Rectangle 2607">
              <a:extLst>
                <a:ext uri="{FF2B5EF4-FFF2-40B4-BE49-F238E27FC236}">
                  <a16:creationId xmlns:a16="http://schemas.microsoft.com/office/drawing/2014/main" id="{7A067310-28CC-461C-8B4B-B61828341DAB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9" name="Rectangle 2608">
              <a:extLst>
                <a:ext uri="{FF2B5EF4-FFF2-40B4-BE49-F238E27FC236}">
                  <a16:creationId xmlns:a16="http://schemas.microsoft.com/office/drawing/2014/main" id="{0EE9912E-A3A3-45BD-991C-4D8F06963677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0" name="Rectangle 2609">
              <a:extLst>
                <a:ext uri="{FF2B5EF4-FFF2-40B4-BE49-F238E27FC236}">
                  <a16:creationId xmlns:a16="http://schemas.microsoft.com/office/drawing/2014/main" id="{D5F07B65-55D9-4B98-A796-0D2D185D2B57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1" name="Rectangle 2610">
              <a:extLst>
                <a:ext uri="{FF2B5EF4-FFF2-40B4-BE49-F238E27FC236}">
                  <a16:creationId xmlns:a16="http://schemas.microsoft.com/office/drawing/2014/main" id="{402E9084-ECBC-43EF-9CD0-54FE1A2C43D0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2" name="Rectangle 2611">
              <a:extLst>
                <a:ext uri="{FF2B5EF4-FFF2-40B4-BE49-F238E27FC236}">
                  <a16:creationId xmlns:a16="http://schemas.microsoft.com/office/drawing/2014/main" id="{5EE81181-135C-42BE-8135-3818724C2EED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3" name="Rectangle 2612">
              <a:extLst>
                <a:ext uri="{FF2B5EF4-FFF2-40B4-BE49-F238E27FC236}">
                  <a16:creationId xmlns:a16="http://schemas.microsoft.com/office/drawing/2014/main" id="{07415773-356E-46E7-81F6-DA9537157565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4" name="Rectangle 2613">
              <a:extLst>
                <a:ext uri="{FF2B5EF4-FFF2-40B4-BE49-F238E27FC236}">
                  <a16:creationId xmlns:a16="http://schemas.microsoft.com/office/drawing/2014/main" id="{C1265778-D9B2-4DC3-8629-ED241FA13BAE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8" name="Rectangle 2617">
              <a:extLst>
                <a:ext uri="{FF2B5EF4-FFF2-40B4-BE49-F238E27FC236}">
                  <a16:creationId xmlns:a16="http://schemas.microsoft.com/office/drawing/2014/main" id="{8826DC87-0F2D-4B6E-8C6A-6DC92B5797FC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9" name="Rectangle 2618">
              <a:extLst>
                <a:ext uri="{FF2B5EF4-FFF2-40B4-BE49-F238E27FC236}">
                  <a16:creationId xmlns:a16="http://schemas.microsoft.com/office/drawing/2014/main" id="{10F1BFD9-F2FB-4DA5-991B-97B6FCD9B885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0" name="Rectangle 2619">
              <a:extLst>
                <a:ext uri="{FF2B5EF4-FFF2-40B4-BE49-F238E27FC236}">
                  <a16:creationId xmlns:a16="http://schemas.microsoft.com/office/drawing/2014/main" id="{3227E18F-E5A0-4F8B-9718-078F49AB5562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1" name="Rectangle 2620">
              <a:extLst>
                <a:ext uri="{FF2B5EF4-FFF2-40B4-BE49-F238E27FC236}">
                  <a16:creationId xmlns:a16="http://schemas.microsoft.com/office/drawing/2014/main" id="{CC3D5C2A-2F1F-4B6B-B387-5CCC367C8199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2" name="Rectangle 2621">
              <a:extLst>
                <a:ext uri="{FF2B5EF4-FFF2-40B4-BE49-F238E27FC236}">
                  <a16:creationId xmlns:a16="http://schemas.microsoft.com/office/drawing/2014/main" id="{E687A816-2459-4753-8167-08120AAE9263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3" name="Rectangle 2622">
              <a:extLst>
                <a:ext uri="{FF2B5EF4-FFF2-40B4-BE49-F238E27FC236}">
                  <a16:creationId xmlns:a16="http://schemas.microsoft.com/office/drawing/2014/main" id="{176990F5-4EFD-40C8-836D-26E47C563D36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4" name="Rectangle 2623">
              <a:extLst>
                <a:ext uri="{FF2B5EF4-FFF2-40B4-BE49-F238E27FC236}">
                  <a16:creationId xmlns:a16="http://schemas.microsoft.com/office/drawing/2014/main" id="{D77B233E-C8B5-4E87-A32E-2506D1E8EEF7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5" name="Rectangle 2624">
              <a:extLst>
                <a:ext uri="{FF2B5EF4-FFF2-40B4-BE49-F238E27FC236}">
                  <a16:creationId xmlns:a16="http://schemas.microsoft.com/office/drawing/2014/main" id="{6B11469B-9A2E-45C1-93F7-43E9AD202524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6" name="Rectangle 2625">
              <a:extLst>
                <a:ext uri="{FF2B5EF4-FFF2-40B4-BE49-F238E27FC236}">
                  <a16:creationId xmlns:a16="http://schemas.microsoft.com/office/drawing/2014/main" id="{CBEA65E4-0729-4617-83AC-5EC4A330CD44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7" name="Rectangle 2626">
              <a:extLst>
                <a:ext uri="{FF2B5EF4-FFF2-40B4-BE49-F238E27FC236}">
                  <a16:creationId xmlns:a16="http://schemas.microsoft.com/office/drawing/2014/main" id="{43ED6F7A-749D-40EF-89C3-D2B1530F4BCD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8" name="Rectangle 2627">
              <a:extLst>
                <a:ext uri="{FF2B5EF4-FFF2-40B4-BE49-F238E27FC236}">
                  <a16:creationId xmlns:a16="http://schemas.microsoft.com/office/drawing/2014/main" id="{71A93231-B47F-4A70-93B8-4FE82BEE68FA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9" name="Rectangle 2628">
              <a:extLst>
                <a:ext uri="{FF2B5EF4-FFF2-40B4-BE49-F238E27FC236}">
                  <a16:creationId xmlns:a16="http://schemas.microsoft.com/office/drawing/2014/main" id="{5690CC0C-795D-42B5-8A29-AC38CA1EE5AD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Rectangle 589">
              <a:extLst>
                <a:ext uri="{FF2B5EF4-FFF2-40B4-BE49-F238E27FC236}">
                  <a16:creationId xmlns:a16="http://schemas.microsoft.com/office/drawing/2014/main" id="{2CF6A852-AA1A-41E3-B5A2-A9F84B27080C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1" name="Rectangle 590">
              <a:extLst>
                <a:ext uri="{FF2B5EF4-FFF2-40B4-BE49-F238E27FC236}">
                  <a16:creationId xmlns:a16="http://schemas.microsoft.com/office/drawing/2014/main" id="{F00B943C-E176-4DEE-8EA0-E9D6B1F2767B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2" name="Rectangle 591">
              <a:extLst>
                <a:ext uri="{FF2B5EF4-FFF2-40B4-BE49-F238E27FC236}">
                  <a16:creationId xmlns:a16="http://schemas.microsoft.com/office/drawing/2014/main" id="{729BD176-AD75-4BBB-AFB9-12086771A412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3" name="Rectangle 592">
              <a:extLst>
                <a:ext uri="{FF2B5EF4-FFF2-40B4-BE49-F238E27FC236}">
                  <a16:creationId xmlns:a16="http://schemas.microsoft.com/office/drawing/2014/main" id="{DFB584B5-9ACE-4380-80AA-6A41438ECD47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Rectangle 593">
              <a:extLst>
                <a:ext uri="{FF2B5EF4-FFF2-40B4-BE49-F238E27FC236}">
                  <a16:creationId xmlns:a16="http://schemas.microsoft.com/office/drawing/2014/main" id="{BA704F4F-F35A-45A9-8866-98ABE6D5D7F4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Rectangle 594">
              <a:extLst>
                <a:ext uri="{FF2B5EF4-FFF2-40B4-BE49-F238E27FC236}">
                  <a16:creationId xmlns:a16="http://schemas.microsoft.com/office/drawing/2014/main" id="{23C30A63-1345-4B92-B385-27D31DDDD323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0" name="Group 559">
            <a:extLst>
              <a:ext uri="{FF2B5EF4-FFF2-40B4-BE49-F238E27FC236}">
                <a16:creationId xmlns:a16="http://schemas.microsoft.com/office/drawing/2014/main" id="{9BAFB028-804B-4D2E-A414-98BFF539824A}"/>
              </a:ext>
            </a:extLst>
          </p:cNvPr>
          <p:cNvGrpSpPr/>
          <p:nvPr/>
        </p:nvGrpSpPr>
        <p:grpSpPr>
          <a:xfrm rot="5400000">
            <a:off x="968986" y="-52358"/>
            <a:ext cx="7356270" cy="7911211"/>
            <a:chOff x="888775" y="-272998"/>
            <a:chExt cx="7356270" cy="7911211"/>
          </a:xfrm>
        </p:grpSpPr>
        <p:sp>
          <p:nvSpPr>
            <p:cNvPr id="561" name="Rectangle 560">
              <a:extLst>
                <a:ext uri="{FF2B5EF4-FFF2-40B4-BE49-F238E27FC236}">
                  <a16:creationId xmlns:a16="http://schemas.microsoft.com/office/drawing/2014/main" id="{962297E4-6430-4C75-B403-1301800690F3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2" name="Rectangle 561">
              <a:extLst>
                <a:ext uri="{FF2B5EF4-FFF2-40B4-BE49-F238E27FC236}">
                  <a16:creationId xmlns:a16="http://schemas.microsoft.com/office/drawing/2014/main" id="{7B097DE5-1368-439A-B9C0-A5513141B530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3" name="Rectangle 562">
              <a:extLst>
                <a:ext uri="{FF2B5EF4-FFF2-40B4-BE49-F238E27FC236}">
                  <a16:creationId xmlns:a16="http://schemas.microsoft.com/office/drawing/2014/main" id="{64B76295-E556-4B8D-A88D-6F798DD92A2C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Rectangle 563">
              <a:extLst>
                <a:ext uri="{FF2B5EF4-FFF2-40B4-BE49-F238E27FC236}">
                  <a16:creationId xmlns:a16="http://schemas.microsoft.com/office/drawing/2014/main" id="{A76C38FA-91A4-442B-93C0-413F59A11B50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Rectangle 564">
              <a:extLst>
                <a:ext uri="{FF2B5EF4-FFF2-40B4-BE49-F238E27FC236}">
                  <a16:creationId xmlns:a16="http://schemas.microsoft.com/office/drawing/2014/main" id="{1A7D3A12-5C03-4A66-8328-CF9E6190FEBC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Rectangle 565">
              <a:extLst>
                <a:ext uri="{FF2B5EF4-FFF2-40B4-BE49-F238E27FC236}">
                  <a16:creationId xmlns:a16="http://schemas.microsoft.com/office/drawing/2014/main" id="{604E2E1E-74F3-4833-A393-36BFC6F456E8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Rectangle 566">
              <a:extLst>
                <a:ext uri="{FF2B5EF4-FFF2-40B4-BE49-F238E27FC236}">
                  <a16:creationId xmlns:a16="http://schemas.microsoft.com/office/drawing/2014/main" id="{041EA808-F176-42F0-B65A-AA9A4EBF952D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Rectangle 567">
              <a:extLst>
                <a:ext uri="{FF2B5EF4-FFF2-40B4-BE49-F238E27FC236}">
                  <a16:creationId xmlns:a16="http://schemas.microsoft.com/office/drawing/2014/main" id="{EB16C71B-32BB-4E31-8C55-ED03B0A76411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Rectangle 568">
              <a:extLst>
                <a:ext uri="{FF2B5EF4-FFF2-40B4-BE49-F238E27FC236}">
                  <a16:creationId xmlns:a16="http://schemas.microsoft.com/office/drawing/2014/main" id="{BDEA5C47-EA3D-46CA-B39E-B8A341A39BE6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Rectangle 569">
              <a:extLst>
                <a:ext uri="{FF2B5EF4-FFF2-40B4-BE49-F238E27FC236}">
                  <a16:creationId xmlns:a16="http://schemas.microsoft.com/office/drawing/2014/main" id="{8E21BC5A-706E-4BAA-B86D-27317810F749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Rectangle 570">
              <a:extLst>
                <a:ext uri="{FF2B5EF4-FFF2-40B4-BE49-F238E27FC236}">
                  <a16:creationId xmlns:a16="http://schemas.microsoft.com/office/drawing/2014/main" id="{F7B4303D-ADD8-4D6F-9F5F-BA5FDDB5A19A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Rectangle 571">
              <a:extLst>
                <a:ext uri="{FF2B5EF4-FFF2-40B4-BE49-F238E27FC236}">
                  <a16:creationId xmlns:a16="http://schemas.microsoft.com/office/drawing/2014/main" id="{8C42B224-797A-413D-BE82-54E47C82E823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Rectangle 572">
              <a:extLst>
                <a:ext uri="{FF2B5EF4-FFF2-40B4-BE49-F238E27FC236}">
                  <a16:creationId xmlns:a16="http://schemas.microsoft.com/office/drawing/2014/main" id="{187AFA37-C699-4ACB-B407-AB5EDB81C664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Rectangle 573">
              <a:extLst>
                <a:ext uri="{FF2B5EF4-FFF2-40B4-BE49-F238E27FC236}">
                  <a16:creationId xmlns:a16="http://schemas.microsoft.com/office/drawing/2014/main" id="{8D870A39-44C8-4FB3-BC15-3E7AD9F2B7A1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Rectangle 574">
              <a:extLst>
                <a:ext uri="{FF2B5EF4-FFF2-40B4-BE49-F238E27FC236}">
                  <a16:creationId xmlns:a16="http://schemas.microsoft.com/office/drawing/2014/main" id="{AA05471D-9715-4B00-A0AA-A32FC9A49549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Rectangle 575">
              <a:extLst>
                <a:ext uri="{FF2B5EF4-FFF2-40B4-BE49-F238E27FC236}">
                  <a16:creationId xmlns:a16="http://schemas.microsoft.com/office/drawing/2014/main" id="{94A89463-C33E-491A-A090-DAA14DD7DD4B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Rectangle 576">
              <a:extLst>
                <a:ext uri="{FF2B5EF4-FFF2-40B4-BE49-F238E27FC236}">
                  <a16:creationId xmlns:a16="http://schemas.microsoft.com/office/drawing/2014/main" id="{D902BB4F-754D-46D4-B8A1-C110C5C7D35E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Rectangle 577">
              <a:extLst>
                <a:ext uri="{FF2B5EF4-FFF2-40B4-BE49-F238E27FC236}">
                  <a16:creationId xmlns:a16="http://schemas.microsoft.com/office/drawing/2014/main" id="{7D6DEA70-6198-4715-8DAA-ECE6EC1835B9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Rectangle 578">
              <a:extLst>
                <a:ext uri="{FF2B5EF4-FFF2-40B4-BE49-F238E27FC236}">
                  <a16:creationId xmlns:a16="http://schemas.microsoft.com/office/drawing/2014/main" id="{7DE1A658-282C-4938-ABAF-0CFA2B05A5DF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Rectangle 579">
              <a:extLst>
                <a:ext uri="{FF2B5EF4-FFF2-40B4-BE49-F238E27FC236}">
                  <a16:creationId xmlns:a16="http://schemas.microsoft.com/office/drawing/2014/main" id="{649F4214-38ED-4CA6-8B2C-5CCA0D37904F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Rectangle 580">
              <a:extLst>
                <a:ext uri="{FF2B5EF4-FFF2-40B4-BE49-F238E27FC236}">
                  <a16:creationId xmlns:a16="http://schemas.microsoft.com/office/drawing/2014/main" id="{120328CF-99DD-4BCA-9C9A-50418E295E8C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2" name="Rectangle 581">
              <a:extLst>
                <a:ext uri="{FF2B5EF4-FFF2-40B4-BE49-F238E27FC236}">
                  <a16:creationId xmlns:a16="http://schemas.microsoft.com/office/drawing/2014/main" id="{37676F42-E7C7-4B64-8CBB-980E1C577993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Rectangle 582">
              <a:extLst>
                <a:ext uri="{FF2B5EF4-FFF2-40B4-BE49-F238E27FC236}">
                  <a16:creationId xmlns:a16="http://schemas.microsoft.com/office/drawing/2014/main" id="{43EBAA4F-9349-4B27-A8DF-04C16013043F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Rectangle 583">
              <a:extLst>
                <a:ext uri="{FF2B5EF4-FFF2-40B4-BE49-F238E27FC236}">
                  <a16:creationId xmlns:a16="http://schemas.microsoft.com/office/drawing/2014/main" id="{74B8BB38-9A54-4161-A48C-BA1DD93CAA6F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Rectangle 584">
              <a:extLst>
                <a:ext uri="{FF2B5EF4-FFF2-40B4-BE49-F238E27FC236}">
                  <a16:creationId xmlns:a16="http://schemas.microsoft.com/office/drawing/2014/main" id="{22BFD7AB-802E-442C-AF86-5C007DD9257A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Rectangle 585">
              <a:extLst>
                <a:ext uri="{FF2B5EF4-FFF2-40B4-BE49-F238E27FC236}">
                  <a16:creationId xmlns:a16="http://schemas.microsoft.com/office/drawing/2014/main" id="{CFC48C29-AC43-441C-8541-5F0F61506923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Rectangle 586">
              <a:extLst>
                <a:ext uri="{FF2B5EF4-FFF2-40B4-BE49-F238E27FC236}">
                  <a16:creationId xmlns:a16="http://schemas.microsoft.com/office/drawing/2014/main" id="{53228CD8-359F-4B39-B13C-60F668B9C871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Rectangle 587">
              <a:extLst>
                <a:ext uri="{FF2B5EF4-FFF2-40B4-BE49-F238E27FC236}">
                  <a16:creationId xmlns:a16="http://schemas.microsoft.com/office/drawing/2014/main" id="{2E24BFD2-C0E9-4C3C-9661-6F7F2785E8D1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9" name="Rectangle 588">
              <a:extLst>
                <a:ext uri="{FF2B5EF4-FFF2-40B4-BE49-F238E27FC236}">
                  <a16:creationId xmlns:a16="http://schemas.microsoft.com/office/drawing/2014/main" id="{9A8E96C1-F9C3-4961-BA0D-35F77AE637C9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6" name="Rectangle 595">
              <a:extLst>
                <a:ext uri="{FF2B5EF4-FFF2-40B4-BE49-F238E27FC236}">
                  <a16:creationId xmlns:a16="http://schemas.microsoft.com/office/drawing/2014/main" id="{40755A36-47D4-4312-A588-B731F6A24587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7" name="Rectangle 596">
              <a:extLst>
                <a:ext uri="{FF2B5EF4-FFF2-40B4-BE49-F238E27FC236}">
                  <a16:creationId xmlns:a16="http://schemas.microsoft.com/office/drawing/2014/main" id="{C6DB9802-028F-4E46-877D-12BA0E576B7B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-33338" y="9978"/>
            <a:ext cx="9144000" cy="5969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2000" dirty="0"/>
              <a:t>Weak reflections not detected previously can be predicted at lattice points.</a:t>
            </a:r>
            <a:br>
              <a:rPr lang="en-US" sz="2000" dirty="0"/>
            </a:br>
            <a:r>
              <a:rPr lang="en-US" sz="2000" dirty="0"/>
              <a:t>Note: we didn’t need to identify the position of every spot to get the lattice.</a:t>
            </a:r>
          </a:p>
        </p:txBody>
      </p:sp>
      <p:sp>
        <p:nvSpPr>
          <p:cNvPr id="1640" name="Oval 1639">
            <a:extLst>
              <a:ext uri="{FF2B5EF4-FFF2-40B4-BE49-F238E27FC236}">
                <a16:creationId xmlns:a16="http://schemas.microsoft.com/office/drawing/2014/main" id="{C82C6080-F9DE-429A-91F6-5DEB8A200F27}"/>
              </a:ext>
            </a:extLst>
          </p:cNvPr>
          <p:cNvSpPr>
            <a:spLocks noChangeAspect="1"/>
          </p:cNvSpPr>
          <p:nvPr/>
        </p:nvSpPr>
        <p:spPr>
          <a:xfrm>
            <a:off x="1554099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1" name="Oval 1640">
            <a:extLst>
              <a:ext uri="{FF2B5EF4-FFF2-40B4-BE49-F238E27FC236}">
                <a16:creationId xmlns:a16="http://schemas.microsoft.com/office/drawing/2014/main" id="{87BBF2E6-1419-46EE-97CA-373E816FF395}"/>
              </a:ext>
            </a:extLst>
          </p:cNvPr>
          <p:cNvSpPr>
            <a:spLocks noChangeAspect="1"/>
          </p:cNvSpPr>
          <p:nvPr/>
        </p:nvSpPr>
        <p:spPr>
          <a:xfrm>
            <a:off x="1798447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2" name="Oval 1641">
            <a:extLst>
              <a:ext uri="{FF2B5EF4-FFF2-40B4-BE49-F238E27FC236}">
                <a16:creationId xmlns:a16="http://schemas.microsoft.com/office/drawing/2014/main" id="{EDAEBA2E-EB6A-402C-BC65-B372979D57D1}"/>
              </a:ext>
            </a:extLst>
          </p:cNvPr>
          <p:cNvSpPr>
            <a:spLocks noChangeAspect="1"/>
          </p:cNvSpPr>
          <p:nvPr/>
        </p:nvSpPr>
        <p:spPr>
          <a:xfrm>
            <a:off x="2042795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3" name="Oval 1642">
            <a:extLst>
              <a:ext uri="{FF2B5EF4-FFF2-40B4-BE49-F238E27FC236}">
                <a16:creationId xmlns:a16="http://schemas.microsoft.com/office/drawing/2014/main" id="{D6664933-79CA-4864-9368-C7532D5F7301}"/>
              </a:ext>
            </a:extLst>
          </p:cNvPr>
          <p:cNvSpPr>
            <a:spLocks noChangeAspect="1"/>
          </p:cNvSpPr>
          <p:nvPr/>
        </p:nvSpPr>
        <p:spPr>
          <a:xfrm>
            <a:off x="2287143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4" name="Oval 1643">
            <a:extLst>
              <a:ext uri="{FF2B5EF4-FFF2-40B4-BE49-F238E27FC236}">
                <a16:creationId xmlns:a16="http://schemas.microsoft.com/office/drawing/2014/main" id="{E02D461F-0BEE-4970-BBAA-6C2880CC84F0}"/>
              </a:ext>
            </a:extLst>
          </p:cNvPr>
          <p:cNvSpPr>
            <a:spLocks noChangeAspect="1"/>
          </p:cNvSpPr>
          <p:nvPr/>
        </p:nvSpPr>
        <p:spPr>
          <a:xfrm>
            <a:off x="2531491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5" name="Oval 1644">
            <a:extLst>
              <a:ext uri="{FF2B5EF4-FFF2-40B4-BE49-F238E27FC236}">
                <a16:creationId xmlns:a16="http://schemas.microsoft.com/office/drawing/2014/main" id="{7582E7CD-282D-4EE8-BF4D-BC35DA15D747}"/>
              </a:ext>
            </a:extLst>
          </p:cNvPr>
          <p:cNvSpPr>
            <a:spLocks noChangeAspect="1"/>
          </p:cNvSpPr>
          <p:nvPr/>
        </p:nvSpPr>
        <p:spPr>
          <a:xfrm>
            <a:off x="821055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6" name="Oval 1645">
            <a:extLst>
              <a:ext uri="{FF2B5EF4-FFF2-40B4-BE49-F238E27FC236}">
                <a16:creationId xmlns:a16="http://schemas.microsoft.com/office/drawing/2014/main" id="{75B8548C-80D8-47C4-8EAD-ABAFBE2D307A}"/>
              </a:ext>
            </a:extLst>
          </p:cNvPr>
          <p:cNvSpPr>
            <a:spLocks noChangeAspect="1"/>
          </p:cNvSpPr>
          <p:nvPr/>
        </p:nvSpPr>
        <p:spPr>
          <a:xfrm>
            <a:off x="1065403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7" name="Oval 1646">
            <a:extLst>
              <a:ext uri="{FF2B5EF4-FFF2-40B4-BE49-F238E27FC236}">
                <a16:creationId xmlns:a16="http://schemas.microsoft.com/office/drawing/2014/main" id="{A4485FE0-7BF9-4572-BC7C-7BB2D92A31E7}"/>
              </a:ext>
            </a:extLst>
          </p:cNvPr>
          <p:cNvSpPr>
            <a:spLocks noChangeAspect="1"/>
          </p:cNvSpPr>
          <p:nvPr/>
        </p:nvSpPr>
        <p:spPr>
          <a:xfrm>
            <a:off x="1309751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8" name="Oval 1647">
            <a:extLst>
              <a:ext uri="{FF2B5EF4-FFF2-40B4-BE49-F238E27FC236}">
                <a16:creationId xmlns:a16="http://schemas.microsoft.com/office/drawing/2014/main" id="{E5FB0977-1359-461C-89EB-CF0B38826C85}"/>
              </a:ext>
            </a:extLst>
          </p:cNvPr>
          <p:cNvSpPr>
            <a:spLocks noChangeAspect="1"/>
          </p:cNvSpPr>
          <p:nvPr/>
        </p:nvSpPr>
        <p:spPr>
          <a:xfrm>
            <a:off x="3508883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9" name="Oval 1648">
            <a:extLst>
              <a:ext uri="{FF2B5EF4-FFF2-40B4-BE49-F238E27FC236}">
                <a16:creationId xmlns:a16="http://schemas.microsoft.com/office/drawing/2014/main" id="{C69EC981-D71B-473A-BF9E-7E20AE2BB2B5}"/>
              </a:ext>
            </a:extLst>
          </p:cNvPr>
          <p:cNvSpPr>
            <a:spLocks noChangeAspect="1"/>
          </p:cNvSpPr>
          <p:nvPr/>
        </p:nvSpPr>
        <p:spPr>
          <a:xfrm>
            <a:off x="3753231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0" name="Oval 1649">
            <a:extLst>
              <a:ext uri="{FF2B5EF4-FFF2-40B4-BE49-F238E27FC236}">
                <a16:creationId xmlns:a16="http://schemas.microsoft.com/office/drawing/2014/main" id="{668BF8EA-BE65-4FA6-9082-F1C4C0FF1988}"/>
              </a:ext>
            </a:extLst>
          </p:cNvPr>
          <p:cNvSpPr>
            <a:spLocks noChangeAspect="1"/>
          </p:cNvSpPr>
          <p:nvPr/>
        </p:nvSpPr>
        <p:spPr>
          <a:xfrm>
            <a:off x="3997579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3" name="Oval 1652">
            <a:extLst>
              <a:ext uri="{FF2B5EF4-FFF2-40B4-BE49-F238E27FC236}">
                <a16:creationId xmlns:a16="http://schemas.microsoft.com/office/drawing/2014/main" id="{74A1F15A-59FA-44B8-A9D8-A9323414B789}"/>
              </a:ext>
            </a:extLst>
          </p:cNvPr>
          <p:cNvSpPr>
            <a:spLocks noChangeAspect="1"/>
          </p:cNvSpPr>
          <p:nvPr/>
        </p:nvSpPr>
        <p:spPr>
          <a:xfrm>
            <a:off x="2775839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4" name="Oval 1653">
            <a:extLst>
              <a:ext uri="{FF2B5EF4-FFF2-40B4-BE49-F238E27FC236}">
                <a16:creationId xmlns:a16="http://schemas.microsoft.com/office/drawing/2014/main" id="{B2C6B434-56AD-4E44-9D77-777F5B056F9D}"/>
              </a:ext>
            </a:extLst>
          </p:cNvPr>
          <p:cNvSpPr>
            <a:spLocks noChangeAspect="1"/>
          </p:cNvSpPr>
          <p:nvPr/>
        </p:nvSpPr>
        <p:spPr>
          <a:xfrm>
            <a:off x="3020187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5" name="Oval 1654">
            <a:extLst>
              <a:ext uri="{FF2B5EF4-FFF2-40B4-BE49-F238E27FC236}">
                <a16:creationId xmlns:a16="http://schemas.microsoft.com/office/drawing/2014/main" id="{4B27DE60-E0A5-4CCF-B513-C7686B4D7915}"/>
              </a:ext>
            </a:extLst>
          </p:cNvPr>
          <p:cNvSpPr>
            <a:spLocks noChangeAspect="1"/>
          </p:cNvSpPr>
          <p:nvPr/>
        </p:nvSpPr>
        <p:spPr>
          <a:xfrm>
            <a:off x="3264535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6" name="Oval 1655">
            <a:extLst>
              <a:ext uri="{FF2B5EF4-FFF2-40B4-BE49-F238E27FC236}">
                <a16:creationId xmlns:a16="http://schemas.microsoft.com/office/drawing/2014/main" id="{762CBA15-FE63-4669-A1C2-C6585627BB81}"/>
              </a:ext>
            </a:extLst>
          </p:cNvPr>
          <p:cNvSpPr>
            <a:spLocks noChangeAspect="1"/>
          </p:cNvSpPr>
          <p:nvPr/>
        </p:nvSpPr>
        <p:spPr>
          <a:xfrm>
            <a:off x="5463667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7" name="Oval 1656">
            <a:extLst>
              <a:ext uri="{FF2B5EF4-FFF2-40B4-BE49-F238E27FC236}">
                <a16:creationId xmlns:a16="http://schemas.microsoft.com/office/drawing/2014/main" id="{83DE1B93-4D8F-45ED-ABE0-62FE784E5C9D}"/>
              </a:ext>
            </a:extLst>
          </p:cNvPr>
          <p:cNvSpPr>
            <a:spLocks noChangeAspect="1"/>
          </p:cNvSpPr>
          <p:nvPr/>
        </p:nvSpPr>
        <p:spPr>
          <a:xfrm>
            <a:off x="5708015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8" name="Oval 1657">
            <a:extLst>
              <a:ext uri="{FF2B5EF4-FFF2-40B4-BE49-F238E27FC236}">
                <a16:creationId xmlns:a16="http://schemas.microsoft.com/office/drawing/2014/main" id="{BDA2C718-E16A-4250-A10B-617E56F00057}"/>
              </a:ext>
            </a:extLst>
          </p:cNvPr>
          <p:cNvSpPr>
            <a:spLocks noChangeAspect="1"/>
          </p:cNvSpPr>
          <p:nvPr/>
        </p:nvSpPr>
        <p:spPr>
          <a:xfrm>
            <a:off x="5952363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9" name="Oval 1658">
            <a:extLst>
              <a:ext uri="{FF2B5EF4-FFF2-40B4-BE49-F238E27FC236}">
                <a16:creationId xmlns:a16="http://schemas.microsoft.com/office/drawing/2014/main" id="{B89F2EF1-A4D5-4603-998F-FB570037E514}"/>
              </a:ext>
            </a:extLst>
          </p:cNvPr>
          <p:cNvSpPr>
            <a:spLocks noChangeAspect="1"/>
          </p:cNvSpPr>
          <p:nvPr/>
        </p:nvSpPr>
        <p:spPr>
          <a:xfrm>
            <a:off x="6196711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0" name="Oval 1659">
            <a:extLst>
              <a:ext uri="{FF2B5EF4-FFF2-40B4-BE49-F238E27FC236}">
                <a16:creationId xmlns:a16="http://schemas.microsoft.com/office/drawing/2014/main" id="{A1B019CE-002C-4878-8DBC-9B0DB8185D11}"/>
              </a:ext>
            </a:extLst>
          </p:cNvPr>
          <p:cNvSpPr>
            <a:spLocks noChangeAspect="1"/>
          </p:cNvSpPr>
          <p:nvPr/>
        </p:nvSpPr>
        <p:spPr>
          <a:xfrm>
            <a:off x="6441059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3" name="Oval 1662">
            <a:extLst>
              <a:ext uri="{FF2B5EF4-FFF2-40B4-BE49-F238E27FC236}">
                <a16:creationId xmlns:a16="http://schemas.microsoft.com/office/drawing/2014/main" id="{4B65EFDF-95F1-47CF-A60A-05D4921E17D0}"/>
              </a:ext>
            </a:extLst>
          </p:cNvPr>
          <p:cNvSpPr>
            <a:spLocks noChangeAspect="1"/>
          </p:cNvSpPr>
          <p:nvPr/>
        </p:nvSpPr>
        <p:spPr>
          <a:xfrm>
            <a:off x="5219319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4" name="Oval 1663">
            <a:extLst>
              <a:ext uri="{FF2B5EF4-FFF2-40B4-BE49-F238E27FC236}">
                <a16:creationId xmlns:a16="http://schemas.microsoft.com/office/drawing/2014/main" id="{2509CE12-9E23-409B-A7E7-54E882F7D519}"/>
              </a:ext>
            </a:extLst>
          </p:cNvPr>
          <p:cNvSpPr>
            <a:spLocks noChangeAspect="1"/>
          </p:cNvSpPr>
          <p:nvPr/>
        </p:nvSpPr>
        <p:spPr>
          <a:xfrm>
            <a:off x="7418451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5" name="Oval 1664">
            <a:extLst>
              <a:ext uri="{FF2B5EF4-FFF2-40B4-BE49-F238E27FC236}">
                <a16:creationId xmlns:a16="http://schemas.microsoft.com/office/drawing/2014/main" id="{1EE5005F-D086-4CB8-ADFC-750E2EDA8386}"/>
              </a:ext>
            </a:extLst>
          </p:cNvPr>
          <p:cNvSpPr>
            <a:spLocks noChangeAspect="1"/>
          </p:cNvSpPr>
          <p:nvPr/>
        </p:nvSpPr>
        <p:spPr>
          <a:xfrm>
            <a:off x="7662799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6" name="Oval 1665">
            <a:extLst>
              <a:ext uri="{FF2B5EF4-FFF2-40B4-BE49-F238E27FC236}">
                <a16:creationId xmlns:a16="http://schemas.microsoft.com/office/drawing/2014/main" id="{D88623B1-3B2F-4825-9BB7-B4220EF13ACE}"/>
              </a:ext>
            </a:extLst>
          </p:cNvPr>
          <p:cNvSpPr>
            <a:spLocks noChangeAspect="1"/>
          </p:cNvSpPr>
          <p:nvPr/>
        </p:nvSpPr>
        <p:spPr>
          <a:xfrm>
            <a:off x="7907147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7" name="Oval 1666">
            <a:extLst>
              <a:ext uri="{FF2B5EF4-FFF2-40B4-BE49-F238E27FC236}">
                <a16:creationId xmlns:a16="http://schemas.microsoft.com/office/drawing/2014/main" id="{16D3FDBE-0F77-45F3-8488-17977DD0A796}"/>
              </a:ext>
            </a:extLst>
          </p:cNvPr>
          <p:cNvSpPr>
            <a:spLocks noChangeAspect="1"/>
          </p:cNvSpPr>
          <p:nvPr/>
        </p:nvSpPr>
        <p:spPr>
          <a:xfrm>
            <a:off x="8151495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8" name="Oval 1667">
            <a:extLst>
              <a:ext uri="{FF2B5EF4-FFF2-40B4-BE49-F238E27FC236}">
                <a16:creationId xmlns:a16="http://schemas.microsoft.com/office/drawing/2014/main" id="{64954727-FA06-41ED-AC7F-BE61B210488A}"/>
              </a:ext>
            </a:extLst>
          </p:cNvPr>
          <p:cNvSpPr>
            <a:spLocks noChangeAspect="1"/>
          </p:cNvSpPr>
          <p:nvPr/>
        </p:nvSpPr>
        <p:spPr>
          <a:xfrm>
            <a:off x="6685407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9" name="Oval 1668">
            <a:extLst>
              <a:ext uri="{FF2B5EF4-FFF2-40B4-BE49-F238E27FC236}">
                <a16:creationId xmlns:a16="http://schemas.microsoft.com/office/drawing/2014/main" id="{AF22EC00-5EF4-4FAB-9849-D6EBF964CAB2}"/>
              </a:ext>
            </a:extLst>
          </p:cNvPr>
          <p:cNvSpPr>
            <a:spLocks noChangeAspect="1"/>
          </p:cNvSpPr>
          <p:nvPr/>
        </p:nvSpPr>
        <p:spPr>
          <a:xfrm>
            <a:off x="6929755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0" name="Oval 1669">
            <a:extLst>
              <a:ext uri="{FF2B5EF4-FFF2-40B4-BE49-F238E27FC236}">
                <a16:creationId xmlns:a16="http://schemas.microsoft.com/office/drawing/2014/main" id="{89FCA705-210A-4850-9681-964706C8130C}"/>
              </a:ext>
            </a:extLst>
          </p:cNvPr>
          <p:cNvSpPr>
            <a:spLocks noChangeAspect="1"/>
          </p:cNvSpPr>
          <p:nvPr/>
        </p:nvSpPr>
        <p:spPr>
          <a:xfrm>
            <a:off x="7174103" y="406308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1" name="Oval 1670">
            <a:extLst>
              <a:ext uri="{FF2B5EF4-FFF2-40B4-BE49-F238E27FC236}">
                <a16:creationId xmlns:a16="http://schemas.microsoft.com/office/drawing/2014/main" id="{1EDA9EC4-841E-49D4-A1B6-4CE80E0942B0}"/>
              </a:ext>
            </a:extLst>
          </p:cNvPr>
          <p:cNvSpPr>
            <a:spLocks noChangeAspect="1"/>
          </p:cNvSpPr>
          <p:nvPr/>
        </p:nvSpPr>
        <p:spPr>
          <a:xfrm>
            <a:off x="155409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2" name="Oval 1671">
            <a:extLst>
              <a:ext uri="{FF2B5EF4-FFF2-40B4-BE49-F238E27FC236}">
                <a16:creationId xmlns:a16="http://schemas.microsoft.com/office/drawing/2014/main" id="{968EF2E6-9D1F-43B9-B83A-90F7A71CC7F1}"/>
              </a:ext>
            </a:extLst>
          </p:cNvPr>
          <p:cNvSpPr>
            <a:spLocks noChangeAspect="1"/>
          </p:cNvSpPr>
          <p:nvPr/>
        </p:nvSpPr>
        <p:spPr>
          <a:xfrm>
            <a:off x="1798447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3" name="Oval 1672">
            <a:extLst>
              <a:ext uri="{FF2B5EF4-FFF2-40B4-BE49-F238E27FC236}">
                <a16:creationId xmlns:a16="http://schemas.microsoft.com/office/drawing/2014/main" id="{F4E94D1E-2065-4AA3-9CB1-B73988BBDC41}"/>
              </a:ext>
            </a:extLst>
          </p:cNvPr>
          <p:cNvSpPr>
            <a:spLocks noChangeAspect="1"/>
          </p:cNvSpPr>
          <p:nvPr/>
        </p:nvSpPr>
        <p:spPr>
          <a:xfrm>
            <a:off x="204279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4" name="Oval 1673">
            <a:extLst>
              <a:ext uri="{FF2B5EF4-FFF2-40B4-BE49-F238E27FC236}">
                <a16:creationId xmlns:a16="http://schemas.microsoft.com/office/drawing/2014/main" id="{9E66494B-9872-4E61-B31A-68753C817C40}"/>
              </a:ext>
            </a:extLst>
          </p:cNvPr>
          <p:cNvSpPr>
            <a:spLocks noChangeAspect="1"/>
          </p:cNvSpPr>
          <p:nvPr/>
        </p:nvSpPr>
        <p:spPr>
          <a:xfrm>
            <a:off x="2287143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5" name="Oval 1674">
            <a:extLst>
              <a:ext uri="{FF2B5EF4-FFF2-40B4-BE49-F238E27FC236}">
                <a16:creationId xmlns:a16="http://schemas.microsoft.com/office/drawing/2014/main" id="{4C158693-110F-414B-B04C-CB7FE91DE6F7}"/>
              </a:ext>
            </a:extLst>
          </p:cNvPr>
          <p:cNvSpPr>
            <a:spLocks noChangeAspect="1"/>
          </p:cNvSpPr>
          <p:nvPr/>
        </p:nvSpPr>
        <p:spPr>
          <a:xfrm>
            <a:off x="2531491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6" name="Oval 1675">
            <a:extLst>
              <a:ext uri="{FF2B5EF4-FFF2-40B4-BE49-F238E27FC236}">
                <a16:creationId xmlns:a16="http://schemas.microsoft.com/office/drawing/2014/main" id="{85F2574C-5C23-4FB5-8FF6-5961A4DFD74A}"/>
              </a:ext>
            </a:extLst>
          </p:cNvPr>
          <p:cNvSpPr>
            <a:spLocks noChangeAspect="1"/>
          </p:cNvSpPr>
          <p:nvPr/>
        </p:nvSpPr>
        <p:spPr>
          <a:xfrm>
            <a:off x="82105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7" name="Oval 1676">
            <a:extLst>
              <a:ext uri="{FF2B5EF4-FFF2-40B4-BE49-F238E27FC236}">
                <a16:creationId xmlns:a16="http://schemas.microsoft.com/office/drawing/2014/main" id="{C79FC631-E88E-4644-9DBC-2A66A33603CE}"/>
              </a:ext>
            </a:extLst>
          </p:cNvPr>
          <p:cNvSpPr>
            <a:spLocks noChangeAspect="1"/>
          </p:cNvSpPr>
          <p:nvPr/>
        </p:nvSpPr>
        <p:spPr>
          <a:xfrm>
            <a:off x="1065403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8" name="Oval 1677">
            <a:extLst>
              <a:ext uri="{FF2B5EF4-FFF2-40B4-BE49-F238E27FC236}">
                <a16:creationId xmlns:a16="http://schemas.microsoft.com/office/drawing/2014/main" id="{9B2A0126-E0EB-484F-9E3F-E4911B9A7791}"/>
              </a:ext>
            </a:extLst>
          </p:cNvPr>
          <p:cNvSpPr>
            <a:spLocks noChangeAspect="1"/>
          </p:cNvSpPr>
          <p:nvPr/>
        </p:nvSpPr>
        <p:spPr>
          <a:xfrm>
            <a:off x="1309751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9" name="Oval 1678">
            <a:extLst>
              <a:ext uri="{FF2B5EF4-FFF2-40B4-BE49-F238E27FC236}">
                <a16:creationId xmlns:a16="http://schemas.microsoft.com/office/drawing/2014/main" id="{9F29BCEF-4EB4-4893-B8DC-9D9512FB71E3}"/>
              </a:ext>
            </a:extLst>
          </p:cNvPr>
          <p:cNvSpPr>
            <a:spLocks noChangeAspect="1"/>
          </p:cNvSpPr>
          <p:nvPr/>
        </p:nvSpPr>
        <p:spPr>
          <a:xfrm>
            <a:off x="3508883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0" name="Oval 1679">
            <a:extLst>
              <a:ext uri="{FF2B5EF4-FFF2-40B4-BE49-F238E27FC236}">
                <a16:creationId xmlns:a16="http://schemas.microsoft.com/office/drawing/2014/main" id="{C80A02F9-FDCB-4499-9008-83C8CF9131B0}"/>
              </a:ext>
            </a:extLst>
          </p:cNvPr>
          <p:cNvSpPr>
            <a:spLocks noChangeAspect="1"/>
          </p:cNvSpPr>
          <p:nvPr/>
        </p:nvSpPr>
        <p:spPr>
          <a:xfrm>
            <a:off x="3753231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1" name="Oval 1680">
            <a:extLst>
              <a:ext uri="{FF2B5EF4-FFF2-40B4-BE49-F238E27FC236}">
                <a16:creationId xmlns:a16="http://schemas.microsoft.com/office/drawing/2014/main" id="{51E2CCFC-7855-438E-A672-FFA5844908FC}"/>
              </a:ext>
            </a:extLst>
          </p:cNvPr>
          <p:cNvSpPr>
            <a:spLocks noChangeAspect="1"/>
          </p:cNvSpPr>
          <p:nvPr/>
        </p:nvSpPr>
        <p:spPr>
          <a:xfrm>
            <a:off x="399757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4" name="Oval 1683">
            <a:extLst>
              <a:ext uri="{FF2B5EF4-FFF2-40B4-BE49-F238E27FC236}">
                <a16:creationId xmlns:a16="http://schemas.microsoft.com/office/drawing/2014/main" id="{C1F71B23-5B9B-42E3-B721-804533B86F1C}"/>
              </a:ext>
            </a:extLst>
          </p:cNvPr>
          <p:cNvSpPr>
            <a:spLocks noChangeAspect="1"/>
          </p:cNvSpPr>
          <p:nvPr/>
        </p:nvSpPr>
        <p:spPr>
          <a:xfrm>
            <a:off x="277583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5" name="Oval 1684">
            <a:extLst>
              <a:ext uri="{FF2B5EF4-FFF2-40B4-BE49-F238E27FC236}">
                <a16:creationId xmlns:a16="http://schemas.microsoft.com/office/drawing/2014/main" id="{2BB2AFF9-2CC6-41CA-8DDE-2C8EC19AE7F1}"/>
              </a:ext>
            </a:extLst>
          </p:cNvPr>
          <p:cNvSpPr>
            <a:spLocks noChangeAspect="1"/>
          </p:cNvSpPr>
          <p:nvPr/>
        </p:nvSpPr>
        <p:spPr>
          <a:xfrm>
            <a:off x="3020187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6" name="Oval 1685">
            <a:extLst>
              <a:ext uri="{FF2B5EF4-FFF2-40B4-BE49-F238E27FC236}">
                <a16:creationId xmlns:a16="http://schemas.microsoft.com/office/drawing/2014/main" id="{1C519E46-94F9-483C-AECB-CE8FACB95F17}"/>
              </a:ext>
            </a:extLst>
          </p:cNvPr>
          <p:cNvSpPr>
            <a:spLocks noChangeAspect="1"/>
          </p:cNvSpPr>
          <p:nvPr/>
        </p:nvSpPr>
        <p:spPr>
          <a:xfrm>
            <a:off x="326453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7" name="Oval 1686">
            <a:extLst>
              <a:ext uri="{FF2B5EF4-FFF2-40B4-BE49-F238E27FC236}">
                <a16:creationId xmlns:a16="http://schemas.microsoft.com/office/drawing/2014/main" id="{1AE50A8C-C609-452A-8EFA-5E36021BB5DB}"/>
              </a:ext>
            </a:extLst>
          </p:cNvPr>
          <p:cNvSpPr>
            <a:spLocks noChangeAspect="1"/>
          </p:cNvSpPr>
          <p:nvPr/>
        </p:nvSpPr>
        <p:spPr>
          <a:xfrm>
            <a:off x="5463667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8" name="Oval 1687">
            <a:extLst>
              <a:ext uri="{FF2B5EF4-FFF2-40B4-BE49-F238E27FC236}">
                <a16:creationId xmlns:a16="http://schemas.microsoft.com/office/drawing/2014/main" id="{3B517357-6013-4ED3-B675-3D88BBA57E5E}"/>
              </a:ext>
            </a:extLst>
          </p:cNvPr>
          <p:cNvSpPr>
            <a:spLocks noChangeAspect="1"/>
          </p:cNvSpPr>
          <p:nvPr/>
        </p:nvSpPr>
        <p:spPr>
          <a:xfrm>
            <a:off x="570801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9" name="Oval 1688">
            <a:extLst>
              <a:ext uri="{FF2B5EF4-FFF2-40B4-BE49-F238E27FC236}">
                <a16:creationId xmlns:a16="http://schemas.microsoft.com/office/drawing/2014/main" id="{0B796927-9430-4292-A334-7B57C7628143}"/>
              </a:ext>
            </a:extLst>
          </p:cNvPr>
          <p:cNvSpPr>
            <a:spLocks noChangeAspect="1"/>
          </p:cNvSpPr>
          <p:nvPr/>
        </p:nvSpPr>
        <p:spPr>
          <a:xfrm>
            <a:off x="5952363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0" name="Oval 1689">
            <a:extLst>
              <a:ext uri="{FF2B5EF4-FFF2-40B4-BE49-F238E27FC236}">
                <a16:creationId xmlns:a16="http://schemas.microsoft.com/office/drawing/2014/main" id="{A78F5CF3-69B5-43F3-8003-4247BFE5E93C}"/>
              </a:ext>
            </a:extLst>
          </p:cNvPr>
          <p:cNvSpPr>
            <a:spLocks noChangeAspect="1"/>
          </p:cNvSpPr>
          <p:nvPr/>
        </p:nvSpPr>
        <p:spPr>
          <a:xfrm>
            <a:off x="6196711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1" name="Oval 1690">
            <a:extLst>
              <a:ext uri="{FF2B5EF4-FFF2-40B4-BE49-F238E27FC236}">
                <a16:creationId xmlns:a16="http://schemas.microsoft.com/office/drawing/2014/main" id="{1FD5E8C7-4FA6-4BD2-8263-45EC2B5B0B2F}"/>
              </a:ext>
            </a:extLst>
          </p:cNvPr>
          <p:cNvSpPr>
            <a:spLocks noChangeAspect="1"/>
          </p:cNvSpPr>
          <p:nvPr/>
        </p:nvSpPr>
        <p:spPr>
          <a:xfrm>
            <a:off x="644105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4" name="Oval 1693">
            <a:extLst>
              <a:ext uri="{FF2B5EF4-FFF2-40B4-BE49-F238E27FC236}">
                <a16:creationId xmlns:a16="http://schemas.microsoft.com/office/drawing/2014/main" id="{527F0908-0AEB-493A-AE01-18EE01099E75}"/>
              </a:ext>
            </a:extLst>
          </p:cNvPr>
          <p:cNvSpPr>
            <a:spLocks noChangeAspect="1"/>
          </p:cNvSpPr>
          <p:nvPr/>
        </p:nvSpPr>
        <p:spPr>
          <a:xfrm>
            <a:off x="521931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0111BF61-4E67-4B6F-84BF-FDE0EBA17942}"/>
              </a:ext>
            </a:extLst>
          </p:cNvPr>
          <p:cNvSpPr>
            <a:spLocks noChangeAspect="1"/>
          </p:cNvSpPr>
          <p:nvPr/>
        </p:nvSpPr>
        <p:spPr>
          <a:xfrm>
            <a:off x="7418451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6" name="Oval 1695">
            <a:extLst>
              <a:ext uri="{FF2B5EF4-FFF2-40B4-BE49-F238E27FC236}">
                <a16:creationId xmlns:a16="http://schemas.microsoft.com/office/drawing/2014/main" id="{B951CC24-8EB6-4820-92F0-6B03E14EE681}"/>
              </a:ext>
            </a:extLst>
          </p:cNvPr>
          <p:cNvSpPr>
            <a:spLocks noChangeAspect="1"/>
          </p:cNvSpPr>
          <p:nvPr/>
        </p:nvSpPr>
        <p:spPr>
          <a:xfrm>
            <a:off x="7662799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7" name="Oval 1696">
            <a:extLst>
              <a:ext uri="{FF2B5EF4-FFF2-40B4-BE49-F238E27FC236}">
                <a16:creationId xmlns:a16="http://schemas.microsoft.com/office/drawing/2014/main" id="{CF275F5E-A8DA-495A-B26E-92B1BBAEB6A7}"/>
              </a:ext>
            </a:extLst>
          </p:cNvPr>
          <p:cNvSpPr>
            <a:spLocks noChangeAspect="1"/>
          </p:cNvSpPr>
          <p:nvPr/>
        </p:nvSpPr>
        <p:spPr>
          <a:xfrm>
            <a:off x="7907147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8" name="Oval 1697">
            <a:extLst>
              <a:ext uri="{FF2B5EF4-FFF2-40B4-BE49-F238E27FC236}">
                <a16:creationId xmlns:a16="http://schemas.microsoft.com/office/drawing/2014/main" id="{59A53407-A690-4FC0-B3B1-5F0E91F7C6FF}"/>
              </a:ext>
            </a:extLst>
          </p:cNvPr>
          <p:cNvSpPr>
            <a:spLocks noChangeAspect="1"/>
          </p:cNvSpPr>
          <p:nvPr/>
        </p:nvSpPr>
        <p:spPr>
          <a:xfrm>
            <a:off x="815149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9" name="Oval 1698">
            <a:extLst>
              <a:ext uri="{FF2B5EF4-FFF2-40B4-BE49-F238E27FC236}">
                <a16:creationId xmlns:a16="http://schemas.microsoft.com/office/drawing/2014/main" id="{93C42CF2-4FCB-460C-8EA5-62856187BB77}"/>
              </a:ext>
            </a:extLst>
          </p:cNvPr>
          <p:cNvSpPr>
            <a:spLocks noChangeAspect="1"/>
          </p:cNvSpPr>
          <p:nvPr/>
        </p:nvSpPr>
        <p:spPr>
          <a:xfrm>
            <a:off x="6685407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0" name="Oval 1699">
            <a:extLst>
              <a:ext uri="{FF2B5EF4-FFF2-40B4-BE49-F238E27FC236}">
                <a16:creationId xmlns:a16="http://schemas.microsoft.com/office/drawing/2014/main" id="{31AE51FF-00E5-4613-95CB-9F0780381516}"/>
              </a:ext>
            </a:extLst>
          </p:cNvPr>
          <p:cNvSpPr>
            <a:spLocks noChangeAspect="1"/>
          </p:cNvSpPr>
          <p:nvPr/>
        </p:nvSpPr>
        <p:spPr>
          <a:xfrm>
            <a:off x="6929755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1" name="Oval 1700">
            <a:extLst>
              <a:ext uri="{FF2B5EF4-FFF2-40B4-BE49-F238E27FC236}">
                <a16:creationId xmlns:a16="http://schemas.microsoft.com/office/drawing/2014/main" id="{61CC7465-6CB2-44CA-8EDD-70B17290997F}"/>
              </a:ext>
            </a:extLst>
          </p:cNvPr>
          <p:cNvSpPr>
            <a:spLocks noChangeAspect="1"/>
          </p:cNvSpPr>
          <p:nvPr/>
        </p:nvSpPr>
        <p:spPr>
          <a:xfrm>
            <a:off x="7174103" y="430575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2" name="Oval 1701">
            <a:extLst>
              <a:ext uri="{FF2B5EF4-FFF2-40B4-BE49-F238E27FC236}">
                <a16:creationId xmlns:a16="http://schemas.microsoft.com/office/drawing/2014/main" id="{EE435EA2-EDDB-42ED-9034-594FCB058DC9}"/>
              </a:ext>
            </a:extLst>
          </p:cNvPr>
          <p:cNvSpPr>
            <a:spLocks noChangeAspect="1"/>
          </p:cNvSpPr>
          <p:nvPr/>
        </p:nvSpPr>
        <p:spPr>
          <a:xfrm>
            <a:off x="155409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3" name="Oval 1702">
            <a:extLst>
              <a:ext uri="{FF2B5EF4-FFF2-40B4-BE49-F238E27FC236}">
                <a16:creationId xmlns:a16="http://schemas.microsoft.com/office/drawing/2014/main" id="{3E4A2EE8-2C29-44BF-B45A-692A36A591EC}"/>
              </a:ext>
            </a:extLst>
          </p:cNvPr>
          <p:cNvSpPr>
            <a:spLocks noChangeAspect="1"/>
          </p:cNvSpPr>
          <p:nvPr/>
        </p:nvSpPr>
        <p:spPr>
          <a:xfrm>
            <a:off x="179844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4" name="Oval 1703">
            <a:extLst>
              <a:ext uri="{FF2B5EF4-FFF2-40B4-BE49-F238E27FC236}">
                <a16:creationId xmlns:a16="http://schemas.microsoft.com/office/drawing/2014/main" id="{098E6D2F-60D7-49EC-BBDA-1F0AB0EC8EBC}"/>
              </a:ext>
            </a:extLst>
          </p:cNvPr>
          <p:cNvSpPr>
            <a:spLocks noChangeAspect="1"/>
          </p:cNvSpPr>
          <p:nvPr/>
        </p:nvSpPr>
        <p:spPr>
          <a:xfrm>
            <a:off x="204279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5" name="Oval 1704">
            <a:extLst>
              <a:ext uri="{FF2B5EF4-FFF2-40B4-BE49-F238E27FC236}">
                <a16:creationId xmlns:a16="http://schemas.microsoft.com/office/drawing/2014/main" id="{04889DD9-9BD1-48B1-87C7-3589E844C902}"/>
              </a:ext>
            </a:extLst>
          </p:cNvPr>
          <p:cNvSpPr>
            <a:spLocks noChangeAspect="1"/>
          </p:cNvSpPr>
          <p:nvPr/>
        </p:nvSpPr>
        <p:spPr>
          <a:xfrm>
            <a:off x="228714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6" name="Oval 1705">
            <a:extLst>
              <a:ext uri="{FF2B5EF4-FFF2-40B4-BE49-F238E27FC236}">
                <a16:creationId xmlns:a16="http://schemas.microsoft.com/office/drawing/2014/main" id="{C67772BC-A81C-41DD-92FC-E38AE89925AC}"/>
              </a:ext>
            </a:extLst>
          </p:cNvPr>
          <p:cNvSpPr>
            <a:spLocks noChangeAspect="1"/>
          </p:cNvSpPr>
          <p:nvPr/>
        </p:nvSpPr>
        <p:spPr>
          <a:xfrm>
            <a:off x="253149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7" name="Oval 1706">
            <a:extLst>
              <a:ext uri="{FF2B5EF4-FFF2-40B4-BE49-F238E27FC236}">
                <a16:creationId xmlns:a16="http://schemas.microsoft.com/office/drawing/2014/main" id="{FF7D7E0A-5F93-4E69-8C43-D814B91D3191}"/>
              </a:ext>
            </a:extLst>
          </p:cNvPr>
          <p:cNvSpPr>
            <a:spLocks noChangeAspect="1"/>
          </p:cNvSpPr>
          <p:nvPr/>
        </p:nvSpPr>
        <p:spPr>
          <a:xfrm>
            <a:off x="82105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8" name="Oval 1707">
            <a:extLst>
              <a:ext uri="{FF2B5EF4-FFF2-40B4-BE49-F238E27FC236}">
                <a16:creationId xmlns:a16="http://schemas.microsoft.com/office/drawing/2014/main" id="{8F1F4668-C21F-4DAA-B5C4-20C0B8F44A19}"/>
              </a:ext>
            </a:extLst>
          </p:cNvPr>
          <p:cNvSpPr>
            <a:spLocks noChangeAspect="1"/>
          </p:cNvSpPr>
          <p:nvPr/>
        </p:nvSpPr>
        <p:spPr>
          <a:xfrm>
            <a:off x="106540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9" name="Oval 1708">
            <a:extLst>
              <a:ext uri="{FF2B5EF4-FFF2-40B4-BE49-F238E27FC236}">
                <a16:creationId xmlns:a16="http://schemas.microsoft.com/office/drawing/2014/main" id="{4E7E59A1-A127-4183-835B-2172DA909E2F}"/>
              </a:ext>
            </a:extLst>
          </p:cNvPr>
          <p:cNvSpPr>
            <a:spLocks noChangeAspect="1"/>
          </p:cNvSpPr>
          <p:nvPr/>
        </p:nvSpPr>
        <p:spPr>
          <a:xfrm>
            <a:off x="130975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0" name="Oval 1709">
            <a:extLst>
              <a:ext uri="{FF2B5EF4-FFF2-40B4-BE49-F238E27FC236}">
                <a16:creationId xmlns:a16="http://schemas.microsoft.com/office/drawing/2014/main" id="{09509021-0867-485A-8E1E-8F6DFB03A319}"/>
              </a:ext>
            </a:extLst>
          </p:cNvPr>
          <p:cNvSpPr>
            <a:spLocks noChangeAspect="1"/>
          </p:cNvSpPr>
          <p:nvPr/>
        </p:nvSpPr>
        <p:spPr>
          <a:xfrm>
            <a:off x="350888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1" name="Oval 1710">
            <a:extLst>
              <a:ext uri="{FF2B5EF4-FFF2-40B4-BE49-F238E27FC236}">
                <a16:creationId xmlns:a16="http://schemas.microsoft.com/office/drawing/2014/main" id="{B66F101A-F088-40C9-A7D3-8A46F27641C1}"/>
              </a:ext>
            </a:extLst>
          </p:cNvPr>
          <p:cNvSpPr>
            <a:spLocks noChangeAspect="1"/>
          </p:cNvSpPr>
          <p:nvPr/>
        </p:nvSpPr>
        <p:spPr>
          <a:xfrm>
            <a:off x="375323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2" name="Oval 1711">
            <a:extLst>
              <a:ext uri="{FF2B5EF4-FFF2-40B4-BE49-F238E27FC236}">
                <a16:creationId xmlns:a16="http://schemas.microsoft.com/office/drawing/2014/main" id="{F37D66CE-72C6-4D95-B94A-FA97BEB9E637}"/>
              </a:ext>
            </a:extLst>
          </p:cNvPr>
          <p:cNvSpPr>
            <a:spLocks noChangeAspect="1"/>
          </p:cNvSpPr>
          <p:nvPr/>
        </p:nvSpPr>
        <p:spPr>
          <a:xfrm>
            <a:off x="399757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5" name="Oval 1714">
            <a:extLst>
              <a:ext uri="{FF2B5EF4-FFF2-40B4-BE49-F238E27FC236}">
                <a16:creationId xmlns:a16="http://schemas.microsoft.com/office/drawing/2014/main" id="{25ED3325-CB6B-42A6-8091-573E45545BED}"/>
              </a:ext>
            </a:extLst>
          </p:cNvPr>
          <p:cNvSpPr>
            <a:spLocks noChangeAspect="1"/>
          </p:cNvSpPr>
          <p:nvPr/>
        </p:nvSpPr>
        <p:spPr>
          <a:xfrm>
            <a:off x="277583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6" name="Oval 1715">
            <a:extLst>
              <a:ext uri="{FF2B5EF4-FFF2-40B4-BE49-F238E27FC236}">
                <a16:creationId xmlns:a16="http://schemas.microsoft.com/office/drawing/2014/main" id="{E75279E3-ED36-4A38-BD33-048593B3A84F}"/>
              </a:ext>
            </a:extLst>
          </p:cNvPr>
          <p:cNvSpPr>
            <a:spLocks noChangeAspect="1"/>
          </p:cNvSpPr>
          <p:nvPr/>
        </p:nvSpPr>
        <p:spPr>
          <a:xfrm>
            <a:off x="302018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7" name="Oval 1716">
            <a:extLst>
              <a:ext uri="{FF2B5EF4-FFF2-40B4-BE49-F238E27FC236}">
                <a16:creationId xmlns:a16="http://schemas.microsoft.com/office/drawing/2014/main" id="{9D79FFEB-0F92-4CA4-A835-E09A8D0EAF74}"/>
              </a:ext>
            </a:extLst>
          </p:cNvPr>
          <p:cNvSpPr>
            <a:spLocks noChangeAspect="1"/>
          </p:cNvSpPr>
          <p:nvPr/>
        </p:nvSpPr>
        <p:spPr>
          <a:xfrm>
            <a:off x="326453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8" name="Oval 1717">
            <a:extLst>
              <a:ext uri="{FF2B5EF4-FFF2-40B4-BE49-F238E27FC236}">
                <a16:creationId xmlns:a16="http://schemas.microsoft.com/office/drawing/2014/main" id="{8E5C78E6-0AAF-474D-A447-6712E4164BCF}"/>
              </a:ext>
            </a:extLst>
          </p:cNvPr>
          <p:cNvSpPr>
            <a:spLocks noChangeAspect="1"/>
          </p:cNvSpPr>
          <p:nvPr/>
        </p:nvSpPr>
        <p:spPr>
          <a:xfrm>
            <a:off x="546366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9" name="Oval 1718">
            <a:extLst>
              <a:ext uri="{FF2B5EF4-FFF2-40B4-BE49-F238E27FC236}">
                <a16:creationId xmlns:a16="http://schemas.microsoft.com/office/drawing/2014/main" id="{0B21C34C-DE25-485D-8802-A4D4F00FBF10}"/>
              </a:ext>
            </a:extLst>
          </p:cNvPr>
          <p:cNvSpPr>
            <a:spLocks noChangeAspect="1"/>
          </p:cNvSpPr>
          <p:nvPr/>
        </p:nvSpPr>
        <p:spPr>
          <a:xfrm>
            <a:off x="570801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0" name="Oval 1719">
            <a:extLst>
              <a:ext uri="{FF2B5EF4-FFF2-40B4-BE49-F238E27FC236}">
                <a16:creationId xmlns:a16="http://schemas.microsoft.com/office/drawing/2014/main" id="{20556DFB-E702-47FE-A946-D5C1CC0391E5}"/>
              </a:ext>
            </a:extLst>
          </p:cNvPr>
          <p:cNvSpPr>
            <a:spLocks noChangeAspect="1"/>
          </p:cNvSpPr>
          <p:nvPr/>
        </p:nvSpPr>
        <p:spPr>
          <a:xfrm>
            <a:off x="595236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1" name="Oval 1720">
            <a:extLst>
              <a:ext uri="{FF2B5EF4-FFF2-40B4-BE49-F238E27FC236}">
                <a16:creationId xmlns:a16="http://schemas.microsoft.com/office/drawing/2014/main" id="{BC2EDF0C-7D7C-44FE-9119-5B10F566349D}"/>
              </a:ext>
            </a:extLst>
          </p:cNvPr>
          <p:cNvSpPr>
            <a:spLocks noChangeAspect="1"/>
          </p:cNvSpPr>
          <p:nvPr/>
        </p:nvSpPr>
        <p:spPr>
          <a:xfrm>
            <a:off x="619671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2" name="Oval 1721">
            <a:extLst>
              <a:ext uri="{FF2B5EF4-FFF2-40B4-BE49-F238E27FC236}">
                <a16:creationId xmlns:a16="http://schemas.microsoft.com/office/drawing/2014/main" id="{E244779F-E08C-49B9-B466-2F73BD078942}"/>
              </a:ext>
            </a:extLst>
          </p:cNvPr>
          <p:cNvSpPr>
            <a:spLocks noChangeAspect="1"/>
          </p:cNvSpPr>
          <p:nvPr/>
        </p:nvSpPr>
        <p:spPr>
          <a:xfrm>
            <a:off x="644105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4" name="Oval 1723">
            <a:extLst>
              <a:ext uri="{FF2B5EF4-FFF2-40B4-BE49-F238E27FC236}">
                <a16:creationId xmlns:a16="http://schemas.microsoft.com/office/drawing/2014/main" id="{F4C95DF9-02E3-48EE-A1FC-B34C30E3D26D}"/>
              </a:ext>
            </a:extLst>
          </p:cNvPr>
          <p:cNvSpPr>
            <a:spLocks noChangeAspect="1"/>
          </p:cNvSpPr>
          <p:nvPr/>
        </p:nvSpPr>
        <p:spPr>
          <a:xfrm>
            <a:off x="497497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5" name="Oval 1724">
            <a:extLst>
              <a:ext uri="{FF2B5EF4-FFF2-40B4-BE49-F238E27FC236}">
                <a16:creationId xmlns:a16="http://schemas.microsoft.com/office/drawing/2014/main" id="{903C7C41-950A-47C0-95FD-C92075EB7270}"/>
              </a:ext>
            </a:extLst>
          </p:cNvPr>
          <p:cNvSpPr>
            <a:spLocks noChangeAspect="1"/>
          </p:cNvSpPr>
          <p:nvPr/>
        </p:nvSpPr>
        <p:spPr>
          <a:xfrm>
            <a:off x="521931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6" name="Oval 1725">
            <a:extLst>
              <a:ext uri="{FF2B5EF4-FFF2-40B4-BE49-F238E27FC236}">
                <a16:creationId xmlns:a16="http://schemas.microsoft.com/office/drawing/2014/main" id="{8A940757-ADFB-43D9-849A-DC069571A70B}"/>
              </a:ext>
            </a:extLst>
          </p:cNvPr>
          <p:cNvSpPr>
            <a:spLocks noChangeAspect="1"/>
          </p:cNvSpPr>
          <p:nvPr/>
        </p:nvSpPr>
        <p:spPr>
          <a:xfrm>
            <a:off x="7418451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7" name="Oval 1726">
            <a:extLst>
              <a:ext uri="{FF2B5EF4-FFF2-40B4-BE49-F238E27FC236}">
                <a16:creationId xmlns:a16="http://schemas.microsoft.com/office/drawing/2014/main" id="{D0EFC222-D1EA-4AE8-B196-2FD4ACACB4BF}"/>
              </a:ext>
            </a:extLst>
          </p:cNvPr>
          <p:cNvSpPr>
            <a:spLocks noChangeAspect="1"/>
          </p:cNvSpPr>
          <p:nvPr/>
        </p:nvSpPr>
        <p:spPr>
          <a:xfrm>
            <a:off x="7662799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8" name="Oval 1727">
            <a:extLst>
              <a:ext uri="{FF2B5EF4-FFF2-40B4-BE49-F238E27FC236}">
                <a16:creationId xmlns:a16="http://schemas.microsoft.com/office/drawing/2014/main" id="{C264CEC4-7AEB-4CE6-A8F4-F9D1C92FEF1A}"/>
              </a:ext>
            </a:extLst>
          </p:cNvPr>
          <p:cNvSpPr>
            <a:spLocks noChangeAspect="1"/>
          </p:cNvSpPr>
          <p:nvPr/>
        </p:nvSpPr>
        <p:spPr>
          <a:xfrm>
            <a:off x="790714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9" name="Oval 1728">
            <a:extLst>
              <a:ext uri="{FF2B5EF4-FFF2-40B4-BE49-F238E27FC236}">
                <a16:creationId xmlns:a16="http://schemas.microsoft.com/office/drawing/2014/main" id="{62BBED3C-BE00-4B18-B547-4F6E49E52DEB}"/>
              </a:ext>
            </a:extLst>
          </p:cNvPr>
          <p:cNvSpPr>
            <a:spLocks noChangeAspect="1"/>
          </p:cNvSpPr>
          <p:nvPr/>
        </p:nvSpPr>
        <p:spPr>
          <a:xfrm>
            <a:off x="815149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0" name="Oval 1729">
            <a:extLst>
              <a:ext uri="{FF2B5EF4-FFF2-40B4-BE49-F238E27FC236}">
                <a16:creationId xmlns:a16="http://schemas.microsoft.com/office/drawing/2014/main" id="{38134EDA-D039-4908-BDEB-6872DC392243}"/>
              </a:ext>
            </a:extLst>
          </p:cNvPr>
          <p:cNvSpPr>
            <a:spLocks noChangeAspect="1"/>
          </p:cNvSpPr>
          <p:nvPr/>
        </p:nvSpPr>
        <p:spPr>
          <a:xfrm>
            <a:off x="6685407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1" name="Oval 1730">
            <a:extLst>
              <a:ext uri="{FF2B5EF4-FFF2-40B4-BE49-F238E27FC236}">
                <a16:creationId xmlns:a16="http://schemas.microsoft.com/office/drawing/2014/main" id="{A6454D34-4B9E-4F53-A378-F5D1469CAD59}"/>
              </a:ext>
            </a:extLst>
          </p:cNvPr>
          <p:cNvSpPr>
            <a:spLocks noChangeAspect="1"/>
          </p:cNvSpPr>
          <p:nvPr/>
        </p:nvSpPr>
        <p:spPr>
          <a:xfrm>
            <a:off x="6929755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2" name="Oval 1731">
            <a:extLst>
              <a:ext uri="{FF2B5EF4-FFF2-40B4-BE49-F238E27FC236}">
                <a16:creationId xmlns:a16="http://schemas.microsoft.com/office/drawing/2014/main" id="{403219B6-B6CC-469D-9CF2-19A7F2E62583}"/>
              </a:ext>
            </a:extLst>
          </p:cNvPr>
          <p:cNvSpPr>
            <a:spLocks noChangeAspect="1"/>
          </p:cNvSpPr>
          <p:nvPr/>
        </p:nvSpPr>
        <p:spPr>
          <a:xfrm>
            <a:off x="7174103" y="454841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3" name="Oval 1732">
            <a:extLst>
              <a:ext uri="{FF2B5EF4-FFF2-40B4-BE49-F238E27FC236}">
                <a16:creationId xmlns:a16="http://schemas.microsoft.com/office/drawing/2014/main" id="{9A168A58-6E14-4311-902F-27DB185EBF18}"/>
              </a:ext>
            </a:extLst>
          </p:cNvPr>
          <p:cNvSpPr>
            <a:spLocks noChangeAspect="1"/>
          </p:cNvSpPr>
          <p:nvPr/>
        </p:nvSpPr>
        <p:spPr>
          <a:xfrm>
            <a:off x="155409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4" name="Oval 1733">
            <a:extLst>
              <a:ext uri="{FF2B5EF4-FFF2-40B4-BE49-F238E27FC236}">
                <a16:creationId xmlns:a16="http://schemas.microsoft.com/office/drawing/2014/main" id="{73D71B73-683C-4CB2-8BE9-132627E52B31}"/>
              </a:ext>
            </a:extLst>
          </p:cNvPr>
          <p:cNvSpPr>
            <a:spLocks noChangeAspect="1"/>
          </p:cNvSpPr>
          <p:nvPr/>
        </p:nvSpPr>
        <p:spPr>
          <a:xfrm>
            <a:off x="1798447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5" name="Oval 1734">
            <a:extLst>
              <a:ext uri="{FF2B5EF4-FFF2-40B4-BE49-F238E27FC236}">
                <a16:creationId xmlns:a16="http://schemas.microsoft.com/office/drawing/2014/main" id="{71CC5611-F0AF-4CC8-B6B6-9E5F0E32F214}"/>
              </a:ext>
            </a:extLst>
          </p:cNvPr>
          <p:cNvSpPr>
            <a:spLocks noChangeAspect="1"/>
          </p:cNvSpPr>
          <p:nvPr/>
        </p:nvSpPr>
        <p:spPr>
          <a:xfrm>
            <a:off x="204279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6" name="Oval 1735">
            <a:extLst>
              <a:ext uri="{FF2B5EF4-FFF2-40B4-BE49-F238E27FC236}">
                <a16:creationId xmlns:a16="http://schemas.microsoft.com/office/drawing/2014/main" id="{811C70C0-5D2F-423F-930E-D4297CC11B30}"/>
              </a:ext>
            </a:extLst>
          </p:cNvPr>
          <p:cNvSpPr>
            <a:spLocks noChangeAspect="1"/>
          </p:cNvSpPr>
          <p:nvPr/>
        </p:nvSpPr>
        <p:spPr>
          <a:xfrm>
            <a:off x="2287143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7" name="Oval 1736">
            <a:extLst>
              <a:ext uri="{FF2B5EF4-FFF2-40B4-BE49-F238E27FC236}">
                <a16:creationId xmlns:a16="http://schemas.microsoft.com/office/drawing/2014/main" id="{69F01C03-C133-4BA5-AD3A-8B0E9F44A4D4}"/>
              </a:ext>
            </a:extLst>
          </p:cNvPr>
          <p:cNvSpPr>
            <a:spLocks noChangeAspect="1"/>
          </p:cNvSpPr>
          <p:nvPr/>
        </p:nvSpPr>
        <p:spPr>
          <a:xfrm>
            <a:off x="253149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8" name="Oval 1737">
            <a:extLst>
              <a:ext uri="{FF2B5EF4-FFF2-40B4-BE49-F238E27FC236}">
                <a16:creationId xmlns:a16="http://schemas.microsoft.com/office/drawing/2014/main" id="{D91AA7EE-7902-4485-86F1-64D45D515F97}"/>
              </a:ext>
            </a:extLst>
          </p:cNvPr>
          <p:cNvSpPr>
            <a:spLocks noChangeAspect="1"/>
          </p:cNvSpPr>
          <p:nvPr/>
        </p:nvSpPr>
        <p:spPr>
          <a:xfrm>
            <a:off x="82105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9" name="Oval 1738">
            <a:extLst>
              <a:ext uri="{FF2B5EF4-FFF2-40B4-BE49-F238E27FC236}">
                <a16:creationId xmlns:a16="http://schemas.microsoft.com/office/drawing/2014/main" id="{C99750E6-9EF8-45AA-8D16-32C207B67EFA}"/>
              </a:ext>
            </a:extLst>
          </p:cNvPr>
          <p:cNvSpPr>
            <a:spLocks noChangeAspect="1"/>
          </p:cNvSpPr>
          <p:nvPr/>
        </p:nvSpPr>
        <p:spPr>
          <a:xfrm>
            <a:off x="1065403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0" name="Oval 1739">
            <a:extLst>
              <a:ext uri="{FF2B5EF4-FFF2-40B4-BE49-F238E27FC236}">
                <a16:creationId xmlns:a16="http://schemas.microsoft.com/office/drawing/2014/main" id="{D69085A6-453E-4F74-BC1D-D39427044133}"/>
              </a:ext>
            </a:extLst>
          </p:cNvPr>
          <p:cNvSpPr>
            <a:spLocks noChangeAspect="1"/>
          </p:cNvSpPr>
          <p:nvPr/>
        </p:nvSpPr>
        <p:spPr>
          <a:xfrm>
            <a:off x="130975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" name="Oval 1740">
            <a:extLst>
              <a:ext uri="{FF2B5EF4-FFF2-40B4-BE49-F238E27FC236}">
                <a16:creationId xmlns:a16="http://schemas.microsoft.com/office/drawing/2014/main" id="{24D6D450-C732-4E3C-8D04-BA485F292408}"/>
              </a:ext>
            </a:extLst>
          </p:cNvPr>
          <p:cNvSpPr>
            <a:spLocks noChangeAspect="1"/>
          </p:cNvSpPr>
          <p:nvPr/>
        </p:nvSpPr>
        <p:spPr>
          <a:xfrm>
            <a:off x="3508883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2" name="Oval 1741">
            <a:extLst>
              <a:ext uri="{FF2B5EF4-FFF2-40B4-BE49-F238E27FC236}">
                <a16:creationId xmlns:a16="http://schemas.microsoft.com/office/drawing/2014/main" id="{8337D685-6150-4B11-843F-2FAD4C294650}"/>
              </a:ext>
            </a:extLst>
          </p:cNvPr>
          <p:cNvSpPr>
            <a:spLocks noChangeAspect="1"/>
          </p:cNvSpPr>
          <p:nvPr/>
        </p:nvSpPr>
        <p:spPr>
          <a:xfrm>
            <a:off x="375323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3" name="Oval 1742">
            <a:extLst>
              <a:ext uri="{FF2B5EF4-FFF2-40B4-BE49-F238E27FC236}">
                <a16:creationId xmlns:a16="http://schemas.microsoft.com/office/drawing/2014/main" id="{3383D3C0-3986-4DF2-B115-2C84621618C1}"/>
              </a:ext>
            </a:extLst>
          </p:cNvPr>
          <p:cNvSpPr>
            <a:spLocks noChangeAspect="1"/>
          </p:cNvSpPr>
          <p:nvPr/>
        </p:nvSpPr>
        <p:spPr>
          <a:xfrm>
            <a:off x="399757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4" name="Oval 1743">
            <a:extLst>
              <a:ext uri="{FF2B5EF4-FFF2-40B4-BE49-F238E27FC236}">
                <a16:creationId xmlns:a16="http://schemas.microsoft.com/office/drawing/2014/main" id="{399B7A87-1062-4FDC-9E28-D2E9B4B56B9E}"/>
              </a:ext>
            </a:extLst>
          </p:cNvPr>
          <p:cNvSpPr>
            <a:spLocks noChangeAspect="1"/>
          </p:cNvSpPr>
          <p:nvPr/>
        </p:nvSpPr>
        <p:spPr>
          <a:xfrm>
            <a:off x="4241927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5" name="Oval 1744">
            <a:extLst>
              <a:ext uri="{FF2B5EF4-FFF2-40B4-BE49-F238E27FC236}">
                <a16:creationId xmlns:a16="http://schemas.microsoft.com/office/drawing/2014/main" id="{AC1DCED5-FEC4-4A2C-8065-60C7D29A0970}"/>
              </a:ext>
            </a:extLst>
          </p:cNvPr>
          <p:cNvSpPr>
            <a:spLocks noChangeAspect="1"/>
          </p:cNvSpPr>
          <p:nvPr/>
        </p:nvSpPr>
        <p:spPr>
          <a:xfrm>
            <a:off x="448627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6" name="Oval 1745">
            <a:extLst>
              <a:ext uri="{FF2B5EF4-FFF2-40B4-BE49-F238E27FC236}">
                <a16:creationId xmlns:a16="http://schemas.microsoft.com/office/drawing/2014/main" id="{3634B070-2F09-409C-9B0B-1BB5665BB2BF}"/>
              </a:ext>
            </a:extLst>
          </p:cNvPr>
          <p:cNvSpPr>
            <a:spLocks noChangeAspect="1"/>
          </p:cNvSpPr>
          <p:nvPr/>
        </p:nvSpPr>
        <p:spPr>
          <a:xfrm>
            <a:off x="277583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7" name="Oval 1746">
            <a:extLst>
              <a:ext uri="{FF2B5EF4-FFF2-40B4-BE49-F238E27FC236}">
                <a16:creationId xmlns:a16="http://schemas.microsoft.com/office/drawing/2014/main" id="{F70B574C-98C5-44B1-A2BB-7AD553A24DB9}"/>
              </a:ext>
            </a:extLst>
          </p:cNvPr>
          <p:cNvSpPr>
            <a:spLocks noChangeAspect="1"/>
          </p:cNvSpPr>
          <p:nvPr/>
        </p:nvSpPr>
        <p:spPr>
          <a:xfrm>
            <a:off x="3020187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8" name="Oval 1747">
            <a:extLst>
              <a:ext uri="{FF2B5EF4-FFF2-40B4-BE49-F238E27FC236}">
                <a16:creationId xmlns:a16="http://schemas.microsoft.com/office/drawing/2014/main" id="{2635E0FB-E01B-4F8F-8345-432A6D4C3767}"/>
              </a:ext>
            </a:extLst>
          </p:cNvPr>
          <p:cNvSpPr>
            <a:spLocks noChangeAspect="1"/>
          </p:cNvSpPr>
          <p:nvPr/>
        </p:nvSpPr>
        <p:spPr>
          <a:xfrm>
            <a:off x="326453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9" name="Oval 1748">
            <a:extLst>
              <a:ext uri="{FF2B5EF4-FFF2-40B4-BE49-F238E27FC236}">
                <a16:creationId xmlns:a16="http://schemas.microsoft.com/office/drawing/2014/main" id="{32396FF0-F6A6-4806-BFAB-DAA73E12E572}"/>
              </a:ext>
            </a:extLst>
          </p:cNvPr>
          <p:cNvSpPr>
            <a:spLocks noChangeAspect="1"/>
          </p:cNvSpPr>
          <p:nvPr/>
        </p:nvSpPr>
        <p:spPr>
          <a:xfrm>
            <a:off x="5463667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0" name="Oval 1749">
            <a:extLst>
              <a:ext uri="{FF2B5EF4-FFF2-40B4-BE49-F238E27FC236}">
                <a16:creationId xmlns:a16="http://schemas.microsoft.com/office/drawing/2014/main" id="{66B9C116-CE08-4F70-9BDD-19784915C62A}"/>
              </a:ext>
            </a:extLst>
          </p:cNvPr>
          <p:cNvSpPr>
            <a:spLocks noChangeAspect="1"/>
          </p:cNvSpPr>
          <p:nvPr/>
        </p:nvSpPr>
        <p:spPr>
          <a:xfrm>
            <a:off x="570801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1" name="Oval 1750">
            <a:extLst>
              <a:ext uri="{FF2B5EF4-FFF2-40B4-BE49-F238E27FC236}">
                <a16:creationId xmlns:a16="http://schemas.microsoft.com/office/drawing/2014/main" id="{46F05343-B3BE-4C7E-9036-CB287124A133}"/>
              </a:ext>
            </a:extLst>
          </p:cNvPr>
          <p:cNvSpPr>
            <a:spLocks noChangeAspect="1"/>
          </p:cNvSpPr>
          <p:nvPr/>
        </p:nvSpPr>
        <p:spPr>
          <a:xfrm>
            <a:off x="5952363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2" name="Oval 1751">
            <a:extLst>
              <a:ext uri="{FF2B5EF4-FFF2-40B4-BE49-F238E27FC236}">
                <a16:creationId xmlns:a16="http://schemas.microsoft.com/office/drawing/2014/main" id="{A86E9221-8F61-4E93-B0E5-D7ADA06CFCAD}"/>
              </a:ext>
            </a:extLst>
          </p:cNvPr>
          <p:cNvSpPr>
            <a:spLocks noChangeAspect="1"/>
          </p:cNvSpPr>
          <p:nvPr/>
        </p:nvSpPr>
        <p:spPr>
          <a:xfrm>
            <a:off x="619671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3" name="Oval 1752">
            <a:extLst>
              <a:ext uri="{FF2B5EF4-FFF2-40B4-BE49-F238E27FC236}">
                <a16:creationId xmlns:a16="http://schemas.microsoft.com/office/drawing/2014/main" id="{D5B7EF41-CB70-4294-9E1F-868D8B6D77FB}"/>
              </a:ext>
            </a:extLst>
          </p:cNvPr>
          <p:cNvSpPr>
            <a:spLocks noChangeAspect="1"/>
          </p:cNvSpPr>
          <p:nvPr/>
        </p:nvSpPr>
        <p:spPr>
          <a:xfrm>
            <a:off x="644105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4" name="Oval 1753">
            <a:extLst>
              <a:ext uri="{FF2B5EF4-FFF2-40B4-BE49-F238E27FC236}">
                <a16:creationId xmlns:a16="http://schemas.microsoft.com/office/drawing/2014/main" id="{7A2E88F3-BE4B-47E7-B522-074736FC112B}"/>
              </a:ext>
            </a:extLst>
          </p:cNvPr>
          <p:cNvSpPr>
            <a:spLocks noChangeAspect="1"/>
          </p:cNvSpPr>
          <p:nvPr/>
        </p:nvSpPr>
        <p:spPr>
          <a:xfrm>
            <a:off x="4730623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5" name="Oval 1754">
            <a:extLst>
              <a:ext uri="{FF2B5EF4-FFF2-40B4-BE49-F238E27FC236}">
                <a16:creationId xmlns:a16="http://schemas.microsoft.com/office/drawing/2014/main" id="{DDF4C6AD-AC35-467D-81CF-B54FCC8EA115}"/>
              </a:ext>
            </a:extLst>
          </p:cNvPr>
          <p:cNvSpPr>
            <a:spLocks noChangeAspect="1"/>
          </p:cNvSpPr>
          <p:nvPr/>
        </p:nvSpPr>
        <p:spPr>
          <a:xfrm>
            <a:off x="497497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6" name="Oval 1755">
            <a:extLst>
              <a:ext uri="{FF2B5EF4-FFF2-40B4-BE49-F238E27FC236}">
                <a16:creationId xmlns:a16="http://schemas.microsoft.com/office/drawing/2014/main" id="{45BBE7C3-4FFF-4368-B81A-22E18B23FF6C}"/>
              </a:ext>
            </a:extLst>
          </p:cNvPr>
          <p:cNvSpPr>
            <a:spLocks noChangeAspect="1"/>
          </p:cNvSpPr>
          <p:nvPr/>
        </p:nvSpPr>
        <p:spPr>
          <a:xfrm>
            <a:off x="521931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7" name="Oval 1756">
            <a:extLst>
              <a:ext uri="{FF2B5EF4-FFF2-40B4-BE49-F238E27FC236}">
                <a16:creationId xmlns:a16="http://schemas.microsoft.com/office/drawing/2014/main" id="{7753D3F6-9037-44B4-BC29-4BDB00CB2C14}"/>
              </a:ext>
            </a:extLst>
          </p:cNvPr>
          <p:cNvSpPr>
            <a:spLocks noChangeAspect="1"/>
          </p:cNvSpPr>
          <p:nvPr/>
        </p:nvSpPr>
        <p:spPr>
          <a:xfrm>
            <a:off x="7418451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8" name="Oval 1757">
            <a:extLst>
              <a:ext uri="{FF2B5EF4-FFF2-40B4-BE49-F238E27FC236}">
                <a16:creationId xmlns:a16="http://schemas.microsoft.com/office/drawing/2014/main" id="{A698351F-82BF-4AA6-820C-63FC77DA3D72}"/>
              </a:ext>
            </a:extLst>
          </p:cNvPr>
          <p:cNvSpPr>
            <a:spLocks noChangeAspect="1"/>
          </p:cNvSpPr>
          <p:nvPr/>
        </p:nvSpPr>
        <p:spPr>
          <a:xfrm>
            <a:off x="7662799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9" name="Oval 1758">
            <a:extLst>
              <a:ext uri="{FF2B5EF4-FFF2-40B4-BE49-F238E27FC236}">
                <a16:creationId xmlns:a16="http://schemas.microsoft.com/office/drawing/2014/main" id="{77C311D1-37BF-48CB-8645-5E8AD236A40E}"/>
              </a:ext>
            </a:extLst>
          </p:cNvPr>
          <p:cNvSpPr>
            <a:spLocks noChangeAspect="1"/>
          </p:cNvSpPr>
          <p:nvPr/>
        </p:nvSpPr>
        <p:spPr>
          <a:xfrm>
            <a:off x="7907147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0" name="Oval 1759">
            <a:extLst>
              <a:ext uri="{FF2B5EF4-FFF2-40B4-BE49-F238E27FC236}">
                <a16:creationId xmlns:a16="http://schemas.microsoft.com/office/drawing/2014/main" id="{7650C17D-EAC2-4E08-B3F7-4A5DE9A428B5}"/>
              </a:ext>
            </a:extLst>
          </p:cNvPr>
          <p:cNvSpPr>
            <a:spLocks noChangeAspect="1"/>
          </p:cNvSpPr>
          <p:nvPr/>
        </p:nvSpPr>
        <p:spPr>
          <a:xfrm>
            <a:off x="815149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1" name="Oval 1760">
            <a:extLst>
              <a:ext uri="{FF2B5EF4-FFF2-40B4-BE49-F238E27FC236}">
                <a16:creationId xmlns:a16="http://schemas.microsoft.com/office/drawing/2014/main" id="{962C5931-DAF8-4D4A-A306-242BFA6FE7FA}"/>
              </a:ext>
            </a:extLst>
          </p:cNvPr>
          <p:cNvSpPr>
            <a:spLocks noChangeAspect="1"/>
          </p:cNvSpPr>
          <p:nvPr/>
        </p:nvSpPr>
        <p:spPr>
          <a:xfrm>
            <a:off x="6685407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2" name="Oval 1761">
            <a:extLst>
              <a:ext uri="{FF2B5EF4-FFF2-40B4-BE49-F238E27FC236}">
                <a16:creationId xmlns:a16="http://schemas.microsoft.com/office/drawing/2014/main" id="{47B15CE1-9886-49E1-833E-F503C6CE209A}"/>
              </a:ext>
            </a:extLst>
          </p:cNvPr>
          <p:cNvSpPr>
            <a:spLocks noChangeAspect="1"/>
          </p:cNvSpPr>
          <p:nvPr/>
        </p:nvSpPr>
        <p:spPr>
          <a:xfrm>
            <a:off x="6929755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3" name="Oval 1762">
            <a:extLst>
              <a:ext uri="{FF2B5EF4-FFF2-40B4-BE49-F238E27FC236}">
                <a16:creationId xmlns:a16="http://schemas.microsoft.com/office/drawing/2014/main" id="{DBD94DF0-6AE4-42DC-90F6-E1688402210B}"/>
              </a:ext>
            </a:extLst>
          </p:cNvPr>
          <p:cNvSpPr>
            <a:spLocks noChangeAspect="1"/>
          </p:cNvSpPr>
          <p:nvPr/>
        </p:nvSpPr>
        <p:spPr>
          <a:xfrm>
            <a:off x="7174103" y="479108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4" name="Oval 1763">
            <a:extLst>
              <a:ext uri="{FF2B5EF4-FFF2-40B4-BE49-F238E27FC236}">
                <a16:creationId xmlns:a16="http://schemas.microsoft.com/office/drawing/2014/main" id="{7D3201D7-52B6-467D-9656-E4E790BE7974}"/>
              </a:ext>
            </a:extLst>
          </p:cNvPr>
          <p:cNvSpPr>
            <a:spLocks noChangeAspect="1"/>
          </p:cNvSpPr>
          <p:nvPr/>
        </p:nvSpPr>
        <p:spPr>
          <a:xfrm>
            <a:off x="155409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5" name="Oval 1764">
            <a:extLst>
              <a:ext uri="{FF2B5EF4-FFF2-40B4-BE49-F238E27FC236}">
                <a16:creationId xmlns:a16="http://schemas.microsoft.com/office/drawing/2014/main" id="{717B83BD-8E75-42EF-80DF-903235D76070}"/>
              </a:ext>
            </a:extLst>
          </p:cNvPr>
          <p:cNvSpPr>
            <a:spLocks noChangeAspect="1"/>
          </p:cNvSpPr>
          <p:nvPr/>
        </p:nvSpPr>
        <p:spPr>
          <a:xfrm>
            <a:off x="179844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6" name="Oval 1765">
            <a:extLst>
              <a:ext uri="{FF2B5EF4-FFF2-40B4-BE49-F238E27FC236}">
                <a16:creationId xmlns:a16="http://schemas.microsoft.com/office/drawing/2014/main" id="{CB22FC5E-2714-42F4-90E8-C636EDA79DCD}"/>
              </a:ext>
            </a:extLst>
          </p:cNvPr>
          <p:cNvSpPr>
            <a:spLocks noChangeAspect="1"/>
          </p:cNvSpPr>
          <p:nvPr/>
        </p:nvSpPr>
        <p:spPr>
          <a:xfrm>
            <a:off x="204279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7" name="Oval 1766">
            <a:extLst>
              <a:ext uri="{FF2B5EF4-FFF2-40B4-BE49-F238E27FC236}">
                <a16:creationId xmlns:a16="http://schemas.microsoft.com/office/drawing/2014/main" id="{8FF5B09D-8E5F-428F-BFB2-9AC885E164E5}"/>
              </a:ext>
            </a:extLst>
          </p:cNvPr>
          <p:cNvSpPr>
            <a:spLocks noChangeAspect="1"/>
          </p:cNvSpPr>
          <p:nvPr/>
        </p:nvSpPr>
        <p:spPr>
          <a:xfrm>
            <a:off x="228714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8" name="Oval 1767">
            <a:extLst>
              <a:ext uri="{FF2B5EF4-FFF2-40B4-BE49-F238E27FC236}">
                <a16:creationId xmlns:a16="http://schemas.microsoft.com/office/drawing/2014/main" id="{44E33E3C-29EF-47DA-B1FB-60044A07F2C7}"/>
              </a:ext>
            </a:extLst>
          </p:cNvPr>
          <p:cNvSpPr>
            <a:spLocks noChangeAspect="1"/>
          </p:cNvSpPr>
          <p:nvPr/>
        </p:nvSpPr>
        <p:spPr>
          <a:xfrm>
            <a:off x="253149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9" name="Oval 1768">
            <a:extLst>
              <a:ext uri="{FF2B5EF4-FFF2-40B4-BE49-F238E27FC236}">
                <a16:creationId xmlns:a16="http://schemas.microsoft.com/office/drawing/2014/main" id="{EFDC0E21-040C-420E-B920-AA49A580947D}"/>
              </a:ext>
            </a:extLst>
          </p:cNvPr>
          <p:cNvSpPr>
            <a:spLocks noChangeAspect="1"/>
          </p:cNvSpPr>
          <p:nvPr/>
        </p:nvSpPr>
        <p:spPr>
          <a:xfrm>
            <a:off x="82105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0" name="Oval 1769">
            <a:extLst>
              <a:ext uri="{FF2B5EF4-FFF2-40B4-BE49-F238E27FC236}">
                <a16:creationId xmlns:a16="http://schemas.microsoft.com/office/drawing/2014/main" id="{62307A90-DA8C-47AA-AC7C-42BB30E7A178}"/>
              </a:ext>
            </a:extLst>
          </p:cNvPr>
          <p:cNvSpPr>
            <a:spLocks noChangeAspect="1"/>
          </p:cNvSpPr>
          <p:nvPr/>
        </p:nvSpPr>
        <p:spPr>
          <a:xfrm>
            <a:off x="106540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1" name="Oval 1770">
            <a:extLst>
              <a:ext uri="{FF2B5EF4-FFF2-40B4-BE49-F238E27FC236}">
                <a16:creationId xmlns:a16="http://schemas.microsoft.com/office/drawing/2014/main" id="{32F30642-8EA1-4BA3-BE6B-8719AD40E908}"/>
              </a:ext>
            </a:extLst>
          </p:cNvPr>
          <p:cNvSpPr>
            <a:spLocks noChangeAspect="1"/>
          </p:cNvSpPr>
          <p:nvPr/>
        </p:nvSpPr>
        <p:spPr>
          <a:xfrm>
            <a:off x="130975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2" name="Oval 1771">
            <a:extLst>
              <a:ext uri="{FF2B5EF4-FFF2-40B4-BE49-F238E27FC236}">
                <a16:creationId xmlns:a16="http://schemas.microsoft.com/office/drawing/2014/main" id="{0C155BC8-8292-4139-A90F-B38023421A55}"/>
              </a:ext>
            </a:extLst>
          </p:cNvPr>
          <p:cNvSpPr>
            <a:spLocks noChangeAspect="1"/>
          </p:cNvSpPr>
          <p:nvPr/>
        </p:nvSpPr>
        <p:spPr>
          <a:xfrm>
            <a:off x="350888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3" name="Oval 1772">
            <a:extLst>
              <a:ext uri="{FF2B5EF4-FFF2-40B4-BE49-F238E27FC236}">
                <a16:creationId xmlns:a16="http://schemas.microsoft.com/office/drawing/2014/main" id="{937B9C23-5CB9-4CD1-9744-08E0FFC23AE3}"/>
              </a:ext>
            </a:extLst>
          </p:cNvPr>
          <p:cNvSpPr>
            <a:spLocks noChangeAspect="1"/>
          </p:cNvSpPr>
          <p:nvPr/>
        </p:nvSpPr>
        <p:spPr>
          <a:xfrm>
            <a:off x="375323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4" name="Oval 1773">
            <a:extLst>
              <a:ext uri="{FF2B5EF4-FFF2-40B4-BE49-F238E27FC236}">
                <a16:creationId xmlns:a16="http://schemas.microsoft.com/office/drawing/2014/main" id="{3B1C40DD-31F7-4562-A9DE-56500F877DA4}"/>
              </a:ext>
            </a:extLst>
          </p:cNvPr>
          <p:cNvSpPr>
            <a:spLocks noChangeAspect="1"/>
          </p:cNvSpPr>
          <p:nvPr/>
        </p:nvSpPr>
        <p:spPr>
          <a:xfrm>
            <a:off x="399757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5" name="Oval 1774">
            <a:extLst>
              <a:ext uri="{FF2B5EF4-FFF2-40B4-BE49-F238E27FC236}">
                <a16:creationId xmlns:a16="http://schemas.microsoft.com/office/drawing/2014/main" id="{FE1C4A93-69BF-49AF-8A65-9588CBEF3332}"/>
              </a:ext>
            </a:extLst>
          </p:cNvPr>
          <p:cNvSpPr>
            <a:spLocks noChangeAspect="1"/>
          </p:cNvSpPr>
          <p:nvPr/>
        </p:nvSpPr>
        <p:spPr>
          <a:xfrm>
            <a:off x="424192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6" name="Oval 1775">
            <a:extLst>
              <a:ext uri="{FF2B5EF4-FFF2-40B4-BE49-F238E27FC236}">
                <a16:creationId xmlns:a16="http://schemas.microsoft.com/office/drawing/2014/main" id="{AC48B73C-2F7C-4694-90FB-C0AE3227775A}"/>
              </a:ext>
            </a:extLst>
          </p:cNvPr>
          <p:cNvSpPr>
            <a:spLocks noChangeAspect="1"/>
          </p:cNvSpPr>
          <p:nvPr/>
        </p:nvSpPr>
        <p:spPr>
          <a:xfrm>
            <a:off x="448627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7" name="Oval 1776">
            <a:extLst>
              <a:ext uri="{FF2B5EF4-FFF2-40B4-BE49-F238E27FC236}">
                <a16:creationId xmlns:a16="http://schemas.microsoft.com/office/drawing/2014/main" id="{73CE6193-095D-43DA-A961-38FF2654E15C}"/>
              </a:ext>
            </a:extLst>
          </p:cNvPr>
          <p:cNvSpPr>
            <a:spLocks noChangeAspect="1"/>
          </p:cNvSpPr>
          <p:nvPr/>
        </p:nvSpPr>
        <p:spPr>
          <a:xfrm>
            <a:off x="277583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8" name="Oval 1777">
            <a:extLst>
              <a:ext uri="{FF2B5EF4-FFF2-40B4-BE49-F238E27FC236}">
                <a16:creationId xmlns:a16="http://schemas.microsoft.com/office/drawing/2014/main" id="{D0C61348-5A0A-4265-8C57-F4983F2991A4}"/>
              </a:ext>
            </a:extLst>
          </p:cNvPr>
          <p:cNvSpPr>
            <a:spLocks noChangeAspect="1"/>
          </p:cNvSpPr>
          <p:nvPr/>
        </p:nvSpPr>
        <p:spPr>
          <a:xfrm>
            <a:off x="302018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9" name="Oval 1778">
            <a:extLst>
              <a:ext uri="{FF2B5EF4-FFF2-40B4-BE49-F238E27FC236}">
                <a16:creationId xmlns:a16="http://schemas.microsoft.com/office/drawing/2014/main" id="{B6D1699A-22BB-40C3-A472-CEB4EA90AA9F}"/>
              </a:ext>
            </a:extLst>
          </p:cNvPr>
          <p:cNvSpPr>
            <a:spLocks noChangeAspect="1"/>
          </p:cNvSpPr>
          <p:nvPr/>
        </p:nvSpPr>
        <p:spPr>
          <a:xfrm>
            <a:off x="326453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0" name="Oval 1779">
            <a:extLst>
              <a:ext uri="{FF2B5EF4-FFF2-40B4-BE49-F238E27FC236}">
                <a16:creationId xmlns:a16="http://schemas.microsoft.com/office/drawing/2014/main" id="{E79A4AC7-A116-4F21-A693-18DC9A0B097E}"/>
              </a:ext>
            </a:extLst>
          </p:cNvPr>
          <p:cNvSpPr>
            <a:spLocks noChangeAspect="1"/>
          </p:cNvSpPr>
          <p:nvPr/>
        </p:nvSpPr>
        <p:spPr>
          <a:xfrm>
            <a:off x="546366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1" name="Oval 1780">
            <a:extLst>
              <a:ext uri="{FF2B5EF4-FFF2-40B4-BE49-F238E27FC236}">
                <a16:creationId xmlns:a16="http://schemas.microsoft.com/office/drawing/2014/main" id="{C550CD24-180B-42EA-98B0-E26100082008}"/>
              </a:ext>
            </a:extLst>
          </p:cNvPr>
          <p:cNvSpPr>
            <a:spLocks noChangeAspect="1"/>
          </p:cNvSpPr>
          <p:nvPr/>
        </p:nvSpPr>
        <p:spPr>
          <a:xfrm>
            <a:off x="570801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2" name="Oval 1781">
            <a:extLst>
              <a:ext uri="{FF2B5EF4-FFF2-40B4-BE49-F238E27FC236}">
                <a16:creationId xmlns:a16="http://schemas.microsoft.com/office/drawing/2014/main" id="{47E709D4-8A72-4513-A2C0-760FE98F4743}"/>
              </a:ext>
            </a:extLst>
          </p:cNvPr>
          <p:cNvSpPr>
            <a:spLocks noChangeAspect="1"/>
          </p:cNvSpPr>
          <p:nvPr/>
        </p:nvSpPr>
        <p:spPr>
          <a:xfrm>
            <a:off x="595236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3" name="Oval 1782">
            <a:extLst>
              <a:ext uri="{FF2B5EF4-FFF2-40B4-BE49-F238E27FC236}">
                <a16:creationId xmlns:a16="http://schemas.microsoft.com/office/drawing/2014/main" id="{22058AF8-6F26-41C5-A5BA-9E0C350196AB}"/>
              </a:ext>
            </a:extLst>
          </p:cNvPr>
          <p:cNvSpPr>
            <a:spLocks noChangeAspect="1"/>
          </p:cNvSpPr>
          <p:nvPr/>
        </p:nvSpPr>
        <p:spPr>
          <a:xfrm>
            <a:off x="619671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4" name="Oval 1783">
            <a:extLst>
              <a:ext uri="{FF2B5EF4-FFF2-40B4-BE49-F238E27FC236}">
                <a16:creationId xmlns:a16="http://schemas.microsoft.com/office/drawing/2014/main" id="{66CDCFBF-7CA8-4B22-B76C-7BAB6DB9A606}"/>
              </a:ext>
            </a:extLst>
          </p:cNvPr>
          <p:cNvSpPr>
            <a:spLocks noChangeAspect="1"/>
          </p:cNvSpPr>
          <p:nvPr/>
        </p:nvSpPr>
        <p:spPr>
          <a:xfrm>
            <a:off x="644105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5" name="Oval 1784">
            <a:extLst>
              <a:ext uri="{FF2B5EF4-FFF2-40B4-BE49-F238E27FC236}">
                <a16:creationId xmlns:a16="http://schemas.microsoft.com/office/drawing/2014/main" id="{BF5804B3-33EE-432F-8A02-B77E1D96F719}"/>
              </a:ext>
            </a:extLst>
          </p:cNvPr>
          <p:cNvSpPr>
            <a:spLocks noChangeAspect="1"/>
          </p:cNvSpPr>
          <p:nvPr/>
        </p:nvSpPr>
        <p:spPr>
          <a:xfrm>
            <a:off x="473062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6" name="Oval 1785">
            <a:extLst>
              <a:ext uri="{FF2B5EF4-FFF2-40B4-BE49-F238E27FC236}">
                <a16:creationId xmlns:a16="http://schemas.microsoft.com/office/drawing/2014/main" id="{F49EB61F-89F4-47A9-B6F5-AB15467CDEE7}"/>
              </a:ext>
            </a:extLst>
          </p:cNvPr>
          <p:cNvSpPr>
            <a:spLocks noChangeAspect="1"/>
          </p:cNvSpPr>
          <p:nvPr/>
        </p:nvSpPr>
        <p:spPr>
          <a:xfrm>
            <a:off x="497497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7" name="Oval 1786">
            <a:extLst>
              <a:ext uri="{FF2B5EF4-FFF2-40B4-BE49-F238E27FC236}">
                <a16:creationId xmlns:a16="http://schemas.microsoft.com/office/drawing/2014/main" id="{3950AF47-1BF6-4EE9-8EA3-1201AC1E5006}"/>
              </a:ext>
            </a:extLst>
          </p:cNvPr>
          <p:cNvSpPr>
            <a:spLocks noChangeAspect="1"/>
          </p:cNvSpPr>
          <p:nvPr/>
        </p:nvSpPr>
        <p:spPr>
          <a:xfrm>
            <a:off x="521931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8" name="Oval 1787">
            <a:extLst>
              <a:ext uri="{FF2B5EF4-FFF2-40B4-BE49-F238E27FC236}">
                <a16:creationId xmlns:a16="http://schemas.microsoft.com/office/drawing/2014/main" id="{6423AE83-FB4F-478C-B256-DED3B851180F}"/>
              </a:ext>
            </a:extLst>
          </p:cNvPr>
          <p:cNvSpPr>
            <a:spLocks noChangeAspect="1"/>
          </p:cNvSpPr>
          <p:nvPr/>
        </p:nvSpPr>
        <p:spPr>
          <a:xfrm>
            <a:off x="7418451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9" name="Oval 1788">
            <a:extLst>
              <a:ext uri="{FF2B5EF4-FFF2-40B4-BE49-F238E27FC236}">
                <a16:creationId xmlns:a16="http://schemas.microsoft.com/office/drawing/2014/main" id="{BF5C826F-E782-4F3D-9547-5CB1BE4CFFBA}"/>
              </a:ext>
            </a:extLst>
          </p:cNvPr>
          <p:cNvSpPr>
            <a:spLocks noChangeAspect="1"/>
          </p:cNvSpPr>
          <p:nvPr/>
        </p:nvSpPr>
        <p:spPr>
          <a:xfrm>
            <a:off x="7662799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0" name="Oval 1789">
            <a:extLst>
              <a:ext uri="{FF2B5EF4-FFF2-40B4-BE49-F238E27FC236}">
                <a16:creationId xmlns:a16="http://schemas.microsoft.com/office/drawing/2014/main" id="{06165C4D-55B7-47E6-9CA7-8F53CA675942}"/>
              </a:ext>
            </a:extLst>
          </p:cNvPr>
          <p:cNvSpPr>
            <a:spLocks noChangeAspect="1"/>
          </p:cNvSpPr>
          <p:nvPr/>
        </p:nvSpPr>
        <p:spPr>
          <a:xfrm>
            <a:off x="790714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1" name="Oval 1790">
            <a:extLst>
              <a:ext uri="{FF2B5EF4-FFF2-40B4-BE49-F238E27FC236}">
                <a16:creationId xmlns:a16="http://schemas.microsoft.com/office/drawing/2014/main" id="{8CD67CC2-3C90-420C-B36F-B80162F9BBCE}"/>
              </a:ext>
            </a:extLst>
          </p:cNvPr>
          <p:cNvSpPr>
            <a:spLocks noChangeAspect="1"/>
          </p:cNvSpPr>
          <p:nvPr/>
        </p:nvSpPr>
        <p:spPr>
          <a:xfrm>
            <a:off x="6685407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2" name="Oval 1791">
            <a:extLst>
              <a:ext uri="{FF2B5EF4-FFF2-40B4-BE49-F238E27FC236}">
                <a16:creationId xmlns:a16="http://schemas.microsoft.com/office/drawing/2014/main" id="{F284E02E-C18A-4A44-A120-D66C043979ED}"/>
              </a:ext>
            </a:extLst>
          </p:cNvPr>
          <p:cNvSpPr>
            <a:spLocks noChangeAspect="1"/>
          </p:cNvSpPr>
          <p:nvPr/>
        </p:nvSpPr>
        <p:spPr>
          <a:xfrm>
            <a:off x="6929755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3" name="Oval 1792">
            <a:extLst>
              <a:ext uri="{FF2B5EF4-FFF2-40B4-BE49-F238E27FC236}">
                <a16:creationId xmlns:a16="http://schemas.microsoft.com/office/drawing/2014/main" id="{15E9DE48-BCFB-41D6-B6FD-2AEED49AD1B3}"/>
              </a:ext>
            </a:extLst>
          </p:cNvPr>
          <p:cNvSpPr>
            <a:spLocks noChangeAspect="1"/>
          </p:cNvSpPr>
          <p:nvPr/>
        </p:nvSpPr>
        <p:spPr>
          <a:xfrm>
            <a:off x="7174103" y="503375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4" name="Oval 1793">
            <a:extLst>
              <a:ext uri="{FF2B5EF4-FFF2-40B4-BE49-F238E27FC236}">
                <a16:creationId xmlns:a16="http://schemas.microsoft.com/office/drawing/2014/main" id="{F026DA10-1D64-4559-B889-093F9D75DC38}"/>
              </a:ext>
            </a:extLst>
          </p:cNvPr>
          <p:cNvSpPr>
            <a:spLocks noChangeAspect="1"/>
          </p:cNvSpPr>
          <p:nvPr/>
        </p:nvSpPr>
        <p:spPr>
          <a:xfrm>
            <a:off x="155409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5" name="Oval 1794">
            <a:extLst>
              <a:ext uri="{FF2B5EF4-FFF2-40B4-BE49-F238E27FC236}">
                <a16:creationId xmlns:a16="http://schemas.microsoft.com/office/drawing/2014/main" id="{57E5478A-46D7-4D55-96E9-D6B762F47B4F}"/>
              </a:ext>
            </a:extLst>
          </p:cNvPr>
          <p:cNvSpPr>
            <a:spLocks noChangeAspect="1"/>
          </p:cNvSpPr>
          <p:nvPr/>
        </p:nvSpPr>
        <p:spPr>
          <a:xfrm>
            <a:off x="179844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6" name="Oval 1795">
            <a:extLst>
              <a:ext uri="{FF2B5EF4-FFF2-40B4-BE49-F238E27FC236}">
                <a16:creationId xmlns:a16="http://schemas.microsoft.com/office/drawing/2014/main" id="{5076DC7B-FBB9-4371-9C11-9A0F6C913ED9}"/>
              </a:ext>
            </a:extLst>
          </p:cNvPr>
          <p:cNvSpPr>
            <a:spLocks noChangeAspect="1"/>
          </p:cNvSpPr>
          <p:nvPr/>
        </p:nvSpPr>
        <p:spPr>
          <a:xfrm>
            <a:off x="204279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7" name="Oval 1796">
            <a:extLst>
              <a:ext uri="{FF2B5EF4-FFF2-40B4-BE49-F238E27FC236}">
                <a16:creationId xmlns:a16="http://schemas.microsoft.com/office/drawing/2014/main" id="{26A533A0-D252-4548-ACD1-521E6F6C9F65}"/>
              </a:ext>
            </a:extLst>
          </p:cNvPr>
          <p:cNvSpPr>
            <a:spLocks noChangeAspect="1"/>
          </p:cNvSpPr>
          <p:nvPr/>
        </p:nvSpPr>
        <p:spPr>
          <a:xfrm>
            <a:off x="228714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8" name="Oval 1797">
            <a:extLst>
              <a:ext uri="{FF2B5EF4-FFF2-40B4-BE49-F238E27FC236}">
                <a16:creationId xmlns:a16="http://schemas.microsoft.com/office/drawing/2014/main" id="{19F179CA-74F9-45EC-AB41-B5D15ED68BC7}"/>
              </a:ext>
            </a:extLst>
          </p:cNvPr>
          <p:cNvSpPr>
            <a:spLocks noChangeAspect="1"/>
          </p:cNvSpPr>
          <p:nvPr/>
        </p:nvSpPr>
        <p:spPr>
          <a:xfrm>
            <a:off x="253149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9" name="Oval 1798">
            <a:extLst>
              <a:ext uri="{FF2B5EF4-FFF2-40B4-BE49-F238E27FC236}">
                <a16:creationId xmlns:a16="http://schemas.microsoft.com/office/drawing/2014/main" id="{639F1A7E-193E-48FB-AF28-44BA67DD6EEE}"/>
              </a:ext>
            </a:extLst>
          </p:cNvPr>
          <p:cNvSpPr>
            <a:spLocks noChangeAspect="1"/>
          </p:cNvSpPr>
          <p:nvPr/>
        </p:nvSpPr>
        <p:spPr>
          <a:xfrm>
            <a:off x="82105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0" name="Oval 1799">
            <a:extLst>
              <a:ext uri="{FF2B5EF4-FFF2-40B4-BE49-F238E27FC236}">
                <a16:creationId xmlns:a16="http://schemas.microsoft.com/office/drawing/2014/main" id="{1EFF6E4F-370A-4A24-B190-D10D835D1009}"/>
              </a:ext>
            </a:extLst>
          </p:cNvPr>
          <p:cNvSpPr>
            <a:spLocks noChangeAspect="1"/>
          </p:cNvSpPr>
          <p:nvPr/>
        </p:nvSpPr>
        <p:spPr>
          <a:xfrm>
            <a:off x="106540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1" name="Oval 1800">
            <a:extLst>
              <a:ext uri="{FF2B5EF4-FFF2-40B4-BE49-F238E27FC236}">
                <a16:creationId xmlns:a16="http://schemas.microsoft.com/office/drawing/2014/main" id="{D5A72811-7BB7-4190-BA97-C13707697C70}"/>
              </a:ext>
            </a:extLst>
          </p:cNvPr>
          <p:cNvSpPr>
            <a:spLocks noChangeAspect="1"/>
          </p:cNvSpPr>
          <p:nvPr/>
        </p:nvSpPr>
        <p:spPr>
          <a:xfrm>
            <a:off x="130975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4E23CA7E-6BBD-4FA3-A361-192A9C774C23}"/>
              </a:ext>
            </a:extLst>
          </p:cNvPr>
          <p:cNvSpPr>
            <a:spLocks noChangeAspect="1"/>
          </p:cNvSpPr>
          <p:nvPr/>
        </p:nvSpPr>
        <p:spPr>
          <a:xfrm>
            <a:off x="350888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F7AD8291-2EA3-4BB7-B938-33211C1A8841}"/>
              </a:ext>
            </a:extLst>
          </p:cNvPr>
          <p:cNvSpPr>
            <a:spLocks noChangeAspect="1"/>
          </p:cNvSpPr>
          <p:nvPr/>
        </p:nvSpPr>
        <p:spPr>
          <a:xfrm>
            <a:off x="375323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3631DA49-CA7F-49D9-A640-25E00B903C5E}"/>
              </a:ext>
            </a:extLst>
          </p:cNvPr>
          <p:cNvSpPr>
            <a:spLocks noChangeAspect="1"/>
          </p:cNvSpPr>
          <p:nvPr/>
        </p:nvSpPr>
        <p:spPr>
          <a:xfrm>
            <a:off x="399757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C6C1D3F4-8C29-4F07-86F2-82478742531F}"/>
              </a:ext>
            </a:extLst>
          </p:cNvPr>
          <p:cNvSpPr>
            <a:spLocks noChangeAspect="1"/>
          </p:cNvSpPr>
          <p:nvPr/>
        </p:nvSpPr>
        <p:spPr>
          <a:xfrm>
            <a:off x="424192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B0FB138B-73C6-4561-9884-19966E3AC626}"/>
              </a:ext>
            </a:extLst>
          </p:cNvPr>
          <p:cNvSpPr>
            <a:spLocks noChangeAspect="1"/>
          </p:cNvSpPr>
          <p:nvPr/>
        </p:nvSpPr>
        <p:spPr>
          <a:xfrm>
            <a:off x="448627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A0572560-0322-4819-98C6-012E3659097E}"/>
              </a:ext>
            </a:extLst>
          </p:cNvPr>
          <p:cNvSpPr>
            <a:spLocks noChangeAspect="1"/>
          </p:cNvSpPr>
          <p:nvPr/>
        </p:nvSpPr>
        <p:spPr>
          <a:xfrm>
            <a:off x="277583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A96AE7CE-9A1C-4A5E-A3E2-0D61BB996148}"/>
              </a:ext>
            </a:extLst>
          </p:cNvPr>
          <p:cNvSpPr>
            <a:spLocks noChangeAspect="1"/>
          </p:cNvSpPr>
          <p:nvPr/>
        </p:nvSpPr>
        <p:spPr>
          <a:xfrm>
            <a:off x="302018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F22EFB52-0136-42C5-B404-A3F623BF9408}"/>
              </a:ext>
            </a:extLst>
          </p:cNvPr>
          <p:cNvSpPr>
            <a:spLocks noChangeAspect="1"/>
          </p:cNvSpPr>
          <p:nvPr/>
        </p:nvSpPr>
        <p:spPr>
          <a:xfrm>
            <a:off x="326453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7834F0E5-5623-4B6B-8168-5A536AE6B111}"/>
              </a:ext>
            </a:extLst>
          </p:cNvPr>
          <p:cNvSpPr>
            <a:spLocks noChangeAspect="1"/>
          </p:cNvSpPr>
          <p:nvPr/>
        </p:nvSpPr>
        <p:spPr>
          <a:xfrm>
            <a:off x="546366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1" name="Oval 1810">
            <a:extLst>
              <a:ext uri="{FF2B5EF4-FFF2-40B4-BE49-F238E27FC236}">
                <a16:creationId xmlns:a16="http://schemas.microsoft.com/office/drawing/2014/main" id="{B37D5565-85B9-4400-BA08-811653C225B1}"/>
              </a:ext>
            </a:extLst>
          </p:cNvPr>
          <p:cNvSpPr>
            <a:spLocks noChangeAspect="1"/>
          </p:cNvSpPr>
          <p:nvPr/>
        </p:nvSpPr>
        <p:spPr>
          <a:xfrm>
            <a:off x="570801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2" name="Oval 1811">
            <a:extLst>
              <a:ext uri="{FF2B5EF4-FFF2-40B4-BE49-F238E27FC236}">
                <a16:creationId xmlns:a16="http://schemas.microsoft.com/office/drawing/2014/main" id="{42DDDA73-289A-48F4-9D22-80EB8153B66C}"/>
              </a:ext>
            </a:extLst>
          </p:cNvPr>
          <p:cNvSpPr>
            <a:spLocks noChangeAspect="1"/>
          </p:cNvSpPr>
          <p:nvPr/>
        </p:nvSpPr>
        <p:spPr>
          <a:xfrm>
            <a:off x="595236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3" name="Oval 1812">
            <a:extLst>
              <a:ext uri="{FF2B5EF4-FFF2-40B4-BE49-F238E27FC236}">
                <a16:creationId xmlns:a16="http://schemas.microsoft.com/office/drawing/2014/main" id="{9191FA15-FB1D-4632-9BFC-8C38D6E3EAA9}"/>
              </a:ext>
            </a:extLst>
          </p:cNvPr>
          <p:cNvSpPr>
            <a:spLocks noChangeAspect="1"/>
          </p:cNvSpPr>
          <p:nvPr/>
        </p:nvSpPr>
        <p:spPr>
          <a:xfrm>
            <a:off x="619671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4" name="Oval 1813">
            <a:extLst>
              <a:ext uri="{FF2B5EF4-FFF2-40B4-BE49-F238E27FC236}">
                <a16:creationId xmlns:a16="http://schemas.microsoft.com/office/drawing/2014/main" id="{296F74B7-CE5C-4D36-9191-D7EC92866DAD}"/>
              </a:ext>
            </a:extLst>
          </p:cNvPr>
          <p:cNvSpPr>
            <a:spLocks noChangeAspect="1"/>
          </p:cNvSpPr>
          <p:nvPr/>
        </p:nvSpPr>
        <p:spPr>
          <a:xfrm>
            <a:off x="644105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5" name="Oval 1814">
            <a:extLst>
              <a:ext uri="{FF2B5EF4-FFF2-40B4-BE49-F238E27FC236}">
                <a16:creationId xmlns:a16="http://schemas.microsoft.com/office/drawing/2014/main" id="{254E0420-C402-4BB6-ACF5-D6F951364A82}"/>
              </a:ext>
            </a:extLst>
          </p:cNvPr>
          <p:cNvSpPr>
            <a:spLocks noChangeAspect="1"/>
          </p:cNvSpPr>
          <p:nvPr/>
        </p:nvSpPr>
        <p:spPr>
          <a:xfrm>
            <a:off x="473062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6" name="Oval 1815">
            <a:extLst>
              <a:ext uri="{FF2B5EF4-FFF2-40B4-BE49-F238E27FC236}">
                <a16:creationId xmlns:a16="http://schemas.microsoft.com/office/drawing/2014/main" id="{FF9C8AF9-D865-469E-A070-3CB2AF54211A}"/>
              </a:ext>
            </a:extLst>
          </p:cNvPr>
          <p:cNvSpPr>
            <a:spLocks noChangeAspect="1"/>
          </p:cNvSpPr>
          <p:nvPr/>
        </p:nvSpPr>
        <p:spPr>
          <a:xfrm>
            <a:off x="497497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7" name="Oval 1816">
            <a:extLst>
              <a:ext uri="{FF2B5EF4-FFF2-40B4-BE49-F238E27FC236}">
                <a16:creationId xmlns:a16="http://schemas.microsoft.com/office/drawing/2014/main" id="{D73F9B17-A96D-46A8-AEC2-E29709948E10}"/>
              </a:ext>
            </a:extLst>
          </p:cNvPr>
          <p:cNvSpPr>
            <a:spLocks noChangeAspect="1"/>
          </p:cNvSpPr>
          <p:nvPr/>
        </p:nvSpPr>
        <p:spPr>
          <a:xfrm>
            <a:off x="521931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8" name="Oval 1817">
            <a:extLst>
              <a:ext uri="{FF2B5EF4-FFF2-40B4-BE49-F238E27FC236}">
                <a16:creationId xmlns:a16="http://schemas.microsoft.com/office/drawing/2014/main" id="{79564384-FDEF-4AE5-BFEA-1CFD10C79616}"/>
              </a:ext>
            </a:extLst>
          </p:cNvPr>
          <p:cNvSpPr>
            <a:spLocks noChangeAspect="1"/>
          </p:cNvSpPr>
          <p:nvPr/>
        </p:nvSpPr>
        <p:spPr>
          <a:xfrm>
            <a:off x="7418451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9" name="Oval 1818">
            <a:extLst>
              <a:ext uri="{FF2B5EF4-FFF2-40B4-BE49-F238E27FC236}">
                <a16:creationId xmlns:a16="http://schemas.microsoft.com/office/drawing/2014/main" id="{C547D1EF-E9F4-4D17-B7D6-04FD4DD02D55}"/>
              </a:ext>
            </a:extLst>
          </p:cNvPr>
          <p:cNvSpPr>
            <a:spLocks noChangeAspect="1"/>
          </p:cNvSpPr>
          <p:nvPr/>
        </p:nvSpPr>
        <p:spPr>
          <a:xfrm>
            <a:off x="7662799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0" name="Oval 1819">
            <a:extLst>
              <a:ext uri="{FF2B5EF4-FFF2-40B4-BE49-F238E27FC236}">
                <a16:creationId xmlns:a16="http://schemas.microsoft.com/office/drawing/2014/main" id="{043DA672-0C88-48C2-A999-DC3145215141}"/>
              </a:ext>
            </a:extLst>
          </p:cNvPr>
          <p:cNvSpPr>
            <a:spLocks noChangeAspect="1"/>
          </p:cNvSpPr>
          <p:nvPr/>
        </p:nvSpPr>
        <p:spPr>
          <a:xfrm>
            <a:off x="790714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1" name="Oval 1820">
            <a:extLst>
              <a:ext uri="{FF2B5EF4-FFF2-40B4-BE49-F238E27FC236}">
                <a16:creationId xmlns:a16="http://schemas.microsoft.com/office/drawing/2014/main" id="{91B7EAC5-3EB9-4D11-9194-F4BBA897041D}"/>
              </a:ext>
            </a:extLst>
          </p:cNvPr>
          <p:cNvSpPr>
            <a:spLocks noChangeAspect="1"/>
          </p:cNvSpPr>
          <p:nvPr/>
        </p:nvSpPr>
        <p:spPr>
          <a:xfrm>
            <a:off x="6685407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2" name="Oval 1821">
            <a:extLst>
              <a:ext uri="{FF2B5EF4-FFF2-40B4-BE49-F238E27FC236}">
                <a16:creationId xmlns:a16="http://schemas.microsoft.com/office/drawing/2014/main" id="{05A38B31-3A11-4CBD-9329-A344BF8503EA}"/>
              </a:ext>
            </a:extLst>
          </p:cNvPr>
          <p:cNvSpPr>
            <a:spLocks noChangeAspect="1"/>
          </p:cNvSpPr>
          <p:nvPr/>
        </p:nvSpPr>
        <p:spPr>
          <a:xfrm>
            <a:off x="6929755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3" name="Oval 1822">
            <a:extLst>
              <a:ext uri="{FF2B5EF4-FFF2-40B4-BE49-F238E27FC236}">
                <a16:creationId xmlns:a16="http://schemas.microsoft.com/office/drawing/2014/main" id="{3D71E56A-DD11-4D4D-B294-0FD46C3E5F7C}"/>
              </a:ext>
            </a:extLst>
          </p:cNvPr>
          <p:cNvSpPr>
            <a:spLocks noChangeAspect="1"/>
          </p:cNvSpPr>
          <p:nvPr/>
        </p:nvSpPr>
        <p:spPr>
          <a:xfrm>
            <a:off x="7174103" y="527641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4" name="Oval 1823">
            <a:extLst>
              <a:ext uri="{FF2B5EF4-FFF2-40B4-BE49-F238E27FC236}">
                <a16:creationId xmlns:a16="http://schemas.microsoft.com/office/drawing/2014/main" id="{439F99EB-78E2-4DD6-909F-163780A73BF5}"/>
              </a:ext>
            </a:extLst>
          </p:cNvPr>
          <p:cNvSpPr>
            <a:spLocks noChangeAspect="1"/>
          </p:cNvSpPr>
          <p:nvPr/>
        </p:nvSpPr>
        <p:spPr>
          <a:xfrm>
            <a:off x="155409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5" name="Oval 1824">
            <a:extLst>
              <a:ext uri="{FF2B5EF4-FFF2-40B4-BE49-F238E27FC236}">
                <a16:creationId xmlns:a16="http://schemas.microsoft.com/office/drawing/2014/main" id="{7BEAD172-001B-4CEF-8657-3E1D8663F461}"/>
              </a:ext>
            </a:extLst>
          </p:cNvPr>
          <p:cNvSpPr>
            <a:spLocks noChangeAspect="1"/>
          </p:cNvSpPr>
          <p:nvPr/>
        </p:nvSpPr>
        <p:spPr>
          <a:xfrm>
            <a:off x="179844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6" name="Oval 1825">
            <a:extLst>
              <a:ext uri="{FF2B5EF4-FFF2-40B4-BE49-F238E27FC236}">
                <a16:creationId xmlns:a16="http://schemas.microsoft.com/office/drawing/2014/main" id="{A95883AF-3966-4C0E-9FCE-7223B145663D}"/>
              </a:ext>
            </a:extLst>
          </p:cNvPr>
          <p:cNvSpPr>
            <a:spLocks noChangeAspect="1"/>
          </p:cNvSpPr>
          <p:nvPr/>
        </p:nvSpPr>
        <p:spPr>
          <a:xfrm>
            <a:off x="204279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7" name="Oval 1826">
            <a:extLst>
              <a:ext uri="{FF2B5EF4-FFF2-40B4-BE49-F238E27FC236}">
                <a16:creationId xmlns:a16="http://schemas.microsoft.com/office/drawing/2014/main" id="{A9A07556-1C2B-48ED-AD31-AC231F3AFDD3}"/>
              </a:ext>
            </a:extLst>
          </p:cNvPr>
          <p:cNvSpPr>
            <a:spLocks noChangeAspect="1"/>
          </p:cNvSpPr>
          <p:nvPr/>
        </p:nvSpPr>
        <p:spPr>
          <a:xfrm>
            <a:off x="228714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8" name="Oval 1827">
            <a:extLst>
              <a:ext uri="{FF2B5EF4-FFF2-40B4-BE49-F238E27FC236}">
                <a16:creationId xmlns:a16="http://schemas.microsoft.com/office/drawing/2014/main" id="{5B418197-DB08-4C94-A11C-1809F3D0F108}"/>
              </a:ext>
            </a:extLst>
          </p:cNvPr>
          <p:cNvSpPr>
            <a:spLocks noChangeAspect="1"/>
          </p:cNvSpPr>
          <p:nvPr/>
        </p:nvSpPr>
        <p:spPr>
          <a:xfrm>
            <a:off x="253149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9" name="Oval 1828">
            <a:extLst>
              <a:ext uri="{FF2B5EF4-FFF2-40B4-BE49-F238E27FC236}">
                <a16:creationId xmlns:a16="http://schemas.microsoft.com/office/drawing/2014/main" id="{6C6F9C5D-58E1-4CEA-A527-68691B78527F}"/>
              </a:ext>
            </a:extLst>
          </p:cNvPr>
          <p:cNvSpPr>
            <a:spLocks noChangeAspect="1"/>
          </p:cNvSpPr>
          <p:nvPr/>
        </p:nvSpPr>
        <p:spPr>
          <a:xfrm>
            <a:off x="106540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0" name="Oval 1829">
            <a:extLst>
              <a:ext uri="{FF2B5EF4-FFF2-40B4-BE49-F238E27FC236}">
                <a16:creationId xmlns:a16="http://schemas.microsoft.com/office/drawing/2014/main" id="{7960DBE2-DCFF-4941-ADA1-D92FFA31CBAA}"/>
              </a:ext>
            </a:extLst>
          </p:cNvPr>
          <p:cNvSpPr>
            <a:spLocks noChangeAspect="1"/>
          </p:cNvSpPr>
          <p:nvPr/>
        </p:nvSpPr>
        <p:spPr>
          <a:xfrm>
            <a:off x="130975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1" name="Oval 1830">
            <a:extLst>
              <a:ext uri="{FF2B5EF4-FFF2-40B4-BE49-F238E27FC236}">
                <a16:creationId xmlns:a16="http://schemas.microsoft.com/office/drawing/2014/main" id="{2BFF23F5-FC9D-482C-AB70-BEC23439EFB7}"/>
              </a:ext>
            </a:extLst>
          </p:cNvPr>
          <p:cNvSpPr>
            <a:spLocks noChangeAspect="1"/>
          </p:cNvSpPr>
          <p:nvPr/>
        </p:nvSpPr>
        <p:spPr>
          <a:xfrm>
            <a:off x="350888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2" name="Oval 1831">
            <a:extLst>
              <a:ext uri="{FF2B5EF4-FFF2-40B4-BE49-F238E27FC236}">
                <a16:creationId xmlns:a16="http://schemas.microsoft.com/office/drawing/2014/main" id="{02C2C9A5-F9B7-49EC-8478-6A22038B11B4}"/>
              </a:ext>
            </a:extLst>
          </p:cNvPr>
          <p:cNvSpPr>
            <a:spLocks noChangeAspect="1"/>
          </p:cNvSpPr>
          <p:nvPr/>
        </p:nvSpPr>
        <p:spPr>
          <a:xfrm>
            <a:off x="375323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3" name="Oval 1832">
            <a:extLst>
              <a:ext uri="{FF2B5EF4-FFF2-40B4-BE49-F238E27FC236}">
                <a16:creationId xmlns:a16="http://schemas.microsoft.com/office/drawing/2014/main" id="{2A6A3674-E90D-4C96-BB52-10C48416AB8B}"/>
              </a:ext>
            </a:extLst>
          </p:cNvPr>
          <p:cNvSpPr>
            <a:spLocks noChangeAspect="1"/>
          </p:cNvSpPr>
          <p:nvPr/>
        </p:nvSpPr>
        <p:spPr>
          <a:xfrm>
            <a:off x="399757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4" name="Oval 1833">
            <a:extLst>
              <a:ext uri="{FF2B5EF4-FFF2-40B4-BE49-F238E27FC236}">
                <a16:creationId xmlns:a16="http://schemas.microsoft.com/office/drawing/2014/main" id="{BB564C24-5E9C-4EBE-9A0E-C4384CCE36C5}"/>
              </a:ext>
            </a:extLst>
          </p:cNvPr>
          <p:cNvSpPr>
            <a:spLocks noChangeAspect="1"/>
          </p:cNvSpPr>
          <p:nvPr/>
        </p:nvSpPr>
        <p:spPr>
          <a:xfrm>
            <a:off x="424192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5" name="Oval 1834">
            <a:extLst>
              <a:ext uri="{FF2B5EF4-FFF2-40B4-BE49-F238E27FC236}">
                <a16:creationId xmlns:a16="http://schemas.microsoft.com/office/drawing/2014/main" id="{2266B876-6966-4897-9909-FDE4C37073BC}"/>
              </a:ext>
            </a:extLst>
          </p:cNvPr>
          <p:cNvSpPr>
            <a:spLocks noChangeAspect="1"/>
          </p:cNvSpPr>
          <p:nvPr/>
        </p:nvSpPr>
        <p:spPr>
          <a:xfrm>
            <a:off x="448627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6" name="Oval 1835">
            <a:extLst>
              <a:ext uri="{FF2B5EF4-FFF2-40B4-BE49-F238E27FC236}">
                <a16:creationId xmlns:a16="http://schemas.microsoft.com/office/drawing/2014/main" id="{6793E269-32DF-41B4-8557-579F4C9D7187}"/>
              </a:ext>
            </a:extLst>
          </p:cNvPr>
          <p:cNvSpPr>
            <a:spLocks noChangeAspect="1"/>
          </p:cNvSpPr>
          <p:nvPr/>
        </p:nvSpPr>
        <p:spPr>
          <a:xfrm>
            <a:off x="277583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7" name="Oval 1836">
            <a:extLst>
              <a:ext uri="{FF2B5EF4-FFF2-40B4-BE49-F238E27FC236}">
                <a16:creationId xmlns:a16="http://schemas.microsoft.com/office/drawing/2014/main" id="{9C55A9BA-52C9-48B4-8251-AD006B164FCD}"/>
              </a:ext>
            </a:extLst>
          </p:cNvPr>
          <p:cNvSpPr>
            <a:spLocks noChangeAspect="1"/>
          </p:cNvSpPr>
          <p:nvPr/>
        </p:nvSpPr>
        <p:spPr>
          <a:xfrm>
            <a:off x="302018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8" name="Oval 1837">
            <a:extLst>
              <a:ext uri="{FF2B5EF4-FFF2-40B4-BE49-F238E27FC236}">
                <a16:creationId xmlns:a16="http://schemas.microsoft.com/office/drawing/2014/main" id="{83ED26B9-C2E7-4868-8C56-1968AAB7DF20}"/>
              </a:ext>
            </a:extLst>
          </p:cNvPr>
          <p:cNvSpPr>
            <a:spLocks noChangeAspect="1"/>
          </p:cNvSpPr>
          <p:nvPr/>
        </p:nvSpPr>
        <p:spPr>
          <a:xfrm>
            <a:off x="326453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9" name="Oval 1838">
            <a:extLst>
              <a:ext uri="{FF2B5EF4-FFF2-40B4-BE49-F238E27FC236}">
                <a16:creationId xmlns:a16="http://schemas.microsoft.com/office/drawing/2014/main" id="{15B571CF-A158-4113-A3C5-B56C006B230C}"/>
              </a:ext>
            </a:extLst>
          </p:cNvPr>
          <p:cNvSpPr>
            <a:spLocks noChangeAspect="1"/>
          </p:cNvSpPr>
          <p:nvPr/>
        </p:nvSpPr>
        <p:spPr>
          <a:xfrm>
            <a:off x="546366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0" name="Oval 1839">
            <a:extLst>
              <a:ext uri="{FF2B5EF4-FFF2-40B4-BE49-F238E27FC236}">
                <a16:creationId xmlns:a16="http://schemas.microsoft.com/office/drawing/2014/main" id="{FD7F5133-515A-4163-B5FF-38BEF7FC856B}"/>
              </a:ext>
            </a:extLst>
          </p:cNvPr>
          <p:cNvSpPr>
            <a:spLocks noChangeAspect="1"/>
          </p:cNvSpPr>
          <p:nvPr/>
        </p:nvSpPr>
        <p:spPr>
          <a:xfrm>
            <a:off x="570801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1" name="Oval 1840">
            <a:extLst>
              <a:ext uri="{FF2B5EF4-FFF2-40B4-BE49-F238E27FC236}">
                <a16:creationId xmlns:a16="http://schemas.microsoft.com/office/drawing/2014/main" id="{13D72E5A-F643-441E-BB1D-D2C86DB01DC5}"/>
              </a:ext>
            </a:extLst>
          </p:cNvPr>
          <p:cNvSpPr>
            <a:spLocks noChangeAspect="1"/>
          </p:cNvSpPr>
          <p:nvPr/>
        </p:nvSpPr>
        <p:spPr>
          <a:xfrm>
            <a:off x="595236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2" name="Oval 1841">
            <a:extLst>
              <a:ext uri="{FF2B5EF4-FFF2-40B4-BE49-F238E27FC236}">
                <a16:creationId xmlns:a16="http://schemas.microsoft.com/office/drawing/2014/main" id="{AFC058AB-7280-4EF7-B0F1-99F42A1D9A93}"/>
              </a:ext>
            </a:extLst>
          </p:cNvPr>
          <p:cNvSpPr>
            <a:spLocks noChangeAspect="1"/>
          </p:cNvSpPr>
          <p:nvPr/>
        </p:nvSpPr>
        <p:spPr>
          <a:xfrm>
            <a:off x="619671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" name="Oval 1842">
            <a:extLst>
              <a:ext uri="{FF2B5EF4-FFF2-40B4-BE49-F238E27FC236}">
                <a16:creationId xmlns:a16="http://schemas.microsoft.com/office/drawing/2014/main" id="{FADFE2B4-F56A-4514-A008-AE5F0631E83D}"/>
              </a:ext>
            </a:extLst>
          </p:cNvPr>
          <p:cNvSpPr>
            <a:spLocks noChangeAspect="1"/>
          </p:cNvSpPr>
          <p:nvPr/>
        </p:nvSpPr>
        <p:spPr>
          <a:xfrm>
            <a:off x="644105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4" name="Oval 1843">
            <a:extLst>
              <a:ext uri="{FF2B5EF4-FFF2-40B4-BE49-F238E27FC236}">
                <a16:creationId xmlns:a16="http://schemas.microsoft.com/office/drawing/2014/main" id="{928A0292-F467-4675-860E-4A5431AC2CCA}"/>
              </a:ext>
            </a:extLst>
          </p:cNvPr>
          <p:cNvSpPr>
            <a:spLocks noChangeAspect="1"/>
          </p:cNvSpPr>
          <p:nvPr/>
        </p:nvSpPr>
        <p:spPr>
          <a:xfrm>
            <a:off x="473062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5" name="Oval 1844">
            <a:extLst>
              <a:ext uri="{FF2B5EF4-FFF2-40B4-BE49-F238E27FC236}">
                <a16:creationId xmlns:a16="http://schemas.microsoft.com/office/drawing/2014/main" id="{439B4959-F344-4D12-A959-8BC0188533AD}"/>
              </a:ext>
            </a:extLst>
          </p:cNvPr>
          <p:cNvSpPr>
            <a:spLocks noChangeAspect="1"/>
          </p:cNvSpPr>
          <p:nvPr/>
        </p:nvSpPr>
        <p:spPr>
          <a:xfrm>
            <a:off x="497497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6" name="Oval 1845">
            <a:extLst>
              <a:ext uri="{FF2B5EF4-FFF2-40B4-BE49-F238E27FC236}">
                <a16:creationId xmlns:a16="http://schemas.microsoft.com/office/drawing/2014/main" id="{A9AF958E-8F34-4154-9637-90A1D98658E0}"/>
              </a:ext>
            </a:extLst>
          </p:cNvPr>
          <p:cNvSpPr>
            <a:spLocks noChangeAspect="1"/>
          </p:cNvSpPr>
          <p:nvPr/>
        </p:nvSpPr>
        <p:spPr>
          <a:xfrm>
            <a:off x="521931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7" name="Oval 1846">
            <a:extLst>
              <a:ext uri="{FF2B5EF4-FFF2-40B4-BE49-F238E27FC236}">
                <a16:creationId xmlns:a16="http://schemas.microsoft.com/office/drawing/2014/main" id="{CCB69E10-F631-4CB3-A6FA-FE315398DABB}"/>
              </a:ext>
            </a:extLst>
          </p:cNvPr>
          <p:cNvSpPr>
            <a:spLocks noChangeAspect="1"/>
          </p:cNvSpPr>
          <p:nvPr/>
        </p:nvSpPr>
        <p:spPr>
          <a:xfrm>
            <a:off x="7418451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8" name="Oval 1847">
            <a:extLst>
              <a:ext uri="{FF2B5EF4-FFF2-40B4-BE49-F238E27FC236}">
                <a16:creationId xmlns:a16="http://schemas.microsoft.com/office/drawing/2014/main" id="{FE804F81-201E-4D9F-9FC2-FAAEC8A72040}"/>
              </a:ext>
            </a:extLst>
          </p:cNvPr>
          <p:cNvSpPr>
            <a:spLocks noChangeAspect="1"/>
          </p:cNvSpPr>
          <p:nvPr/>
        </p:nvSpPr>
        <p:spPr>
          <a:xfrm>
            <a:off x="7662799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9" name="Oval 1848">
            <a:extLst>
              <a:ext uri="{FF2B5EF4-FFF2-40B4-BE49-F238E27FC236}">
                <a16:creationId xmlns:a16="http://schemas.microsoft.com/office/drawing/2014/main" id="{72D4415C-5C1F-4340-B10D-75FA27DADF87}"/>
              </a:ext>
            </a:extLst>
          </p:cNvPr>
          <p:cNvSpPr>
            <a:spLocks noChangeAspect="1"/>
          </p:cNvSpPr>
          <p:nvPr/>
        </p:nvSpPr>
        <p:spPr>
          <a:xfrm>
            <a:off x="790714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0" name="Oval 1849">
            <a:extLst>
              <a:ext uri="{FF2B5EF4-FFF2-40B4-BE49-F238E27FC236}">
                <a16:creationId xmlns:a16="http://schemas.microsoft.com/office/drawing/2014/main" id="{D29EBF1A-6064-4DAD-B979-C072DAFF77DD}"/>
              </a:ext>
            </a:extLst>
          </p:cNvPr>
          <p:cNvSpPr>
            <a:spLocks noChangeAspect="1"/>
          </p:cNvSpPr>
          <p:nvPr/>
        </p:nvSpPr>
        <p:spPr>
          <a:xfrm>
            <a:off x="6685407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1" name="Oval 1850">
            <a:extLst>
              <a:ext uri="{FF2B5EF4-FFF2-40B4-BE49-F238E27FC236}">
                <a16:creationId xmlns:a16="http://schemas.microsoft.com/office/drawing/2014/main" id="{F303F9AE-4E08-4AC0-9717-3163B6935622}"/>
              </a:ext>
            </a:extLst>
          </p:cNvPr>
          <p:cNvSpPr>
            <a:spLocks noChangeAspect="1"/>
          </p:cNvSpPr>
          <p:nvPr/>
        </p:nvSpPr>
        <p:spPr>
          <a:xfrm>
            <a:off x="6929755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2" name="Oval 1851">
            <a:extLst>
              <a:ext uri="{FF2B5EF4-FFF2-40B4-BE49-F238E27FC236}">
                <a16:creationId xmlns:a16="http://schemas.microsoft.com/office/drawing/2014/main" id="{12D7D0B9-B9C7-4657-894D-DFC234221C6D}"/>
              </a:ext>
            </a:extLst>
          </p:cNvPr>
          <p:cNvSpPr>
            <a:spLocks noChangeAspect="1"/>
          </p:cNvSpPr>
          <p:nvPr/>
        </p:nvSpPr>
        <p:spPr>
          <a:xfrm>
            <a:off x="7174103" y="551908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3" name="Oval 1852">
            <a:extLst>
              <a:ext uri="{FF2B5EF4-FFF2-40B4-BE49-F238E27FC236}">
                <a16:creationId xmlns:a16="http://schemas.microsoft.com/office/drawing/2014/main" id="{D34118C8-D34B-4666-9A06-659B8B77678E}"/>
              </a:ext>
            </a:extLst>
          </p:cNvPr>
          <p:cNvSpPr>
            <a:spLocks noChangeAspect="1"/>
          </p:cNvSpPr>
          <p:nvPr/>
        </p:nvSpPr>
        <p:spPr>
          <a:xfrm>
            <a:off x="155409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4" name="Oval 1853">
            <a:extLst>
              <a:ext uri="{FF2B5EF4-FFF2-40B4-BE49-F238E27FC236}">
                <a16:creationId xmlns:a16="http://schemas.microsoft.com/office/drawing/2014/main" id="{E7CC215A-C964-4B6A-9745-9E8744124D6A}"/>
              </a:ext>
            </a:extLst>
          </p:cNvPr>
          <p:cNvSpPr>
            <a:spLocks noChangeAspect="1"/>
          </p:cNvSpPr>
          <p:nvPr/>
        </p:nvSpPr>
        <p:spPr>
          <a:xfrm>
            <a:off x="179844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5" name="Oval 1854">
            <a:extLst>
              <a:ext uri="{FF2B5EF4-FFF2-40B4-BE49-F238E27FC236}">
                <a16:creationId xmlns:a16="http://schemas.microsoft.com/office/drawing/2014/main" id="{39F549E2-9F0F-491B-803A-0A6ECC65CC0E}"/>
              </a:ext>
            </a:extLst>
          </p:cNvPr>
          <p:cNvSpPr>
            <a:spLocks noChangeAspect="1"/>
          </p:cNvSpPr>
          <p:nvPr/>
        </p:nvSpPr>
        <p:spPr>
          <a:xfrm>
            <a:off x="204279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6" name="Oval 1855">
            <a:extLst>
              <a:ext uri="{FF2B5EF4-FFF2-40B4-BE49-F238E27FC236}">
                <a16:creationId xmlns:a16="http://schemas.microsoft.com/office/drawing/2014/main" id="{770FD7B9-0953-43B6-BDF0-DA9971A68E91}"/>
              </a:ext>
            </a:extLst>
          </p:cNvPr>
          <p:cNvSpPr>
            <a:spLocks noChangeAspect="1"/>
          </p:cNvSpPr>
          <p:nvPr/>
        </p:nvSpPr>
        <p:spPr>
          <a:xfrm>
            <a:off x="228714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7" name="Oval 1856">
            <a:extLst>
              <a:ext uri="{FF2B5EF4-FFF2-40B4-BE49-F238E27FC236}">
                <a16:creationId xmlns:a16="http://schemas.microsoft.com/office/drawing/2014/main" id="{7E428073-89DE-4EF5-9CF0-FFB1270049DC}"/>
              </a:ext>
            </a:extLst>
          </p:cNvPr>
          <p:cNvSpPr>
            <a:spLocks noChangeAspect="1"/>
          </p:cNvSpPr>
          <p:nvPr/>
        </p:nvSpPr>
        <p:spPr>
          <a:xfrm>
            <a:off x="253149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8" name="Oval 1857">
            <a:extLst>
              <a:ext uri="{FF2B5EF4-FFF2-40B4-BE49-F238E27FC236}">
                <a16:creationId xmlns:a16="http://schemas.microsoft.com/office/drawing/2014/main" id="{E1E15D28-CB62-436A-9B50-BBC627797CBA}"/>
              </a:ext>
            </a:extLst>
          </p:cNvPr>
          <p:cNvSpPr>
            <a:spLocks noChangeAspect="1"/>
          </p:cNvSpPr>
          <p:nvPr/>
        </p:nvSpPr>
        <p:spPr>
          <a:xfrm>
            <a:off x="106540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9" name="Oval 1858">
            <a:extLst>
              <a:ext uri="{FF2B5EF4-FFF2-40B4-BE49-F238E27FC236}">
                <a16:creationId xmlns:a16="http://schemas.microsoft.com/office/drawing/2014/main" id="{75256D60-DDF6-4476-ACC0-8048C8883B95}"/>
              </a:ext>
            </a:extLst>
          </p:cNvPr>
          <p:cNvSpPr>
            <a:spLocks noChangeAspect="1"/>
          </p:cNvSpPr>
          <p:nvPr/>
        </p:nvSpPr>
        <p:spPr>
          <a:xfrm>
            <a:off x="130975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0" name="Oval 1859">
            <a:extLst>
              <a:ext uri="{FF2B5EF4-FFF2-40B4-BE49-F238E27FC236}">
                <a16:creationId xmlns:a16="http://schemas.microsoft.com/office/drawing/2014/main" id="{28F4332D-D3CA-47F9-88E1-2FEEAED6AEB8}"/>
              </a:ext>
            </a:extLst>
          </p:cNvPr>
          <p:cNvSpPr>
            <a:spLocks noChangeAspect="1"/>
          </p:cNvSpPr>
          <p:nvPr/>
        </p:nvSpPr>
        <p:spPr>
          <a:xfrm>
            <a:off x="350888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1" name="Oval 1860">
            <a:extLst>
              <a:ext uri="{FF2B5EF4-FFF2-40B4-BE49-F238E27FC236}">
                <a16:creationId xmlns:a16="http://schemas.microsoft.com/office/drawing/2014/main" id="{D177768A-5AC8-4510-B2F9-59B2C68394AB}"/>
              </a:ext>
            </a:extLst>
          </p:cNvPr>
          <p:cNvSpPr>
            <a:spLocks noChangeAspect="1"/>
          </p:cNvSpPr>
          <p:nvPr/>
        </p:nvSpPr>
        <p:spPr>
          <a:xfrm>
            <a:off x="375323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2" name="Oval 1861">
            <a:extLst>
              <a:ext uri="{FF2B5EF4-FFF2-40B4-BE49-F238E27FC236}">
                <a16:creationId xmlns:a16="http://schemas.microsoft.com/office/drawing/2014/main" id="{A483BD4D-D182-40D0-BEAB-52CBB55EA5AC}"/>
              </a:ext>
            </a:extLst>
          </p:cNvPr>
          <p:cNvSpPr>
            <a:spLocks noChangeAspect="1"/>
          </p:cNvSpPr>
          <p:nvPr/>
        </p:nvSpPr>
        <p:spPr>
          <a:xfrm>
            <a:off x="399757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3" name="Oval 1862">
            <a:extLst>
              <a:ext uri="{FF2B5EF4-FFF2-40B4-BE49-F238E27FC236}">
                <a16:creationId xmlns:a16="http://schemas.microsoft.com/office/drawing/2014/main" id="{3FD6BEEB-76DF-4C4A-AE42-46B5AB539536}"/>
              </a:ext>
            </a:extLst>
          </p:cNvPr>
          <p:cNvSpPr>
            <a:spLocks noChangeAspect="1"/>
          </p:cNvSpPr>
          <p:nvPr/>
        </p:nvSpPr>
        <p:spPr>
          <a:xfrm>
            <a:off x="424192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4" name="Oval 1863">
            <a:extLst>
              <a:ext uri="{FF2B5EF4-FFF2-40B4-BE49-F238E27FC236}">
                <a16:creationId xmlns:a16="http://schemas.microsoft.com/office/drawing/2014/main" id="{66EF36B4-E70A-40A1-94AA-DF6E7F130FC9}"/>
              </a:ext>
            </a:extLst>
          </p:cNvPr>
          <p:cNvSpPr>
            <a:spLocks noChangeAspect="1"/>
          </p:cNvSpPr>
          <p:nvPr/>
        </p:nvSpPr>
        <p:spPr>
          <a:xfrm>
            <a:off x="448627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5" name="Oval 1864">
            <a:extLst>
              <a:ext uri="{FF2B5EF4-FFF2-40B4-BE49-F238E27FC236}">
                <a16:creationId xmlns:a16="http://schemas.microsoft.com/office/drawing/2014/main" id="{81C6202B-8C6E-4585-BB6B-56121819C9DA}"/>
              </a:ext>
            </a:extLst>
          </p:cNvPr>
          <p:cNvSpPr>
            <a:spLocks noChangeAspect="1"/>
          </p:cNvSpPr>
          <p:nvPr/>
        </p:nvSpPr>
        <p:spPr>
          <a:xfrm>
            <a:off x="277583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6" name="Oval 1865">
            <a:extLst>
              <a:ext uri="{FF2B5EF4-FFF2-40B4-BE49-F238E27FC236}">
                <a16:creationId xmlns:a16="http://schemas.microsoft.com/office/drawing/2014/main" id="{6BDC4C3A-50C6-46DF-830A-A4BBC6A0996B}"/>
              </a:ext>
            </a:extLst>
          </p:cNvPr>
          <p:cNvSpPr>
            <a:spLocks noChangeAspect="1"/>
          </p:cNvSpPr>
          <p:nvPr/>
        </p:nvSpPr>
        <p:spPr>
          <a:xfrm>
            <a:off x="302018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7" name="Oval 1866">
            <a:extLst>
              <a:ext uri="{FF2B5EF4-FFF2-40B4-BE49-F238E27FC236}">
                <a16:creationId xmlns:a16="http://schemas.microsoft.com/office/drawing/2014/main" id="{F405F469-56E1-43F4-A072-C2210D19B5BA}"/>
              </a:ext>
            </a:extLst>
          </p:cNvPr>
          <p:cNvSpPr>
            <a:spLocks noChangeAspect="1"/>
          </p:cNvSpPr>
          <p:nvPr/>
        </p:nvSpPr>
        <p:spPr>
          <a:xfrm>
            <a:off x="326453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8" name="Oval 1867">
            <a:extLst>
              <a:ext uri="{FF2B5EF4-FFF2-40B4-BE49-F238E27FC236}">
                <a16:creationId xmlns:a16="http://schemas.microsoft.com/office/drawing/2014/main" id="{CC64A89D-7631-416D-B254-43D4209789C5}"/>
              </a:ext>
            </a:extLst>
          </p:cNvPr>
          <p:cNvSpPr>
            <a:spLocks noChangeAspect="1"/>
          </p:cNvSpPr>
          <p:nvPr/>
        </p:nvSpPr>
        <p:spPr>
          <a:xfrm>
            <a:off x="546366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9" name="Oval 1868">
            <a:extLst>
              <a:ext uri="{FF2B5EF4-FFF2-40B4-BE49-F238E27FC236}">
                <a16:creationId xmlns:a16="http://schemas.microsoft.com/office/drawing/2014/main" id="{00E422CA-D75D-4405-9C8C-B249AA2BF21C}"/>
              </a:ext>
            </a:extLst>
          </p:cNvPr>
          <p:cNvSpPr>
            <a:spLocks noChangeAspect="1"/>
          </p:cNvSpPr>
          <p:nvPr/>
        </p:nvSpPr>
        <p:spPr>
          <a:xfrm>
            <a:off x="570801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0" name="Oval 1869">
            <a:extLst>
              <a:ext uri="{FF2B5EF4-FFF2-40B4-BE49-F238E27FC236}">
                <a16:creationId xmlns:a16="http://schemas.microsoft.com/office/drawing/2014/main" id="{0A42E644-E78B-4B88-AFAD-3A6D9DAB7FB4}"/>
              </a:ext>
            </a:extLst>
          </p:cNvPr>
          <p:cNvSpPr>
            <a:spLocks noChangeAspect="1"/>
          </p:cNvSpPr>
          <p:nvPr/>
        </p:nvSpPr>
        <p:spPr>
          <a:xfrm>
            <a:off x="595236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1" name="Oval 1870">
            <a:extLst>
              <a:ext uri="{FF2B5EF4-FFF2-40B4-BE49-F238E27FC236}">
                <a16:creationId xmlns:a16="http://schemas.microsoft.com/office/drawing/2014/main" id="{8FDEE655-FF63-4DA3-8A3E-67E25294D842}"/>
              </a:ext>
            </a:extLst>
          </p:cNvPr>
          <p:cNvSpPr>
            <a:spLocks noChangeAspect="1"/>
          </p:cNvSpPr>
          <p:nvPr/>
        </p:nvSpPr>
        <p:spPr>
          <a:xfrm>
            <a:off x="619671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2" name="Oval 1871">
            <a:extLst>
              <a:ext uri="{FF2B5EF4-FFF2-40B4-BE49-F238E27FC236}">
                <a16:creationId xmlns:a16="http://schemas.microsoft.com/office/drawing/2014/main" id="{9AF8E671-5DB4-47B9-A5A7-6FCA39B152D7}"/>
              </a:ext>
            </a:extLst>
          </p:cNvPr>
          <p:cNvSpPr>
            <a:spLocks noChangeAspect="1"/>
          </p:cNvSpPr>
          <p:nvPr/>
        </p:nvSpPr>
        <p:spPr>
          <a:xfrm>
            <a:off x="644105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3" name="Oval 1872">
            <a:extLst>
              <a:ext uri="{FF2B5EF4-FFF2-40B4-BE49-F238E27FC236}">
                <a16:creationId xmlns:a16="http://schemas.microsoft.com/office/drawing/2014/main" id="{816AE2CF-E29B-4C59-9980-B3E85AD650B4}"/>
              </a:ext>
            </a:extLst>
          </p:cNvPr>
          <p:cNvSpPr>
            <a:spLocks noChangeAspect="1"/>
          </p:cNvSpPr>
          <p:nvPr/>
        </p:nvSpPr>
        <p:spPr>
          <a:xfrm>
            <a:off x="473062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4" name="Oval 1873">
            <a:extLst>
              <a:ext uri="{FF2B5EF4-FFF2-40B4-BE49-F238E27FC236}">
                <a16:creationId xmlns:a16="http://schemas.microsoft.com/office/drawing/2014/main" id="{D86FA551-C5C4-4648-A0ED-103829144401}"/>
              </a:ext>
            </a:extLst>
          </p:cNvPr>
          <p:cNvSpPr>
            <a:spLocks noChangeAspect="1"/>
          </p:cNvSpPr>
          <p:nvPr/>
        </p:nvSpPr>
        <p:spPr>
          <a:xfrm>
            <a:off x="497497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5" name="Oval 1874">
            <a:extLst>
              <a:ext uri="{FF2B5EF4-FFF2-40B4-BE49-F238E27FC236}">
                <a16:creationId xmlns:a16="http://schemas.microsoft.com/office/drawing/2014/main" id="{678B505F-6D2E-4415-99DA-91E75F9CE207}"/>
              </a:ext>
            </a:extLst>
          </p:cNvPr>
          <p:cNvSpPr>
            <a:spLocks noChangeAspect="1"/>
          </p:cNvSpPr>
          <p:nvPr/>
        </p:nvSpPr>
        <p:spPr>
          <a:xfrm>
            <a:off x="521931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6" name="Oval 1875">
            <a:extLst>
              <a:ext uri="{FF2B5EF4-FFF2-40B4-BE49-F238E27FC236}">
                <a16:creationId xmlns:a16="http://schemas.microsoft.com/office/drawing/2014/main" id="{5E8DD568-5995-40DB-ABF0-089588E65F06}"/>
              </a:ext>
            </a:extLst>
          </p:cNvPr>
          <p:cNvSpPr>
            <a:spLocks noChangeAspect="1"/>
          </p:cNvSpPr>
          <p:nvPr/>
        </p:nvSpPr>
        <p:spPr>
          <a:xfrm>
            <a:off x="7418451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7" name="Oval 1876">
            <a:extLst>
              <a:ext uri="{FF2B5EF4-FFF2-40B4-BE49-F238E27FC236}">
                <a16:creationId xmlns:a16="http://schemas.microsoft.com/office/drawing/2014/main" id="{F3643C01-D25F-41D6-B523-7A2A639ED147}"/>
              </a:ext>
            </a:extLst>
          </p:cNvPr>
          <p:cNvSpPr>
            <a:spLocks noChangeAspect="1"/>
          </p:cNvSpPr>
          <p:nvPr/>
        </p:nvSpPr>
        <p:spPr>
          <a:xfrm>
            <a:off x="7662799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8" name="Oval 1877">
            <a:extLst>
              <a:ext uri="{FF2B5EF4-FFF2-40B4-BE49-F238E27FC236}">
                <a16:creationId xmlns:a16="http://schemas.microsoft.com/office/drawing/2014/main" id="{C1B7373C-A4A5-4F00-8653-FE0E88F16225}"/>
              </a:ext>
            </a:extLst>
          </p:cNvPr>
          <p:cNvSpPr>
            <a:spLocks noChangeAspect="1"/>
          </p:cNvSpPr>
          <p:nvPr/>
        </p:nvSpPr>
        <p:spPr>
          <a:xfrm>
            <a:off x="790714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9" name="Oval 1878">
            <a:extLst>
              <a:ext uri="{FF2B5EF4-FFF2-40B4-BE49-F238E27FC236}">
                <a16:creationId xmlns:a16="http://schemas.microsoft.com/office/drawing/2014/main" id="{BF00E058-180F-438A-AFF2-C39CF9D8102D}"/>
              </a:ext>
            </a:extLst>
          </p:cNvPr>
          <p:cNvSpPr>
            <a:spLocks noChangeAspect="1"/>
          </p:cNvSpPr>
          <p:nvPr/>
        </p:nvSpPr>
        <p:spPr>
          <a:xfrm>
            <a:off x="6685407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0" name="Oval 1879">
            <a:extLst>
              <a:ext uri="{FF2B5EF4-FFF2-40B4-BE49-F238E27FC236}">
                <a16:creationId xmlns:a16="http://schemas.microsoft.com/office/drawing/2014/main" id="{08A465E9-8DE3-42F3-B1C7-30E5B009B3DF}"/>
              </a:ext>
            </a:extLst>
          </p:cNvPr>
          <p:cNvSpPr>
            <a:spLocks noChangeAspect="1"/>
          </p:cNvSpPr>
          <p:nvPr/>
        </p:nvSpPr>
        <p:spPr>
          <a:xfrm>
            <a:off x="6929755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1" name="Oval 1880">
            <a:extLst>
              <a:ext uri="{FF2B5EF4-FFF2-40B4-BE49-F238E27FC236}">
                <a16:creationId xmlns:a16="http://schemas.microsoft.com/office/drawing/2014/main" id="{E36EED2E-B2FB-4698-93CC-F3E9819D3A4E}"/>
              </a:ext>
            </a:extLst>
          </p:cNvPr>
          <p:cNvSpPr>
            <a:spLocks noChangeAspect="1"/>
          </p:cNvSpPr>
          <p:nvPr/>
        </p:nvSpPr>
        <p:spPr>
          <a:xfrm>
            <a:off x="7174103" y="576174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2" name="Oval 1881">
            <a:extLst>
              <a:ext uri="{FF2B5EF4-FFF2-40B4-BE49-F238E27FC236}">
                <a16:creationId xmlns:a16="http://schemas.microsoft.com/office/drawing/2014/main" id="{30BCFE73-8994-47AA-B49C-CD454E0B274C}"/>
              </a:ext>
            </a:extLst>
          </p:cNvPr>
          <p:cNvSpPr>
            <a:spLocks noChangeAspect="1"/>
          </p:cNvSpPr>
          <p:nvPr/>
        </p:nvSpPr>
        <p:spPr>
          <a:xfrm>
            <a:off x="155409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3" name="Oval 1882">
            <a:extLst>
              <a:ext uri="{FF2B5EF4-FFF2-40B4-BE49-F238E27FC236}">
                <a16:creationId xmlns:a16="http://schemas.microsoft.com/office/drawing/2014/main" id="{331B5D84-A227-43E3-9EFF-A506B15B8508}"/>
              </a:ext>
            </a:extLst>
          </p:cNvPr>
          <p:cNvSpPr>
            <a:spLocks noChangeAspect="1"/>
          </p:cNvSpPr>
          <p:nvPr/>
        </p:nvSpPr>
        <p:spPr>
          <a:xfrm>
            <a:off x="1798447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4" name="Oval 1883">
            <a:extLst>
              <a:ext uri="{FF2B5EF4-FFF2-40B4-BE49-F238E27FC236}">
                <a16:creationId xmlns:a16="http://schemas.microsoft.com/office/drawing/2014/main" id="{8C42B5D6-D374-4CA8-9094-DA406E41DC52}"/>
              </a:ext>
            </a:extLst>
          </p:cNvPr>
          <p:cNvSpPr>
            <a:spLocks noChangeAspect="1"/>
          </p:cNvSpPr>
          <p:nvPr/>
        </p:nvSpPr>
        <p:spPr>
          <a:xfrm>
            <a:off x="204279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5" name="Oval 1884">
            <a:extLst>
              <a:ext uri="{FF2B5EF4-FFF2-40B4-BE49-F238E27FC236}">
                <a16:creationId xmlns:a16="http://schemas.microsoft.com/office/drawing/2014/main" id="{3E8527A4-5CF5-46CC-B7F0-79EF9B5F0C4C}"/>
              </a:ext>
            </a:extLst>
          </p:cNvPr>
          <p:cNvSpPr>
            <a:spLocks noChangeAspect="1"/>
          </p:cNvSpPr>
          <p:nvPr/>
        </p:nvSpPr>
        <p:spPr>
          <a:xfrm>
            <a:off x="2287143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6" name="Oval 1885">
            <a:extLst>
              <a:ext uri="{FF2B5EF4-FFF2-40B4-BE49-F238E27FC236}">
                <a16:creationId xmlns:a16="http://schemas.microsoft.com/office/drawing/2014/main" id="{6950D4C5-A095-48B9-97C4-793194FD90CF}"/>
              </a:ext>
            </a:extLst>
          </p:cNvPr>
          <p:cNvSpPr>
            <a:spLocks noChangeAspect="1"/>
          </p:cNvSpPr>
          <p:nvPr/>
        </p:nvSpPr>
        <p:spPr>
          <a:xfrm>
            <a:off x="253149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7" name="Oval 1886">
            <a:extLst>
              <a:ext uri="{FF2B5EF4-FFF2-40B4-BE49-F238E27FC236}">
                <a16:creationId xmlns:a16="http://schemas.microsoft.com/office/drawing/2014/main" id="{E4DDECE8-19C9-41CE-888B-9538FDCEC233}"/>
              </a:ext>
            </a:extLst>
          </p:cNvPr>
          <p:cNvSpPr>
            <a:spLocks noChangeAspect="1"/>
          </p:cNvSpPr>
          <p:nvPr/>
        </p:nvSpPr>
        <p:spPr>
          <a:xfrm>
            <a:off x="130975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8" name="Oval 1887">
            <a:extLst>
              <a:ext uri="{FF2B5EF4-FFF2-40B4-BE49-F238E27FC236}">
                <a16:creationId xmlns:a16="http://schemas.microsoft.com/office/drawing/2014/main" id="{CAB6F06B-BBC7-4A64-8676-914004222D23}"/>
              </a:ext>
            </a:extLst>
          </p:cNvPr>
          <p:cNvSpPr>
            <a:spLocks noChangeAspect="1"/>
          </p:cNvSpPr>
          <p:nvPr/>
        </p:nvSpPr>
        <p:spPr>
          <a:xfrm>
            <a:off x="3508883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9" name="Oval 1888">
            <a:extLst>
              <a:ext uri="{FF2B5EF4-FFF2-40B4-BE49-F238E27FC236}">
                <a16:creationId xmlns:a16="http://schemas.microsoft.com/office/drawing/2014/main" id="{079B7F0B-B97A-49B1-98FC-451187A30D19}"/>
              </a:ext>
            </a:extLst>
          </p:cNvPr>
          <p:cNvSpPr>
            <a:spLocks noChangeAspect="1"/>
          </p:cNvSpPr>
          <p:nvPr/>
        </p:nvSpPr>
        <p:spPr>
          <a:xfrm>
            <a:off x="375323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0" name="Oval 1889">
            <a:extLst>
              <a:ext uri="{FF2B5EF4-FFF2-40B4-BE49-F238E27FC236}">
                <a16:creationId xmlns:a16="http://schemas.microsoft.com/office/drawing/2014/main" id="{9741B2E8-0A8A-4746-B9C4-E763B3C1C4AB}"/>
              </a:ext>
            </a:extLst>
          </p:cNvPr>
          <p:cNvSpPr>
            <a:spLocks noChangeAspect="1"/>
          </p:cNvSpPr>
          <p:nvPr/>
        </p:nvSpPr>
        <p:spPr>
          <a:xfrm>
            <a:off x="399757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1" name="Oval 1890">
            <a:extLst>
              <a:ext uri="{FF2B5EF4-FFF2-40B4-BE49-F238E27FC236}">
                <a16:creationId xmlns:a16="http://schemas.microsoft.com/office/drawing/2014/main" id="{BB1DA26D-7BB1-4747-8A54-C11CF461A620}"/>
              </a:ext>
            </a:extLst>
          </p:cNvPr>
          <p:cNvSpPr>
            <a:spLocks noChangeAspect="1"/>
          </p:cNvSpPr>
          <p:nvPr/>
        </p:nvSpPr>
        <p:spPr>
          <a:xfrm>
            <a:off x="4241927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2" name="Oval 1891">
            <a:extLst>
              <a:ext uri="{FF2B5EF4-FFF2-40B4-BE49-F238E27FC236}">
                <a16:creationId xmlns:a16="http://schemas.microsoft.com/office/drawing/2014/main" id="{81B3F46C-D862-4ACF-B496-18E899CE2271}"/>
              </a:ext>
            </a:extLst>
          </p:cNvPr>
          <p:cNvSpPr>
            <a:spLocks noChangeAspect="1"/>
          </p:cNvSpPr>
          <p:nvPr/>
        </p:nvSpPr>
        <p:spPr>
          <a:xfrm>
            <a:off x="448627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3" name="Oval 1892">
            <a:extLst>
              <a:ext uri="{FF2B5EF4-FFF2-40B4-BE49-F238E27FC236}">
                <a16:creationId xmlns:a16="http://schemas.microsoft.com/office/drawing/2014/main" id="{BB8B0923-1F18-435B-93FD-5788212F4BA0}"/>
              </a:ext>
            </a:extLst>
          </p:cNvPr>
          <p:cNvSpPr>
            <a:spLocks noChangeAspect="1"/>
          </p:cNvSpPr>
          <p:nvPr/>
        </p:nvSpPr>
        <p:spPr>
          <a:xfrm>
            <a:off x="277583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4" name="Oval 1893">
            <a:extLst>
              <a:ext uri="{FF2B5EF4-FFF2-40B4-BE49-F238E27FC236}">
                <a16:creationId xmlns:a16="http://schemas.microsoft.com/office/drawing/2014/main" id="{24976223-56FE-451A-AB9D-8B5AF77D16F8}"/>
              </a:ext>
            </a:extLst>
          </p:cNvPr>
          <p:cNvSpPr>
            <a:spLocks noChangeAspect="1"/>
          </p:cNvSpPr>
          <p:nvPr/>
        </p:nvSpPr>
        <p:spPr>
          <a:xfrm>
            <a:off x="3020187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5" name="Oval 1894">
            <a:extLst>
              <a:ext uri="{FF2B5EF4-FFF2-40B4-BE49-F238E27FC236}">
                <a16:creationId xmlns:a16="http://schemas.microsoft.com/office/drawing/2014/main" id="{C1085889-11FB-415E-88F4-54D2F4D60031}"/>
              </a:ext>
            </a:extLst>
          </p:cNvPr>
          <p:cNvSpPr>
            <a:spLocks noChangeAspect="1"/>
          </p:cNvSpPr>
          <p:nvPr/>
        </p:nvSpPr>
        <p:spPr>
          <a:xfrm>
            <a:off x="326453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6" name="Oval 1895">
            <a:extLst>
              <a:ext uri="{FF2B5EF4-FFF2-40B4-BE49-F238E27FC236}">
                <a16:creationId xmlns:a16="http://schemas.microsoft.com/office/drawing/2014/main" id="{A4083ADE-EB21-4CB0-9D6F-DEEFD12E6382}"/>
              </a:ext>
            </a:extLst>
          </p:cNvPr>
          <p:cNvSpPr>
            <a:spLocks noChangeAspect="1"/>
          </p:cNvSpPr>
          <p:nvPr/>
        </p:nvSpPr>
        <p:spPr>
          <a:xfrm>
            <a:off x="5463667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7" name="Oval 1896">
            <a:extLst>
              <a:ext uri="{FF2B5EF4-FFF2-40B4-BE49-F238E27FC236}">
                <a16:creationId xmlns:a16="http://schemas.microsoft.com/office/drawing/2014/main" id="{BDBB1A5E-20A6-4F9D-B295-8B69FE407A5B}"/>
              </a:ext>
            </a:extLst>
          </p:cNvPr>
          <p:cNvSpPr>
            <a:spLocks noChangeAspect="1"/>
          </p:cNvSpPr>
          <p:nvPr/>
        </p:nvSpPr>
        <p:spPr>
          <a:xfrm>
            <a:off x="570801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8" name="Oval 1897">
            <a:extLst>
              <a:ext uri="{FF2B5EF4-FFF2-40B4-BE49-F238E27FC236}">
                <a16:creationId xmlns:a16="http://schemas.microsoft.com/office/drawing/2014/main" id="{33B69319-0A4E-42DC-99B3-2704B0D2CAA4}"/>
              </a:ext>
            </a:extLst>
          </p:cNvPr>
          <p:cNvSpPr>
            <a:spLocks noChangeAspect="1"/>
          </p:cNvSpPr>
          <p:nvPr/>
        </p:nvSpPr>
        <p:spPr>
          <a:xfrm>
            <a:off x="5952363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9" name="Oval 1898">
            <a:extLst>
              <a:ext uri="{FF2B5EF4-FFF2-40B4-BE49-F238E27FC236}">
                <a16:creationId xmlns:a16="http://schemas.microsoft.com/office/drawing/2014/main" id="{278DBB08-C64B-4FFD-A3FD-82C490FB278E}"/>
              </a:ext>
            </a:extLst>
          </p:cNvPr>
          <p:cNvSpPr>
            <a:spLocks noChangeAspect="1"/>
          </p:cNvSpPr>
          <p:nvPr/>
        </p:nvSpPr>
        <p:spPr>
          <a:xfrm>
            <a:off x="619671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0" name="Oval 1899">
            <a:extLst>
              <a:ext uri="{FF2B5EF4-FFF2-40B4-BE49-F238E27FC236}">
                <a16:creationId xmlns:a16="http://schemas.microsoft.com/office/drawing/2014/main" id="{E5BDAFAA-B5AF-4F65-BC1C-A25386F338F9}"/>
              </a:ext>
            </a:extLst>
          </p:cNvPr>
          <p:cNvSpPr>
            <a:spLocks noChangeAspect="1"/>
          </p:cNvSpPr>
          <p:nvPr/>
        </p:nvSpPr>
        <p:spPr>
          <a:xfrm>
            <a:off x="644105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1" name="Oval 1900">
            <a:extLst>
              <a:ext uri="{FF2B5EF4-FFF2-40B4-BE49-F238E27FC236}">
                <a16:creationId xmlns:a16="http://schemas.microsoft.com/office/drawing/2014/main" id="{5C84BDFF-39F3-4AB4-942B-EE6E288D1FBF}"/>
              </a:ext>
            </a:extLst>
          </p:cNvPr>
          <p:cNvSpPr>
            <a:spLocks noChangeAspect="1"/>
          </p:cNvSpPr>
          <p:nvPr/>
        </p:nvSpPr>
        <p:spPr>
          <a:xfrm>
            <a:off x="4730623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2" name="Oval 1901">
            <a:extLst>
              <a:ext uri="{FF2B5EF4-FFF2-40B4-BE49-F238E27FC236}">
                <a16:creationId xmlns:a16="http://schemas.microsoft.com/office/drawing/2014/main" id="{46838871-15B3-46D2-BFED-B30F434527D3}"/>
              </a:ext>
            </a:extLst>
          </p:cNvPr>
          <p:cNvSpPr>
            <a:spLocks noChangeAspect="1"/>
          </p:cNvSpPr>
          <p:nvPr/>
        </p:nvSpPr>
        <p:spPr>
          <a:xfrm>
            <a:off x="497497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3" name="Oval 1902">
            <a:extLst>
              <a:ext uri="{FF2B5EF4-FFF2-40B4-BE49-F238E27FC236}">
                <a16:creationId xmlns:a16="http://schemas.microsoft.com/office/drawing/2014/main" id="{9C5B8227-8A60-4C2E-BE5C-365E73E9DB68}"/>
              </a:ext>
            </a:extLst>
          </p:cNvPr>
          <p:cNvSpPr>
            <a:spLocks noChangeAspect="1"/>
          </p:cNvSpPr>
          <p:nvPr/>
        </p:nvSpPr>
        <p:spPr>
          <a:xfrm>
            <a:off x="521931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4" name="Oval 1903">
            <a:extLst>
              <a:ext uri="{FF2B5EF4-FFF2-40B4-BE49-F238E27FC236}">
                <a16:creationId xmlns:a16="http://schemas.microsoft.com/office/drawing/2014/main" id="{956AF90E-D4B0-48DE-89AF-BF2290F35E21}"/>
              </a:ext>
            </a:extLst>
          </p:cNvPr>
          <p:cNvSpPr>
            <a:spLocks noChangeAspect="1"/>
          </p:cNvSpPr>
          <p:nvPr/>
        </p:nvSpPr>
        <p:spPr>
          <a:xfrm>
            <a:off x="7418451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5" name="Oval 1904">
            <a:extLst>
              <a:ext uri="{FF2B5EF4-FFF2-40B4-BE49-F238E27FC236}">
                <a16:creationId xmlns:a16="http://schemas.microsoft.com/office/drawing/2014/main" id="{08304AFA-6C34-43D5-B065-A637DF3BF03A}"/>
              </a:ext>
            </a:extLst>
          </p:cNvPr>
          <p:cNvSpPr>
            <a:spLocks noChangeAspect="1"/>
          </p:cNvSpPr>
          <p:nvPr/>
        </p:nvSpPr>
        <p:spPr>
          <a:xfrm>
            <a:off x="7662799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6" name="Oval 1905">
            <a:extLst>
              <a:ext uri="{FF2B5EF4-FFF2-40B4-BE49-F238E27FC236}">
                <a16:creationId xmlns:a16="http://schemas.microsoft.com/office/drawing/2014/main" id="{CB746075-3DF0-4533-A4A5-88318C3BA019}"/>
              </a:ext>
            </a:extLst>
          </p:cNvPr>
          <p:cNvSpPr>
            <a:spLocks noChangeAspect="1"/>
          </p:cNvSpPr>
          <p:nvPr/>
        </p:nvSpPr>
        <p:spPr>
          <a:xfrm>
            <a:off x="6685407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7" name="Oval 1906">
            <a:extLst>
              <a:ext uri="{FF2B5EF4-FFF2-40B4-BE49-F238E27FC236}">
                <a16:creationId xmlns:a16="http://schemas.microsoft.com/office/drawing/2014/main" id="{44C052EC-781F-4D48-9328-0103ECE6CEF4}"/>
              </a:ext>
            </a:extLst>
          </p:cNvPr>
          <p:cNvSpPr>
            <a:spLocks noChangeAspect="1"/>
          </p:cNvSpPr>
          <p:nvPr/>
        </p:nvSpPr>
        <p:spPr>
          <a:xfrm>
            <a:off x="6929755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8" name="Oval 1907">
            <a:extLst>
              <a:ext uri="{FF2B5EF4-FFF2-40B4-BE49-F238E27FC236}">
                <a16:creationId xmlns:a16="http://schemas.microsoft.com/office/drawing/2014/main" id="{B9B03906-C415-4839-A8B1-14E07B1ED825}"/>
              </a:ext>
            </a:extLst>
          </p:cNvPr>
          <p:cNvSpPr>
            <a:spLocks noChangeAspect="1"/>
          </p:cNvSpPr>
          <p:nvPr/>
        </p:nvSpPr>
        <p:spPr>
          <a:xfrm>
            <a:off x="7174103" y="600441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9" name="Oval 1908">
            <a:extLst>
              <a:ext uri="{FF2B5EF4-FFF2-40B4-BE49-F238E27FC236}">
                <a16:creationId xmlns:a16="http://schemas.microsoft.com/office/drawing/2014/main" id="{3D44DB45-7EEF-45F3-85E5-591AAF761D5A}"/>
              </a:ext>
            </a:extLst>
          </p:cNvPr>
          <p:cNvSpPr>
            <a:spLocks noChangeAspect="1"/>
          </p:cNvSpPr>
          <p:nvPr/>
        </p:nvSpPr>
        <p:spPr>
          <a:xfrm>
            <a:off x="155409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0" name="Oval 1909">
            <a:extLst>
              <a:ext uri="{FF2B5EF4-FFF2-40B4-BE49-F238E27FC236}">
                <a16:creationId xmlns:a16="http://schemas.microsoft.com/office/drawing/2014/main" id="{F50A63FD-E021-4793-BCB7-18236FBCB64E}"/>
              </a:ext>
            </a:extLst>
          </p:cNvPr>
          <p:cNvSpPr>
            <a:spLocks noChangeAspect="1"/>
          </p:cNvSpPr>
          <p:nvPr/>
        </p:nvSpPr>
        <p:spPr>
          <a:xfrm>
            <a:off x="1798447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1" name="Oval 1910">
            <a:extLst>
              <a:ext uri="{FF2B5EF4-FFF2-40B4-BE49-F238E27FC236}">
                <a16:creationId xmlns:a16="http://schemas.microsoft.com/office/drawing/2014/main" id="{2A184BC2-AA94-4C57-B2B3-813130189146}"/>
              </a:ext>
            </a:extLst>
          </p:cNvPr>
          <p:cNvSpPr>
            <a:spLocks noChangeAspect="1"/>
          </p:cNvSpPr>
          <p:nvPr/>
        </p:nvSpPr>
        <p:spPr>
          <a:xfrm>
            <a:off x="2042795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2" name="Oval 1911">
            <a:extLst>
              <a:ext uri="{FF2B5EF4-FFF2-40B4-BE49-F238E27FC236}">
                <a16:creationId xmlns:a16="http://schemas.microsoft.com/office/drawing/2014/main" id="{AF2B58F9-B7F3-488E-8C79-0474D4C8FBE1}"/>
              </a:ext>
            </a:extLst>
          </p:cNvPr>
          <p:cNvSpPr>
            <a:spLocks noChangeAspect="1"/>
          </p:cNvSpPr>
          <p:nvPr/>
        </p:nvSpPr>
        <p:spPr>
          <a:xfrm>
            <a:off x="2287143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3" name="Oval 1912">
            <a:extLst>
              <a:ext uri="{FF2B5EF4-FFF2-40B4-BE49-F238E27FC236}">
                <a16:creationId xmlns:a16="http://schemas.microsoft.com/office/drawing/2014/main" id="{8B8CE97C-CCEF-499D-8D46-CF4B0EC1832D}"/>
              </a:ext>
            </a:extLst>
          </p:cNvPr>
          <p:cNvSpPr>
            <a:spLocks noChangeAspect="1"/>
          </p:cNvSpPr>
          <p:nvPr/>
        </p:nvSpPr>
        <p:spPr>
          <a:xfrm>
            <a:off x="253149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4" name="Oval 1913">
            <a:extLst>
              <a:ext uri="{FF2B5EF4-FFF2-40B4-BE49-F238E27FC236}">
                <a16:creationId xmlns:a16="http://schemas.microsoft.com/office/drawing/2014/main" id="{48DD84AB-1F1B-4A41-BEC4-082D061031D3}"/>
              </a:ext>
            </a:extLst>
          </p:cNvPr>
          <p:cNvSpPr>
            <a:spLocks noChangeAspect="1"/>
          </p:cNvSpPr>
          <p:nvPr/>
        </p:nvSpPr>
        <p:spPr>
          <a:xfrm>
            <a:off x="130975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5" name="Oval 1914">
            <a:extLst>
              <a:ext uri="{FF2B5EF4-FFF2-40B4-BE49-F238E27FC236}">
                <a16:creationId xmlns:a16="http://schemas.microsoft.com/office/drawing/2014/main" id="{6CEB7A7B-3184-4304-8EEF-0008B6EE6784}"/>
              </a:ext>
            </a:extLst>
          </p:cNvPr>
          <p:cNvSpPr>
            <a:spLocks noChangeAspect="1"/>
          </p:cNvSpPr>
          <p:nvPr/>
        </p:nvSpPr>
        <p:spPr>
          <a:xfrm>
            <a:off x="3508883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6" name="Oval 1915">
            <a:extLst>
              <a:ext uri="{FF2B5EF4-FFF2-40B4-BE49-F238E27FC236}">
                <a16:creationId xmlns:a16="http://schemas.microsoft.com/office/drawing/2014/main" id="{61B859B8-7648-40BE-83E6-0529EEB4B267}"/>
              </a:ext>
            </a:extLst>
          </p:cNvPr>
          <p:cNvSpPr>
            <a:spLocks noChangeAspect="1"/>
          </p:cNvSpPr>
          <p:nvPr/>
        </p:nvSpPr>
        <p:spPr>
          <a:xfrm>
            <a:off x="375323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7" name="Oval 1916">
            <a:extLst>
              <a:ext uri="{FF2B5EF4-FFF2-40B4-BE49-F238E27FC236}">
                <a16:creationId xmlns:a16="http://schemas.microsoft.com/office/drawing/2014/main" id="{DD572960-115F-4A18-8FAF-38D0482FFAC0}"/>
              </a:ext>
            </a:extLst>
          </p:cNvPr>
          <p:cNvSpPr>
            <a:spLocks noChangeAspect="1"/>
          </p:cNvSpPr>
          <p:nvPr/>
        </p:nvSpPr>
        <p:spPr>
          <a:xfrm>
            <a:off x="399757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8" name="Oval 1917">
            <a:extLst>
              <a:ext uri="{FF2B5EF4-FFF2-40B4-BE49-F238E27FC236}">
                <a16:creationId xmlns:a16="http://schemas.microsoft.com/office/drawing/2014/main" id="{4429AE6A-258A-492E-983E-DFD1CEBB17B8}"/>
              </a:ext>
            </a:extLst>
          </p:cNvPr>
          <p:cNvSpPr>
            <a:spLocks noChangeAspect="1"/>
          </p:cNvSpPr>
          <p:nvPr/>
        </p:nvSpPr>
        <p:spPr>
          <a:xfrm>
            <a:off x="4241927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9" name="Oval 1918">
            <a:extLst>
              <a:ext uri="{FF2B5EF4-FFF2-40B4-BE49-F238E27FC236}">
                <a16:creationId xmlns:a16="http://schemas.microsoft.com/office/drawing/2014/main" id="{77DCCF56-72E7-4304-92C2-66EA90DF5FD4}"/>
              </a:ext>
            </a:extLst>
          </p:cNvPr>
          <p:cNvSpPr>
            <a:spLocks noChangeAspect="1"/>
          </p:cNvSpPr>
          <p:nvPr/>
        </p:nvSpPr>
        <p:spPr>
          <a:xfrm>
            <a:off x="4486275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0" name="Oval 1919">
            <a:extLst>
              <a:ext uri="{FF2B5EF4-FFF2-40B4-BE49-F238E27FC236}">
                <a16:creationId xmlns:a16="http://schemas.microsoft.com/office/drawing/2014/main" id="{253616A4-DA10-41A7-A5F4-14E8775EE03A}"/>
              </a:ext>
            </a:extLst>
          </p:cNvPr>
          <p:cNvSpPr>
            <a:spLocks noChangeAspect="1"/>
          </p:cNvSpPr>
          <p:nvPr/>
        </p:nvSpPr>
        <p:spPr>
          <a:xfrm>
            <a:off x="277583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1" name="Oval 1920">
            <a:extLst>
              <a:ext uri="{FF2B5EF4-FFF2-40B4-BE49-F238E27FC236}">
                <a16:creationId xmlns:a16="http://schemas.microsoft.com/office/drawing/2014/main" id="{804F64B0-67AB-4C7F-B35A-CB19F3D1DCE3}"/>
              </a:ext>
            </a:extLst>
          </p:cNvPr>
          <p:cNvSpPr>
            <a:spLocks noChangeAspect="1"/>
          </p:cNvSpPr>
          <p:nvPr/>
        </p:nvSpPr>
        <p:spPr>
          <a:xfrm>
            <a:off x="3020187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2" name="Oval 1921">
            <a:extLst>
              <a:ext uri="{FF2B5EF4-FFF2-40B4-BE49-F238E27FC236}">
                <a16:creationId xmlns:a16="http://schemas.microsoft.com/office/drawing/2014/main" id="{62F41DDA-45B1-40E5-B5DC-3D6EF95335D6}"/>
              </a:ext>
            </a:extLst>
          </p:cNvPr>
          <p:cNvSpPr>
            <a:spLocks noChangeAspect="1"/>
          </p:cNvSpPr>
          <p:nvPr/>
        </p:nvSpPr>
        <p:spPr>
          <a:xfrm>
            <a:off x="3264535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3" name="Oval 1922">
            <a:extLst>
              <a:ext uri="{FF2B5EF4-FFF2-40B4-BE49-F238E27FC236}">
                <a16:creationId xmlns:a16="http://schemas.microsoft.com/office/drawing/2014/main" id="{7543363A-AE7A-4449-B1DF-9DB8A3F128E1}"/>
              </a:ext>
            </a:extLst>
          </p:cNvPr>
          <p:cNvSpPr>
            <a:spLocks noChangeAspect="1"/>
          </p:cNvSpPr>
          <p:nvPr/>
        </p:nvSpPr>
        <p:spPr>
          <a:xfrm>
            <a:off x="5463667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4" name="Oval 1923">
            <a:extLst>
              <a:ext uri="{FF2B5EF4-FFF2-40B4-BE49-F238E27FC236}">
                <a16:creationId xmlns:a16="http://schemas.microsoft.com/office/drawing/2014/main" id="{F1D2EB58-8DAE-4DE9-BC2D-D6F9C492520B}"/>
              </a:ext>
            </a:extLst>
          </p:cNvPr>
          <p:cNvSpPr>
            <a:spLocks noChangeAspect="1"/>
          </p:cNvSpPr>
          <p:nvPr/>
        </p:nvSpPr>
        <p:spPr>
          <a:xfrm>
            <a:off x="5708015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5" name="Oval 1924">
            <a:extLst>
              <a:ext uri="{FF2B5EF4-FFF2-40B4-BE49-F238E27FC236}">
                <a16:creationId xmlns:a16="http://schemas.microsoft.com/office/drawing/2014/main" id="{04D7B410-EB8A-4618-9D55-961020C0BC5B}"/>
              </a:ext>
            </a:extLst>
          </p:cNvPr>
          <p:cNvSpPr>
            <a:spLocks noChangeAspect="1"/>
          </p:cNvSpPr>
          <p:nvPr/>
        </p:nvSpPr>
        <p:spPr>
          <a:xfrm>
            <a:off x="5952363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6" name="Oval 1925">
            <a:extLst>
              <a:ext uri="{FF2B5EF4-FFF2-40B4-BE49-F238E27FC236}">
                <a16:creationId xmlns:a16="http://schemas.microsoft.com/office/drawing/2014/main" id="{0A0B0564-4CE2-4F3E-9580-7126032FAC81}"/>
              </a:ext>
            </a:extLst>
          </p:cNvPr>
          <p:cNvSpPr>
            <a:spLocks noChangeAspect="1"/>
          </p:cNvSpPr>
          <p:nvPr/>
        </p:nvSpPr>
        <p:spPr>
          <a:xfrm>
            <a:off x="619671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7" name="Oval 1926">
            <a:extLst>
              <a:ext uri="{FF2B5EF4-FFF2-40B4-BE49-F238E27FC236}">
                <a16:creationId xmlns:a16="http://schemas.microsoft.com/office/drawing/2014/main" id="{E34173C7-4B9C-43D1-B7C4-B751A210FE54}"/>
              </a:ext>
            </a:extLst>
          </p:cNvPr>
          <p:cNvSpPr>
            <a:spLocks noChangeAspect="1"/>
          </p:cNvSpPr>
          <p:nvPr/>
        </p:nvSpPr>
        <p:spPr>
          <a:xfrm>
            <a:off x="644105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8" name="Oval 1927">
            <a:extLst>
              <a:ext uri="{FF2B5EF4-FFF2-40B4-BE49-F238E27FC236}">
                <a16:creationId xmlns:a16="http://schemas.microsoft.com/office/drawing/2014/main" id="{820CED3F-5132-48BF-837A-46459BE994D7}"/>
              </a:ext>
            </a:extLst>
          </p:cNvPr>
          <p:cNvSpPr>
            <a:spLocks noChangeAspect="1"/>
          </p:cNvSpPr>
          <p:nvPr/>
        </p:nvSpPr>
        <p:spPr>
          <a:xfrm>
            <a:off x="4730623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9" name="Oval 1928">
            <a:extLst>
              <a:ext uri="{FF2B5EF4-FFF2-40B4-BE49-F238E27FC236}">
                <a16:creationId xmlns:a16="http://schemas.microsoft.com/office/drawing/2014/main" id="{77164D13-ADDA-43B7-8BCF-CA3BB34B49F4}"/>
              </a:ext>
            </a:extLst>
          </p:cNvPr>
          <p:cNvSpPr>
            <a:spLocks noChangeAspect="1"/>
          </p:cNvSpPr>
          <p:nvPr/>
        </p:nvSpPr>
        <p:spPr>
          <a:xfrm>
            <a:off x="497497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0" name="Oval 1929">
            <a:extLst>
              <a:ext uri="{FF2B5EF4-FFF2-40B4-BE49-F238E27FC236}">
                <a16:creationId xmlns:a16="http://schemas.microsoft.com/office/drawing/2014/main" id="{260CC0AB-4D98-406C-89CD-6C2B5FC46310}"/>
              </a:ext>
            </a:extLst>
          </p:cNvPr>
          <p:cNvSpPr>
            <a:spLocks noChangeAspect="1"/>
          </p:cNvSpPr>
          <p:nvPr/>
        </p:nvSpPr>
        <p:spPr>
          <a:xfrm>
            <a:off x="521931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1" name="Oval 1930">
            <a:extLst>
              <a:ext uri="{FF2B5EF4-FFF2-40B4-BE49-F238E27FC236}">
                <a16:creationId xmlns:a16="http://schemas.microsoft.com/office/drawing/2014/main" id="{6C0E01F2-F3BD-4AD6-BC45-F5D60036E6E6}"/>
              </a:ext>
            </a:extLst>
          </p:cNvPr>
          <p:cNvSpPr>
            <a:spLocks noChangeAspect="1"/>
          </p:cNvSpPr>
          <p:nvPr/>
        </p:nvSpPr>
        <p:spPr>
          <a:xfrm>
            <a:off x="7418451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2" name="Oval 1931">
            <a:extLst>
              <a:ext uri="{FF2B5EF4-FFF2-40B4-BE49-F238E27FC236}">
                <a16:creationId xmlns:a16="http://schemas.microsoft.com/office/drawing/2014/main" id="{BA131020-BF32-4683-9400-856AA2564683}"/>
              </a:ext>
            </a:extLst>
          </p:cNvPr>
          <p:cNvSpPr>
            <a:spLocks noChangeAspect="1"/>
          </p:cNvSpPr>
          <p:nvPr/>
        </p:nvSpPr>
        <p:spPr>
          <a:xfrm>
            <a:off x="7662799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3" name="Oval 1932">
            <a:extLst>
              <a:ext uri="{FF2B5EF4-FFF2-40B4-BE49-F238E27FC236}">
                <a16:creationId xmlns:a16="http://schemas.microsoft.com/office/drawing/2014/main" id="{0513EEC5-1B38-4A80-A22F-05BE64E69A6D}"/>
              </a:ext>
            </a:extLst>
          </p:cNvPr>
          <p:cNvSpPr>
            <a:spLocks noChangeAspect="1"/>
          </p:cNvSpPr>
          <p:nvPr/>
        </p:nvSpPr>
        <p:spPr>
          <a:xfrm>
            <a:off x="6685407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4" name="Oval 1933">
            <a:extLst>
              <a:ext uri="{FF2B5EF4-FFF2-40B4-BE49-F238E27FC236}">
                <a16:creationId xmlns:a16="http://schemas.microsoft.com/office/drawing/2014/main" id="{AC87A882-5C3D-4C4B-810C-9D29EC0506F3}"/>
              </a:ext>
            </a:extLst>
          </p:cNvPr>
          <p:cNvSpPr>
            <a:spLocks noChangeAspect="1"/>
          </p:cNvSpPr>
          <p:nvPr/>
        </p:nvSpPr>
        <p:spPr>
          <a:xfrm>
            <a:off x="6929755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5" name="Oval 1934">
            <a:extLst>
              <a:ext uri="{FF2B5EF4-FFF2-40B4-BE49-F238E27FC236}">
                <a16:creationId xmlns:a16="http://schemas.microsoft.com/office/drawing/2014/main" id="{D56C94F3-A1F2-4496-9829-FB84E64D2B19}"/>
              </a:ext>
            </a:extLst>
          </p:cNvPr>
          <p:cNvSpPr>
            <a:spLocks noChangeAspect="1"/>
          </p:cNvSpPr>
          <p:nvPr/>
        </p:nvSpPr>
        <p:spPr>
          <a:xfrm>
            <a:off x="7174103" y="624708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6" name="Oval 1935">
            <a:extLst>
              <a:ext uri="{FF2B5EF4-FFF2-40B4-BE49-F238E27FC236}">
                <a16:creationId xmlns:a16="http://schemas.microsoft.com/office/drawing/2014/main" id="{017B2C03-8875-45C5-8E4B-5B4B34A7789E}"/>
              </a:ext>
            </a:extLst>
          </p:cNvPr>
          <p:cNvSpPr>
            <a:spLocks noChangeAspect="1"/>
          </p:cNvSpPr>
          <p:nvPr/>
        </p:nvSpPr>
        <p:spPr>
          <a:xfrm>
            <a:off x="155409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7" name="Oval 1936">
            <a:extLst>
              <a:ext uri="{FF2B5EF4-FFF2-40B4-BE49-F238E27FC236}">
                <a16:creationId xmlns:a16="http://schemas.microsoft.com/office/drawing/2014/main" id="{5FC81F7F-5855-4B5F-A50C-4369BCE4478A}"/>
              </a:ext>
            </a:extLst>
          </p:cNvPr>
          <p:cNvSpPr>
            <a:spLocks noChangeAspect="1"/>
          </p:cNvSpPr>
          <p:nvPr/>
        </p:nvSpPr>
        <p:spPr>
          <a:xfrm>
            <a:off x="179844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8" name="Oval 1937">
            <a:extLst>
              <a:ext uri="{FF2B5EF4-FFF2-40B4-BE49-F238E27FC236}">
                <a16:creationId xmlns:a16="http://schemas.microsoft.com/office/drawing/2014/main" id="{A0F755EB-D8ED-484C-8A36-8EBCB0C8B123}"/>
              </a:ext>
            </a:extLst>
          </p:cNvPr>
          <p:cNvSpPr>
            <a:spLocks noChangeAspect="1"/>
          </p:cNvSpPr>
          <p:nvPr/>
        </p:nvSpPr>
        <p:spPr>
          <a:xfrm>
            <a:off x="204279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9" name="Oval 1938">
            <a:extLst>
              <a:ext uri="{FF2B5EF4-FFF2-40B4-BE49-F238E27FC236}">
                <a16:creationId xmlns:a16="http://schemas.microsoft.com/office/drawing/2014/main" id="{20564356-9C12-4774-8EA3-440E9AC3DAB4}"/>
              </a:ext>
            </a:extLst>
          </p:cNvPr>
          <p:cNvSpPr>
            <a:spLocks noChangeAspect="1"/>
          </p:cNvSpPr>
          <p:nvPr/>
        </p:nvSpPr>
        <p:spPr>
          <a:xfrm>
            <a:off x="228714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0" name="Oval 1939">
            <a:extLst>
              <a:ext uri="{FF2B5EF4-FFF2-40B4-BE49-F238E27FC236}">
                <a16:creationId xmlns:a16="http://schemas.microsoft.com/office/drawing/2014/main" id="{A9B79634-939E-4ED3-AF8E-76C24F83BDC9}"/>
              </a:ext>
            </a:extLst>
          </p:cNvPr>
          <p:cNvSpPr>
            <a:spLocks noChangeAspect="1"/>
          </p:cNvSpPr>
          <p:nvPr/>
        </p:nvSpPr>
        <p:spPr>
          <a:xfrm>
            <a:off x="253149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1" name="Oval 1940">
            <a:extLst>
              <a:ext uri="{FF2B5EF4-FFF2-40B4-BE49-F238E27FC236}">
                <a16:creationId xmlns:a16="http://schemas.microsoft.com/office/drawing/2014/main" id="{C561E987-D69C-44A1-88DB-403D790A12F9}"/>
              </a:ext>
            </a:extLst>
          </p:cNvPr>
          <p:cNvSpPr>
            <a:spLocks noChangeAspect="1"/>
          </p:cNvSpPr>
          <p:nvPr/>
        </p:nvSpPr>
        <p:spPr>
          <a:xfrm>
            <a:off x="350888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2" name="Oval 1941">
            <a:extLst>
              <a:ext uri="{FF2B5EF4-FFF2-40B4-BE49-F238E27FC236}">
                <a16:creationId xmlns:a16="http://schemas.microsoft.com/office/drawing/2014/main" id="{D12EE8E3-EB86-42E7-9642-102864AE1079}"/>
              </a:ext>
            </a:extLst>
          </p:cNvPr>
          <p:cNvSpPr>
            <a:spLocks noChangeAspect="1"/>
          </p:cNvSpPr>
          <p:nvPr/>
        </p:nvSpPr>
        <p:spPr>
          <a:xfrm>
            <a:off x="375323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3" name="Oval 1942">
            <a:extLst>
              <a:ext uri="{FF2B5EF4-FFF2-40B4-BE49-F238E27FC236}">
                <a16:creationId xmlns:a16="http://schemas.microsoft.com/office/drawing/2014/main" id="{65F2E6C1-B446-4387-B440-8AE01F77F0A3}"/>
              </a:ext>
            </a:extLst>
          </p:cNvPr>
          <p:cNvSpPr>
            <a:spLocks noChangeAspect="1"/>
          </p:cNvSpPr>
          <p:nvPr/>
        </p:nvSpPr>
        <p:spPr>
          <a:xfrm>
            <a:off x="399757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4" name="Oval 1943">
            <a:extLst>
              <a:ext uri="{FF2B5EF4-FFF2-40B4-BE49-F238E27FC236}">
                <a16:creationId xmlns:a16="http://schemas.microsoft.com/office/drawing/2014/main" id="{B772CE18-8550-4257-9E8D-36A3A2179B96}"/>
              </a:ext>
            </a:extLst>
          </p:cNvPr>
          <p:cNvSpPr>
            <a:spLocks noChangeAspect="1"/>
          </p:cNvSpPr>
          <p:nvPr/>
        </p:nvSpPr>
        <p:spPr>
          <a:xfrm>
            <a:off x="424192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" name="Oval 1944">
            <a:extLst>
              <a:ext uri="{FF2B5EF4-FFF2-40B4-BE49-F238E27FC236}">
                <a16:creationId xmlns:a16="http://schemas.microsoft.com/office/drawing/2014/main" id="{ABD5D011-6ECE-436E-B4A5-578E448D5F6E}"/>
              </a:ext>
            </a:extLst>
          </p:cNvPr>
          <p:cNvSpPr>
            <a:spLocks noChangeAspect="1"/>
          </p:cNvSpPr>
          <p:nvPr/>
        </p:nvSpPr>
        <p:spPr>
          <a:xfrm>
            <a:off x="448627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6" name="Oval 1945">
            <a:extLst>
              <a:ext uri="{FF2B5EF4-FFF2-40B4-BE49-F238E27FC236}">
                <a16:creationId xmlns:a16="http://schemas.microsoft.com/office/drawing/2014/main" id="{D393EBC1-85CB-429E-9C49-FB72E7395381}"/>
              </a:ext>
            </a:extLst>
          </p:cNvPr>
          <p:cNvSpPr>
            <a:spLocks noChangeAspect="1"/>
          </p:cNvSpPr>
          <p:nvPr/>
        </p:nvSpPr>
        <p:spPr>
          <a:xfrm>
            <a:off x="277583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7" name="Oval 1946">
            <a:extLst>
              <a:ext uri="{FF2B5EF4-FFF2-40B4-BE49-F238E27FC236}">
                <a16:creationId xmlns:a16="http://schemas.microsoft.com/office/drawing/2014/main" id="{374B0489-4F87-4AF5-83FE-FCDBF2D8C4D5}"/>
              </a:ext>
            </a:extLst>
          </p:cNvPr>
          <p:cNvSpPr>
            <a:spLocks noChangeAspect="1"/>
          </p:cNvSpPr>
          <p:nvPr/>
        </p:nvSpPr>
        <p:spPr>
          <a:xfrm>
            <a:off x="302018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8" name="Oval 1947">
            <a:extLst>
              <a:ext uri="{FF2B5EF4-FFF2-40B4-BE49-F238E27FC236}">
                <a16:creationId xmlns:a16="http://schemas.microsoft.com/office/drawing/2014/main" id="{D16D561F-3550-46CE-8AFB-03351ED0D642}"/>
              </a:ext>
            </a:extLst>
          </p:cNvPr>
          <p:cNvSpPr>
            <a:spLocks noChangeAspect="1"/>
          </p:cNvSpPr>
          <p:nvPr/>
        </p:nvSpPr>
        <p:spPr>
          <a:xfrm>
            <a:off x="326453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9" name="Oval 1948">
            <a:extLst>
              <a:ext uri="{FF2B5EF4-FFF2-40B4-BE49-F238E27FC236}">
                <a16:creationId xmlns:a16="http://schemas.microsoft.com/office/drawing/2014/main" id="{493838F2-4C7D-4FBB-9A76-450A2489BE63}"/>
              </a:ext>
            </a:extLst>
          </p:cNvPr>
          <p:cNvSpPr>
            <a:spLocks noChangeAspect="1"/>
          </p:cNvSpPr>
          <p:nvPr/>
        </p:nvSpPr>
        <p:spPr>
          <a:xfrm>
            <a:off x="546366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0" name="Oval 1949">
            <a:extLst>
              <a:ext uri="{FF2B5EF4-FFF2-40B4-BE49-F238E27FC236}">
                <a16:creationId xmlns:a16="http://schemas.microsoft.com/office/drawing/2014/main" id="{102FE026-B62C-4E9C-BC00-0657569E21F7}"/>
              </a:ext>
            </a:extLst>
          </p:cNvPr>
          <p:cNvSpPr>
            <a:spLocks noChangeAspect="1"/>
          </p:cNvSpPr>
          <p:nvPr/>
        </p:nvSpPr>
        <p:spPr>
          <a:xfrm>
            <a:off x="570801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1" name="Oval 1950">
            <a:extLst>
              <a:ext uri="{FF2B5EF4-FFF2-40B4-BE49-F238E27FC236}">
                <a16:creationId xmlns:a16="http://schemas.microsoft.com/office/drawing/2014/main" id="{4D610ACA-5369-48BD-8E64-B28DE37E5ABE}"/>
              </a:ext>
            </a:extLst>
          </p:cNvPr>
          <p:cNvSpPr>
            <a:spLocks noChangeAspect="1"/>
          </p:cNvSpPr>
          <p:nvPr/>
        </p:nvSpPr>
        <p:spPr>
          <a:xfrm>
            <a:off x="595236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2" name="Oval 1951">
            <a:extLst>
              <a:ext uri="{FF2B5EF4-FFF2-40B4-BE49-F238E27FC236}">
                <a16:creationId xmlns:a16="http://schemas.microsoft.com/office/drawing/2014/main" id="{882DC17D-2A78-4D0C-9541-0FE50436EB85}"/>
              </a:ext>
            </a:extLst>
          </p:cNvPr>
          <p:cNvSpPr>
            <a:spLocks noChangeAspect="1"/>
          </p:cNvSpPr>
          <p:nvPr/>
        </p:nvSpPr>
        <p:spPr>
          <a:xfrm>
            <a:off x="619671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3" name="Oval 1952">
            <a:extLst>
              <a:ext uri="{FF2B5EF4-FFF2-40B4-BE49-F238E27FC236}">
                <a16:creationId xmlns:a16="http://schemas.microsoft.com/office/drawing/2014/main" id="{8DD57174-C552-4838-AFFE-6D02FD2F3A12}"/>
              </a:ext>
            </a:extLst>
          </p:cNvPr>
          <p:cNvSpPr>
            <a:spLocks noChangeAspect="1"/>
          </p:cNvSpPr>
          <p:nvPr/>
        </p:nvSpPr>
        <p:spPr>
          <a:xfrm>
            <a:off x="644105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4" name="Oval 1953">
            <a:extLst>
              <a:ext uri="{FF2B5EF4-FFF2-40B4-BE49-F238E27FC236}">
                <a16:creationId xmlns:a16="http://schemas.microsoft.com/office/drawing/2014/main" id="{98A620C4-01FC-4C3C-B8B3-E3171CB32E70}"/>
              </a:ext>
            </a:extLst>
          </p:cNvPr>
          <p:cNvSpPr>
            <a:spLocks noChangeAspect="1"/>
          </p:cNvSpPr>
          <p:nvPr/>
        </p:nvSpPr>
        <p:spPr>
          <a:xfrm>
            <a:off x="473062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5" name="Oval 1954">
            <a:extLst>
              <a:ext uri="{FF2B5EF4-FFF2-40B4-BE49-F238E27FC236}">
                <a16:creationId xmlns:a16="http://schemas.microsoft.com/office/drawing/2014/main" id="{C474CDC0-9F8E-4353-A850-1165276F9FD0}"/>
              </a:ext>
            </a:extLst>
          </p:cNvPr>
          <p:cNvSpPr>
            <a:spLocks noChangeAspect="1"/>
          </p:cNvSpPr>
          <p:nvPr/>
        </p:nvSpPr>
        <p:spPr>
          <a:xfrm>
            <a:off x="497497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6" name="Oval 1955">
            <a:extLst>
              <a:ext uri="{FF2B5EF4-FFF2-40B4-BE49-F238E27FC236}">
                <a16:creationId xmlns:a16="http://schemas.microsoft.com/office/drawing/2014/main" id="{D5377A87-9D46-4F5E-A386-76CD625FDB81}"/>
              </a:ext>
            </a:extLst>
          </p:cNvPr>
          <p:cNvSpPr>
            <a:spLocks noChangeAspect="1"/>
          </p:cNvSpPr>
          <p:nvPr/>
        </p:nvSpPr>
        <p:spPr>
          <a:xfrm>
            <a:off x="5219319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7" name="Oval 1956">
            <a:extLst>
              <a:ext uri="{FF2B5EF4-FFF2-40B4-BE49-F238E27FC236}">
                <a16:creationId xmlns:a16="http://schemas.microsoft.com/office/drawing/2014/main" id="{5DB713E5-C2BD-4E8E-A185-5DBFAC46C08C}"/>
              </a:ext>
            </a:extLst>
          </p:cNvPr>
          <p:cNvSpPr>
            <a:spLocks noChangeAspect="1"/>
          </p:cNvSpPr>
          <p:nvPr/>
        </p:nvSpPr>
        <p:spPr>
          <a:xfrm>
            <a:off x="7418451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8" name="Oval 1957">
            <a:extLst>
              <a:ext uri="{FF2B5EF4-FFF2-40B4-BE49-F238E27FC236}">
                <a16:creationId xmlns:a16="http://schemas.microsoft.com/office/drawing/2014/main" id="{3BF7AF7F-1232-4A7E-83BB-C0BA78DA4973}"/>
              </a:ext>
            </a:extLst>
          </p:cNvPr>
          <p:cNvSpPr>
            <a:spLocks noChangeAspect="1"/>
          </p:cNvSpPr>
          <p:nvPr/>
        </p:nvSpPr>
        <p:spPr>
          <a:xfrm>
            <a:off x="6685407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9" name="Oval 1958">
            <a:extLst>
              <a:ext uri="{FF2B5EF4-FFF2-40B4-BE49-F238E27FC236}">
                <a16:creationId xmlns:a16="http://schemas.microsoft.com/office/drawing/2014/main" id="{44606FEB-BBC4-4AE1-9D5B-F5B623C6BE51}"/>
              </a:ext>
            </a:extLst>
          </p:cNvPr>
          <p:cNvSpPr>
            <a:spLocks noChangeAspect="1"/>
          </p:cNvSpPr>
          <p:nvPr/>
        </p:nvSpPr>
        <p:spPr>
          <a:xfrm>
            <a:off x="6929755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0" name="Oval 1959">
            <a:extLst>
              <a:ext uri="{FF2B5EF4-FFF2-40B4-BE49-F238E27FC236}">
                <a16:creationId xmlns:a16="http://schemas.microsoft.com/office/drawing/2014/main" id="{CDF749CA-47F8-48CA-B66E-A24340323595}"/>
              </a:ext>
            </a:extLst>
          </p:cNvPr>
          <p:cNvSpPr>
            <a:spLocks noChangeAspect="1"/>
          </p:cNvSpPr>
          <p:nvPr/>
        </p:nvSpPr>
        <p:spPr>
          <a:xfrm>
            <a:off x="7174103" y="648974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1" name="Oval 1960">
            <a:extLst>
              <a:ext uri="{FF2B5EF4-FFF2-40B4-BE49-F238E27FC236}">
                <a16:creationId xmlns:a16="http://schemas.microsoft.com/office/drawing/2014/main" id="{0E09D013-1634-413E-9789-74D2D3A90839}"/>
              </a:ext>
            </a:extLst>
          </p:cNvPr>
          <p:cNvSpPr>
            <a:spLocks noChangeAspect="1"/>
          </p:cNvSpPr>
          <p:nvPr/>
        </p:nvSpPr>
        <p:spPr>
          <a:xfrm>
            <a:off x="179844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2" name="Oval 1961">
            <a:extLst>
              <a:ext uri="{FF2B5EF4-FFF2-40B4-BE49-F238E27FC236}">
                <a16:creationId xmlns:a16="http://schemas.microsoft.com/office/drawing/2014/main" id="{8CBA550D-75C1-421A-8B9C-2C8EB70748CF}"/>
              </a:ext>
            </a:extLst>
          </p:cNvPr>
          <p:cNvSpPr>
            <a:spLocks noChangeAspect="1"/>
          </p:cNvSpPr>
          <p:nvPr/>
        </p:nvSpPr>
        <p:spPr>
          <a:xfrm>
            <a:off x="204279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3" name="Oval 1962">
            <a:extLst>
              <a:ext uri="{FF2B5EF4-FFF2-40B4-BE49-F238E27FC236}">
                <a16:creationId xmlns:a16="http://schemas.microsoft.com/office/drawing/2014/main" id="{788E1B4F-1F79-4EF2-B069-F8260CA28C38}"/>
              </a:ext>
            </a:extLst>
          </p:cNvPr>
          <p:cNvSpPr>
            <a:spLocks noChangeAspect="1"/>
          </p:cNvSpPr>
          <p:nvPr/>
        </p:nvSpPr>
        <p:spPr>
          <a:xfrm>
            <a:off x="228714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4" name="Oval 1963">
            <a:extLst>
              <a:ext uri="{FF2B5EF4-FFF2-40B4-BE49-F238E27FC236}">
                <a16:creationId xmlns:a16="http://schemas.microsoft.com/office/drawing/2014/main" id="{F16BA157-4F65-414F-A124-45A699EDFAB5}"/>
              </a:ext>
            </a:extLst>
          </p:cNvPr>
          <p:cNvSpPr>
            <a:spLocks noChangeAspect="1"/>
          </p:cNvSpPr>
          <p:nvPr/>
        </p:nvSpPr>
        <p:spPr>
          <a:xfrm>
            <a:off x="253149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5" name="Oval 1964">
            <a:extLst>
              <a:ext uri="{FF2B5EF4-FFF2-40B4-BE49-F238E27FC236}">
                <a16:creationId xmlns:a16="http://schemas.microsoft.com/office/drawing/2014/main" id="{24993F2A-309A-4ABC-ADE1-F0F9DC764F33}"/>
              </a:ext>
            </a:extLst>
          </p:cNvPr>
          <p:cNvSpPr>
            <a:spLocks noChangeAspect="1"/>
          </p:cNvSpPr>
          <p:nvPr/>
        </p:nvSpPr>
        <p:spPr>
          <a:xfrm>
            <a:off x="350888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6" name="Oval 1965">
            <a:extLst>
              <a:ext uri="{FF2B5EF4-FFF2-40B4-BE49-F238E27FC236}">
                <a16:creationId xmlns:a16="http://schemas.microsoft.com/office/drawing/2014/main" id="{E739948D-F958-4583-A3CE-F2FC451AF424}"/>
              </a:ext>
            </a:extLst>
          </p:cNvPr>
          <p:cNvSpPr>
            <a:spLocks noChangeAspect="1"/>
          </p:cNvSpPr>
          <p:nvPr/>
        </p:nvSpPr>
        <p:spPr>
          <a:xfrm>
            <a:off x="375323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7" name="Oval 1966">
            <a:extLst>
              <a:ext uri="{FF2B5EF4-FFF2-40B4-BE49-F238E27FC236}">
                <a16:creationId xmlns:a16="http://schemas.microsoft.com/office/drawing/2014/main" id="{29D9AFDB-63FC-4BC3-A023-10DE5444F20B}"/>
              </a:ext>
            </a:extLst>
          </p:cNvPr>
          <p:cNvSpPr>
            <a:spLocks noChangeAspect="1"/>
          </p:cNvSpPr>
          <p:nvPr/>
        </p:nvSpPr>
        <p:spPr>
          <a:xfrm>
            <a:off x="399757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8" name="Oval 1967">
            <a:extLst>
              <a:ext uri="{FF2B5EF4-FFF2-40B4-BE49-F238E27FC236}">
                <a16:creationId xmlns:a16="http://schemas.microsoft.com/office/drawing/2014/main" id="{6D69FA75-4077-42B0-915B-8FD98A39EEDF}"/>
              </a:ext>
            </a:extLst>
          </p:cNvPr>
          <p:cNvSpPr>
            <a:spLocks noChangeAspect="1"/>
          </p:cNvSpPr>
          <p:nvPr/>
        </p:nvSpPr>
        <p:spPr>
          <a:xfrm>
            <a:off x="424192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9" name="Oval 1968">
            <a:extLst>
              <a:ext uri="{FF2B5EF4-FFF2-40B4-BE49-F238E27FC236}">
                <a16:creationId xmlns:a16="http://schemas.microsoft.com/office/drawing/2014/main" id="{7BDD0D3C-1661-41EA-A51B-712ACEF724AF}"/>
              </a:ext>
            </a:extLst>
          </p:cNvPr>
          <p:cNvSpPr>
            <a:spLocks noChangeAspect="1"/>
          </p:cNvSpPr>
          <p:nvPr/>
        </p:nvSpPr>
        <p:spPr>
          <a:xfrm>
            <a:off x="448627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0" name="Oval 1969">
            <a:extLst>
              <a:ext uri="{FF2B5EF4-FFF2-40B4-BE49-F238E27FC236}">
                <a16:creationId xmlns:a16="http://schemas.microsoft.com/office/drawing/2014/main" id="{B1E3A5E3-DDE7-4734-8025-22EAB4CF65C9}"/>
              </a:ext>
            </a:extLst>
          </p:cNvPr>
          <p:cNvSpPr>
            <a:spLocks noChangeAspect="1"/>
          </p:cNvSpPr>
          <p:nvPr/>
        </p:nvSpPr>
        <p:spPr>
          <a:xfrm>
            <a:off x="277583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1" name="Oval 1970">
            <a:extLst>
              <a:ext uri="{FF2B5EF4-FFF2-40B4-BE49-F238E27FC236}">
                <a16:creationId xmlns:a16="http://schemas.microsoft.com/office/drawing/2014/main" id="{E73530E0-58FF-4B16-98BC-97796C95154E}"/>
              </a:ext>
            </a:extLst>
          </p:cNvPr>
          <p:cNvSpPr>
            <a:spLocks noChangeAspect="1"/>
          </p:cNvSpPr>
          <p:nvPr/>
        </p:nvSpPr>
        <p:spPr>
          <a:xfrm>
            <a:off x="302018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2" name="Oval 1971">
            <a:extLst>
              <a:ext uri="{FF2B5EF4-FFF2-40B4-BE49-F238E27FC236}">
                <a16:creationId xmlns:a16="http://schemas.microsoft.com/office/drawing/2014/main" id="{7145E163-BBEB-4638-BC39-FCF49447C5B9}"/>
              </a:ext>
            </a:extLst>
          </p:cNvPr>
          <p:cNvSpPr>
            <a:spLocks noChangeAspect="1"/>
          </p:cNvSpPr>
          <p:nvPr/>
        </p:nvSpPr>
        <p:spPr>
          <a:xfrm>
            <a:off x="326453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3" name="Oval 1972">
            <a:extLst>
              <a:ext uri="{FF2B5EF4-FFF2-40B4-BE49-F238E27FC236}">
                <a16:creationId xmlns:a16="http://schemas.microsoft.com/office/drawing/2014/main" id="{28DD808C-7AB7-4885-A2BE-1D41DEC4AA80}"/>
              </a:ext>
            </a:extLst>
          </p:cNvPr>
          <p:cNvSpPr>
            <a:spLocks noChangeAspect="1"/>
          </p:cNvSpPr>
          <p:nvPr/>
        </p:nvSpPr>
        <p:spPr>
          <a:xfrm>
            <a:off x="546366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4" name="Oval 1973">
            <a:extLst>
              <a:ext uri="{FF2B5EF4-FFF2-40B4-BE49-F238E27FC236}">
                <a16:creationId xmlns:a16="http://schemas.microsoft.com/office/drawing/2014/main" id="{0AA182F1-BCA5-4F5C-8650-C027E1D30B6E}"/>
              </a:ext>
            </a:extLst>
          </p:cNvPr>
          <p:cNvSpPr>
            <a:spLocks noChangeAspect="1"/>
          </p:cNvSpPr>
          <p:nvPr/>
        </p:nvSpPr>
        <p:spPr>
          <a:xfrm>
            <a:off x="570801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5" name="Oval 1974">
            <a:extLst>
              <a:ext uri="{FF2B5EF4-FFF2-40B4-BE49-F238E27FC236}">
                <a16:creationId xmlns:a16="http://schemas.microsoft.com/office/drawing/2014/main" id="{24EDB15A-7D2E-40D4-A574-F9FE04B25773}"/>
              </a:ext>
            </a:extLst>
          </p:cNvPr>
          <p:cNvSpPr>
            <a:spLocks noChangeAspect="1"/>
          </p:cNvSpPr>
          <p:nvPr/>
        </p:nvSpPr>
        <p:spPr>
          <a:xfrm>
            <a:off x="595236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6" name="Oval 1975">
            <a:extLst>
              <a:ext uri="{FF2B5EF4-FFF2-40B4-BE49-F238E27FC236}">
                <a16:creationId xmlns:a16="http://schemas.microsoft.com/office/drawing/2014/main" id="{E2997826-C62F-46BC-9809-1045915BB11C}"/>
              </a:ext>
            </a:extLst>
          </p:cNvPr>
          <p:cNvSpPr>
            <a:spLocks noChangeAspect="1"/>
          </p:cNvSpPr>
          <p:nvPr/>
        </p:nvSpPr>
        <p:spPr>
          <a:xfrm>
            <a:off x="619671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7" name="Oval 1976">
            <a:extLst>
              <a:ext uri="{FF2B5EF4-FFF2-40B4-BE49-F238E27FC236}">
                <a16:creationId xmlns:a16="http://schemas.microsoft.com/office/drawing/2014/main" id="{DFFFDE65-4C78-4148-B726-1636559B2623}"/>
              </a:ext>
            </a:extLst>
          </p:cNvPr>
          <p:cNvSpPr>
            <a:spLocks noChangeAspect="1"/>
          </p:cNvSpPr>
          <p:nvPr/>
        </p:nvSpPr>
        <p:spPr>
          <a:xfrm>
            <a:off x="644105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8" name="Oval 1977">
            <a:extLst>
              <a:ext uri="{FF2B5EF4-FFF2-40B4-BE49-F238E27FC236}">
                <a16:creationId xmlns:a16="http://schemas.microsoft.com/office/drawing/2014/main" id="{583D1871-D070-4CF8-AC51-FF5E7A3B67A2}"/>
              </a:ext>
            </a:extLst>
          </p:cNvPr>
          <p:cNvSpPr>
            <a:spLocks noChangeAspect="1"/>
          </p:cNvSpPr>
          <p:nvPr/>
        </p:nvSpPr>
        <p:spPr>
          <a:xfrm>
            <a:off x="473062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9" name="Oval 1978">
            <a:extLst>
              <a:ext uri="{FF2B5EF4-FFF2-40B4-BE49-F238E27FC236}">
                <a16:creationId xmlns:a16="http://schemas.microsoft.com/office/drawing/2014/main" id="{E17150CE-0729-44F6-9626-B321934A44FD}"/>
              </a:ext>
            </a:extLst>
          </p:cNvPr>
          <p:cNvSpPr>
            <a:spLocks noChangeAspect="1"/>
          </p:cNvSpPr>
          <p:nvPr/>
        </p:nvSpPr>
        <p:spPr>
          <a:xfrm>
            <a:off x="4974971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0" name="Oval 1979">
            <a:extLst>
              <a:ext uri="{FF2B5EF4-FFF2-40B4-BE49-F238E27FC236}">
                <a16:creationId xmlns:a16="http://schemas.microsoft.com/office/drawing/2014/main" id="{BC9A4EC5-CEE3-40DB-A972-1A964B602027}"/>
              </a:ext>
            </a:extLst>
          </p:cNvPr>
          <p:cNvSpPr>
            <a:spLocks noChangeAspect="1"/>
          </p:cNvSpPr>
          <p:nvPr/>
        </p:nvSpPr>
        <p:spPr>
          <a:xfrm>
            <a:off x="5219319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1" name="Oval 1980">
            <a:extLst>
              <a:ext uri="{FF2B5EF4-FFF2-40B4-BE49-F238E27FC236}">
                <a16:creationId xmlns:a16="http://schemas.microsoft.com/office/drawing/2014/main" id="{9ACDAB8E-D1D0-4386-BC26-589C00A01D62}"/>
              </a:ext>
            </a:extLst>
          </p:cNvPr>
          <p:cNvSpPr>
            <a:spLocks noChangeAspect="1"/>
          </p:cNvSpPr>
          <p:nvPr/>
        </p:nvSpPr>
        <p:spPr>
          <a:xfrm>
            <a:off x="6685407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2" name="Oval 1981">
            <a:extLst>
              <a:ext uri="{FF2B5EF4-FFF2-40B4-BE49-F238E27FC236}">
                <a16:creationId xmlns:a16="http://schemas.microsoft.com/office/drawing/2014/main" id="{1C968F95-B992-41B7-A31D-0F0BED2C5B93}"/>
              </a:ext>
            </a:extLst>
          </p:cNvPr>
          <p:cNvSpPr>
            <a:spLocks noChangeAspect="1"/>
          </p:cNvSpPr>
          <p:nvPr/>
        </p:nvSpPr>
        <p:spPr>
          <a:xfrm>
            <a:off x="6929755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3" name="Oval 1982">
            <a:extLst>
              <a:ext uri="{FF2B5EF4-FFF2-40B4-BE49-F238E27FC236}">
                <a16:creationId xmlns:a16="http://schemas.microsoft.com/office/drawing/2014/main" id="{48B1FB1C-2761-4160-A6F3-DC185F03E4BF}"/>
              </a:ext>
            </a:extLst>
          </p:cNvPr>
          <p:cNvSpPr>
            <a:spLocks noChangeAspect="1"/>
          </p:cNvSpPr>
          <p:nvPr/>
        </p:nvSpPr>
        <p:spPr>
          <a:xfrm>
            <a:off x="7174103" y="673241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4" name="Oval 1983">
            <a:extLst>
              <a:ext uri="{FF2B5EF4-FFF2-40B4-BE49-F238E27FC236}">
                <a16:creationId xmlns:a16="http://schemas.microsoft.com/office/drawing/2014/main" id="{6215DE5B-FB47-41A8-A8FF-E8D03AD45044}"/>
              </a:ext>
            </a:extLst>
          </p:cNvPr>
          <p:cNvSpPr>
            <a:spLocks noChangeAspect="1"/>
          </p:cNvSpPr>
          <p:nvPr/>
        </p:nvSpPr>
        <p:spPr>
          <a:xfrm>
            <a:off x="228714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5" name="Oval 1984">
            <a:extLst>
              <a:ext uri="{FF2B5EF4-FFF2-40B4-BE49-F238E27FC236}">
                <a16:creationId xmlns:a16="http://schemas.microsoft.com/office/drawing/2014/main" id="{6AE85B5B-24BA-433D-8358-0B0A9CE3B73C}"/>
              </a:ext>
            </a:extLst>
          </p:cNvPr>
          <p:cNvSpPr>
            <a:spLocks noChangeAspect="1"/>
          </p:cNvSpPr>
          <p:nvPr/>
        </p:nvSpPr>
        <p:spPr>
          <a:xfrm>
            <a:off x="253149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6" name="Oval 1985">
            <a:extLst>
              <a:ext uri="{FF2B5EF4-FFF2-40B4-BE49-F238E27FC236}">
                <a16:creationId xmlns:a16="http://schemas.microsoft.com/office/drawing/2014/main" id="{E8A344EC-4E19-4ACF-8D2A-7A11338C6E8B}"/>
              </a:ext>
            </a:extLst>
          </p:cNvPr>
          <p:cNvSpPr>
            <a:spLocks noChangeAspect="1"/>
          </p:cNvSpPr>
          <p:nvPr/>
        </p:nvSpPr>
        <p:spPr>
          <a:xfrm>
            <a:off x="350888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7" name="Oval 1986">
            <a:extLst>
              <a:ext uri="{FF2B5EF4-FFF2-40B4-BE49-F238E27FC236}">
                <a16:creationId xmlns:a16="http://schemas.microsoft.com/office/drawing/2014/main" id="{2759CEFA-9EA5-4744-920B-A13F9C209019}"/>
              </a:ext>
            </a:extLst>
          </p:cNvPr>
          <p:cNvSpPr>
            <a:spLocks noChangeAspect="1"/>
          </p:cNvSpPr>
          <p:nvPr/>
        </p:nvSpPr>
        <p:spPr>
          <a:xfrm>
            <a:off x="375323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8" name="Oval 1987">
            <a:extLst>
              <a:ext uri="{FF2B5EF4-FFF2-40B4-BE49-F238E27FC236}">
                <a16:creationId xmlns:a16="http://schemas.microsoft.com/office/drawing/2014/main" id="{C7B27DCD-4B50-47C0-9D72-8ECAC479D10C}"/>
              </a:ext>
            </a:extLst>
          </p:cNvPr>
          <p:cNvSpPr>
            <a:spLocks noChangeAspect="1"/>
          </p:cNvSpPr>
          <p:nvPr/>
        </p:nvSpPr>
        <p:spPr>
          <a:xfrm>
            <a:off x="399757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9" name="Oval 1988">
            <a:extLst>
              <a:ext uri="{FF2B5EF4-FFF2-40B4-BE49-F238E27FC236}">
                <a16:creationId xmlns:a16="http://schemas.microsoft.com/office/drawing/2014/main" id="{8220C9CF-21AF-4A8D-ACD8-227AD7ECE004}"/>
              </a:ext>
            </a:extLst>
          </p:cNvPr>
          <p:cNvSpPr>
            <a:spLocks noChangeAspect="1"/>
          </p:cNvSpPr>
          <p:nvPr/>
        </p:nvSpPr>
        <p:spPr>
          <a:xfrm>
            <a:off x="424192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0" name="Oval 1989">
            <a:extLst>
              <a:ext uri="{FF2B5EF4-FFF2-40B4-BE49-F238E27FC236}">
                <a16:creationId xmlns:a16="http://schemas.microsoft.com/office/drawing/2014/main" id="{27BBB2E3-A079-4981-B497-6864E51C167A}"/>
              </a:ext>
            </a:extLst>
          </p:cNvPr>
          <p:cNvSpPr>
            <a:spLocks noChangeAspect="1"/>
          </p:cNvSpPr>
          <p:nvPr/>
        </p:nvSpPr>
        <p:spPr>
          <a:xfrm>
            <a:off x="4486275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1" name="Oval 1990">
            <a:extLst>
              <a:ext uri="{FF2B5EF4-FFF2-40B4-BE49-F238E27FC236}">
                <a16:creationId xmlns:a16="http://schemas.microsoft.com/office/drawing/2014/main" id="{E7376BE6-2ECA-4711-97FB-0D79C811233F}"/>
              </a:ext>
            </a:extLst>
          </p:cNvPr>
          <p:cNvSpPr>
            <a:spLocks noChangeAspect="1"/>
          </p:cNvSpPr>
          <p:nvPr/>
        </p:nvSpPr>
        <p:spPr>
          <a:xfrm>
            <a:off x="277583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2" name="Oval 1991">
            <a:extLst>
              <a:ext uri="{FF2B5EF4-FFF2-40B4-BE49-F238E27FC236}">
                <a16:creationId xmlns:a16="http://schemas.microsoft.com/office/drawing/2014/main" id="{86FC31F9-90BC-419D-885E-A30E0CFF0ACC}"/>
              </a:ext>
            </a:extLst>
          </p:cNvPr>
          <p:cNvSpPr>
            <a:spLocks noChangeAspect="1"/>
          </p:cNvSpPr>
          <p:nvPr/>
        </p:nvSpPr>
        <p:spPr>
          <a:xfrm>
            <a:off x="302018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3" name="Oval 1992">
            <a:extLst>
              <a:ext uri="{FF2B5EF4-FFF2-40B4-BE49-F238E27FC236}">
                <a16:creationId xmlns:a16="http://schemas.microsoft.com/office/drawing/2014/main" id="{F36535F4-2B1A-4B51-9F39-B26E27FA892E}"/>
              </a:ext>
            </a:extLst>
          </p:cNvPr>
          <p:cNvSpPr>
            <a:spLocks noChangeAspect="1"/>
          </p:cNvSpPr>
          <p:nvPr/>
        </p:nvSpPr>
        <p:spPr>
          <a:xfrm>
            <a:off x="3264535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4" name="Oval 1993">
            <a:extLst>
              <a:ext uri="{FF2B5EF4-FFF2-40B4-BE49-F238E27FC236}">
                <a16:creationId xmlns:a16="http://schemas.microsoft.com/office/drawing/2014/main" id="{6D175B71-F239-447C-AADE-718372B4BFFE}"/>
              </a:ext>
            </a:extLst>
          </p:cNvPr>
          <p:cNvSpPr>
            <a:spLocks noChangeAspect="1"/>
          </p:cNvSpPr>
          <p:nvPr/>
        </p:nvSpPr>
        <p:spPr>
          <a:xfrm>
            <a:off x="546366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5" name="Oval 1994">
            <a:extLst>
              <a:ext uri="{FF2B5EF4-FFF2-40B4-BE49-F238E27FC236}">
                <a16:creationId xmlns:a16="http://schemas.microsoft.com/office/drawing/2014/main" id="{B1DB38EB-635D-4016-AA8A-59B2728DAFDD}"/>
              </a:ext>
            </a:extLst>
          </p:cNvPr>
          <p:cNvSpPr>
            <a:spLocks noChangeAspect="1"/>
          </p:cNvSpPr>
          <p:nvPr/>
        </p:nvSpPr>
        <p:spPr>
          <a:xfrm>
            <a:off x="5708015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6" name="Oval 1995">
            <a:extLst>
              <a:ext uri="{FF2B5EF4-FFF2-40B4-BE49-F238E27FC236}">
                <a16:creationId xmlns:a16="http://schemas.microsoft.com/office/drawing/2014/main" id="{5A39EA17-E574-4E71-8E61-6B2001FCAE9F}"/>
              </a:ext>
            </a:extLst>
          </p:cNvPr>
          <p:cNvSpPr>
            <a:spLocks noChangeAspect="1"/>
          </p:cNvSpPr>
          <p:nvPr/>
        </p:nvSpPr>
        <p:spPr>
          <a:xfrm>
            <a:off x="595236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7" name="Oval 1996">
            <a:extLst>
              <a:ext uri="{FF2B5EF4-FFF2-40B4-BE49-F238E27FC236}">
                <a16:creationId xmlns:a16="http://schemas.microsoft.com/office/drawing/2014/main" id="{E69C0208-6E9F-47C5-BE34-E4DF70A2836A}"/>
              </a:ext>
            </a:extLst>
          </p:cNvPr>
          <p:cNvSpPr>
            <a:spLocks noChangeAspect="1"/>
          </p:cNvSpPr>
          <p:nvPr/>
        </p:nvSpPr>
        <p:spPr>
          <a:xfrm>
            <a:off x="619671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8" name="Oval 1997">
            <a:extLst>
              <a:ext uri="{FF2B5EF4-FFF2-40B4-BE49-F238E27FC236}">
                <a16:creationId xmlns:a16="http://schemas.microsoft.com/office/drawing/2014/main" id="{8E862AA8-146D-4D3A-BEF4-D1588950648D}"/>
              </a:ext>
            </a:extLst>
          </p:cNvPr>
          <p:cNvSpPr>
            <a:spLocks noChangeAspect="1"/>
          </p:cNvSpPr>
          <p:nvPr/>
        </p:nvSpPr>
        <p:spPr>
          <a:xfrm>
            <a:off x="644105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9" name="Oval 1998">
            <a:extLst>
              <a:ext uri="{FF2B5EF4-FFF2-40B4-BE49-F238E27FC236}">
                <a16:creationId xmlns:a16="http://schemas.microsoft.com/office/drawing/2014/main" id="{6BE81865-6085-41AB-AC14-CBE69C7637EF}"/>
              </a:ext>
            </a:extLst>
          </p:cNvPr>
          <p:cNvSpPr>
            <a:spLocks noChangeAspect="1"/>
          </p:cNvSpPr>
          <p:nvPr/>
        </p:nvSpPr>
        <p:spPr>
          <a:xfrm>
            <a:off x="4730623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0" name="Oval 1999">
            <a:extLst>
              <a:ext uri="{FF2B5EF4-FFF2-40B4-BE49-F238E27FC236}">
                <a16:creationId xmlns:a16="http://schemas.microsoft.com/office/drawing/2014/main" id="{20D53861-B51C-4026-9F22-E8B2102A7E84}"/>
              </a:ext>
            </a:extLst>
          </p:cNvPr>
          <p:cNvSpPr>
            <a:spLocks noChangeAspect="1"/>
          </p:cNvSpPr>
          <p:nvPr/>
        </p:nvSpPr>
        <p:spPr>
          <a:xfrm>
            <a:off x="4974971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1" name="Oval 2000">
            <a:extLst>
              <a:ext uri="{FF2B5EF4-FFF2-40B4-BE49-F238E27FC236}">
                <a16:creationId xmlns:a16="http://schemas.microsoft.com/office/drawing/2014/main" id="{56F4116C-B80D-47D2-8394-1D02BA467D68}"/>
              </a:ext>
            </a:extLst>
          </p:cNvPr>
          <p:cNvSpPr>
            <a:spLocks noChangeAspect="1"/>
          </p:cNvSpPr>
          <p:nvPr/>
        </p:nvSpPr>
        <p:spPr>
          <a:xfrm>
            <a:off x="5219319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2" name="Oval 2001">
            <a:extLst>
              <a:ext uri="{FF2B5EF4-FFF2-40B4-BE49-F238E27FC236}">
                <a16:creationId xmlns:a16="http://schemas.microsoft.com/office/drawing/2014/main" id="{24B4B253-7FBD-4147-805C-38E5C677DE23}"/>
              </a:ext>
            </a:extLst>
          </p:cNvPr>
          <p:cNvSpPr>
            <a:spLocks noChangeAspect="1"/>
          </p:cNvSpPr>
          <p:nvPr/>
        </p:nvSpPr>
        <p:spPr>
          <a:xfrm>
            <a:off x="6685407" y="115109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3" name="Oval 2002">
            <a:extLst>
              <a:ext uri="{FF2B5EF4-FFF2-40B4-BE49-F238E27FC236}">
                <a16:creationId xmlns:a16="http://schemas.microsoft.com/office/drawing/2014/main" id="{5AE5E372-CF85-4250-855D-3D49CC25C3D3}"/>
              </a:ext>
            </a:extLst>
          </p:cNvPr>
          <p:cNvSpPr>
            <a:spLocks noChangeAspect="1"/>
          </p:cNvSpPr>
          <p:nvPr/>
        </p:nvSpPr>
        <p:spPr>
          <a:xfrm>
            <a:off x="204279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4" name="Oval 2003">
            <a:extLst>
              <a:ext uri="{FF2B5EF4-FFF2-40B4-BE49-F238E27FC236}">
                <a16:creationId xmlns:a16="http://schemas.microsoft.com/office/drawing/2014/main" id="{7EE9BEC5-CB13-44FA-AF3C-60FE08882AAC}"/>
              </a:ext>
            </a:extLst>
          </p:cNvPr>
          <p:cNvSpPr>
            <a:spLocks noChangeAspect="1"/>
          </p:cNvSpPr>
          <p:nvPr/>
        </p:nvSpPr>
        <p:spPr>
          <a:xfrm>
            <a:off x="2287143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5" name="Oval 2004">
            <a:extLst>
              <a:ext uri="{FF2B5EF4-FFF2-40B4-BE49-F238E27FC236}">
                <a16:creationId xmlns:a16="http://schemas.microsoft.com/office/drawing/2014/main" id="{204B4355-9BF5-41D2-8BDA-36786A0FE3C7}"/>
              </a:ext>
            </a:extLst>
          </p:cNvPr>
          <p:cNvSpPr>
            <a:spLocks noChangeAspect="1"/>
          </p:cNvSpPr>
          <p:nvPr/>
        </p:nvSpPr>
        <p:spPr>
          <a:xfrm>
            <a:off x="2531491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6" name="Oval 2005">
            <a:extLst>
              <a:ext uri="{FF2B5EF4-FFF2-40B4-BE49-F238E27FC236}">
                <a16:creationId xmlns:a16="http://schemas.microsoft.com/office/drawing/2014/main" id="{C99C81ED-5C97-4668-B650-DAA8C6B80CF5}"/>
              </a:ext>
            </a:extLst>
          </p:cNvPr>
          <p:cNvSpPr>
            <a:spLocks noChangeAspect="1"/>
          </p:cNvSpPr>
          <p:nvPr/>
        </p:nvSpPr>
        <p:spPr>
          <a:xfrm>
            <a:off x="3508883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7" name="Oval 2006">
            <a:extLst>
              <a:ext uri="{FF2B5EF4-FFF2-40B4-BE49-F238E27FC236}">
                <a16:creationId xmlns:a16="http://schemas.microsoft.com/office/drawing/2014/main" id="{D11A860D-47EC-415C-8726-E75F042D9221}"/>
              </a:ext>
            </a:extLst>
          </p:cNvPr>
          <p:cNvSpPr>
            <a:spLocks noChangeAspect="1"/>
          </p:cNvSpPr>
          <p:nvPr/>
        </p:nvSpPr>
        <p:spPr>
          <a:xfrm>
            <a:off x="3753231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8" name="Oval 2007">
            <a:extLst>
              <a:ext uri="{FF2B5EF4-FFF2-40B4-BE49-F238E27FC236}">
                <a16:creationId xmlns:a16="http://schemas.microsoft.com/office/drawing/2014/main" id="{EAA52724-4524-4097-9D9C-0F43F5BD3A5C}"/>
              </a:ext>
            </a:extLst>
          </p:cNvPr>
          <p:cNvSpPr>
            <a:spLocks noChangeAspect="1"/>
          </p:cNvSpPr>
          <p:nvPr/>
        </p:nvSpPr>
        <p:spPr>
          <a:xfrm>
            <a:off x="3997579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9" name="Oval 2008">
            <a:extLst>
              <a:ext uri="{FF2B5EF4-FFF2-40B4-BE49-F238E27FC236}">
                <a16:creationId xmlns:a16="http://schemas.microsoft.com/office/drawing/2014/main" id="{FF299C0C-AF51-4579-9206-F253D823DABD}"/>
              </a:ext>
            </a:extLst>
          </p:cNvPr>
          <p:cNvSpPr>
            <a:spLocks noChangeAspect="1"/>
          </p:cNvSpPr>
          <p:nvPr/>
        </p:nvSpPr>
        <p:spPr>
          <a:xfrm>
            <a:off x="4241927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0" name="Oval 2009">
            <a:extLst>
              <a:ext uri="{FF2B5EF4-FFF2-40B4-BE49-F238E27FC236}">
                <a16:creationId xmlns:a16="http://schemas.microsoft.com/office/drawing/2014/main" id="{3C098EBB-35A0-4E19-A594-36BF131D4930}"/>
              </a:ext>
            </a:extLst>
          </p:cNvPr>
          <p:cNvSpPr>
            <a:spLocks noChangeAspect="1"/>
          </p:cNvSpPr>
          <p:nvPr/>
        </p:nvSpPr>
        <p:spPr>
          <a:xfrm>
            <a:off x="448627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1" name="Oval 2010">
            <a:extLst>
              <a:ext uri="{FF2B5EF4-FFF2-40B4-BE49-F238E27FC236}">
                <a16:creationId xmlns:a16="http://schemas.microsoft.com/office/drawing/2014/main" id="{C9AFB6E7-1AC9-4927-94D6-71ECED26A41F}"/>
              </a:ext>
            </a:extLst>
          </p:cNvPr>
          <p:cNvSpPr>
            <a:spLocks noChangeAspect="1"/>
          </p:cNvSpPr>
          <p:nvPr/>
        </p:nvSpPr>
        <p:spPr>
          <a:xfrm>
            <a:off x="2775839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2" name="Oval 2011">
            <a:extLst>
              <a:ext uri="{FF2B5EF4-FFF2-40B4-BE49-F238E27FC236}">
                <a16:creationId xmlns:a16="http://schemas.microsoft.com/office/drawing/2014/main" id="{B26DB40C-915B-4BD4-A4D2-D49EECF3CD89}"/>
              </a:ext>
            </a:extLst>
          </p:cNvPr>
          <p:cNvSpPr>
            <a:spLocks noChangeAspect="1"/>
          </p:cNvSpPr>
          <p:nvPr/>
        </p:nvSpPr>
        <p:spPr>
          <a:xfrm>
            <a:off x="3020187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3" name="Oval 2012">
            <a:extLst>
              <a:ext uri="{FF2B5EF4-FFF2-40B4-BE49-F238E27FC236}">
                <a16:creationId xmlns:a16="http://schemas.microsoft.com/office/drawing/2014/main" id="{B75F8440-4CE6-4204-B79A-D452BAD88431}"/>
              </a:ext>
            </a:extLst>
          </p:cNvPr>
          <p:cNvSpPr>
            <a:spLocks noChangeAspect="1"/>
          </p:cNvSpPr>
          <p:nvPr/>
        </p:nvSpPr>
        <p:spPr>
          <a:xfrm>
            <a:off x="326453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4" name="Oval 2013">
            <a:extLst>
              <a:ext uri="{FF2B5EF4-FFF2-40B4-BE49-F238E27FC236}">
                <a16:creationId xmlns:a16="http://schemas.microsoft.com/office/drawing/2014/main" id="{94D814F9-0AE4-4071-AC96-50B0BDBF2798}"/>
              </a:ext>
            </a:extLst>
          </p:cNvPr>
          <p:cNvSpPr>
            <a:spLocks noChangeAspect="1"/>
          </p:cNvSpPr>
          <p:nvPr/>
        </p:nvSpPr>
        <p:spPr>
          <a:xfrm>
            <a:off x="5463667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5" name="Oval 2014">
            <a:extLst>
              <a:ext uri="{FF2B5EF4-FFF2-40B4-BE49-F238E27FC236}">
                <a16:creationId xmlns:a16="http://schemas.microsoft.com/office/drawing/2014/main" id="{18159C1F-57F8-4E2C-9801-EA1B480D5D54}"/>
              </a:ext>
            </a:extLst>
          </p:cNvPr>
          <p:cNvSpPr>
            <a:spLocks noChangeAspect="1"/>
          </p:cNvSpPr>
          <p:nvPr/>
        </p:nvSpPr>
        <p:spPr>
          <a:xfrm>
            <a:off x="570801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6" name="Oval 2015">
            <a:extLst>
              <a:ext uri="{FF2B5EF4-FFF2-40B4-BE49-F238E27FC236}">
                <a16:creationId xmlns:a16="http://schemas.microsoft.com/office/drawing/2014/main" id="{A2C5AFF3-41A2-4424-89FB-AA882AF40D3D}"/>
              </a:ext>
            </a:extLst>
          </p:cNvPr>
          <p:cNvSpPr>
            <a:spLocks noChangeAspect="1"/>
          </p:cNvSpPr>
          <p:nvPr/>
        </p:nvSpPr>
        <p:spPr>
          <a:xfrm>
            <a:off x="5952363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7" name="Oval 2016">
            <a:extLst>
              <a:ext uri="{FF2B5EF4-FFF2-40B4-BE49-F238E27FC236}">
                <a16:creationId xmlns:a16="http://schemas.microsoft.com/office/drawing/2014/main" id="{374C7762-6535-4D81-99C0-AB6476473AA5}"/>
              </a:ext>
            </a:extLst>
          </p:cNvPr>
          <p:cNvSpPr>
            <a:spLocks noChangeAspect="1"/>
          </p:cNvSpPr>
          <p:nvPr/>
        </p:nvSpPr>
        <p:spPr>
          <a:xfrm>
            <a:off x="6196711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8" name="Oval 2017">
            <a:extLst>
              <a:ext uri="{FF2B5EF4-FFF2-40B4-BE49-F238E27FC236}">
                <a16:creationId xmlns:a16="http://schemas.microsoft.com/office/drawing/2014/main" id="{B1A16312-106F-4A71-A7E8-23DA00AD1BEF}"/>
              </a:ext>
            </a:extLst>
          </p:cNvPr>
          <p:cNvSpPr>
            <a:spLocks noChangeAspect="1"/>
          </p:cNvSpPr>
          <p:nvPr/>
        </p:nvSpPr>
        <p:spPr>
          <a:xfrm>
            <a:off x="6441059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9" name="Oval 2018">
            <a:extLst>
              <a:ext uri="{FF2B5EF4-FFF2-40B4-BE49-F238E27FC236}">
                <a16:creationId xmlns:a16="http://schemas.microsoft.com/office/drawing/2014/main" id="{CF8537EB-E115-419B-B2E6-B97471342617}"/>
              </a:ext>
            </a:extLst>
          </p:cNvPr>
          <p:cNvSpPr>
            <a:spLocks noChangeAspect="1"/>
          </p:cNvSpPr>
          <p:nvPr/>
        </p:nvSpPr>
        <p:spPr>
          <a:xfrm>
            <a:off x="4730623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0" name="Oval 2019">
            <a:extLst>
              <a:ext uri="{FF2B5EF4-FFF2-40B4-BE49-F238E27FC236}">
                <a16:creationId xmlns:a16="http://schemas.microsoft.com/office/drawing/2014/main" id="{DB37F4CA-7C97-46DC-B2D6-A32246BADB39}"/>
              </a:ext>
            </a:extLst>
          </p:cNvPr>
          <p:cNvSpPr>
            <a:spLocks noChangeAspect="1"/>
          </p:cNvSpPr>
          <p:nvPr/>
        </p:nvSpPr>
        <p:spPr>
          <a:xfrm>
            <a:off x="4974971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1" name="Oval 2020">
            <a:extLst>
              <a:ext uri="{FF2B5EF4-FFF2-40B4-BE49-F238E27FC236}">
                <a16:creationId xmlns:a16="http://schemas.microsoft.com/office/drawing/2014/main" id="{E38C93A6-3C64-4750-B553-F8F57D16570D}"/>
              </a:ext>
            </a:extLst>
          </p:cNvPr>
          <p:cNvSpPr>
            <a:spLocks noChangeAspect="1"/>
          </p:cNvSpPr>
          <p:nvPr/>
        </p:nvSpPr>
        <p:spPr>
          <a:xfrm>
            <a:off x="5219319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2" name="Oval 2021">
            <a:extLst>
              <a:ext uri="{FF2B5EF4-FFF2-40B4-BE49-F238E27FC236}">
                <a16:creationId xmlns:a16="http://schemas.microsoft.com/office/drawing/2014/main" id="{B4158A97-2945-4B5D-BA22-7C7DF164C248}"/>
              </a:ext>
            </a:extLst>
          </p:cNvPr>
          <p:cNvSpPr>
            <a:spLocks noChangeAspect="1"/>
          </p:cNvSpPr>
          <p:nvPr/>
        </p:nvSpPr>
        <p:spPr>
          <a:xfrm>
            <a:off x="6685407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3" name="Oval 2022">
            <a:extLst>
              <a:ext uri="{FF2B5EF4-FFF2-40B4-BE49-F238E27FC236}">
                <a16:creationId xmlns:a16="http://schemas.microsoft.com/office/drawing/2014/main" id="{7B2F0DB5-10F5-455A-BD45-89D5B58836AD}"/>
              </a:ext>
            </a:extLst>
          </p:cNvPr>
          <p:cNvSpPr>
            <a:spLocks noChangeAspect="1"/>
          </p:cNvSpPr>
          <p:nvPr/>
        </p:nvSpPr>
        <p:spPr>
          <a:xfrm>
            <a:off x="6929755" y="139376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4" name="Oval 2023">
            <a:extLst>
              <a:ext uri="{FF2B5EF4-FFF2-40B4-BE49-F238E27FC236}">
                <a16:creationId xmlns:a16="http://schemas.microsoft.com/office/drawing/2014/main" id="{1C10EC3F-F34C-415C-8708-B63E22B8DB0F}"/>
              </a:ext>
            </a:extLst>
          </p:cNvPr>
          <p:cNvSpPr>
            <a:spLocks noChangeAspect="1"/>
          </p:cNvSpPr>
          <p:nvPr/>
        </p:nvSpPr>
        <p:spPr>
          <a:xfrm>
            <a:off x="155409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5" name="Oval 2024">
            <a:extLst>
              <a:ext uri="{FF2B5EF4-FFF2-40B4-BE49-F238E27FC236}">
                <a16:creationId xmlns:a16="http://schemas.microsoft.com/office/drawing/2014/main" id="{3853FFE0-C022-4BAE-A2F6-9AF3CC118DD8}"/>
              </a:ext>
            </a:extLst>
          </p:cNvPr>
          <p:cNvSpPr>
            <a:spLocks noChangeAspect="1"/>
          </p:cNvSpPr>
          <p:nvPr/>
        </p:nvSpPr>
        <p:spPr>
          <a:xfrm>
            <a:off x="179844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6" name="Oval 2025">
            <a:extLst>
              <a:ext uri="{FF2B5EF4-FFF2-40B4-BE49-F238E27FC236}">
                <a16:creationId xmlns:a16="http://schemas.microsoft.com/office/drawing/2014/main" id="{E2711D17-1703-42CF-AD64-4DBA0073075B}"/>
              </a:ext>
            </a:extLst>
          </p:cNvPr>
          <p:cNvSpPr>
            <a:spLocks noChangeAspect="1"/>
          </p:cNvSpPr>
          <p:nvPr/>
        </p:nvSpPr>
        <p:spPr>
          <a:xfrm>
            <a:off x="204279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7" name="Oval 2026">
            <a:extLst>
              <a:ext uri="{FF2B5EF4-FFF2-40B4-BE49-F238E27FC236}">
                <a16:creationId xmlns:a16="http://schemas.microsoft.com/office/drawing/2014/main" id="{BA1440FB-974A-40E6-B22C-6377D3997442}"/>
              </a:ext>
            </a:extLst>
          </p:cNvPr>
          <p:cNvSpPr>
            <a:spLocks noChangeAspect="1"/>
          </p:cNvSpPr>
          <p:nvPr/>
        </p:nvSpPr>
        <p:spPr>
          <a:xfrm>
            <a:off x="228714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8" name="Oval 2027">
            <a:extLst>
              <a:ext uri="{FF2B5EF4-FFF2-40B4-BE49-F238E27FC236}">
                <a16:creationId xmlns:a16="http://schemas.microsoft.com/office/drawing/2014/main" id="{9632DF6E-25BC-4FA8-89EB-84B22C5AA865}"/>
              </a:ext>
            </a:extLst>
          </p:cNvPr>
          <p:cNvSpPr>
            <a:spLocks noChangeAspect="1"/>
          </p:cNvSpPr>
          <p:nvPr/>
        </p:nvSpPr>
        <p:spPr>
          <a:xfrm>
            <a:off x="2531491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9" name="Oval 2028">
            <a:extLst>
              <a:ext uri="{FF2B5EF4-FFF2-40B4-BE49-F238E27FC236}">
                <a16:creationId xmlns:a16="http://schemas.microsoft.com/office/drawing/2014/main" id="{170C45AB-F260-4D5D-9AC2-538A27CF89EC}"/>
              </a:ext>
            </a:extLst>
          </p:cNvPr>
          <p:cNvSpPr>
            <a:spLocks noChangeAspect="1"/>
          </p:cNvSpPr>
          <p:nvPr/>
        </p:nvSpPr>
        <p:spPr>
          <a:xfrm>
            <a:off x="350888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0" name="Oval 2029">
            <a:extLst>
              <a:ext uri="{FF2B5EF4-FFF2-40B4-BE49-F238E27FC236}">
                <a16:creationId xmlns:a16="http://schemas.microsoft.com/office/drawing/2014/main" id="{8ECCD2B3-21FA-4A5E-94C4-E0039C04BC18}"/>
              </a:ext>
            </a:extLst>
          </p:cNvPr>
          <p:cNvSpPr>
            <a:spLocks noChangeAspect="1"/>
          </p:cNvSpPr>
          <p:nvPr/>
        </p:nvSpPr>
        <p:spPr>
          <a:xfrm>
            <a:off x="3753231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1" name="Oval 2030">
            <a:extLst>
              <a:ext uri="{FF2B5EF4-FFF2-40B4-BE49-F238E27FC236}">
                <a16:creationId xmlns:a16="http://schemas.microsoft.com/office/drawing/2014/main" id="{E29B7C92-2AE4-4719-B6B4-650B4F2FB54E}"/>
              </a:ext>
            </a:extLst>
          </p:cNvPr>
          <p:cNvSpPr>
            <a:spLocks noChangeAspect="1"/>
          </p:cNvSpPr>
          <p:nvPr/>
        </p:nvSpPr>
        <p:spPr>
          <a:xfrm>
            <a:off x="399757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2" name="Oval 2031">
            <a:extLst>
              <a:ext uri="{FF2B5EF4-FFF2-40B4-BE49-F238E27FC236}">
                <a16:creationId xmlns:a16="http://schemas.microsoft.com/office/drawing/2014/main" id="{C2F0F36C-09AD-4114-8526-7E41BB92B919}"/>
              </a:ext>
            </a:extLst>
          </p:cNvPr>
          <p:cNvSpPr>
            <a:spLocks noChangeAspect="1"/>
          </p:cNvSpPr>
          <p:nvPr/>
        </p:nvSpPr>
        <p:spPr>
          <a:xfrm>
            <a:off x="424192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3" name="Oval 2032">
            <a:extLst>
              <a:ext uri="{FF2B5EF4-FFF2-40B4-BE49-F238E27FC236}">
                <a16:creationId xmlns:a16="http://schemas.microsoft.com/office/drawing/2014/main" id="{09C5AEFB-5D13-465C-948A-684095C454CC}"/>
              </a:ext>
            </a:extLst>
          </p:cNvPr>
          <p:cNvSpPr>
            <a:spLocks noChangeAspect="1"/>
          </p:cNvSpPr>
          <p:nvPr/>
        </p:nvSpPr>
        <p:spPr>
          <a:xfrm>
            <a:off x="448627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4" name="Oval 2033">
            <a:extLst>
              <a:ext uri="{FF2B5EF4-FFF2-40B4-BE49-F238E27FC236}">
                <a16:creationId xmlns:a16="http://schemas.microsoft.com/office/drawing/2014/main" id="{B10FE5D9-16F0-4859-891F-B5ABBFFEABFE}"/>
              </a:ext>
            </a:extLst>
          </p:cNvPr>
          <p:cNvSpPr>
            <a:spLocks noChangeAspect="1"/>
          </p:cNvSpPr>
          <p:nvPr/>
        </p:nvSpPr>
        <p:spPr>
          <a:xfrm>
            <a:off x="277583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5" name="Oval 2034">
            <a:extLst>
              <a:ext uri="{FF2B5EF4-FFF2-40B4-BE49-F238E27FC236}">
                <a16:creationId xmlns:a16="http://schemas.microsoft.com/office/drawing/2014/main" id="{4075EAC3-A809-496E-B132-EB1392D4A48C}"/>
              </a:ext>
            </a:extLst>
          </p:cNvPr>
          <p:cNvSpPr>
            <a:spLocks noChangeAspect="1"/>
          </p:cNvSpPr>
          <p:nvPr/>
        </p:nvSpPr>
        <p:spPr>
          <a:xfrm>
            <a:off x="302018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6" name="Oval 2035">
            <a:extLst>
              <a:ext uri="{FF2B5EF4-FFF2-40B4-BE49-F238E27FC236}">
                <a16:creationId xmlns:a16="http://schemas.microsoft.com/office/drawing/2014/main" id="{3E99D638-8812-48B6-A1FC-69C336A44569}"/>
              </a:ext>
            </a:extLst>
          </p:cNvPr>
          <p:cNvSpPr>
            <a:spLocks noChangeAspect="1"/>
          </p:cNvSpPr>
          <p:nvPr/>
        </p:nvSpPr>
        <p:spPr>
          <a:xfrm>
            <a:off x="326453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7" name="Oval 2036">
            <a:extLst>
              <a:ext uri="{FF2B5EF4-FFF2-40B4-BE49-F238E27FC236}">
                <a16:creationId xmlns:a16="http://schemas.microsoft.com/office/drawing/2014/main" id="{03D9AD70-723E-48AB-80A9-B005F1BAA7EA}"/>
              </a:ext>
            </a:extLst>
          </p:cNvPr>
          <p:cNvSpPr>
            <a:spLocks noChangeAspect="1"/>
          </p:cNvSpPr>
          <p:nvPr/>
        </p:nvSpPr>
        <p:spPr>
          <a:xfrm>
            <a:off x="546366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8" name="Oval 2037">
            <a:extLst>
              <a:ext uri="{FF2B5EF4-FFF2-40B4-BE49-F238E27FC236}">
                <a16:creationId xmlns:a16="http://schemas.microsoft.com/office/drawing/2014/main" id="{594129EA-560C-492C-8023-58F6BBC6ED44}"/>
              </a:ext>
            </a:extLst>
          </p:cNvPr>
          <p:cNvSpPr>
            <a:spLocks noChangeAspect="1"/>
          </p:cNvSpPr>
          <p:nvPr/>
        </p:nvSpPr>
        <p:spPr>
          <a:xfrm>
            <a:off x="570801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9" name="Oval 2038">
            <a:extLst>
              <a:ext uri="{FF2B5EF4-FFF2-40B4-BE49-F238E27FC236}">
                <a16:creationId xmlns:a16="http://schemas.microsoft.com/office/drawing/2014/main" id="{2FD009A1-A7D0-4FC5-B2DB-3371AF3A14A8}"/>
              </a:ext>
            </a:extLst>
          </p:cNvPr>
          <p:cNvSpPr>
            <a:spLocks noChangeAspect="1"/>
          </p:cNvSpPr>
          <p:nvPr/>
        </p:nvSpPr>
        <p:spPr>
          <a:xfrm>
            <a:off x="595236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0" name="Oval 2039">
            <a:extLst>
              <a:ext uri="{FF2B5EF4-FFF2-40B4-BE49-F238E27FC236}">
                <a16:creationId xmlns:a16="http://schemas.microsoft.com/office/drawing/2014/main" id="{80E3F051-AF8C-4B44-B521-1630A8FC4C04}"/>
              </a:ext>
            </a:extLst>
          </p:cNvPr>
          <p:cNvSpPr>
            <a:spLocks noChangeAspect="1"/>
          </p:cNvSpPr>
          <p:nvPr/>
        </p:nvSpPr>
        <p:spPr>
          <a:xfrm>
            <a:off x="6196711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1" name="Oval 2040">
            <a:extLst>
              <a:ext uri="{FF2B5EF4-FFF2-40B4-BE49-F238E27FC236}">
                <a16:creationId xmlns:a16="http://schemas.microsoft.com/office/drawing/2014/main" id="{92D365E1-F8AD-4852-9528-78E53E934D4F}"/>
              </a:ext>
            </a:extLst>
          </p:cNvPr>
          <p:cNvSpPr>
            <a:spLocks noChangeAspect="1"/>
          </p:cNvSpPr>
          <p:nvPr/>
        </p:nvSpPr>
        <p:spPr>
          <a:xfrm>
            <a:off x="644105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2" name="Oval 2041">
            <a:extLst>
              <a:ext uri="{FF2B5EF4-FFF2-40B4-BE49-F238E27FC236}">
                <a16:creationId xmlns:a16="http://schemas.microsoft.com/office/drawing/2014/main" id="{EEE907AE-148C-4358-AD92-F469617D0D6B}"/>
              </a:ext>
            </a:extLst>
          </p:cNvPr>
          <p:cNvSpPr>
            <a:spLocks noChangeAspect="1"/>
          </p:cNvSpPr>
          <p:nvPr/>
        </p:nvSpPr>
        <p:spPr>
          <a:xfrm>
            <a:off x="473062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3" name="Oval 2042">
            <a:extLst>
              <a:ext uri="{FF2B5EF4-FFF2-40B4-BE49-F238E27FC236}">
                <a16:creationId xmlns:a16="http://schemas.microsoft.com/office/drawing/2014/main" id="{892F78EC-8C2E-4DBD-98E3-F112D1F4E102}"/>
              </a:ext>
            </a:extLst>
          </p:cNvPr>
          <p:cNvSpPr>
            <a:spLocks noChangeAspect="1"/>
          </p:cNvSpPr>
          <p:nvPr/>
        </p:nvSpPr>
        <p:spPr>
          <a:xfrm>
            <a:off x="4974971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4" name="Oval 2043">
            <a:extLst>
              <a:ext uri="{FF2B5EF4-FFF2-40B4-BE49-F238E27FC236}">
                <a16:creationId xmlns:a16="http://schemas.microsoft.com/office/drawing/2014/main" id="{FF644F21-EB2F-412E-96A8-88161700BCC2}"/>
              </a:ext>
            </a:extLst>
          </p:cNvPr>
          <p:cNvSpPr>
            <a:spLocks noChangeAspect="1"/>
          </p:cNvSpPr>
          <p:nvPr/>
        </p:nvSpPr>
        <p:spPr>
          <a:xfrm>
            <a:off x="5219319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5" name="Oval 2044">
            <a:extLst>
              <a:ext uri="{FF2B5EF4-FFF2-40B4-BE49-F238E27FC236}">
                <a16:creationId xmlns:a16="http://schemas.microsoft.com/office/drawing/2014/main" id="{E8AD12E8-B352-4FC6-A2C6-6BE814C1F93A}"/>
              </a:ext>
            </a:extLst>
          </p:cNvPr>
          <p:cNvSpPr>
            <a:spLocks noChangeAspect="1"/>
          </p:cNvSpPr>
          <p:nvPr/>
        </p:nvSpPr>
        <p:spPr>
          <a:xfrm>
            <a:off x="6685407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6" name="Oval 2045">
            <a:extLst>
              <a:ext uri="{FF2B5EF4-FFF2-40B4-BE49-F238E27FC236}">
                <a16:creationId xmlns:a16="http://schemas.microsoft.com/office/drawing/2014/main" id="{269B653F-810E-47C3-8A2B-DAD4F20D332F}"/>
              </a:ext>
            </a:extLst>
          </p:cNvPr>
          <p:cNvSpPr>
            <a:spLocks noChangeAspect="1"/>
          </p:cNvSpPr>
          <p:nvPr/>
        </p:nvSpPr>
        <p:spPr>
          <a:xfrm>
            <a:off x="6929755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7" name="Oval 2046">
            <a:extLst>
              <a:ext uri="{FF2B5EF4-FFF2-40B4-BE49-F238E27FC236}">
                <a16:creationId xmlns:a16="http://schemas.microsoft.com/office/drawing/2014/main" id="{7A695452-4570-4F69-8226-7FA706042010}"/>
              </a:ext>
            </a:extLst>
          </p:cNvPr>
          <p:cNvSpPr>
            <a:spLocks noChangeAspect="1"/>
          </p:cNvSpPr>
          <p:nvPr/>
        </p:nvSpPr>
        <p:spPr>
          <a:xfrm>
            <a:off x="7174103" y="163642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" name="Oval 2047">
            <a:extLst>
              <a:ext uri="{FF2B5EF4-FFF2-40B4-BE49-F238E27FC236}">
                <a16:creationId xmlns:a16="http://schemas.microsoft.com/office/drawing/2014/main" id="{735C5B38-9B0E-467B-9274-422BF3333CB1}"/>
              </a:ext>
            </a:extLst>
          </p:cNvPr>
          <p:cNvSpPr>
            <a:spLocks noChangeAspect="1"/>
          </p:cNvSpPr>
          <p:nvPr/>
        </p:nvSpPr>
        <p:spPr>
          <a:xfrm>
            <a:off x="1554099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9" name="Oval 2048">
            <a:extLst>
              <a:ext uri="{FF2B5EF4-FFF2-40B4-BE49-F238E27FC236}">
                <a16:creationId xmlns:a16="http://schemas.microsoft.com/office/drawing/2014/main" id="{3FF94B34-F1A6-46FC-9909-4298C85C9635}"/>
              </a:ext>
            </a:extLst>
          </p:cNvPr>
          <p:cNvSpPr>
            <a:spLocks noChangeAspect="1"/>
          </p:cNvSpPr>
          <p:nvPr/>
        </p:nvSpPr>
        <p:spPr>
          <a:xfrm>
            <a:off x="1798447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Oval 2049">
            <a:extLst>
              <a:ext uri="{FF2B5EF4-FFF2-40B4-BE49-F238E27FC236}">
                <a16:creationId xmlns:a16="http://schemas.microsoft.com/office/drawing/2014/main" id="{BCB96655-BE80-406F-9B44-6C5B06727BD7}"/>
              </a:ext>
            </a:extLst>
          </p:cNvPr>
          <p:cNvSpPr>
            <a:spLocks noChangeAspect="1"/>
          </p:cNvSpPr>
          <p:nvPr/>
        </p:nvSpPr>
        <p:spPr>
          <a:xfrm>
            <a:off x="2042795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1" name="Oval 2050">
            <a:extLst>
              <a:ext uri="{FF2B5EF4-FFF2-40B4-BE49-F238E27FC236}">
                <a16:creationId xmlns:a16="http://schemas.microsoft.com/office/drawing/2014/main" id="{A982F629-125C-4861-AE40-861918981B42}"/>
              </a:ext>
            </a:extLst>
          </p:cNvPr>
          <p:cNvSpPr>
            <a:spLocks noChangeAspect="1"/>
          </p:cNvSpPr>
          <p:nvPr/>
        </p:nvSpPr>
        <p:spPr>
          <a:xfrm>
            <a:off x="2287143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2" name="Oval 2051">
            <a:extLst>
              <a:ext uri="{FF2B5EF4-FFF2-40B4-BE49-F238E27FC236}">
                <a16:creationId xmlns:a16="http://schemas.microsoft.com/office/drawing/2014/main" id="{0E256D2B-1934-4D69-857A-2D28EC6CFF1E}"/>
              </a:ext>
            </a:extLst>
          </p:cNvPr>
          <p:cNvSpPr>
            <a:spLocks noChangeAspect="1"/>
          </p:cNvSpPr>
          <p:nvPr/>
        </p:nvSpPr>
        <p:spPr>
          <a:xfrm>
            <a:off x="2531491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3" name="Oval 2052">
            <a:extLst>
              <a:ext uri="{FF2B5EF4-FFF2-40B4-BE49-F238E27FC236}">
                <a16:creationId xmlns:a16="http://schemas.microsoft.com/office/drawing/2014/main" id="{61F2E00B-0740-43E9-A69D-DA30EDC8F410}"/>
              </a:ext>
            </a:extLst>
          </p:cNvPr>
          <p:cNvSpPr>
            <a:spLocks noChangeAspect="1"/>
          </p:cNvSpPr>
          <p:nvPr/>
        </p:nvSpPr>
        <p:spPr>
          <a:xfrm>
            <a:off x="3508883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4" name="Oval 2053">
            <a:extLst>
              <a:ext uri="{FF2B5EF4-FFF2-40B4-BE49-F238E27FC236}">
                <a16:creationId xmlns:a16="http://schemas.microsoft.com/office/drawing/2014/main" id="{130F9C05-1CFE-422D-9530-EA853099A227}"/>
              </a:ext>
            </a:extLst>
          </p:cNvPr>
          <p:cNvSpPr>
            <a:spLocks noChangeAspect="1"/>
          </p:cNvSpPr>
          <p:nvPr/>
        </p:nvSpPr>
        <p:spPr>
          <a:xfrm>
            <a:off x="3753231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5" name="Oval 2054">
            <a:extLst>
              <a:ext uri="{FF2B5EF4-FFF2-40B4-BE49-F238E27FC236}">
                <a16:creationId xmlns:a16="http://schemas.microsoft.com/office/drawing/2014/main" id="{E845B199-B736-47E9-BDE4-E1A34CE2F635}"/>
              </a:ext>
            </a:extLst>
          </p:cNvPr>
          <p:cNvSpPr>
            <a:spLocks noChangeAspect="1"/>
          </p:cNvSpPr>
          <p:nvPr/>
        </p:nvSpPr>
        <p:spPr>
          <a:xfrm>
            <a:off x="3997579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6" name="Oval 2055">
            <a:extLst>
              <a:ext uri="{FF2B5EF4-FFF2-40B4-BE49-F238E27FC236}">
                <a16:creationId xmlns:a16="http://schemas.microsoft.com/office/drawing/2014/main" id="{215FEA05-6E0C-4425-85C4-89797F839FF1}"/>
              </a:ext>
            </a:extLst>
          </p:cNvPr>
          <p:cNvSpPr>
            <a:spLocks noChangeAspect="1"/>
          </p:cNvSpPr>
          <p:nvPr/>
        </p:nvSpPr>
        <p:spPr>
          <a:xfrm>
            <a:off x="4241927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Oval 2056">
            <a:extLst>
              <a:ext uri="{FF2B5EF4-FFF2-40B4-BE49-F238E27FC236}">
                <a16:creationId xmlns:a16="http://schemas.microsoft.com/office/drawing/2014/main" id="{A22C6F9C-6E36-4F8B-B084-86D0AD3E19DB}"/>
              </a:ext>
            </a:extLst>
          </p:cNvPr>
          <p:cNvSpPr>
            <a:spLocks noChangeAspect="1"/>
          </p:cNvSpPr>
          <p:nvPr/>
        </p:nvSpPr>
        <p:spPr>
          <a:xfrm>
            <a:off x="4486275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8" name="Oval 2057">
            <a:extLst>
              <a:ext uri="{FF2B5EF4-FFF2-40B4-BE49-F238E27FC236}">
                <a16:creationId xmlns:a16="http://schemas.microsoft.com/office/drawing/2014/main" id="{F32E2473-3976-4C47-825E-0700154B1A82}"/>
              </a:ext>
            </a:extLst>
          </p:cNvPr>
          <p:cNvSpPr>
            <a:spLocks noChangeAspect="1"/>
          </p:cNvSpPr>
          <p:nvPr/>
        </p:nvSpPr>
        <p:spPr>
          <a:xfrm>
            <a:off x="2775839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Oval 2058">
            <a:extLst>
              <a:ext uri="{FF2B5EF4-FFF2-40B4-BE49-F238E27FC236}">
                <a16:creationId xmlns:a16="http://schemas.microsoft.com/office/drawing/2014/main" id="{5E3D7E8D-7B29-4B50-8895-D789E4311261}"/>
              </a:ext>
            </a:extLst>
          </p:cNvPr>
          <p:cNvSpPr>
            <a:spLocks noChangeAspect="1"/>
          </p:cNvSpPr>
          <p:nvPr/>
        </p:nvSpPr>
        <p:spPr>
          <a:xfrm>
            <a:off x="3020187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0" name="Oval 2059">
            <a:extLst>
              <a:ext uri="{FF2B5EF4-FFF2-40B4-BE49-F238E27FC236}">
                <a16:creationId xmlns:a16="http://schemas.microsoft.com/office/drawing/2014/main" id="{4B64CC0A-708E-4BFD-9607-76537661CCF5}"/>
              </a:ext>
            </a:extLst>
          </p:cNvPr>
          <p:cNvSpPr>
            <a:spLocks noChangeAspect="1"/>
          </p:cNvSpPr>
          <p:nvPr/>
        </p:nvSpPr>
        <p:spPr>
          <a:xfrm>
            <a:off x="3264535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Oval 2060">
            <a:extLst>
              <a:ext uri="{FF2B5EF4-FFF2-40B4-BE49-F238E27FC236}">
                <a16:creationId xmlns:a16="http://schemas.microsoft.com/office/drawing/2014/main" id="{FFB4C7B6-EEBA-47F6-94A2-0BC5584DACB1}"/>
              </a:ext>
            </a:extLst>
          </p:cNvPr>
          <p:cNvSpPr>
            <a:spLocks noChangeAspect="1"/>
          </p:cNvSpPr>
          <p:nvPr/>
        </p:nvSpPr>
        <p:spPr>
          <a:xfrm>
            <a:off x="5463667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2" name="Oval 2061">
            <a:extLst>
              <a:ext uri="{FF2B5EF4-FFF2-40B4-BE49-F238E27FC236}">
                <a16:creationId xmlns:a16="http://schemas.microsoft.com/office/drawing/2014/main" id="{FC8A772F-6A62-48BB-89B5-DA6FF4D0508E}"/>
              </a:ext>
            </a:extLst>
          </p:cNvPr>
          <p:cNvSpPr>
            <a:spLocks noChangeAspect="1"/>
          </p:cNvSpPr>
          <p:nvPr/>
        </p:nvSpPr>
        <p:spPr>
          <a:xfrm>
            <a:off x="5708015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3" name="Oval 2062">
            <a:extLst>
              <a:ext uri="{FF2B5EF4-FFF2-40B4-BE49-F238E27FC236}">
                <a16:creationId xmlns:a16="http://schemas.microsoft.com/office/drawing/2014/main" id="{25BEDD59-7C8B-49B5-836D-2DFBE5C0A7B0}"/>
              </a:ext>
            </a:extLst>
          </p:cNvPr>
          <p:cNvSpPr>
            <a:spLocks noChangeAspect="1"/>
          </p:cNvSpPr>
          <p:nvPr/>
        </p:nvSpPr>
        <p:spPr>
          <a:xfrm>
            <a:off x="5952363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4" name="Oval 2063">
            <a:extLst>
              <a:ext uri="{FF2B5EF4-FFF2-40B4-BE49-F238E27FC236}">
                <a16:creationId xmlns:a16="http://schemas.microsoft.com/office/drawing/2014/main" id="{87387AA6-E367-48FD-B5FD-C44EA49747B2}"/>
              </a:ext>
            </a:extLst>
          </p:cNvPr>
          <p:cNvSpPr>
            <a:spLocks noChangeAspect="1"/>
          </p:cNvSpPr>
          <p:nvPr/>
        </p:nvSpPr>
        <p:spPr>
          <a:xfrm>
            <a:off x="6196711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5" name="Oval 2064">
            <a:extLst>
              <a:ext uri="{FF2B5EF4-FFF2-40B4-BE49-F238E27FC236}">
                <a16:creationId xmlns:a16="http://schemas.microsoft.com/office/drawing/2014/main" id="{BB086A53-4CDC-48F9-BD02-963875208C2E}"/>
              </a:ext>
            </a:extLst>
          </p:cNvPr>
          <p:cNvSpPr>
            <a:spLocks noChangeAspect="1"/>
          </p:cNvSpPr>
          <p:nvPr/>
        </p:nvSpPr>
        <p:spPr>
          <a:xfrm>
            <a:off x="6441059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6" name="Oval 2065">
            <a:extLst>
              <a:ext uri="{FF2B5EF4-FFF2-40B4-BE49-F238E27FC236}">
                <a16:creationId xmlns:a16="http://schemas.microsoft.com/office/drawing/2014/main" id="{8A4496DE-2BD3-4704-B019-DA9FA76AF82A}"/>
              </a:ext>
            </a:extLst>
          </p:cNvPr>
          <p:cNvSpPr>
            <a:spLocks noChangeAspect="1"/>
          </p:cNvSpPr>
          <p:nvPr/>
        </p:nvSpPr>
        <p:spPr>
          <a:xfrm>
            <a:off x="4730623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7" name="Oval 2066">
            <a:extLst>
              <a:ext uri="{FF2B5EF4-FFF2-40B4-BE49-F238E27FC236}">
                <a16:creationId xmlns:a16="http://schemas.microsoft.com/office/drawing/2014/main" id="{B8A67087-7D81-4E6D-BB16-58C00829683B}"/>
              </a:ext>
            </a:extLst>
          </p:cNvPr>
          <p:cNvSpPr>
            <a:spLocks noChangeAspect="1"/>
          </p:cNvSpPr>
          <p:nvPr/>
        </p:nvSpPr>
        <p:spPr>
          <a:xfrm>
            <a:off x="4974971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8" name="Oval 2067">
            <a:extLst>
              <a:ext uri="{FF2B5EF4-FFF2-40B4-BE49-F238E27FC236}">
                <a16:creationId xmlns:a16="http://schemas.microsoft.com/office/drawing/2014/main" id="{E1BB51FB-68DD-46AB-A45C-64E1E973ABD1}"/>
              </a:ext>
            </a:extLst>
          </p:cNvPr>
          <p:cNvSpPr>
            <a:spLocks noChangeAspect="1"/>
          </p:cNvSpPr>
          <p:nvPr/>
        </p:nvSpPr>
        <p:spPr>
          <a:xfrm>
            <a:off x="5219319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9" name="Oval 2068">
            <a:extLst>
              <a:ext uri="{FF2B5EF4-FFF2-40B4-BE49-F238E27FC236}">
                <a16:creationId xmlns:a16="http://schemas.microsoft.com/office/drawing/2014/main" id="{2E0D366E-D217-49E2-8E68-501A6C135823}"/>
              </a:ext>
            </a:extLst>
          </p:cNvPr>
          <p:cNvSpPr>
            <a:spLocks noChangeAspect="1"/>
          </p:cNvSpPr>
          <p:nvPr/>
        </p:nvSpPr>
        <p:spPr>
          <a:xfrm>
            <a:off x="7418451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0" name="Oval 2069">
            <a:extLst>
              <a:ext uri="{FF2B5EF4-FFF2-40B4-BE49-F238E27FC236}">
                <a16:creationId xmlns:a16="http://schemas.microsoft.com/office/drawing/2014/main" id="{04189152-7586-47AB-81E5-ADD456300B10}"/>
              </a:ext>
            </a:extLst>
          </p:cNvPr>
          <p:cNvSpPr>
            <a:spLocks noChangeAspect="1"/>
          </p:cNvSpPr>
          <p:nvPr/>
        </p:nvSpPr>
        <p:spPr>
          <a:xfrm>
            <a:off x="6685407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1" name="Oval 2070">
            <a:extLst>
              <a:ext uri="{FF2B5EF4-FFF2-40B4-BE49-F238E27FC236}">
                <a16:creationId xmlns:a16="http://schemas.microsoft.com/office/drawing/2014/main" id="{AE2C1019-B99E-4C29-A4D4-2DD8908BBB2B}"/>
              </a:ext>
            </a:extLst>
          </p:cNvPr>
          <p:cNvSpPr>
            <a:spLocks noChangeAspect="1"/>
          </p:cNvSpPr>
          <p:nvPr/>
        </p:nvSpPr>
        <p:spPr>
          <a:xfrm>
            <a:off x="6929755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2" name="Oval 2071">
            <a:extLst>
              <a:ext uri="{FF2B5EF4-FFF2-40B4-BE49-F238E27FC236}">
                <a16:creationId xmlns:a16="http://schemas.microsoft.com/office/drawing/2014/main" id="{DA80E23D-A56C-49F0-8A00-D576B2F7DC4D}"/>
              </a:ext>
            </a:extLst>
          </p:cNvPr>
          <p:cNvSpPr>
            <a:spLocks noChangeAspect="1"/>
          </p:cNvSpPr>
          <p:nvPr/>
        </p:nvSpPr>
        <p:spPr>
          <a:xfrm>
            <a:off x="7174103" y="187909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3" name="Oval 2072">
            <a:extLst>
              <a:ext uri="{FF2B5EF4-FFF2-40B4-BE49-F238E27FC236}">
                <a16:creationId xmlns:a16="http://schemas.microsoft.com/office/drawing/2014/main" id="{26E452D1-52FE-4AA4-9E9F-ADF903C02D24}"/>
              </a:ext>
            </a:extLst>
          </p:cNvPr>
          <p:cNvSpPr>
            <a:spLocks noChangeAspect="1"/>
          </p:cNvSpPr>
          <p:nvPr/>
        </p:nvSpPr>
        <p:spPr>
          <a:xfrm>
            <a:off x="155409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4" name="Oval 2073">
            <a:extLst>
              <a:ext uri="{FF2B5EF4-FFF2-40B4-BE49-F238E27FC236}">
                <a16:creationId xmlns:a16="http://schemas.microsoft.com/office/drawing/2014/main" id="{D3B5F85B-42B1-40E9-ABE4-E8A2474C7BB5}"/>
              </a:ext>
            </a:extLst>
          </p:cNvPr>
          <p:cNvSpPr>
            <a:spLocks noChangeAspect="1"/>
          </p:cNvSpPr>
          <p:nvPr/>
        </p:nvSpPr>
        <p:spPr>
          <a:xfrm>
            <a:off x="1798447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5" name="Oval 2074">
            <a:extLst>
              <a:ext uri="{FF2B5EF4-FFF2-40B4-BE49-F238E27FC236}">
                <a16:creationId xmlns:a16="http://schemas.microsoft.com/office/drawing/2014/main" id="{37A36081-045B-427B-B4FD-A015F184FE5C}"/>
              </a:ext>
            </a:extLst>
          </p:cNvPr>
          <p:cNvSpPr>
            <a:spLocks noChangeAspect="1"/>
          </p:cNvSpPr>
          <p:nvPr/>
        </p:nvSpPr>
        <p:spPr>
          <a:xfrm>
            <a:off x="204279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6" name="Oval 2075">
            <a:extLst>
              <a:ext uri="{FF2B5EF4-FFF2-40B4-BE49-F238E27FC236}">
                <a16:creationId xmlns:a16="http://schemas.microsoft.com/office/drawing/2014/main" id="{31E1B4E9-BD4A-4D3B-B89F-1845D6957C0F}"/>
              </a:ext>
            </a:extLst>
          </p:cNvPr>
          <p:cNvSpPr>
            <a:spLocks noChangeAspect="1"/>
          </p:cNvSpPr>
          <p:nvPr/>
        </p:nvSpPr>
        <p:spPr>
          <a:xfrm>
            <a:off x="2287143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7" name="Oval 2076">
            <a:extLst>
              <a:ext uri="{FF2B5EF4-FFF2-40B4-BE49-F238E27FC236}">
                <a16:creationId xmlns:a16="http://schemas.microsoft.com/office/drawing/2014/main" id="{C503F917-F01E-4679-818C-607248D5BC2A}"/>
              </a:ext>
            </a:extLst>
          </p:cNvPr>
          <p:cNvSpPr>
            <a:spLocks noChangeAspect="1"/>
          </p:cNvSpPr>
          <p:nvPr/>
        </p:nvSpPr>
        <p:spPr>
          <a:xfrm>
            <a:off x="253149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8" name="Oval 2077">
            <a:extLst>
              <a:ext uri="{FF2B5EF4-FFF2-40B4-BE49-F238E27FC236}">
                <a16:creationId xmlns:a16="http://schemas.microsoft.com/office/drawing/2014/main" id="{A1143604-0EBF-4EA7-84DE-54207B01FC0C}"/>
              </a:ext>
            </a:extLst>
          </p:cNvPr>
          <p:cNvSpPr>
            <a:spLocks noChangeAspect="1"/>
          </p:cNvSpPr>
          <p:nvPr/>
        </p:nvSpPr>
        <p:spPr>
          <a:xfrm>
            <a:off x="130975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9" name="Oval 2078">
            <a:extLst>
              <a:ext uri="{FF2B5EF4-FFF2-40B4-BE49-F238E27FC236}">
                <a16:creationId xmlns:a16="http://schemas.microsoft.com/office/drawing/2014/main" id="{53A480E7-3CCE-4724-A43B-921BCA1B4679}"/>
              </a:ext>
            </a:extLst>
          </p:cNvPr>
          <p:cNvSpPr>
            <a:spLocks noChangeAspect="1"/>
          </p:cNvSpPr>
          <p:nvPr/>
        </p:nvSpPr>
        <p:spPr>
          <a:xfrm>
            <a:off x="3508883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0" name="Oval 2079">
            <a:extLst>
              <a:ext uri="{FF2B5EF4-FFF2-40B4-BE49-F238E27FC236}">
                <a16:creationId xmlns:a16="http://schemas.microsoft.com/office/drawing/2014/main" id="{7CD8D068-B789-4725-BB54-48BEE5970ED3}"/>
              </a:ext>
            </a:extLst>
          </p:cNvPr>
          <p:cNvSpPr>
            <a:spLocks noChangeAspect="1"/>
          </p:cNvSpPr>
          <p:nvPr/>
        </p:nvSpPr>
        <p:spPr>
          <a:xfrm>
            <a:off x="375323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1" name="Oval 2080">
            <a:extLst>
              <a:ext uri="{FF2B5EF4-FFF2-40B4-BE49-F238E27FC236}">
                <a16:creationId xmlns:a16="http://schemas.microsoft.com/office/drawing/2014/main" id="{75A2253D-2C35-4714-B71B-9D4E970BD19E}"/>
              </a:ext>
            </a:extLst>
          </p:cNvPr>
          <p:cNvSpPr>
            <a:spLocks noChangeAspect="1"/>
          </p:cNvSpPr>
          <p:nvPr/>
        </p:nvSpPr>
        <p:spPr>
          <a:xfrm>
            <a:off x="399757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2" name="Oval 2081">
            <a:extLst>
              <a:ext uri="{FF2B5EF4-FFF2-40B4-BE49-F238E27FC236}">
                <a16:creationId xmlns:a16="http://schemas.microsoft.com/office/drawing/2014/main" id="{CF01341D-282F-43AB-ABF4-1A9432F139E7}"/>
              </a:ext>
            </a:extLst>
          </p:cNvPr>
          <p:cNvSpPr>
            <a:spLocks noChangeAspect="1"/>
          </p:cNvSpPr>
          <p:nvPr/>
        </p:nvSpPr>
        <p:spPr>
          <a:xfrm>
            <a:off x="4241927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3" name="Oval 2082">
            <a:extLst>
              <a:ext uri="{FF2B5EF4-FFF2-40B4-BE49-F238E27FC236}">
                <a16:creationId xmlns:a16="http://schemas.microsoft.com/office/drawing/2014/main" id="{4BCEE3FD-9836-4C95-A074-9D5AA7AA44CF}"/>
              </a:ext>
            </a:extLst>
          </p:cNvPr>
          <p:cNvSpPr>
            <a:spLocks noChangeAspect="1"/>
          </p:cNvSpPr>
          <p:nvPr/>
        </p:nvSpPr>
        <p:spPr>
          <a:xfrm>
            <a:off x="448627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4" name="Oval 2083">
            <a:extLst>
              <a:ext uri="{FF2B5EF4-FFF2-40B4-BE49-F238E27FC236}">
                <a16:creationId xmlns:a16="http://schemas.microsoft.com/office/drawing/2014/main" id="{D5211578-7BB8-4A23-AACC-6C0ABD0A4356}"/>
              </a:ext>
            </a:extLst>
          </p:cNvPr>
          <p:cNvSpPr>
            <a:spLocks noChangeAspect="1"/>
          </p:cNvSpPr>
          <p:nvPr/>
        </p:nvSpPr>
        <p:spPr>
          <a:xfrm>
            <a:off x="277583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5" name="Oval 2084">
            <a:extLst>
              <a:ext uri="{FF2B5EF4-FFF2-40B4-BE49-F238E27FC236}">
                <a16:creationId xmlns:a16="http://schemas.microsoft.com/office/drawing/2014/main" id="{E8FFE30F-1BD9-4F1F-940F-E7BF3787A786}"/>
              </a:ext>
            </a:extLst>
          </p:cNvPr>
          <p:cNvSpPr>
            <a:spLocks noChangeAspect="1"/>
          </p:cNvSpPr>
          <p:nvPr/>
        </p:nvSpPr>
        <p:spPr>
          <a:xfrm>
            <a:off x="3020187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6" name="Oval 2085">
            <a:extLst>
              <a:ext uri="{FF2B5EF4-FFF2-40B4-BE49-F238E27FC236}">
                <a16:creationId xmlns:a16="http://schemas.microsoft.com/office/drawing/2014/main" id="{3C32A0B8-E645-48B2-9C47-00EAB165095A}"/>
              </a:ext>
            </a:extLst>
          </p:cNvPr>
          <p:cNvSpPr>
            <a:spLocks noChangeAspect="1"/>
          </p:cNvSpPr>
          <p:nvPr/>
        </p:nvSpPr>
        <p:spPr>
          <a:xfrm>
            <a:off x="326453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7" name="Oval 2086">
            <a:extLst>
              <a:ext uri="{FF2B5EF4-FFF2-40B4-BE49-F238E27FC236}">
                <a16:creationId xmlns:a16="http://schemas.microsoft.com/office/drawing/2014/main" id="{20804F7C-D31B-4C1C-A615-72021691FEB8}"/>
              </a:ext>
            </a:extLst>
          </p:cNvPr>
          <p:cNvSpPr>
            <a:spLocks noChangeAspect="1"/>
          </p:cNvSpPr>
          <p:nvPr/>
        </p:nvSpPr>
        <p:spPr>
          <a:xfrm>
            <a:off x="5463667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8" name="Oval 2087">
            <a:extLst>
              <a:ext uri="{FF2B5EF4-FFF2-40B4-BE49-F238E27FC236}">
                <a16:creationId xmlns:a16="http://schemas.microsoft.com/office/drawing/2014/main" id="{7A53119B-44C3-425A-9B14-37923B5971F9}"/>
              </a:ext>
            </a:extLst>
          </p:cNvPr>
          <p:cNvSpPr>
            <a:spLocks noChangeAspect="1"/>
          </p:cNvSpPr>
          <p:nvPr/>
        </p:nvSpPr>
        <p:spPr>
          <a:xfrm>
            <a:off x="570801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9" name="Oval 2088">
            <a:extLst>
              <a:ext uri="{FF2B5EF4-FFF2-40B4-BE49-F238E27FC236}">
                <a16:creationId xmlns:a16="http://schemas.microsoft.com/office/drawing/2014/main" id="{AE2CD629-CC01-4441-B2E2-02E3CDEC9EBC}"/>
              </a:ext>
            </a:extLst>
          </p:cNvPr>
          <p:cNvSpPr>
            <a:spLocks noChangeAspect="1"/>
          </p:cNvSpPr>
          <p:nvPr/>
        </p:nvSpPr>
        <p:spPr>
          <a:xfrm>
            <a:off x="5952363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0" name="Oval 2089">
            <a:extLst>
              <a:ext uri="{FF2B5EF4-FFF2-40B4-BE49-F238E27FC236}">
                <a16:creationId xmlns:a16="http://schemas.microsoft.com/office/drawing/2014/main" id="{EACBE0C3-8F3F-4BC5-984F-40C326721365}"/>
              </a:ext>
            </a:extLst>
          </p:cNvPr>
          <p:cNvSpPr>
            <a:spLocks noChangeAspect="1"/>
          </p:cNvSpPr>
          <p:nvPr/>
        </p:nvSpPr>
        <p:spPr>
          <a:xfrm>
            <a:off x="619671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1" name="Oval 2090">
            <a:extLst>
              <a:ext uri="{FF2B5EF4-FFF2-40B4-BE49-F238E27FC236}">
                <a16:creationId xmlns:a16="http://schemas.microsoft.com/office/drawing/2014/main" id="{07495064-D33E-4561-823A-F7862AFD8E2F}"/>
              </a:ext>
            </a:extLst>
          </p:cNvPr>
          <p:cNvSpPr>
            <a:spLocks noChangeAspect="1"/>
          </p:cNvSpPr>
          <p:nvPr/>
        </p:nvSpPr>
        <p:spPr>
          <a:xfrm>
            <a:off x="644105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2" name="Oval 2091">
            <a:extLst>
              <a:ext uri="{FF2B5EF4-FFF2-40B4-BE49-F238E27FC236}">
                <a16:creationId xmlns:a16="http://schemas.microsoft.com/office/drawing/2014/main" id="{57D56654-E991-425C-8AFD-012BB9D835CF}"/>
              </a:ext>
            </a:extLst>
          </p:cNvPr>
          <p:cNvSpPr>
            <a:spLocks noChangeAspect="1"/>
          </p:cNvSpPr>
          <p:nvPr/>
        </p:nvSpPr>
        <p:spPr>
          <a:xfrm>
            <a:off x="4730623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3" name="Oval 2092">
            <a:extLst>
              <a:ext uri="{FF2B5EF4-FFF2-40B4-BE49-F238E27FC236}">
                <a16:creationId xmlns:a16="http://schemas.microsoft.com/office/drawing/2014/main" id="{BCAE12A4-640B-4D5D-AA7A-A76FF41AC021}"/>
              </a:ext>
            </a:extLst>
          </p:cNvPr>
          <p:cNvSpPr>
            <a:spLocks noChangeAspect="1"/>
          </p:cNvSpPr>
          <p:nvPr/>
        </p:nvSpPr>
        <p:spPr>
          <a:xfrm>
            <a:off x="497497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4" name="Oval 2093">
            <a:extLst>
              <a:ext uri="{FF2B5EF4-FFF2-40B4-BE49-F238E27FC236}">
                <a16:creationId xmlns:a16="http://schemas.microsoft.com/office/drawing/2014/main" id="{B68C3B7D-8722-4170-9BA5-A5B4E8475B3C}"/>
              </a:ext>
            </a:extLst>
          </p:cNvPr>
          <p:cNvSpPr>
            <a:spLocks noChangeAspect="1"/>
          </p:cNvSpPr>
          <p:nvPr/>
        </p:nvSpPr>
        <p:spPr>
          <a:xfrm>
            <a:off x="521931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5" name="Oval 2094">
            <a:extLst>
              <a:ext uri="{FF2B5EF4-FFF2-40B4-BE49-F238E27FC236}">
                <a16:creationId xmlns:a16="http://schemas.microsoft.com/office/drawing/2014/main" id="{7C73BBB2-3CDB-4A32-A801-9C1DCCF8C636}"/>
              </a:ext>
            </a:extLst>
          </p:cNvPr>
          <p:cNvSpPr>
            <a:spLocks noChangeAspect="1"/>
          </p:cNvSpPr>
          <p:nvPr/>
        </p:nvSpPr>
        <p:spPr>
          <a:xfrm>
            <a:off x="7418451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6" name="Oval 2095">
            <a:extLst>
              <a:ext uri="{FF2B5EF4-FFF2-40B4-BE49-F238E27FC236}">
                <a16:creationId xmlns:a16="http://schemas.microsoft.com/office/drawing/2014/main" id="{FC76919A-03D8-4B6F-A8EB-C770B23EF7E3}"/>
              </a:ext>
            </a:extLst>
          </p:cNvPr>
          <p:cNvSpPr>
            <a:spLocks noChangeAspect="1"/>
          </p:cNvSpPr>
          <p:nvPr/>
        </p:nvSpPr>
        <p:spPr>
          <a:xfrm>
            <a:off x="7662799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7" name="Oval 2096">
            <a:extLst>
              <a:ext uri="{FF2B5EF4-FFF2-40B4-BE49-F238E27FC236}">
                <a16:creationId xmlns:a16="http://schemas.microsoft.com/office/drawing/2014/main" id="{7D9A2B01-22EF-41A2-8763-CDB67E532D47}"/>
              </a:ext>
            </a:extLst>
          </p:cNvPr>
          <p:cNvSpPr>
            <a:spLocks noChangeAspect="1"/>
          </p:cNvSpPr>
          <p:nvPr/>
        </p:nvSpPr>
        <p:spPr>
          <a:xfrm>
            <a:off x="6685407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8" name="Oval 2097">
            <a:extLst>
              <a:ext uri="{FF2B5EF4-FFF2-40B4-BE49-F238E27FC236}">
                <a16:creationId xmlns:a16="http://schemas.microsoft.com/office/drawing/2014/main" id="{87028995-6866-4CDE-B762-1F4D95080BD8}"/>
              </a:ext>
            </a:extLst>
          </p:cNvPr>
          <p:cNvSpPr>
            <a:spLocks noChangeAspect="1"/>
          </p:cNvSpPr>
          <p:nvPr/>
        </p:nvSpPr>
        <p:spPr>
          <a:xfrm>
            <a:off x="6929755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9" name="Oval 2098">
            <a:extLst>
              <a:ext uri="{FF2B5EF4-FFF2-40B4-BE49-F238E27FC236}">
                <a16:creationId xmlns:a16="http://schemas.microsoft.com/office/drawing/2014/main" id="{9775EDAC-81A0-4345-AB76-E201D4A0666A}"/>
              </a:ext>
            </a:extLst>
          </p:cNvPr>
          <p:cNvSpPr>
            <a:spLocks noChangeAspect="1"/>
          </p:cNvSpPr>
          <p:nvPr/>
        </p:nvSpPr>
        <p:spPr>
          <a:xfrm>
            <a:off x="7174103" y="212175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0" name="Oval 2099">
            <a:extLst>
              <a:ext uri="{FF2B5EF4-FFF2-40B4-BE49-F238E27FC236}">
                <a16:creationId xmlns:a16="http://schemas.microsoft.com/office/drawing/2014/main" id="{1FE1B0D5-3B89-4979-9D82-A88DC4915B6C}"/>
              </a:ext>
            </a:extLst>
          </p:cNvPr>
          <p:cNvSpPr>
            <a:spLocks noChangeAspect="1"/>
          </p:cNvSpPr>
          <p:nvPr/>
        </p:nvSpPr>
        <p:spPr>
          <a:xfrm>
            <a:off x="155409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1" name="Oval 2100">
            <a:extLst>
              <a:ext uri="{FF2B5EF4-FFF2-40B4-BE49-F238E27FC236}">
                <a16:creationId xmlns:a16="http://schemas.microsoft.com/office/drawing/2014/main" id="{B0884B39-B210-4AAF-A24A-F258E085CE20}"/>
              </a:ext>
            </a:extLst>
          </p:cNvPr>
          <p:cNvSpPr>
            <a:spLocks noChangeAspect="1"/>
          </p:cNvSpPr>
          <p:nvPr/>
        </p:nvSpPr>
        <p:spPr>
          <a:xfrm>
            <a:off x="1798447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2" name="Oval 2101">
            <a:extLst>
              <a:ext uri="{FF2B5EF4-FFF2-40B4-BE49-F238E27FC236}">
                <a16:creationId xmlns:a16="http://schemas.microsoft.com/office/drawing/2014/main" id="{A312982E-E956-4605-8489-8E6BD965E77A}"/>
              </a:ext>
            </a:extLst>
          </p:cNvPr>
          <p:cNvSpPr>
            <a:spLocks noChangeAspect="1"/>
          </p:cNvSpPr>
          <p:nvPr/>
        </p:nvSpPr>
        <p:spPr>
          <a:xfrm>
            <a:off x="204279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3" name="Oval 2102">
            <a:extLst>
              <a:ext uri="{FF2B5EF4-FFF2-40B4-BE49-F238E27FC236}">
                <a16:creationId xmlns:a16="http://schemas.microsoft.com/office/drawing/2014/main" id="{8E546683-1DD2-4E95-A0F2-14A11BDDC7ED}"/>
              </a:ext>
            </a:extLst>
          </p:cNvPr>
          <p:cNvSpPr>
            <a:spLocks noChangeAspect="1"/>
          </p:cNvSpPr>
          <p:nvPr/>
        </p:nvSpPr>
        <p:spPr>
          <a:xfrm>
            <a:off x="228714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4" name="Oval 2103">
            <a:extLst>
              <a:ext uri="{FF2B5EF4-FFF2-40B4-BE49-F238E27FC236}">
                <a16:creationId xmlns:a16="http://schemas.microsoft.com/office/drawing/2014/main" id="{27D68669-17C3-46C0-AD56-8A213895C551}"/>
              </a:ext>
            </a:extLst>
          </p:cNvPr>
          <p:cNvSpPr>
            <a:spLocks noChangeAspect="1"/>
          </p:cNvSpPr>
          <p:nvPr/>
        </p:nvSpPr>
        <p:spPr>
          <a:xfrm>
            <a:off x="253149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5" name="Oval 2104">
            <a:extLst>
              <a:ext uri="{FF2B5EF4-FFF2-40B4-BE49-F238E27FC236}">
                <a16:creationId xmlns:a16="http://schemas.microsoft.com/office/drawing/2014/main" id="{BBCFC56F-4F2D-43A3-92C9-0641E441EAA3}"/>
              </a:ext>
            </a:extLst>
          </p:cNvPr>
          <p:cNvSpPr>
            <a:spLocks noChangeAspect="1"/>
          </p:cNvSpPr>
          <p:nvPr/>
        </p:nvSpPr>
        <p:spPr>
          <a:xfrm>
            <a:off x="106540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6" name="Oval 2105">
            <a:extLst>
              <a:ext uri="{FF2B5EF4-FFF2-40B4-BE49-F238E27FC236}">
                <a16:creationId xmlns:a16="http://schemas.microsoft.com/office/drawing/2014/main" id="{81600A88-222E-4DCF-A67D-2346E10B9E99}"/>
              </a:ext>
            </a:extLst>
          </p:cNvPr>
          <p:cNvSpPr>
            <a:spLocks noChangeAspect="1"/>
          </p:cNvSpPr>
          <p:nvPr/>
        </p:nvSpPr>
        <p:spPr>
          <a:xfrm>
            <a:off x="130975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7" name="Oval 2106">
            <a:extLst>
              <a:ext uri="{FF2B5EF4-FFF2-40B4-BE49-F238E27FC236}">
                <a16:creationId xmlns:a16="http://schemas.microsoft.com/office/drawing/2014/main" id="{FE43F474-27F9-4C5E-BACB-8DBE595F3AC1}"/>
              </a:ext>
            </a:extLst>
          </p:cNvPr>
          <p:cNvSpPr>
            <a:spLocks noChangeAspect="1"/>
          </p:cNvSpPr>
          <p:nvPr/>
        </p:nvSpPr>
        <p:spPr>
          <a:xfrm>
            <a:off x="350888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8" name="Oval 2107">
            <a:extLst>
              <a:ext uri="{FF2B5EF4-FFF2-40B4-BE49-F238E27FC236}">
                <a16:creationId xmlns:a16="http://schemas.microsoft.com/office/drawing/2014/main" id="{0639C245-622F-45DA-A5C7-187025641011}"/>
              </a:ext>
            </a:extLst>
          </p:cNvPr>
          <p:cNvSpPr>
            <a:spLocks noChangeAspect="1"/>
          </p:cNvSpPr>
          <p:nvPr/>
        </p:nvSpPr>
        <p:spPr>
          <a:xfrm>
            <a:off x="375323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9" name="Oval 2108">
            <a:extLst>
              <a:ext uri="{FF2B5EF4-FFF2-40B4-BE49-F238E27FC236}">
                <a16:creationId xmlns:a16="http://schemas.microsoft.com/office/drawing/2014/main" id="{86E89269-ED31-4F1F-9D4B-A67ED3B4E0D3}"/>
              </a:ext>
            </a:extLst>
          </p:cNvPr>
          <p:cNvSpPr>
            <a:spLocks noChangeAspect="1"/>
          </p:cNvSpPr>
          <p:nvPr/>
        </p:nvSpPr>
        <p:spPr>
          <a:xfrm>
            <a:off x="399757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0" name="Oval 2109">
            <a:extLst>
              <a:ext uri="{FF2B5EF4-FFF2-40B4-BE49-F238E27FC236}">
                <a16:creationId xmlns:a16="http://schemas.microsoft.com/office/drawing/2014/main" id="{F527034D-7614-457B-B81B-38D39A2F5D03}"/>
              </a:ext>
            </a:extLst>
          </p:cNvPr>
          <p:cNvSpPr>
            <a:spLocks noChangeAspect="1"/>
          </p:cNvSpPr>
          <p:nvPr/>
        </p:nvSpPr>
        <p:spPr>
          <a:xfrm>
            <a:off x="4241927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1" name="Oval 2110">
            <a:extLst>
              <a:ext uri="{FF2B5EF4-FFF2-40B4-BE49-F238E27FC236}">
                <a16:creationId xmlns:a16="http://schemas.microsoft.com/office/drawing/2014/main" id="{DB4EC1C0-BB81-4329-9BF4-78A806B8B22C}"/>
              </a:ext>
            </a:extLst>
          </p:cNvPr>
          <p:cNvSpPr>
            <a:spLocks noChangeAspect="1"/>
          </p:cNvSpPr>
          <p:nvPr/>
        </p:nvSpPr>
        <p:spPr>
          <a:xfrm>
            <a:off x="448627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2" name="Oval 2111">
            <a:extLst>
              <a:ext uri="{FF2B5EF4-FFF2-40B4-BE49-F238E27FC236}">
                <a16:creationId xmlns:a16="http://schemas.microsoft.com/office/drawing/2014/main" id="{9FBFA266-0CF8-4218-BD71-F8179463AA10}"/>
              </a:ext>
            </a:extLst>
          </p:cNvPr>
          <p:cNvSpPr>
            <a:spLocks noChangeAspect="1"/>
          </p:cNvSpPr>
          <p:nvPr/>
        </p:nvSpPr>
        <p:spPr>
          <a:xfrm>
            <a:off x="277583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3" name="Oval 2112">
            <a:extLst>
              <a:ext uri="{FF2B5EF4-FFF2-40B4-BE49-F238E27FC236}">
                <a16:creationId xmlns:a16="http://schemas.microsoft.com/office/drawing/2014/main" id="{AE7A2B59-29F6-454C-9DDF-B379536CD0FE}"/>
              </a:ext>
            </a:extLst>
          </p:cNvPr>
          <p:cNvSpPr>
            <a:spLocks noChangeAspect="1"/>
          </p:cNvSpPr>
          <p:nvPr/>
        </p:nvSpPr>
        <p:spPr>
          <a:xfrm>
            <a:off x="3020187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4" name="Oval 2113">
            <a:extLst>
              <a:ext uri="{FF2B5EF4-FFF2-40B4-BE49-F238E27FC236}">
                <a16:creationId xmlns:a16="http://schemas.microsoft.com/office/drawing/2014/main" id="{65EED992-E749-4085-B64F-92338EDBE577}"/>
              </a:ext>
            </a:extLst>
          </p:cNvPr>
          <p:cNvSpPr>
            <a:spLocks noChangeAspect="1"/>
          </p:cNvSpPr>
          <p:nvPr/>
        </p:nvSpPr>
        <p:spPr>
          <a:xfrm>
            <a:off x="326453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5" name="Oval 2114">
            <a:extLst>
              <a:ext uri="{FF2B5EF4-FFF2-40B4-BE49-F238E27FC236}">
                <a16:creationId xmlns:a16="http://schemas.microsoft.com/office/drawing/2014/main" id="{7E6B13E4-CDB6-43C3-B097-2C2D7D2C7911}"/>
              </a:ext>
            </a:extLst>
          </p:cNvPr>
          <p:cNvSpPr>
            <a:spLocks noChangeAspect="1"/>
          </p:cNvSpPr>
          <p:nvPr/>
        </p:nvSpPr>
        <p:spPr>
          <a:xfrm>
            <a:off x="5463667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6" name="Oval 2115">
            <a:extLst>
              <a:ext uri="{FF2B5EF4-FFF2-40B4-BE49-F238E27FC236}">
                <a16:creationId xmlns:a16="http://schemas.microsoft.com/office/drawing/2014/main" id="{0DB90927-985B-4704-978D-304408752376}"/>
              </a:ext>
            </a:extLst>
          </p:cNvPr>
          <p:cNvSpPr>
            <a:spLocks noChangeAspect="1"/>
          </p:cNvSpPr>
          <p:nvPr/>
        </p:nvSpPr>
        <p:spPr>
          <a:xfrm>
            <a:off x="570801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7" name="Oval 2116">
            <a:extLst>
              <a:ext uri="{FF2B5EF4-FFF2-40B4-BE49-F238E27FC236}">
                <a16:creationId xmlns:a16="http://schemas.microsoft.com/office/drawing/2014/main" id="{2F7417AB-29A1-469F-AB69-A69CCDE7721C}"/>
              </a:ext>
            </a:extLst>
          </p:cNvPr>
          <p:cNvSpPr>
            <a:spLocks noChangeAspect="1"/>
          </p:cNvSpPr>
          <p:nvPr/>
        </p:nvSpPr>
        <p:spPr>
          <a:xfrm>
            <a:off x="595236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8" name="Oval 2117">
            <a:extLst>
              <a:ext uri="{FF2B5EF4-FFF2-40B4-BE49-F238E27FC236}">
                <a16:creationId xmlns:a16="http://schemas.microsoft.com/office/drawing/2014/main" id="{DAD57F3B-FDA1-441D-8345-37BFFDEFF5C9}"/>
              </a:ext>
            </a:extLst>
          </p:cNvPr>
          <p:cNvSpPr>
            <a:spLocks noChangeAspect="1"/>
          </p:cNvSpPr>
          <p:nvPr/>
        </p:nvSpPr>
        <p:spPr>
          <a:xfrm>
            <a:off x="619671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9" name="Oval 2118">
            <a:extLst>
              <a:ext uri="{FF2B5EF4-FFF2-40B4-BE49-F238E27FC236}">
                <a16:creationId xmlns:a16="http://schemas.microsoft.com/office/drawing/2014/main" id="{7BE92E56-94B8-4271-BFB7-D78F331BD8A5}"/>
              </a:ext>
            </a:extLst>
          </p:cNvPr>
          <p:cNvSpPr>
            <a:spLocks noChangeAspect="1"/>
          </p:cNvSpPr>
          <p:nvPr/>
        </p:nvSpPr>
        <p:spPr>
          <a:xfrm>
            <a:off x="644105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0" name="Oval 2119">
            <a:extLst>
              <a:ext uri="{FF2B5EF4-FFF2-40B4-BE49-F238E27FC236}">
                <a16:creationId xmlns:a16="http://schemas.microsoft.com/office/drawing/2014/main" id="{E881C725-2BE7-49F6-BB4B-FCD4D9E85C47}"/>
              </a:ext>
            </a:extLst>
          </p:cNvPr>
          <p:cNvSpPr>
            <a:spLocks noChangeAspect="1"/>
          </p:cNvSpPr>
          <p:nvPr/>
        </p:nvSpPr>
        <p:spPr>
          <a:xfrm>
            <a:off x="473062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1" name="Oval 2120">
            <a:extLst>
              <a:ext uri="{FF2B5EF4-FFF2-40B4-BE49-F238E27FC236}">
                <a16:creationId xmlns:a16="http://schemas.microsoft.com/office/drawing/2014/main" id="{36980083-78C2-45DB-99E2-9F488505C403}"/>
              </a:ext>
            </a:extLst>
          </p:cNvPr>
          <p:cNvSpPr>
            <a:spLocks noChangeAspect="1"/>
          </p:cNvSpPr>
          <p:nvPr/>
        </p:nvSpPr>
        <p:spPr>
          <a:xfrm>
            <a:off x="497497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2" name="Oval 2121">
            <a:extLst>
              <a:ext uri="{FF2B5EF4-FFF2-40B4-BE49-F238E27FC236}">
                <a16:creationId xmlns:a16="http://schemas.microsoft.com/office/drawing/2014/main" id="{A6EAF846-A70C-4AB1-A3ED-68D6E344094A}"/>
              </a:ext>
            </a:extLst>
          </p:cNvPr>
          <p:cNvSpPr>
            <a:spLocks noChangeAspect="1"/>
          </p:cNvSpPr>
          <p:nvPr/>
        </p:nvSpPr>
        <p:spPr>
          <a:xfrm>
            <a:off x="521931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3" name="Oval 2122">
            <a:extLst>
              <a:ext uri="{FF2B5EF4-FFF2-40B4-BE49-F238E27FC236}">
                <a16:creationId xmlns:a16="http://schemas.microsoft.com/office/drawing/2014/main" id="{88722FE6-C08A-43C0-B606-088FAB6B333F}"/>
              </a:ext>
            </a:extLst>
          </p:cNvPr>
          <p:cNvSpPr>
            <a:spLocks noChangeAspect="1"/>
          </p:cNvSpPr>
          <p:nvPr/>
        </p:nvSpPr>
        <p:spPr>
          <a:xfrm>
            <a:off x="7418451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4" name="Oval 2123">
            <a:extLst>
              <a:ext uri="{FF2B5EF4-FFF2-40B4-BE49-F238E27FC236}">
                <a16:creationId xmlns:a16="http://schemas.microsoft.com/office/drawing/2014/main" id="{B42FEB92-E802-41CF-A9BD-99BE4DED72C7}"/>
              </a:ext>
            </a:extLst>
          </p:cNvPr>
          <p:cNvSpPr>
            <a:spLocks noChangeAspect="1"/>
          </p:cNvSpPr>
          <p:nvPr/>
        </p:nvSpPr>
        <p:spPr>
          <a:xfrm>
            <a:off x="7662799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5" name="Oval 2124">
            <a:extLst>
              <a:ext uri="{FF2B5EF4-FFF2-40B4-BE49-F238E27FC236}">
                <a16:creationId xmlns:a16="http://schemas.microsoft.com/office/drawing/2014/main" id="{7A4B32BC-3BF3-4357-8166-DDA8A96C63FE}"/>
              </a:ext>
            </a:extLst>
          </p:cNvPr>
          <p:cNvSpPr>
            <a:spLocks noChangeAspect="1"/>
          </p:cNvSpPr>
          <p:nvPr/>
        </p:nvSpPr>
        <p:spPr>
          <a:xfrm>
            <a:off x="6685407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6" name="Oval 2125">
            <a:extLst>
              <a:ext uri="{FF2B5EF4-FFF2-40B4-BE49-F238E27FC236}">
                <a16:creationId xmlns:a16="http://schemas.microsoft.com/office/drawing/2014/main" id="{0DA5F021-6FD0-49F7-A72E-81F651D36F46}"/>
              </a:ext>
            </a:extLst>
          </p:cNvPr>
          <p:cNvSpPr>
            <a:spLocks noChangeAspect="1"/>
          </p:cNvSpPr>
          <p:nvPr/>
        </p:nvSpPr>
        <p:spPr>
          <a:xfrm>
            <a:off x="6929755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7" name="Oval 2126">
            <a:extLst>
              <a:ext uri="{FF2B5EF4-FFF2-40B4-BE49-F238E27FC236}">
                <a16:creationId xmlns:a16="http://schemas.microsoft.com/office/drawing/2014/main" id="{3E06C4FE-8648-4764-AC24-C88749E126A3}"/>
              </a:ext>
            </a:extLst>
          </p:cNvPr>
          <p:cNvSpPr>
            <a:spLocks noChangeAspect="1"/>
          </p:cNvSpPr>
          <p:nvPr/>
        </p:nvSpPr>
        <p:spPr>
          <a:xfrm>
            <a:off x="7174103" y="236442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8" name="Oval 2127">
            <a:extLst>
              <a:ext uri="{FF2B5EF4-FFF2-40B4-BE49-F238E27FC236}">
                <a16:creationId xmlns:a16="http://schemas.microsoft.com/office/drawing/2014/main" id="{69733E90-4098-465A-AAD4-0B066AF7B575}"/>
              </a:ext>
            </a:extLst>
          </p:cNvPr>
          <p:cNvSpPr>
            <a:spLocks noChangeAspect="1"/>
          </p:cNvSpPr>
          <p:nvPr/>
        </p:nvSpPr>
        <p:spPr>
          <a:xfrm>
            <a:off x="155409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9" name="Oval 2128">
            <a:extLst>
              <a:ext uri="{FF2B5EF4-FFF2-40B4-BE49-F238E27FC236}">
                <a16:creationId xmlns:a16="http://schemas.microsoft.com/office/drawing/2014/main" id="{707035F8-0A41-40A2-AE8D-30E1575659D8}"/>
              </a:ext>
            </a:extLst>
          </p:cNvPr>
          <p:cNvSpPr>
            <a:spLocks noChangeAspect="1"/>
          </p:cNvSpPr>
          <p:nvPr/>
        </p:nvSpPr>
        <p:spPr>
          <a:xfrm>
            <a:off x="1798447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0" name="Oval 2129">
            <a:extLst>
              <a:ext uri="{FF2B5EF4-FFF2-40B4-BE49-F238E27FC236}">
                <a16:creationId xmlns:a16="http://schemas.microsoft.com/office/drawing/2014/main" id="{910FEFBB-E3BD-49F1-ABC6-46E05563A23E}"/>
              </a:ext>
            </a:extLst>
          </p:cNvPr>
          <p:cNvSpPr>
            <a:spLocks noChangeAspect="1"/>
          </p:cNvSpPr>
          <p:nvPr/>
        </p:nvSpPr>
        <p:spPr>
          <a:xfrm>
            <a:off x="204279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1" name="Oval 2130">
            <a:extLst>
              <a:ext uri="{FF2B5EF4-FFF2-40B4-BE49-F238E27FC236}">
                <a16:creationId xmlns:a16="http://schemas.microsoft.com/office/drawing/2014/main" id="{7A287E8C-51BC-47CF-A6E4-C7B12BBF91B4}"/>
              </a:ext>
            </a:extLst>
          </p:cNvPr>
          <p:cNvSpPr>
            <a:spLocks noChangeAspect="1"/>
          </p:cNvSpPr>
          <p:nvPr/>
        </p:nvSpPr>
        <p:spPr>
          <a:xfrm>
            <a:off x="228714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2" name="Oval 2131">
            <a:extLst>
              <a:ext uri="{FF2B5EF4-FFF2-40B4-BE49-F238E27FC236}">
                <a16:creationId xmlns:a16="http://schemas.microsoft.com/office/drawing/2014/main" id="{E9EFA6EE-ADC0-48FB-8769-99FD37CC8038}"/>
              </a:ext>
            </a:extLst>
          </p:cNvPr>
          <p:cNvSpPr>
            <a:spLocks noChangeAspect="1"/>
          </p:cNvSpPr>
          <p:nvPr/>
        </p:nvSpPr>
        <p:spPr>
          <a:xfrm>
            <a:off x="253149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3" name="Oval 2132">
            <a:extLst>
              <a:ext uri="{FF2B5EF4-FFF2-40B4-BE49-F238E27FC236}">
                <a16:creationId xmlns:a16="http://schemas.microsoft.com/office/drawing/2014/main" id="{85DCF5F7-96CA-4026-A468-3AF06D87FA5D}"/>
              </a:ext>
            </a:extLst>
          </p:cNvPr>
          <p:cNvSpPr>
            <a:spLocks noChangeAspect="1"/>
          </p:cNvSpPr>
          <p:nvPr/>
        </p:nvSpPr>
        <p:spPr>
          <a:xfrm>
            <a:off x="106540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4" name="Oval 2133">
            <a:extLst>
              <a:ext uri="{FF2B5EF4-FFF2-40B4-BE49-F238E27FC236}">
                <a16:creationId xmlns:a16="http://schemas.microsoft.com/office/drawing/2014/main" id="{99264E97-CE2A-411D-A1B6-76E0F56760B5}"/>
              </a:ext>
            </a:extLst>
          </p:cNvPr>
          <p:cNvSpPr>
            <a:spLocks noChangeAspect="1"/>
          </p:cNvSpPr>
          <p:nvPr/>
        </p:nvSpPr>
        <p:spPr>
          <a:xfrm>
            <a:off x="130975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5" name="Oval 2134">
            <a:extLst>
              <a:ext uri="{FF2B5EF4-FFF2-40B4-BE49-F238E27FC236}">
                <a16:creationId xmlns:a16="http://schemas.microsoft.com/office/drawing/2014/main" id="{6E9A69CF-AB1E-4293-9C04-EE4EC6F22266}"/>
              </a:ext>
            </a:extLst>
          </p:cNvPr>
          <p:cNvSpPr>
            <a:spLocks noChangeAspect="1"/>
          </p:cNvSpPr>
          <p:nvPr/>
        </p:nvSpPr>
        <p:spPr>
          <a:xfrm>
            <a:off x="350888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6" name="Oval 2135">
            <a:extLst>
              <a:ext uri="{FF2B5EF4-FFF2-40B4-BE49-F238E27FC236}">
                <a16:creationId xmlns:a16="http://schemas.microsoft.com/office/drawing/2014/main" id="{120A4D06-8F47-45F4-9975-83BD801B14C6}"/>
              </a:ext>
            </a:extLst>
          </p:cNvPr>
          <p:cNvSpPr>
            <a:spLocks noChangeAspect="1"/>
          </p:cNvSpPr>
          <p:nvPr/>
        </p:nvSpPr>
        <p:spPr>
          <a:xfrm>
            <a:off x="375323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7" name="Oval 2136">
            <a:extLst>
              <a:ext uri="{FF2B5EF4-FFF2-40B4-BE49-F238E27FC236}">
                <a16:creationId xmlns:a16="http://schemas.microsoft.com/office/drawing/2014/main" id="{2868357A-61BF-40F0-917F-648598A78117}"/>
              </a:ext>
            </a:extLst>
          </p:cNvPr>
          <p:cNvSpPr>
            <a:spLocks noChangeAspect="1"/>
          </p:cNvSpPr>
          <p:nvPr/>
        </p:nvSpPr>
        <p:spPr>
          <a:xfrm>
            <a:off x="399757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8" name="Oval 2137">
            <a:extLst>
              <a:ext uri="{FF2B5EF4-FFF2-40B4-BE49-F238E27FC236}">
                <a16:creationId xmlns:a16="http://schemas.microsoft.com/office/drawing/2014/main" id="{84FE0461-73B6-4DDC-B381-3ECE31F82204}"/>
              </a:ext>
            </a:extLst>
          </p:cNvPr>
          <p:cNvSpPr>
            <a:spLocks noChangeAspect="1"/>
          </p:cNvSpPr>
          <p:nvPr/>
        </p:nvSpPr>
        <p:spPr>
          <a:xfrm>
            <a:off x="4241927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9" name="Oval 2138">
            <a:extLst>
              <a:ext uri="{FF2B5EF4-FFF2-40B4-BE49-F238E27FC236}">
                <a16:creationId xmlns:a16="http://schemas.microsoft.com/office/drawing/2014/main" id="{C0A19B66-7D92-4DCC-9DCC-0B82EF093ECD}"/>
              </a:ext>
            </a:extLst>
          </p:cNvPr>
          <p:cNvSpPr>
            <a:spLocks noChangeAspect="1"/>
          </p:cNvSpPr>
          <p:nvPr/>
        </p:nvSpPr>
        <p:spPr>
          <a:xfrm>
            <a:off x="448627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0" name="Oval 2139">
            <a:extLst>
              <a:ext uri="{FF2B5EF4-FFF2-40B4-BE49-F238E27FC236}">
                <a16:creationId xmlns:a16="http://schemas.microsoft.com/office/drawing/2014/main" id="{0323480D-5449-4755-90F6-C0618301C909}"/>
              </a:ext>
            </a:extLst>
          </p:cNvPr>
          <p:cNvSpPr>
            <a:spLocks noChangeAspect="1"/>
          </p:cNvSpPr>
          <p:nvPr/>
        </p:nvSpPr>
        <p:spPr>
          <a:xfrm>
            <a:off x="277583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1" name="Oval 2140">
            <a:extLst>
              <a:ext uri="{FF2B5EF4-FFF2-40B4-BE49-F238E27FC236}">
                <a16:creationId xmlns:a16="http://schemas.microsoft.com/office/drawing/2014/main" id="{29ADA308-1897-418C-A0D0-2D6073CFD2FE}"/>
              </a:ext>
            </a:extLst>
          </p:cNvPr>
          <p:cNvSpPr>
            <a:spLocks noChangeAspect="1"/>
          </p:cNvSpPr>
          <p:nvPr/>
        </p:nvSpPr>
        <p:spPr>
          <a:xfrm>
            <a:off x="3020187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2" name="Oval 2141">
            <a:extLst>
              <a:ext uri="{FF2B5EF4-FFF2-40B4-BE49-F238E27FC236}">
                <a16:creationId xmlns:a16="http://schemas.microsoft.com/office/drawing/2014/main" id="{CAC229AC-F268-45BB-AD2B-F07F6C6DB100}"/>
              </a:ext>
            </a:extLst>
          </p:cNvPr>
          <p:cNvSpPr>
            <a:spLocks noChangeAspect="1"/>
          </p:cNvSpPr>
          <p:nvPr/>
        </p:nvSpPr>
        <p:spPr>
          <a:xfrm>
            <a:off x="326453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3" name="Oval 2142">
            <a:extLst>
              <a:ext uri="{FF2B5EF4-FFF2-40B4-BE49-F238E27FC236}">
                <a16:creationId xmlns:a16="http://schemas.microsoft.com/office/drawing/2014/main" id="{2453BE2E-1E9F-4C2B-8BF9-FA56511D02B2}"/>
              </a:ext>
            </a:extLst>
          </p:cNvPr>
          <p:cNvSpPr>
            <a:spLocks noChangeAspect="1"/>
          </p:cNvSpPr>
          <p:nvPr/>
        </p:nvSpPr>
        <p:spPr>
          <a:xfrm>
            <a:off x="5463667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4" name="Oval 2143">
            <a:extLst>
              <a:ext uri="{FF2B5EF4-FFF2-40B4-BE49-F238E27FC236}">
                <a16:creationId xmlns:a16="http://schemas.microsoft.com/office/drawing/2014/main" id="{70F3DE82-A99A-4351-BFE3-D0D97E8A60CD}"/>
              </a:ext>
            </a:extLst>
          </p:cNvPr>
          <p:cNvSpPr>
            <a:spLocks noChangeAspect="1"/>
          </p:cNvSpPr>
          <p:nvPr/>
        </p:nvSpPr>
        <p:spPr>
          <a:xfrm>
            <a:off x="570801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5" name="Oval 2144">
            <a:extLst>
              <a:ext uri="{FF2B5EF4-FFF2-40B4-BE49-F238E27FC236}">
                <a16:creationId xmlns:a16="http://schemas.microsoft.com/office/drawing/2014/main" id="{3EC0850B-3A1A-4931-A826-74ABB5714063}"/>
              </a:ext>
            </a:extLst>
          </p:cNvPr>
          <p:cNvSpPr>
            <a:spLocks noChangeAspect="1"/>
          </p:cNvSpPr>
          <p:nvPr/>
        </p:nvSpPr>
        <p:spPr>
          <a:xfrm>
            <a:off x="595236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6" name="Oval 2145">
            <a:extLst>
              <a:ext uri="{FF2B5EF4-FFF2-40B4-BE49-F238E27FC236}">
                <a16:creationId xmlns:a16="http://schemas.microsoft.com/office/drawing/2014/main" id="{CF90CCC5-E6B9-438F-80F4-8266925BAC94}"/>
              </a:ext>
            </a:extLst>
          </p:cNvPr>
          <p:cNvSpPr>
            <a:spLocks noChangeAspect="1"/>
          </p:cNvSpPr>
          <p:nvPr/>
        </p:nvSpPr>
        <p:spPr>
          <a:xfrm>
            <a:off x="619671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7" name="Oval 2146">
            <a:extLst>
              <a:ext uri="{FF2B5EF4-FFF2-40B4-BE49-F238E27FC236}">
                <a16:creationId xmlns:a16="http://schemas.microsoft.com/office/drawing/2014/main" id="{29137C18-04A5-4144-B2B0-C7BB960010DB}"/>
              </a:ext>
            </a:extLst>
          </p:cNvPr>
          <p:cNvSpPr>
            <a:spLocks noChangeAspect="1"/>
          </p:cNvSpPr>
          <p:nvPr/>
        </p:nvSpPr>
        <p:spPr>
          <a:xfrm>
            <a:off x="644105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8" name="Oval 2147">
            <a:extLst>
              <a:ext uri="{FF2B5EF4-FFF2-40B4-BE49-F238E27FC236}">
                <a16:creationId xmlns:a16="http://schemas.microsoft.com/office/drawing/2014/main" id="{E54EFE60-CA1E-42FD-9AAA-4FE2FF2B0297}"/>
              </a:ext>
            </a:extLst>
          </p:cNvPr>
          <p:cNvSpPr>
            <a:spLocks noChangeAspect="1"/>
          </p:cNvSpPr>
          <p:nvPr/>
        </p:nvSpPr>
        <p:spPr>
          <a:xfrm>
            <a:off x="473062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9" name="Oval 2148">
            <a:extLst>
              <a:ext uri="{FF2B5EF4-FFF2-40B4-BE49-F238E27FC236}">
                <a16:creationId xmlns:a16="http://schemas.microsoft.com/office/drawing/2014/main" id="{4912FA34-7D48-4975-A280-75FD1B9118DE}"/>
              </a:ext>
            </a:extLst>
          </p:cNvPr>
          <p:cNvSpPr>
            <a:spLocks noChangeAspect="1"/>
          </p:cNvSpPr>
          <p:nvPr/>
        </p:nvSpPr>
        <p:spPr>
          <a:xfrm>
            <a:off x="497497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" name="Oval 2149">
            <a:extLst>
              <a:ext uri="{FF2B5EF4-FFF2-40B4-BE49-F238E27FC236}">
                <a16:creationId xmlns:a16="http://schemas.microsoft.com/office/drawing/2014/main" id="{02379BE6-F374-41A6-8518-498ADFD6B652}"/>
              </a:ext>
            </a:extLst>
          </p:cNvPr>
          <p:cNvSpPr>
            <a:spLocks noChangeAspect="1"/>
          </p:cNvSpPr>
          <p:nvPr/>
        </p:nvSpPr>
        <p:spPr>
          <a:xfrm>
            <a:off x="521931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" name="Oval 2150">
            <a:extLst>
              <a:ext uri="{FF2B5EF4-FFF2-40B4-BE49-F238E27FC236}">
                <a16:creationId xmlns:a16="http://schemas.microsoft.com/office/drawing/2014/main" id="{DE962823-C978-42FA-9A52-6B1D752F9D93}"/>
              </a:ext>
            </a:extLst>
          </p:cNvPr>
          <p:cNvSpPr>
            <a:spLocks noChangeAspect="1"/>
          </p:cNvSpPr>
          <p:nvPr/>
        </p:nvSpPr>
        <p:spPr>
          <a:xfrm>
            <a:off x="7418451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2" name="Oval 2151">
            <a:extLst>
              <a:ext uri="{FF2B5EF4-FFF2-40B4-BE49-F238E27FC236}">
                <a16:creationId xmlns:a16="http://schemas.microsoft.com/office/drawing/2014/main" id="{E21C291E-FFC5-419E-8B05-B1370672BCE2}"/>
              </a:ext>
            </a:extLst>
          </p:cNvPr>
          <p:cNvSpPr>
            <a:spLocks noChangeAspect="1"/>
          </p:cNvSpPr>
          <p:nvPr/>
        </p:nvSpPr>
        <p:spPr>
          <a:xfrm>
            <a:off x="7662799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3" name="Oval 2152">
            <a:extLst>
              <a:ext uri="{FF2B5EF4-FFF2-40B4-BE49-F238E27FC236}">
                <a16:creationId xmlns:a16="http://schemas.microsoft.com/office/drawing/2014/main" id="{A79E4B51-3DF5-45FE-95CC-DF3A7719A828}"/>
              </a:ext>
            </a:extLst>
          </p:cNvPr>
          <p:cNvSpPr>
            <a:spLocks noChangeAspect="1"/>
          </p:cNvSpPr>
          <p:nvPr/>
        </p:nvSpPr>
        <p:spPr>
          <a:xfrm>
            <a:off x="7907147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4" name="Oval 2153">
            <a:extLst>
              <a:ext uri="{FF2B5EF4-FFF2-40B4-BE49-F238E27FC236}">
                <a16:creationId xmlns:a16="http://schemas.microsoft.com/office/drawing/2014/main" id="{BCE4E232-F222-40D7-9953-856A4A50E250}"/>
              </a:ext>
            </a:extLst>
          </p:cNvPr>
          <p:cNvSpPr>
            <a:spLocks noChangeAspect="1"/>
          </p:cNvSpPr>
          <p:nvPr/>
        </p:nvSpPr>
        <p:spPr>
          <a:xfrm>
            <a:off x="6685407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5" name="Oval 2154">
            <a:extLst>
              <a:ext uri="{FF2B5EF4-FFF2-40B4-BE49-F238E27FC236}">
                <a16:creationId xmlns:a16="http://schemas.microsoft.com/office/drawing/2014/main" id="{1723C12C-A25C-4BCB-BBB2-80C8AEA5C2BF}"/>
              </a:ext>
            </a:extLst>
          </p:cNvPr>
          <p:cNvSpPr>
            <a:spLocks noChangeAspect="1"/>
          </p:cNvSpPr>
          <p:nvPr/>
        </p:nvSpPr>
        <p:spPr>
          <a:xfrm>
            <a:off x="6929755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6" name="Oval 2155">
            <a:extLst>
              <a:ext uri="{FF2B5EF4-FFF2-40B4-BE49-F238E27FC236}">
                <a16:creationId xmlns:a16="http://schemas.microsoft.com/office/drawing/2014/main" id="{EB667C67-BBB7-47D8-8DCA-602EB1E06F2A}"/>
              </a:ext>
            </a:extLst>
          </p:cNvPr>
          <p:cNvSpPr>
            <a:spLocks noChangeAspect="1"/>
          </p:cNvSpPr>
          <p:nvPr/>
        </p:nvSpPr>
        <p:spPr>
          <a:xfrm>
            <a:off x="7174103" y="260709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7" name="Oval 2156">
            <a:extLst>
              <a:ext uri="{FF2B5EF4-FFF2-40B4-BE49-F238E27FC236}">
                <a16:creationId xmlns:a16="http://schemas.microsoft.com/office/drawing/2014/main" id="{FF364284-EC10-4F85-AD51-ABB147AC896C}"/>
              </a:ext>
            </a:extLst>
          </p:cNvPr>
          <p:cNvSpPr>
            <a:spLocks noChangeAspect="1"/>
          </p:cNvSpPr>
          <p:nvPr/>
        </p:nvSpPr>
        <p:spPr>
          <a:xfrm>
            <a:off x="155409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8" name="Oval 2157">
            <a:extLst>
              <a:ext uri="{FF2B5EF4-FFF2-40B4-BE49-F238E27FC236}">
                <a16:creationId xmlns:a16="http://schemas.microsoft.com/office/drawing/2014/main" id="{2AED7981-5B82-4A56-882B-0AA8DA38BBC3}"/>
              </a:ext>
            </a:extLst>
          </p:cNvPr>
          <p:cNvSpPr>
            <a:spLocks noChangeAspect="1"/>
          </p:cNvSpPr>
          <p:nvPr/>
        </p:nvSpPr>
        <p:spPr>
          <a:xfrm>
            <a:off x="179844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9" name="Oval 2158">
            <a:extLst>
              <a:ext uri="{FF2B5EF4-FFF2-40B4-BE49-F238E27FC236}">
                <a16:creationId xmlns:a16="http://schemas.microsoft.com/office/drawing/2014/main" id="{2FC8EE40-8E95-49B2-90CB-ADA0121BCEA4}"/>
              </a:ext>
            </a:extLst>
          </p:cNvPr>
          <p:cNvSpPr>
            <a:spLocks noChangeAspect="1"/>
          </p:cNvSpPr>
          <p:nvPr/>
        </p:nvSpPr>
        <p:spPr>
          <a:xfrm>
            <a:off x="204279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0" name="Oval 2159">
            <a:extLst>
              <a:ext uri="{FF2B5EF4-FFF2-40B4-BE49-F238E27FC236}">
                <a16:creationId xmlns:a16="http://schemas.microsoft.com/office/drawing/2014/main" id="{9C506C74-608F-452A-9146-9D00B230DCB2}"/>
              </a:ext>
            </a:extLst>
          </p:cNvPr>
          <p:cNvSpPr>
            <a:spLocks noChangeAspect="1"/>
          </p:cNvSpPr>
          <p:nvPr/>
        </p:nvSpPr>
        <p:spPr>
          <a:xfrm>
            <a:off x="228714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1" name="Oval 2160">
            <a:extLst>
              <a:ext uri="{FF2B5EF4-FFF2-40B4-BE49-F238E27FC236}">
                <a16:creationId xmlns:a16="http://schemas.microsoft.com/office/drawing/2014/main" id="{9A3E3986-8DD0-4BAA-ACA4-E6214FB9A24E}"/>
              </a:ext>
            </a:extLst>
          </p:cNvPr>
          <p:cNvSpPr>
            <a:spLocks noChangeAspect="1"/>
          </p:cNvSpPr>
          <p:nvPr/>
        </p:nvSpPr>
        <p:spPr>
          <a:xfrm>
            <a:off x="253149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2" name="Oval 2161">
            <a:extLst>
              <a:ext uri="{FF2B5EF4-FFF2-40B4-BE49-F238E27FC236}">
                <a16:creationId xmlns:a16="http://schemas.microsoft.com/office/drawing/2014/main" id="{40A39E64-42C2-4283-A582-30CF94D4BEA9}"/>
              </a:ext>
            </a:extLst>
          </p:cNvPr>
          <p:cNvSpPr>
            <a:spLocks noChangeAspect="1"/>
          </p:cNvSpPr>
          <p:nvPr/>
        </p:nvSpPr>
        <p:spPr>
          <a:xfrm>
            <a:off x="82105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3" name="Oval 2162">
            <a:extLst>
              <a:ext uri="{FF2B5EF4-FFF2-40B4-BE49-F238E27FC236}">
                <a16:creationId xmlns:a16="http://schemas.microsoft.com/office/drawing/2014/main" id="{7B108932-31B5-4C69-B3ED-FC6308007209}"/>
              </a:ext>
            </a:extLst>
          </p:cNvPr>
          <p:cNvSpPr>
            <a:spLocks noChangeAspect="1"/>
          </p:cNvSpPr>
          <p:nvPr/>
        </p:nvSpPr>
        <p:spPr>
          <a:xfrm>
            <a:off x="106540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4" name="Oval 2163">
            <a:extLst>
              <a:ext uri="{FF2B5EF4-FFF2-40B4-BE49-F238E27FC236}">
                <a16:creationId xmlns:a16="http://schemas.microsoft.com/office/drawing/2014/main" id="{8AD21DAA-D184-467B-BF1E-059211BEF21B}"/>
              </a:ext>
            </a:extLst>
          </p:cNvPr>
          <p:cNvSpPr>
            <a:spLocks noChangeAspect="1"/>
          </p:cNvSpPr>
          <p:nvPr/>
        </p:nvSpPr>
        <p:spPr>
          <a:xfrm>
            <a:off x="130975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5" name="Oval 2164">
            <a:extLst>
              <a:ext uri="{FF2B5EF4-FFF2-40B4-BE49-F238E27FC236}">
                <a16:creationId xmlns:a16="http://schemas.microsoft.com/office/drawing/2014/main" id="{04E71B18-EDFB-44A5-AA8A-369F5CA31017}"/>
              </a:ext>
            </a:extLst>
          </p:cNvPr>
          <p:cNvSpPr>
            <a:spLocks noChangeAspect="1"/>
          </p:cNvSpPr>
          <p:nvPr/>
        </p:nvSpPr>
        <p:spPr>
          <a:xfrm>
            <a:off x="350888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6" name="Oval 2165">
            <a:extLst>
              <a:ext uri="{FF2B5EF4-FFF2-40B4-BE49-F238E27FC236}">
                <a16:creationId xmlns:a16="http://schemas.microsoft.com/office/drawing/2014/main" id="{DC2F0349-C235-4C5D-B447-DF617F1DB2AC}"/>
              </a:ext>
            </a:extLst>
          </p:cNvPr>
          <p:cNvSpPr>
            <a:spLocks noChangeAspect="1"/>
          </p:cNvSpPr>
          <p:nvPr/>
        </p:nvSpPr>
        <p:spPr>
          <a:xfrm>
            <a:off x="375323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7" name="Oval 2166">
            <a:extLst>
              <a:ext uri="{FF2B5EF4-FFF2-40B4-BE49-F238E27FC236}">
                <a16:creationId xmlns:a16="http://schemas.microsoft.com/office/drawing/2014/main" id="{0A696D3C-16AE-48B4-8924-C24D5BEA4748}"/>
              </a:ext>
            </a:extLst>
          </p:cNvPr>
          <p:cNvSpPr>
            <a:spLocks noChangeAspect="1"/>
          </p:cNvSpPr>
          <p:nvPr/>
        </p:nvSpPr>
        <p:spPr>
          <a:xfrm>
            <a:off x="399757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8" name="Oval 2167">
            <a:extLst>
              <a:ext uri="{FF2B5EF4-FFF2-40B4-BE49-F238E27FC236}">
                <a16:creationId xmlns:a16="http://schemas.microsoft.com/office/drawing/2014/main" id="{B793131B-10A8-4855-98C2-E46806F8E179}"/>
              </a:ext>
            </a:extLst>
          </p:cNvPr>
          <p:cNvSpPr>
            <a:spLocks noChangeAspect="1"/>
          </p:cNvSpPr>
          <p:nvPr/>
        </p:nvSpPr>
        <p:spPr>
          <a:xfrm>
            <a:off x="424192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9" name="Oval 2168">
            <a:extLst>
              <a:ext uri="{FF2B5EF4-FFF2-40B4-BE49-F238E27FC236}">
                <a16:creationId xmlns:a16="http://schemas.microsoft.com/office/drawing/2014/main" id="{71D1670B-12DF-49CD-A090-51B8C8BC3A18}"/>
              </a:ext>
            </a:extLst>
          </p:cNvPr>
          <p:cNvSpPr>
            <a:spLocks noChangeAspect="1"/>
          </p:cNvSpPr>
          <p:nvPr/>
        </p:nvSpPr>
        <p:spPr>
          <a:xfrm>
            <a:off x="448627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0" name="Oval 2169">
            <a:extLst>
              <a:ext uri="{FF2B5EF4-FFF2-40B4-BE49-F238E27FC236}">
                <a16:creationId xmlns:a16="http://schemas.microsoft.com/office/drawing/2014/main" id="{A2C9B5A8-454A-47C3-B9DA-AADBC4E0D110}"/>
              </a:ext>
            </a:extLst>
          </p:cNvPr>
          <p:cNvSpPr>
            <a:spLocks noChangeAspect="1"/>
          </p:cNvSpPr>
          <p:nvPr/>
        </p:nvSpPr>
        <p:spPr>
          <a:xfrm>
            <a:off x="277583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1" name="Oval 2170">
            <a:extLst>
              <a:ext uri="{FF2B5EF4-FFF2-40B4-BE49-F238E27FC236}">
                <a16:creationId xmlns:a16="http://schemas.microsoft.com/office/drawing/2014/main" id="{0C8673D8-9370-41B7-807C-C79105C042E9}"/>
              </a:ext>
            </a:extLst>
          </p:cNvPr>
          <p:cNvSpPr>
            <a:spLocks noChangeAspect="1"/>
          </p:cNvSpPr>
          <p:nvPr/>
        </p:nvSpPr>
        <p:spPr>
          <a:xfrm>
            <a:off x="302018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2" name="Oval 2171">
            <a:extLst>
              <a:ext uri="{FF2B5EF4-FFF2-40B4-BE49-F238E27FC236}">
                <a16:creationId xmlns:a16="http://schemas.microsoft.com/office/drawing/2014/main" id="{A5D16A4F-0002-4BCC-B95D-F0D036589E05}"/>
              </a:ext>
            </a:extLst>
          </p:cNvPr>
          <p:cNvSpPr>
            <a:spLocks noChangeAspect="1"/>
          </p:cNvSpPr>
          <p:nvPr/>
        </p:nvSpPr>
        <p:spPr>
          <a:xfrm>
            <a:off x="326453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3" name="Oval 2172">
            <a:extLst>
              <a:ext uri="{FF2B5EF4-FFF2-40B4-BE49-F238E27FC236}">
                <a16:creationId xmlns:a16="http://schemas.microsoft.com/office/drawing/2014/main" id="{13F6E9AD-EF92-4696-AE61-71D7282CDBA1}"/>
              </a:ext>
            </a:extLst>
          </p:cNvPr>
          <p:cNvSpPr>
            <a:spLocks noChangeAspect="1"/>
          </p:cNvSpPr>
          <p:nvPr/>
        </p:nvSpPr>
        <p:spPr>
          <a:xfrm>
            <a:off x="546366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4" name="Oval 2173">
            <a:extLst>
              <a:ext uri="{FF2B5EF4-FFF2-40B4-BE49-F238E27FC236}">
                <a16:creationId xmlns:a16="http://schemas.microsoft.com/office/drawing/2014/main" id="{1E4870DE-16A7-4044-94FE-74D206956A8F}"/>
              </a:ext>
            </a:extLst>
          </p:cNvPr>
          <p:cNvSpPr>
            <a:spLocks noChangeAspect="1"/>
          </p:cNvSpPr>
          <p:nvPr/>
        </p:nvSpPr>
        <p:spPr>
          <a:xfrm>
            <a:off x="570801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5" name="Oval 2174">
            <a:extLst>
              <a:ext uri="{FF2B5EF4-FFF2-40B4-BE49-F238E27FC236}">
                <a16:creationId xmlns:a16="http://schemas.microsoft.com/office/drawing/2014/main" id="{193A815F-9281-4935-81C4-870D59D61937}"/>
              </a:ext>
            </a:extLst>
          </p:cNvPr>
          <p:cNvSpPr>
            <a:spLocks noChangeAspect="1"/>
          </p:cNvSpPr>
          <p:nvPr/>
        </p:nvSpPr>
        <p:spPr>
          <a:xfrm>
            <a:off x="595236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6" name="Oval 2175">
            <a:extLst>
              <a:ext uri="{FF2B5EF4-FFF2-40B4-BE49-F238E27FC236}">
                <a16:creationId xmlns:a16="http://schemas.microsoft.com/office/drawing/2014/main" id="{88E7530D-C871-4DD2-8FAC-7EA9932FC933}"/>
              </a:ext>
            </a:extLst>
          </p:cNvPr>
          <p:cNvSpPr>
            <a:spLocks noChangeAspect="1"/>
          </p:cNvSpPr>
          <p:nvPr/>
        </p:nvSpPr>
        <p:spPr>
          <a:xfrm>
            <a:off x="619671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7" name="Oval 2176">
            <a:extLst>
              <a:ext uri="{FF2B5EF4-FFF2-40B4-BE49-F238E27FC236}">
                <a16:creationId xmlns:a16="http://schemas.microsoft.com/office/drawing/2014/main" id="{E9B77E7A-D408-467A-AACB-424714AA3A65}"/>
              </a:ext>
            </a:extLst>
          </p:cNvPr>
          <p:cNvSpPr>
            <a:spLocks noChangeAspect="1"/>
          </p:cNvSpPr>
          <p:nvPr/>
        </p:nvSpPr>
        <p:spPr>
          <a:xfrm>
            <a:off x="644105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8" name="Oval 2177">
            <a:extLst>
              <a:ext uri="{FF2B5EF4-FFF2-40B4-BE49-F238E27FC236}">
                <a16:creationId xmlns:a16="http://schemas.microsoft.com/office/drawing/2014/main" id="{7EA33C23-16B7-44C0-B256-2CC41499FE99}"/>
              </a:ext>
            </a:extLst>
          </p:cNvPr>
          <p:cNvSpPr>
            <a:spLocks noChangeAspect="1"/>
          </p:cNvSpPr>
          <p:nvPr/>
        </p:nvSpPr>
        <p:spPr>
          <a:xfrm>
            <a:off x="473062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9" name="Oval 2178">
            <a:extLst>
              <a:ext uri="{FF2B5EF4-FFF2-40B4-BE49-F238E27FC236}">
                <a16:creationId xmlns:a16="http://schemas.microsoft.com/office/drawing/2014/main" id="{7B94902A-9FC8-4CB1-9E1F-68A4201ADF63}"/>
              </a:ext>
            </a:extLst>
          </p:cNvPr>
          <p:cNvSpPr>
            <a:spLocks noChangeAspect="1"/>
          </p:cNvSpPr>
          <p:nvPr/>
        </p:nvSpPr>
        <p:spPr>
          <a:xfrm>
            <a:off x="497497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0" name="Oval 2179">
            <a:extLst>
              <a:ext uri="{FF2B5EF4-FFF2-40B4-BE49-F238E27FC236}">
                <a16:creationId xmlns:a16="http://schemas.microsoft.com/office/drawing/2014/main" id="{420DC27B-E8E7-4F15-960A-2A23DA033DAB}"/>
              </a:ext>
            </a:extLst>
          </p:cNvPr>
          <p:cNvSpPr>
            <a:spLocks noChangeAspect="1"/>
          </p:cNvSpPr>
          <p:nvPr/>
        </p:nvSpPr>
        <p:spPr>
          <a:xfrm>
            <a:off x="521931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1" name="Oval 2180">
            <a:extLst>
              <a:ext uri="{FF2B5EF4-FFF2-40B4-BE49-F238E27FC236}">
                <a16:creationId xmlns:a16="http://schemas.microsoft.com/office/drawing/2014/main" id="{972CED4A-CFA7-4AAA-8DC5-84E7C4119076}"/>
              </a:ext>
            </a:extLst>
          </p:cNvPr>
          <p:cNvSpPr>
            <a:spLocks noChangeAspect="1"/>
          </p:cNvSpPr>
          <p:nvPr/>
        </p:nvSpPr>
        <p:spPr>
          <a:xfrm>
            <a:off x="7418451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2" name="Oval 2181">
            <a:extLst>
              <a:ext uri="{FF2B5EF4-FFF2-40B4-BE49-F238E27FC236}">
                <a16:creationId xmlns:a16="http://schemas.microsoft.com/office/drawing/2014/main" id="{221D0BD2-E52B-4957-B9FE-F5A8FA168863}"/>
              </a:ext>
            </a:extLst>
          </p:cNvPr>
          <p:cNvSpPr>
            <a:spLocks noChangeAspect="1"/>
          </p:cNvSpPr>
          <p:nvPr/>
        </p:nvSpPr>
        <p:spPr>
          <a:xfrm>
            <a:off x="7662799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3" name="Oval 2182">
            <a:extLst>
              <a:ext uri="{FF2B5EF4-FFF2-40B4-BE49-F238E27FC236}">
                <a16:creationId xmlns:a16="http://schemas.microsoft.com/office/drawing/2014/main" id="{CBB77F25-1AF5-43D9-9E71-1363510903A1}"/>
              </a:ext>
            </a:extLst>
          </p:cNvPr>
          <p:cNvSpPr>
            <a:spLocks noChangeAspect="1"/>
          </p:cNvSpPr>
          <p:nvPr/>
        </p:nvSpPr>
        <p:spPr>
          <a:xfrm>
            <a:off x="790714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4" name="Oval 2183">
            <a:extLst>
              <a:ext uri="{FF2B5EF4-FFF2-40B4-BE49-F238E27FC236}">
                <a16:creationId xmlns:a16="http://schemas.microsoft.com/office/drawing/2014/main" id="{2C52E741-E26C-4421-BE16-A6CF89BBA530}"/>
              </a:ext>
            </a:extLst>
          </p:cNvPr>
          <p:cNvSpPr>
            <a:spLocks noChangeAspect="1"/>
          </p:cNvSpPr>
          <p:nvPr/>
        </p:nvSpPr>
        <p:spPr>
          <a:xfrm>
            <a:off x="6685407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5" name="Oval 2184">
            <a:extLst>
              <a:ext uri="{FF2B5EF4-FFF2-40B4-BE49-F238E27FC236}">
                <a16:creationId xmlns:a16="http://schemas.microsoft.com/office/drawing/2014/main" id="{C08C78FF-82FD-408A-A24D-1F6C66C454CC}"/>
              </a:ext>
            </a:extLst>
          </p:cNvPr>
          <p:cNvSpPr>
            <a:spLocks noChangeAspect="1"/>
          </p:cNvSpPr>
          <p:nvPr/>
        </p:nvSpPr>
        <p:spPr>
          <a:xfrm>
            <a:off x="6929755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6" name="Oval 2185">
            <a:extLst>
              <a:ext uri="{FF2B5EF4-FFF2-40B4-BE49-F238E27FC236}">
                <a16:creationId xmlns:a16="http://schemas.microsoft.com/office/drawing/2014/main" id="{83BCB50F-0937-4D60-AF2A-EC7B08848955}"/>
              </a:ext>
            </a:extLst>
          </p:cNvPr>
          <p:cNvSpPr>
            <a:spLocks noChangeAspect="1"/>
          </p:cNvSpPr>
          <p:nvPr/>
        </p:nvSpPr>
        <p:spPr>
          <a:xfrm>
            <a:off x="7174103" y="2849757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7" name="Oval 2186">
            <a:extLst>
              <a:ext uri="{FF2B5EF4-FFF2-40B4-BE49-F238E27FC236}">
                <a16:creationId xmlns:a16="http://schemas.microsoft.com/office/drawing/2014/main" id="{008F4C1F-871D-4D5D-89B7-C8FCF9911BB4}"/>
              </a:ext>
            </a:extLst>
          </p:cNvPr>
          <p:cNvSpPr>
            <a:spLocks noChangeAspect="1"/>
          </p:cNvSpPr>
          <p:nvPr/>
        </p:nvSpPr>
        <p:spPr>
          <a:xfrm>
            <a:off x="155409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8" name="Oval 2187">
            <a:extLst>
              <a:ext uri="{FF2B5EF4-FFF2-40B4-BE49-F238E27FC236}">
                <a16:creationId xmlns:a16="http://schemas.microsoft.com/office/drawing/2014/main" id="{1782B97B-5958-4084-85A8-598194464491}"/>
              </a:ext>
            </a:extLst>
          </p:cNvPr>
          <p:cNvSpPr>
            <a:spLocks noChangeAspect="1"/>
          </p:cNvSpPr>
          <p:nvPr/>
        </p:nvSpPr>
        <p:spPr>
          <a:xfrm>
            <a:off x="179844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9" name="Oval 2188">
            <a:extLst>
              <a:ext uri="{FF2B5EF4-FFF2-40B4-BE49-F238E27FC236}">
                <a16:creationId xmlns:a16="http://schemas.microsoft.com/office/drawing/2014/main" id="{0540B2D5-9F09-4E20-BCB1-C0B449336D94}"/>
              </a:ext>
            </a:extLst>
          </p:cNvPr>
          <p:cNvSpPr>
            <a:spLocks noChangeAspect="1"/>
          </p:cNvSpPr>
          <p:nvPr/>
        </p:nvSpPr>
        <p:spPr>
          <a:xfrm>
            <a:off x="204279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0" name="Oval 2189">
            <a:extLst>
              <a:ext uri="{FF2B5EF4-FFF2-40B4-BE49-F238E27FC236}">
                <a16:creationId xmlns:a16="http://schemas.microsoft.com/office/drawing/2014/main" id="{F1A7D3FF-A125-45AF-A188-E3C339440D2C}"/>
              </a:ext>
            </a:extLst>
          </p:cNvPr>
          <p:cNvSpPr>
            <a:spLocks noChangeAspect="1"/>
          </p:cNvSpPr>
          <p:nvPr/>
        </p:nvSpPr>
        <p:spPr>
          <a:xfrm>
            <a:off x="228714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1" name="Oval 2190">
            <a:extLst>
              <a:ext uri="{FF2B5EF4-FFF2-40B4-BE49-F238E27FC236}">
                <a16:creationId xmlns:a16="http://schemas.microsoft.com/office/drawing/2014/main" id="{DFE5EB97-1841-4F90-90F3-8B335BDA968A}"/>
              </a:ext>
            </a:extLst>
          </p:cNvPr>
          <p:cNvSpPr>
            <a:spLocks noChangeAspect="1"/>
          </p:cNvSpPr>
          <p:nvPr/>
        </p:nvSpPr>
        <p:spPr>
          <a:xfrm>
            <a:off x="253149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2" name="Oval 2191">
            <a:extLst>
              <a:ext uri="{FF2B5EF4-FFF2-40B4-BE49-F238E27FC236}">
                <a16:creationId xmlns:a16="http://schemas.microsoft.com/office/drawing/2014/main" id="{ECDBB70A-1A08-4D97-B36B-EA2BC4F95C8B}"/>
              </a:ext>
            </a:extLst>
          </p:cNvPr>
          <p:cNvSpPr>
            <a:spLocks noChangeAspect="1"/>
          </p:cNvSpPr>
          <p:nvPr/>
        </p:nvSpPr>
        <p:spPr>
          <a:xfrm>
            <a:off x="82105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3" name="Oval 2192">
            <a:extLst>
              <a:ext uri="{FF2B5EF4-FFF2-40B4-BE49-F238E27FC236}">
                <a16:creationId xmlns:a16="http://schemas.microsoft.com/office/drawing/2014/main" id="{3E4E40A6-F87F-4FAF-B3FD-C45B51DC391C}"/>
              </a:ext>
            </a:extLst>
          </p:cNvPr>
          <p:cNvSpPr>
            <a:spLocks noChangeAspect="1"/>
          </p:cNvSpPr>
          <p:nvPr/>
        </p:nvSpPr>
        <p:spPr>
          <a:xfrm>
            <a:off x="106540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4" name="Oval 2193">
            <a:extLst>
              <a:ext uri="{FF2B5EF4-FFF2-40B4-BE49-F238E27FC236}">
                <a16:creationId xmlns:a16="http://schemas.microsoft.com/office/drawing/2014/main" id="{BB032E3A-BB5D-4810-B550-8BE55513A7C7}"/>
              </a:ext>
            </a:extLst>
          </p:cNvPr>
          <p:cNvSpPr>
            <a:spLocks noChangeAspect="1"/>
          </p:cNvSpPr>
          <p:nvPr/>
        </p:nvSpPr>
        <p:spPr>
          <a:xfrm>
            <a:off x="130975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5" name="Oval 2194">
            <a:extLst>
              <a:ext uri="{FF2B5EF4-FFF2-40B4-BE49-F238E27FC236}">
                <a16:creationId xmlns:a16="http://schemas.microsoft.com/office/drawing/2014/main" id="{016D053B-3D1D-4EC8-B9B7-B10BCA3BD2F9}"/>
              </a:ext>
            </a:extLst>
          </p:cNvPr>
          <p:cNvSpPr>
            <a:spLocks noChangeAspect="1"/>
          </p:cNvSpPr>
          <p:nvPr/>
        </p:nvSpPr>
        <p:spPr>
          <a:xfrm>
            <a:off x="350888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6" name="Oval 2195">
            <a:extLst>
              <a:ext uri="{FF2B5EF4-FFF2-40B4-BE49-F238E27FC236}">
                <a16:creationId xmlns:a16="http://schemas.microsoft.com/office/drawing/2014/main" id="{8D482E80-4401-4952-BB78-F0EAEB8B4AD9}"/>
              </a:ext>
            </a:extLst>
          </p:cNvPr>
          <p:cNvSpPr>
            <a:spLocks noChangeAspect="1"/>
          </p:cNvSpPr>
          <p:nvPr/>
        </p:nvSpPr>
        <p:spPr>
          <a:xfrm>
            <a:off x="375323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7" name="Oval 2196">
            <a:extLst>
              <a:ext uri="{FF2B5EF4-FFF2-40B4-BE49-F238E27FC236}">
                <a16:creationId xmlns:a16="http://schemas.microsoft.com/office/drawing/2014/main" id="{2675D761-DA37-4631-9323-5327DC413E24}"/>
              </a:ext>
            </a:extLst>
          </p:cNvPr>
          <p:cNvSpPr>
            <a:spLocks noChangeAspect="1"/>
          </p:cNvSpPr>
          <p:nvPr/>
        </p:nvSpPr>
        <p:spPr>
          <a:xfrm>
            <a:off x="399757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8" name="Oval 2197">
            <a:extLst>
              <a:ext uri="{FF2B5EF4-FFF2-40B4-BE49-F238E27FC236}">
                <a16:creationId xmlns:a16="http://schemas.microsoft.com/office/drawing/2014/main" id="{AE23F4EE-0C8E-4547-9CC5-7BF84A748F7B}"/>
              </a:ext>
            </a:extLst>
          </p:cNvPr>
          <p:cNvSpPr>
            <a:spLocks noChangeAspect="1"/>
          </p:cNvSpPr>
          <p:nvPr/>
        </p:nvSpPr>
        <p:spPr>
          <a:xfrm>
            <a:off x="424192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9" name="Oval 2198">
            <a:extLst>
              <a:ext uri="{FF2B5EF4-FFF2-40B4-BE49-F238E27FC236}">
                <a16:creationId xmlns:a16="http://schemas.microsoft.com/office/drawing/2014/main" id="{6FF2CC08-C20A-4ED4-B0F6-C661181D9E38}"/>
              </a:ext>
            </a:extLst>
          </p:cNvPr>
          <p:cNvSpPr>
            <a:spLocks noChangeAspect="1"/>
          </p:cNvSpPr>
          <p:nvPr/>
        </p:nvSpPr>
        <p:spPr>
          <a:xfrm>
            <a:off x="448627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0" name="Oval 2199">
            <a:extLst>
              <a:ext uri="{FF2B5EF4-FFF2-40B4-BE49-F238E27FC236}">
                <a16:creationId xmlns:a16="http://schemas.microsoft.com/office/drawing/2014/main" id="{567477C7-5769-4209-9F70-C3411A8B823A}"/>
              </a:ext>
            </a:extLst>
          </p:cNvPr>
          <p:cNvSpPr>
            <a:spLocks noChangeAspect="1"/>
          </p:cNvSpPr>
          <p:nvPr/>
        </p:nvSpPr>
        <p:spPr>
          <a:xfrm>
            <a:off x="277583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1" name="Oval 2200">
            <a:extLst>
              <a:ext uri="{FF2B5EF4-FFF2-40B4-BE49-F238E27FC236}">
                <a16:creationId xmlns:a16="http://schemas.microsoft.com/office/drawing/2014/main" id="{01D67124-F4BB-4049-9F67-0F8999BB8A9F}"/>
              </a:ext>
            </a:extLst>
          </p:cNvPr>
          <p:cNvSpPr>
            <a:spLocks noChangeAspect="1"/>
          </p:cNvSpPr>
          <p:nvPr/>
        </p:nvSpPr>
        <p:spPr>
          <a:xfrm>
            <a:off x="302018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2" name="Oval 2201">
            <a:extLst>
              <a:ext uri="{FF2B5EF4-FFF2-40B4-BE49-F238E27FC236}">
                <a16:creationId xmlns:a16="http://schemas.microsoft.com/office/drawing/2014/main" id="{393E347A-31EA-4595-9826-C8CAD6C1AC39}"/>
              </a:ext>
            </a:extLst>
          </p:cNvPr>
          <p:cNvSpPr>
            <a:spLocks noChangeAspect="1"/>
          </p:cNvSpPr>
          <p:nvPr/>
        </p:nvSpPr>
        <p:spPr>
          <a:xfrm>
            <a:off x="326453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3" name="Oval 2202">
            <a:extLst>
              <a:ext uri="{FF2B5EF4-FFF2-40B4-BE49-F238E27FC236}">
                <a16:creationId xmlns:a16="http://schemas.microsoft.com/office/drawing/2014/main" id="{E2A64BD4-99AF-4EBE-A0B7-131B74F1A65F}"/>
              </a:ext>
            </a:extLst>
          </p:cNvPr>
          <p:cNvSpPr>
            <a:spLocks noChangeAspect="1"/>
          </p:cNvSpPr>
          <p:nvPr/>
        </p:nvSpPr>
        <p:spPr>
          <a:xfrm>
            <a:off x="546366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4" name="Oval 2203">
            <a:extLst>
              <a:ext uri="{FF2B5EF4-FFF2-40B4-BE49-F238E27FC236}">
                <a16:creationId xmlns:a16="http://schemas.microsoft.com/office/drawing/2014/main" id="{A64E0711-15EA-4B0F-86DC-00F045B2733F}"/>
              </a:ext>
            </a:extLst>
          </p:cNvPr>
          <p:cNvSpPr>
            <a:spLocks noChangeAspect="1"/>
          </p:cNvSpPr>
          <p:nvPr/>
        </p:nvSpPr>
        <p:spPr>
          <a:xfrm>
            <a:off x="570801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5" name="Oval 2204">
            <a:extLst>
              <a:ext uri="{FF2B5EF4-FFF2-40B4-BE49-F238E27FC236}">
                <a16:creationId xmlns:a16="http://schemas.microsoft.com/office/drawing/2014/main" id="{CACF34C4-68DF-469E-A8C7-952E983FEB9F}"/>
              </a:ext>
            </a:extLst>
          </p:cNvPr>
          <p:cNvSpPr>
            <a:spLocks noChangeAspect="1"/>
          </p:cNvSpPr>
          <p:nvPr/>
        </p:nvSpPr>
        <p:spPr>
          <a:xfrm>
            <a:off x="595236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6" name="Oval 2205">
            <a:extLst>
              <a:ext uri="{FF2B5EF4-FFF2-40B4-BE49-F238E27FC236}">
                <a16:creationId xmlns:a16="http://schemas.microsoft.com/office/drawing/2014/main" id="{7D8A13FD-906F-45E0-9BDF-F07FB3D90CD1}"/>
              </a:ext>
            </a:extLst>
          </p:cNvPr>
          <p:cNvSpPr>
            <a:spLocks noChangeAspect="1"/>
          </p:cNvSpPr>
          <p:nvPr/>
        </p:nvSpPr>
        <p:spPr>
          <a:xfrm>
            <a:off x="619671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7" name="Oval 2206">
            <a:extLst>
              <a:ext uri="{FF2B5EF4-FFF2-40B4-BE49-F238E27FC236}">
                <a16:creationId xmlns:a16="http://schemas.microsoft.com/office/drawing/2014/main" id="{0AB19E7B-DF02-4615-974B-ABEACBDE2D63}"/>
              </a:ext>
            </a:extLst>
          </p:cNvPr>
          <p:cNvSpPr>
            <a:spLocks noChangeAspect="1"/>
          </p:cNvSpPr>
          <p:nvPr/>
        </p:nvSpPr>
        <p:spPr>
          <a:xfrm>
            <a:off x="644105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8" name="Oval 2207">
            <a:extLst>
              <a:ext uri="{FF2B5EF4-FFF2-40B4-BE49-F238E27FC236}">
                <a16:creationId xmlns:a16="http://schemas.microsoft.com/office/drawing/2014/main" id="{75545F5A-ED72-47E9-A4C9-B40D25924F52}"/>
              </a:ext>
            </a:extLst>
          </p:cNvPr>
          <p:cNvSpPr>
            <a:spLocks noChangeAspect="1"/>
          </p:cNvSpPr>
          <p:nvPr/>
        </p:nvSpPr>
        <p:spPr>
          <a:xfrm>
            <a:off x="473062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9" name="Oval 2208">
            <a:extLst>
              <a:ext uri="{FF2B5EF4-FFF2-40B4-BE49-F238E27FC236}">
                <a16:creationId xmlns:a16="http://schemas.microsoft.com/office/drawing/2014/main" id="{AC7DBAFF-B9C2-4133-9732-6B0B3E6EBA56}"/>
              </a:ext>
            </a:extLst>
          </p:cNvPr>
          <p:cNvSpPr>
            <a:spLocks noChangeAspect="1"/>
          </p:cNvSpPr>
          <p:nvPr/>
        </p:nvSpPr>
        <p:spPr>
          <a:xfrm>
            <a:off x="497497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0" name="Oval 2209">
            <a:extLst>
              <a:ext uri="{FF2B5EF4-FFF2-40B4-BE49-F238E27FC236}">
                <a16:creationId xmlns:a16="http://schemas.microsoft.com/office/drawing/2014/main" id="{DD30D206-3826-4633-A545-1A222FAD8949}"/>
              </a:ext>
            </a:extLst>
          </p:cNvPr>
          <p:cNvSpPr>
            <a:spLocks noChangeAspect="1"/>
          </p:cNvSpPr>
          <p:nvPr/>
        </p:nvSpPr>
        <p:spPr>
          <a:xfrm>
            <a:off x="521931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1" name="Oval 2210">
            <a:extLst>
              <a:ext uri="{FF2B5EF4-FFF2-40B4-BE49-F238E27FC236}">
                <a16:creationId xmlns:a16="http://schemas.microsoft.com/office/drawing/2014/main" id="{EB8BE795-B93E-48FB-8128-E3FCE784C27E}"/>
              </a:ext>
            </a:extLst>
          </p:cNvPr>
          <p:cNvSpPr>
            <a:spLocks noChangeAspect="1"/>
          </p:cNvSpPr>
          <p:nvPr/>
        </p:nvSpPr>
        <p:spPr>
          <a:xfrm>
            <a:off x="7418451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2" name="Oval 2211">
            <a:extLst>
              <a:ext uri="{FF2B5EF4-FFF2-40B4-BE49-F238E27FC236}">
                <a16:creationId xmlns:a16="http://schemas.microsoft.com/office/drawing/2014/main" id="{17549E8F-55A7-492D-9690-F409576B39D2}"/>
              </a:ext>
            </a:extLst>
          </p:cNvPr>
          <p:cNvSpPr>
            <a:spLocks noChangeAspect="1"/>
          </p:cNvSpPr>
          <p:nvPr/>
        </p:nvSpPr>
        <p:spPr>
          <a:xfrm>
            <a:off x="7662799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3" name="Oval 2212">
            <a:extLst>
              <a:ext uri="{FF2B5EF4-FFF2-40B4-BE49-F238E27FC236}">
                <a16:creationId xmlns:a16="http://schemas.microsoft.com/office/drawing/2014/main" id="{390C37F0-E34D-44A3-BF55-C275DAD9E9C3}"/>
              </a:ext>
            </a:extLst>
          </p:cNvPr>
          <p:cNvSpPr>
            <a:spLocks noChangeAspect="1"/>
          </p:cNvSpPr>
          <p:nvPr/>
        </p:nvSpPr>
        <p:spPr>
          <a:xfrm>
            <a:off x="790714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4" name="Oval 2213">
            <a:extLst>
              <a:ext uri="{FF2B5EF4-FFF2-40B4-BE49-F238E27FC236}">
                <a16:creationId xmlns:a16="http://schemas.microsoft.com/office/drawing/2014/main" id="{EB32CD87-DD4C-4A61-9323-0DCEB2FCE7C9}"/>
              </a:ext>
            </a:extLst>
          </p:cNvPr>
          <p:cNvSpPr>
            <a:spLocks noChangeAspect="1"/>
          </p:cNvSpPr>
          <p:nvPr/>
        </p:nvSpPr>
        <p:spPr>
          <a:xfrm>
            <a:off x="6685407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5" name="Oval 2214">
            <a:extLst>
              <a:ext uri="{FF2B5EF4-FFF2-40B4-BE49-F238E27FC236}">
                <a16:creationId xmlns:a16="http://schemas.microsoft.com/office/drawing/2014/main" id="{032FF7E1-CD28-45CA-B73B-B77D751003BF}"/>
              </a:ext>
            </a:extLst>
          </p:cNvPr>
          <p:cNvSpPr>
            <a:spLocks noChangeAspect="1"/>
          </p:cNvSpPr>
          <p:nvPr/>
        </p:nvSpPr>
        <p:spPr>
          <a:xfrm>
            <a:off x="6929755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6" name="Oval 2215">
            <a:extLst>
              <a:ext uri="{FF2B5EF4-FFF2-40B4-BE49-F238E27FC236}">
                <a16:creationId xmlns:a16="http://schemas.microsoft.com/office/drawing/2014/main" id="{DA019927-233F-4FD2-B743-FA2DEBC369EB}"/>
              </a:ext>
            </a:extLst>
          </p:cNvPr>
          <p:cNvSpPr>
            <a:spLocks noChangeAspect="1"/>
          </p:cNvSpPr>
          <p:nvPr/>
        </p:nvSpPr>
        <p:spPr>
          <a:xfrm>
            <a:off x="7174103" y="309242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7" name="Oval 2216">
            <a:extLst>
              <a:ext uri="{FF2B5EF4-FFF2-40B4-BE49-F238E27FC236}">
                <a16:creationId xmlns:a16="http://schemas.microsoft.com/office/drawing/2014/main" id="{AF646E29-57B0-4AA8-A6F9-83698FE17D25}"/>
              </a:ext>
            </a:extLst>
          </p:cNvPr>
          <p:cNvSpPr>
            <a:spLocks noChangeAspect="1"/>
          </p:cNvSpPr>
          <p:nvPr/>
        </p:nvSpPr>
        <p:spPr>
          <a:xfrm>
            <a:off x="155409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8" name="Oval 2217">
            <a:extLst>
              <a:ext uri="{FF2B5EF4-FFF2-40B4-BE49-F238E27FC236}">
                <a16:creationId xmlns:a16="http://schemas.microsoft.com/office/drawing/2014/main" id="{7F5180BE-83EB-4E4D-98CC-590B2C04F6A4}"/>
              </a:ext>
            </a:extLst>
          </p:cNvPr>
          <p:cNvSpPr>
            <a:spLocks noChangeAspect="1"/>
          </p:cNvSpPr>
          <p:nvPr/>
        </p:nvSpPr>
        <p:spPr>
          <a:xfrm>
            <a:off x="179844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9" name="Oval 2218">
            <a:extLst>
              <a:ext uri="{FF2B5EF4-FFF2-40B4-BE49-F238E27FC236}">
                <a16:creationId xmlns:a16="http://schemas.microsoft.com/office/drawing/2014/main" id="{6DAEDA50-2FF4-41AF-BA6C-46CB5979D8E9}"/>
              </a:ext>
            </a:extLst>
          </p:cNvPr>
          <p:cNvSpPr>
            <a:spLocks noChangeAspect="1"/>
          </p:cNvSpPr>
          <p:nvPr/>
        </p:nvSpPr>
        <p:spPr>
          <a:xfrm>
            <a:off x="204279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0" name="Oval 2219">
            <a:extLst>
              <a:ext uri="{FF2B5EF4-FFF2-40B4-BE49-F238E27FC236}">
                <a16:creationId xmlns:a16="http://schemas.microsoft.com/office/drawing/2014/main" id="{B139D665-E48A-4450-9EB6-B8C05B3D8724}"/>
              </a:ext>
            </a:extLst>
          </p:cNvPr>
          <p:cNvSpPr>
            <a:spLocks noChangeAspect="1"/>
          </p:cNvSpPr>
          <p:nvPr/>
        </p:nvSpPr>
        <p:spPr>
          <a:xfrm>
            <a:off x="228714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1" name="Oval 2220">
            <a:extLst>
              <a:ext uri="{FF2B5EF4-FFF2-40B4-BE49-F238E27FC236}">
                <a16:creationId xmlns:a16="http://schemas.microsoft.com/office/drawing/2014/main" id="{5EBB33A1-19F6-4327-BED1-6A2FE895C367}"/>
              </a:ext>
            </a:extLst>
          </p:cNvPr>
          <p:cNvSpPr>
            <a:spLocks noChangeAspect="1"/>
          </p:cNvSpPr>
          <p:nvPr/>
        </p:nvSpPr>
        <p:spPr>
          <a:xfrm>
            <a:off x="253149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2" name="Oval 2221">
            <a:extLst>
              <a:ext uri="{FF2B5EF4-FFF2-40B4-BE49-F238E27FC236}">
                <a16:creationId xmlns:a16="http://schemas.microsoft.com/office/drawing/2014/main" id="{DC9FD964-30DC-46A9-8270-5605CB7613F2}"/>
              </a:ext>
            </a:extLst>
          </p:cNvPr>
          <p:cNvSpPr>
            <a:spLocks noChangeAspect="1"/>
          </p:cNvSpPr>
          <p:nvPr/>
        </p:nvSpPr>
        <p:spPr>
          <a:xfrm>
            <a:off x="82105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3" name="Oval 2222">
            <a:extLst>
              <a:ext uri="{FF2B5EF4-FFF2-40B4-BE49-F238E27FC236}">
                <a16:creationId xmlns:a16="http://schemas.microsoft.com/office/drawing/2014/main" id="{FFDC643F-C08F-472B-898A-903BA80FF5FA}"/>
              </a:ext>
            </a:extLst>
          </p:cNvPr>
          <p:cNvSpPr>
            <a:spLocks noChangeAspect="1"/>
          </p:cNvSpPr>
          <p:nvPr/>
        </p:nvSpPr>
        <p:spPr>
          <a:xfrm>
            <a:off x="106540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4" name="Oval 2223">
            <a:extLst>
              <a:ext uri="{FF2B5EF4-FFF2-40B4-BE49-F238E27FC236}">
                <a16:creationId xmlns:a16="http://schemas.microsoft.com/office/drawing/2014/main" id="{4F2C2FE7-7602-4EBA-990A-C73BA55E6726}"/>
              </a:ext>
            </a:extLst>
          </p:cNvPr>
          <p:cNvSpPr>
            <a:spLocks noChangeAspect="1"/>
          </p:cNvSpPr>
          <p:nvPr/>
        </p:nvSpPr>
        <p:spPr>
          <a:xfrm>
            <a:off x="130975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5" name="Oval 2224">
            <a:extLst>
              <a:ext uri="{FF2B5EF4-FFF2-40B4-BE49-F238E27FC236}">
                <a16:creationId xmlns:a16="http://schemas.microsoft.com/office/drawing/2014/main" id="{8B7C156A-823C-4CED-9B82-7FD18C9347BE}"/>
              </a:ext>
            </a:extLst>
          </p:cNvPr>
          <p:cNvSpPr>
            <a:spLocks noChangeAspect="1"/>
          </p:cNvSpPr>
          <p:nvPr/>
        </p:nvSpPr>
        <p:spPr>
          <a:xfrm>
            <a:off x="350888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6" name="Oval 2225">
            <a:extLst>
              <a:ext uri="{FF2B5EF4-FFF2-40B4-BE49-F238E27FC236}">
                <a16:creationId xmlns:a16="http://schemas.microsoft.com/office/drawing/2014/main" id="{721C9178-9B8B-485D-8447-80901190F68F}"/>
              </a:ext>
            </a:extLst>
          </p:cNvPr>
          <p:cNvSpPr>
            <a:spLocks noChangeAspect="1"/>
          </p:cNvSpPr>
          <p:nvPr/>
        </p:nvSpPr>
        <p:spPr>
          <a:xfrm>
            <a:off x="375323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7" name="Oval 2226">
            <a:extLst>
              <a:ext uri="{FF2B5EF4-FFF2-40B4-BE49-F238E27FC236}">
                <a16:creationId xmlns:a16="http://schemas.microsoft.com/office/drawing/2014/main" id="{6E4F5262-41DF-4F60-94ED-53A7CFBEC845}"/>
              </a:ext>
            </a:extLst>
          </p:cNvPr>
          <p:cNvSpPr>
            <a:spLocks noChangeAspect="1"/>
          </p:cNvSpPr>
          <p:nvPr/>
        </p:nvSpPr>
        <p:spPr>
          <a:xfrm>
            <a:off x="399757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8" name="Oval 2227">
            <a:extLst>
              <a:ext uri="{FF2B5EF4-FFF2-40B4-BE49-F238E27FC236}">
                <a16:creationId xmlns:a16="http://schemas.microsoft.com/office/drawing/2014/main" id="{41C8C48D-EB0D-4C9B-8F34-3A76A84201AD}"/>
              </a:ext>
            </a:extLst>
          </p:cNvPr>
          <p:cNvSpPr>
            <a:spLocks noChangeAspect="1"/>
          </p:cNvSpPr>
          <p:nvPr/>
        </p:nvSpPr>
        <p:spPr>
          <a:xfrm>
            <a:off x="424192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9" name="Oval 2228">
            <a:extLst>
              <a:ext uri="{FF2B5EF4-FFF2-40B4-BE49-F238E27FC236}">
                <a16:creationId xmlns:a16="http://schemas.microsoft.com/office/drawing/2014/main" id="{746D4AA8-6C0F-4688-8A08-97E4D0B508EB}"/>
              </a:ext>
            </a:extLst>
          </p:cNvPr>
          <p:cNvSpPr>
            <a:spLocks noChangeAspect="1"/>
          </p:cNvSpPr>
          <p:nvPr/>
        </p:nvSpPr>
        <p:spPr>
          <a:xfrm>
            <a:off x="448627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0" name="Oval 2229">
            <a:extLst>
              <a:ext uri="{FF2B5EF4-FFF2-40B4-BE49-F238E27FC236}">
                <a16:creationId xmlns:a16="http://schemas.microsoft.com/office/drawing/2014/main" id="{C423F661-F0C1-43CD-AC31-63A1C4C27A82}"/>
              </a:ext>
            </a:extLst>
          </p:cNvPr>
          <p:cNvSpPr>
            <a:spLocks noChangeAspect="1"/>
          </p:cNvSpPr>
          <p:nvPr/>
        </p:nvSpPr>
        <p:spPr>
          <a:xfrm>
            <a:off x="277583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1" name="Oval 2230">
            <a:extLst>
              <a:ext uri="{FF2B5EF4-FFF2-40B4-BE49-F238E27FC236}">
                <a16:creationId xmlns:a16="http://schemas.microsoft.com/office/drawing/2014/main" id="{A8B3A950-B513-4B35-A825-3FBBE2C97329}"/>
              </a:ext>
            </a:extLst>
          </p:cNvPr>
          <p:cNvSpPr>
            <a:spLocks noChangeAspect="1"/>
          </p:cNvSpPr>
          <p:nvPr/>
        </p:nvSpPr>
        <p:spPr>
          <a:xfrm>
            <a:off x="302018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2" name="Oval 2231">
            <a:extLst>
              <a:ext uri="{FF2B5EF4-FFF2-40B4-BE49-F238E27FC236}">
                <a16:creationId xmlns:a16="http://schemas.microsoft.com/office/drawing/2014/main" id="{079F8D05-FFC2-44D1-8819-DA195405C4AB}"/>
              </a:ext>
            </a:extLst>
          </p:cNvPr>
          <p:cNvSpPr>
            <a:spLocks noChangeAspect="1"/>
          </p:cNvSpPr>
          <p:nvPr/>
        </p:nvSpPr>
        <p:spPr>
          <a:xfrm>
            <a:off x="326453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3" name="Oval 2232">
            <a:extLst>
              <a:ext uri="{FF2B5EF4-FFF2-40B4-BE49-F238E27FC236}">
                <a16:creationId xmlns:a16="http://schemas.microsoft.com/office/drawing/2014/main" id="{4798B750-1085-4BA9-81DF-69D054FA78FC}"/>
              </a:ext>
            </a:extLst>
          </p:cNvPr>
          <p:cNvSpPr>
            <a:spLocks noChangeAspect="1"/>
          </p:cNvSpPr>
          <p:nvPr/>
        </p:nvSpPr>
        <p:spPr>
          <a:xfrm>
            <a:off x="546366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4" name="Oval 2233">
            <a:extLst>
              <a:ext uri="{FF2B5EF4-FFF2-40B4-BE49-F238E27FC236}">
                <a16:creationId xmlns:a16="http://schemas.microsoft.com/office/drawing/2014/main" id="{6FD57D5E-059F-4668-B5CE-F5FCFE43DA20}"/>
              </a:ext>
            </a:extLst>
          </p:cNvPr>
          <p:cNvSpPr>
            <a:spLocks noChangeAspect="1"/>
          </p:cNvSpPr>
          <p:nvPr/>
        </p:nvSpPr>
        <p:spPr>
          <a:xfrm>
            <a:off x="570801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5" name="Oval 2234">
            <a:extLst>
              <a:ext uri="{FF2B5EF4-FFF2-40B4-BE49-F238E27FC236}">
                <a16:creationId xmlns:a16="http://schemas.microsoft.com/office/drawing/2014/main" id="{689F2E33-1551-4216-B8A3-A0C91E828136}"/>
              </a:ext>
            </a:extLst>
          </p:cNvPr>
          <p:cNvSpPr>
            <a:spLocks noChangeAspect="1"/>
          </p:cNvSpPr>
          <p:nvPr/>
        </p:nvSpPr>
        <p:spPr>
          <a:xfrm>
            <a:off x="595236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6" name="Oval 2235">
            <a:extLst>
              <a:ext uri="{FF2B5EF4-FFF2-40B4-BE49-F238E27FC236}">
                <a16:creationId xmlns:a16="http://schemas.microsoft.com/office/drawing/2014/main" id="{2518A8E3-8D15-4CE8-8665-6E94E5714DF1}"/>
              </a:ext>
            </a:extLst>
          </p:cNvPr>
          <p:cNvSpPr>
            <a:spLocks noChangeAspect="1"/>
          </p:cNvSpPr>
          <p:nvPr/>
        </p:nvSpPr>
        <p:spPr>
          <a:xfrm>
            <a:off x="619671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7" name="Oval 2236">
            <a:extLst>
              <a:ext uri="{FF2B5EF4-FFF2-40B4-BE49-F238E27FC236}">
                <a16:creationId xmlns:a16="http://schemas.microsoft.com/office/drawing/2014/main" id="{C2F49788-CA5B-441F-9E21-D99A7D95818C}"/>
              </a:ext>
            </a:extLst>
          </p:cNvPr>
          <p:cNvSpPr>
            <a:spLocks noChangeAspect="1"/>
          </p:cNvSpPr>
          <p:nvPr/>
        </p:nvSpPr>
        <p:spPr>
          <a:xfrm>
            <a:off x="644105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8" name="Oval 2237">
            <a:extLst>
              <a:ext uri="{FF2B5EF4-FFF2-40B4-BE49-F238E27FC236}">
                <a16:creationId xmlns:a16="http://schemas.microsoft.com/office/drawing/2014/main" id="{CC768B4C-8051-4320-8495-00FD31AAF566}"/>
              </a:ext>
            </a:extLst>
          </p:cNvPr>
          <p:cNvSpPr>
            <a:spLocks noChangeAspect="1"/>
          </p:cNvSpPr>
          <p:nvPr/>
        </p:nvSpPr>
        <p:spPr>
          <a:xfrm>
            <a:off x="473062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9" name="Oval 2238">
            <a:extLst>
              <a:ext uri="{FF2B5EF4-FFF2-40B4-BE49-F238E27FC236}">
                <a16:creationId xmlns:a16="http://schemas.microsoft.com/office/drawing/2014/main" id="{E34F122D-E3E8-46C6-9CDC-2DC2C440763D}"/>
              </a:ext>
            </a:extLst>
          </p:cNvPr>
          <p:cNvSpPr>
            <a:spLocks noChangeAspect="1"/>
          </p:cNvSpPr>
          <p:nvPr/>
        </p:nvSpPr>
        <p:spPr>
          <a:xfrm>
            <a:off x="497497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0" name="Oval 2239">
            <a:extLst>
              <a:ext uri="{FF2B5EF4-FFF2-40B4-BE49-F238E27FC236}">
                <a16:creationId xmlns:a16="http://schemas.microsoft.com/office/drawing/2014/main" id="{5AE3AB43-53F7-4FE4-9707-8C2D0F557A02}"/>
              </a:ext>
            </a:extLst>
          </p:cNvPr>
          <p:cNvSpPr>
            <a:spLocks noChangeAspect="1"/>
          </p:cNvSpPr>
          <p:nvPr/>
        </p:nvSpPr>
        <p:spPr>
          <a:xfrm>
            <a:off x="521931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1" name="Oval 2240">
            <a:extLst>
              <a:ext uri="{FF2B5EF4-FFF2-40B4-BE49-F238E27FC236}">
                <a16:creationId xmlns:a16="http://schemas.microsoft.com/office/drawing/2014/main" id="{E0F079D4-52CA-45BD-98AB-8D19CBEF98F2}"/>
              </a:ext>
            </a:extLst>
          </p:cNvPr>
          <p:cNvSpPr>
            <a:spLocks noChangeAspect="1"/>
          </p:cNvSpPr>
          <p:nvPr/>
        </p:nvSpPr>
        <p:spPr>
          <a:xfrm>
            <a:off x="7418451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2" name="Oval 2241">
            <a:extLst>
              <a:ext uri="{FF2B5EF4-FFF2-40B4-BE49-F238E27FC236}">
                <a16:creationId xmlns:a16="http://schemas.microsoft.com/office/drawing/2014/main" id="{080B52B7-C2F5-4482-9DBA-A0505F59D303}"/>
              </a:ext>
            </a:extLst>
          </p:cNvPr>
          <p:cNvSpPr>
            <a:spLocks noChangeAspect="1"/>
          </p:cNvSpPr>
          <p:nvPr/>
        </p:nvSpPr>
        <p:spPr>
          <a:xfrm>
            <a:off x="7662799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3" name="Oval 2242">
            <a:extLst>
              <a:ext uri="{FF2B5EF4-FFF2-40B4-BE49-F238E27FC236}">
                <a16:creationId xmlns:a16="http://schemas.microsoft.com/office/drawing/2014/main" id="{B79F84B5-A67C-4548-A122-549E02AA9B99}"/>
              </a:ext>
            </a:extLst>
          </p:cNvPr>
          <p:cNvSpPr>
            <a:spLocks noChangeAspect="1"/>
          </p:cNvSpPr>
          <p:nvPr/>
        </p:nvSpPr>
        <p:spPr>
          <a:xfrm>
            <a:off x="790714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4" name="Oval 2243">
            <a:extLst>
              <a:ext uri="{FF2B5EF4-FFF2-40B4-BE49-F238E27FC236}">
                <a16:creationId xmlns:a16="http://schemas.microsoft.com/office/drawing/2014/main" id="{0BC31339-D31E-4852-A576-CEEFE187D9A6}"/>
              </a:ext>
            </a:extLst>
          </p:cNvPr>
          <p:cNvSpPr>
            <a:spLocks noChangeAspect="1"/>
          </p:cNvSpPr>
          <p:nvPr/>
        </p:nvSpPr>
        <p:spPr>
          <a:xfrm>
            <a:off x="815149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5" name="Oval 2244">
            <a:extLst>
              <a:ext uri="{FF2B5EF4-FFF2-40B4-BE49-F238E27FC236}">
                <a16:creationId xmlns:a16="http://schemas.microsoft.com/office/drawing/2014/main" id="{13EF5BBA-FE98-4252-B936-24D5AE12E38D}"/>
              </a:ext>
            </a:extLst>
          </p:cNvPr>
          <p:cNvSpPr>
            <a:spLocks noChangeAspect="1"/>
          </p:cNvSpPr>
          <p:nvPr/>
        </p:nvSpPr>
        <p:spPr>
          <a:xfrm>
            <a:off x="6685407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6" name="Oval 2245">
            <a:extLst>
              <a:ext uri="{FF2B5EF4-FFF2-40B4-BE49-F238E27FC236}">
                <a16:creationId xmlns:a16="http://schemas.microsoft.com/office/drawing/2014/main" id="{A5CFB0B6-F313-4ED9-A568-A166D8844EA2}"/>
              </a:ext>
            </a:extLst>
          </p:cNvPr>
          <p:cNvSpPr>
            <a:spLocks noChangeAspect="1"/>
          </p:cNvSpPr>
          <p:nvPr/>
        </p:nvSpPr>
        <p:spPr>
          <a:xfrm>
            <a:off x="6929755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7" name="Oval 2246">
            <a:extLst>
              <a:ext uri="{FF2B5EF4-FFF2-40B4-BE49-F238E27FC236}">
                <a16:creationId xmlns:a16="http://schemas.microsoft.com/office/drawing/2014/main" id="{DCC2EF7C-976A-420A-BE26-03E5B410CC70}"/>
              </a:ext>
            </a:extLst>
          </p:cNvPr>
          <p:cNvSpPr>
            <a:spLocks noChangeAspect="1"/>
          </p:cNvSpPr>
          <p:nvPr/>
        </p:nvSpPr>
        <p:spPr>
          <a:xfrm>
            <a:off x="7174103" y="333508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8" name="Oval 2247">
            <a:extLst>
              <a:ext uri="{FF2B5EF4-FFF2-40B4-BE49-F238E27FC236}">
                <a16:creationId xmlns:a16="http://schemas.microsoft.com/office/drawing/2014/main" id="{51271016-479F-4386-8C87-004E9CE69148}"/>
              </a:ext>
            </a:extLst>
          </p:cNvPr>
          <p:cNvSpPr>
            <a:spLocks noChangeAspect="1"/>
          </p:cNvSpPr>
          <p:nvPr/>
        </p:nvSpPr>
        <p:spPr>
          <a:xfrm>
            <a:off x="155409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9" name="Oval 2248">
            <a:extLst>
              <a:ext uri="{FF2B5EF4-FFF2-40B4-BE49-F238E27FC236}">
                <a16:creationId xmlns:a16="http://schemas.microsoft.com/office/drawing/2014/main" id="{08469105-754E-4CDC-9571-50124606725E}"/>
              </a:ext>
            </a:extLst>
          </p:cNvPr>
          <p:cNvSpPr>
            <a:spLocks noChangeAspect="1"/>
          </p:cNvSpPr>
          <p:nvPr/>
        </p:nvSpPr>
        <p:spPr>
          <a:xfrm>
            <a:off x="179844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0" name="Oval 2249">
            <a:extLst>
              <a:ext uri="{FF2B5EF4-FFF2-40B4-BE49-F238E27FC236}">
                <a16:creationId xmlns:a16="http://schemas.microsoft.com/office/drawing/2014/main" id="{0A0831EA-8F3E-4A6C-A960-9F244C6FBBA5}"/>
              </a:ext>
            </a:extLst>
          </p:cNvPr>
          <p:cNvSpPr>
            <a:spLocks noChangeAspect="1"/>
          </p:cNvSpPr>
          <p:nvPr/>
        </p:nvSpPr>
        <p:spPr>
          <a:xfrm>
            <a:off x="204279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1" name="Oval 2250">
            <a:extLst>
              <a:ext uri="{FF2B5EF4-FFF2-40B4-BE49-F238E27FC236}">
                <a16:creationId xmlns:a16="http://schemas.microsoft.com/office/drawing/2014/main" id="{555BFBB0-BD6E-496B-BD9A-26DFBA0B9D22}"/>
              </a:ext>
            </a:extLst>
          </p:cNvPr>
          <p:cNvSpPr>
            <a:spLocks noChangeAspect="1"/>
          </p:cNvSpPr>
          <p:nvPr/>
        </p:nvSpPr>
        <p:spPr>
          <a:xfrm>
            <a:off x="228714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2" name="Oval 2251">
            <a:extLst>
              <a:ext uri="{FF2B5EF4-FFF2-40B4-BE49-F238E27FC236}">
                <a16:creationId xmlns:a16="http://schemas.microsoft.com/office/drawing/2014/main" id="{F5024D1D-B6CD-403F-8807-B2D183D274F4}"/>
              </a:ext>
            </a:extLst>
          </p:cNvPr>
          <p:cNvSpPr>
            <a:spLocks noChangeAspect="1"/>
          </p:cNvSpPr>
          <p:nvPr/>
        </p:nvSpPr>
        <p:spPr>
          <a:xfrm>
            <a:off x="253149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" name="Oval 2252">
            <a:extLst>
              <a:ext uri="{FF2B5EF4-FFF2-40B4-BE49-F238E27FC236}">
                <a16:creationId xmlns:a16="http://schemas.microsoft.com/office/drawing/2014/main" id="{4171864F-6AA4-418C-AB1C-432755C2FA3C}"/>
              </a:ext>
            </a:extLst>
          </p:cNvPr>
          <p:cNvSpPr>
            <a:spLocks noChangeAspect="1"/>
          </p:cNvSpPr>
          <p:nvPr/>
        </p:nvSpPr>
        <p:spPr>
          <a:xfrm>
            <a:off x="82105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4" name="Oval 2253">
            <a:extLst>
              <a:ext uri="{FF2B5EF4-FFF2-40B4-BE49-F238E27FC236}">
                <a16:creationId xmlns:a16="http://schemas.microsoft.com/office/drawing/2014/main" id="{B3EACAEC-3643-414B-A662-3E8612C8C0B6}"/>
              </a:ext>
            </a:extLst>
          </p:cNvPr>
          <p:cNvSpPr>
            <a:spLocks noChangeAspect="1"/>
          </p:cNvSpPr>
          <p:nvPr/>
        </p:nvSpPr>
        <p:spPr>
          <a:xfrm>
            <a:off x="106540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5" name="Oval 2254">
            <a:extLst>
              <a:ext uri="{FF2B5EF4-FFF2-40B4-BE49-F238E27FC236}">
                <a16:creationId xmlns:a16="http://schemas.microsoft.com/office/drawing/2014/main" id="{F88A0D01-BDC5-42BD-8F69-43B27A9C27DE}"/>
              </a:ext>
            </a:extLst>
          </p:cNvPr>
          <p:cNvSpPr>
            <a:spLocks noChangeAspect="1"/>
          </p:cNvSpPr>
          <p:nvPr/>
        </p:nvSpPr>
        <p:spPr>
          <a:xfrm>
            <a:off x="130975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6" name="Oval 2255">
            <a:extLst>
              <a:ext uri="{FF2B5EF4-FFF2-40B4-BE49-F238E27FC236}">
                <a16:creationId xmlns:a16="http://schemas.microsoft.com/office/drawing/2014/main" id="{BACCC9EF-E035-4BDA-8810-E84AD059FDC7}"/>
              </a:ext>
            </a:extLst>
          </p:cNvPr>
          <p:cNvSpPr>
            <a:spLocks noChangeAspect="1"/>
          </p:cNvSpPr>
          <p:nvPr/>
        </p:nvSpPr>
        <p:spPr>
          <a:xfrm>
            <a:off x="350888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7" name="Oval 2256">
            <a:extLst>
              <a:ext uri="{FF2B5EF4-FFF2-40B4-BE49-F238E27FC236}">
                <a16:creationId xmlns:a16="http://schemas.microsoft.com/office/drawing/2014/main" id="{B3437FE2-FB64-4AE1-A689-96CA3E1810E1}"/>
              </a:ext>
            </a:extLst>
          </p:cNvPr>
          <p:cNvSpPr>
            <a:spLocks noChangeAspect="1"/>
          </p:cNvSpPr>
          <p:nvPr/>
        </p:nvSpPr>
        <p:spPr>
          <a:xfrm>
            <a:off x="375323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8" name="Oval 2257">
            <a:extLst>
              <a:ext uri="{FF2B5EF4-FFF2-40B4-BE49-F238E27FC236}">
                <a16:creationId xmlns:a16="http://schemas.microsoft.com/office/drawing/2014/main" id="{CDD673A6-1095-4EE0-91FA-B962F85C2A50}"/>
              </a:ext>
            </a:extLst>
          </p:cNvPr>
          <p:cNvSpPr>
            <a:spLocks noChangeAspect="1"/>
          </p:cNvSpPr>
          <p:nvPr/>
        </p:nvSpPr>
        <p:spPr>
          <a:xfrm>
            <a:off x="399757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9" name="Oval 2258">
            <a:extLst>
              <a:ext uri="{FF2B5EF4-FFF2-40B4-BE49-F238E27FC236}">
                <a16:creationId xmlns:a16="http://schemas.microsoft.com/office/drawing/2014/main" id="{527A3941-820C-4F8D-A81A-E7630CA5C425}"/>
              </a:ext>
            </a:extLst>
          </p:cNvPr>
          <p:cNvSpPr>
            <a:spLocks noChangeAspect="1"/>
          </p:cNvSpPr>
          <p:nvPr/>
        </p:nvSpPr>
        <p:spPr>
          <a:xfrm>
            <a:off x="424192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0" name="Oval 2259">
            <a:extLst>
              <a:ext uri="{FF2B5EF4-FFF2-40B4-BE49-F238E27FC236}">
                <a16:creationId xmlns:a16="http://schemas.microsoft.com/office/drawing/2014/main" id="{A0E2C4E4-DCC4-4759-A3DA-5EC4C9A90553}"/>
              </a:ext>
            </a:extLst>
          </p:cNvPr>
          <p:cNvSpPr>
            <a:spLocks noChangeAspect="1"/>
          </p:cNvSpPr>
          <p:nvPr/>
        </p:nvSpPr>
        <p:spPr>
          <a:xfrm>
            <a:off x="448627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1" name="Oval 2260">
            <a:extLst>
              <a:ext uri="{FF2B5EF4-FFF2-40B4-BE49-F238E27FC236}">
                <a16:creationId xmlns:a16="http://schemas.microsoft.com/office/drawing/2014/main" id="{D516CFBE-80BF-4D21-B947-B01EBC72C39C}"/>
              </a:ext>
            </a:extLst>
          </p:cNvPr>
          <p:cNvSpPr>
            <a:spLocks noChangeAspect="1"/>
          </p:cNvSpPr>
          <p:nvPr/>
        </p:nvSpPr>
        <p:spPr>
          <a:xfrm>
            <a:off x="277583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2" name="Oval 2261">
            <a:extLst>
              <a:ext uri="{FF2B5EF4-FFF2-40B4-BE49-F238E27FC236}">
                <a16:creationId xmlns:a16="http://schemas.microsoft.com/office/drawing/2014/main" id="{B9F7E2F6-6567-457A-909C-2C6B37FEAFCA}"/>
              </a:ext>
            </a:extLst>
          </p:cNvPr>
          <p:cNvSpPr>
            <a:spLocks noChangeAspect="1"/>
          </p:cNvSpPr>
          <p:nvPr/>
        </p:nvSpPr>
        <p:spPr>
          <a:xfrm>
            <a:off x="302018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3" name="Oval 2262">
            <a:extLst>
              <a:ext uri="{FF2B5EF4-FFF2-40B4-BE49-F238E27FC236}">
                <a16:creationId xmlns:a16="http://schemas.microsoft.com/office/drawing/2014/main" id="{0304A11E-B0C4-43C2-8570-6B4E5F725364}"/>
              </a:ext>
            </a:extLst>
          </p:cNvPr>
          <p:cNvSpPr>
            <a:spLocks noChangeAspect="1"/>
          </p:cNvSpPr>
          <p:nvPr/>
        </p:nvSpPr>
        <p:spPr>
          <a:xfrm>
            <a:off x="326453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4" name="Oval 2263">
            <a:extLst>
              <a:ext uri="{FF2B5EF4-FFF2-40B4-BE49-F238E27FC236}">
                <a16:creationId xmlns:a16="http://schemas.microsoft.com/office/drawing/2014/main" id="{8C10878E-50A6-4B3F-B586-E735734947EB}"/>
              </a:ext>
            </a:extLst>
          </p:cNvPr>
          <p:cNvSpPr>
            <a:spLocks noChangeAspect="1"/>
          </p:cNvSpPr>
          <p:nvPr/>
        </p:nvSpPr>
        <p:spPr>
          <a:xfrm>
            <a:off x="546366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5" name="Oval 2264">
            <a:extLst>
              <a:ext uri="{FF2B5EF4-FFF2-40B4-BE49-F238E27FC236}">
                <a16:creationId xmlns:a16="http://schemas.microsoft.com/office/drawing/2014/main" id="{9F53DD17-3864-474E-BFCB-9845CC9791AF}"/>
              </a:ext>
            </a:extLst>
          </p:cNvPr>
          <p:cNvSpPr>
            <a:spLocks noChangeAspect="1"/>
          </p:cNvSpPr>
          <p:nvPr/>
        </p:nvSpPr>
        <p:spPr>
          <a:xfrm>
            <a:off x="570801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6" name="Oval 2265">
            <a:extLst>
              <a:ext uri="{FF2B5EF4-FFF2-40B4-BE49-F238E27FC236}">
                <a16:creationId xmlns:a16="http://schemas.microsoft.com/office/drawing/2014/main" id="{A92F2ECF-B75A-49E8-9FA9-307AB15D2402}"/>
              </a:ext>
            </a:extLst>
          </p:cNvPr>
          <p:cNvSpPr>
            <a:spLocks noChangeAspect="1"/>
          </p:cNvSpPr>
          <p:nvPr/>
        </p:nvSpPr>
        <p:spPr>
          <a:xfrm>
            <a:off x="595236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7" name="Oval 2266">
            <a:extLst>
              <a:ext uri="{FF2B5EF4-FFF2-40B4-BE49-F238E27FC236}">
                <a16:creationId xmlns:a16="http://schemas.microsoft.com/office/drawing/2014/main" id="{3FEA877F-63F2-4357-8B11-ACA7DBDB2F17}"/>
              </a:ext>
            </a:extLst>
          </p:cNvPr>
          <p:cNvSpPr>
            <a:spLocks noChangeAspect="1"/>
          </p:cNvSpPr>
          <p:nvPr/>
        </p:nvSpPr>
        <p:spPr>
          <a:xfrm>
            <a:off x="619671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8" name="Oval 2267">
            <a:extLst>
              <a:ext uri="{FF2B5EF4-FFF2-40B4-BE49-F238E27FC236}">
                <a16:creationId xmlns:a16="http://schemas.microsoft.com/office/drawing/2014/main" id="{64261C39-F608-4126-8B1E-4E19F8244A1B}"/>
              </a:ext>
            </a:extLst>
          </p:cNvPr>
          <p:cNvSpPr>
            <a:spLocks noChangeAspect="1"/>
          </p:cNvSpPr>
          <p:nvPr/>
        </p:nvSpPr>
        <p:spPr>
          <a:xfrm>
            <a:off x="644105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9" name="Oval 2268">
            <a:extLst>
              <a:ext uri="{FF2B5EF4-FFF2-40B4-BE49-F238E27FC236}">
                <a16:creationId xmlns:a16="http://schemas.microsoft.com/office/drawing/2014/main" id="{E2EC0044-BA13-4767-906D-6C07A1BA5381}"/>
              </a:ext>
            </a:extLst>
          </p:cNvPr>
          <p:cNvSpPr>
            <a:spLocks noChangeAspect="1"/>
          </p:cNvSpPr>
          <p:nvPr/>
        </p:nvSpPr>
        <p:spPr>
          <a:xfrm>
            <a:off x="473062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0" name="Oval 2269">
            <a:extLst>
              <a:ext uri="{FF2B5EF4-FFF2-40B4-BE49-F238E27FC236}">
                <a16:creationId xmlns:a16="http://schemas.microsoft.com/office/drawing/2014/main" id="{3DC9F21E-C910-42E6-8814-3F16E363E895}"/>
              </a:ext>
            </a:extLst>
          </p:cNvPr>
          <p:cNvSpPr>
            <a:spLocks noChangeAspect="1"/>
          </p:cNvSpPr>
          <p:nvPr/>
        </p:nvSpPr>
        <p:spPr>
          <a:xfrm>
            <a:off x="497497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1" name="Oval 2270">
            <a:extLst>
              <a:ext uri="{FF2B5EF4-FFF2-40B4-BE49-F238E27FC236}">
                <a16:creationId xmlns:a16="http://schemas.microsoft.com/office/drawing/2014/main" id="{E87CFB97-41AC-49C5-82D0-86F40900AF15}"/>
              </a:ext>
            </a:extLst>
          </p:cNvPr>
          <p:cNvSpPr>
            <a:spLocks noChangeAspect="1"/>
          </p:cNvSpPr>
          <p:nvPr/>
        </p:nvSpPr>
        <p:spPr>
          <a:xfrm>
            <a:off x="521931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2" name="Oval 2271">
            <a:extLst>
              <a:ext uri="{FF2B5EF4-FFF2-40B4-BE49-F238E27FC236}">
                <a16:creationId xmlns:a16="http://schemas.microsoft.com/office/drawing/2014/main" id="{7953F1BC-FBD8-419E-B082-0D066B044C06}"/>
              </a:ext>
            </a:extLst>
          </p:cNvPr>
          <p:cNvSpPr>
            <a:spLocks noChangeAspect="1"/>
          </p:cNvSpPr>
          <p:nvPr/>
        </p:nvSpPr>
        <p:spPr>
          <a:xfrm>
            <a:off x="7418451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3" name="Oval 2272">
            <a:extLst>
              <a:ext uri="{FF2B5EF4-FFF2-40B4-BE49-F238E27FC236}">
                <a16:creationId xmlns:a16="http://schemas.microsoft.com/office/drawing/2014/main" id="{6BF243C8-F6DE-4D5D-82DE-C226AA606F8A}"/>
              </a:ext>
            </a:extLst>
          </p:cNvPr>
          <p:cNvSpPr>
            <a:spLocks noChangeAspect="1"/>
          </p:cNvSpPr>
          <p:nvPr/>
        </p:nvSpPr>
        <p:spPr>
          <a:xfrm>
            <a:off x="7662799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4" name="Oval 2273">
            <a:extLst>
              <a:ext uri="{FF2B5EF4-FFF2-40B4-BE49-F238E27FC236}">
                <a16:creationId xmlns:a16="http://schemas.microsoft.com/office/drawing/2014/main" id="{F4FC9608-1AA0-4CA1-AF12-85CBD4C1E360}"/>
              </a:ext>
            </a:extLst>
          </p:cNvPr>
          <p:cNvSpPr>
            <a:spLocks noChangeAspect="1"/>
          </p:cNvSpPr>
          <p:nvPr/>
        </p:nvSpPr>
        <p:spPr>
          <a:xfrm>
            <a:off x="790714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5" name="Oval 2274">
            <a:extLst>
              <a:ext uri="{FF2B5EF4-FFF2-40B4-BE49-F238E27FC236}">
                <a16:creationId xmlns:a16="http://schemas.microsoft.com/office/drawing/2014/main" id="{DA9A0186-9A86-4432-8329-27E14ECB05C7}"/>
              </a:ext>
            </a:extLst>
          </p:cNvPr>
          <p:cNvSpPr>
            <a:spLocks noChangeAspect="1"/>
          </p:cNvSpPr>
          <p:nvPr/>
        </p:nvSpPr>
        <p:spPr>
          <a:xfrm>
            <a:off x="815149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6" name="Oval 2275">
            <a:extLst>
              <a:ext uri="{FF2B5EF4-FFF2-40B4-BE49-F238E27FC236}">
                <a16:creationId xmlns:a16="http://schemas.microsoft.com/office/drawing/2014/main" id="{EFB1FBEE-8942-4E7D-968B-37602F66A645}"/>
              </a:ext>
            </a:extLst>
          </p:cNvPr>
          <p:cNvSpPr>
            <a:spLocks noChangeAspect="1"/>
          </p:cNvSpPr>
          <p:nvPr/>
        </p:nvSpPr>
        <p:spPr>
          <a:xfrm>
            <a:off x="6685407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7" name="Oval 2276">
            <a:extLst>
              <a:ext uri="{FF2B5EF4-FFF2-40B4-BE49-F238E27FC236}">
                <a16:creationId xmlns:a16="http://schemas.microsoft.com/office/drawing/2014/main" id="{2D94F6DF-6985-43F3-96F5-BDE8F9A00CB0}"/>
              </a:ext>
            </a:extLst>
          </p:cNvPr>
          <p:cNvSpPr>
            <a:spLocks noChangeAspect="1"/>
          </p:cNvSpPr>
          <p:nvPr/>
        </p:nvSpPr>
        <p:spPr>
          <a:xfrm>
            <a:off x="6929755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8" name="Oval 2277">
            <a:extLst>
              <a:ext uri="{FF2B5EF4-FFF2-40B4-BE49-F238E27FC236}">
                <a16:creationId xmlns:a16="http://schemas.microsoft.com/office/drawing/2014/main" id="{12B19B6B-2EFD-4F28-A42B-B38B091A16EB}"/>
              </a:ext>
            </a:extLst>
          </p:cNvPr>
          <p:cNvSpPr>
            <a:spLocks noChangeAspect="1"/>
          </p:cNvSpPr>
          <p:nvPr/>
        </p:nvSpPr>
        <p:spPr>
          <a:xfrm>
            <a:off x="7174103" y="3577755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9" name="Oval 2278">
            <a:extLst>
              <a:ext uri="{FF2B5EF4-FFF2-40B4-BE49-F238E27FC236}">
                <a16:creationId xmlns:a16="http://schemas.microsoft.com/office/drawing/2014/main" id="{43B1BF38-EE26-41C3-B42A-7CBB8CA93452}"/>
              </a:ext>
            </a:extLst>
          </p:cNvPr>
          <p:cNvSpPr>
            <a:spLocks noChangeAspect="1"/>
          </p:cNvSpPr>
          <p:nvPr/>
        </p:nvSpPr>
        <p:spPr>
          <a:xfrm>
            <a:off x="155409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0" name="Oval 2279">
            <a:extLst>
              <a:ext uri="{FF2B5EF4-FFF2-40B4-BE49-F238E27FC236}">
                <a16:creationId xmlns:a16="http://schemas.microsoft.com/office/drawing/2014/main" id="{D2B38E48-74AA-40F3-AB79-725B3D9E01E2}"/>
              </a:ext>
            </a:extLst>
          </p:cNvPr>
          <p:cNvSpPr>
            <a:spLocks noChangeAspect="1"/>
          </p:cNvSpPr>
          <p:nvPr/>
        </p:nvSpPr>
        <p:spPr>
          <a:xfrm>
            <a:off x="1798447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1" name="Oval 2280">
            <a:extLst>
              <a:ext uri="{FF2B5EF4-FFF2-40B4-BE49-F238E27FC236}">
                <a16:creationId xmlns:a16="http://schemas.microsoft.com/office/drawing/2014/main" id="{7BCAD8A7-9019-4D14-BC16-14321CFBAC65}"/>
              </a:ext>
            </a:extLst>
          </p:cNvPr>
          <p:cNvSpPr>
            <a:spLocks noChangeAspect="1"/>
          </p:cNvSpPr>
          <p:nvPr/>
        </p:nvSpPr>
        <p:spPr>
          <a:xfrm>
            <a:off x="204279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2" name="Oval 2281">
            <a:extLst>
              <a:ext uri="{FF2B5EF4-FFF2-40B4-BE49-F238E27FC236}">
                <a16:creationId xmlns:a16="http://schemas.microsoft.com/office/drawing/2014/main" id="{42818D09-60D5-402A-9A75-C9558AD7BA10}"/>
              </a:ext>
            </a:extLst>
          </p:cNvPr>
          <p:cNvSpPr>
            <a:spLocks noChangeAspect="1"/>
          </p:cNvSpPr>
          <p:nvPr/>
        </p:nvSpPr>
        <p:spPr>
          <a:xfrm>
            <a:off x="2287143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3" name="Oval 2282">
            <a:extLst>
              <a:ext uri="{FF2B5EF4-FFF2-40B4-BE49-F238E27FC236}">
                <a16:creationId xmlns:a16="http://schemas.microsoft.com/office/drawing/2014/main" id="{B9F0A3B6-472B-4A51-8288-C9B3A00A83E0}"/>
              </a:ext>
            </a:extLst>
          </p:cNvPr>
          <p:cNvSpPr>
            <a:spLocks noChangeAspect="1"/>
          </p:cNvSpPr>
          <p:nvPr/>
        </p:nvSpPr>
        <p:spPr>
          <a:xfrm>
            <a:off x="2531491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4" name="Oval 2283">
            <a:extLst>
              <a:ext uri="{FF2B5EF4-FFF2-40B4-BE49-F238E27FC236}">
                <a16:creationId xmlns:a16="http://schemas.microsoft.com/office/drawing/2014/main" id="{14F14788-A965-4E0A-B20A-F6E7092E262B}"/>
              </a:ext>
            </a:extLst>
          </p:cNvPr>
          <p:cNvSpPr>
            <a:spLocks noChangeAspect="1"/>
          </p:cNvSpPr>
          <p:nvPr/>
        </p:nvSpPr>
        <p:spPr>
          <a:xfrm>
            <a:off x="82105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5" name="Oval 2284">
            <a:extLst>
              <a:ext uri="{FF2B5EF4-FFF2-40B4-BE49-F238E27FC236}">
                <a16:creationId xmlns:a16="http://schemas.microsoft.com/office/drawing/2014/main" id="{D7810110-7552-47F4-9664-E35E24233A76}"/>
              </a:ext>
            </a:extLst>
          </p:cNvPr>
          <p:cNvSpPr>
            <a:spLocks noChangeAspect="1"/>
          </p:cNvSpPr>
          <p:nvPr/>
        </p:nvSpPr>
        <p:spPr>
          <a:xfrm>
            <a:off x="1065403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6" name="Oval 2285">
            <a:extLst>
              <a:ext uri="{FF2B5EF4-FFF2-40B4-BE49-F238E27FC236}">
                <a16:creationId xmlns:a16="http://schemas.microsoft.com/office/drawing/2014/main" id="{4F17B64E-F41B-44CD-8F1B-8DBBEE2C5F48}"/>
              </a:ext>
            </a:extLst>
          </p:cNvPr>
          <p:cNvSpPr>
            <a:spLocks noChangeAspect="1"/>
          </p:cNvSpPr>
          <p:nvPr/>
        </p:nvSpPr>
        <p:spPr>
          <a:xfrm>
            <a:off x="1309751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7" name="Oval 2286">
            <a:extLst>
              <a:ext uri="{FF2B5EF4-FFF2-40B4-BE49-F238E27FC236}">
                <a16:creationId xmlns:a16="http://schemas.microsoft.com/office/drawing/2014/main" id="{061C0CD1-693F-44B0-895D-9F75EEA87D3A}"/>
              </a:ext>
            </a:extLst>
          </p:cNvPr>
          <p:cNvSpPr>
            <a:spLocks noChangeAspect="1"/>
          </p:cNvSpPr>
          <p:nvPr/>
        </p:nvSpPr>
        <p:spPr>
          <a:xfrm>
            <a:off x="3508883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8" name="Oval 2287">
            <a:extLst>
              <a:ext uri="{FF2B5EF4-FFF2-40B4-BE49-F238E27FC236}">
                <a16:creationId xmlns:a16="http://schemas.microsoft.com/office/drawing/2014/main" id="{5D078DDB-F467-4D3F-8A2E-E730E454CC24}"/>
              </a:ext>
            </a:extLst>
          </p:cNvPr>
          <p:cNvSpPr>
            <a:spLocks noChangeAspect="1"/>
          </p:cNvSpPr>
          <p:nvPr/>
        </p:nvSpPr>
        <p:spPr>
          <a:xfrm>
            <a:off x="3753231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9" name="Oval 2288">
            <a:extLst>
              <a:ext uri="{FF2B5EF4-FFF2-40B4-BE49-F238E27FC236}">
                <a16:creationId xmlns:a16="http://schemas.microsoft.com/office/drawing/2014/main" id="{7EDCA352-F1B4-4650-9F65-1C2C7B35004D}"/>
              </a:ext>
            </a:extLst>
          </p:cNvPr>
          <p:cNvSpPr>
            <a:spLocks noChangeAspect="1"/>
          </p:cNvSpPr>
          <p:nvPr/>
        </p:nvSpPr>
        <p:spPr>
          <a:xfrm>
            <a:off x="399757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2" name="Oval 2291">
            <a:extLst>
              <a:ext uri="{FF2B5EF4-FFF2-40B4-BE49-F238E27FC236}">
                <a16:creationId xmlns:a16="http://schemas.microsoft.com/office/drawing/2014/main" id="{404D1CBF-8247-4DAB-83FE-FAB59D8874B0}"/>
              </a:ext>
            </a:extLst>
          </p:cNvPr>
          <p:cNvSpPr>
            <a:spLocks noChangeAspect="1"/>
          </p:cNvSpPr>
          <p:nvPr/>
        </p:nvSpPr>
        <p:spPr>
          <a:xfrm>
            <a:off x="277583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3" name="Oval 2292">
            <a:extLst>
              <a:ext uri="{FF2B5EF4-FFF2-40B4-BE49-F238E27FC236}">
                <a16:creationId xmlns:a16="http://schemas.microsoft.com/office/drawing/2014/main" id="{39D69E97-FC3B-4B2B-A23B-9A982B87DC64}"/>
              </a:ext>
            </a:extLst>
          </p:cNvPr>
          <p:cNvSpPr>
            <a:spLocks noChangeAspect="1"/>
          </p:cNvSpPr>
          <p:nvPr/>
        </p:nvSpPr>
        <p:spPr>
          <a:xfrm>
            <a:off x="3020187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4" name="Oval 2293">
            <a:extLst>
              <a:ext uri="{FF2B5EF4-FFF2-40B4-BE49-F238E27FC236}">
                <a16:creationId xmlns:a16="http://schemas.microsoft.com/office/drawing/2014/main" id="{35A8FB5A-4C8C-47AA-8CC0-EBD35160D6F5}"/>
              </a:ext>
            </a:extLst>
          </p:cNvPr>
          <p:cNvSpPr>
            <a:spLocks noChangeAspect="1"/>
          </p:cNvSpPr>
          <p:nvPr/>
        </p:nvSpPr>
        <p:spPr>
          <a:xfrm>
            <a:off x="326453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5" name="Oval 2294">
            <a:extLst>
              <a:ext uri="{FF2B5EF4-FFF2-40B4-BE49-F238E27FC236}">
                <a16:creationId xmlns:a16="http://schemas.microsoft.com/office/drawing/2014/main" id="{EFB3952A-38D8-463A-9F88-ACA1E31EC27D}"/>
              </a:ext>
            </a:extLst>
          </p:cNvPr>
          <p:cNvSpPr>
            <a:spLocks noChangeAspect="1"/>
          </p:cNvSpPr>
          <p:nvPr/>
        </p:nvSpPr>
        <p:spPr>
          <a:xfrm>
            <a:off x="5463667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6" name="Oval 2295">
            <a:extLst>
              <a:ext uri="{FF2B5EF4-FFF2-40B4-BE49-F238E27FC236}">
                <a16:creationId xmlns:a16="http://schemas.microsoft.com/office/drawing/2014/main" id="{DBDA1817-BFDF-4C8A-BF93-CE0511EC61FA}"/>
              </a:ext>
            </a:extLst>
          </p:cNvPr>
          <p:cNvSpPr>
            <a:spLocks noChangeAspect="1"/>
          </p:cNvSpPr>
          <p:nvPr/>
        </p:nvSpPr>
        <p:spPr>
          <a:xfrm>
            <a:off x="570801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7" name="Oval 2296">
            <a:extLst>
              <a:ext uri="{FF2B5EF4-FFF2-40B4-BE49-F238E27FC236}">
                <a16:creationId xmlns:a16="http://schemas.microsoft.com/office/drawing/2014/main" id="{8725051F-988F-45F6-BABB-B7BC2BC95B83}"/>
              </a:ext>
            </a:extLst>
          </p:cNvPr>
          <p:cNvSpPr>
            <a:spLocks noChangeAspect="1"/>
          </p:cNvSpPr>
          <p:nvPr/>
        </p:nvSpPr>
        <p:spPr>
          <a:xfrm>
            <a:off x="5952363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8" name="Oval 2297">
            <a:extLst>
              <a:ext uri="{FF2B5EF4-FFF2-40B4-BE49-F238E27FC236}">
                <a16:creationId xmlns:a16="http://schemas.microsoft.com/office/drawing/2014/main" id="{13DCC626-4B44-4932-A1EE-9FF39DFC9D08}"/>
              </a:ext>
            </a:extLst>
          </p:cNvPr>
          <p:cNvSpPr>
            <a:spLocks noChangeAspect="1"/>
          </p:cNvSpPr>
          <p:nvPr/>
        </p:nvSpPr>
        <p:spPr>
          <a:xfrm>
            <a:off x="6196711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9" name="Oval 2298">
            <a:extLst>
              <a:ext uri="{FF2B5EF4-FFF2-40B4-BE49-F238E27FC236}">
                <a16:creationId xmlns:a16="http://schemas.microsoft.com/office/drawing/2014/main" id="{04838D15-4CDD-4736-A8CF-F86A6CA8170D}"/>
              </a:ext>
            </a:extLst>
          </p:cNvPr>
          <p:cNvSpPr>
            <a:spLocks noChangeAspect="1"/>
          </p:cNvSpPr>
          <p:nvPr/>
        </p:nvSpPr>
        <p:spPr>
          <a:xfrm>
            <a:off x="644105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2" name="Oval 2301">
            <a:extLst>
              <a:ext uri="{FF2B5EF4-FFF2-40B4-BE49-F238E27FC236}">
                <a16:creationId xmlns:a16="http://schemas.microsoft.com/office/drawing/2014/main" id="{0C931995-ECF6-4A6D-9969-E1B8990AEFB6}"/>
              </a:ext>
            </a:extLst>
          </p:cNvPr>
          <p:cNvSpPr>
            <a:spLocks noChangeAspect="1"/>
          </p:cNvSpPr>
          <p:nvPr/>
        </p:nvSpPr>
        <p:spPr>
          <a:xfrm>
            <a:off x="521931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3" name="Oval 2302">
            <a:extLst>
              <a:ext uri="{FF2B5EF4-FFF2-40B4-BE49-F238E27FC236}">
                <a16:creationId xmlns:a16="http://schemas.microsoft.com/office/drawing/2014/main" id="{ABCA86A3-0464-4E74-8F4B-781023B8F5A2}"/>
              </a:ext>
            </a:extLst>
          </p:cNvPr>
          <p:cNvSpPr>
            <a:spLocks noChangeAspect="1"/>
          </p:cNvSpPr>
          <p:nvPr/>
        </p:nvSpPr>
        <p:spPr>
          <a:xfrm>
            <a:off x="7418451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4" name="Oval 2303">
            <a:extLst>
              <a:ext uri="{FF2B5EF4-FFF2-40B4-BE49-F238E27FC236}">
                <a16:creationId xmlns:a16="http://schemas.microsoft.com/office/drawing/2014/main" id="{B49A9BE1-71E1-44D0-BFC6-22135F4D5596}"/>
              </a:ext>
            </a:extLst>
          </p:cNvPr>
          <p:cNvSpPr>
            <a:spLocks noChangeAspect="1"/>
          </p:cNvSpPr>
          <p:nvPr/>
        </p:nvSpPr>
        <p:spPr>
          <a:xfrm>
            <a:off x="7662799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5" name="Oval 2304">
            <a:extLst>
              <a:ext uri="{FF2B5EF4-FFF2-40B4-BE49-F238E27FC236}">
                <a16:creationId xmlns:a16="http://schemas.microsoft.com/office/drawing/2014/main" id="{13DC6D00-1D0A-4773-99EB-CD24B0929E21}"/>
              </a:ext>
            </a:extLst>
          </p:cNvPr>
          <p:cNvSpPr>
            <a:spLocks noChangeAspect="1"/>
          </p:cNvSpPr>
          <p:nvPr/>
        </p:nvSpPr>
        <p:spPr>
          <a:xfrm>
            <a:off x="7907147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6" name="Oval 2305">
            <a:extLst>
              <a:ext uri="{FF2B5EF4-FFF2-40B4-BE49-F238E27FC236}">
                <a16:creationId xmlns:a16="http://schemas.microsoft.com/office/drawing/2014/main" id="{82A433FC-20E4-43E2-A270-CA17A00F18D8}"/>
              </a:ext>
            </a:extLst>
          </p:cNvPr>
          <p:cNvSpPr>
            <a:spLocks noChangeAspect="1"/>
          </p:cNvSpPr>
          <p:nvPr/>
        </p:nvSpPr>
        <p:spPr>
          <a:xfrm>
            <a:off x="815149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7" name="Oval 2306">
            <a:extLst>
              <a:ext uri="{FF2B5EF4-FFF2-40B4-BE49-F238E27FC236}">
                <a16:creationId xmlns:a16="http://schemas.microsoft.com/office/drawing/2014/main" id="{BDE0CA08-7361-476C-9B61-06A19904EC29}"/>
              </a:ext>
            </a:extLst>
          </p:cNvPr>
          <p:cNvSpPr>
            <a:spLocks noChangeAspect="1"/>
          </p:cNvSpPr>
          <p:nvPr/>
        </p:nvSpPr>
        <p:spPr>
          <a:xfrm>
            <a:off x="6685407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8" name="Oval 2307">
            <a:extLst>
              <a:ext uri="{FF2B5EF4-FFF2-40B4-BE49-F238E27FC236}">
                <a16:creationId xmlns:a16="http://schemas.microsoft.com/office/drawing/2014/main" id="{F358EEA8-59FF-4B8A-98D8-E674617A1DE9}"/>
              </a:ext>
            </a:extLst>
          </p:cNvPr>
          <p:cNvSpPr>
            <a:spLocks noChangeAspect="1"/>
          </p:cNvSpPr>
          <p:nvPr/>
        </p:nvSpPr>
        <p:spPr>
          <a:xfrm>
            <a:off x="6929755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9" name="Oval 2308">
            <a:extLst>
              <a:ext uri="{FF2B5EF4-FFF2-40B4-BE49-F238E27FC236}">
                <a16:creationId xmlns:a16="http://schemas.microsoft.com/office/drawing/2014/main" id="{611FE612-3728-4409-A800-19DE6A142AF6}"/>
              </a:ext>
            </a:extLst>
          </p:cNvPr>
          <p:cNvSpPr>
            <a:spLocks noChangeAspect="1"/>
          </p:cNvSpPr>
          <p:nvPr/>
        </p:nvSpPr>
        <p:spPr>
          <a:xfrm>
            <a:off x="7174103" y="3820421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0" name="Oval 2309">
            <a:extLst>
              <a:ext uri="{FF2B5EF4-FFF2-40B4-BE49-F238E27FC236}">
                <a16:creationId xmlns:a16="http://schemas.microsoft.com/office/drawing/2014/main" id="{104C8469-21CC-496D-9591-D0D62F2D20C7}"/>
              </a:ext>
            </a:extLst>
          </p:cNvPr>
          <p:cNvSpPr>
            <a:spLocks noChangeAspect="1"/>
          </p:cNvSpPr>
          <p:nvPr/>
        </p:nvSpPr>
        <p:spPr>
          <a:xfrm>
            <a:off x="3508883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1" name="Oval 2310">
            <a:extLst>
              <a:ext uri="{FF2B5EF4-FFF2-40B4-BE49-F238E27FC236}">
                <a16:creationId xmlns:a16="http://schemas.microsoft.com/office/drawing/2014/main" id="{DFDEB3FC-6A98-44C7-9A2A-057096A6A6E4}"/>
              </a:ext>
            </a:extLst>
          </p:cNvPr>
          <p:cNvSpPr>
            <a:spLocks noChangeAspect="1"/>
          </p:cNvSpPr>
          <p:nvPr/>
        </p:nvSpPr>
        <p:spPr>
          <a:xfrm>
            <a:off x="3753231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2" name="Oval 2311">
            <a:extLst>
              <a:ext uri="{FF2B5EF4-FFF2-40B4-BE49-F238E27FC236}">
                <a16:creationId xmlns:a16="http://schemas.microsoft.com/office/drawing/2014/main" id="{25590E0A-3D60-45D7-B24F-D002936EAC87}"/>
              </a:ext>
            </a:extLst>
          </p:cNvPr>
          <p:cNvSpPr>
            <a:spLocks noChangeAspect="1"/>
          </p:cNvSpPr>
          <p:nvPr/>
        </p:nvSpPr>
        <p:spPr>
          <a:xfrm>
            <a:off x="3997579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3" name="Oval 2312">
            <a:extLst>
              <a:ext uri="{FF2B5EF4-FFF2-40B4-BE49-F238E27FC236}">
                <a16:creationId xmlns:a16="http://schemas.microsoft.com/office/drawing/2014/main" id="{53CF7631-16D0-4AE0-8A00-709D8BA6F66B}"/>
              </a:ext>
            </a:extLst>
          </p:cNvPr>
          <p:cNvSpPr>
            <a:spLocks noChangeAspect="1"/>
          </p:cNvSpPr>
          <p:nvPr/>
        </p:nvSpPr>
        <p:spPr>
          <a:xfrm>
            <a:off x="4241927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4" name="Oval 2313">
            <a:extLst>
              <a:ext uri="{FF2B5EF4-FFF2-40B4-BE49-F238E27FC236}">
                <a16:creationId xmlns:a16="http://schemas.microsoft.com/office/drawing/2014/main" id="{BC386EB4-42F4-4511-899E-1A66B6A8F3E8}"/>
              </a:ext>
            </a:extLst>
          </p:cNvPr>
          <p:cNvSpPr>
            <a:spLocks noChangeAspect="1"/>
          </p:cNvSpPr>
          <p:nvPr/>
        </p:nvSpPr>
        <p:spPr>
          <a:xfrm>
            <a:off x="4486275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5" name="Oval 2314">
            <a:extLst>
              <a:ext uri="{FF2B5EF4-FFF2-40B4-BE49-F238E27FC236}">
                <a16:creationId xmlns:a16="http://schemas.microsoft.com/office/drawing/2014/main" id="{B7B9815A-AE8D-4B18-831B-BDF4AEC1551E}"/>
              </a:ext>
            </a:extLst>
          </p:cNvPr>
          <p:cNvSpPr>
            <a:spLocks noChangeAspect="1"/>
          </p:cNvSpPr>
          <p:nvPr/>
        </p:nvSpPr>
        <p:spPr>
          <a:xfrm>
            <a:off x="3264535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6" name="Oval 2315">
            <a:extLst>
              <a:ext uri="{FF2B5EF4-FFF2-40B4-BE49-F238E27FC236}">
                <a16:creationId xmlns:a16="http://schemas.microsoft.com/office/drawing/2014/main" id="{A030D2C1-D83E-4912-A02C-8BBC5C936612}"/>
              </a:ext>
            </a:extLst>
          </p:cNvPr>
          <p:cNvSpPr>
            <a:spLocks noChangeAspect="1"/>
          </p:cNvSpPr>
          <p:nvPr/>
        </p:nvSpPr>
        <p:spPr>
          <a:xfrm>
            <a:off x="5463667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7" name="Oval 2316">
            <a:extLst>
              <a:ext uri="{FF2B5EF4-FFF2-40B4-BE49-F238E27FC236}">
                <a16:creationId xmlns:a16="http://schemas.microsoft.com/office/drawing/2014/main" id="{F38FE6E2-E738-4133-8A1A-3031FFEFF69B}"/>
              </a:ext>
            </a:extLst>
          </p:cNvPr>
          <p:cNvSpPr>
            <a:spLocks noChangeAspect="1"/>
          </p:cNvSpPr>
          <p:nvPr/>
        </p:nvSpPr>
        <p:spPr>
          <a:xfrm>
            <a:off x="5708015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8" name="Oval 2317">
            <a:extLst>
              <a:ext uri="{FF2B5EF4-FFF2-40B4-BE49-F238E27FC236}">
                <a16:creationId xmlns:a16="http://schemas.microsoft.com/office/drawing/2014/main" id="{3A3DEA8E-F018-46A9-8DBD-D5548D2545D2}"/>
              </a:ext>
            </a:extLst>
          </p:cNvPr>
          <p:cNvSpPr>
            <a:spLocks noChangeAspect="1"/>
          </p:cNvSpPr>
          <p:nvPr/>
        </p:nvSpPr>
        <p:spPr>
          <a:xfrm>
            <a:off x="4730623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9" name="Oval 2318">
            <a:extLst>
              <a:ext uri="{FF2B5EF4-FFF2-40B4-BE49-F238E27FC236}">
                <a16:creationId xmlns:a16="http://schemas.microsoft.com/office/drawing/2014/main" id="{F071001C-0468-48FC-9B3E-ADC79DEB2B9E}"/>
              </a:ext>
            </a:extLst>
          </p:cNvPr>
          <p:cNvSpPr>
            <a:spLocks noChangeAspect="1"/>
          </p:cNvSpPr>
          <p:nvPr/>
        </p:nvSpPr>
        <p:spPr>
          <a:xfrm>
            <a:off x="4974971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0" name="Oval 2319">
            <a:extLst>
              <a:ext uri="{FF2B5EF4-FFF2-40B4-BE49-F238E27FC236}">
                <a16:creationId xmlns:a16="http://schemas.microsoft.com/office/drawing/2014/main" id="{257DAA16-9FD8-4562-8FE6-489C891A4929}"/>
              </a:ext>
            </a:extLst>
          </p:cNvPr>
          <p:cNvSpPr>
            <a:spLocks noChangeAspect="1"/>
          </p:cNvSpPr>
          <p:nvPr/>
        </p:nvSpPr>
        <p:spPr>
          <a:xfrm>
            <a:off x="5219319" y="665763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1" name="Oval 2320">
            <a:extLst>
              <a:ext uri="{FF2B5EF4-FFF2-40B4-BE49-F238E27FC236}">
                <a16:creationId xmlns:a16="http://schemas.microsoft.com/office/drawing/2014/main" id="{81BD9419-2616-41E3-8241-C4C8F5127634}"/>
              </a:ext>
            </a:extLst>
          </p:cNvPr>
          <p:cNvSpPr>
            <a:spLocks noChangeAspect="1"/>
          </p:cNvSpPr>
          <p:nvPr/>
        </p:nvSpPr>
        <p:spPr>
          <a:xfrm>
            <a:off x="253149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2" name="Oval 2321">
            <a:extLst>
              <a:ext uri="{FF2B5EF4-FFF2-40B4-BE49-F238E27FC236}">
                <a16:creationId xmlns:a16="http://schemas.microsoft.com/office/drawing/2014/main" id="{2858156A-C224-4AD3-AB57-86C879DF8862}"/>
              </a:ext>
            </a:extLst>
          </p:cNvPr>
          <p:cNvSpPr>
            <a:spLocks noChangeAspect="1"/>
          </p:cNvSpPr>
          <p:nvPr/>
        </p:nvSpPr>
        <p:spPr>
          <a:xfrm>
            <a:off x="3508883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3" name="Oval 2322">
            <a:extLst>
              <a:ext uri="{FF2B5EF4-FFF2-40B4-BE49-F238E27FC236}">
                <a16:creationId xmlns:a16="http://schemas.microsoft.com/office/drawing/2014/main" id="{C4E91C8E-94FD-4D51-925C-06BAA64667E4}"/>
              </a:ext>
            </a:extLst>
          </p:cNvPr>
          <p:cNvSpPr>
            <a:spLocks noChangeAspect="1"/>
          </p:cNvSpPr>
          <p:nvPr/>
        </p:nvSpPr>
        <p:spPr>
          <a:xfrm>
            <a:off x="375323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4" name="Oval 2323">
            <a:extLst>
              <a:ext uri="{FF2B5EF4-FFF2-40B4-BE49-F238E27FC236}">
                <a16:creationId xmlns:a16="http://schemas.microsoft.com/office/drawing/2014/main" id="{8C42B8DE-6C55-4CB0-97F3-BAFA7B955B15}"/>
              </a:ext>
            </a:extLst>
          </p:cNvPr>
          <p:cNvSpPr>
            <a:spLocks noChangeAspect="1"/>
          </p:cNvSpPr>
          <p:nvPr/>
        </p:nvSpPr>
        <p:spPr>
          <a:xfrm>
            <a:off x="399757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5" name="Oval 2324">
            <a:extLst>
              <a:ext uri="{FF2B5EF4-FFF2-40B4-BE49-F238E27FC236}">
                <a16:creationId xmlns:a16="http://schemas.microsoft.com/office/drawing/2014/main" id="{A427EC86-C8A9-40AB-84A9-30542F2BE0B9}"/>
              </a:ext>
            </a:extLst>
          </p:cNvPr>
          <p:cNvSpPr>
            <a:spLocks noChangeAspect="1"/>
          </p:cNvSpPr>
          <p:nvPr/>
        </p:nvSpPr>
        <p:spPr>
          <a:xfrm>
            <a:off x="4241927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6" name="Oval 2325">
            <a:extLst>
              <a:ext uri="{FF2B5EF4-FFF2-40B4-BE49-F238E27FC236}">
                <a16:creationId xmlns:a16="http://schemas.microsoft.com/office/drawing/2014/main" id="{023640F9-1D76-4482-8E89-0D0963D9A164}"/>
              </a:ext>
            </a:extLst>
          </p:cNvPr>
          <p:cNvSpPr>
            <a:spLocks noChangeAspect="1"/>
          </p:cNvSpPr>
          <p:nvPr/>
        </p:nvSpPr>
        <p:spPr>
          <a:xfrm>
            <a:off x="4486275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7" name="Oval 2326">
            <a:extLst>
              <a:ext uri="{FF2B5EF4-FFF2-40B4-BE49-F238E27FC236}">
                <a16:creationId xmlns:a16="http://schemas.microsoft.com/office/drawing/2014/main" id="{66FCA04B-522B-4F9E-A4DE-EDE28D39CB37}"/>
              </a:ext>
            </a:extLst>
          </p:cNvPr>
          <p:cNvSpPr>
            <a:spLocks noChangeAspect="1"/>
          </p:cNvSpPr>
          <p:nvPr/>
        </p:nvSpPr>
        <p:spPr>
          <a:xfrm>
            <a:off x="277583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8" name="Oval 2327">
            <a:extLst>
              <a:ext uri="{FF2B5EF4-FFF2-40B4-BE49-F238E27FC236}">
                <a16:creationId xmlns:a16="http://schemas.microsoft.com/office/drawing/2014/main" id="{772C5EB5-3327-40F5-BD9E-7582FE185A4B}"/>
              </a:ext>
            </a:extLst>
          </p:cNvPr>
          <p:cNvSpPr>
            <a:spLocks noChangeAspect="1"/>
          </p:cNvSpPr>
          <p:nvPr/>
        </p:nvSpPr>
        <p:spPr>
          <a:xfrm>
            <a:off x="3020187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9" name="Oval 2328">
            <a:extLst>
              <a:ext uri="{FF2B5EF4-FFF2-40B4-BE49-F238E27FC236}">
                <a16:creationId xmlns:a16="http://schemas.microsoft.com/office/drawing/2014/main" id="{37CAF6BF-71A6-4925-894F-B3B441E79C17}"/>
              </a:ext>
            </a:extLst>
          </p:cNvPr>
          <p:cNvSpPr>
            <a:spLocks noChangeAspect="1"/>
          </p:cNvSpPr>
          <p:nvPr/>
        </p:nvSpPr>
        <p:spPr>
          <a:xfrm>
            <a:off x="3264535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0" name="Oval 2329">
            <a:extLst>
              <a:ext uri="{FF2B5EF4-FFF2-40B4-BE49-F238E27FC236}">
                <a16:creationId xmlns:a16="http://schemas.microsoft.com/office/drawing/2014/main" id="{B9A2B289-99DA-4201-A5C6-797CA546C985}"/>
              </a:ext>
            </a:extLst>
          </p:cNvPr>
          <p:cNvSpPr>
            <a:spLocks noChangeAspect="1"/>
          </p:cNvSpPr>
          <p:nvPr/>
        </p:nvSpPr>
        <p:spPr>
          <a:xfrm>
            <a:off x="5463667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1" name="Oval 2330">
            <a:extLst>
              <a:ext uri="{FF2B5EF4-FFF2-40B4-BE49-F238E27FC236}">
                <a16:creationId xmlns:a16="http://schemas.microsoft.com/office/drawing/2014/main" id="{60E448A8-0006-4D68-89EF-4F70DB3FB3C9}"/>
              </a:ext>
            </a:extLst>
          </p:cNvPr>
          <p:cNvSpPr>
            <a:spLocks noChangeAspect="1"/>
          </p:cNvSpPr>
          <p:nvPr/>
        </p:nvSpPr>
        <p:spPr>
          <a:xfrm>
            <a:off x="5708015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2" name="Oval 2331">
            <a:extLst>
              <a:ext uri="{FF2B5EF4-FFF2-40B4-BE49-F238E27FC236}">
                <a16:creationId xmlns:a16="http://schemas.microsoft.com/office/drawing/2014/main" id="{891D78CB-E3C6-4F21-B661-3FE2D2391F2F}"/>
              </a:ext>
            </a:extLst>
          </p:cNvPr>
          <p:cNvSpPr>
            <a:spLocks noChangeAspect="1"/>
          </p:cNvSpPr>
          <p:nvPr/>
        </p:nvSpPr>
        <p:spPr>
          <a:xfrm>
            <a:off x="5952363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3" name="Oval 2332">
            <a:extLst>
              <a:ext uri="{FF2B5EF4-FFF2-40B4-BE49-F238E27FC236}">
                <a16:creationId xmlns:a16="http://schemas.microsoft.com/office/drawing/2014/main" id="{CBCDD20B-5200-4DE1-A1F3-75EA2BB1DA9F}"/>
              </a:ext>
            </a:extLst>
          </p:cNvPr>
          <p:cNvSpPr>
            <a:spLocks noChangeAspect="1"/>
          </p:cNvSpPr>
          <p:nvPr/>
        </p:nvSpPr>
        <p:spPr>
          <a:xfrm>
            <a:off x="619671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4" name="Oval 2333">
            <a:extLst>
              <a:ext uri="{FF2B5EF4-FFF2-40B4-BE49-F238E27FC236}">
                <a16:creationId xmlns:a16="http://schemas.microsoft.com/office/drawing/2014/main" id="{20512019-D600-419D-94D9-02D01FD35FAE}"/>
              </a:ext>
            </a:extLst>
          </p:cNvPr>
          <p:cNvSpPr>
            <a:spLocks noChangeAspect="1"/>
          </p:cNvSpPr>
          <p:nvPr/>
        </p:nvSpPr>
        <p:spPr>
          <a:xfrm>
            <a:off x="644105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5" name="Oval 2334">
            <a:extLst>
              <a:ext uri="{FF2B5EF4-FFF2-40B4-BE49-F238E27FC236}">
                <a16:creationId xmlns:a16="http://schemas.microsoft.com/office/drawing/2014/main" id="{120F358B-6E7C-41C8-940D-E41D8631B0BC}"/>
              </a:ext>
            </a:extLst>
          </p:cNvPr>
          <p:cNvSpPr>
            <a:spLocks noChangeAspect="1"/>
          </p:cNvSpPr>
          <p:nvPr/>
        </p:nvSpPr>
        <p:spPr>
          <a:xfrm>
            <a:off x="4730623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6" name="Oval 2335">
            <a:extLst>
              <a:ext uri="{FF2B5EF4-FFF2-40B4-BE49-F238E27FC236}">
                <a16:creationId xmlns:a16="http://schemas.microsoft.com/office/drawing/2014/main" id="{545CD05F-3F54-4BE0-A22E-87A8A78705EB}"/>
              </a:ext>
            </a:extLst>
          </p:cNvPr>
          <p:cNvSpPr>
            <a:spLocks noChangeAspect="1"/>
          </p:cNvSpPr>
          <p:nvPr/>
        </p:nvSpPr>
        <p:spPr>
          <a:xfrm>
            <a:off x="4974971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7" name="Oval 2336">
            <a:extLst>
              <a:ext uri="{FF2B5EF4-FFF2-40B4-BE49-F238E27FC236}">
                <a16:creationId xmlns:a16="http://schemas.microsoft.com/office/drawing/2014/main" id="{DE496295-2754-4C8B-BA90-4F5DD41E345E}"/>
              </a:ext>
            </a:extLst>
          </p:cNvPr>
          <p:cNvSpPr>
            <a:spLocks noChangeAspect="1"/>
          </p:cNvSpPr>
          <p:nvPr/>
        </p:nvSpPr>
        <p:spPr>
          <a:xfrm>
            <a:off x="5219319" y="908429"/>
            <a:ext cx="161925" cy="164592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8" name="Oval 682">
            <a:extLst>
              <a:ext uri="{FF2B5EF4-FFF2-40B4-BE49-F238E27FC236}">
                <a16:creationId xmlns:a16="http://schemas.microsoft.com/office/drawing/2014/main" id="{2388DA0C-BFF4-44AE-96E6-909FD8789D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31534" y="2121522"/>
            <a:ext cx="164592" cy="164592"/>
          </a:xfrm>
          <a:prstGeom prst="ellips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71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74" descr="prec_cytb5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86" y="330200"/>
            <a:ext cx="7815262" cy="7815263"/>
          </a:xfrm>
          <a:prstGeom prst="rect">
            <a:avLst/>
          </a:prstGeom>
          <a:solidFill>
            <a:srgbClr val="000000">
              <a:alpha val="14902"/>
            </a:srgbClr>
          </a:solidFill>
          <a:ln>
            <a:noFill/>
          </a:ln>
          <a:extLst/>
        </p:spPr>
      </p:pic>
      <p:grpSp>
        <p:nvGrpSpPr>
          <p:cNvPr id="705" name="Group 704">
            <a:extLst>
              <a:ext uri="{FF2B5EF4-FFF2-40B4-BE49-F238E27FC236}">
                <a16:creationId xmlns:a16="http://schemas.microsoft.com/office/drawing/2014/main" id="{9042E8C4-D972-4123-94E3-DE1268CB9D33}"/>
              </a:ext>
            </a:extLst>
          </p:cNvPr>
          <p:cNvGrpSpPr/>
          <p:nvPr/>
        </p:nvGrpSpPr>
        <p:grpSpPr>
          <a:xfrm>
            <a:off x="888775" y="-272998"/>
            <a:ext cx="7356270" cy="7911211"/>
            <a:chOff x="888775" y="-272998"/>
            <a:chExt cx="7356270" cy="7911211"/>
          </a:xfrm>
          <a:solidFill>
            <a:srgbClr val="000000">
              <a:alpha val="14902"/>
            </a:srgbClr>
          </a:solidFill>
        </p:grpSpPr>
        <p:sp>
          <p:nvSpPr>
            <p:cNvPr id="706" name="Rectangle 705">
              <a:extLst>
                <a:ext uri="{FF2B5EF4-FFF2-40B4-BE49-F238E27FC236}">
                  <a16:creationId xmlns:a16="http://schemas.microsoft.com/office/drawing/2014/main" id="{C1C4EE71-13A8-45B3-A45E-DC32D35E5398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7" name="Rectangle 706">
              <a:extLst>
                <a:ext uri="{FF2B5EF4-FFF2-40B4-BE49-F238E27FC236}">
                  <a16:creationId xmlns:a16="http://schemas.microsoft.com/office/drawing/2014/main" id="{6629F664-31D2-4047-B4D8-FE542D5381EB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8" name="Rectangle 707">
              <a:extLst>
                <a:ext uri="{FF2B5EF4-FFF2-40B4-BE49-F238E27FC236}">
                  <a16:creationId xmlns:a16="http://schemas.microsoft.com/office/drawing/2014/main" id="{93974443-871B-42A4-AFA7-D69067D0F919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9" name="Rectangle 708">
              <a:extLst>
                <a:ext uri="{FF2B5EF4-FFF2-40B4-BE49-F238E27FC236}">
                  <a16:creationId xmlns:a16="http://schemas.microsoft.com/office/drawing/2014/main" id="{E7F46667-E6D1-47F9-A01D-826390AF79D1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0" name="Rectangle 709">
              <a:extLst>
                <a:ext uri="{FF2B5EF4-FFF2-40B4-BE49-F238E27FC236}">
                  <a16:creationId xmlns:a16="http://schemas.microsoft.com/office/drawing/2014/main" id="{D4AA67C0-4CB8-49F9-8B95-830C52F2D970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1" name="Rectangle 710">
              <a:extLst>
                <a:ext uri="{FF2B5EF4-FFF2-40B4-BE49-F238E27FC236}">
                  <a16:creationId xmlns:a16="http://schemas.microsoft.com/office/drawing/2014/main" id="{0CDEBB4E-341D-433B-8E81-1A3EE27E9AF0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2" name="Rectangle 711">
              <a:extLst>
                <a:ext uri="{FF2B5EF4-FFF2-40B4-BE49-F238E27FC236}">
                  <a16:creationId xmlns:a16="http://schemas.microsoft.com/office/drawing/2014/main" id="{57DF1E83-96F4-4D77-BE48-B3932112FFBE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3" name="Rectangle 712">
              <a:extLst>
                <a:ext uri="{FF2B5EF4-FFF2-40B4-BE49-F238E27FC236}">
                  <a16:creationId xmlns:a16="http://schemas.microsoft.com/office/drawing/2014/main" id="{288C296E-38F8-48A5-AFFF-81943CB9E426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4" name="Rectangle 713">
              <a:extLst>
                <a:ext uri="{FF2B5EF4-FFF2-40B4-BE49-F238E27FC236}">
                  <a16:creationId xmlns:a16="http://schemas.microsoft.com/office/drawing/2014/main" id="{280A8BEA-F1B2-4FDA-AE8F-63435038C11D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5" name="Rectangle 714">
              <a:extLst>
                <a:ext uri="{FF2B5EF4-FFF2-40B4-BE49-F238E27FC236}">
                  <a16:creationId xmlns:a16="http://schemas.microsoft.com/office/drawing/2014/main" id="{3A5E819C-FD1D-409C-92CF-2CCA080D9E85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" name="Rectangle 715">
              <a:extLst>
                <a:ext uri="{FF2B5EF4-FFF2-40B4-BE49-F238E27FC236}">
                  <a16:creationId xmlns:a16="http://schemas.microsoft.com/office/drawing/2014/main" id="{2149919B-6CD4-4D00-B99E-D8DA7CC2C049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" name="Rectangle 716">
              <a:extLst>
                <a:ext uri="{FF2B5EF4-FFF2-40B4-BE49-F238E27FC236}">
                  <a16:creationId xmlns:a16="http://schemas.microsoft.com/office/drawing/2014/main" id="{690C1BFD-7457-40EC-81ED-15CAF05F011A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" name="Rectangle 717">
              <a:extLst>
                <a:ext uri="{FF2B5EF4-FFF2-40B4-BE49-F238E27FC236}">
                  <a16:creationId xmlns:a16="http://schemas.microsoft.com/office/drawing/2014/main" id="{E7707B1F-412E-4EBD-BF94-85194B1DCF49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" name="Rectangle 718">
              <a:extLst>
                <a:ext uri="{FF2B5EF4-FFF2-40B4-BE49-F238E27FC236}">
                  <a16:creationId xmlns:a16="http://schemas.microsoft.com/office/drawing/2014/main" id="{19BA6F4C-F623-488D-85DE-D1B7376F9BB1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" name="Rectangle 719">
              <a:extLst>
                <a:ext uri="{FF2B5EF4-FFF2-40B4-BE49-F238E27FC236}">
                  <a16:creationId xmlns:a16="http://schemas.microsoft.com/office/drawing/2014/main" id="{8A4B855F-472E-4CAE-87C8-F0ADD24C5526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" name="Rectangle 720">
              <a:extLst>
                <a:ext uri="{FF2B5EF4-FFF2-40B4-BE49-F238E27FC236}">
                  <a16:creationId xmlns:a16="http://schemas.microsoft.com/office/drawing/2014/main" id="{D90F45B4-50DD-4C9F-83AB-7402CC5F337D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2" name="Rectangle 721">
              <a:extLst>
                <a:ext uri="{FF2B5EF4-FFF2-40B4-BE49-F238E27FC236}">
                  <a16:creationId xmlns:a16="http://schemas.microsoft.com/office/drawing/2014/main" id="{9E1F31AA-36E9-4F68-92B3-4710FE45F3AC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3" name="Rectangle 722">
              <a:extLst>
                <a:ext uri="{FF2B5EF4-FFF2-40B4-BE49-F238E27FC236}">
                  <a16:creationId xmlns:a16="http://schemas.microsoft.com/office/drawing/2014/main" id="{DB79EA5B-D72A-4F15-A69A-5963B65B39E1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4" name="Rectangle 723">
              <a:extLst>
                <a:ext uri="{FF2B5EF4-FFF2-40B4-BE49-F238E27FC236}">
                  <a16:creationId xmlns:a16="http://schemas.microsoft.com/office/drawing/2014/main" id="{5C2243AF-6542-4FDB-8D61-54D4DF95CD29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5" name="Rectangle 724">
              <a:extLst>
                <a:ext uri="{FF2B5EF4-FFF2-40B4-BE49-F238E27FC236}">
                  <a16:creationId xmlns:a16="http://schemas.microsoft.com/office/drawing/2014/main" id="{91FC1562-2126-4FAE-A73D-A0AD01E3B8C4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6" name="Rectangle 725">
              <a:extLst>
                <a:ext uri="{FF2B5EF4-FFF2-40B4-BE49-F238E27FC236}">
                  <a16:creationId xmlns:a16="http://schemas.microsoft.com/office/drawing/2014/main" id="{E9167801-5FD1-469E-905D-929999E7BD9F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7" name="Rectangle 726">
              <a:extLst>
                <a:ext uri="{FF2B5EF4-FFF2-40B4-BE49-F238E27FC236}">
                  <a16:creationId xmlns:a16="http://schemas.microsoft.com/office/drawing/2014/main" id="{52675D34-03C9-4BD9-9DF2-7A8FAE840C96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8" name="Rectangle 727">
              <a:extLst>
                <a:ext uri="{FF2B5EF4-FFF2-40B4-BE49-F238E27FC236}">
                  <a16:creationId xmlns:a16="http://schemas.microsoft.com/office/drawing/2014/main" id="{69AEAA6F-BA9C-4D61-8D01-8E25764FA3A5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9" name="Rectangle 728">
              <a:extLst>
                <a:ext uri="{FF2B5EF4-FFF2-40B4-BE49-F238E27FC236}">
                  <a16:creationId xmlns:a16="http://schemas.microsoft.com/office/drawing/2014/main" id="{BF170D30-D4FC-4280-A0C6-8A2FF4614E6E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0" name="Rectangle 729">
              <a:extLst>
                <a:ext uri="{FF2B5EF4-FFF2-40B4-BE49-F238E27FC236}">
                  <a16:creationId xmlns:a16="http://schemas.microsoft.com/office/drawing/2014/main" id="{655FBC19-5236-46E6-987B-011C9109E2FB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1" name="Rectangle 730">
              <a:extLst>
                <a:ext uri="{FF2B5EF4-FFF2-40B4-BE49-F238E27FC236}">
                  <a16:creationId xmlns:a16="http://schemas.microsoft.com/office/drawing/2014/main" id="{923ACBE6-9899-4C47-BBE7-243D60815D25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2" name="Rectangle 731">
              <a:extLst>
                <a:ext uri="{FF2B5EF4-FFF2-40B4-BE49-F238E27FC236}">
                  <a16:creationId xmlns:a16="http://schemas.microsoft.com/office/drawing/2014/main" id="{28E7C0B0-F303-45C9-8750-D41A42B5CFB9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3" name="Rectangle 732">
              <a:extLst>
                <a:ext uri="{FF2B5EF4-FFF2-40B4-BE49-F238E27FC236}">
                  <a16:creationId xmlns:a16="http://schemas.microsoft.com/office/drawing/2014/main" id="{B1896B50-97A6-4A05-897F-1029B338F7AE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4" name="Rectangle 733">
              <a:extLst>
                <a:ext uri="{FF2B5EF4-FFF2-40B4-BE49-F238E27FC236}">
                  <a16:creationId xmlns:a16="http://schemas.microsoft.com/office/drawing/2014/main" id="{1B9CF88E-0534-461B-B2A3-B9F967EEB8E0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5" name="Rectangle 734">
              <a:extLst>
                <a:ext uri="{FF2B5EF4-FFF2-40B4-BE49-F238E27FC236}">
                  <a16:creationId xmlns:a16="http://schemas.microsoft.com/office/drawing/2014/main" id="{75868314-19FC-4FBD-92BA-352E6F4960F6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6" name="Rectangle 735">
              <a:extLst>
                <a:ext uri="{FF2B5EF4-FFF2-40B4-BE49-F238E27FC236}">
                  <a16:creationId xmlns:a16="http://schemas.microsoft.com/office/drawing/2014/main" id="{5AEF8C81-8667-410C-A52C-740DAAC89D13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7" name="Group 736">
            <a:extLst>
              <a:ext uri="{FF2B5EF4-FFF2-40B4-BE49-F238E27FC236}">
                <a16:creationId xmlns:a16="http://schemas.microsoft.com/office/drawing/2014/main" id="{3ED44096-2898-470B-A4A2-9EB7624818CA}"/>
              </a:ext>
            </a:extLst>
          </p:cNvPr>
          <p:cNvGrpSpPr/>
          <p:nvPr/>
        </p:nvGrpSpPr>
        <p:grpSpPr>
          <a:xfrm rot="5400000">
            <a:off x="968986" y="-52358"/>
            <a:ext cx="7356270" cy="7911211"/>
            <a:chOff x="888775" y="-272998"/>
            <a:chExt cx="7356270" cy="7911211"/>
          </a:xfrm>
          <a:solidFill>
            <a:srgbClr val="000000">
              <a:alpha val="10196"/>
            </a:srgbClr>
          </a:solidFill>
        </p:grpSpPr>
        <p:sp>
          <p:nvSpPr>
            <p:cNvPr id="738" name="Rectangle 737">
              <a:extLst>
                <a:ext uri="{FF2B5EF4-FFF2-40B4-BE49-F238E27FC236}">
                  <a16:creationId xmlns:a16="http://schemas.microsoft.com/office/drawing/2014/main" id="{6E8B7982-B072-442B-91E9-9AF4B08CF71C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9" name="Rectangle 738">
              <a:extLst>
                <a:ext uri="{FF2B5EF4-FFF2-40B4-BE49-F238E27FC236}">
                  <a16:creationId xmlns:a16="http://schemas.microsoft.com/office/drawing/2014/main" id="{5C9676A5-425F-4DBB-9FFF-3604F28E93D6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0" name="Rectangle 739">
              <a:extLst>
                <a:ext uri="{FF2B5EF4-FFF2-40B4-BE49-F238E27FC236}">
                  <a16:creationId xmlns:a16="http://schemas.microsoft.com/office/drawing/2014/main" id="{8E57C87A-6948-42DE-BD96-855F90900231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1" name="Rectangle 740">
              <a:extLst>
                <a:ext uri="{FF2B5EF4-FFF2-40B4-BE49-F238E27FC236}">
                  <a16:creationId xmlns:a16="http://schemas.microsoft.com/office/drawing/2014/main" id="{A3A6F46C-E0B6-42F2-9347-FE623E0EFB0F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2" name="Rectangle 741">
              <a:extLst>
                <a:ext uri="{FF2B5EF4-FFF2-40B4-BE49-F238E27FC236}">
                  <a16:creationId xmlns:a16="http://schemas.microsoft.com/office/drawing/2014/main" id="{DCEDE80D-0749-4EE9-9C7F-D32BEE0B263C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3" name="Rectangle 742">
              <a:extLst>
                <a:ext uri="{FF2B5EF4-FFF2-40B4-BE49-F238E27FC236}">
                  <a16:creationId xmlns:a16="http://schemas.microsoft.com/office/drawing/2014/main" id="{52A58805-C977-4523-A3F7-09FE4769E33E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4" name="Rectangle 743">
              <a:extLst>
                <a:ext uri="{FF2B5EF4-FFF2-40B4-BE49-F238E27FC236}">
                  <a16:creationId xmlns:a16="http://schemas.microsoft.com/office/drawing/2014/main" id="{BD040902-69BA-4FE1-9A49-75CB9264B679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5" name="Rectangle 744">
              <a:extLst>
                <a:ext uri="{FF2B5EF4-FFF2-40B4-BE49-F238E27FC236}">
                  <a16:creationId xmlns:a16="http://schemas.microsoft.com/office/drawing/2014/main" id="{3922B574-EDF1-4766-925D-57E46E97A9B8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6" name="Rectangle 745">
              <a:extLst>
                <a:ext uri="{FF2B5EF4-FFF2-40B4-BE49-F238E27FC236}">
                  <a16:creationId xmlns:a16="http://schemas.microsoft.com/office/drawing/2014/main" id="{FDF5925C-3920-4B8D-91A1-A2F900C39D81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7" name="Rectangle 746">
              <a:extLst>
                <a:ext uri="{FF2B5EF4-FFF2-40B4-BE49-F238E27FC236}">
                  <a16:creationId xmlns:a16="http://schemas.microsoft.com/office/drawing/2014/main" id="{9F65AAE2-D45B-416C-A867-221486F07BC7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8" name="Rectangle 747">
              <a:extLst>
                <a:ext uri="{FF2B5EF4-FFF2-40B4-BE49-F238E27FC236}">
                  <a16:creationId xmlns:a16="http://schemas.microsoft.com/office/drawing/2014/main" id="{9072DEEB-70B4-4742-96F2-F030A6C104C9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9" name="Rectangle 748">
              <a:extLst>
                <a:ext uri="{FF2B5EF4-FFF2-40B4-BE49-F238E27FC236}">
                  <a16:creationId xmlns:a16="http://schemas.microsoft.com/office/drawing/2014/main" id="{E332AA9F-C964-489A-B793-80FDA0A6FEAE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0" name="Rectangle 749">
              <a:extLst>
                <a:ext uri="{FF2B5EF4-FFF2-40B4-BE49-F238E27FC236}">
                  <a16:creationId xmlns:a16="http://schemas.microsoft.com/office/drawing/2014/main" id="{6E37C825-B28E-4C45-9143-C15B1368449E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1" name="Rectangle 750">
              <a:extLst>
                <a:ext uri="{FF2B5EF4-FFF2-40B4-BE49-F238E27FC236}">
                  <a16:creationId xmlns:a16="http://schemas.microsoft.com/office/drawing/2014/main" id="{5F5AEDF5-74D4-4B52-99E6-CC219750BDB1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2" name="Rectangle 751">
              <a:extLst>
                <a:ext uri="{FF2B5EF4-FFF2-40B4-BE49-F238E27FC236}">
                  <a16:creationId xmlns:a16="http://schemas.microsoft.com/office/drawing/2014/main" id="{5CD0DA71-465C-4C1B-8047-5AB8866D2932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3" name="Rectangle 752">
              <a:extLst>
                <a:ext uri="{FF2B5EF4-FFF2-40B4-BE49-F238E27FC236}">
                  <a16:creationId xmlns:a16="http://schemas.microsoft.com/office/drawing/2014/main" id="{C6700915-27CB-426F-AAC5-2C66D049F893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4" name="Rectangle 753">
              <a:extLst>
                <a:ext uri="{FF2B5EF4-FFF2-40B4-BE49-F238E27FC236}">
                  <a16:creationId xmlns:a16="http://schemas.microsoft.com/office/drawing/2014/main" id="{B76FA237-12DD-45EA-A7DC-5551ECD7CB71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5" name="Rectangle 754">
              <a:extLst>
                <a:ext uri="{FF2B5EF4-FFF2-40B4-BE49-F238E27FC236}">
                  <a16:creationId xmlns:a16="http://schemas.microsoft.com/office/drawing/2014/main" id="{A3D24238-C10B-4BEC-A2BA-B7613B967A04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6" name="Rectangle 755">
              <a:extLst>
                <a:ext uri="{FF2B5EF4-FFF2-40B4-BE49-F238E27FC236}">
                  <a16:creationId xmlns:a16="http://schemas.microsoft.com/office/drawing/2014/main" id="{160ABABF-5EE1-440D-942C-46AB642AA5D9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7" name="Rectangle 756">
              <a:extLst>
                <a:ext uri="{FF2B5EF4-FFF2-40B4-BE49-F238E27FC236}">
                  <a16:creationId xmlns:a16="http://schemas.microsoft.com/office/drawing/2014/main" id="{ACD1850A-F82F-4230-8DA5-17B4EEC78545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8" name="Rectangle 757">
              <a:extLst>
                <a:ext uri="{FF2B5EF4-FFF2-40B4-BE49-F238E27FC236}">
                  <a16:creationId xmlns:a16="http://schemas.microsoft.com/office/drawing/2014/main" id="{66D182F7-A967-4ECC-BCB1-AB9C4C577268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9" name="Rectangle 758">
              <a:extLst>
                <a:ext uri="{FF2B5EF4-FFF2-40B4-BE49-F238E27FC236}">
                  <a16:creationId xmlns:a16="http://schemas.microsoft.com/office/drawing/2014/main" id="{37B5DE1C-13A7-4F83-BA79-5B39E184AF70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0" name="Rectangle 759">
              <a:extLst>
                <a:ext uri="{FF2B5EF4-FFF2-40B4-BE49-F238E27FC236}">
                  <a16:creationId xmlns:a16="http://schemas.microsoft.com/office/drawing/2014/main" id="{9F90B0C7-8A52-4572-AD9D-3D35248B3DEF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1" name="Rectangle 760">
              <a:extLst>
                <a:ext uri="{FF2B5EF4-FFF2-40B4-BE49-F238E27FC236}">
                  <a16:creationId xmlns:a16="http://schemas.microsoft.com/office/drawing/2014/main" id="{AF45EC2B-549F-43EB-A2C7-9AAEC7F36C2B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2" name="Rectangle 761">
              <a:extLst>
                <a:ext uri="{FF2B5EF4-FFF2-40B4-BE49-F238E27FC236}">
                  <a16:creationId xmlns:a16="http://schemas.microsoft.com/office/drawing/2014/main" id="{36AD388C-946D-4FB2-BCEE-4D900CF1AC9C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3" name="Rectangle 762">
              <a:extLst>
                <a:ext uri="{FF2B5EF4-FFF2-40B4-BE49-F238E27FC236}">
                  <a16:creationId xmlns:a16="http://schemas.microsoft.com/office/drawing/2014/main" id="{970C195E-3B75-4041-B5DA-FC3518866CBE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4" name="Rectangle 763">
              <a:extLst>
                <a:ext uri="{FF2B5EF4-FFF2-40B4-BE49-F238E27FC236}">
                  <a16:creationId xmlns:a16="http://schemas.microsoft.com/office/drawing/2014/main" id="{0F58AA16-02E3-41AF-B89C-E3C27785CEA7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5" name="Rectangle 764">
              <a:extLst>
                <a:ext uri="{FF2B5EF4-FFF2-40B4-BE49-F238E27FC236}">
                  <a16:creationId xmlns:a16="http://schemas.microsoft.com/office/drawing/2014/main" id="{466A003A-43CC-4A28-9F9E-283E44EB7D86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6" name="Rectangle 765">
              <a:extLst>
                <a:ext uri="{FF2B5EF4-FFF2-40B4-BE49-F238E27FC236}">
                  <a16:creationId xmlns:a16="http://schemas.microsoft.com/office/drawing/2014/main" id="{1381FE62-894A-42A0-9764-7EC278788BA8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7" name="Rectangle 766">
              <a:extLst>
                <a:ext uri="{FF2B5EF4-FFF2-40B4-BE49-F238E27FC236}">
                  <a16:creationId xmlns:a16="http://schemas.microsoft.com/office/drawing/2014/main" id="{029978EE-AFD2-4995-B37A-A55B9E213CE3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8" name="Rectangle 767">
              <a:extLst>
                <a:ext uri="{FF2B5EF4-FFF2-40B4-BE49-F238E27FC236}">
                  <a16:creationId xmlns:a16="http://schemas.microsoft.com/office/drawing/2014/main" id="{EB755782-F918-48C5-91E2-A1899DA64596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-33338" y="-6064"/>
            <a:ext cx="9144000" cy="5969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Locate origin of reciprocal lattice</a:t>
            </a:r>
          </a:p>
        </p:txBody>
      </p:sp>
      <p:sp>
        <p:nvSpPr>
          <p:cNvPr id="769" name="Oval 682">
            <a:extLst>
              <a:ext uri="{FF2B5EF4-FFF2-40B4-BE49-F238E27FC236}">
                <a16:creationId xmlns:a16="http://schemas.microsoft.com/office/drawing/2014/main" id="{BAF4026E-41CB-4665-A3C9-C455089D2D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31534" y="2121522"/>
            <a:ext cx="164592" cy="164592"/>
          </a:xfrm>
          <a:prstGeom prst="ellips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Text Box 473">
            <a:extLst>
              <a:ext uri="{FF2B5EF4-FFF2-40B4-BE49-F238E27FC236}">
                <a16:creationId xmlns:a16="http://schemas.microsoft.com/office/drawing/2014/main" id="{2E4EB0DA-CD2D-4AE1-8689-2C87D4CC9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21" y="668274"/>
            <a:ext cx="2278535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0" dirty="0"/>
              <a:t>Origin is located where direct x-ray beam intercepts image. To see it, briefly remove beam-stop.</a:t>
            </a:r>
          </a:p>
        </p:txBody>
      </p:sp>
      <p:sp>
        <p:nvSpPr>
          <p:cNvPr id="71" name="Oval 682">
            <a:extLst>
              <a:ext uri="{FF2B5EF4-FFF2-40B4-BE49-F238E27FC236}">
                <a16:creationId xmlns:a16="http://schemas.microsoft.com/office/drawing/2014/main" id="{E7A3CCF2-B95F-4A17-BAC9-CE71F6A2B5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3176" y="4061773"/>
            <a:ext cx="164592" cy="164592"/>
          </a:xfrm>
          <a:prstGeom prst="ellipse">
            <a:avLst/>
          </a:prstGeom>
          <a:solidFill>
            <a:schemeClr val="tx1"/>
          </a:solidFill>
          <a:ln w="57150">
            <a:solidFill>
              <a:srgbClr val="00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678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74" descr="prec_cytb5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86" y="330200"/>
            <a:ext cx="7815262" cy="781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05" name="Group 704">
            <a:extLst>
              <a:ext uri="{FF2B5EF4-FFF2-40B4-BE49-F238E27FC236}">
                <a16:creationId xmlns:a16="http://schemas.microsoft.com/office/drawing/2014/main" id="{9042E8C4-D972-4123-94E3-DE1268CB9D33}"/>
              </a:ext>
            </a:extLst>
          </p:cNvPr>
          <p:cNvGrpSpPr/>
          <p:nvPr/>
        </p:nvGrpSpPr>
        <p:grpSpPr>
          <a:xfrm>
            <a:off x="888775" y="-272998"/>
            <a:ext cx="7356270" cy="7911211"/>
            <a:chOff x="888775" y="-272998"/>
            <a:chExt cx="7356270" cy="7911211"/>
          </a:xfrm>
        </p:grpSpPr>
        <p:sp>
          <p:nvSpPr>
            <p:cNvPr id="706" name="Rectangle 705">
              <a:extLst>
                <a:ext uri="{FF2B5EF4-FFF2-40B4-BE49-F238E27FC236}">
                  <a16:creationId xmlns:a16="http://schemas.microsoft.com/office/drawing/2014/main" id="{C1C4EE71-13A8-45B3-A45E-DC32D35E5398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7" name="Rectangle 706">
              <a:extLst>
                <a:ext uri="{FF2B5EF4-FFF2-40B4-BE49-F238E27FC236}">
                  <a16:creationId xmlns:a16="http://schemas.microsoft.com/office/drawing/2014/main" id="{6629F664-31D2-4047-B4D8-FE542D5381EB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8" name="Rectangle 707">
              <a:extLst>
                <a:ext uri="{FF2B5EF4-FFF2-40B4-BE49-F238E27FC236}">
                  <a16:creationId xmlns:a16="http://schemas.microsoft.com/office/drawing/2014/main" id="{93974443-871B-42A4-AFA7-D69067D0F919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9" name="Rectangle 708">
              <a:extLst>
                <a:ext uri="{FF2B5EF4-FFF2-40B4-BE49-F238E27FC236}">
                  <a16:creationId xmlns:a16="http://schemas.microsoft.com/office/drawing/2014/main" id="{E7F46667-E6D1-47F9-A01D-826390AF79D1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0" name="Rectangle 709">
              <a:extLst>
                <a:ext uri="{FF2B5EF4-FFF2-40B4-BE49-F238E27FC236}">
                  <a16:creationId xmlns:a16="http://schemas.microsoft.com/office/drawing/2014/main" id="{D4AA67C0-4CB8-49F9-8B95-830C52F2D970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1" name="Rectangle 710">
              <a:extLst>
                <a:ext uri="{FF2B5EF4-FFF2-40B4-BE49-F238E27FC236}">
                  <a16:creationId xmlns:a16="http://schemas.microsoft.com/office/drawing/2014/main" id="{0CDEBB4E-341D-433B-8E81-1A3EE27E9AF0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2" name="Rectangle 711">
              <a:extLst>
                <a:ext uri="{FF2B5EF4-FFF2-40B4-BE49-F238E27FC236}">
                  <a16:creationId xmlns:a16="http://schemas.microsoft.com/office/drawing/2014/main" id="{57DF1E83-96F4-4D77-BE48-B3932112FFBE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3" name="Rectangle 712">
              <a:extLst>
                <a:ext uri="{FF2B5EF4-FFF2-40B4-BE49-F238E27FC236}">
                  <a16:creationId xmlns:a16="http://schemas.microsoft.com/office/drawing/2014/main" id="{288C296E-38F8-48A5-AFFF-81943CB9E426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4" name="Rectangle 713">
              <a:extLst>
                <a:ext uri="{FF2B5EF4-FFF2-40B4-BE49-F238E27FC236}">
                  <a16:creationId xmlns:a16="http://schemas.microsoft.com/office/drawing/2014/main" id="{280A8BEA-F1B2-4FDA-AE8F-63435038C11D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5" name="Rectangle 714">
              <a:extLst>
                <a:ext uri="{FF2B5EF4-FFF2-40B4-BE49-F238E27FC236}">
                  <a16:creationId xmlns:a16="http://schemas.microsoft.com/office/drawing/2014/main" id="{3A5E819C-FD1D-409C-92CF-2CCA080D9E85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" name="Rectangle 715">
              <a:extLst>
                <a:ext uri="{FF2B5EF4-FFF2-40B4-BE49-F238E27FC236}">
                  <a16:creationId xmlns:a16="http://schemas.microsoft.com/office/drawing/2014/main" id="{2149919B-6CD4-4D00-B99E-D8DA7CC2C049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" name="Rectangle 716">
              <a:extLst>
                <a:ext uri="{FF2B5EF4-FFF2-40B4-BE49-F238E27FC236}">
                  <a16:creationId xmlns:a16="http://schemas.microsoft.com/office/drawing/2014/main" id="{690C1BFD-7457-40EC-81ED-15CAF05F011A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" name="Rectangle 717">
              <a:extLst>
                <a:ext uri="{FF2B5EF4-FFF2-40B4-BE49-F238E27FC236}">
                  <a16:creationId xmlns:a16="http://schemas.microsoft.com/office/drawing/2014/main" id="{E7707B1F-412E-4EBD-BF94-85194B1DCF49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" name="Rectangle 718">
              <a:extLst>
                <a:ext uri="{FF2B5EF4-FFF2-40B4-BE49-F238E27FC236}">
                  <a16:creationId xmlns:a16="http://schemas.microsoft.com/office/drawing/2014/main" id="{19BA6F4C-F623-488D-85DE-D1B7376F9BB1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" name="Rectangle 719">
              <a:extLst>
                <a:ext uri="{FF2B5EF4-FFF2-40B4-BE49-F238E27FC236}">
                  <a16:creationId xmlns:a16="http://schemas.microsoft.com/office/drawing/2014/main" id="{8A4B855F-472E-4CAE-87C8-F0ADD24C5526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" name="Rectangle 720">
              <a:extLst>
                <a:ext uri="{FF2B5EF4-FFF2-40B4-BE49-F238E27FC236}">
                  <a16:creationId xmlns:a16="http://schemas.microsoft.com/office/drawing/2014/main" id="{D90F45B4-50DD-4C9F-83AB-7402CC5F337D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2" name="Rectangle 721">
              <a:extLst>
                <a:ext uri="{FF2B5EF4-FFF2-40B4-BE49-F238E27FC236}">
                  <a16:creationId xmlns:a16="http://schemas.microsoft.com/office/drawing/2014/main" id="{9E1F31AA-36E9-4F68-92B3-4710FE45F3AC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3" name="Rectangle 722">
              <a:extLst>
                <a:ext uri="{FF2B5EF4-FFF2-40B4-BE49-F238E27FC236}">
                  <a16:creationId xmlns:a16="http://schemas.microsoft.com/office/drawing/2014/main" id="{DB79EA5B-D72A-4F15-A69A-5963B65B39E1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4" name="Rectangle 723">
              <a:extLst>
                <a:ext uri="{FF2B5EF4-FFF2-40B4-BE49-F238E27FC236}">
                  <a16:creationId xmlns:a16="http://schemas.microsoft.com/office/drawing/2014/main" id="{5C2243AF-6542-4FDB-8D61-54D4DF95CD29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5" name="Rectangle 724">
              <a:extLst>
                <a:ext uri="{FF2B5EF4-FFF2-40B4-BE49-F238E27FC236}">
                  <a16:creationId xmlns:a16="http://schemas.microsoft.com/office/drawing/2014/main" id="{91FC1562-2126-4FAE-A73D-A0AD01E3B8C4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6" name="Rectangle 725">
              <a:extLst>
                <a:ext uri="{FF2B5EF4-FFF2-40B4-BE49-F238E27FC236}">
                  <a16:creationId xmlns:a16="http://schemas.microsoft.com/office/drawing/2014/main" id="{E9167801-5FD1-469E-905D-929999E7BD9F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7" name="Rectangle 726">
              <a:extLst>
                <a:ext uri="{FF2B5EF4-FFF2-40B4-BE49-F238E27FC236}">
                  <a16:creationId xmlns:a16="http://schemas.microsoft.com/office/drawing/2014/main" id="{52675D34-03C9-4BD9-9DF2-7A8FAE840C96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8" name="Rectangle 727">
              <a:extLst>
                <a:ext uri="{FF2B5EF4-FFF2-40B4-BE49-F238E27FC236}">
                  <a16:creationId xmlns:a16="http://schemas.microsoft.com/office/drawing/2014/main" id="{69AEAA6F-BA9C-4D61-8D01-8E25764FA3A5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9" name="Rectangle 728">
              <a:extLst>
                <a:ext uri="{FF2B5EF4-FFF2-40B4-BE49-F238E27FC236}">
                  <a16:creationId xmlns:a16="http://schemas.microsoft.com/office/drawing/2014/main" id="{BF170D30-D4FC-4280-A0C6-8A2FF4614E6E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0" name="Rectangle 729">
              <a:extLst>
                <a:ext uri="{FF2B5EF4-FFF2-40B4-BE49-F238E27FC236}">
                  <a16:creationId xmlns:a16="http://schemas.microsoft.com/office/drawing/2014/main" id="{655FBC19-5236-46E6-987B-011C9109E2FB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1" name="Rectangle 730">
              <a:extLst>
                <a:ext uri="{FF2B5EF4-FFF2-40B4-BE49-F238E27FC236}">
                  <a16:creationId xmlns:a16="http://schemas.microsoft.com/office/drawing/2014/main" id="{923ACBE6-9899-4C47-BBE7-243D60815D25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2" name="Rectangle 731">
              <a:extLst>
                <a:ext uri="{FF2B5EF4-FFF2-40B4-BE49-F238E27FC236}">
                  <a16:creationId xmlns:a16="http://schemas.microsoft.com/office/drawing/2014/main" id="{28E7C0B0-F303-45C9-8750-D41A42B5CFB9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3" name="Rectangle 732">
              <a:extLst>
                <a:ext uri="{FF2B5EF4-FFF2-40B4-BE49-F238E27FC236}">
                  <a16:creationId xmlns:a16="http://schemas.microsoft.com/office/drawing/2014/main" id="{B1896B50-97A6-4A05-897F-1029B338F7AE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4" name="Rectangle 733">
              <a:extLst>
                <a:ext uri="{FF2B5EF4-FFF2-40B4-BE49-F238E27FC236}">
                  <a16:creationId xmlns:a16="http://schemas.microsoft.com/office/drawing/2014/main" id="{1B9CF88E-0534-461B-B2A3-B9F967EEB8E0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5" name="Rectangle 734">
              <a:extLst>
                <a:ext uri="{FF2B5EF4-FFF2-40B4-BE49-F238E27FC236}">
                  <a16:creationId xmlns:a16="http://schemas.microsoft.com/office/drawing/2014/main" id="{75868314-19FC-4FBD-92BA-352E6F4960F6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6" name="Rectangle 735">
              <a:extLst>
                <a:ext uri="{FF2B5EF4-FFF2-40B4-BE49-F238E27FC236}">
                  <a16:creationId xmlns:a16="http://schemas.microsoft.com/office/drawing/2014/main" id="{5AEF8C81-8667-410C-A52C-740DAAC89D13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7" name="Group 736">
            <a:extLst>
              <a:ext uri="{FF2B5EF4-FFF2-40B4-BE49-F238E27FC236}">
                <a16:creationId xmlns:a16="http://schemas.microsoft.com/office/drawing/2014/main" id="{3ED44096-2898-470B-A4A2-9EB7624818CA}"/>
              </a:ext>
            </a:extLst>
          </p:cNvPr>
          <p:cNvGrpSpPr/>
          <p:nvPr/>
        </p:nvGrpSpPr>
        <p:grpSpPr>
          <a:xfrm rot="5400000">
            <a:off x="968986" y="-52358"/>
            <a:ext cx="7356270" cy="7911211"/>
            <a:chOff x="888775" y="-272998"/>
            <a:chExt cx="7356270" cy="7911211"/>
          </a:xfrm>
        </p:grpSpPr>
        <p:sp>
          <p:nvSpPr>
            <p:cNvPr id="738" name="Rectangle 737">
              <a:extLst>
                <a:ext uri="{FF2B5EF4-FFF2-40B4-BE49-F238E27FC236}">
                  <a16:creationId xmlns:a16="http://schemas.microsoft.com/office/drawing/2014/main" id="{6E8B7982-B072-442B-91E9-9AF4B08CF71C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9" name="Rectangle 738">
              <a:extLst>
                <a:ext uri="{FF2B5EF4-FFF2-40B4-BE49-F238E27FC236}">
                  <a16:creationId xmlns:a16="http://schemas.microsoft.com/office/drawing/2014/main" id="{5C9676A5-425F-4DBB-9FFF-3604F28E93D6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0" name="Rectangle 739">
              <a:extLst>
                <a:ext uri="{FF2B5EF4-FFF2-40B4-BE49-F238E27FC236}">
                  <a16:creationId xmlns:a16="http://schemas.microsoft.com/office/drawing/2014/main" id="{8E57C87A-6948-42DE-BD96-855F90900231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1" name="Rectangle 740">
              <a:extLst>
                <a:ext uri="{FF2B5EF4-FFF2-40B4-BE49-F238E27FC236}">
                  <a16:creationId xmlns:a16="http://schemas.microsoft.com/office/drawing/2014/main" id="{A3A6F46C-E0B6-42F2-9347-FE623E0EFB0F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2" name="Rectangle 741">
              <a:extLst>
                <a:ext uri="{FF2B5EF4-FFF2-40B4-BE49-F238E27FC236}">
                  <a16:creationId xmlns:a16="http://schemas.microsoft.com/office/drawing/2014/main" id="{DCEDE80D-0749-4EE9-9C7F-D32BEE0B263C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3" name="Rectangle 742">
              <a:extLst>
                <a:ext uri="{FF2B5EF4-FFF2-40B4-BE49-F238E27FC236}">
                  <a16:creationId xmlns:a16="http://schemas.microsoft.com/office/drawing/2014/main" id="{52A58805-C977-4523-A3F7-09FE4769E33E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4" name="Rectangle 743">
              <a:extLst>
                <a:ext uri="{FF2B5EF4-FFF2-40B4-BE49-F238E27FC236}">
                  <a16:creationId xmlns:a16="http://schemas.microsoft.com/office/drawing/2014/main" id="{BD040902-69BA-4FE1-9A49-75CB9264B679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5" name="Rectangle 744">
              <a:extLst>
                <a:ext uri="{FF2B5EF4-FFF2-40B4-BE49-F238E27FC236}">
                  <a16:creationId xmlns:a16="http://schemas.microsoft.com/office/drawing/2014/main" id="{3922B574-EDF1-4766-925D-57E46E97A9B8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6" name="Rectangle 745">
              <a:extLst>
                <a:ext uri="{FF2B5EF4-FFF2-40B4-BE49-F238E27FC236}">
                  <a16:creationId xmlns:a16="http://schemas.microsoft.com/office/drawing/2014/main" id="{FDF5925C-3920-4B8D-91A1-A2F900C39D81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7" name="Rectangle 746">
              <a:extLst>
                <a:ext uri="{FF2B5EF4-FFF2-40B4-BE49-F238E27FC236}">
                  <a16:creationId xmlns:a16="http://schemas.microsoft.com/office/drawing/2014/main" id="{9F65AAE2-D45B-416C-A867-221486F07BC7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8" name="Rectangle 747">
              <a:extLst>
                <a:ext uri="{FF2B5EF4-FFF2-40B4-BE49-F238E27FC236}">
                  <a16:creationId xmlns:a16="http://schemas.microsoft.com/office/drawing/2014/main" id="{9072DEEB-70B4-4742-96F2-F030A6C104C9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9" name="Rectangle 748">
              <a:extLst>
                <a:ext uri="{FF2B5EF4-FFF2-40B4-BE49-F238E27FC236}">
                  <a16:creationId xmlns:a16="http://schemas.microsoft.com/office/drawing/2014/main" id="{E332AA9F-C964-489A-B793-80FDA0A6FEAE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0" name="Rectangle 749">
              <a:extLst>
                <a:ext uri="{FF2B5EF4-FFF2-40B4-BE49-F238E27FC236}">
                  <a16:creationId xmlns:a16="http://schemas.microsoft.com/office/drawing/2014/main" id="{6E37C825-B28E-4C45-9143-C15B1368449E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1" name="Rectangle 750">
              <a:extLst>
                <a:ext uri="{FF2B5EF4-FFF2-40B4-BE49-F238E27FC236}">
                  <a16:creationId xmlns:a16="http://schemas.microsoft.com/office/drawing/2014/main" id="{5F5AEDF5-74D4-4B52-99E6-CC219750BDB1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2" name="Rectangle 751">
              <a:extLst>
                <a:ext uri="{FF2B5EF4-FFF2-40B4-BE49-F238E27FC236}">
                  <a16:creationId xmlns:a16="http://schemas.microsoft.com/office/drawing/2014/main" id="{5CD0DA71-465C-4C1B-8047-5AB8866D2932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3" name="Rectangle 752">
              <a:extLst>
                <a:ext uri="{FF2B5EF4-FFF2-40B4-BE49-F238E27FC236}">
                  <a16:creationId xmlns:a16="http://schemas.microsoft.com/office/drawing/2014/main" id="{C6700915-27CB-426F-AAC5-2C66D049F893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4" name="Rectangle 753">
              <a:extLst>
                <a:ext uri="{FF2B5EF4-FFF2-40B4-BE49-F238E27FC236}">
                  <a16:creationId xmlns:a16="http://schemas.microsoft.com/office/drawing/2014/main" id="{B76FA237-12DD-45EA-A7DC-5551ECD7CB71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5" name="Rectangle 754">
              <a:extLst>
                <a:ext uri="{FF2B5EF4-FFF2-40B4-BE49-F238E27FC236}">
                  <a16:creationId xmlns:a16="http://schemas.microsoft.com/office/drawing/2014/main" id="{A3D24238-C10B-4BEC-A2BA-B7613B967A04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6" name="Rectangle 755">
              <a:extLst>
                <a:ext uri="{FF2B5EF4-FFF2-40B4-BE49-F238E27FC236}">
                  <a16:creationId xmlns:a16="http://schemas.microsoft.com/office/drawing/2014/main" id="{160ABABF-5EE1-440D-942C-46AB642AA5D9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7" name="Rectangle 756">
              <a:extLst>
                <a:ext uri="{FF2B5EF4-FFF2-40B4-BE49-F238E27FC236}">
                  <a16:creationId xmlns:a16="http://schemas.microsoft.com/office/drawing/2014/main" id="{ACD1850A-F82F-4230-8DA5-17B4EEC78545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8" name="Rectangle 757">
              <a:extLst>
                <a:ext uri="{FF2B5EF4-FFF2-40B4-BE49-F238E27FC236}">
                  <a16:creationId xmlns:a16="http://schemas.microsoft.com/office/drawing/2014/main" id="{66D182F7-A967-4ECC-BCB1-AB9C4C577268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9" name="Rectangle 758">
              <a:extLst>
                <a:ext uri="{FF2B5EF4-FFF2-40B4-BE49-F238E27FC236}">
                  <a16:creationId xmlns:a16="http://schemas.microsoft.com/office/drawing/2014/main" id="{37B5DE1C-13A7-4F83-BA79-5B39E184AF70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0" name="Rectangle 759">
              <a:extLst>
                <a:ext uri="{FF2B5EF4-FFF2-40B4-BE49-F238E27FC236}">
                  <a16:creationId xmlns:a16="http://schemas.microsoft.com/office/drawing/2014/main" id="{9F90B0C7-8A52-4572-AD9D-3D35248B3DEF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1" name="Rectangle 760">
              <a:extLst>
                <a:ext uri="{FF2B5EF4-FFF2-40B4-BE49-F238E27FC236}">
                  <a16:creationId xmlns:a16="http://schemas.microsoft.com/office/drawing/2014/main" id="{AF45EC2B-549F-43EB-A2C7-9AAEC7F36C2B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2" name="Rectangle 761">
              <a:extLst>
                <a:ext uri="{FF2B5EF4-FFF2-40B4-BE49-F238E27FC236}">
                  <a16:creationId xmlns:a16="http://schemas.microsoft.com/office/drawing/2014/main" id="{36AD388C-946D-4FB2-BCEE-4D900CF1AC9C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3" name="Rectangle 762">
              <a:extLst>
                <a:ext uri="{FF2B5EF4-FFF2-40B4-BE49-F238E27FC236}">
                  <a16:creationId xmlns:a16="http://schemas.microsoft.com/office/drawing/2014/main" id="{970C195E-3B75-4041-B5DA-FC3518866CBE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4" name="Rectangle 763">
              <a:extLst>
                <a:ext uri="{FF2B5EF4-FFF2-40B4-BE49-F238E27FC236}">
                  <a16:creationId xmlns:a16="http://schemas.microsoft.com/office/drawing/2014/main" id="{0F58AA16-02E3-41AF-B89C-E3C27785CEA7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5" name="Rectangle 764">
              <a:extLst>
                <a:ext uri="{FF2B5EF4-FFF2-40B4-BE49-F238E27FC236}">
                  <a16:creationId xmlns:a16="http://schemas.microsoft.com/office/drawing/2014/main" id="{466A003A-43CC-4A28-9F9E-283E44EB7D86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6" name="Rectangle 765">
              <a:extLst>
                <a:ext uri="{FF2B5EF4-FFF2-40B4-BE49-F238E27FC236}">
                  <a16:creationId xmlns:a16="http://schemas.microsoft.com/office/drawing/2014/main" id="{1381FE62-894A-42A0-9764-7EC278788BA8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7" name="Rectangle 766">
              <a:extLst>
                <a:ext uri="{FF2B5EF4-FFF2-40B4-BE49-F238E27FC236}">
                  <a16:creationId xmlns:a16="http://schemas.microsoft.com/office/drawing/2014/main" id="{029978EE-AFD2-4995-B37A-A55B9E213CE3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8" name="Rectangle 767">
              <a:extLst>
                <a:ext uri="{FF2B5EF4-FFF2-40B4-BE49-F238E27FC236}">
                  <a16:creationId xmlns:a16="http://schemas.microsoft.com/office/drawing/2014/main" id="{EB755782-F918-48C5-91E2-A1899DA64596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-33338" y="-6064"/>
            <a:ext cx="9144000" cy="5969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Origin is defined</a:t>
            </a:r>
            <a:r>
              <a:rPr lang="en-US" sz="4000">
                <a:solidFill>
                  <a:schemeClr val="tx1"/>
                </a:solidFill>
              </a:rPr>
              <a:t>. Now, </a:t>
            </a:r>
            <a:r>
              <a:rPr lang="en-US" sz="4000" dirty="0">
                <a:solidFill>
                  <a:schemeClr val="tx1"/>
                </a:solidFill>
              </a:rPr>
              <a:t>label a* &amp; b*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B3ACEB9F-50AF-4E21-9914-A3641A2302B2}"/>
              </a:ext>
            </a:extLst>
          </p:cNvPr>
          <p:cNvGrpSpPr/>
          <p:nvPr/>
        </p:nvGrpSpPr>
        <p:grpSpPr>
          <a:xfrm>
            <a:off x="457199" y="604838"/>
            <a:ext cx="8528051" cy="6253162"/>
            <a:chOff x="457199" y="604838"/>
            <a:chExt cx="8528051" cy="6253162"/>
          </a:xfrm>
        </p:grpSpPr>
        <p:sp>
          <p:nvSpPr>
            <p:cNvPr id="71" name="Line 473">
              <a:extLst>
                <a:ext uri="{FF2B5EF4-FFF2-40B4-BE49-F238E27FC236}">
                  <a16:creationId xmlns:a16="http://schemas.microsoft.com/office/drawing/2014/main" id="{DD1373F5-7838-4F72-B667-3172381F15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62475" y="1417638"/>
              <a:ext cx="0" cy="544036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474">
              <a:extLst>
                <a:ext uri="{FF2B5EF4-FFF2-40B4-BE49-F238E27FC236}">
                  <a16:creationId xmlns:a16="http://schemas.microsoft.com/office/drawing/2014/main" id="{39B71243-3DE6-4DE2-8E7C-BB8697F8EEC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438644" y="158755"/>
              <a:ext cx="0" cy="796288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Text Box 477">
              <a:extLst>
                <a:ext uri="{FF2B5EF4-FFF2-40B4-BE49-F238E27FC236}">
                  <a16:creationId xmlns:a16="http://schemas.microsoft.com/office/drawing/2014/main" id="{54F0C2BC-E649-4E4E-8598-78579530A3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69300" y="3795713"/>
              <a:ext cx="6159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600" dirty="0"/>
                <a:t>a*</a:t>
              </a:r>
            </a:p>
          </p:txBody>
        </p:sp>
        <p:sp>
          <p:nvSpPr>
            <p:cNvPr id="74" name="Text Box 478">
              <a:extLst>
                <a:ext uri="{FF2B5EF4-FFF2-40B4-BE49-F238E27FC236}">
                  <a16:creationId xmlns:a16="http://schemas.microsoft.com/office/drawing/2014/main" id="{F14E1C3A-631D-4616-A027-C4060FF812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7525" y="604838"/>
              <a:ext cx="6413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600" dirty="0"/>
                <a:t>b*</a:t>
              </a:r>
            </a:p>
          </p:txBody>
        </p:sp>
      </p:grpSp>
      <p:sp>
        <p:nvSpPr>
          <p:cNvPr id="75" name="Text Box 472">
            <a:extLst>
              <a:ext uri="{FF2B5EF4-FFF2-40B4-BE49-F238E27FC236}">
                <a16:creationId xmlns:a16="http://schemas.microsoft.com/office/drawing/2014/main" id="{47F8A441-2CDE-4FE7-8F5F-C377029A1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4638" y="780079"/>
            <a:ext cx="1781175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0" dirty="0"/>
              <a:t>What is the index of the spot?</a:t>
            </a:r>
          </a:p>
        </p:txBody>
      </p:sp>
      <p:sp>
        <p:nvSpPr>
          <p:cNvPr id="76" name="Oval 682">
            <a:extLst>
              <a:ext uri="{FF2B5EF4-FFF2-40B4-BE49-F238E27FC236}">
                <a16:creationId xmlns:a16="http://schemas.microsoft.com/office/drawing/2014/main" id="{80A4A879-1D91-4F1C-AFEC-5C9A016194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31534" y="2121522"/>
            <a:ext cx="164592" cy="164592"/>
          </a:xfrm>
          <a:prstGeom prst="ellips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Oval 682">
            <a:extLst>
              <a:ext uri="{FF2B5EF4-FFF2-40B4-BE49-F238E27FC236}">
                <a16:creationId xmlns:a16="http://schemas.microsoft.com/office/drawing/2014/main" id="{4D95B44C-FF49-46C0-BB63-E0DDD5DA3C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3176" y="4061773"/>
            <a:ext cx="164592" cy="164592"/>
          </a:xfrm>
          <a:prstGeom prst="ellips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07BCBEF-9805-450C-9F95-2B6E748A7500}"/>
              </a:ext>
            </a:extLst>
          </p:cNvPr>
          <p:cNvGrpSpPr/>
          <p:nvPr/>
        </p:nvGrpSpPr>
        <p:grpSpPr>
          <a:xfrm>
            <a:off x="4521959" y="3997547"/>
            <a:ext cx="328936" cy="276999"/>
            <a:chOff x="4521959" y="3997547"/>
            <a:chExt cx="328936" cy="276999"/>
          </a:xfrm>
        </p:grpSpPr>
        <p:sp>
          <p:nvSpPr>
            <p:cNvPr id="79" name="Arrow: Right 78">
              <a:extLst>
                <a:ext uri="{FF2B5EF4-FFF2-40B4-BE49-F238E27FC236}">
                  <a16:creationId xmlns:a16="http://schemas.microsoft.com/office/drawing/2014/main" id="{59669887-3DB0-4CAD-99D2-EDE0F3D077DE}"/>
                </a:ext>
              </a:extLst>
            </p:cNvPr>
            <p:cNvSpPr/>
            <p:nvPr/>
          </p:nvSpPr>
          <p:spPr>
            <a:xfrm>
              <a:off x="4580536" y="4026126"/>
              <a:ext cx="244330" cy="23851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A283B15A-EAB4-4EEC-BF81-C0DF3648E00D}"/>
                </a:ext>
              </a:extLst>
            </p:cNvPr>
            <p:cNvSpPr/>
            <p:nvPr/>
          </p:nvSpPr>
          <p:spPr>
            <a:xfrm>
              <a:off x="4521959" y="3997547"/>
              <a:ext cx="32893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/>
                <a:t>a*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A3978668-88A1-42F8-AA85-354DAC521372}"/>
              </a:ext>
            </a:extLst>
          </p:cNvPr>
          <p:cNvGrpSpPr/>
          <p:nvPr/>
        </p:nvGrpSpPr>
        <p:grpSpPr>
          <a:xfrm>
            <a:off x="4408149" y="3883614"/>
            <a:ext cx="317715" cy="261610"/>
            <a:chOff x="5157449" y="3883614"/>
            <a:chExt cx="317715" cy="261610"/>
          </a:xfrm>
        </p:grpSpPr>
        <p:sp>
          <p:nvSpPr>
            <p:cNvPr id="82" name="Arrow: Right 81">
              <a:extLst>
                <a:ext uri="{FF2B5EF4-FFF2-40B4-BE49-F238E27FC236}">
                  <a16:creationId xmlns:a16="http://schemas.microsoft.com/office/drawing/2014/main" id="{CDF07E2D-9AD3-42AC-B596-8F4072CD108B}"/>
                </a:ext>
              </a:extLst>
            </p:cNvPr>
            <p:cNvSpPr/>
            <p:nvPr/>
          </p:nvSpPr>
          <p:spPr>
            <a:xfrm rot="16200000">
              <a:off x="5181054" y="3895941"/>
              <a:ext cx="244330" cy="23851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0378F3EB-CC54-408A-84EB-ED775474CBBB}"/>
                </a:ext>
              </a:extLst>
            </p:cNvPr>
            <p:cNvSpPr/>
            <p:nvPr/>
          </p:nvSpPr>
          <p:spPr>
            <a:xfrm>
              <a:off x="5157449" y="3883614"/>
              <a:ext cx="31771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dirty="0"/>
                <a:t>b</a:t>
              </a:r>
              <a:r>
                <a:rPr lang="en-US" sz="1050" b="0" dirty="0"/>
                <a:t>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9957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roup 355">
            <a:extLst>
              <a:ext uri="{FF2B5EF4-FFF2-40B4-BE49-F238E27FC236}">
                <a16:creationId xmlns:a16="http://schemas.microsoft.com/office/drawing/2014/main" id="{96753204-DB67-4D7A-8F94-38242B9019D8}"/>
              </a:ext>
            </a:extLst>
          </p:cNvPr>
          <p:cNvGrpSpPr>
            <a:grpSpLocks noChangeAspect="1"/>
          </p:cNvGrpSpPr>
          <p:nvPr/>
        </p:nvGrpSpPr>
        <p:grpSpPr>
          <a:xfrm>
            <a:off x="5287284" y="3890314"/>
            <a:ext cx="3793587" cy="2666138"/>
            <a:chOff x="8666777" y="2359985"/>
            <a:chExt cx="1955691" cy="1374463"/>
          </a:xfrm>
        </p:grpSpPr>
        <p:pic>
          <p:nvPicPr>
            <p:cNvPr id="357" name="Picture 356">
              <a:extLst>
                <a:ext uri="{FF2B5EF4-FFF2-40B4-BE49-F238E27FC236}">
                  <a16:creationId xmlns:a16="http://schemas.microsoft.com/office/drawing/2014/main" id="{C09D3104-5D83-416B-9F64-C0262D20A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94"/>
            <a:stretch/>
          </p:blipFill>
          <p:spPr>
            <a:xfrm rot="10800000">
              <a:off x="9178831" y="2792408"/>
              <a:ext cx="678378" cy="876463"/>
            </a:xfrm>
            <a:prstGeom prst="rect">
              <a:avLst/>
            </a:prstGeom>
          </p:spPr>
        </p:pic>
        <p:sp>
          <p:nvSpPr>
            <p:cNvPr id="358" name="Parallelogram 357">
              <a:extLst>
                <a:ext uri="{FF2B5EF4-FFF2-40B4-BE49-F238E27FC236}">
                  <a16:creationId xmlns:a16="http://schemas.microsoft.com/office/drawing/2014/main" id="{F930D968-7C6C-4FA7-819B-19523792D25D}"/>
                </a:ext>
              </a:extLst>
            </p:cNvPr>
            <p:cNvSpPr/>
            <p:nvPr/>
          </p:nvSpPr>
          <p:spPr>
            <a:xfrm>
              <a:off x="9144000" y="2364164"/>
              <a:ext cx="1358731" cy="819716"/>
            </a:xfrm>
            <a:prstGeom prst="parallelogram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84D30EB5-3E2C-4EA2-9116-3C8BDF329D5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345155" y="2364164"/>
              <a:ext cx="119737" cy="9707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360" name="Picture 359">
              <a:extLst>
                <a:ext uri="{FF2B5EF4-FFF2-40B4-BE49-F238E27FC236}">
                  <a16:creationId xmlns:a16="http://schemas.microsoft.com/office/drawing/2014/main" id="{C424A668-7BE6-4217-921F-7D1F3A3EEF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94"/>
            <a:stretch/>
          </p:blipFill>
          <p:spPr>
            <a:xfrm>
              <a:off x="8666777" y="2857985"/>
              <a:ext cx="678378" cy="876463"/>
            </a:xfrm>
            <a:prstGeom prst="rect">
              <a:avLst/>
            </a:prstGeom>
          </p:spPr>
        </p:pic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76704205-E507-4062-9B79-0FF04969F32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502731" y="2359985"/>
              <a:ext cx="119737" cy="9707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DAACA7D8-55E7-4616-983D-4FF7A48F1D1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299337" y="3188355"/>
              <a:ext cx="119737" cy="9707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8AA89BBA-9AED-4DCE-8919-3373C17CF99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146042" y="3183880"/>
              <a:ext cx="119737" cy="9707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4" name="Parallelogram 363">
              <a:extLst>
                <a:ext uri="{FF2B5EF4-FFF2-40B4-BE49-F238E27FC236}">
                  <a16:creationId xmlns:a16="http://schemas.microsoft.com/office/drawing/2014/main" id="{E792CD3D-C278-4500-8C0A-C7C139646032}"/>
                </a:ext>
              </a:extLst>
            </p:cNvPr>
            <p:cNvSpPr/>
            <p:nvPr/>
          </p:nvSpPr>
          <p:spPr>
            <a:xfrm>
              <a:off x="9260738" y="2461243"/>
              <a:ext cx="1358731" cy="819716"/>
            </a:xfrm>
            <a:prstGeom prst="parallelogram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C72B91CF-4DA3-41DB-B5EE-95437F2E092E}"/>
              </a:ext>
            </a:extLst>
          </p:cNvPr>
          <p:cNvCxnSpPr>
            <a:cxnSpLocks/>
          </p:cNvCxnSpPr>
          <p:nvPr/>
        </p:nvCxnSpPr>
        <p:spPr bwMode="auto">
          <a:xfrm flipV="1">
            <a:off x="6424546" y="4078050"/>
            <a:ext cx="433751" cy="156051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09EA276-CFD2-45F1-A932-4F4969F86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Along the way, we will determine the crystal’s unit cell parameters &amp; space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11128-8C0E-4E39-B87D-78CC68E90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041" y="1678881"/>
            <a:ext cx="4619623" cy="4865914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Unit cell parameters must be determined</a:t>
            </a:r>
          </a:p>
          <a:p>
            <a:pPr lvl="1"/>
            <a:r>
              <a:rPr lang="en-US" dirty="0"/>
              <a:t>Lengths a, b, c</a:t>
            </a:r>
          </a:p>
          <a:p>
            <a:pPr lvl="1"/>
            <a:r>
              <a:rPr lang="en-US" dirty="0"/>
              <a:t>Angles </a:t>
            </a:r>
            <a:r>
              <a:rPr lang="el-GR" dirty="0"/>
              <a:t>α</a:t>
            </a:r>
            <a:r>
              <a:rPr lang="en-US" dirty="0"/>
              <a:t>, </a:t>
            </a:r>
            <a:r>
              <a:rPr lang="el-GR" dirty="0"/>
              <a:t>β</a:t>
            </a:r>
            <a:r>
              <a:rPr lang="en-US" dirty="0"/>
              <a:t>, </a:t>
            </a:r>
            <a:r>
              <a:rPr lang="en-US" dirty="0">
                <a:latin typeface="Symbol" panose="05050102010706020507" pitchFamily="18" charset="2"/>
              </a:rPr>
              <a:t>g</a:t>
            </a:r>
          </a:p>
          <a:p>
            <a:r>
              <a:rPr lang="en-US" dirty="0"/>
              <a:t>Space group must be assigned</a:t>
            </a:r>
          </a:p>
          <a:p>
            <a:pPr lvl="1"/>
            <a:r>
              <a:rPr lang="en-US" dirty="0"/>
              <a:t>The collection of operations leave a crystal apparently unchanged (invariant).</a:t>
            </a:r>
          </a:p>
          <a:p>
            <a:pPr lvl="1"/>
            <a:r>
              <a:rPr lang="en-US" dirty="0"/>
              <a:t>May include rotational, translational, and mirror  symmetry elements, alone or in combination. </a:t>
            </a:r>
          </a:p>
          <a:p>
            <a:pPr lvl="1"/>
            <a:r>
              <a:rPr lang="en-US" dirty="0"/>
              <a:t>Here is an example of a crystal in space group P2.</a:t>
            </a:r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x, y, z</a:t>
            </a:r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-x, y,-z</a:t>
            </a:r>
          </a:p>
          <a:p>
            <a:r>
              <a:rPr lang="en-US" dirty="0"/>
              <a:t>Knowing the space group can reduce the labor of atomic model building and enable improvement of intensity measurements by averaging reflections related by symmetry.</a:t>
            </a:r>
          </a:p>
          <a:p>
            <a:pPr lvl="1"/>
            <a:endParaRPr lang="en-US" dirty="0"/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8E41D1A7-1973-4084-967C-F60064DC2105}"/>
              </a:ext>
            </a:extLst>
          </p:cNvPr>
          <p:cNvCxnSpPr>
            <a:cxnSpLocks/>
          </p:cNvCxnSpPr>
          <p:nvPr/>
        </p:nvCxnSpPr>
        <p:spPr bwMode="auto">
          <a:xfrm flipV="1">
            <a:off x="6424546" y="5646665"/>
            <a:ext cx="2261788" cy="1781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2CD49524-47BE-4D77-BE81-A45957CD095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204098" y="5465908"/>
            <a:ext cx="236424" cy="20970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409E7993-B02A-442F-AAF3-7554FC0F3995}"/>
              </a:ext>
            </a:extLst>
          </p:cNvPr>
          <p:cNvSpPr txBox="1"/>
          <p:nvPr/>
        </p:nvSpPr>
        <p:spPr>
          <a:xfrm>
            <a:off x="6067870" y="5153286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D58D9484-4BA1-4409-91D3-DAE761C082DE}"/>
              </a:ext>
            </a:extLst>
          </p:cNvPr>
          <p:cNvSpPr txBox="1"/>
          <p:nvPr/>
        </p:nvSpPr>
        <p:spPr>
          <a:xfrm>
            <a:off x="8053674" y="559559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88B92F49-569B-4688-BA25-352F9ACF4FEF}"/>
              </a:ext>
            </a:extLst>
          </p:cNvPr>
          <p:cNvSpPr txBox="1"/>
          <p:nvPr/>
        </p:nvSpPr>
        <p:spPr>
          <a:xfrm>
            <a:off x="6471345" y="401075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8E1D4CE2-6CD9-4D01-8E93-7B85AA9FB716}"/>
              </a:ext>
            </a:extLst>
          </p:cNvPr>
          <p:cNvSpPr/>
          <p:nvPr/>
        </p:nvSpPr>
        <p:spPr>
          <a:xfrm>
            <a:off x="6616029" y="5123199"/>
            <a:ext cx="1335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x,y,z</a:t>
            </a:r>
            <a:endParaRPr lang="en-US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383" name="Group 382">
            <a:extLst>
              <a:ext uri="{FF2B5EF4-FFF2-40B4-BE49-F238E27FC236}">
                <a16:creationId xmlns:a16="http://schemas.microsoft.com/office/drawing/2014/main" id="{36C0BE41-717D-4970-BD6A-20DCDE028C8B}"/>
              </a:ext>
            </a:extLst>
          </p:cNvPr>
          <p:cNvGrpSpPr>
            <a:grpSpLocks noChangeAspect="1"/>
          </p:cNvGrpSpPr>
          <p:nvPr/>
        </p:nvGrpSpPr>
        <p:grpSpPr>
          <a:xfrm>
            <a:off x="5271200" y="1447812"/>
            <a:ext cx="2896674" cy="1608427"/>
            <a:chOff x="8666777" y="715423"/>
            <a:chExt cx="4681241" cy="2599344"/>
          </a:xfrm>
        </p:grpSpPr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70523D51-332D-41AB-8A1D-3B0F9A1E4F53}"/>
                </a:ext>
              </a:extLst>
            </p:cNvPr>
            <p:cNvGrpSpPr/>
            <p:nvPr/>
          </p:nvGrpSpPr>
          <p:grpSpPr>
            <a:xfrm>
              <a:off x="8666777" y="2359985"/>
              <a:ext cx="1955691" cy="925449"/>
              <a:chOff x="8666777" y="2359985"/>
              <a:chExt cx="1955691" cy="925449"/>
            </a:xfrm>
          </p:grpSpPr>
          <p:pic>
            <p:nvPicPr>
              <p:cNvPr id="207" name="Picture 206">
                <a:extLst>
                  <a:ext uri="{FF2B5EF4-FFF2-40B4-BE49-F238E27FC236}">
                    <a16:creationId xmlns:a16="http://schemas.microsoft.com/office/drawing/2014/main" id="{D74FE12A-0C16-4EC9-B1D3-0F9EADE122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94" t="44732"/>
              <a:stretch/>
            </p:blipFill>
            <p:spPr>
              <a:xfrm rot="10800000">
                <a:off x="9178829" y="2792409"/>
                <a:ext cx="678378" cy="484408"/>
              </a:xfrm>
              <a:prstGeom prst="rect">
                <a:avLst/>
              </a:prstGeom>
            </p:spPr>
          </p:pic>
          <p:sp>
            <p:nvSpPr>
              <p:cNvPr id="208" name="Parallelogram 207">
                <a:extLst>
                  <a:ext uri="{FF2B5EF4-FFF2-40B4-BE49-F238E27FC236}">
                    <a16:creationId xmlns:a16="http://schemas.microsoft.com/office/drawing/2014/main" id="{EBA73783-A2FF-4591-9730-318C7A2A7CB8}"/>
                  </a:ext>
                </a:extLst>
              </p:cNvPr>
              <p:cNvSpPr/>
              <p:nvPr/>
            </p:nvSpPr>
            <p:spPr>
              <a:xfrm>
                <a:off x="9144000" y="2364164"/>
                <a:ext cx="1358731" cy="819716"/>
              </a:xfrm>
              <a:prstGeom prst="parallelogram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E4DB183F-96C8-43EE-A117-F3DDFC4C008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345155" y="2364164"/>
                <a:ext cx="119737" cy="9707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211" name="Picture 210">
                <a:extLst>
                  <a:ext uri="{FF2B5EF4-FFF2-40B4-BE49-F238E27FC236}">
                    <a16:creationId xmlns:a16="http://schemas.microsoft.com/office/drawing/2014/main" id="{CCC74871-F404-416C-BF4D-C81C8F0168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94" b="52214"/>
              <a:stretch/>
            </p:blipFill>
            <p:spPr>
              <a:xfrm>
                <a:off x="8666777" y="2857984"/>
                <a:ext cx="678378" cy="418832"/>
              </a:xfrm>
              <a:prstGeom prst="rect">
                <a:avLst/>
              </a:prstGeom>
            </p:spPr>
          </p:pic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C02D31FB-C524-4D96-9C6B-67BB26BE221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502731" y="2359985"/>
                <a:ext cx="119737" cy="9707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2F0A3579-8181-4A8B-B096-8393D7B67FD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299337" y="3188355"/>
                <a:ext cx="119737" cy="9707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5F5D233B-3D01-4115-AE9F-A841E1BF691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146042" y="3183880"/>
                <a:ext cx="119737" cy="9707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23" name="Parallelogram 222">
                <a:extLst>
                  <a:ext uri="{FF2B5EF4-FFF2-40B4-BE49-F238E27FC236}">
                    <a16:creationId xmlns:a16="http://schemas.microsoft.com/office/drawing/2014/main" id="{3A0542E7-3834-47D1-BE75-A5774531517A}"/>
                  </a:ext>
                </a:extLst>
              </p:cNvPr>
              <p:cNvSpPr/>
              <p:nvPr/>
            </p:nvSpPr>
            <p:spPr>
              <a:xfrm>
                <a:off x="9260738" y="2461243"/>
                <a:ext cx="1358731" cy="819716"/>
              </a:xfrm>
              <a:prstGeom prst="parallelogram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6A0FA043-97B2-4B9E-A231-ECF59C0D820E}"/>
                </a:ext>
              </a:extLst>
            </p:cNvPr>
            <p:cNvGrpSpPr/>
            <p:nvPr/>
          </p:nvGrpSpPr>
          <p:grpSpPr>
            <a:xfrm>
              <a:off x="9822378" y="2359985"/>
              <a:ext cx="1955691" cy="947014"/>
              <a:chOff x="8666777" y="2359985"/>
              <a:chExt cx="1955691" cy="947014"/>
            </a:xfrm>
          </p:grpSpPr>
          <p:pic>
            <p:nvPicPr>
              <p:cNvPr id="258" name="Picture 257">
                <a:extLst>
                  <a:ext uri="{FF2B5EF4-FFF2-40B4-BE49-F238E27FC236}">
                    <a16:creationId xmlns:a16="http://schemas.microsoft.com/office/drawing/2014/main" id="{8C8FE46C-6250-43B6-ADFF-E7309B3860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94" t="41288"/>
              <a:stretch/>
            </p:blipFill>
            <p:spPr>
              <a:xfrm rot="10800000">
                <a:off x="9178829" y="2792409"/>
                <a:ext cx="678378" cy="514590"/>
              </a:xfrm>
              <a:prstGeom prst="rect">
                <a:avLst/>
              </a:prstGeom>
            </p:spPr>
          </p:pic>
          <p:sp>
            <p:nvSpPr>
              <p:cNvPr id="259" name="Parallelogram 258">
                <a:extLst>
                  <a:ext uri="{FF2B5EF4-FFF2-40B4-BE49-F238E27FC236}">
                    <a16:creationId xmlns:a16="http://schemas.microsoft.com/office/drawing/2014/main" id="{1F8B05AF-4BBC-4A34-96BF-9C14CDDF274A}"/>
                  </a:ext>
                </a:extLst>
              </p:cNvPr>
              <p:cNvSpPr/>
              <p:nvPr/>
            </p:nvSpPr>
            <p:spPr>
              <a:xfrm>
                <a:off x="9144000" y="2364164"/>
                <a:ext cx="1358731" cy="819716"/>
              </a:xfrm>
              <a:prstGeom prst="parallelogram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0" name="Straight Connector 259">
                <a:extLst>
                  <a:ext uri="{FF2B5EF4-FFF2-40B4-BE49-F238E27FC236}">
                    <a16:creationId xmlns:a16="http://schemas.microsoft.com/office/drawing/2014/main" id="{BCE68DFC-8D96-4A50-AD69-CE4BA3650DD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345155" y="2364164"/>
                <a:ext cx="119737" cy="9707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261" name="Picture 260">
                <a:extLst>
                  <a:ext uri="{FF2B5EF4-FFF2-40B4-BE49-F238E27FC236}">
                    <a16:creationId xmlns:a16="http://schemas.microsoft.com/office/drawing/2014/main" id="{58C53CF0-BD48-4BC2-BA60-1DF6D86499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94" b="48770"/>
              <a:stretch/>
            </p:blipFill>
            <p:spPr>
              <a:xfrm>
                <a:off x="8666777" y="2857984"/>
                <a:ext cx="678378" cy="449014"/>
              </a:xfrm>
              <a:prstGeom prst="rect">
                <a:avLst/>
              </a:prstGeom>
            </p:spPr>
          </p:pic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C62849DB-5586-425D-948F-7C0A7F20CB1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502731" y="2359985"/>
                <a:ext cx="119737" cy="9707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948C974F-5523-4B96-9EC7-272DE052D59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299337" y="3188355"/>
                <a:ext cx="119737" cy="9707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B9666C92-4E73-4E25-910A-49A87CC450D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146042" y="3183880"/>
                <a:ext cx="119737" cy="9707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65" name="Parallelogram 264">
                <a:extLst>
                  <a:ext uri="{FF2B5EF4-FFF2-40B4-BE49-F238E27FC236}">
                    <a16:creationId xmlns:a16="http://schemas.microsoft.com/office/drawing/2014/main" id="{7FCE940A-5108-48EF-B113-9CCA55040C23}"/>
                  </a:ext>
                </a:extLst>
              </p:cNvPr>
              <p:cNvSpPr/>
              <p:nvPr/>
            </p:nvSpPr>
            <p:spPr>
              <a:xfrm>
                <a:off x="9260738" y="2461243"/>
                <a:ext cx="1358731" cy="819716"/>
              </a:xfrm>
              <a:prstGeom prst="parallelogram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5" name="Group 274">
              <a:extLst>
                <a:ext uri="{FF2B5EF4-FFF2-40B4-BE49-F238E27FC236}">
                  <a16:creationId xmlns:a16="http://schemas.microsoft.com/office/drawing/2014/main" id="{3AF3FC16-A002-4DCF-A5FE-3C6970AFF05A}"/>
                </a:ext>
              </a:extLst>
            </p:cNvPr>
            <p:cNvGrpSpPr/>
            <p:nvPr/>
          </p:nvGrpSpPr>
          <p:grpSpPr>
            <a:xfrm>
              <a:off x="10980171" y="2356670"/>
              <a:ext cx="1955691" cy="958097"/>
              <a:chOff x="8666777" y="2359985"/>
              <a:chExt cx="1955691" cy="958097"/>
            </a:xfrm>
          </p:grpSpPr>
          <p:pic>
            <p:nvPicPr>
              <p:cNvPr id="276" name="Picture 275">
                <a:extLst>
                  <a:ext uri="{FF2B5EF4-FFF2-40B4-BE49-F238E27FC236}">
                    <a16:creationId xmlns:a16="http://schemas.microsoft.com/office/drawing/2014/main" id="{00A21165-C004-4E5B-9C71-EEA31EC2A7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94" t="40024"/>
              <a:stretch/>
            </p:blipFill>
            <p:spPr>
              <a:xfrm rot="10800000">
                <a:off x="9178829" y="2792409"/>
                <a:ext cx="678378" cy="525673"/>
              </a:xfrm>
              <a:prstGeom prst="rect">
                <a:avLst/>
              </a:prstGeom>
            </p:spPr>
          </p:pic>
          <p:sp>
            <p:nvSpPr>
              <p:cNvPr id="277" name="Parallelogram 276">
                <a:extLst>
                  <a:ext uri="{FF2B5EF4-FFF2-40B4-BE49-F238E27FC236}">
                    <a16:creationId xmlns:a16="http://schemas.microsoft.com/office/drawing/2014/main" id="{D1F7CB38-7D9C-4318-BBE3-4ABEE5332DD1}"/>
                  </a:ext>
                </a:extLst>
              </p:cNvPr>
              <p:cNvSpPr/>
              <p:nvPr/>
            </p:nvSpPr>
            <p:spPr>
              <a:xfrm>
                <a:off x="9144000" y="2364164"/>
                <a:ext cx="1358731" cy="819716"/>
              </a:xfrm>
              <a:prstGeom prst="parallelogram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92CCBEC8-E730-4A42-AD6D-AEF7F3AF6EE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345155" y="2364164"/>
                <a:ext cx="119737" cy="9707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279" name="Picture 278">
                <a:extLst>
                  <a:ext uri="{FF2B5EF4-FFF2-40B4-BE49-F238E27FC236}">
                    <a16:creationId xmlns:a16="http://schemas.microsoft.com/office/drawing/2014/main" id="{D10DD909-657D-43C1-86C0-338945944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94" b="47505"/>
              <a:stretch/>
            </p:blipFill>
            <p:spPr>
              <a:xfrm>
                <a:off x="8666777" y="2857984"/>
                <a:ext cx="678378" cy="460097"/>
              </a:xfrm>
              <a:prstGeom prst="rect">
                <a:avLst/>
              </a:prstGeom>
            </p:spPr>
          </p:pic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4E05AE17-C628-42C0-96D2-0B404D5D66D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502731" y="2359985"/>
                <a:ext cx="119737" cy="9707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FCADE5D9-00E0-4FC4-B200-AEB39801429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299337" y="3188355"/>
                <a:ext cx="119737" cy="9707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F2BD504B-8BA5-4F9D-B0EF-0340E471535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146042" y="3183880"/>
                <a:ext cx="119737" cy="9707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83" name="Parallelogram 282">
                <a:extLst>
                  <a:ext uri="{FF2B5EF4-FFF2-40B4-BE49-F238E27FC236}">
                    <a16:creationId xmlns:a16="http://schemas.microsoft.com/office/drawing/2014/main" id="{288719F3-8F0E-4250-BB65-90AACDC1D6FC}"/>
                  </a:ext>
                </a:extLst>
              </p:cNvPr>
              <p:cNvSpPr/>
              <p:nvPr/>
            </p:nvSpPr>
            <p:spPr>
              <a:xfrm>
                <a:off x="9260738" y="2461243"/>
                <a:ext cx="1358731" cy="819716"/>
              </a:xfrm>
              <a:prstGeom prst="parallelogram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B859E996-CC87-4ED3-8F21-76D51B7842FF}"/>
                </a:ext>
              </a:extLst>
            </p:cNvPr>
            <p:cNvGrpSpPr/>
            <p:nvPr/>
          </p:nvGrpSpPr>
          <p:grpSpPr>
            <a:xfrm>
              <a:off x="8874813" y="1539684"/>
              <a:ext cx="1955691" cy="1374463"/>
              <a:chOff x="8666777" y="2359985"/>
              <a:chExt cx="1955691" cy="1374463"/>
            </a:xfrm>
          </p:grpSpPr>
          <p:pic>
            <p:nvPicPr>
              <p:cNvPr id="303" name="Picture 302">
                <a:extLst>
                  <a:ext uri="{FF2B5EF4-FFF2-40B4-BE49-F238E27FC236}">
                    <a16:creationId xmlns:a16="http://schemas.microsoft.com/office/drawing/2014/main" id="{382C609C-C154-4A66-B9D3-452F1EBD77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94"/>
              <a:stretch/>
            </p:blipFill>
            <p:spPr>
              <a:xfrm rot="10800000">
                <a:off x="9178831" y="2792408"/>
                <a:ext cx="678378" cy="876463"/>
              </a:xfrm>
              <a:prstGeom prst="rect">
                <a:avLst/>
              </a:prstGeom>
            </p:spPr>
          </p:pic>
          <p:sp>
            <p:nvSpPr>
              <p:cNvPr id="304" name="Parallelogram 303">
                <a:extLst>
                  <a:ext uri="{FF2B5EF4-FFF2-40B4-BE49-F238E27FC236}">
                    <a16:creationId xmlns:a16="http://schemas.microsoft.com/office/drawing/2014/main" id="{7CC578E1-F2C8-4AD6-8C20-A6BF77B706A0}"/>
                  </a:ext>
                </a:extLst>
              </p:cNvPr>
              <p:cNvSpPr/>
              <p:nvPr/>
            </p:nvSpPr>
            <p:spPr>
              <a:xfrm>
                <a:off x="9144000" y="2364164"/>
                <a:ext cx="1358731" cy="819716"/>
              </a:xfrm>
              <a:prstGeom prst="parallelogram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5" name="Straight Connector 304">
                <a:extLst>
                  <a:ext uri="{FF2B5EF4-FFF2-40B4-BE49-F238E27FC236}">
                    <a16:creationId xmlns:a16="http://schemas.microsoft.com/office/drawing/2014/main" id="{B7B413DA-35D9-4408-A650-618D86FDDCF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345155" y="2364164"/>
                <a:ext cx="119737" cy="9707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306" name="Picture 305">
                <a:extLst>
                  <a:ext uri="{FF2B5EF4-FFF2-40B4-BE49-F238E27FC236}">
                    <a16:creationId xmlns:a16="http://schemas.microsoft.com/office/drawing/2014/main" id="{1E10303E-812F-4228-B487-1784A27083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94"/>
              <a:stretch/>
            </p:blipFill>
            <p:spPr>
              <a:xfrm>
                <a:off x="8666777" y="2857985"/>
                <a:ext cx="678378" cy="876463"/>
              </a:xfrm>
              <a:prstGeom prst="rect">
                <a:avLst/>
              </a:prstGeom>
            </p:spPr>
          </p:pic>
          <p:cxnSp>
            <p:nvCxnSpPr>
              <p:cNvPr id="307" name="Straight Connector 306">
                <a:extLst>
                  <a:ext uri="{FF2B5EF4-FFF2-40B4-BE49-F238E27FC236}">
                    <a16:creationId xmlns:a16="http://schemas.microsoft.com/office/drawing/2014/main" id="{1AFE999A-4AF9-4788-B8E3-7D45D5F09F7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502731" y="2359985"/>
                <a:ext cx="119737" cy="9707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8" name="Straight Connector 307">
                <a:extLst>
                  <a:ext uri="{FF2B5EF4-FFF2-40B4-BE49-F238E27FC236}">
                    <a16:creationId xmlns:a16="http://schemas.microsoft.com/office/drawing/2014/main" id="{11D341B1-D42C-48AB-A7CB-48F6BAB74DC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299337" y="3188355"/>
                <a:ext cx="119737" cy="9707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C51528A3-102B-471E-B6B7-8EFC0075BA9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146042" y="3183880"/>
                <a:ext cx="119737" cy="9707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10" name="Parallelogram 309">
                <a:extLst>
                  <a:ext uri="{FF2B5EF4-FFF2-40B4-BE49-F238E27FC236}">
                    <a16:creationId xmlns:a16="http://schemas.microsoft.com/office/drawing/2014/main" id="{474DFB65-9CD6-4713-BFEB-E71FD798B4DB}"/>
                  </a:ext>
                </a:extLst>
              </p:cNvPr>
              <p:cNvSpPr/>
              <p:nvPr/>
            </p:nvSpPr>
            <p:spPr>
              <a:xfrm>
                <a:off x="9260738" y="2461243"/>
                <a:ext cx="1358731" cy="819716"/>
              </a:xfrm>
              <a:prstGeom prst="parallelogram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1" name="Group 310">
              <a:extLst>
                <a:ext uri="{FF2B5EF4-FFF2-40B4-BE49-F238E27FC236}">
                  <a16:creationId xmlns:a16="http://schemas.microsoft.com/office/drawing/2014/main" id="{49BB3C9F-F4F3-4F6B-BF4C-CA86726BAC89}"/>
                </a:ext>
              </a:extLst>
            </p:cNvPr>
            <p:cNvGrpSpPr/>
            <p:nvPr/>
          </p:nvGrpSpPr>
          <p:grpSpPr>
            <a:xfrm>
              <a:off x="10030414" y="1539684"/>
              <a:ext cx="1955691" cy="1374463"/>
              <a:chOff x="8666777" y="2359985"/>
              <a:chExt cx="1955691" cy="1374463"/>
            </a:xfrm>
          </p:grpSpPr>
          <p:pic>
            <p:nvPicPr>
              <p:cNvPr id="312" name="Picture 311">
                <a:extLst>
                  <a:ext uri="{FF2B5EF4-FFF2-40B4-BE49-F238E27FC236}">
                    <a16:creationId xmlns:a16="http://schemas.microsoft.com/office/drawing/2014/main" id="{098110FF-7893-4A4F-8DE7-6767B145E7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94"/>
              <a:stretch/>
            </p:blipFill>
            <p:spPr>
              <a:xfrm rot="10800000">
                <a:off x="9178831" y="2792408"/>
                <a:ext cx="678378" cy="876463"/>
              </a:xfrm>
              <a:prstGeom prst="rect">
                <a:avLst/>
              </a:prstGeom>
            </p:spPr>
          </p:pic>
          <p:sp>
            <p:nvSpPr>
              <p:cNvPr id="313" name="Parallelogram 312">
                <a:extLst>
                  <a:ext uri="{FF2B5EF4-FFF2-40B4-BE49-F238E27FC236}">
                    <a16:creationId xmlns:a16="http://schemas.microsoft.com/office/drawing/2014/main" id="{6D2A37CB-A6F3-40A1-8870-4EC55C52C152}"/>
                  </a:ext>
                </a:extLst>
              </p:cNvPr>
              <p:cNvSpPr/>
              <p:nvPr/>
            </p:nvSpPr>
            <p:spPr>
              <a:xfrm>
                <a:off x="9144000" y="2364164"/>
                <a:ext cx="1358731" cy="819716"/>
              </a:xfrm>
              <a:prstGeom prst="parallelogram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4" name="Straight Connector 313">
                <a:extLst>
                  <a:ext uri="{FF2B5EF4-FFF2-40B4-BE49-F238E27FC236}">
                    <a16:creationId xmlns:a16="http://schemas.microsoft.com/office/drawing/2014/main" id="{E90A59D4-E562-4447-BBF2-23F68658346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345155" y="2364164"/>
                <a:ext cx="119737" cy="9707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315" name="Picture 314">
                <a:extLst>
                  <a:ext uri="{FF2B5EF4-FFF2-40B4-BE49-F238E27FC236}">
                    <a16:creationId xmlns:a16="http://schemas.microsoft.com/office/drawing/2014/main" id="{D0042309-A735-4609-8480-FABF9EBC37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94"/>
              <a:stretch/>
            </p:blipFill>
            <p:spPr>
              <a:xfrm>
                <a:off x="8666777" y="2857985"/>
                <a:ext cx="678378" cy="876463"/>
              </a:xfrm>
              <a:prstGeom prst="rect">
                <a:avLst/>
              </a:prstGeom>
            </p:spPr>
          </p:pic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id="{3C5977B2-F1E2-42A6-B978-7599BABC835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502731" y="2359985"/>
                <a:ext cx="119737" cy="9707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7" name="Straight Connector 316">
                <a:extLst>
                  <a:ext uri="{FF2B5EF4-FFF2-40B4-BE49-F238E27FC236}">
                    <a16:creationId xmlns:a16="http://schemas.microsoft.com/office/drawing/2014/main" id="{5673BEFA-AD74-49C9-945B-1B2F68C71A8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299337" y="3188355"/>
                <a:ext cx="119737" cy="9707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0343AB6C-6134-4704-A94A-9F2E68DCEA3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146042" y="3183880"/>
                <a:ext cx="119737" cy="9707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19" name="Parallelogram 318">
                <a:extLst>
                  <a:ext uri="{FF2B5EF4-FFF2-40B4-BE49-F238E27FC236}">
                    <a16:creationId xmlns:a16="http://schemas.microsoft.com/office/drawing/2014/main" id="{FDB7B10C-12F9-4939-8278-751333063BEF}"/>
                  </a:ext>
                </a:extLst>
              </p:cNvPr>
              <p:cNvSpPr/>
              <p:nvPr/>
            </p:nvSpPr>
            <p:spPr>
              <a:xfrm>
                <a:off x="9260738" y="2461243"/>
                <a:ext cx="1358731" cy="819716"/>
              </a:xfrm>
              <a:prstGeom prst="parallelogram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0" name="Group 319">
              <a:extLst>
                <a:ext uri="{FF2B5EF4-FFF2-40B4-BE49-F238E27FC236}">
                  <a16:creationId xmlns:a16="http://schemas.microsoft.com/office/drawing/2014/main" id="{9FA01852-C173-4472-B569-988BBE2C748B}"/>
                </a:ext>
              </a:extLst>
            </p:cNvPr>
            <p:cNvGrpSpPr/>
            <p:nvPr/>
          </p:nvGrpSpPr>
          <p:grpSpPr>
            <a:xfrm>
              <a:off x="11188207" y="1536369"/>
              <a:ext cx="1955691" cy="1374463"/>
              <a:chOff x="8666777" y="2359985"/>
              <a:chExt cx="1955691" cy="1374463"/>
            </a:xfrm>
          </p:grpSpPr>
          <p:pic>
            <p:nvPicPr>
              <p:cNvPr id="321" name="Picture 320">
                <a:extLst>
                  <a:ext uri="{FF2B5EF4-FFF2-40B4-BE49-F238E27FC236}">
                    <a16:creationId xmlns:a16="http://schemas.microsoft.com/office/drawing/2014/main" id="{D554CAEF-6541-4A3A-BD6F-B9AA151096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94"/>
              <a:stretch/>
            </p:blipFill>
            <p:spPr>
              <a:xfrm rot="10800000">
                <a:off x="9178831" y="2792408"/>
                <a:ext cx="678378" cy="876463"/>
              </a:xfrm>
              <a:prstGeom prst="rect">
                <a:avLst/>
              </a:prstGeom>
            </p:spPr>
          </p:pic>
          <p:sp>
            <p:nvSpPr>
              <p:cNvPr id="322" name="Parallelogram 321">
                <a:extLst>
                  <a:ext uri="{FF2B5EF4-FFF2-40B4-BE49-F238E27FC236}">
                    <a16:creationId xmlns:a16="http://schemas.microsoft.com/office/drawing/2014/main" id="{14304C32-776B-4690-808C-2D5277ADEC7C}"/>
                  </a:ext>
                </a:extLst>
              </p:cNvPr>
              <p:cNvSpPr/>
              <p:nvPr/>
            </p:nvSpPr>
            <p:spPr>
              <a:xfrm>
                <a:off x="9144000" y="2364164"/>
                <a:ext cx="1358731" cy="819716"/>
              </a:xfrm>
              <a:prstGeom prst="parallelogram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3" name="Straight Connector 322">
                <a:extLst>
                  <a:ext uri="{FF2B5EF4-FFF2-40B4-BE49-F238E27FC236}">
                    <a16:creationId xmlns:a16="http://schemas.microsoft.com/office/drawing/2014/main" id="{A303E332-F004-4674-ACA7-0D4DC42AB96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345155" y="2364164"/>
                <a:ext cx="119737" cy="9707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324" name="Picture 323">
                <a:extLst>
                  <a:ext uri="{FF2B5EF4-FFF2-40B4-BE49-F238E27FC236}">
                    <a16:creationId xmlns:a16="http://schemas.microsoft.com/office/drawing/2014/main" id="{C70608E6-19C9-4EFE-B46A-05EAC0D288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94"/>
              <a:stretch/>
            </p:blipFill>
            <p:spPr>
              <a:xfrm>
                <a:off x="8666777" y="2857985"/>
                <a:ext cx="678378" cy="876463"/>
              </a:xfrm>
              <a:prstGeom prst="rect">
                <a:avLst/>
              </a:prstGeom>
            </p:spPr>
          </p:pic>
          <p:cxnSp>
            <p:nvCxnSpPr>
              <p:cNvPr id="325" name="Straight Connector 324">
                <a:extLst>
                  <a:ext uri="{FF2B5EF4-FFF2-40B4-BE49-F238E27FC236}">
                    <a16:creationId xmlns:a16="http://schemas.microsoft.com/office/drawing/2014/main" id="{90A75253-F92D-4E70-85AE-801532202F3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502731" y="2359985"/>
                <a:ext cx="119737" cy="9707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26B363E3-33E3-4F0F-9DCC-EA5CC937BEC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299337" y="3188355"/>
                <a:ext cx="119737" cy="9707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0D217E08-1AFC-4BC5-9F0A-517F1E6B7EB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146042" y="3183880"/>
                <a:ext cx="119737" cy="9707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28" name="Parallelogram 327">
                <a:extLst>
                  <a:ext uri="{FF2B5EF4-FFF2-40B4-BE49-F238E27FC236}">
                    <a16:creationId xmlns:a16="http://schemas.microsoft.com/office/drawing/2014/main" id="{FBCC766B-8A50-483F-AA59-E93FDBC1D1D5}"/>
                  </a:ext>
                </a:extLst>
              </p:cNvPr>
              <p:cNvSpPr/>
              <p:nvPr/>
            </p:nvSpPr>
            <p:spPr>
              <a:xfrm>
                <a:off x="9260738" y="2461243"/>
                <a:ext cx="1358731" cy="819716"/>
              </a:xfrm>
              <a:prstGeom prst="parallelogram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id="{60FD0A3C-9857-4FA0-838B-B744DC1E4E09}"/>
                </a:ext>
              </a:extLst>
            </p:cNvPr>
            <p:cNvGrpSpPr/>
            <p:nvPr/>
          </p:nvGrpSpPr>
          <p:grpSpPr>
            <a:xfrm>
              <a:off x="9078933" y="718738"/>
              <a:ext cx="1955691" cy="1374463"/>
              <a:chOff x="8666777" y="2359985"/>
              <a:chExt cx="1955691" cy="1374463"/>
            </a:xfrm>
          </p:grpSpPr>
          <p:pic>
            <p:nvPicPr>
              <p:cNvPr id="330" name="Picture 329">
                <a:extLst>
                  <a:ext uri="{FF2B5EF4-FFF2-40B4-BE49-F238E27FC236}">
                    <a16:creationId xmlns:a16="http://schemas.microsoft.com/office/drawing/2014/main" id="{25D1C191-3291-4B59-86B2-6EF593A862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94"/>
              <a:stretch/>
            </p:blipFill>
            <p:spPr>
              <a:xfrm rot="10800000">
                <a:off x="9178831" y="2792408"/>
                <a:ext cx="678378" cy="876463"/>
              </a:xfrm>
              <a:prstGeom prst="rect">
                <a:avLst/>
              </a:prstGeom>
            </p:spPr>
          </p:pic>
          <p:sp>
            <p:nvSpPr>
              <p:cNvPr id="331" name="Parallelogram 330">
                <a:extLst>
                  <a:ext uri="{FF2B5EF4-FFF2-40B4-BE49-F238E27FC236}">
                    <a16:creationId xmlns:a16="http://schemas.microsoft.com/office/drawing/2014/main" id="{D2FD0375-14A2-453A-81D9-498101C2C40C}"/>
                  </a:ext>
                </a:extLst>
              </p:cNvPr>
              <p:cNvSpPr/>
              <p:nvPr/>
            </p:nvSpPr>
            <p:spPr>
              <a:xfrm>
                <a:off x="9144000" y="2364164"/>
                <a:ext cx="1358731" cy="819716"/>
              </a:xfrm>
              <a:prstGeom prst="parallelogram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2" name="Straight Connector 331">
                <a:extLst>
                  <a:ext uri="{FF2B5EF4-FFF2-40B4-BE49-F238E27FC236}">
                    <a16:creationId xmlns:a16="http://schemas.microsoft.com/office/drawing/2014/main" id="{4B5AD190-796A-4BD5-8199-23FC24FECCC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345155" y="2364164"/>
                <a:ext cx="119737" cy="9707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333" name="Picture 332">
                <a:extLst>
                  <a:ext uri="{FF2B5EF4-FFF2-40B4-BE49-F238E27FC236}">
                    <a16:creationId xmlns:a16="http://schemas.microsoft.com/office/drawing/2014/main" id="{0595D360-1266-4A85-B228-937B25DF55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94"/>
              <a:stretch/>
            </p:blipFill>
            <p:spPr>
              <a:xfrm>
                <a:off x="8666777" y="2857985"/>
                <a:ext cx="678378" cy="876463"/>
              </a:xfrm>
              <a:prstGeom prst="rect">
                <a:avLst/>
              </a:prstGeom>
            </p:spPr>
          </p:pic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17937ED8-8991-4ECA-916A-DE6465859A8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502731" y="2359985"/>
                <a:ext cx="119737" cy="9707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5" name="Straight Connector 334">
                <a:extLst>
                  <a:ext uri="{FF2B5EF4-FFF2-40B4-BE49-F238E27FC236}">
                    <a16:creationId xmlns:a16="http://schemas.microsoft.com/office/drawing/2014/main" id="{B70AA230-85EB-45C0-BFEF-C571984B1B1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299337" y="3188355"/>
                <a:ext cx="119737" cy="9707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6" name="Straight Connector 335">
                <a:extLst>
                  <a:ext uri="{FF2B5EF4-FFF2-40B4-BE49-F238E27FC236}">
                    <a16:creationId xmlns:a16="http://schemas.microsoft.com/office/drawing/2014/main" id="{25845A09-F578-4AC2-A277-66E060FCFD3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146042" y="3183880"/>
                <a:ext cx="119737" cy="9707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37" name="Parallelogram 336">
                <a:extLst>
                  <a:ext uri="{FF2B5EF4-FFF2-40B4-BE49-F238E27FC236}">
                    <a16:creationId xmlns:a16="http://schemas.microsoft.com/office/drawing/2014/main" id="{08C21E32-434B-4562-93A3-D1BD3EC5DE4A}"/>
                  </a:ext>
                </a:extLst>
              </p:cNvPr>
              <p:cNvSpPr/>
              <p:nvPr/>
            </p:nvSpPr>
            <p:spPr>
              <a:xfrm>
                <a:off x="9260738" y="2461243"/>
                <a:ext cx="1358731" cy="819716"/>
              </a:xfrm>
              <a:prstGeom prst="parallelogram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8" name="Group 337">
              <a:extLst>
                <a:ext uri="{FF2B5EF4-FFF2-40B4-BE49-F238E27FC236}">
                  <a16:creationId xmlns:a16="http://schemas.microsoft.com/office/drawing/2014/main" id="{756AAD09-B095-452D-9FC5-7258D13B044C}"/>
                </a:ext>
              </a:extLst>
            </p:cNvPr>
            <p:cNvGrpSpPr/>
            <p:nvPr/>
          </p:nvGrpSpPr>
          <p:grpSpPr>
            <a:xfrm>
              <a:off x="10234534" y="718738"/>
              <a:ext cx="1955691" cy="1374463"/>
              <a:chOff x="8666777" y="2359985"/>
              <a:chExt cx="1955691" cy="1374463"/>
            </a:xfrm>
          </p:grpSpPr>
          <p:pic>
            <p:nvPicPr>
              <p:cNvPr id="339" name="Picture 338">
                <a:extLst>
                  <a:ext uri="{FF2B5EF4-FFF2-40B4-BE49-F238E27FC236}">
                    <a16:creationId xmlns:a16="http://schemas.microsoft.com/office/drawing/2014/main" id="{81886860-7C2B-436D-B5E3-0BE46ACDB1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94"/>
              <a:stretch/>
            </p:blipFill>
            <p:spPr>
              <a:xfrm rot="10800000">
                <a:off x="9178831" y="2792408"/>
                <a:ext cx="678378" cy="876463"/>
              </a:xfrm>
              <a:prstGeom prst="rect">
                <a:avLst/>
              </a:prstGeom>
            </p:spPr>
          </p:pic>
          <p:sp>
            <p:nvSpPr>
              <p:cNvPr id="340" name="Parallelogram 339">
                <a:extLst>
                  <a:ext uri="{FF2B5EF4-FFF2-40B4-BE49-F238E27FC236}">
                    <a16:creationId xmlns:a16="http://schemas.microsoft.com/office/drawing/2014/main" id="{92B120D6-728C-417F-8D3C-C3AA4EA1704A}"/>
                  </a:ext>
                </a:extLst>
              </p:cNvPr>
              <p:cNvSpPr/>
              <p:nvPr/>
            </p:nvSpPr>
            <p:spPr>
              <a:xfrm>
                <a:off x="9144000" y="2364164"/>
                <a:ext cx="1358731" cy="819716"/>
              </a:xfrm>
              <a:prstGeom prst="parallelogram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1" name="Straight Connector 340">
                <a:extLst>
                  <a:ext uri="{FF2B5EF4-FFF2-40B4-BE49-F238E27FC236}">
                    <a16:creationId xmlns:a16="http://schemas.microsoft.com/office/drawing/2014/main" id="{38816B40-FECB-40E2-B19D-A8270D06875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345155" y="2364164"/>
                <a:ext cx="119737" cy="9707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342" name="Picture 341">
                <a:extLst>
                  <a:ext uri="{FF2B5EF4-FFF2-40B4-BE49-F238E27FC236}">
                    <a16:creationId xmlns:a16="http://schemas.microsoft.com/office/drawing/2014/main" id="{ADF9584F-38AF-4F97-B9B7-A191E46EB4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94"/>
              <a:stretch/>
            </p:blipFill>
            <p:spPr>
              <a:xfrm>
                <a:off x="8666777" y="2857985"/>
                <a:ext cx="678378" cy="876463"/>
              </a:xfrm>
              <a:prstGeom prst="rect">
                <a:avLst/>
              </a:prstGeom>
            </p:spPr>
          </p:pic>
          <p:cxnSp>
            <p:nvCxnSpPr>
              <p:cNvPr id="343" name="Straight Connector 342">
                <a:extLst>
                  <a:ext uri="{FF2B5EF4-FFF2-40B4-BE49-F238E27FC236}">
                    <a16:creationId xmlns:a16="http://schemas.microsoft.com/office/drawing/2014/main" id="{96F4C356-50F0-458E-B2E3-627573F582D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502731" y="2359985"/>
                <a:ext cx="119737" cy="9707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4" name="Straight Connector 343">
                <a:extLst>
                  <a:ext uri="{FF2B5EF4-FFF2-40B4-BE49-F238E27FC236}">
                    <a16:creationId xmlns:a16="http://schemas.microsoft.com/office/drawing/2014/main" id="{075912E1-740B-4E6C-A650-73D55753B03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299337" y="3188355"/>
                <a:ext cx="119737" cy="9707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5" name="Straight Connector 344">
                <a:extLst>
                  <a:ext uri="{FF2B5EF4-FFF2-40B4-BE49-F238E27FC236}">
                    <a16:creationId xmlns:a16="http://schemas.microsoft.com/office/drawing/2014/main" id="{7121F916-E7CB-4224-9D15-A31DD02C81D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146042" y="3183880"/>
                <a:ext cx="119737" cy="9707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46" name="Parallelogram 345">
                <a:extLst>
                  <a:ext uri="{FF2B5EF4-FFF2-40B4-BE49-F238E27FC236}">
                    <a16:creationId xmlns:a16="http://schemas.microsoft.com/office/drawing/2014/main" id="{E2A54D80-E5BF-4FFF-B8BA-F6C67F5FCDF5}"/>
                  </a:ext>
                </a:extLst>
              </p:cNvPr>
              <p:cNvSpPr/>
              <p:nvPr/>
            </p:nvSpPr>
            <p:spPr>
              <a:xfrm>
                <a:off x="9260738" y="2461243"/>
                <a:ext cx="1358731" cy="819716"/>
              </a:xfrm>
              <a:prstGeom prst="parallelogram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7" name="Group 346">
              <a:extLst>
                <a:ext uri="{FF2B5EF4-FFF2-40B4-BE49-F238E27FC236}">
                  <a16:creationId xmlns:a16="http://schemas.microsoft.com/office/drawing/2014/main" id="{25783C36-2C88-4829-8CEA-985A8922FE6C}"/>
                </a:ext>
              </a:extLst>
            </p:cNvPr>
            <p:cNvGrpSpPr/>
            <p:nvPr/>
          </p:nvGrpSpPr>
          <p:grpSpPr>
            <a:xfrm>
              <a:off x="11392327" y="715423"/>
              <a:ext cx="1955691" cy="1374463"/>
              <a:chOff x="8666777" y="2359985"/>
              <a:chExt cx="1955691" cy="1374463"/>
            </a:xfrm>
          </p:grpSpPr>
          <p:pic>
            <p:nvPicPr>
              <p:cNvPr id="348" name="Picture 347">
                <a:extLst>
                  <a:ext uri="{FF2B5EF4-FFF2-40B4-BE49-F238E27FC236}">
                    <a16:creationId xmlns:a16="http://schemas.microsoft.com/office/drawing/2014/main" id="{DD4DF865-6565-4A2D-84B1-FEBBCC8266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94"/>
              <a:stretch/>
            </p:blipFill>
            <p:spPr>
              <a:xfrm rot="10800000">
                <a:off x="9178831" y="2792408"/>
                <a:ext cx="678378" cy="876463"/>
              </a:xfrm>
              <a:prstGeom prst="rect">
                <a:avLst/>
              </a:prstGeom>
            </p:spPr>
          </p:pic>
          <p:sp>
            <p:nvSpPr>
              <p:cNvPr id="349" name="Parallelogram 348">
                <a:extLst>
                  <a:ext uri="{FF2B5EF4-FFF2-40B4-BE49-F238E27FC236}">
                    <a16:creationId xmlns:a16="http://schemas.microsoft.com/office/drawing/2014/main" id="{61261EC4-7313-47F6-84B3-74A8B17F9E06}"/>
                  </a:ext>
                </a:extLst>
              </p:cNvPr>
              <p:cNvSpPr/>
              <p:nvPr/>
            </p:nvSpPr>
            <p:spPr>
              <a:xfrm>
                <a:off x="9144000" y="2364164"/>
                <a:ext cx="1358731" cy="819716"/>
              </a:xfrm>
              <a:prstGeom prst="parallelogram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0" name="Straight Connector 349">
                <a:extLst>
                  <a:ext uri="{FF2B5EF4-FFF2-40B4-BE49-F238E27FC236}">
                    <a16:creationId xmlns:a16="http://schemas.microsoft.com/office/drawing/2014/main" id="{8DC477A2-0167-402A-9AF8-967566D113F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345155" y="2364164"/>
                <a:ext cx="119737" cy="9707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351" name="Picture 350">
                <a:extLst>
                  <a:ext uri="{FF2B5EF4-FFF2-40B4-BE49-F238E27FC236}">
                    <a16:creationId xmlns:a16="http://schemas.microsoft.com/office/drawing/2014/main" id="{1276C371-71F0-4DF9-B4F5-7D4CDA388A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94"/>
              <a:stretch/>
            </p:blipFill>
            <p:spPr>
              <a:xfrm>
                <a:off x="8666777" y="2857985"/>
                <a:ext cx="678378" cy="876463"/>
              </a:xfrm>
              <a:prstGeom prst="rect">
                <a:avLst/>
              </a:prstGeom>
            </p:spPr>
          </p:pic>
          <p:cxnSp>
            <p:nvCxnSpPr>
              <p:cNvPr id="352" name="Straight Connector 351">
                <a:extLst>
                  <a:ext uri="{FF2B5EF4-FFF2-40B4-BE49-F238E27FC236}">
                    <a16:creationId xmlns:a16="http://schemas.microsoft.com/office/drawing/2014/main" id="{62959521-6DC6-480D-8105-A14B43C83B1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502731" y="2359985"/>
                <a:ext cx="119737" cy="9707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53" name="Straight Connector 352">
                <a:extLst>
                  <a:ext uri="{FF2B5EF4-FFF2-40B4-BE49-F238E27FC236}">
                    <a16:creationId xmlns:a16="http://schemas.microsoft.com/office/drawing/2014/main" id="{320979EF-BF25-429D-931F-3E605E6FB08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299337" y="3188355"/>
                <a:ext cx="119737" cy="9707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54" name="Straight Connector 353">
                <a:extLst>
                  <a:ext uri="{FF2B5EF4-FFF2-40B4-BE49-F238E27FC236}">
                    <a16:creationId xmlns:a16="http://schemas.microsoft.com/office/drawing/2014/main" id="{92FE6068-C0FB-4139-9249-794DA39B7CD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146042" y="3183880"/>
                <a:ext cx="119737" cy="9707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55" name="Parallelogram 354">
                <a:extLst>
                  <a:ext uri="{FF2B5EF4-FFF2-40B4-BE49-F238E27FC236}">
                    <a16:creationId xmlns:a16="http://schemas.microsoft.com/office/drawing/2014/main" id="{56C8C830-5026-4CAF-B248-1A438C9A3C2C}"/>
                  </a:ext>
                </a:extLst>
              </p:cNvPr>
              <p:cNvSpPr/>
              <p:nvPr/>
            </p:nvSpPr>
            <p:spPr>
              <a:xfrm>
                <a:off x="9260738" y="2461243"/>
                <a:ext cx="1358731" cy="819716"/>
              </a:xfrm>
              <a:prstGeom prst="parallelogram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86" name="Oval 385">
            <a:extLst>
              <a:ext uri="{FF2B5EF4-FFF2-40B4-BE49-F238E27FC236}">
                <a16:creationId xmlns:a16="http://schemas.microsoft.com/office/drawing/2014/main" id="{D1CA9E5F-4DEA-409A-9557-F08E64121022}"/>
              </a:ext>
            </a:extLst>
          </p:cNvPr>
          <p:cNvSpPr>
            <a:spLocks noChangeAspect="1"/>
          </p:cNvSpPr>
          <p:nvPr/>
        </p:nvSpPr>
        <p:spPr>
          <a:xfrm>
            <a:off x="6982223" y="5285580"/>
            <a:ext cx="114902" cy="11490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Rectangle 386">
            <a:extLst>
              <a:ext uri="{FF2B5EF4-FFF2-40B4-BE49-F238E27FC236}">
                <a16:creationId xmlns:a16="http://schemas.microsoft.com/office/drawing/2014/main" id="{BFB74346-FA11-4AD6-AC88-0BA1EF346EF7}"/>
              </a:ext>
            </a:extLst>
          </p:cNvPr>
          <p:cNvSpPr/>
          <p:nvPr/>
        </p:nvSpPr>
        <p:spPr>
          <a:xfrm>
            <a:off x="4278505" y="5664479"/>
            <a:ext cx="1611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x,y</a:t>
            </a:r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,-z</a:t>
            </a:r>
          </a:p>
        </p:txBody>
      </p:sp>
      <p:sp>
        <p:nvSpPr>
          <p:cNvPr id="388" name="Oval 387">
            <a:extLst>
              <a:ext uri="{FF2B5EF4-FFF2-40B4-BE49-F238E27FC236}">
                <a16:creationId xmlns:a16="http://schemas.microsoft.com/office/drawing/2014/main" id="{ECE91191-4F33-4742-8310-F7F1413E9DFF}"/>
              </a:ext>
            </a:extLst>
          </p:cNvPr>
          <p:cNvSpPr>
            <a:spLocks noChangeAspect="1"/>
          </p:cNvSpPr>
          <p:nvPr/>
        </p:nvSpPr>
        <p:spPr>
          <a:xfrm>
            <a:off x="5789117" y="5802497"/>
            <a:ext cx="114902" cy="11490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1" name="TextBox 390">
            <a:extLst>
              <a:ext uri="{FF2B5EF4-FFF2-40B4-BE49-F238E27FC236}">
                <a16:creationId xmlns:a16="http://schemas.microsoft.com/office/drawing/2014/main" id="{6CA13B9F-A465-43D8-8A88-DF4F0665DF07}"/>
              </a:ext>
            </a:extLst>
          </p:cNvPr>
          <p:cNvSpPr txBox="1"/>
          <p:nvPr/>
        </p:nvSpPr>
        <p:spPr>
          <a:xfrm>
            <a:off x="6928422" y="3548491"/>
            <a:ext cx="15475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Unit cell (enlarged)</a:t>
            </a:r>
          </a:p>
        </p:txBody>
      </p:sp>
      <p:pic>
        <p:nvPicPr>
          <p:cNvPr id="396" name="Picture 395">
            <a:extLst>
              <a:ext uri="{FF2B5EF4-FFF2-40B4-BE49-F238E27FC236}">
                <a16:creationId xmlns:a16="http://schemas.microsoft.com/office/drawing/2014/main" id="{C4962F27-6863-4E87-8C67-494A53A36C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4"/>
          <a:stretch/>
        </p:blipFill>
        <p:spPr>
          <a:xfrm>
            <a:off x="7546344" y="4844912"/>
            <a:ext cx="1315896" cy="1700134"/>
          </a:xfrm>
          <a:prstGeom prst="rect">
            <a:avLst/>
          </a:prstGeom>
        </p:spPr>
      </p:pic>
      <p:cxnSp>
        <p:nvCxnSpPr>
          <p:cNvPr id="399" name="Straight Connector 398">
            <a:extLst>
              <a:ext uri="{FF2B5EF4-FFF2-40B4-BE49-F238E27FC236}">
                <a16:creationId xmlns:a16="http://schemas.microsoft.com/office/drawing/2014/main" id="{62DA42F7-5AC2-4EAB-97A3-7597E730FAAB}"/>
              </a:ext>
            </a:extLst>
          </p:cNvPr>
          <p:cNvCxnSpPr>
            <a:cxnSpLocks/>
          </p:cNvCxnSpPr>
          <p:nvPr/>
        </p:nvCxnSpPr>
        <p:spPr bwMode="auto">
          <a:xfrm>
            <a:off x="8476007" y="5477072"/>
            <a:ext cx="232262" cy="1883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05" name="Picture 404">
            <a:extLst>
              <a:ext uri="{FF2B5EF4-FFF2-40B4-BE49-F238E27FC236}">
                <a16:creationId xmlns:a16="http://schemas.microsoft.com/office/drawing/2014/main" id="{E77FD2EF-80C7-46CC-AF17-6A435E9FC9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4" t="35880"/>
          <a:stretch/>
        </p:blipFill>
        <p:spPr>
          <a:xfrm>
            <a:off x="7924086" y="3886110"/>
            <a:ext cx="1315896" cy="1090126"/>
          </a:xfrm>
          <a:prstGeom prst="rect">
            <a:avLst/>
          </a:prstGeom>
        </p:spPr>
      </p:pic>
      <p:pic>
        <p:nvPicPr>
          <p:cNvPr id="411" name="Picture 410">
            <a:extLst>
              <a:ext uri="{FF2B5EF4-FFF2-40B4-BE49-F238E27FC236}">
                <a16:creationId xmlns:a16="http://schemas.microsoft.com/office/drawing/2014/main" id="{3F6CA249-60F8-472D-9F7E-2B844D03F6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4" b="44154"/>
          <a:stretch/>
        </p:blipFill>
        <p:spPr>
          <a:xfrm rot="10800000">
            <a:off x="6678567" y="3907650"/>
            <a:ext cx="1315896" cy="949451"/>
          </a:xfrm>
          <a:prstGeom prst="rect">
            <a:avLst/>
          </a:prstGeom>
        </p:spPr>
      </p:pic>
      <p:pic>
        <p:nvPicPr>
          <p:cNvPr id="414" name="Picture 413">
            <a:extLst>
              <a:ext uri="{FF2B5EF4-FFF2-40B4-BE49-F238E27FC236}">
                <a16:creationId xmlns:a16="http://schemas.microsoft.com/office/drawing/2014/main" id="{FE2DF993-D3B3-4029-B25E-E654C8D24A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4" t="36250"/>
          <a:stretch/>
        </p:blipFill>
        <p:spPr>
          <a:xfrm>
            <a:off x="5685301" y="3900470"/>
            <a:ext cx="1315896" cy="1083836"/>
          </a:xfrm>
          <a:prstGeom prst="rect">
            <a:avLst/>
          </a:prstGeom>
        </p:spPr>
      </p:pic>
      <p:cxnSp>
        <p:nvCxnSpPr>
          <p:cNvPr id="417" name="Straight Connector 416">
            <a:extLst>
              <a:ext uri="{FF2B5EF4-FFF2-40B4-BE49-F238E27FC236}">
                <a16:creationId xmlns:a16="http://schemas.microsoft.com/office/drawing/2014/main" id="{3B4C5B7A-122C-4684-95C3-CA44CDFC8DC4}"/>
              </a:ext>
            </a:extLst>
          </p:cNvPr>
          <p:cNvCxnSpPr>
            <a:cxnSpLocks/>
          </p:cNvCxnSpPr>
          <p:nvPr/>
        </p:nvCxnSpPr>
        <p:spPr bwMode="auto">
          <a:xfrm>
            <a:off x="6614964" y="3916332"/>
            <a:ext cx="232262" cy="1883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19" name="Picture 418">
            <a:extLst>
              <a:ext uri="{FF2B5EF4-FFF2-40B4-BE49-F238E27FC236}">
                <a16:creationId xmlns:a16="http://schemas.microsoft.com/office/drawing/2014/main" id="{345D4240-0D39-4ED3-98EA-EF34D0EC2A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98"/>
          <a:stretch/>
        </p:blipFill>
        <p:spPr>
          <a:xfrm rot="10800000">
            <a:off x="8566258" y="4711272"/>
            <a:ext cx="406277" cy="1700134"/>
          </a:xfrm>
          <a:prstGeom prst="rect">
            <a:avLst/>
          </a:prstGeom>
        </p:spPr>
      </p:pic>
      <p:pic>
        <p:nvPicPr>
          <p:cNvPr id="420" name="Picture 419">
            <a:extLst>
              <a:ext uri="{FF2B5EF4-FFF2-40B4-BE49-F238E27FC236}">
                <a16:creationId xmlns:a16="http://schemas.microsoft.com/office/drawing/2014/main" id="{070A01A4-8C15-4334-B42C-DB015EC801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4" t="1" b="38595"/>
          <a:stretch/>
        </p:blipFill>
        <p:spPr>
          <a:xfrm rot="10800000">
            <a:off x="5963250" y="1436335"/>
            <a:ext cx="419769" cy="333023"/>
          </a:xfrm>
          <a:prstGeom prst="rect">
            <a:avLst/>
          </a:prstGeom>
        </p:spPr>
      </p:pic>
      <p:pic>
        <p:nvPicPr>
          <p:cNvPr id="421" name="Picture 420">
            <a:extLst>
              <a:ext uri="{FF2B5EF4-FFF2-40B4-BE49-F238E27FC236}">
                <a16:creationId xmlns:a16="http://schemas.microsoft.com/office/drawing/2014/main" id="{DE492DC0-2D63-4A2A-BACE-F21F74FAD2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4" t="32851"/>
          <a:stretch/>
        </p:blipFill>
        <p:spPr>
          <a:xfrm>
            <a:off x="5646401" y="1445760"/>
            <a:ext cx="419769" cy="364175"/>
          </a:xfrm>
          <a:prstGeom prst="rect">
            <a:avLst/>
          </a:prstGeom>
        </p:spPr>
      </p:pic>
      <p:pic>
        <p:nvPicPr>
          <p:cNvPr id="422" name="Picture 421">
            <a:extLst>
              <a:ext uri="{FF2B5EF4-FFF2-40B4-BE49-F238E27FC236}">
                <a16:creationId xmlns:a16="http://schemas.microsoft.com/office/drawing/2014/main" id="{A8E36780-9AEE-40C0-BD33-C4EEB33C7F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4" b="34803"/>
          <a:stretch/>
        </p:blipFill>
        <p:spPr>
          <a:xfrm rot="10800000">
            <a:off x="6678317" y="1415771"/>
            <a:ext cx="419769" cy="353588"/>
          </a:xfrm>
          <a:prstGeom prst="rect">
            <a:avLst/>
          </a:prstGeom>
        </p:spPr>
      </p:pic>
      <p:pic>
        <p:nvPicPr>
          <p:cNvPr id="423" name="Picture 422">
            <a:extLst>
              <a:ext uri="{FF2B5EF4-FFF2-40B4-BE49-F238E27FC236}">
                <a16:creationId xmlns:a16="http://schemas.microsoft.com/office/drawing/2014/main" id="{81FBE6D4-F988-41E8-AB91-E2172F9DE4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4" t="33674"/>
          <a:stretch/>
        </p:blipFill>
        <p:spPr>
          <a:xfrm>
            <a:off x="6361468" y="1450224"/>
            <a:ext cx="419769" cy="359712"/>
          </a:xfrm>
          <a:prstGeom prst="rect">
            <a:avLst/>
          </a:prstGeom>
        </p:spPr>
      </p:pic>
      <p:pic>
        <p:nvPicPr>
          <p:cNvPr id="424" name="Picture 423">
            <a:extLst>
              <a:ext uri="{FF2B5EF4-FFF2-40B4-BE49-F238E27FC236}">
                <a16:creationId xmlns:a16="http://schemas.microsoft.com/office/drawing/2014/main" id="{BCE23AEB-E362-4936-AE76-5B9EAE6591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4" b="42630"/>
          <a:stretch/>
        </p:blipFill>
        <p:spPr>
          <a:xfrm rot="10800000">
            <a:off x="7394740" y="1456164"/>
            <a:ext cx="419769" cy="311144"/>
          </a:xfrm>
          <a:prstGeom prst="rect">
            <a:avLst/>
          </a:prstGeom>
        </p:spPr>
      </p:pic>
      <p:pic>
        <p:nvPicPr>
          <p:cNvPr id="425" name="Picture 424">
            <a:extLst>
              <a:ext uri="{FF2B5EF4-FFF2-40B4-BE49-F238E27FC236}">
                <a16:creationId xmlns:a16="http://schemas.microsoft.com/office/drawing/2014/main" id="{65B39A42-5C95-4115-B974-89E0FE2C9F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4" t="33229"/>
          <a:stretch/>
        </p:blipFill>
        <p:spPr>
          <a:xfrm>
            <a:off x="7077891" y="1445761"/>
            <a:ext cx="419769" cy="362124"/>
          </a:xfrm>
          <a:prstGeom prst="rect">
            <a:avLst/>
          </a:prstGeom>
        </p:spPr>
      </p:pic>
      <p:pic>
        <p:nvPicPr>
          <p:cNvPr id="426" name="Picture 425">
            <a:extLst>
              <a:ext uri="{FF2B5EF4-FFF2-40B4-BE49-F238E27FC236}">
                <a16:creationId xmlns:a16="http://schemas.microsoft.com/office/drawing/2014/main" id="{4389DFF1-93B4-4999-A03D-0EA2D8BB16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4" b="52214"/>
          <a:stretch/>
        </p:blipFill>
        <p:spPr>
          <a:xfrm>
            <a:off x="7410095" y="2770528"/>
            <a:ext cx="419769" cy="259166"/>
          </a:xfrm>
          <a:prstGeom prst="rect">
            <a:avLst/>
          </a:prstGeom>
        </p:spPr>
      </p:pic>
      <p:pic>
        <p:nvPicPr>
          <p:cNvPr id="427" name="Picture 426">
            <a:extLst>
              <a:ext uri="{FF2B5EF4-FFF2-40B4-BE49-F238E27FC236}">
                <a16:creationId xmlns:a16="http://schemas.microsoft.com/office/drawing/2014/main" id="{A8BB21FD-767E-4E9D-A692-83664E963C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4"/>
          <a:stretch/>
        </p:blipFill>
        <p:spPr>
          <a:xfrm>
            <a:off x="7538824" y="2262941"/>
            <a:ext cx="419769" cy="542340"/>
          </a:xfrm>
          <a:prstGeom prst="rect">
            <a:avLst/>
          </a:prstGeom>
        </p:spPr>
      </p:pic>
      <p:pic>
        <p:nvPicPr>
          <p:cNvPr id="428" name="Picture 427">
            <a:extLst>
              <a:ext uri="{FF2B5EF4-FFF2-40B4-BE49-F238E27FC236}">
                <a16:creationId xmlns:a16="http://schemas.microsoft.com/office/drawing/2014/main" id="{0CFDCAE7-F004-413F-B9B8-B7475F42F2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4"/>
          <a:stretch/>
        </p:blipFill>
        <p:spPr>
          <a:xfrm>
            <a:off x="7665130" y="1754954"/>
            <a:ext cx="419769" cy="542340"/>
          </a:xfrm>
          <a:prstGeom prst="rect">
            <a:avLst/>
          </a:prstGeom>
        </p:spPr>
      </p:pic>
      <p:pic>
        <p:nvPicPr>
          <p:cNvPr id="429" name="Picture 428">
            <a:extLst>
              <a:ext uri="{FF2B5EF4-FFF2-40B4-BE49-F238E27FC236}">
                <a16:creationId xmlns:a16="http://schemas.microsoft.com/office/drawing/2014/main" id="{3DDA1711-BFEA-4A3E-9A65-C877F17901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4" t="35915"/>
          <a:stretch/>
        </p:blipFill>
        <p:spPr>
          <a:xfrm>
            <a:off x="7782001" y="1450037"/>
            <a:ext cx="419769" cy="347557"/>
          </a:xfrm>
          <a:prstGeom prst="rect">
            <a:avLst/>
          </a:prstGeom>
        </p:spPr>
      </p:pic>
      <p:sp>
        <p:nvSpPr>
          <p:cNvPr id="390" name="TextBox 389">
            <a:extLst>
              <a:ext uri="{FF2B5EF4-FFF2-40B4-BE49-F238E27FC236}">
                <a16:creationId xmlns:a16="http://schemas.microsoft.com/office/drawing/2014/main" id="{0AD81FAA-7893-4B77-B1CE-6A03559D1DFD}"/>
              </a:ext>
            </a:extLst>
          </p:cNvPr>
          <p:cNvSpPr txBox="1"/>
          <p:nvPr/>
        </p:nvSpPr>
        <p:spPr>
          <a:xfrm>
            <a:off x="7518208" y="2959622"/>
            <a:ext cx="154758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0" dirty="0"/>
              <a:t>Crystal of left hands in space group P2</a:t>
            </a: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AC76EF93-AD54-437D-9534-F8613AF1F227}"/>
              </a:ext>
            </a:extLst>
          </p:cNvPr>
          <p:cNvSpPr/>
          <p:nvPr/>
        </p:nvSpPr>
        <p:spPr>
          <a:xfrm>
            <a:off x="4709745" y="3326779"/>
            <a:ext cx="48688" cy="1077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E5ADCFF-8041-4F5A-9560-A2DC74BE679A}"/>
              </a:ext>
            </a:extLst>
          </p:cNvPr>
          <p:cNvGrpSpPr/>
          <p:nvPr/>
        </p:nvGrpSpPr>
        <p:grpSpPr>
          <a:xfrm>
            <a:off x="5864566" y="1948482"/>
            <a:ext cx="2237796" cy="107704"/>
            <a:chOff x="5864566" y="1948482"/>
            <a:chExt cx="2237796" cy="107704"/>
          </a:xfrm>
          <a:solidFill>
            <a:schemeClr val="accent2"/>
          </a:solidFill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C0EB56C-6371-4CCE-8DB9-55C7BE22A6BD}"/>
                </a:ext>
              </a:extLst>
            </p:cNvPr>
            <p:cNvSpPr/>
            <p:nvPr/>
          </p:nvSpPr>
          <p:spPr>
            <a:xfrm>
              <a:off x="6229417" y="1948482"/>
              <a:ext cx="48688" cy="107704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4F6EB25C-DB02-4274-AEF0-D2C596C6ACC8}"/>
                </a:ext>
              </a:extLst>
            </p:cNvPr>
            <p:cNvSpPr/>
            <p:nvPr/>
          </p:nvSpPr>
          <p:spPr>
            <a:xfrm>
              <a:off x="5864566" y="1948482"/>
              <a:ext cx="48688" cy="107704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D149742B-DB14-411C-9F2F-7C1A17EF2249}"/>
                </a:ext>
              </a:extLst>
            </p:cNvPr>
            <p:cNvSpPr/>
            <p:nvPr/>
          </p:nvSpPr>
          <p:spPr>
            <a:xfrm>
              <a:off x="7323970" y="1948482"/>
              <a:ext cx="48688" cy="107704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426CB7FA-F7F1-4EC6-8FC6-76C563023E5B}"/>
                </a:ext>
              </a:extLst>
            </p:cNvPr>
            <p:cNvSpPr/>
            <p:nvPr/>
          </p:nvSpPr>
          <p:spPr>
            <a:xfrm>
              <a:off x="6959119" y="1948482"/>
              <a:ext cx="48688" cy="107704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0C453E28-D095-4FE4-AC25-0D2EFCCDFBC1}"/>
                </a:ext>
              </a:extLst>
            </p:cNvPr>
            <p:cNvSpPr/>
            <p:nvPr/>
          </p:nvSpPr>
          <p:spPr>
            <a:xfrm>
              <a:off x="8053674" y="1948482"/>
              <a:ext cx="48688" cy="107704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4AC69A45-095A-4244-8BF3-56789F11BB47}"/>
                </a:ext>
              </a:extLst>
            </p:cNvPr>
            <p:cNvSpPr/>
            <p:nvPr/>
          </p:nvSpPr>
          <p:spPr>
            <a:xfrm>
              <a:off x="6594268" y="1948482"/>
              <a:ext cx="48688" cy="107704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DCB59A2A-5188-41F9-8742-F981DC65DBA3}"/>
                </a:ext>
              </a:extLst>
            </p:cNvPr>
            <p:cNvSpPr/>
            <p:nvPr/>
          </p:nvSpPr>
          <p:spPr>
            <a:xfrm>
              <a:off x="7688821" y="1948482"/>
              <a:ext cx="48688" cy="107704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BC37AAE3-CA46-4362-B819-5EE97D48EACB}"/>
              </a:ext>
            </a:extLst>
          </p:cNvPr>
          <p:cNvGrpSpPr/>
          <p:nvPr/>
        </p:nvGrpSpPr>
        <p:grpSpPr>
          <a:xfrm>
            <a:off x="5776960" y="2227057"/>
            <a:ext cx="2237796" cy="107704"/>
            <a:chOff x="5864566" y="1948482"/>
            <a:chExt cx="2237796" cy="107704"/>
          </a:xfrm>
          <a:solidFill>
            <a:schemeClr val="accent2"/>
          </a:solidFill>
        </p:grpSpPr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08C6406E-1B2E-40AA-97ED-B1D6D3E8AAD2}"/>
                </a:ext>
              </a:extLst>
            </p:cNvPr>
            <p:cNvSpPr/>
            <p:nvPr/>
          </p:nvSpPr>
          <p:spPr>
            <a:xfrm>
              <a:off x="6229417" y="1948482"/>
              <a:ext cx="48688" cy="107704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9D928262-3628-4A4C-B1B4-CA6D52DA1C1F}"/>
                </a:ext>
              </a:extLst>
            </p:cNvPr>
            <p:cNvSpPr/>
            <p:nvPr/>
          </p:nvSpPr>
          <p:spPr>
            <a:xfrm>
              <a:off x="5864566" y="1948482"/>
              <a:ext cx="48688" cy="107704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164C6338-39A4-4034-92D2-1BC7B9BFC7B1}"/>
                </a:ext>
              </a:extLst>
            </p:cNvPr>
            <p:cNvSpPr/>
            <p:nvPr/>
          </p:nvSpPr>
          <p:spPr>
            <a:xfrm>
              <a:off x="7323970" y="1948482"/>
              <a:ext cx="48688" cy="107704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26DCC427-F304-49AE-ACBD-316C6BD2A079}"/>
                </a:ext>
              </a:extLst>
            </p:cNvPr>
            <p:cNvSpPr/>
            <p:nvPr/>
          </p:nvSpPr>
          <p:spPr>
            <a:xfrm>
              <a:off x="6959119" y="1948482"/>
              <a:ext cx="48688" cy="107704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A1D8F86C-15D5-4E9F-A441-704B57118D00}"/>
                </a:ext>
              </a:extLst>
            </p:cNvPr>
            <p:cNvSpPr/>
            <p:nvPr/>
          </p:nvSpPr>
          <p:spPr>
            <a:xfrm>
              <a:off x="8053674" y="1948482"/>
              <a:ext cx="48688" cy="107704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64C6A2D2-1053-46AF-A8E0-4D45F285FE8E}"/>
                </a:ext>
              </a:extLst>
            </p:cNvPr>
            <p:cNvSpPr/>
            <p:nvPr/>
          </p:nvSpPr>
          <p:spPr>
            <a:xfrm>
              <a:off x="6594268" y="1948482"/>
              <a:ext cx="48688" cy="107704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92ABBFF2-0578-47CE-9121-E1743156274B}"/>
                </a:ext>
              </a:extLst>
            </p:cNvPr>
            <p:cNvSpPr/>
            <p:nvPr/>
          </p:nvSpPr>
          <p:spPr>
            <a:xfrm>
              <a:off x="7688821" y="1948482"/>
              <a:ext cx="48688" cy="107704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6B40B2DF-19C8-4F03-AAD1-E71DC6EC67F1}"/>
              </a:ext>
            </a:extLst>
          </p:cNvPr>
          <p:cNvGrpSpPr/>
          <p:nvPr/>
        </p:nvGrpSpPr>
        <p:grpSpPr>
          <a:xfrm>
            <a:off x="5971395" y="1442249"/>
            <a:ext cx="2237796" cy="107704"/>
            <a:chOff x="5864566" y="1948482"/>
            <a:chExt cx="2237796" cy="107704"/>
          </a:xfrm>
          <a:solidFill>
            <a:schemeClr val="accent2"/>
          </a:solidFill>
        </p:grpSpPr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100FF2B2-1404-40A9-B75A-E4E65384C1CC}"/>
                </a:ext>
              </a:extLst>
            </p:cNvPr>
            <p:cNvSpPr/>
            <p:nvPr/>
          </p:nvSpPr>
          <p:spPr>
            <a:xfrm>
              <a:off x="6229417" y="1948482"/>
              <a:ext cx="48688" cy="107704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06E0C79E-31F5-4DA1-A38A-00C91F5C0AC4}"/>
                </a:ext>
              </a:extLst>
            </p:cNvPr>
            <p:cNvSpPr/>
            <p:nvPr/>
          </p:nvSpPr>
          <p:spPr>
            <a:xfrm>
              <a:off x="5864566" y="1948482"/>
              <a:ext cx="48688" cy="107704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4D68E8C8-7C29-4B54-BCF4-18FDDF7665BD}"/>
                </a:ext>
              </a:extLst>
            </p:cNvPr>
            <p:cNvSpPr/>
            <p:nvPr/>
          </p:nvSpPr>
          <p:spPr>
            <a:xfrm>
              <a:off x="7323970" y="1948482"/>
              <a:ext cx="48688" cy="107704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9D7507EB-30BD-44DA-A3B4-B6197FF34450}"/>
                </a:ext>
              </a:extLst>
            </p:cNvPr>
            <p:cNvSpPr/>
            <p:nvPr/>
          </p:nvSpPr>
          <p:spPr>
            <a:xfrm>
              <a:off x="6959119" y="1948482"/>
              <a:ext cx="48688" cy="107704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21A29A14-BA73-4FB9-94C2-3D37F089BBF8}"/>
                </a:ext>
              </a:extLst>
            </p:cNvPr>
            <p:cNvSpPr/>
            <p:nvPr/>
          </p:nvSpPr>
          <p:spPr>
            <a:xfrm>
              <a:off x="8053674" y="1948482"/>
              <a:ext cx="48688" cy="107704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DA96F6E7-6178-4C42-BC87-A416D37FC875}"/>
                </a:ext>
              </a:extLst>
            </p:cNvPr>
            <p:cNvSpPr/>
            <p:nvPr/>
          </p:nvSpPr>
          <p:spPr>
            <a:xfrm>
              <a:off x="6594268" y="1948482"/>
              <a:ext cx="48688" cy="107704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CB357AAA-ADF9-4E28-8BDE-27A1357E237A}"/>
                </a:ext>
              </a:extLst>
            </p:cNvPr>
            <p:cNvSpPr/>
            <p:nvPr/>
          </p:nvSpPr>
          <p:spPr>
            <a:xfrm>
              <a:off x="7688821" y="1948482"/>
              <a:ext cx="48688" cy="107704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1CF76831-F173-41CF-B2DA-35E46FCF8533}"/>
              </a:ext>
            </a:extLst>
          </p:cNvPr>
          <p:cNvGrpSpPr/>
          <p:nvPr/>
        </p:nvGrpSpPr>
        <p:grpSpPr>
          <a:xfrm>
            <a:off x="5894547" y="1702373"/>
            <a:ext cx="2237796" cy="107704"/>
            <a:chOff x="5864566" y="1948482"/>
            <a:chExt cx="2237796" cy="107704"/>
          </a:xfrm>
          <a:solidFill>
            <a:schemeClr val="accent2"/>
          </a:solidFill>
        </p:grpSpPr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BCC75039-B520-4CBA-8358-AC602FD9FA72}"/>
                </a:ext>
              </a:extLst>
            </p:cNvPr>
            <p:cNvSpPr/>
            <p:nvPr/>
          </p:nvSpPr>
          <p:spPr>
            <a:xfrm>
              <a:off x="6229417" y="1948482"/>
              <a:ext cx="48688" cy="107704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9303772F-31C2-4BE1-A6A1-24F1D6500A07}"/>
                </a:ext>
              </a:extLst>
            </p:cNvPr>
            <p:cNvSpPr/>
            <p:nvPr/>
          </p:nvSpPr>
          <p:spPr>
            <a:xfrm>
              <a:off x="5864566" y="1948482"/>
              <a:ext cx="48688" cy="107704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5A5C1B65-8C78-4E5F-B52C-748777026D20}"/>
                </a:ext>
              </a:extLst>
            </p:cNvPr>
            <p:cNvSpPr/>
            <p:nvPr/>
          </p:nvSpPr>
          <p:spPr>
            <a:xfrm>
              <a:off x="7323970" y="1948482"/>
              <a:ext cx="48688" cy="107704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8EF45FF9-D5FF-4DCC-A730-FCCB25B5BE53}"/>
                </a:ext>
              </a:extLst>
            </p:cNvPr>
            <p:cNvSpPr/>
            <p:nvPr/>
          </p:nvSpPr>
          <p:spPr>
            <a:xfrm>
              <a:off x="6959119" y="1948482"/>
              <a:ext cx="48688" cy="107704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92D48A1A-7D6F-457D-B166-55EE59227EDD}"/>
                </a:ext>
              </a:extLst>
            </p:cNvPr>
            <p:cNvSpPr/>
            <p:nvPr/>
          </p:nvSpPr>
          <p:spPr>
            <a:xfrm>
              <a:off x="8053674" y="1948482"/>
              <a:ext cx="48688" cy="107704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2B377604-18A2-48A3-A95A-78DA0E248BCB}"/>
                </a:ext>
              </a:extLst>
            </p:cNvPr>
            <p:cNvSpPr/>
            <p:nvPr/>
          </p:nvSpPr>
          <p:spPr>
            <a:xfrm>
              <a:off x="6594268" y="1948482"/>
              <a:ext cx="48688" cy="107704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3E2DEF97-758C-4ED7-8389-BB70C08543B1}"/>
                </a:ext>
              </a:extLst>
            </p:cNvPr>
            <p:cNvSpPr/>
            <p:nvPr/>
          </p:nvSpPr>
          <p:spPr>
            <a:xfrm>
              <a:off x="7688821" y="1948482"/>
              <a:ext cx="48688" cy="107704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EA6EDB6F-C9A8-4723-88C9-344A8D4D32FD}"/>
              </a:ext>
            </a:extLst>
          </p:cNvPr>
          <p:cNvGrpSpPr/>
          <p:nvPr/>
        </p:nvGrpSpPr>
        <p:grpSpPr>
          <a:xfrm>
            <a:off x="5703236" y="2468104"/>
            <a:ext cx="2237796" cy="107704"/>
            <a:chOff x="5864566" y="1948482"/>
            <a:chExt cx="2237796" cy="107704"/>
          </a:xfrm>
          <a:solidFill>
            <a:schemeClr val="accent2"/>
          </a:solidFill>
        </p:grpSpPr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431C1B0D-AF04-4ED6-B823-B37254F0F41E}"/>
                </a:ext>
              </a:extLst>
            </p:cNvPr>
            <p:cNvSpPr/>
            <p:nvPr/>
          </p:nvSpPr>
          <p:spPr>
            <a:xfrm>
              <a:off x="6229417" y="1948482"/>
              <a:ext cx="48688" cy="107704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62743E80-A5FF-453E-8F6D-23430FA6A5FA}"/>
                </a:ext>
              </a:extLst>
            </p:cNvPr>
            <p:cNvSpPr/>
            <p:nvPr/>
          </p:nvSpPr>
          <p:spPr>
            <a:xfrm>
              <a:off x="5864566" y="1948482"/>
              <a:ext cx="48688" cy="107704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47852D6C-B4BE-48C6-B728-2905FA4E4B83}"/>
                </a:ext>
              </a:extLst>
            </p:cNvPr>
            <p:cNvSpPr/>
            <p:nvPr/>
          </p:nvSpPr>
          <p:spPr>
            <a:xfrm>
              <a:off x="7323970" y="1948482"/>
              <a:ext cx="48688" cy="107704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36D7CB1A-0CD1-413B-A85E-5491844469C9}"/>
                </a:ext>
              </a:extLst>
            </p:cNvPr>
            <p:cNvSpPr/>
            <p:nvPr/>
          </p:nvSpPr>
          <p:spPr>
            <a:xfrm>
              <a:off x="6959119" y="1948482"/>
              <a:ext cx="48688" cy="107704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C567E326-1491-44E5-85D1-346E45F3CE3C}"/>
                </a:ext>
              </a:extLst>
            </p:cNvPr>
            <p:cNvSpPr/>
            <p:nvPr/>
          </p:nvSpPr>
          <p:spPr>
            <a:xfrm>
              <a:off x="8053674" y="1948482"/>
              <a:ext cx="48688" cy="107704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EF252934-4928-45FA-A4E8-C094E68C4FE0}"/>
                </a:ext>
              </a:extLst>
            </p:cNvPr>
            <p:cNvSpPr/>
            <p:nvPr/>
          </p:nvSpPr>
          <p:spPr>
            <a:xfrm>
              <a:off x="6594268" y="1948482"/>
              <a:ext cx="48688" cy="107704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2A97CB38-507A-4617-81F6-353183B58C94}"/>
                </a:ext>
              </a:extLst>
            </p:cNvPr>
            <p:cNvSpPr/>
            <p:nvPr/>
          </p:nvSpPr>
          <p:spPr>
            <a:xfrm>
              <a:off x="7688821" y="1948482"/>
              <a:ext cx="48688" cy="107704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6D51C5BF-5D10-41D2-84F3-CAA9037C9197}"/>
              </a:ext>
            </a:extLst>
          </p:cNvPr>
          <p:cNvGrpSpPr/>
          <p:nvPr/>
        </p:nvGrpSpPr>
        <p:grpSpPr>
          <a:xfrm>
            <a:off x="5615630" y="2746679"/>
            <a:ext cx="2237796" cy="107704"/>
            <a:chOff x="5864566" y="1948482"/>
            <a:chExt cx="2237796" cy="107704"/>
          </a:xfrm>
          <a:solidFill>
            <a:schemeClr val="accent2"/>
          </a:solidFill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1F37AC5F-85CF-4D1A-B762-AB6CBEF05711}"/>
                </a:ext>
              </a:extLst>
            </p:cNvPr>
            <p:cNvSpPr/>
            <p:nvPr/>
          </p:nvSpPr>
          <p:spPr>
            <a:xfrm>
              <a:off x="6229417" y="1948482"/>
              <a:ext cx="48688" cy="107704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B8E562A7-6C9F-425C-BB9D-6A3D1375E774}"/>
                </a:ext>
              </a:extLst>
            </p:cNvPr>
            <p:cNvSpPr/>
            <p:nvPr/>
          </p:nvSpPr>
          <p:spPr>
            <a:xfrm>
              <a:off x="5864566" y="1948482"/>
              <a:ext cx="48688" cy="107704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1528F032-C732-4152-8A21-D50457EE017C}"/>
                </a:ext>
              </a:extLst>
            </p:cNvPr>
            <p:cNvSpPr/>
            <p:nvPr/>
          </p:nvSpPr>
          <p:spPr>
            <a:xfrm>
              <a:off x="7323970" y="1948482"/>
              <a:ext cx="48688" cy="107704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96EE5274-AE48-466A-A47B-D6277FB7BA89}"/>
                </a:ext>
              </a:extLst>
            </p:cNvPr>
            <p:cNvSpPr/>
            <p:nvPr/>
          </p:nvSpPr>
          <p:spPr>
            <a:xfrm>
              <a:off x="6959119" y="1948482"/>
              <a:ext cx="48688" cy="107704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5CC5A525-3ADA-45AC-9237-FBBB3F0F9BE8}"/>
                </a:ext>
              </a:extLst>
            </p:cNvPr>
            <p:cNvSpPr/>
            <p:nvPr/>
          </p:nvSpPr>
          <p:spPr>
            <a:xfrm>
              <a:off x="8053674" y="1948482"/>
              <a:ext cx="48688" cy="107704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7A90A083-CBCB-4DA3-8949-31925D0B985A}"/>
                </a:ext>
              </a:extLst>
            </p:cNvPr>
            <p:cNvSpPr/>
            <p:nvPr/>
          </p:nvSpPr>
          <p:spPr>
            <a:xfrm>
              <a:off x="6594268" y="1948482"/>
              <a:ext cx="48688" cy="107704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5522576B-462D-4719-8F69-1F935091FB6A}"/>
                </a:ext>
              </a:extLst>
            </p:cNvPr>
            <p:cNvSpPr/>
            <p:nvPr/>
          </p:nvSpPr>
          <p:spPr>
            <a:xfrm>
              <a:off x="7688821" y="1948482"/>
              <a:ext cx="48688" cy="107704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1" name="Oval 180">
            <a:extLst>
              <a:ext uri="{FF2B5EF4-FFF2-40B4-BE49-F238E27FC236}">
                <a16:creationId xmlns:a16="http://schemas.microsoft.com/office/drawing/2014/main" id="{83EFA65D-2AB9-4C1B-8A7D-81B5BD40F756}"/>
              </a:ext>
            </a:extLst>
          </p:cNvPr>
          <p:cNvSpPr/>
          <p:nvPr/>
        </p:nvSpPr>
        <p:spPr>
          <a:xfrm>
            <a:off x="7527491" y="5537162"/>
            <a:ext cx="97864" cy="216485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36DFC5E6-FC2A-4A58-88A4-52E0E7FD9FD9}"/>
              </a:ext>
            </a:extLst>
          </p:cNvPr>
          <p:cNvSpPr/>
          <p:nvPr/>
        </p:nvSpPr>
        <p:spPr>
          <a:xfrm>
            <a:off x="6435199" y="5517017"/>
            <a:ext cx="97864" cy="216485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496EC289-4714-4816-8E46-D003A82B299E}"/>
              </a:ext>
            </a:extLst>
          </p:cNvPr>
          <p:cNvSpPr/>
          <p:nvPr/>
        </p:nvSpPr>
        <p:spPr>
          <a:xfrm>
            <a:off x="7892344" y="3921775"/>
            <a:ext cx="97864" cy="216485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09121A0C-3591-4352-9FC9-0249727ED0A0}"/>
              </a:ext>
            </a:extLst>
          </p:cNvPr>
          <p:cNvSpPr/>
          <p:nvPr/>
        </p:nvSpPr>
        <p:spPr>
          <a:xfrm>
            <a:off x="8635396" y="5547329"/>
            <a:ext cx="97864" cy="216485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34F8D7DA-3DA7-4A39-9BE0-6E2AA01944C7}"/>
              </a:ext>
            </a:extLst>
          </p:cNvPr>
          <p:cNvSpPr/>
          <p:nvPr/>
        </p:nvSpPr>
        <p:spPr>
          <a:xfrm>
            <a:off x="6599661" y="4698515"/>
            <a:ext cx="97864" cy="216485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E6044A6F-E446-415A-AC1B-6A922B217A5A}"/>
              </a:ext>
            </a:extLst>
          </p:cNvPr>
          <p:cNvSpPr/>
          <p:nvPr/>
        </p:nvSpPr>
        <p:spPr>
          <a:xfrm>
            <a:off x="7696706" y="4736657"/>
            <a:ext cx="97864" cy="216485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BCC2B124-BC10-48D9-95CB-1DFCCC358BF1}"/>
              </a:ext>
            </a:extLst>
          </p:cNvPr>
          <p:cNvSpPr/>
          <p:nvPr/>
        </p:nvSpPr>
        <p:spPr>
          <a:xfrm>
            <a:off x="6759683" y="3965467"/>
            <a:ext cx="97864" cy="216485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05E1E6F8-FD16-42E8-84B9-3EF74BB7DBE9}"/>
              </a:ext>
            </a:extLst>
          </p:cNvPr>
          <p:cNvSpPr/>
          <p:nvPr/>
        </p:nvSpPr>
        <p:spPr>
          <a:xfrm>
            <a:off x="9021769" y="3931904"/>
            <a:ext cx="97864" cy="216485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6B793CB5-74E3-4D7B-B8C1-F2BB83CAD048}"/>
              </a:ext>
            </a:extLst>
          </p:cNvPr>
          <p:cNvSpPr/>
          <p:nvPr/>
        </p:nvSpPr>
        <p:spPr>
          <a:xfrm>
            <a:off x="8826131" y="4746786"/>
            <a:ext cx="97864" cy="216485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158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77" descr="prec_cytb5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330200"/>
            <a:ext cx="7815262" cy="781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72" name="Group 1171">
            <a:extLst>
              <a:ext uri="{FF2B5EF4-FFF2-40B4-BE49-F238E27FC236}">
                <a16:creationId xmlns:a16="http://schemas.microsoft.com/office/drawing/2014/main" id="{BCF0B423-51D4-4AA1-B6A1-A6E7ACD3BD2F}"/>
              </a:ext>
            </a:extLst>
          </p:cNvPr>
          <p:cNvGrpSpPr/>
          <p:nvPr/>
        </p:nvGrpSpPr>
        <p:grpSpPr>
          <a:xfrm>
            <a:off x="457199" y="604838"/>
            <a:ext cx="8528051" cy="6253162"/>
            <a:chOff x="457199" y="604838"/>
            <a:chExt cx="8528051" cy="6253162"/>
          </a:xfrm>
        </p:grpSpPr>
        <p:sp>
          <p:nvSpPr>
            <p:cNvPr id="1173" name="Line 473">
              <a:extLst>
                <a:ext uri="{FF2B5EF4-FFF2-40B4-BE49-F238E27FC236}">
                  <a16:creationId xmlns:a16="http://schemas.microsoft.com/office/drawing/2014/main" id="{4E363F4B-4440-496A-ADEF-C8F567F7BC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62475" y="1417638"/>
              <a:ext cx="0" cy="544036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4" name="Line 474">
              <a:extLst>
                <a:ext uri="{FF2B5EF4-FFF2-40B4-BE49-F238E27FC236}">
                  <a16:creationId xmlns:a16="http://schemas.microsoft.com/office/drawing/2014/main" id="{36C6B876-AE7B-4D59-A26A-B7EA5BB2BF1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438644" y="158755"/>
              <a:ext cx="0" cy="796288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5" name="Text Box 477">
              <a:extLst>
                <a:ext uri="{FF2B5EF4-FFF2-40B4-BE49-F238E27FC236}">
                  <a16:creationId xmlns:a16="http://schemas.microsoft.com/office/drawing/2014/main" id="{8B667CCB-7552-4E74-A203-D0554C5BD1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69300" y="3795713"/>
              <a:ext cx="6159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600" dirty="0"/>
                <a:t>a*</a:t>
              </a:r>
            </a:p>
          </p:txBody>
        </p:sp>
        <p:sp>
          <p:nvSpPr>
            <p:cNvPr id="1176" name="Text Box 478">
              <a:extLst>
                <a:ext uri="{FF2B5EF4-FFF2-40B4-BE49-F238E27FC236}">
                  <a16:creationId xmlns:a16="http://schemas.microsoft.com/office/drawing/2014/main" id="{E22BBE3A-C839-4205-9920-B551552FA1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7525" y="604838"/>
              <a:ext cx="6413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600" dirty="0"/>
                <a:t>b*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45F9C15-67CB-494B-BEDF-25E8AE4FE3B1}"/>
              </a:ext>
            </a:extLst>
          </p:cNvPr>
          <p:cNvGrpSpPr/>
          <p:nvPr/>
        </p:nvGrpSpPr>
        <p:grpSpPr>
          <a:xfrm>
            <a:off x="4521959" y="3997547"/>
            <a:ext cx="328936" cy="276999"/>
            <a:chOff x="4521959" y="3997547"/>
            <a:chExt cx="328936" cy="276999"/>
          </a:xfrm>
        </p:grpSpPr>
        <p:sp>
          <p:nvSpPr>
            <p:cNvPr id="2" name="Arrow: Right 1">
              <a:extLst>
                <a:ext uri="{FF2B5EF4-FFF2-40B4-BE49-F238E27FC236}">
                  <a16:creationId xmlns:a16="http://schemas.microsoft.com/office/drawing/2014/main" id="{01A7DAB6-9838-4598-BD60-4949DF0B353A}"/>
                </a:ext>
              </a:extLst>
            </p:cNvPr>
            <p:cNvSpPr/>
            <p:nvPr/>
          </p:nvSpPr>
          <p:spPr>
            <a:xfrm>
              <a:off x="4580536" y="4026126"/>
              <a:ext cx="244330" cy="23851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E5423CB-76A1-45F6-8289-A5FEC1140609}"/>
                </a:ext>
              </a:extLst>
            </p:cNvPr>
            <p:cNvSpPr/>
            <p:nvPr/>
          </p:nvSpPr>
          <p:spPr>
            <a:xfrm>
              <a:off x="4521959" y="3997547"/>
              <a:ext cx="32893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/>
                <a:t>a*</a:t>
              </a:r>
            </a:p>
          </p:txBody>
        </p:sp>
      </p:grpSp>
      <p:grpSp>
        <p:nvGrpSpPr>
          <p:cNvPr id="1181" name="Group 1180">
            <a:extLst>
              <a:ext uri="{FF2B5EF4-FFF2-40B4-BE49-F238E27FC236}">
                <a16:creationId xmlns:a16="http://schemas.microsoft.com/office/drawing/2014/main" id="{08B89248-8475-4555-869C-82157CFFDB2A}"/>
              </a:ext>
            </a:extLst>
          </p:cNvPr>
          <p:cNvGrpSpPr/>
          <p:nvPr/>
        </p:nvGrpSpPr>
        <p:grpSpPr>
          <a:xfrm>
            <a:off x="4773687" y="3995984"/>
            <a:ext cx="328936" cy="276999"/>
            <a:chOff x="4521959" y="3997547"/>
            <a:chExt cx="328936" cy="276999"/>
          </a:xfrm>
        </p:grpSpPr>
        <p:sp>
          <p:nvSpPr>
            <p:cNvPr id="1182" name="Arrow: Right 1181">
              <a:extLst>
                <a:ext uri="{FF2B5EF4-FFF2-40B4-BE49-F238E27FC236}">
                  <a16:creationId xmlns:a16="http://schemas.microsoft.com/office/drawing/2014/main" id="{3A10237E-2192-4F4A-99DC-D2123A8DFF93}"/>
                </a:ext>
              </a:extLst>
            </p:cNvPr>
            <p:cNvSpPr/>
            <p:nvPr/>
          </p:nvSpPr>
          <p:spPr>
            <a:xfrm>
              <a:off x="4580536" y="4026126"/>
              <a:ext cx="244330" cy="23851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183" name="Rectangle 1182">
              <a:extLst>
                <a:ext uri="{FF2B5EF4-FFF2-40B4-BE49-F238E27FC236}">
                  <a16:creationId xmlns:a16="http://schemas.microsoft.com/office/drawing/2014/main" id="{62B58F1B-7CF3-484F-BE0D-E82FBD704543}"/>
                </a:ext>
              </a:extLst>
            </p:cNvPr>
            <p:cNvSpPr/>
            <p:nvPr/>
          </p:nvSpPr>
          <p:spPr>
            <a:xfrm>
              <a:off x="4521959" y="3997547"/>
              <a:ext cx="32893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/>
                <a:t>a*</a:t>
              </a:r>
            </a:p>
          </p:txBody>
        </p:sp>
      </p:grpSp>
      <p:grpSp>
        <p:nvGrpSpPr>
          <p:cNvPr id="1184" name="Group 1183">
            <a:extLst>
              <a:ext uri="{FF2B5EF4-FFF2-40B4-BE49-F238E27FC236}">
                <a16:creationId xmlns:a16="http://schemas.microsoft.com/office/drawing/2014/main" id="{2604FCA4-0CB1-46B0-97D2-931C856BC08F}"/>
              </a:ext>
            </a:extLst>
          </p:cNvPr>
          <p:cNvGrpSpPr/>
          <p:nvPr/>
        </p:nvGrpSpPr>
        <p:grpSpPr>
          <a:xfrm>
            <a:off x="5020578" y="3992202"/>
            <a:ext cx="328936" cy="276999"/>
            <a:chOff x="4521959" y="3997547"/>
            <a:chExt cx="328936" cy="276999"/>
          </a:xfrm>
        </p:grpSpPr>
        <p:sp>
          <p:nvSpPr>
            <p:cNvPr id="1185" name="Arrow: Right 1184">
              <a:extLst>
                <a:ext uri="{FF2B5EF4-FFF2-40B4-BE49-F238E27FC236}">
                  <a16:creationId xmlns:a16="http://schemas.microsoft.com/office/drawing/2014/main" id="{2CC07C21-7653-4D37-82FA-8D6AFF2B6CCC}"/>
                </a:ext>
              </a:extLst>
            </p:cNvPr>
            <p:cNvSpPr/>
            <p:nvPr/>
          </p:nvSpPr>
          <p:spPr>
            <a:xfrm>
              <a:off x="4580536" y="4026126"/>
              <a:ext cx="244330" cy="23851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186" name="Rectangle 1185">
              <a:extLst>
                <a:ext uri="{FF2B5EF4-FFF2-40B4-BE49-F238E27FC236}">
                  <a16:creationId xmlns:a16="http://schemas.microsoft.com/office/drawing/2014/main" id="{EAAAFA13-E13F-4C65-B235-D0CA215CD5B5}"/>
                </a:ext>
              </a:extLst>
            </p:cNvPr>
            <p:cNvSpPr/>
            <p:nvPr/>
          </p:nvSpPr>
          <p:spPr>
            <a:xfrm>
              <a:off x="4521959" y="3997547"/>
              <a:ext cx="32893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/>
                <a:t>a*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B825349-AE66-405D-B86A-29A6854E9107}"/>
              </a:ext>
            </a:extLst>
          </p:cNvPr>
          <p:cNvGrpSpPr/>
          <p:nvPr/>
        </p:nvGrpSpPr>
        <p:grpSpPr>
          <a:xfrm>
            <a:off x="5157449" y="3883614"/>
            <a:ext cx="317715" cy="261610"/>
            <a:chOff x="5157449" y="3883614"/>
            <a:chExt cx="317715" cy="261610"/>
          </a:xfrm>
        </p:grpSpPr>
        <p:sp>
          <p:nvSpPr>
            <p:cNvPr id="1188" name="Arrow: Right 1187">
              <a:extLst>
                <a:ext uri="{FF2B5EF4-FFF2-40B4-BE49-F238E27FC236}">
                  <a16:creationId xmlns:a16="http://schemas.microsoft.com/office/drawing/2014/main" id="{E4B82313-D66B-44E2-A4D3-F1AEE00EDBC9}"/>
                </a:ext>
              </a:extLst>
            </p:cNvPr>
            <p:cNvSpPr/>
            <p:nvPr/>
          </p:nvSpPr>
          <p:spPr>
            <a:xfrm rot="16200000">
              <a:off x="5181054" y="3895941"/>
              <a:ext cx="244330" cy="23851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189" name="Rectangle 1188">
              <a:extLst>
                <a:ext uri="{FF2B5EF4-FFF2-40B4-BE49-F238E27FC236}">
                  <a16:creationId xmlns:a16="http://schemas.microsoft.com/office/drawing/2014/main" id="{78CC325C-3CDC-4C90-99B6-6F687E18907A}"/>
                </a:ext>
              </a:extLst>
            </p:cNvPr>
            <p:cNvSpPr/>
            <p:nvPr/>
          </p:nvSpPr>
          <p:spPr>
            <a:xfrm>
              <a:off x="5157449" y="3883614"/>
              <a:ext cx="31771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b="0" dirty="0"/>
                <a:t>b*</a:t>
              </a:r>
            </a:p>
          </p:txBody>
        </p:sp>
      </p:grpSp>
      <p:grpSp>
        <p:nvGrpSpPr>
          <p:cNvPr id="1191" name="Group 1190">
            <a:extLst>
              <a:ext uri="{FF2B5EF4-FFF2-40B4-BE49-F238E27FC236}">
                <a16:creationId xmlns:a16="http://schemas.microsoft.com/office/drawing/2014/main" id="{BF71A6B2-E3C7-4E4C-BAF6-AE0A0599E453}"/>
              </a:ext>
            </a:extLst>
          </p:cNvPr>
          <p:cNvGrpSpPr/>
          <p:nvPr/>
        </p:nvGrpSpPr>
        <p:grpSpPr>
          <a:xfrm>
            <a:off x="5157623" y="3635419"/>
            <a:ext cx="317715" cy="261610"/>
            <a:chOff x="5157449" y="3883614"/>
            <a:chExt cx="317715" cy="261610"/>
          </a:xfrm>
        </p:grpSpPr>
        <p:sp>
          <p:nvSpPr>
            <p:cNvPr id="1192" name="Arrow: Right 1191">
              <a:extLst>
                <a:ext uri="{FF2B5EF4-FFF2-40B4-BE49-F238E27FC236}">
                  <a16:creationId xmlns:a16="http://schemas.microsoft.com/office/drawing/2014/main" id="{BD27E7D7-1DB2-4E96-8463-3F27DD48A9CD}"/>
                </a:ext>
              </a:extLst>
            </p:cNvPr>
            <p:cNvSpPr/>
            <p:nvPr/>
          </p:nvSpPr>
          <p:spPr>
            <a:xfrm rot="16200000">
              <a:off x="5181054" y="3895941"/>
              <a:ext cx="244330" cy="23851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193" name="Rectangle 1192">
              <a:extLst>
                <a:ext uri="{FF2B5EF4-FFF2-40B4-BE49-F238E27FC236}">
                  <a16:creationId xmlns:a16="http://schemas.microsoft.com/office/drawing/2014/main" id="{FDDD4A55-D594-4A1C-9221-AFEBFA97230A}"/>
                </a:ext>
              </a:extLst>
            </p:cNvPr>
            <p:cNvSpPr/>
            <p:nvPr/>
          </p:nvSpPr>
          <p:spPr>
            <a:xfrm>
              <a:off x="5157449" y="3883614"/>
              <a:ext cx="31771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b="0" dirty="0"/>
                <a:t>b*</a:t>
              </a:r>
            </a:p>
          </p:txBody>
        </p:sp>
      </p:grpSp>
      <p:grpSp>
        <p:nvGrpSpPr>
          <p:cNvPr id="1194" name="Group 1193">
            <a:extLst>
              <a:ext uri="{FF2B5EF4-FFF2-40B4-BE49-F238E27FC236}">
                <a16:creationId xmlns:a16="http://schemas.microsoft.com/office/drawing/2014/main" id="{1406A2B0-A931-4622-91DA-6DD6015695A0}"/>
              </a:ext>
            </a:extLst>
          </p:cNvPr>
          <p:cNvGrpSpPr/>
          <p:nvPr/>
        </p:nvGrpSpPr>
        <p:grpSpPr>
          <a:xfrm>
            <a:off x="5155312" y="3396410"/>
            <a:ext cx="317715" cy="261610"/>
            <a:chOff x="5157449" y="3883614"/>
            <a:chExt cx="317715" cy="261610"/>
          </a:xfrm>
        </p:grpSpPr>
        <p:sp>
          <p:nvSpPr>
            <p:cNvPr id="1195" name="Arrow: Right 1194">
              <a:extLst>
                <a:ext uri="{FF2B5EF4-FFF2-40B4-BE49-F238E27FC236}">
                  <a16:creationId xmlns:a16="http://schemas.microsoft.com/office/drawing/2014/main" id="{172788C6-A6F5-4681-BC6A-4FFDC275F29B}"/>
                </a:ext>
              </a:extLst>
            </p:cNvPr>
            <p:cNvSpPr/>
            <p:nvPr/>
          </p:nvSpPr>
          <p:spPr>
            <a:xfrm rot="16200000">
              <a:off x="5181054" y="3895941"/>
              <a:ext cx="244330" cy="23851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196" name="Rectangle 1195">
              <a:extLst>
                <a:ext uri="{FF2B5EF4-FFF2-40B4-BE49-F238E27FC236}">
                  <a16:creationId xmlns:a16="http://schemas.microsoft.com/office/drawing/2014/main" id="{04D24535-9896-4A92-A2ED-16AE26B01303}"/>
                </a:ext>
              </a:extLst>
            </p:cNvPr>
            <p:cNvSpPr/>
            <p:nvPr/>
          </p:nvSpPr>
          <p:spPr>
            <a:xfrm>
              <a:off x="5157449" y="3883614"/>
              <a:ext cx="31771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b="0" dirty="0"/>
                <a:t>b*</a:t>
              </a:r>
            </a:p>
          </p:txBody>
        </p:sp>
      </p:grpSp>
      <p:grpSp>
        <p:nvGrpSpPr>
          <p:cNvPr id="1208" name="Group 1207">
            <a:extLst>
              <a:ext uri="{FF2B5EF4-FFF2-40B4-BE49-F238E27FC236}">
                <a16:creationId xmlns:a16="http://schemas.microsoft.com/office/drawing/2014/main" id="{9FF42498-53B2-43FA-AD79-5A0C2368A906}"/>
              </a:ext>
            </a:extLst>
          </p:cNvPr>
          <p:cNvGrpSpPr/>
          <p:nvPr/>
        </p:nvGrpSpPr>
        <p:grpSpPr>
          <a:xfrm>
            <a:off x="5162539" y="3151968"/>
            <a:ext cx="317715" cy="261610"/>
            <a:chOff x="5157449" y="3883614"/>
            <a:chExt cx="317715" cy="261610"/>
          </a:xfrm>
        </p:grpSpPr>
        <p:sp>
          <p:nvSpPr>
            <p:cNvPr id="1209" name="Arrow: Right 1208">
              <a:extLst>
                <a:ext uri="{FF2B5EF4-FFF2-40B4-BE49-F238E27FC236}">
                  <a16:creationId xmlns:a16="http://schemas.microsoft.com/office/drawing/2014/main" id="{6F974299-6C51-40E5-96CC-ED561596B0EB}"/>
                </a:ext>
              </a:extLst>
            </p:cNvPr>
            <p:cNvSpPr/>
            <p:nvPr/>
          </p:nvSpPr>
          <p:spPr>
            <a:xfrm rot="16200000">
              <a:off x="5181054" y="3895941"/>
              <a:ext cx="244330" cy="23851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210" name="Rectangle 1209">
              <a:extLst>
                <a:ext uri="{FF2B5EF4-FFF2-40B4-BE49-F238E27FC236}">
                  <a16:creationId xmlns:a16="http://schemas.microsoft.com/office/drawing/2014/main" id="{8BA6ADEC-E7F5-4AEA-B3F2-07B6BA716BFA}"/>
                </a:ext>
              </a:extLst>
            </p:cNvPr>
            <p:cNvSpPr/>
            <p:nvPr/>
          </p:nvSpPr>
          <p:spPr>
            <a:xfrm>
              <a:off x="5157449" y="3883614"/>
              <a:ext cx="31771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b="0" dirty="0"/>
                <a:t>b*</a:t>
              </a:r>
            </a:p>
          </p:txBody>
        </p:sp>
      </p:grpSp>
      <p:grpSp>
        <p:nvGrpSpPr>
          <p:cNvPr id="1211" name="Group 1210">
            <a:extLst>
              <a:ext uri="{FF2B5EF4-FFF2-40B4-BE49-F238E27FC236}">
                <a16:creationId xmlns:a16="http://schemas.microsoft.com/office/drawing/2014/main" id="{CB0D5A10-4B56-4C79-A5F7-B4574890347A}"/>
              </a:ext>
            </a:extLst>
          </p:cNvPr>
          <p:cNvGrpSpPr/>
          <p:nvPr/>
        </p:nvGrpSpPr>
        <p:grpSpPr>
          <a:xfrm>
            <a:off x="5162539" y="2908366"/>
            <a:ext cx="317715" cy="261610"/>
            <a:chOff x="5157449" y="3883614"/>
            <a:chExt cx="317715" cy="261610"/>
          </a:xfrm>
        </p:grpSpPr>
        <p:sp>
          <p:nvSpPr>
            <p:cNvPr id="1212" name="Arrow: Right 1211">
              <a:extLst>
                <a:ext uri="{FF2B5EF4-FFF2-40B4-BE49-F238E27FC236}">
                  <a16:creationId xmlns:a16="http://schemas.microsoft.com/office/drawing/2014/main" id="{21EAB4FE-BCB4-41A5-BD80-F2C92AFAE2AF}"/>
                </a:ext>
              </a:extLst>
            </p:cNvPr>
            <p:cNvSpPr/>
            <p:nvPr/>
          </p:nvSpPr>
          <p:spPr>
            <a:xfrm rot="16200000">
              <a:off x="5181054" y="3895941"/>
              <a:ext cx="244330" cy="23851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213" name="Rectangle 1212">
              <a:extLst>
                <a:ext uri="{FF2B5EF4-FFF2-40B4-BE49-F238E27FC236}">
                  <a16:creationId xmlns:a16="http://schemas.microsoft.com/office/drawing/2014/main" id="{2FDFA623-C136-4572-96A9-1B7AB00D30CA}"/>
                </a:ext>
              </a:extLst>
            </p:cNvPr>
            <p:cNvSpPr/>
            <p:nvPr/>
          </p:nvSpPr>
          <p:spPr>
            <a:xfrm>
              <a:off x="5157449" y="3883614"/>
              <a:ext cx="31771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b="0" dirty="0"/>
                <a:t>b*</a:t>
              </a:r>
            </a:p>
          </p:txBody>
        </p:sp>
      </p:grpSp>
      <p:grpSp>
        <p:nvGrpSpPr>
          <p:cNvPr id="1214" name="Group 1213">
            <a:extLst>
              <a:ext uri="{FF2B5EF4-FFF2-40B4-BE49-F238E27FC236}">
                <a16:creationId xmlns:a16="http://schemas.microsoft.com/office/drawing/2014/main" id="{3F14922F-2935-4233-8289-CF613D102207}"/>
              </a:ext>
            </a:extLst>
          </p:cNvPr>
          <p:cNvGrpSpPr/>
          <p:nvPr/>
        </p:nvGrpSpPr>
        <p:grpSpPr>
          <a:xfrm>
            <a:off x="5162539" y="2663901"/>
            <a:ext cx="317715" cy="261610"/>
            <a:chOff x="5157449" y="3883614"/>
            <a:chExt cx="317715" cy="261610"/>
          </a:xfrm>
        </p:grpSpPr>
        <p:sp>
          <p:nvSpPr>
            <p:cNvPr id="1215" name="Arrow: Right 1214">
              <a:extLst>
                <a:ext uri="{FF2B5EF4-FFF2-40B4-BE49-F238E27FC236}">
                  <a16:creationId xmlns:a16="http://schemas.microsoft.com/office/drawing/2014/main" id="{78929034-E2F0-4374-BF52-77CB315E5D70}"/>
                </a:ext>
              </a:extLst>
            </p:cNvPr>
            <p:cNvSpPr/>
            <p:nvPr/>
          </p:nvSpPr>
          <p:spPr>
            <a:xfrm rot="16200000">
              <a:off x="5181054" y="3895941"/>
              <a:ext cx="244330" cy="23851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216" name="Rectangle 1215">
              <a:extLst>
                <a:ext uri="{FF2B5EF4-FFF2-40B4-BE49-F238E27FC236}">
                  <a16:creationId xmlns:a16="http://schemas.microsoft.com/office/drawing/2014/main" id="{53EC69C5-46AF-4DB4-894D-5BDA59D16606}"/>
                </a:ext>
              </a:extLst>
            </p:cNvPr>
            <p:cNvSpPr/>
            <p:nvPr/>
          </p:nvSpPr>
          <p:spPr>
            <a:xfrm>
              <a:off x="5157449" y="3883614"/>
              <a:ext cx="31771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b="0" dirty="0"/>
                <a:t>b*</a:t>
              </a:r>
            </a:p>
          </p:txBody>
        </p:sp>
      </p:grpSp>
      <p:grpSp>
        <p:nvGrpSpPr>
          <p:cNvPr id="1217" name="Group 1216">
            <a:extLst>
              <a:ext uri="{FF2B5EF4-FFF2-40B4-BE49-F238E27FC236}">
                <a16:creationId xmlns:a16="http://schemas.microsoft.com/office/drawing/2014/main" id="{09BA8555-4FB6-4795-ADC8-8C40656143BC}"/>
              </a:ext>
            </a:extLst>
          </p:cNvPr>
          <p:cNvGrpSpPr/>
          <p:nvPr/>
        </p:nvGrpSpPr>
        <p:grpSpPr>
          <a:xfrm>
            <a:off x="5162539" y="2424891"/>
            <a:ext cx="317715" cy="261610"/>
            <a:chOff x="5157449" y="3883614"/>
            <a:chExt cx="317715" cy="261610"/>
          </a:xfrm>
        </p:grpSpPr>
        <p:sp>
          <p:nvSpPr>
            <p:cNvPr id="1218" name="Arrow: Right 1217">
              <a:extLst>
                <a:ext uri="{FF2B5EF4-FFF2-40B4-BE49-F238E27FC236}">
                  <a16:creationId xmlns:a16="http://schemas.microsoft.com/office/drawing/2014/main" id="{05130324-0368-47C2-A0A4-C0675C40175F}"/>
                </a:ext>
              </a:extLst>
            </p:cNvPr>
            <p:cNvSpPr/>
            <p:nvPr/>
          </p:nvSpPr>
          <p:spPr>
            <a:xfrm rot="16200000">
              <a:off x="5181054" y="3895941"/>
              <a:ext cx="244330" cy="23851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219" name="Rectangle 1218">
              <a:extLst>
                <a:ext uri="{FF2B5EF4-FFF2-40B4-BE49-F238E27FC236}">
                  <a16:creationId xmlns:a16="http://schemas.microsoft.com/office/drawing/2014/main" id="{72E87799-DE22-4753-9AB4-E54ADA5E45B9}"/>
                </a:ext>
              </a:extLst>
            </p:cNvPr>
            <p:cNvSpPr/>
            <p:nvPr/>
          </p:nvSpPr>
          <p:spPr>
            <a:xfrm>
              <a:off x="5157449" y="3883614"/>
              <a:ext cx="31771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b="0" dirty="0"/>
                <a:t>b*</a:t>
              </a:r>
            </a:p>
          </p:txBody>
        </p:sp>
      </p:grpSp>
      <p:grpSp>
        <p:nvGrpSpPr>
          <p:cNvPr id="1220" name="Group 1219">
            <a:extLst>
              <a:ext uri="{FF2B5EF4-FFF2-40B4-BE49-F238E27FC236}">
                <a16:creationId xmlns:a16="http://schemas.microsoft.com/office/drawing/2014/main" id="{86E124D9-6993-42EA-AD77-65F3A5211CB6}"/>
              </a:ext>
            </a:extLst>
          </p:cNvPr>
          <p:cNvGrpSpPr/>
          <p:nvPr/>
        </p:nvGrpSpPr>
        <p:grpSpPr>
          <a:xfrm>
            <a:off x="5161046" y="2191065"/>
            <a:ext cx="317715" cy="261610"/>
            <a:chOff x="5157449" y="3883614"/>
            <a:chExt cx="317715" cy="261610"/>
          </a:xfrm>
        </p:grpSpPr>
        <p:sp>
          <p:nvSpPr>
            <p:cNvPr id="1221" name="Arrow: Right 1220">
              <a:extLst>
                <a:ext uri="{FF2B5EF4-FFF2-40B4-BE49-F238E27FC236}">
                  <a16:creationId xmlns:a16="http://schemas.microsoft.com/office/drawing/2014/main" id="{D73D9AE2-0F23-40F1-9AA3-24108CF90E79}"/>
                </a:ext>
              </a:extLst>
            </p:cNvPr>
            <p:cNvSpPr/>
            <p:nvPr/>
          </p:nvSpPr>
          <p:spPr>
            <a:xfrm rot="16200000">
              <a:off x="5181054" y="3895941"/>
              <a:ext cx="244330" cy="23851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222" name="Rectangle 1221">
              <a:extLst>
                <a:ext uri="{FF2B5EF4-FFF2-40B4-BE49-F238E27FC236}">
                  <a16:creationId xmlns:a16="http://schemas.microsoft.com/office/drawing/2014/main" id="{08F2F070-DF7D-4D5D-A863-ED4858D1D54F}"/>
                </a:ext>
              </a:extLst>
            </p:cNvPr>
            <p:cNvSpPr/>
            <p:nvPr/>
          </p:nvSpPr>
          <p:spPr>
            <a:xfrm>
              <a:off x="5157449" y="3883614"/>
              <a:ext cx="31771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b="0" dirty="0"/>
                <a:t>b*</a:t>
              </a:r>
            </a:p>
          </p:txBody>
        </p:sp>
      </p:grpSp>
      <p:sp>
        <p:nvSpPr>
          <p:cNvPr id="1177" name="Oval 682">
            <a:extLst>
              <a:ext uri="{FF2B5EF4-FFF2-40B4-BE49-F238E27FC236}">
                <a16:creationId xmlns:a16="http://schemas.microsoft.com/office/drawing/2014/main" id="{8AE2C340-B30E-400D-807F-472A3C1789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31534" y="2121522"/>
            <a:ext cx="164592" cy="164592"/>
          </a:xfrm>
          <a:prstGeom prst="ellips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78" name="Group 1177">
            <a:extLst>
              <a:ext uri="{FF2B5EF4-FFF2-40B4-BE49-F238E27FC236}">
                <a16:creationId xmlns:a16="http://schemas.microsoft.com/office/drawing/2014/main" id="{6B559787-8AF8-42F2-8484-22855F797A2E}"/>
              </a:ext>
            </a:extLst>
          </p:cNvPr>
          <p:cNvGrpSpPr/>
          <p:nvPr/>
        </p:nvGrpSpPr>
        <p:grpSpPr>
          <a:xfrm rot="5400000">
            <a:off x="968986" y="-52358"/>
            <a:ext cx="7356270" cy="7911211"/>
            <a:chOff x="888775" y="-272998"/>
            <a:chExt cx="7356270" cy="7911211"/>
          </a:xfrm>
        </p:grpSpPr>
        <p:sp>
          <p:nvSpPr>
            <p:cNvPr id="1179" name="Rectangle 1178">
              <a:extLst>
                <a:ext uri="{FF2B5EF4-FFF2-40B4-BE49-F238E27FC236}">
                  <a16:creationId xmlns:a16="http://schemas.microsoft.com/office/drawing/2014/main" id="{5CF5F2B6-B79B-4312-B8BA-D4AA1CB06C97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0" name="Rectangle 1179">
              <a:extLst>
                <a:ext uri="{FF2B5EF4-FFF2-40B4-BE49-F238E27FC236}">
                  <a16:creationId xmlns:a16="http://schemas.microsoft.com/office/drawing/2014/main" id="{1E921B76-175E-498B-8A2A-159D5CD8AC05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7" name="Rectangle 1186">
              <a:extLst>
                <a:ext uri="{FF2B5EF4-FFF2-40B4-BE49-F238E27FC236}">
                  <a16:creationId xmlns:a16="http://schemas.microsoft.com/office/drawing/2014/main" id="{46C60D1F-85A6-46C3-B5A7-B005707F1C35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0" name="Rectangle 1189">
              <a:extLst>
                <a:ext uri="{FF2B5EF4-FFF2-40B4-BE49-F238E27FC236}">
                  <a16:creationId xmlns:a16="http://schemas.microsoft.com/office/drawing/2014/main" id="{E7BECC86-A0F2-4210-B94D-9947BB56E969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7" name="Rectangle 1196">
              <a:extLst>
                <a:ext uri="{FF2B5EF4-FFF2-40B4-BE49-F238E27FC236}">
                  <a16:creationId xmlns:a16="http://schemas.microsoft.com/office/drawing/2014/main" id="{B8FA3D5E-15EF-436E-9876-D1D69A613076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8" name="Rectangle 1197">
              <a:extLst>
                <a:ext uri="{FF2B5EF4-FFF2-40B4-BE49-F238E27FC236}">
                  <a16:creationId xmlns:a16="http://schemas.microsoft.com/office/drawing/2014/main" id="{EDDBAA8E-3B81-430A-99DA-83AC4912BEBA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9" name="Rectangle 1198">
              <a:extLst>
                <a:ext uri="{FF2B5EF4-FFF2-40B4-BE49-F238E27FC236}">
                  <a16:creationId xmlns:a16="http://schemas.microsoft.com/office/drawing/2014/main" id="{D3611F58-9F90-4891-999E-894383B3ECCB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0" name="Rectangle 1199">
              <a:extLst>
                <a:ext uri="{FF2B5EF4-FFF2-40B4-BE49-F238E27FC236}">
                  <a16:creationId xmlns:a16="http://schemas.microsoft.com/office/drawing/2014/main" id="{31E4661B-C8A0-45FE-A6D0-133FCBB33CF9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1" name="Rectangle 1200">
              <a:extLst>
                <a:ext uri="{FF2B5EF4-FFF2-40B4-BE49-F238E27FC236}">
                  <a16:creationId xmlns:a16="http://schemas.microsoft.com/office/drawing/2014/main" id="{BC639373-B235-4010-96B6-836D28CC4E44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2" name="Rectangle 1201">
              <a:extLst>
                <a:ext uri="{FF2B5EF4-FFF2-40B4-BE49-F238E27FC236}">
                  <a16:creationId xmlns:a16="http://schemas.microsoft.com/office/drawing/2014/main" id="{8D09EBEE-6F75-480F-A398-1AADC4437FC2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3" name="Rectangle 1202">
              <a:extLst>
                <a:ext uri="{FF2B5EF4-FFF2-40B4-BE49-F238E27FC236}">
                  <a16:creationId xmlns:a16="http://schemas.microsoft.com/office/drawing/2014/main" id="{45975D65-AF10-43D5-B301-E7D9EAB4F24D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4" name="Rectangle 1203">
              <a:extLst>
                <a:ext uri="{FF2B5EF4-FFF2-40B4-BE49-F238E27FC236}">
                  <a16:creationId xmlns:a16="http://schemas.microsoft.com/office/drawing/2014/main" id="{F917F278-3C42-4BCA-ACAC-FF8E3CCEADAD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5" name="Rectangle 1204">
              <a:extLst>
                <a:ext uri="{FF2B5EF4-FFF2-40B4-BE49-F238E27FC236}">
                  <a16:creationId xmlns:a16="http://schemas.microsoft.com/office/drawing/2014/main" id="{9E25E77A-833E-4F49-A747-EFC046196CFC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6" name="Rectangle 1205">
              <a:extLst>
                <a:ext uri="{FF2B5EF4-FFF2-40B4-BE49-F238E27FC236}">
                  <a16:creationId xmlns:a16="http://schemas.microsoft.com/office/drawing/2014/main" id="{C6CD5E0E-CA6B-4B73-AA56-C4DEDD0E112A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7" name="Rectangle 1206">
              <a:extLst>
                <a:ext uri="{FF2B5EF4-FFF2-40B4-BE49-F238E27FC236}">
                  <a16:creationId xmlns:a16="http://schemas.microsoft.com/office/drawing/2014/main" id="{64E91A2F-42E8-44E0-955A-FBAFBC1E9B46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3" name="Rectangle 1222">
              <a:extLst>
                <a:ext uri="{FF2B5EF4-FFF2-40B4-BE49-F238E27FC236}">
                  <a16:creationId xmlns:a16="http://schemas.microsoft.com/office/drawing/2014/main" id="{97522201-0CFC-42EE-B741-01C7E0FE6309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4" name="Rectangle 1223">
              <a:extLst>
                <a:ext uri="{FF2B5EF4-FFF2-40B4-BE49-F238E27FC236}">
                  <a16:creationId xmlns:a16="http://schemas.microsoft.com/office/drawing/2014/main" id="{4901341F-6463-49AD-BA40-884DC508BC60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5" name="Rectangle 1224">
              <a:extLst>
                <a:ext uri="{FF2B5EF4-FFF2-40B4-BE49-F238E27FC236}">
                  <a16:creationId xmlns:a16="http://schemas.microsoft.com/office/drawing/2014/main" id="{65793B8F-8BE2-4709-8145-0943B52C464B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6" name="Rectangle 1225">
              <a:extLst>
                <a:ext uri="{FF2B5EF4-FFF2-40B4-BE49-F238E27FC236}">
                  <a16:creationId xmlns:a16="http://schemas.microsoft.com/office/drawing/2014/main" id="{95EC8C7C-044D-4C9C-9B96-73DDD84EFC9B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7" name="Rectangle 1226">
              <a:extLst>
                <a:ext uri="{FF2B5EF4-FFF2-40B4-BE49-F238E27FC236}">
                  <a16:creationId xmlns:a16="http://schemas.microsoft.com/office/drawing/2014/main" id="{1A258C7D-12B4-4924-BD68-B7CBB96B6D41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8" name="Rectangle 1227">
              <a:extLst>
                <a:ext uri="{FF2B5EF4-FFF2-40B4-BE49-F238E27FC236}">
                  <a16:creationId xmlns:a16="http://schemas.microsoft.com/office/drawing/2014/main" id="{EABF8C36-E06F-418E-AA69-31F792D68181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9" name="Rectangle 1228">
              <a:extLst>
                <a:ext uri="{FF2B5EF4-FFF2-40B4-BE49-F238E27FC236}">
                  <a16:creationId xmlns:a16="http://schemas.microsoft.com/office/drawing/2014/main" id="{BE2A7D93-AD28-4DFE-B7E8-44C529788A8C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0" name="Rectangle 1229">
              <a:extLst>
                <a:ext uri="{FF2B5EF4-FFF2-40B4-BE49-F238E27FC236}">
                  <a16:creationId xmlns:a16="http://schemas.microsoft.com/office/drawing/2014/main" id="{63C6520F-0A6D-4E01-A3E2-8DD513D27EF9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1" name="Rectangle 1230">
              <a:extLst>
                <a:ext uri="{FF2B5EF4-FFF2-40B4-BE49-F238E27FC236}">
                  <a16:creationId xmlns:a16="http://schemas.microsoft.com/office/drawing/2014/main" id="{A0E77D85-F75D-40BC-AEA5-BAFD64B4C9DF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2" name="Rectangle 1231">
              <a:extLst>
                <a:ext uri="{FF2B5EF4-FFF2-40B4-BE49-F238E27FC236}">
                  <a16:creationId xmlns:a16="http://schemas.microsoft.com/office/drawing/2014/main" id="{12FA0182-4AF0-4541-8AFA-2CD2E2532FE9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3" name="Rectangle 1232">
              <a:extLst>
                <a:ext uri="{FF2B5EF4-FFF2-40B4-BE49-F238E27FC236}">
                  <a16:creationId xmlns:a16="http://schemas.microsoft.com/office/drawing/2014/main" id="{077F97CE-D331-435C-9BD0-DBAF304E4022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4" name="Rectangle 1233">
              <a:extLst>
                <a:ext uri="{FF2B5EF4-FFF2-40B4-BE49-F238E27FC236}">
                  <a16:creationId xmlns:a16="http://schemas.microsoft.com/office/drawing/2014/main" id="{CD975D7F-7C52-44A5-8511-EB78C18B233E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5" name="Rectangle 1234">
              <a:extLst>
                <a:ext uri="{FF2B5EF4-FFF2-40B4-BE49-F238E27FC236}">
                  <a16:creationId xmlns:a16="http://schemas.microsoft.com/office/drawing/2014/main" id="{0A5B332C-E7CF-422C-A53F-A4FB62DF77C7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6" name="Rectangle 1235">
              <a:extLst>
                <a:ext uri="{FF2B5EF4-FFF2-40B4-BE49-F238E27FC236}">
                  <a16:creationId xmlns:a16="http://schemas.microsoft.com/office/drawing/2014/main" id="{12D3CD74-5D1A-4FF3-9E3A-4BCC8E73FBB7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7" name="Rectangle 1236">
              <a:extLst>
                <a:ext uri="{FF2B5EF4-FFF2-40B4-BE49-F238E27FC236}">
                  <a16:creationId xmlns:a16="http://schemas.microsoft.com/office/drawing/2014/main" id="{6C3127CF-ED95-4C2C-92F8-BFA3A215D057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8" name="Rectangle 1237">
              <a:extLst>
                <a:ext uri="{FF2B5EF4-FFF2-40B4-BE49-F238E27FC236}">
                  <a16:creationId xmlns:a16="http://schemas.microsoft.com/office/drawing/2014/main" id="{18607E9F-BEB0-43BE-8DEB-840BC53B042B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9" name="Group 1238">
            <a:extLst>
              <a:ext uri="{FF2B5EF4-FFF2-40B4-BE49-F238E27FC236}">
                <a16:creationId xmlns:a16="http://schemas.microsoft.com/office/drawing/2014/main" id="{7CA4AC7C-A147-4620-99A2-54138CA46E55}"/>
              </a:ext>
            </a:extLst>
          </p:cNvPr>
          <p:cNvGrpSpPr/>
          <p:nvPr/>
        </p:nvGrpSpPr>
        <p:grpSpPr>
          <a:xfrm>
            <a:off x="888775" y="-272998"/>
            <a:ext cx="7356270" cy="7911211"/>
            <a:chOff x="888775" y="-272998"/>
            <a:chExt cx="7356270" cy="7911211"/>
          </a:xfrm>
        </p:grpSpPr>
        <p:sp>
          <p:nvSpPr>
            <p:cNvPr id="1240" name="Rectangle 1239">
              <a:extLst>
                <a:ext uri="{FF2B5EF4-FFF2-40B4-BE49-F238E27FC236}">
                  <a16:creationId xmlns:a16="http://schemas.microsoft.com/office/drawing/2014/main" id="{0084A53C-AB93-4142-8778-D0FB968AD779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1" name="Rectangle 1240">
              <a:extLst>
                <a:ext uri="{FF2B5EF4-FFF2-40B4-BE49-F238E27FC236}">
                  <a16:creationId xmlns:a16="http://schemas.microsoft.com/office/drawing/2014/main" id="{0FB3F3D4-2DD3-4A8D-85E3-8609556F2C01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2" name="Rectangle 1241">
              <a:extLst>
                <a:ext uri="{FF2B5EF4-FFF2-40B4-BE49-F238E27FC236}">
                  <a16:creationId xmlns:a16="http://schemas.microsoft.com/office/drawing/2014/main" id="{6FF435FC-26B8-4AD8-9AAB-C4A9CA53748A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3" name="Rectangle 1242">
              <a:extLst>
                <a:ext uri="{FF2B5EF4-FFF2-40B4-BE49-F238E27FC236}">
                  <a16:creationId xmlns:a16="http://schemas.microsoft.com/office/drawing/2014/main" id="{D766A153-23EB-4844-9A2A-2E0CCE321FA4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4" name="Rectangle 1243">
              <a:extLst>
                <a:ext uri="{FF2B5EF4-FFF2-40B4-BE49-F238E27FC236}">
                  <a16:creationId xmlns:a16="http://schemas.microsoft.com/office/drawing/2014/main" id="{EF49E619-E2BF-4ADE-8EB7-2F4B898CEAE6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5" name="Rectangle 1244">
              <a:extLst>
                <a:ext uri="{FF2B5EF4-FFF2-40B4-BE49-F238E27FC236}">
                  <a16:creationId xmlns:a16="http://schemas.microsoft.com/office/drawing/2014/main" id="{640FFBA5-338E-484D-A990-35DB9D3FB7FF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6" name="Rectangle 1245">
              <a:extLst>
                <a:ext uri="{FF2B5EF4-FFF2-40B4-BE49-F238E27FC236}">
                  <a16:creationId xmlns:a16="http://schemas.microsoft.com/office/drawing/2014/main" id="{BBD78D5D-35B3-42A5-A0FA-F1CA9F9AEFDB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7" name="Rectangle 1246">
              <a:extLst>
                <a:ext uri="{FF2B5EF4-FFF2-40B4-BE49-F238E27FC236}">
                  <a16:creationId xmlns:a16="http://schemas.microsoft.com/office/drawing/2014/main" id="{D47ED72F-A8D2-4F58-959D-FC58CA7704F3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8" name="Rectangle 1247">
              <a:extLst>
                <a:ext uri="{FF2B5EF4-FFF2-40B4-BE49-F238E27FC236}">
                  <a16:creationId xmlns:a16="http://schemas.microsoft.com/office/drawing/2014/main" id="{FCC63043-CF09-4B26-93EE-00AB22A63050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9" name="Rectangle 1248">
              <a:extLst>
                <a:ext uri="{FF2B5EF4-FFF2-40B4-BE49-F238E27FC236}">
                  <a16:creationId xmlns:a16="http://schemas.microsoft.com/office/drawing/2014/main" id="{8CBFB3F8-6C88-41AD-99AE-997D31A6193E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0" name="Rectangle 1249">
              <a:extLst>
                <a:ext uri="{FF2B5EF4-FFF2-40B4-BE49-F238E27FC236}">
                  <a16:creationId xmlns:a16="http://schemas.microsoft.com/office/drawing/2014/main" id="{FE7DD32A-4B0F-4BF2-817D-4E98C48B5D37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1" name="Rectangle 1250">
              <a:extLst>
                <a:ext uri="{FF2B5EF4-FFF2-40B4-BE49-F238E27FC236}">
                  <a16:creationId xmlns:a16="http://schemas.microsoft.com/office/drawing/2014/main" id="{D46B60D5-F31B-495C-9B38-335BC1BF46E0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2" name="Rectangle 1251">
              <a:extLst>
                <a:ext uri="{FF2B5EF4-FFF2-40B4-BE49-F238E27FC236}">
                  <a16:creationId xmlns:a16="http://schemas.microsoft.com/office/drawing/2014/main" id="{4FDD1EA0-696A-46AD-9992-BD3416686610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3" name="Rectangle 1252">
              <a:extLst>
                <a:ext uri="{FF2B5EF4-FFF2-40B4-BE49-F238E27FC236}">
                  <a16:creationId xmlns:a16="http://schemas.microsoft.com/office/drawing/2014/main" id="{7CABC29D-9166-4DA1-B7CA-2A6A6A6A5983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4" name="Rectangle 1253">
              <a:extLst>
                <a:ext uri="{FF2B5EF4-FFF2-40B4-BE49-F238E27FC236}">
                  <a16:creationId xmlns:a16="http://schemas.microsoft.com/office/drawing/2014/main" id="{297D8F07-CD9B-4DC3-A39A-7572A974B2BF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5" name="Rectangle 1254">
              <a:extLst>
                <a:ext uri="{FF2B5EF4-FFF2-40B4-BE49-F238E27FC236}">
                  <a16:creationId xmlns:a16="http://schemas.microsoft.com/office/drawing/2014/main" id="{DB834A82-365E-4CEE-91EE-2F82CF6399FE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6" name="Rectangle 1255">
              <a:extLst>
                <a:ext uri="{FF2B5EF4-FFF2-40B4-BE49-F238E27FC236}">
                  <a16:creationId xmlns:a16="http://schemas.microsoft.com/office/drawing/2014/main" id="{C889E1D0-0B4F-46C7-BA2E-D2EDAB27DBC3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7" name="Rectangle 1256">
              <a:extLst>
                <a:ext uri="{FF2B5EF4-FFF2-40B4-BE49-F238E27FC236}">
                  <a16:creationId xmlns:a16="http://schemas.microsoft.com/office/drawing/2014/main" id="{AB5107F0-C4B2-4866-A274-67ED414D51A9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8" name="Rectangle 1257">
              <a:extLst>
                <a:ext uri="{FF2B5EF4-FFF2-40B4-BE49-F238E27FC236}">
                  <a16:creationId xmlns:a16="http://schemas.microsoft.com/office/drawing/2014/main" id="{6EA5AF70-D340-47A5-9121-BEE43C23ABA3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9" name="Rectangle 1258">
              <a:extLst>
                <a:ext uri="{FF2B5EF4-FFF2-40B4-BE49-F238E27FC236}">
                  <a16:creationId xmlns:a16="http://schemas.microsoft.com/office/drawing/2014/main" id="{63D5739D-D1F2-4A9B-B3C2-179B72530D6A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0" name="Rectangle 1259">
              <a:extLst>
                <a:ext uri="{FF2B5EF4-FFF2-40B4-BE49-F238E27FC236}">
                  <a16:creationId xmlns:a16="http://schemas.microsoft.com/office/drawing/2014/main" id="{9C8D1F75-5983-40AF-A831-8A1C7649072A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1" name="Rectangle 1260">
              <a:extLst>
                <a:ext uri="{FF2B5EF4-FFF2-40B4-BE49-F238E27FC236}">
                  <a16:creationId xmlns:a16="http://schemas.microsoft.com/office/drawing/2014/main" id="{BD117F74-49C3-4650-9157-4B2073BDC0E4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2" name="Rectangle 1261">
              <a:extLst>
                <a:ext uri="{FF2B5EF4-FFF2-40B4-BE49-F238E27FC236}">
                  <a16:creationId xmlns:a16="http://schemas.microsoft.com/office/drawing/2014/main" id="{70CE1D97-328F-4147-B739-8D10C9B7959B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3" name="Rectangle 1262">
              <a:extLst>
                <a:ext uri="{FF2B5EF4-FFF2-40B4-BE49-F238E27FC236}">
                  <a16:creationId xmlns:a16="http://schemas.microsoft.com/office/drawing/2014/main" id="{49A3DC60-85BA-4075-B0F2-3782E768F91C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4" name="Rectangle 1263">
              <a:extLst>
                <a:ext uri="{FF2B5EF4-FFF2-40B4-BE49-F238E27FC236}">
                  <a16:creationId xmlns:a16="http://schemas.microsoft.com/office/drawing/2014/main" id="{EEEB1E5F-D3D4-4782-A4D8-4C191C262B45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5" name="Rectangle 1264">
              <a:extLst>
                <a:ext uri="{FF2B5EF4-FFF2-40B4-BE49-F238E27FC236}">
                  <a16:creationId xmlns:a16="http://schemas.microsoft.com/office/drawing/2014/main" id="{3CB49D0D-AE98-4AB4-8F04-A259885D2231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6" name="Rectangle 1265">
              <a:extLst>
                <a:ext uri="{FF2B5EF4-FFF2-40B4-BE49-F238E27FC236}">
                  <a16:creationId xmlns:a16="http://schemas.microsoft.com/office/drawing/2014/main" id="{7EBFD914-2983-4167-8360-665B4EBBA016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7" name="Rectangle 1266">
              <a:extLst>
                <a:ext uri="{FF2B5EF4-FFF2-40B4-BE49-F238E27FC236}">
                  <a16:creationId xmlns:a16="http://schemas.microsoft.com/office/drawing/2014/main" id="{373FC186-DFA4-4A45-B54A-DC68E4307B42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8" name="Rectangle 1267">
              <a:extLst>
                <a:ext uri="{FF2B5EF4-FFF2-40B4-BE49-F238E27FC236}">
                  <a16:creationId xmlns:a16="http://schemas.microsoft.com/office/drawing/2014/main" id="{0A96FA8B-8543-4AB4-8467-6225E146F91A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9" name="Rectangle 1268">
              <a:extLst>
                <a:ext uri="{FF2B5EF4-FFF2-40B4-BE49-F238E27FC236}">
                  <a16:creationId xmlns:a16="http://schemas.microsoft.com/office/drawing/2014/main" id="{276FB348-6538-4B86-8F19-9AF16F5A8C6A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0" name="Rectangle 1269">
              <a:extLst>
                <a:ext uri="{FF2B5EF4-FFF2-40B4-BE49-F238E27FC236}">
                  <a16:creationId xmlns:a16="http://schemas.microsoft.com/office/drawing/2014/main" id="{2FA4D56D-191A-4DC2-9FBB-ED54DDE8FFD2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63500"/>
            <a:ext cx="8229600" cy="7112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4000">
                <a:solidFill>
                  <a:schemeClr val="tx1"/>
                </a:solidFill>
              </a:rPr>
              <a:t>Reflection h,k,l is 3,8,0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4340" name="Text Box 469"/>
          <p:cNvSpPr txBox="1">
            <a:spLocks noChangeArrowheads="1"/>
          </p:cNvSpPr>
          <p:nvPr/>
        </p:nvSpPr>
        <p:spPr bwMode="auto">
          <a:xfrm>
            <a:off x="-21664" y="681263"/>
            <a:ext cx="1698116" cy="1739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0" dirty="0"/>
              <a:t>3</a:t>
            </a:r>
            <a:r>
              <a:rPr lang="en-US" b="0" baseline="30000" dirty="0"/>
              <a:t>rd</a:t>
            </a:r>
            <a:r>
              <a:rPr lang="en-US" b="0" dirty="0"/>
              <a:t> column on the right side of the origin.</a:t>
            </a:r>
          </a:p>
          <a:p>
            <a:pPr eaLnBrk="1" hangingPunct="1"/>
            <a:endParaRPr lang="en-US" b="0" dirty="0"/>
          </a:p>
          <a:p>
            <a:pPr eaLnBrk="1" hangingPunct="1"/>
            <a:r>
              <a:rPr lang="en-US" b="0" dirty="0"/>
              <a:t>8</a:t>
            </a:r>
            <a:r>
              <a:rPr lang="en-US" b="0" baseline="30000" dirty="0"/>
              <a:t>th</a:t>
            </a:r>
            <a:r>
              <a:rPr lang="en-US" b="0" dirty="0"/>
              <a:t> row above the origin</a:t>
            </a:r>
          </a:p>
        </p:txBody>
      </p:sp>
    </p:spTree>
    <p:extLst>
      <p:ext uri="{BB962C8B-B14F-4D97-AF65-F5344CB8AC3E}">
        <p14:creationId xmlns:p14="http://schemas.microsoft.com/office/powerpoint/2010/main" val="2123808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77" descr="prec_cytb5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330200"/>
            <a:ext cx="7815262" cy="781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72" name="Group 1171">
            <a:extLst>
              <a:ext uri="{FF2B5EF4-FFF2-40B4-BE49-F238E27FC236}">
                <a16:creationId xmlns:a16="http://schemas.microsoft.com/office/drawing/2014/main" id="{BCF0B423-51D4-4AA1-B6A1-A6E7ACD3BD2F}"/>
              </a:ext>
            </a:extLst>
          </p:cNvPr>
          <p:cNvGrpSpPr/>
          <p:nvPr/>
        </p:nvGrpSpPr>
        <p:grpSpPr>
          <a:xfrm>
            <a:off x="457199" y="604838"/>
            <a:ext cx="8528051" cy="6253162"/>
            <a:chOff x="457199" y="604838"/>
            <a:chExt cx="8528051" cy="6253162"/>
          </a:xfrm>
        </p:grpSpPr>
        <p:sp>
          <p:nvSpPr>
            <p:cNvPr id="1173" name="Line 473">
              <a:extLst>
                <a:ext uri="{FF2B5EF4-FFF2-40B4-BE49-F238E27FC236}">
                  <a16:creationId xmlns:a16="http://schemas.microsoft.com/office/drawing/2014/main" id="{4E363F4B-4440-496A-ADEF-C8F567F7BC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62475" y="1417638"/>
              <a:ext cx="0" cy="544036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4" name="Line 474">
              <a:extLst>
                <a:ext uri="{FF2B5EF4-FFF2-40B4-BE49-F238E27FC236}">
                  <a16:creationId xmlns:a16="http://schemas.microsoft.com/office/drawing/2014/main" id="{36C6B876-AE7B-4D59-A26A-B7EA5BB2BF1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438644" y="158755"/>
              <a:ext cx="0" cy="796288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5" name="Text Box 477">
              <a:extLst>
                <a:ext uri="{FF2B5EF4-FFF2-40B4-BE49-F238E27FC236}">
                  <a16:creationId xmlns:a16="http://schemas.microsoft.com/office/drawing/2014/main" id="{8B667CCB-7552-4E74-A203-D0554C5BD1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69300" y="3795713"/>
              <a:ext cx="6159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600" dirty="0"/>
                <a:t>a*</a:t>
              </a:r>
            </a:p>
          </p:txBody>
        </p:sp>
        <p:sp>
          <p:nvSpPr>
            <p:cNvPr id="1176" name="Text Box 478">
              <a:extLst>
                <a:ext uri="{FF2B5EF4-FFF2-40B4-BE49-F238E27FC236}">
                  <a16:creationId xmlns:a16="http://schemas.microsoft.com/office/drawing/2014/main" id="{E22BBE3A-C839-4205-9920-B551552FA1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7525" y="604838"/>
              <a:ext cx="6413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600" dirty="0"/>
                <a:t>b*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45F9C15-67CB-494B-BEDF-25E8AE4FE3B1}"/>
              </a:ext>
            </a:extLst>
          </p:cNvPr>
          <p:cNvGrpSpPr/>
          <p:nvPr/>
        </p:nvGrpSpPr>
        <p:grpSpPr>
          <a:xfrm>
            <a:off x="4521959" y="3997547"/>
            <a:ext cx="328936" cy="276999"/>
            <a:chOff x="4521959" y="3997547"/>
            <a:chExt cx="328936" cy="276999"/>
          </a:xfrm>
        </p:grpSpPr>
        <p:sp>
          <p:nvSpPr>
            <p:cNvPr id="2" name="Arrow: Right 1">
              <a:extLst>
                <a:ext uri="{FF2B5EF4-FFF2-40B4-BE49-F238E27FC236}">
                  <a16:creationId xmlns:a16="http://schemas.microsoft.com/office/drawing/2014/main" id="{01A7DAB6-9838-4598-BD60-4949DF0B353A}"/>
                </a:ext>
              </a:extLst>
            </p:cNvPr>
            <p:cNvSpPr/>
            <p:nvPr/>
          </p:nvSpPr>
          <p:spPr>
            <a:xfrm>
              <a:off x="4580536" y="4026126"/>
              <a:ext cx="244330" cy="23851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E5423CB-76A1-45F6-8289-A5FEC1140609}"/>
                </a:ext>
              </a:extLst>
            </p:cNvPr>
            <p:cNvSpPr/>
            <p:nvPr/>
          </p:nvSpPr>
          <p:spPr>
            <a:xfrm>
              <a:off x="4521959" y="3997547"/>
              <a:ext cx="32893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/>
                <a:t>a*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B825349-AE66-405D-B86A-29A6854E9107}"/>
              </a:ext>
            </a:extLst>
          </p:cNvPr>
          <p:cNvGrpSpPr/>
          <p:nvPr/>
        </p:nvGrpSpPr>
        <p:grpSpPr>
          <a:xfrm>
            <a:off x="4408149" y="3883614"/>
            <a:ext cx="317715" cy="261610"/>
            <a:chOff x="5157449" y="3883614"/>
            <a:chExt cx="317715" cy="261610"/>
          </a:xfrm>
        </p:grpSpPr>
        <p:sp>
          <p:nvSpPr>
            <p:cNvPr id="1188" name="Arrow: Right 1187">
              <a:extLst>
                <a:ext uri="{FF2B5EF4-FFF2-40B4-BE49-F238E27FC236}">
                  <a16:creationId xmlns:a16="http://schemas.microsoft.com/office/drawing/2014/main" id="{E4B82313-D66B-44E2-A4D3-F1AEE00EDBC9}"/>
                </a:ext>
              </a:extLst>
            </p:cNvPr>
            <p:cNvSpPr/>
            <p:nvPr/>
          </p:nvSpPr>
          <p:spPr>
            <a:xfrm rot="16200000">
              <a:off x="5181054" y="3895941"/>
              <a:ext cx="244330" cy="23851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189" name="Rectangle 1188">
              <a:extLst>
                <a:ext uri="{FF2B5EF4-FFF2-40B4-BE49-F238E27FC236}">
                  <a16:creationId xmlns:a16="http://schemas.microsoft.com/office/drawing/2014/main" id="{78CC325C-3CDC-4C90-99B6-6F687E18907A}"/>
                </a:ext>
              </a:extLst>
            </p:cNvPr>
            <p:cNvSpPr/>
            <p:nvPr/>
          </p:nvSpPr>
          <p:spPr>
            <a:xfrm>
              <a:off x="5157449" y="3883614"/>
              <a:ext cx="31771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50" dirty="0"/>
                <a:t>b</a:t>
              </a:r>
              <a:r>
                <a:rPr lang="en-US" sz="1050" b="0" dirty="0"/>
                <a:t>*</a:t>
              </a:r>
            </a:p>
          </p:txBody>
        </p:sp>
      </p:grpSp>
      <p:sp>
        <p:nvSpPr>
          <p:cNvPr id="1177" name="Oval 682">
            <a:extLst>
              <a:ext uri="{FF2B5EF4-FFF2-40B4-BE49-F238E27FC236}">
                <a16:creationId xmlns:a16="http://schemas.microsoft.com/office/drawing/2014/main" id="{8AE2C340-B30E-400D-807F-472A3C1789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31534" y="2121522"/>
            <a:ext cx="164592" cy="164592"/>
          </a:xfrm>
          <a:prstGeom prst="ellips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78" name="Group 1177">
            <a:extLst>
              <a:ext uri="{FF2B5EF4-FFF2-40B4-BE49-F238E27FC236}">
                <a16:creationId xmlns:a16="http://schemas.microsoft.com/office/drawing/2014/main" id="{6B559787-8AF8-42F2-8484-22855F797A2E}"/>
              </a:ext>
            </a:extLst>
          </p:cNvPr>
          <p:cNvGrpSpPr/>
          <p:nvPr/>
        </p:nvGrpSpPr>
        <p:grpSpPr>
          <a:xfrm rot="5400000">
            <a:off x="968986" y="-52358"/>
            <a:ext cx="7356270" cy="7911211"/>
            <a:chOff x="888775" y="-272998"/>
            <a:chExt cx="7356270" cy="7911211"/>
          </a:xfrm>
        </p:grpSpPr>
        <p:sp>
          <p:nvSpPr>
            <p:cNvPr id="1179" name="Rectangle 1178">
              <a:extLst>
                <a:ext uri="{FF2B5EF4-FFF2-40B4-BE49-F238E27FC236}">
                  <a16:creationId xmlns:a16="http://schemas.microsoft.com/office/drawing/2014/main" id="{5CF5F2B6-B79B-4312-B8BA-D4AA1CB06C97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0" name="Rectangle 1179">
              <a:extLst>
                <a:ext uri="{FF2B5EF4-FFF2-40B4-BE49-F238E27FC236}">
                  <a16:creationId xmlns:a16="http://schemas.microsoft.com/office/drawing/2014/main" id="{1E921B76-175E-498B-8A2A-159D5CD8AC05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7" name="Rectangle 1186">
              <a:extLst>
                <a:ext uri="{FF2B5EF4-FFF2-40B4-BE49-F238E27FC236}">
                  <a16:creationId xmlns:a16="http://schemas.microsoft.com/office/drawing/2014/main" id="{46C60D1F-85A6-46C3-B5A7-B005707F1C35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0" name="Rectangle 1189">
              <a:extLst>
                <a:ext uri="{FF2B5EF4-FFF2-40B4-BE49-F238E27FC236}">
                  <a16:creationId xmlns:a16="http://schemas.microsoft.com/office/drawing/2014/main" id="{E7BECC86-A0F2-4210-B94D-9947BB56E969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7" name="Rectangle 1196">
              <a:extLst>
                <a:ext uri="{FF2B5EF4-FFF2-40B4-BE49-F238E27FC236}">
                  <a16:creationId xmlns:a16="http://schemas.microsoft.com/office/drawing/2014/main" id="{B8FA3D5E-15EF-436E-9876-D1D69A613076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8" name="Rectangle 1197">
              <a:extLst>
                <a:ext uri="{FF2B5EF4-FFF2-40B4-BE49-F238E27FC236}">
                  <a16:creationId xmlns:a16="http://schemas.microsoft.com/office/drawing/2014/main" id="{EDDBAA8E-3B81-430A-99DA-83AC4912BEBA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9" name="Rectangle 1198">
              <a:extLst>
                <a:ext uri="{FF2B5EF4-FFF2-40B4-BE49-F238E27FC236}">
                  <a16:creationId xmlns:a16="http://schemas.microsoft.com/office/drawing/2014/main" id="{D3611F58-9F90-4891-999E-894383B3ECCB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0" name="Rectangle 1199">
              <a:extLst>
                <a:ext uri="{FF2B5EF4-FFF2-40B4-BE49-F238E27FC236}">
                  <a16:creationId xmlns:a16="http://schemas.microsoft.com/office/drawing/2014/main" id="{31E4661B-C8A0-45FE-A6D0-133FCBB33CF9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1" name="Rectangle 1200">
              <a:extLst>
                <a:ext uri="{FF2B5EF4-FFF2-40B4-BE49-F238E27FC236}">
                  <a16:creationId xmlns:a16="http://schemas.microsoft.com/office/drawing/2014/main" id="{BC639373-B235-4010-96B6-836D28CC4E44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2" name="Rectangle 1201">
              <a:extLst>
                <a:ext uri="{FF2B5EF4-FFF2-40B4-BE49-F238E27FC236}">
                  <a16:creationId xmlns:a16="http://schemas.microsoft.com/office/drawing/2014/main" id="{8D09EBEE-6F75-480F-A398-1AADC4437FC2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3" name="Rectangle 1202">
              <a:extLst>
                <a:ext uri="{FF2B5EF4-FFF2-40B4-BE49-F238E27FC236}">
                  <a16:creationId xmlns:a16="http://schemas.microsoft.com/office/drawing/2014/main" id="{45975D65-AF10-43D5-B301-E7D9EAB4F24D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4" name="Rectangle 1203">
              <a:extLst>
                <a:ext uri="{FF2B5EF4-FFF2-40B4-BE49-F238E27FC236}">
                  <a16:creationId xmlns:a16="http://schemas.microsoft.com/office/drawing/2014/main" id="{F917F278-3C42-4BCA-ACAC-FF8E3CCEADAD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5" name="Rectangle 1204">
              <a:extLst>
                <a:ext uri="{FF2B5EF4-FFF2-40B4-BE49-F238E27FC236}">
                  <a16:creationId xmlns:a16="http://schemas.microsoft.com/office/drawing/2014/main" id="{9E25E77A-833E-4F49-A747-EFC046196CFC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6" name="Rectangle 1205">
              <a:extLst>
                <a:ext uri="{FF2B5EF4-FFF2-40B4-BE49-F238E27FC236}">
                  <a16:creationId xmlns:a16="http://schemas.microsoft.com/office/drawing/2014/main" id="{C6CD5E0E-CA6B-4B73-AA56-C4DEDD0E112A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7" name="Rectangle 1206">
              <a:extLst>
                <a:ext uri="{FF2B5EF4-FFF2-40B4-BE49-F238E27FC236}">
                  <a16:creationId xmlns:a16="http://schemas.microsoft.com/office/drawing/2014/main" id="{64E91A2F-42E8-44E0-955A-FBAFBC1E9B46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3" name="Rectangle 1222">
              <a:extLst>
                <a:ext uri="{FF2B5EF4-FFF2-40B4-BE49-F238E27FC236}">
                  <a16:creationId xmlns:a16="http://schemas.microsoft.com/office/drawing/2014/main" id="{97522201-0CFC-42EE-B741-01C7E0FE6309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4" name="Rectangle 1223">
              <a:extLst>
                <a:ext uri="{FF2B5EF4-FFF2-40B4-BE49-F238E27FC236}">
                  <a16:creationId xmlns:a16="http://schemas.microsoft.com/office/drawing/2014/main" id="{4901341F-6463-49AD-BA40-884DC508BC60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5" name="Rectangle 1224">
              <a:extLst>
                <a:ext uri="{FF2B5EF4-FFF2-40B4-BE49-F238E27FC236}">
                  <a16:creationId xmlns:a16="http://schemas.microsoft.com/office/drawing/2014/main" id="{65793B8F-8BE2-4709-8145-0943B52C464B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6" name="Rectangle 1225">
              <a:extLst>
                <a:ext uri="{FF2B5EF4-FFF2-40B4-BE49-F238E27FC236}">
                  <a16:creationId xmlns:a16="http://schemas.microsoft.com/office/drawing/2014/main" id="{95EC8C7C-044D-4C9C-9B96-73DDD84EFC9B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7" name="Rectangle 1226">
              <a:extLst>
                <a:ext uri="{FF2B5EF4-FFF2-40B4-BE49-F238E27FC236}">
                  <a16:creationId xmlns:a16="http://schemas.microsoft.com/office/drawing/2014/main" id="{1A258C7D-12B4-4924-BD68-B7CBB96B6D41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8" name="Rectangle 1227">
              <a:extLst>
                <a:ext uri="{FF2B5EF4-FFF2-40B4-BE49-F238E27FC236}">
                  <a16:creationId xmlns:a16="http://schemas.microsoft.com/office/drawing/2014/main" id="{EABF8C36-E06F-418E-AA69-31F792D68181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9" name="Rectangle 1228">
              <a:extLst>
                <a:ext uri="{FF2B5EF4-FFF2-40B4-BE49-F238E27FC236}">
                  <a16:creationId xmlns:a16="http://schemas.microsoft.com/office/drawing/2014/main" id="{BE2A7D93-AD28-4DFE-B7E8-44C529788A8C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0" name="Rectangle 1229">
              <a:extLst>
                <a:ext uri="{FF2B5EF4-FFF2-40B4-BE49-F238E27FC236}">
                  <a16:creationId xmlns:a16="http://schemas.microsoft.com/office/drawing/2014/main" id="{63C6520F-0A6D-4E01-A3E2-8DD513D27EF9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1" name="Rectangle 1230">
              <a:extLst>
                <a:ext uri="{FF2B5EF4-FFF2-40B4-BE49-F238E27FC236}">
                  <a16:creationId xmlns:a16="http://schemas.microsoft.com/office/drawing/2014/main" id="{A0E77D85-F75D-40BC-AEA5-BAFD64B4C9DF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2" name="Rectangle 1231">
              <a:extLst>
                <a:ext uri="{FF2B5EF4-FFF2-40B4-BE49-F238E27FC236}">
                  <a16:creationId xmlns:a16="http://schemas.microsoft.com/office/drawing/2014/main" id="{12FA0182-4AF0-4541-8AFA-2CD2E2532FE9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3" name="Rectangle 1232">
              <a:extLst>
                <a:ext uri="{FF2B5EF4-FFF2-40B4-BE49-F238E27FC236}">
                  <a16:creationId xmlns:a16="http://schemas.microsoft.com/office/drawing/2014/main" id="{077F97CE-D331-435C-9BD0-DBAF304E4022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4" name="Rectangle 1233">
              <a:extLst>
                <a:ext uri="{FF2B5EF4-FFF2-40B4-BE49-F238E27FC236}">
                  <a16:creationId xmlns:a16="http://schemas.microsoft.com/office/drawing/2014/main" id="{CD975D7F-7C52-44A5-8511-EB78C18B233E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5" name="Rectangle 1234">
              <a:extLst>
                <a:ext uri="{FF2B5EF4-FFF2-40B4-BE49-F238E27FC236}">
                  <a16:creationId xmlns:a16="http://schemas.microsoft.com/office/drawing/2014/main" id="{0A5B332C-E7CF-422C-A53F-A4FB62DF77C7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6" name="Rectangle 1235">
              <a:extLst>
                <a:ext uri="{FF2B5EF4-FFF2-40B4-BE49-F238E27FC236}">
                  <a16:creationId xmlns:a16="http://schemas.microsoft.com/office/drawing/2014/main" id="{12D3CD74-5D1A-4FF3-9E3A-4BCC8E73FBB7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7" name="Rectangle 1236">
              <a:extLst>
                <a:ext uri="{FF2B5EF4-FFF2-40B4-BE49-F238E27FC236}">
                  <a16:creationId xmlns:a16="http://schemas.microsoft.com/office/drawing/2014/main" id="{6C3127CF-ED95-4C2C-92F8-BFA3A215D057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8" name="Rectangle 1237">
              <a:extLst>
                <a:ext uri="{FF2B5EF4-FFF2-40B4-BE49-F238E27FC236}">
                  <a16:creationId xmlns:a16="http://schemas.microsoft.com/office/drawing/2014/main" id="{18607E9F-BEB0-43BE-8DEB-840BC53B042B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9" name="Group 1238">
            <a:extLst>
              <a:ext uri="{FF2B5EF4-FFF2-40B4-BE49-F238E27FC236}">
                <a16:creationId xmlns:a16="http://schemas.microsoft.com/office/drawing/2014/main" id="{7CA4AC7C-A147-4620-99A2-54138CA46E55}"/>
              </a:ext>
            </a:extLst>
          </p:cNvPr>
          <p:cNvGrpSpPr/>
          <p:nvPr/>
        </p:nvGrpSpPr>
        <p:grpSpPr>
          <a:xfrm>
            <a:off x="888775" y="-272998"/>
            <a:ext cx="7356270" cy="7911211"/>
            <a:chOff x="888775" y="-272998"/>
            <a:chExt cx="7356270" cy="7911211"/>
          </a:xfrm>
        </p:grpSpPr>
        <p:sp>
          <p:nvSpPr>
            <p:cNvPr id="1240" name="Rectangle 1239">
              <a:extLst>
                <a:ext uri="{FF2B5EF4-FFF2-40B4-BE49-F238E27FC236}">
                  <a16:creationId xmlns:a16="http://schemas.microsoft.com/office/drawing/2014/main" id="{0084A53C-AB93-4142-8778-D0FB968AD779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1" name="Rectangle 1240">
              <a:extLst>
                <a:ext uri="{FF2B5EF4-FFF2-40B4-BE49-F238E27FC236}">
                  <a16:creationId xmlns:a16="http://schemas.microsoft.com/office/drawing/2014/main" id="{0FB3F3D4-2DD3-4A8D-85E3-8609556F2C01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2" name="Rectangle 1241">
              <a:extLst>
                <a:ext uri="{FF2B5EF4-FFF2-40B4-BE49-F238E27FC236}">
                  <a16:creationId xmlns:a16="http://schemas.microsoft.com/office/drawing/2014/main" id="{6FF435FC-26B8-4AD8-9AAB-C4A9CA53748A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3" name="Rectangle 1242">
              <a:extLst>
                <a:ext uri="{FF2B5EF4-FFF2-40B4-BE49-F238E27FC236}">
                  <a16:creationId xmlns:a16="http://schemas.microsoft.com/office/drawing/2014/main" id="{D766A153-23EB-4844-9A2A-2E0CCE321FA4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4" name="Rectangle 1243">
              <a:extLst>
                <a:ext uri="{FF2B5EF4-FFF2-40B4-BE49-F238E27FC236}">
                  <a16:creationId xmlns:a16="http://schemas.microsoft.com/office/drawing/2014/main" id="{EF49E619-E2BF-4ADE-8EB7-2F4B898CEAE6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5" name="Rectangle 1244">
              <a:extLst>
                <a:ext uri="{FF2B5EF4-FFF2-40B4-BE49-F238E27FC236}">
                  <a16:creationId xmlns:a16="http://schemas.microsoft.com/office/drawing/2014/main" id="{640FFBA5-338E-484D-A990-35DB9D3FB7FF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6" name="Rectangle 1245">
              <a:extLst>
                <a:ext uri="{FF2B5EF4-FFF2-40B4-BE49-F238E27FC236}">
                  <a16:creationId xmlns:a16="http://schemas.microsoft.com/office/drawing/2014/main" id="{BBD78D5D-35B3-42A5-A0FA-F1CA9F9AEFDB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7" name="Rectangle 1246">
              <a:extLst>
                <a:ext uri="{FF2B5EF4-FFF2-40B4-BE49-F238E27FC236}">
                  <a16:creationId xmlns:a16="http://schemas.microsoft.com/office/drawing/2014/main" id="{D47ED72F-A8D2-4F58-959D-FC58CA7704F3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8" name="Rectangle 1247">
              <a:extLst>
                <a:ext uri="{FF2B5EF4-FFF2-40B4-BE49-F238E27FC236}">
                  <a16:creationId xmlns:a16="http://schemas.microsoft.com/office/drawing/2014/main" id="{FCC63043-CF09-4B26-93EE-00AB22A63050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9" name="Rectangle 1248">
              <a:extLst>
                <a:ext uri="{FF2B5EF4-FFF2-40B4-BE49-F238E27FC236}">
                  <a16:creationId xmlns:a16="http://schemas.microsoft.com/office/drawing/2014/main" id="{8CBFB3F8-6C88-41AD-99AE-997D31A6193E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0" name="Rectangle 1249">
              <a:extLst>
                <a:ext uri="{FF2B5EF4-FFF2-40B4-BE49-F238E27FC236}">
                  <a16:creationId xmlns:a16="http://schemas.microsoft.com/office/drawing/2014/main" id="{FE7DD32A-4B0F-4BF2-817D-4E98C48B5D37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1" name="Rectangle 1250">
              <a:extLst>
                <a:ext uri="{FF2B5EF4-FFF2-40B4-BE49-F238E27FC236}">
                  <a16:creationId xmlns:a16="http://schemas.microsoft.com/office/drawing/2014/main" id="{D46B60D5-F31B-495C-9B38-335BC1BF46E0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2" name="Rectangle 1251">
              <a:extLst>
                <a:ext uri="{FF2B5EF4-FFF2-40B4-BE49-F238E27FC236}">
                  <a16:creationId xmlns:a16="http://schemas.microsoft.com/office/drawing/2014/main" id="{4FDD1EA0-696A-46AD-9992-BD3416686610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3" name="Rectangle 1252">
              <a:extLst>
                <a:ext uri="{FF2B5EF4-FFF2-40B4-BE49-F238E27FC236}">
                  <a16:creationId xmlns:a16="http://schemas.microsoft.com/office/drawing/2014/main" id="{7CABC29D-9166-4DA1-B7CA-2A6A6A6A5983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4" name="Rectangle 1253">
              <a:extLst>
                <a:ext uri="{FF2B5EF4-FFF2-40B4-BE49-F238E27FC236}">
                  <a16:creationId xmlns:a16="http://schemas.microsoft.com/office/drawing/2014/main" id="{297D8F07-CD9B-4DC3-A39A-7572A974B2BF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5" name="Rectangle 1254">
              <a:extLst>
                <a:ext uri="{FF2B5EF4-FFF2-40B4-BE49-F238E27FC236}">
                  <a16:creationId xmlns:a16="http://schemas.microsoft.com/office/drawing/2014/main" id="{DB834A82-365E-4CEE-91EE-2F82CF6399FE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6" name="Rectangle 1255">
              <a:extLst>
                <a:ext uri="{FF2B5EF4-FFF2-40B4-BE49-F238E27FC236}">
                  <a16:creationId xmlns:a16="http://schemas.microsoft.com/office/drawing/2014/main" id="{C889E1D0-0B4F-46C7-BA2E-D2EDAB27DBC3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7" name="Rectangle 1256">
              <a:extLst>
                <a:ext uri="{FF2B5EF4-FFF2-40B4-BE49-F238E27FC236}">
                  <a16:creationId xmlns:a16="http://schemas.microsoft.com/office/drawing/2014/main" id="{AB5107F0-C4B2-4866-A274-67ED414D51A9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8" name="Rectangle 1257">
              <a:extLst>
                <a:ext uri="{FF2B5EF4-FFF2-40B4-BE49-F238E27FC236}">
                  <a16:creationId xmlns:a16="http://schemas.microsoft.com/office/drawing/2014/main" id="{6EA5AF70-D340-47A5-9121-BEE43C23ABA3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9" name="Rectangle 1258">
              <a:extLst>
                <a:ext uri="{FF2B5EF4-FFF2-40B4-BE49-F238E27FC236}">
                  <a16:creationId xmlns:a16="http://schemas.microsoft.com/office/drawing/2014/main" id="{63D5739D-D1F2-4A9B-B3C2-179B72530D6A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0" name="Rectangle 1259">
              <a:extLst>
                <a:ext uri="{FF2B5EF4-FFF2-40B4-BE49-F238E27FC236}">
                  <a16:creationId xmlns:a16="http://schemas.microsoft.com/office/drawing/2014/main" id="{9C8D1F75-5983-40AF-A831-8A1C7649072A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1" name="Rectangle 1260">
              <a:extLst>
                <a:ext uri="{FF2B5EF4-FFF2-40B4-BE49-F238E27FC236}">
                  <a16:creationId xmlns:a16="http://schemas.microsoft.com/office/drawing/2014/main" id="{BD117F74-49C3-4650-9157-4B2073BDC0E4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2" name="Rectangle 1261">
              <a:extLst>
                <a:ext uri="{FF2B5EF4-FFF2-40B4-BE49-F238E27FC236}">
                  <a16:creationId xmlns:a16="http://schemas.microsoft.com/office/drawing/2014/main" id="{70CE1D97-328F-4147-B739-8D10C9B7959B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3" name="Rectangle 1262">
              <a:extLst>
                <a:ext uri="{FF2B5EF4-FFF2-40B4-BE49-F238E27FC236}">
                  <a16:creationId xmlns:a16="http://schemas.microsoft.com/office/drawing/2014/main" id="{49A3DC60-85BA-4075-B0F2-3782E768F91C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4" name="Rectangle 1263">
              <a:extLst>
                <a:ext uri="{FF2B5EF4-FFF2-40B4-BE49-F238E27FC236}">
                  <a16:creationId xmlns:a16="http://schemas.microsoft.com/office/drawing/2014/main" id="{EEEB1E5F-D3D4-4782-A4D8-4C191C262B45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5" name="Rectangle 1264">
              <a:extLst>
                <a:ext uri="{FF2B5EF4-FFF2-40B4-BE49-F238E27FC236}">
                  <a16:creationId xmlns:a16="http://schemas.microsoft.com/office/drawing/2014/main" id="{3CB49D0D-AE98-4AB4-8F04-A259885D2231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6" name="Rectangle 1265">
              <a:extLst>
                <a:ext uri="{FF2B5EF4-FFF2-40B4-BE49-F238E27FC236}">
                  <a16:creationId xmlns:a16="http://schemas.microsoft.com/office/drawing/2014/main" id="{7EBFD914-2983-4167-8360-665B4EBBA016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7" name="Rectangle 1266">
              <a:extLst>
                <a:ext uri="{FF2B5EF4-FFF2-40B4-BE49-F238E27FC236}">
                  <a16:creationId xmlns:a16="http://schemas.microsoft.com/office/drawing/2014/main" id="{373FC186-DFA4-4A45-B54A-DC68E4307B42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8" name="Rectangle 1267">
              <a:extLst>
                <a:ext uri="{FF2B5EF4-FFF2-40B4-BE49-F238E27FC236}">
                  <a16:creationId xmlns:a16="http://schemas.microsoft.com/office/drawing/2014/main" id="{0A96FA8B-8543-4AB4-8467-6225E146F91A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9" name="Rectangle 1268">
              <a:extLst>
                <a:ext uri="{FF2B5EF4-FFF2-40B4-BE49-F238E27FC236}">
                  <a16:creationId xmlns:a16="http://schemas.microsoft.com/office/drawing/2014/main" id="{276FB348-6538-4B86-8F19-9AF16F5A8C6A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0" name="Rectangle 1269">
              <a:extLst>
                <a:ext uri="{FF2B5EF4-FFF2-40B4-BE49-F238E27FC236}">
                  <a16:creationId xmlns:a16="http://schemas.microsoft.com/office/drawing/2014/main" id="{2FA4D56D-191A-4DC2-9FBB-ED54DDE8FFD2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63500"/>
            <a:ext cx="9061450" cy="7112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Which Bravais Lattice fits this pattern?</a:t>
            </a:r>
          </a:p>
        </p:txBody>
      </p:sp>
      <p:sp>
        <p:nvSpPr>
          <p:cNvPr id="14340" name="Text Box 469"/>
          <p:cNvSpPr txBox="1">
            <a:spLocks noChangeArrowheads="1"/>
          </p:cNvSpPr>
          <p:nvPr/>
        </p:nvSpPr>
        <p:spPr bwMode="auto">
          <a:xfrm>
            <a:off x="-21664" y="681263"/>
            <a:ext cx="1698116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0" dirty="0"/>
              <a:t>a* and b* have the same length.</a:t>
            </a:r>
          </a:p>
          <a:p>
            <a:pPr eaLnBrk="1" hangingPunct="1"/>
            <a:r>
              <a:rPr lang="en-US" b="0" dirty="0"/>
              <a:t>They are perpendicular to each other.</a:t>
            </a:r>
          </a:p>
        </p:txBody>
      </p:sp>
    </p:spTree>
    <p:extLst>
      <p:ext uri="{BB962C8B-B14F-4D97-AF65-F5344CB8AC3E}">
        <p14:creationId xmlns:p14="http://schemas.microsoft.com/office/powerpoint/2010/main" val="2571850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206B5E-CC22-43F9-AB16-AD83745C34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" r="-200" b="3024"/>
          <a:stretch/>
        </p:blipFill>
        <p:spPr>
          <a:xfrm>
            <a:off x="2534761" y="1007777"/>
            <a:ext cx="4074478" cy="52840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B3304F1-190A-446A-BAF0-E8639B3218B7}"/>
              </a:ext>
            </a:extLst>
          </p:cNvPr>
          <p:cNvSpPr/>
          <p:nvPr/>
        </p:nvSpPr>
        <p:spPr>
          <a:xfrm>
            <a:off x="211344" y="2952750"/>
            <a:ext cx="1705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a=b and </a:t>
            </a:r>
            <a:r>
              <a:rPr lang="en-US" dirty="0">
                <a:latin typeface="Symbol" pitchFamily="18" charset="2"/>
              </a:rPr>
              <a:t>g</a:t>
            </a:r>
            <a:r>
              <a:rPr lang="en-US" dirty="0"/>
              <a:t>=90°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8A3B6EE1-CC78-4A39-B961-2008565A1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4761" y="3447033"/>
            <a:ext cx="2473173" cy="1307936"/>
          </a:xfrm>
          <a:prstGeom prst="rect">
            <a:avLst/>
          </a:prstGeom>
          <a:solidFill>
            <a:srgbClr val="00CCFF">
              <a:alpha val="20000"/>
            </a:srgbClr>
          </a:solidFill>
          <a:ln w="38100" cap="rnd" cmpd="sng">
            <a:solidFill>
              <a:srgbClr val="0070C0"/>
            </a:solidFill>
            <a:prstDash val="solid"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CA21DB-D9E0-4705-B639-1BA140F1A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4762" y="4754968"/>
            <a:ext cx="2473172" cy="1536841"/>
          </a:xfrm>
          <a:prstGeom prst="rect">
            <a:avLst/>
          </a:prstGeom>
          <a:solidFill>
            <a:srgbClr val="00CCFF">
              <a:alpha val="20000"/>
            </a:srgbClr>
          </a:solidFill>
          <a:ln w="38100" cap="rnd" cmpd="sng">
            <a:solidFill>
              <a:srgbClr val="0070C0"/>
            </a:solidFill>
            <a:prstDash val="solid"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F889C9C5-B93F-4D09-81AB-1CA153ADC3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63500"/>
            <a:ext cx="9061450" cy="7112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Which Bravais Lattice fits this pattern?</a:t>
            </a:r>
          </a:p>
        </p:txBody>
      </p:sp>
    </p:spTree>
    <p:extLst>
      <p:ext uri="{BB962C8B-B14F-4D97-AF65-F5344CB8AC3E}">
        <p14:creationId xmlns:p14="http://schemas.microsoft.com/office/powerpoint/2010/main" val="242302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3999" cy="1143000"/>
          </a:xfrm>
        </p:spPr>
        <p:txBody>
          <a:bodyPr/>
          <a:lstStyle/>
          <a:p>
            <a:r>
              <a:rPr lang="en-US"/>
              <a:t>Next, </a:t>
            </a:r>
            <a:r>
              <a:rPr lang="en-US" dirty="0"/>
              <a:t>index spots on an </a:t>
            </a:r>
            <a:br>
              <a:rPr lang="en-US" dirty="0"/>
            </a:br>
            <a:r>
              <a:rPr lang="en-US" dirty="0"/>
              <a:t>oscillation image.</a:t>
            </a:r>
          </a:p>
        </p:txBody>
      </p:sp>
      <p:pic>
        <p:nvPicPr>
          <p:cNvPr id="5" name="Picture 485" descr="prec_cytb5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22" y="1891820"/>
            <a:ext cx="3978275" cy="3978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88104" y="5782691"/>
            <a:ext cx="23439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This is easy!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42536" y="5837606"/>
            <a:ext cx="40650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But, what about this?</a:t>
            </a:r>
          </a:p>
          <a:p>
            <a:r>
              <a:rPr lang="en-US" sz="1200" b="0" dirty="0"/>
              <a:t>Confusing! 3D reciprocal lattice projected on 2D detector.</a:t>
            </a:r>
          </a:p>
        </p:txBody>
      </p:sp>
      <p:pic>
        <p:nvPicPr>
          <p:cNvPr id="9" name="Picture 3" descr="fig1">
            <a:extLst>
              <a:ext uri="{FF2B5EF4-FFF2-40B4-BE49-F238E27FC236}">
                <a16:creationId xmlns:a16="http://schemas.microsoft.com/office/drawing/2014/main" id="{BC9D9914-2F81-490D-8D23-ED2496208B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20016" y="2043732"/>
            <a:ext cx="4031414" cy="373895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5739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63" y="58211"/>
            <a:ext cx="5310187" cy="66987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7" name="Rectangle 13"/>
          <p:cNvSpPr>
            <a:spLocks noGrp="1" noChangeArrowheads="1"/>
          </p:cNvSpPr>
          <p:nvPr>
            <p:ph type="title"/>
          </p:nvPr>
        </p:nvSpPr>
        <p:spPr>
          <a:xfrm>
            <a:off x="25011" y="95744"/>
            <a:ext cx="8860971" cy="1308100"/>
          </a:xfrm>
        </p:spPr>
        <p:txBody>
          <a:bodyPr/>
          <a:lstStyle/>
          <a:p>
            <a:pPr algn="l" eaLnBrk="1" hangingPunct="1"/>
            <a:r>
              <a:rPr lang="en-US" sz="3200" dirty="0"/>
              <a:t>Use Ewald Sphere construction to map 2D spots back to 3D reciprocal lattice.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7096125" y="3284022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detector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96125" y="5008729"/>
            <a:ext cx="188502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/>
              <a:t>In an undistorted view of the </a:t>
            </a:r>
            <a:r>
              <a:rPr lang="en-US" sz="1400" b="0"/>
              <a:t>reciprocal lattice, </a:t>
            </a:r>
            <a:r>
              <a:rPr lang="en-US" sz="1400" b="0" dirty="0"/>
              <a:t>recorded reflections would reside on the surface of </a:t>
            </a:r>
            <a:r>
              <a:rPr lang="en-US" sz="1400" b="0"/>
              <a:t>a sphere, </a:t>
            </a:r>
            <a:r>
              <a:rPr lang="en-US" sz="1400" b="0" dirty="0"/>
              <a:t>not a plane.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3538083" y="3009472"/>
            <a:ext cx="64586" cy="67985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835739" y="3309510"/>
            <a:ext cx="64586" cy="67985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473497" y="3500664"/>
            <a:ext cx="64586" cy="67985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 flipV="1">
            <a:off x="5253925" y="3115563"/>
            <a:ext cx="5167" cy="25717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5253925" y="3375224"/>
            <a:ext cx="28413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5173579" y="3375114"/>
            <a:ext cx="85514" cy="538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5135388" y="2914638"/>
            <a:ext cx="3289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a*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45857" y="3218843"/>
            <a:ext cx="3289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c*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39301" y="3343502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b*</a:t>
            </a:r>
          </a:p>
        </p:txBody>
      </p:sp>
    </p:spTree>
    <p:extLst>
      <p:ext uri="{BB962C8B-B14F-4D97-AF65-F5344CB8AC3E}">
        <p14:creationId xmlns:p14="http://schemas.microsoft.com/office/powerpoint/2010/main" val="20843689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distortion-corrected representation of the reflections</a:t>
            </a:r>
            <a:br>
              <a:rPr lang="en-US" dirty="0"/>
            </a:br>
            <a:r>
              <a:rPr lang="en-US" sz="2400" dirty="0"/>
              <a:t>a single image reveals all 6 unit cell parameters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43" y="2393155"/>
            <a:ext cx="4177508" cy="4177508"/>
          </a:xfrm>
          <a:prstGeom prst="rect">
            <a:avLst/>
          </a:prstGeom>
          <a:solidFill>
            <a:schemeClr val="bg1">
              <a:alpha val="35000"/>
            </a:schemeClr>
          </a:solidFill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4886405" y="2455945"/>
            <a:ext cx="4079433" cy="4079433"/>
          </a:xfrm>
        </p:spPr>
      </p:pic>
    </p:spTree>
    <p:extLst>
      <p:ext uri="{BB962C8B-B14F-4D97-AF65-F5344CB8AC3E}">
        <p14:creationId xmlns:p14="http://schemas.microsoft.com/office/powerpoint/2010/main" val="39620177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4803660" y="2378788"/>
            <a:ext cx="4206240" cy="42062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dirty="0"/>
              <a:t>Restored depth of the diffraction pattern is evident from an orthogonal view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43" y="2393155"/>
            <a:ext cx="4177508" cy="4177508"/>
          </a:xfrm>
          <a:prstGeom prst="rect">
            <a:avLst/>
          </a:prstGeom>
          <a:solidFill>
            <a:schemeClr val="bg1">
              <a:alpha val="35000"/>
            </a:schemeClr>
          </a:solidFill>
          <a:scene3d>
            <a:camera prst="orthographicFront">
              <a:rot lat="0" lon="0" rev="0"/>
            </a:camera>
            <a:lightRig rig="threePt" dir="t"/>
          </a:scene3d>
          <a:sp3d/>
        </p:spPr>
      </p:pic>
    </p:spTree>
    <p:extLst>
      <p:ext uri="{BB962C8B-B14F-4D97-AF65-F5344CB8AC3E}">
        <p14:creationId xmlns:p14="http://schemas.microsoft.com/office/powerpoint/2010/main" val="2142087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458200" cy="925512"/>
          </a:xfrm>
        </p:spPr>
        <p:txBody>
          <a:bodyPr/>
          <a:lstStyle/>
          <a:p>
            <a:pPr algn="l" eaLnBrk="1" hangingPunct="1"/>
            <a:r>
              <a:rPr lang="en-US" sz="3200" dirty="0"/>
              <a:t>The automatic indexing algorithm in XDS can automatically identify spot positions, interpret crystal orientation, and unit cell dimensions.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5AF811-1515-4F6E-AF93-13C709A5B9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08" t="15000" r="37500" b="6481"/>
          <a:stretch/>
        </p:blipFill>
        <p:spPr>
          <a:xfrm>
            <a:off x="4219575" y="1700893"/>
            <a:ext cx="4695825" cy="59611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200025" y="3257404"/>
            <a:ext cx="37909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b="0"/>
              <a:t>Kabsch, </a:t>
            </a:r>
            <a:r>
              <a:rPr lang="it-IT" b="0" dirty="0"/>
              <a:t>W. (1988</a:t>
            </a:r>
            <a:r>
              <a:rPr lang="it-IT" b="0" i="1" dirty="0"/>
              <a:t>a</a:t>
            </a:r>
            <a:r>
              <a:rPr lang="it-IT" b="0" dirty="0"/>
              <a:t>) Automatic Indexing of Rotation Diffraction Patterns. </a:t>
            </a:r>
            <a:r>
              <a:rPr lang="it-IT" b="0" i="1" dirty="0"/>
              <a:t>J. Appl. Cryst.</a:t>
            </a:r>
            <a:r>
              <a:rPr lang="it-IT" b="0"/>
              <a:t> </a:t>
            </a:r>
            <a:r>
              <a:rPr lang="it-IT"/>
              <a:t>21</a:t>
            </a:r>
            <a:r>
              <a:rPr lang="it-IT" b="0"/>
              <a:t>, </a:t>
            </a:r>
            <a:r>
              <a:rPr lang="it-IT" b="0" dirty="0"/>
              <a:t>67–72.</a:t>
            </a:r>
            <a:endParaRPr lang="en-US" b="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153987"/>
            <a:ext cx="9143999" cy="787401"/>
          </a:xfrm>
        </p:spPr>
        <p:txBody>
          <a:bodyPr/>
          <a:lstStyle/>
          <a:p>
            <a:pPr eaLnBrk="1" hangingPunct="1"/>
            <a:r>
              <a:rPr lang="en-US" sz="4000" dirty="0"/>
              <a:t>Locate spot positions with COLSPOT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69FCE5-D196-434A-9B94-351A5FB63083}"/>
              </a:ext>
            </a:extLst>
          </p:cNvPr>
          <p:cNvSpPr/>
          <p:nvPr/>
        </p:nvSpPr>
        <p:spPr>
          <a:xfrm>
            <a:off x="547686" y="2189411"/>
            <a:ext cx="8048625" cy="34163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!====================== JOB CONTROL PARAMETERS ===============================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JOB= ALL !XYCORR INIT </a:t>
            </a:r>
            <a:r>
              <a:rPr lang="en-US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COLSPOT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IDXREF DEFPIX XPLAN INTEGRATE CORRECT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!====================== GEOMETRICAL PARAMETERS ===============================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ORGX=1506.23  ORGY=1503.91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!Detector origin (pixels). Calibrated by DC 03/01/2019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DETECTOR_DISTANCE=-74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!(mm)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ROTATION_AXIS= 0.0 1.0 0.0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OSCILLATION_RANGE=0.5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!degrees (&gt;0)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X-RAY_WAVELENGTH=1.5418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!Angstrom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INCLUDE_RESOLUTION_RANGE=100.0 1.4</a:t>
            </a: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!==================== SELECTION OF DATA IMAGES ==============================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NAME_TEMPLATE_OF_DATA_FRAMES=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2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prok_gd_angela</a:t>
            </a:r>
            <a:r>
              <a:rPr lang="en-US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????.</a:t>
            </a:r>
            <a:r>
              <a:rPr lang="en-US" sz="12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osc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DIRECT RAXIS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DATA_RANGE= 1  720    !First and last diffraction images collected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BACKGROUND_RANGE=1 4  !First and last data image for background</a:t>
            </a:r>
          </a:p>
          <a:p>
            <a:r>
              <a:rPr lang="en-US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SPOT_RANGE=   1  10   !First and last data image number for finding spots</a:t>
            </a:r>
          </a:p>
          <a:p>
            <a:r>
              <a:rPr lang="en-US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SPOT_RANGE= 171 180   !First and last data image number for finding spots</a:t>
            </a: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!============================================================================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D7A9D6-9E65-4799-99A1-00E079194AE7}"/>
              </a:ext>
            </a:extLst>
          </p:cNvPr>
          <p:cNvSpPr txBox="1"/>
          <p:nvPr/>
        </p:nvSpPr>
        <p:spPr>
          <a:xfrm>
            <a:off x="1435178" y="1380733"/>
            <a:ext cx="6105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XDS.INP file specifies automatic indexing instructions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B62917-D8EF-4566-9DD0-C8E1D97E87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44" y="-244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234D59-47BA-4E05-9791-CE29AC2F21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579" y="-244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0296DF-44B2-4D81-9E22-6DCBA1C3D0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883" y="-244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818E2C-BD5A-4C7C-AE59-0DC4A151B9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188" y="-244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EE631F-78C9-455E-AE08-601FD1DB9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268" y="-244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88C810-1FD9-4E89-86A8-03960B600B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44" y="17085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C5D003-4107-4C6C-824E-2958EA917E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025" y="17085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C93502B-C61D-452C-8748-EA37F38E6B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06" y="17085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034A94-0CD3-48C4-BB14-371EABE0EE2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187" y="17085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3E4D69-92A3-46ED-BE52-1D296FB72E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268" y="17085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3C7A43-B6BB-4C4A-9BCF-2FED57E3BD5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44" y="342852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B294675-EB47-4902-AE35-97A1DB16F54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025" y="342852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9C19A58-81F7-489C-962F-5DDB3E6B65B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06" y="342852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E890F60-0A98-44E6-9EC8-7C2EDD79DA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187" y="342852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8747EF-CF00-4CDB-B80F-6FF804D05ED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268" y="342852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C0254E0-F560-4DB2-AB2A-94546CCFEE6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44" y="518867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3F993D9-CFCC-48FB-8AAE-5ACAE864E99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025" y="518867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B2A1360-1AD0-4767-B3E6-4093DE4C253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06" y="518867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A891D57-4A16-4983-A653-3BC27006C96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187" y="518867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A58A23D-2CA3-4B5D-8B18-0D815CA717D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268" y="518867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C27EFE8-4D0F-4291-A860-0839BFB4A5D3}"/>
              </a:ext>
            </a:extLst>
          </p:cNvPr>
          <p:cNvSpPr txBox="1"/>
          <p:nvPr/>
        </p:nvSpPr>
        <p:spPr>
          <a:xfrm>
            <a:off x="247650" y="-17689"/>
            <a:ext cx="762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001          002         003          004          005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9D27082-4DA0-4C49-9E50-325CDC9FDC94}"/>
              </a:ext>
            </a:extLst>
          </p:cNvPr>
          <p:cNvSpPr txBox="1"/>
          <p:nvPr/>
        </p:nvSpPr>
        <p:spPr>
          <a:xfrm>
            <a:off x="247650" y="1706336"/>
            <a:ext cx="762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006          007         008          009          010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B2D3154-6CF8-485D-B4F0-A3DA88D6381C}"/>
              </a:ext>
            </a:extLst>
          </p:cNvPr>
          <p:cNvSpPr txBox="1"/>
          <p:nvPr/>
        </p:nvSpPr>
        <p:spPr>
          <a:xfrm>
            <a:off x="247650" y="3477986"/>
            <a:ext cx="762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171          172         173          174          175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7D2FA21-46CE-46B7-8F2E-899B7628A507}"/>
              </a:ext>
            </a:extLst>
          </p:cNvPr>
          <p:cNvSpPr txBox="1"/>
          <p:nvPr/>
        </p:nvSpPr>
        <p:spPr>
          <a:xfrm>
            <a:off x="248193" y="5210060"/>
            <a:ext cx="762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176          177         178          179          180</a:t>
            </a:r>
          </a:p>
        </p:txBody>
      </p:sp>
    </p:spTree>
    <p:extLst>
      <p:ext uri="{BB962C8B-B14F-4D97-AF65-F5344CB8AC3E}">
        <p14:creationId xmlns:p14="http://schemas.microsoft.com/office/powerpoint/2010/main" val="1952753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EA276-CFD2-45F1-A932-4F4969F86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We begin the space group determination by ruling out 165 impossible choices.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11128-8C0E-4E39-B87D-78CC68E90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0" y="1705430"/>
            <a:ext cx="5816599" cy="3006091"/>
          </a:xfrm>
        </p:spPr>
        <p:txBody>
          <a:bodyPr>
            <a:normAutofit fontScale="92500" lnSpcReduction="10000"/>
          </a:bodyPr>
          <a:lstStyle/>
          <a:p>
            <a:r>
              <a:rPr lang="en-US" sz="1600" dirty="0"/>
              <a:t>There are 230 space groups possible.</a:t>
            </a:r>
          </a:p>
          <a:p>
            <a:pPr lvl="1"/>
            <a:r>
              <a:rPr lang="en-US" sz="1400" dirty="0"/>
              <a:t>Hence, the appearance of “230” in our course name “Chem230A.”</a:t>
            </a:r>
            <a:endParaRPr lang="en-US" sz="1400" dirty="0">
              <a:latin typeface="Symbol" panose="05050102010706020507" pitchFamily="18" charset="2"/>
            </a:endParaRPr>
          </a:p>
          <a:p>
            <a:r>
              <a:rPr lang="en-US" sz="1600" dirty="0"/>
              <a:t>We can rule out </a:t>
            </a:r>
            <a:r>
              <a:rPr lang="en-US" sz="1600" dirty="0">
                <a:solidFill>
                  <a:srgbClr val="FF0000"/>
                </a:solidFill>
              </a:rPr>
              <a:t>the165 space groups that contain mirror symmetry</a:t>
            </a:r>
            <a:r>
              <a:rPr lang="en-US" sz="1600" dirty="0"/>
              <a:t> because mirrors are incompatible with natural proteins like </a:t>
            </a:r>
            <a:r>
              <a:rPr lang="en-US" sz="1600" dirty="0" err="1"/>
              <a:t>ProK</a:t>
            </a:r>
            <a:r>
              <a:rPr lang="en-US" sz="1600" dirty="0"/>
              <a:t>.</a:t>
            </a:r>
          </a:p>
          <a:p>
            <a:pPr lvl="1"/>
            <a:r>
              <a:rPr lang="en-US" sz="1400" dirty="0"/>
              <a:t>In order for a crystal to have mirror symmetry, left AND right handed versions of the molecule must be present.</a:t>
            </a:r>
          </a:p>
          <a:p>
            <a:pPr lvl="1"/>
            <a:r>
              <a:rPr lang="en-US" sz="1400" dirty="0"/>
              <a:t>Proteinase K is produced using only L-amino acids (left).</a:t>
            </a:r>
          </a:p>
          <a:p>
            <a:pPr lvl="1"/>
            <a:r>
              <a:rPr lang="en-US" sz="1400" dirty="0"/>
              <a:t>Therefore, our sample of </a:t>
            </a:r>
            <a:r>
              <a:rPr lang="en-US" sz="1400" dirty="0" err="1"/>
              <a:t>ProK</a:t>
            </a:r>
            <a:r>
              <a:rPr lang="en-US" sz="1400" dirty="0"/>
              <a:t> could not crystallize in a space group with mirror symmetry</a:t>
            </a:r>
          </a:p>
          <a:p>
            <a:r>
              <a:rPr lang="en-US" sz="1600" dirty="0" err="1"/>
              <a:t>ProK</a:t>
            </a:r>
            <a:r>
              <a:rPr lang="en-US" sz="1600" dirty="0"/>
              <a:t> can crystallize only in one </a:t>
            </a:r>
            <a:r>
              <a:rPr lang="en-US" sz="1600" dirty="0">
                <a:solidFill>
                  <a:srgbClr val="33CC33"/>
                </a:solidFill>
              </a:rPr>
              <a:t>of the 65 space groups that lack mirrors</a:t>
            </a:r>
            <a:r>
              <a:rPr lang="en-US" sz="1600" dirty="0"/>
              <a:t>, (i.e. chiral space groups, or </a:t>
            </a:r>
            <a:r>
              <a:rPr lang="en-US" sz="1600" dirty="0" err="1"/>
              <a:t>Sohncke</a:t>
            </a:r>
            <a:r>
              <a:rPr lang="en-US" sz="1600" dirty="0"/>
              <a:t> space groups).</a:t>
            </a:r>
          </a:p>
          <a:p>
            <a:pPr lvl="1"/>
            <a:endParaRPr lang="en-US" sz="1400" dirty="0"/>
          </a:p>
        </p:txBody>
      </p:sp>
      <p:pic>
        <p:nvPicPr>
          <p:cNvPr id="1026" name="Picture 2" descr="https://people.mbi.ucla.edu/sawaya/m230d/Reduce/spacegroup.jpg">
            <a:extLst>
              <a:ext uri="{FF2B5EF4-FFF2-40B4-BE49-F238E27FC236}">
                <a16:creationId xmlns:a16="http://schemas.microsoft.com/office/drawing/2014/main" id="{CD83A9E3-2587-4139-A12B-1E14650148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9" t="2893" r="22642" b="24444"/>
          <a:stretch/>
        </p:blipFill>
        <p:spPr bwMode="auto">
          <a:xfrm>
            <a:off x="6010528" y="1337615"/>
            <a:ext cx="2635623" cy="552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arallelogram 6">
            <a:extLst>
              <a:ext uri="{FF2B5EF4-FFF2-40B4-BE49-F238E27FC236}">
                <a16:creationId xmlns:a16="http://schemas.microsoft.com/office/drawing/2014/main" id="{E5E0717C-450B-4697-8280-F17348F00C58}"/>
              </a:ext>
            </a:extLst>
          </p:cNvPr>
          <p:cNvSpPr/>
          <p:nvPr/>
        </p:nvSpPr>
        <p:spPr>
          <a:xfrm>
            <a:off x="2112480" y="4774665"/>
            <a:ext cx="2635623" cy="1590058"/>
          </a:xfrm>
          <a:prstGeom prst="parallelogram">
            <a:avLst>
              <a:gd name="adj" fmla="val 0"/>
            </a:avLst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CEE9CC-BEA8-46E3-93F2-E7BF1B7574BF}"/>
              </a:ext>
            </a:extLst>
          </p:cNvPr>
          <p:cNvCxnSpPr>
            <a:cxnSpLocks/>
          </p:cNvCxnSpPr>
          <p:nvPr/>
        </p:nvCxnSpPr>
        <p:spPr bwMode="auto">
          <a:xfrm>
            <a:off x="2112480" y="4802184"/>
            <a:ext cx="232262" cy="1883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F950F41-0B60-42F2-BA37-9093992BF2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4"/>
          <a:stretch/>
        </p:blipFill>
        <p:spPr>
          <a:xfrm>
            <a:off x="2331893" y="4907938"/>
            <a:ext cx="1315896" cy="170013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ADA1AA-EECA-450D-904A-3FC19DB4AF26}"/>
              </a:ext>
            </a:extLst>
          </p:cNvPr>
          <p:cNvCxnSpPr>
            <a:cxnSpLocks/>
          </p:cNvCxnSpPr>
          <p:nvPr/>
        </p:nvCxnSpPr>
        <p:spPr bwMode="auto">
          <a:xfrm>
            <a:off x="4748103" y="4766559"/>
            <a:ext cx="232262" cy="1883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7C587F-50EE-497C-AEB5-343E3ACC4E1A}"/>
              </a:ext>
            </a:extLst>
          </p:cNvPr>
          <p:cNvCxnSpPr>
            <a:cxnSpLocks/>
          </p:cNvCxnSpPr>
          <p:nvPr/>
        </p:nvCxnSpPr>
        <p:spPr bwMode="auto">
          <a:xfrm>
            <a:off x="2116441" y="6364723"/>
            <a:ext cx="232262" cy="1883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078AD660-E885-46C2-99CB-E87679BAA59F}"/>
              </a:ext>
            </a:extLst>
          </p:cNvPr>
          <p:cNvSpPr/>
          <p:nvPr/>
        </p:nvSpPr>
        <p:spPr>
          <a:xfrm>
            <a:off x="2338925" y="4962976"/>
            <a:ext cx="2635623" cy="1590058"/>
          </a:xfrm>
          <a:prstGeom prst="parallelogram">
            <a:avLst>
              <a:gd name="adj" fmla="val 0"/>
            </a:avLst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8E2E8D-1A2A-463A-BD64-74FEDF0419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4"/>
          <a:stretch/>
        </p:blipFill>
        <p:spPr>
          <a:xfrm flipH="1">
            <a:off x="3548338" y="4907938"/>
            <a:ext cx="1315896" cy="170013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243541D-08D7-4BE3-B029-5015CBA79215}"/>
              </a:ext>
            </a:extLst>
          </p:cNvPr>
          <p:cNvCxnSpPr>
            <a:cxnSpLocks/>
          </p:cNvCxnSpPr>
          <p:nvPr/>
        </p:nvCxnSpPr>
        <p:spPr bwMode="auto">
          <a:xfrm>
            <a:off x="4734914" y="6342838"/>
            <a:ext cx="232262" cy="1883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8D84A77-F95D-4F91-A529-43A673026101}"/>
              </a:ext>
            </a:extLst>
          </p:cNvPr>
          <p:cNvSpPr/>
          <p:nvPr/>
        </p:nvSpPr>
        <p:spPr>
          <a:xfrm rot="5400000">
            <a:off x="2743576" y="5558916"/>
            <a:ext cx="1728964" cy="249368"/>
          </a:xfrm>
          <a:prstGeom prst="parallelogram">
            <a:avLst>
              <a:gd name="adj" fmla="val 68498"/>
            </a:avLst>
          </a:prstGeom>
          <a:solidFill>
            <a:srgbClr val="CCCCCC">
              <a:alpha val="45098"/>
            </a:srgbClr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35AA9F-2773-4DA0-A061-6B95C2A7E43D}"/>
              </a:ext>
            </a:extLst>
          </p:cNvPr>
          <p:cNvSpPr txBox="1"/>
          <p:nvPr/>
        </p:nvSpPr>
        <p:spPr>
          <a:xfrm>
            <a:off x="3078562" y="6448950"/>
            <a:ext cx="1138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bg2"/>
                </a:solidFill>
              </a:rPr>
              <a:t>Mirror plane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40E344-1B5F-4708-A100-257ED92996C6}"/>
              </a:ext>
            </a:extLst>
          </p:cNvPr>
          <p:cNvSpPr txBox="1"/>
          <p:nvPr/>
        </p:nvSpPr>
        <p:spPr>
          <a:xfrm>
            <a:off x="2642259" y="5758005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left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06676D-F89E-43B7-8DD7-6A97D31CB169}"/>
              </a:ext>
            </a:extLst>
          </p:cNvPr>
          <p:cNvSpPr txBox="1"/>
          <p:nvPr/>
        </p:nvSpPr>
        <p:spPr>
          <a:xfrm>
            <a:off x="3962184" y="571815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right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C5A124-3B66-4309-92C1-E9D6275D26B0}"/>
              </a:ext>
            </a:extLst>
          </p:cNvPr>
          <p:cNvSpPr txBox="1"/>
          <p:nvPr/>
        </p:nvSpPr>
        <p:spPr>
          <a:xfrm>
            <a:off x="594226" y="5452767"/>
            <a:ext cx="1547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Unit cell of a crystal with P</a:t>
            </a:r>
            <a:r>
              <a:rPr lang="en-US" sz="1200" b="0" i="1" dirty="0"/>
              <a:t>m</a:t>
            </a:r>
            <a:r>
              <a:rPr lang="en-US" sz="1200" b="0" dirty="0"/>
              <a:t> symmetry requires left &amp; right hands.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D47C3F63-52EB-42BF-8557-7E70D5980181}"/>
              </a:ext>
            </a:extLst>
          </p:cNvPr>
          <p:cNvGrpSpPr/>
          <p:nvPr/>
        </p:nvGrpSpPr>
        <p:grpSpPr>
          <a:xfrm>
            <a:off x="5969879" y="1605115"/>
            <a:ext cx="2676272" cy="5161112"/>
            <a:chOff x="5969879" y="1605115"/>
            <a:chExt cx="2676272" cy="516111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0DD1DFD-5C14-42F0-8668-E1CB073A946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10528" y="2260600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402541A-9669-42A9-9556-91A7C4C2B66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42328" y="2260599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FE19EE8-447A-42A0-A113-3A7DEFE663A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21523" y="2260599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091B0D1-FF73-453E-96B3-7874B7A2AB3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53323" y="2260598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261493F-12C8-4C25-878F-BA2999F460F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792340" y="2260598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228FEBB-35D1-49E7-830A-7777410F7CF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24140" y="2260597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0226CEC-A29B-4B55-9FF9-1D024CEC948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10528" y="1937657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01D6E27-121E-491C-9181-716F55885D4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42328" y="1937656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A640FF1-8698-4060-9DEA-8399E9B0BE2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21523" y="1937656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6567284-94D2-416B-880D-4C981870D58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53323" y="1937655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8104852-CF73-4086-8688-46EDAE997EA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792340" y="1937655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D142600-2F9F-45ED-A465-2105D2C6E50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24140" y="1937654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B447F21-A14A-4656-BE7F-8817E043287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90190" y="1846331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E542F4D-2E75-4F9C-BAB9-3DEDDE9DB2D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21990" y="1846330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D5CB5BE-8075-422B-940E-2A50746539F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01185" y="1846330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00CBA94-D08D-4535-89B2-46FE5140D5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32985" y="1846329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0A975AE-9EE3-4BA3-BCD7-F5E866E5610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69879" y="1605115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9A9CCB6-3D09-4936-9BE8-061018D0669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31905" y="2366347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3E164D3-412A-4B92-8BD9-E3276FB8F23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63705" y="2366346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4655C0C-06A2-4E02-AE55-A4E9AEB2BA0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42900" y="2366346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4817212-3667-4C04-A802-F5405C4D301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74700" y="2366345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1D5B3FD-621A-406B-9207-61C68BDF342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13717" y="2366345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6A26C56-12D5-4096-9FE7-F897C92D9DA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45517" y="2366344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61CE6F8-8347-468B-8599-6451267D6DE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31905" y="2457672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CB5BA98-B855-4141-BD66-8BE8D701437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63705" y="2457671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796DDCD-5AD2-4483-A6EA-CEB806F220B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42900" y="2457671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37ADE3C-244E-40F0-B1A4-F65246BB64B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74700" y="2457670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D5D4D22-DD71-44A9-8138-97C09485ED9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13717" y="2457670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BCCBDC7-702F-460E-9D6D-980EA20EE8E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45517" y="2457669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7BAEA5DB-9AEF-450E-BFFC-41728E08A25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24057" y="2631830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6AB42D5-33CE-4985-BB85-5BFCEF3389F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55857" y="2631829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848812B-2107-4758-BDAB-A08EF6EA419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35052" y="2631829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0EF439F-6FEB-4E80-89F5-232138CEDC8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66852" y="2631828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E71FAAD-DABF-4281-84C0-652397BFC56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05869" y="2631828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43043D5-720F-4EE8-8361-372CF54CA44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37669" y="2631827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DEDE9C3-7E67-4996-8E05-D94A2C9FEE2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45434" y="2737577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EAFF358-471B-4054-BC46-378BC6B4227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77234" y="2737576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AF9AE7A-837D-4CC1-A1C5-89268C68E96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56429" y="2737576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31494D5-BB4B-4C66-99BF-47672DD2FA6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88229" y="2737575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C95E6BA4-6963-43FA-A7C9-D66270DF7C9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27246" y="2737575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B49B72D-0285-4A46-AE09-F39FC21DADF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59046" y="2737574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2E60DD9-F61B-4012-AB6F-AC3036CF38F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45434" y="2828902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03F4AE7-76B0-4132-BEB4-051839BE04F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77234" y="2828901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DB48C2C-6185-4973-B2FC-56E44473449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56429" y="2828901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BEB10D1A-B09C-42FD-9124-5DE19C12308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88229" y="2828900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3AEC67C-FC5C-48A4-9D2D-8E0F175D9BE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27246" y="2828900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134DBBA0-F61A-4413-A6DE-9CBDCE00563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59046" y="2828899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3DFE930-05E0-46BE-A8C8-D583F1C3D7B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34646" y="3663807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188CC23-0280-4375-8759-F82A9112FEA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66446" y="3663806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491578-E88F-420F-97A0-07D26202397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45641" y="3663806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E522114-A8EF-407B-9C4E-A7ACB6C0EFA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77441" y="3663805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9C19641-0FC4-41B6-AF20-3B9173CB83D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16458" y="3663805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5783EFCA-43E2-44FE-B181-59BF8969499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48258" y="3663804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38153CB-2F79-469B-A1AC-819882FC22A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56023" y="3769554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ACBD90A4-CE7F-401D-A339-89AE68633C8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87823" y="3769553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5D76C76A-F5A0-4837-805E-C3FA168FFA6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67018" y="3769553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8559B57-7076-4B24-B852-E9A76A9A69D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98818" y="3769552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862953AC-B004-4B4B-A113-9802871D05A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37835" y="3769552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DCE9B6D-EBE5-4EEE-8BB3-34044DFD5E8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69635" y="3769551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E8587EE-9FDA-4285-BBDD-C1A83E3FCC1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56023" y="3860879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5D9F5FF-B9F1-4D2E-B563-DC48276BDA7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87823" y="3860878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34DF602D-2052-4547-A491-DF63A6B6A05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67018" y="3860878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1091ABF-6F56-4D0B-8992-02BA4D88F81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98818" y="3860877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F5E77E4-98A0-479B-A79E-C18AC4787D8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37835" y="3860877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47BFC33-49C7-4C33-8FF8-44064769864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69635" y="3860876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3E96E8C0-6F94-4981-AE22-5A187B5F99A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41900" y="2919940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262E833-E1B9-4254-AE35-97C0813B3FB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73700" y="2919939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B6763999-4BED-4E4C-A74C-C2C08891F5D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52895" y="2919939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B6F0D9B-3B05-456D-84C4-79A8624390B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84695" y="2919938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72D4EA18-CC5C-40D8-A970-9C73F72C093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23712" y="2919938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5EC84276-581C-4D60-ABA2-42246A05299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55512" y="2919937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97437E61-5134-4787-9FEB-ECE4C6E9F94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45521" y="3025163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818D7539-177C-4E23-95DA-1E9836B8462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77321" y="3025162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43236CF-73A2-4B76-914F-197714DA2EA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56516" y="3025162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F6CA66BA-745F-47EF-A667-D191D9E372C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88316" y="3025161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00EA94AD-632B-4ED8-91EE-EE9FE419F1D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05608" y="2538932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A0E2750D-DF73-4E01-9E45-E51D7ED158E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37408" y="2538931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E9F1EA95-252B-4874-B7BF-BCE1F6030BB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16603" y="2538931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42DF382-783B-446B-BFFE-D381CF21552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48403" y="2538930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A5A415A9-1DDD-44E9-BB91-7192851E840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52390" y="3955215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A71C30BC-B8D8-4731-90C4-207148B9A7E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84190" y="3955214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A35ADBAF-D25D-44CE-844D-8181F14EB67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63385" y="3955214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9C27844E-4652-4FC9-B4C0-CC24CDADCF7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95185" y="3955213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8106FB5A-51D4-442A-8CD6-22ACBC5DF08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34202" y="3955213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4A9B3A13-A403-4162-B214-762CB57DF83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66002" y="3955212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29C854A6-2DEC-438C-8B05-3A528D634B5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15232" y="3339969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47EF7258-1699-4ED0-BFFC-1DB7052691C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47032" y="3339968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2F855D04-411C-4154-BCCB-ECFC4B3A2B4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26227" y="3339968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A13D19A-7A7B-496E-A428-180BFDB8C5A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58027" y="3339967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53F5FF0A-7B51-4E26-A09D-BC95074492C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797044" y="3339967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8C24A5F-54A3-490B-9C00-94B44292BAA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28844" y="3339966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3404FEBD-236B-4FF2-8D49-369D27852EE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81460" y="4169947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278A2CA0-4ACA-48CA-8EBD-AF3C5F28344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13260" y="4169946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B433B042-4544-481D-BC2C-7F5DF685470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92455" y="4169946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B98E203-BD5C-4DB1-95DD-4CF072F7F42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24255" y="4169945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FF7314A2-AFA1-49CC-A9AE-4E466CFA8DF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63272" y="4169945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54EE9DC9-2C83-44DB-90F1-3BFEAD91E0B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95072" y="4169944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F1A1C87F-A83F-4187-8CBD-973D2ADF2C3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102837" y="4275694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E584EC88-FA05-4BAF-8F38-4D0A430F698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34637" y="4275693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015D1725-3F0B-40C3-B04B-9263E36F370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13832" y="4275693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115195BD-9D06-4631-97F4-557A56FEE1D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45632" y="4275692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97CA1235-2BAD-4C77-8E57-A71DC3B85BB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84649" y="4275692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AF4B406F-A0F7-4DAA-A2E8-0A20D6C931F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316449" y="4275691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BB38B552-0E1B-4A5B-8F4F-D527C4E753D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102837" y="4367019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A783D5DF-9440-4F2B-892C-6077CC6B210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34637" y="4367018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1924504C-4D19-4C88-A287-28727E70EF3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13832" y="4367018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33188030-A7E6-4CCE-87B4-3BF5C90BCA9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45632" y="4367017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D458D8F2-26CB-4305-AA4A-182A782F558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84649" y="4367017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C01747C2-425C-4F04-AEBA-E57BC363604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316449" y="4367016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BD1735B1-F3BC-4809-88A2-F45671C938B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99204" y="4461355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7ED73F21-39A8-4210-88E9-6258738D43C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31004" y="4461354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F74F5832-9C35-4801-B081-F212C2C0A17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02121" y="3253040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BC08BC34-D3C6-4DA4-A298-9E76A5C1B6C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33921" y="3253039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09916E61-B9F7-4FB5-ACB7-C23D421AFB5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06703" y="4695784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F0C8EE33-DCCD-433B-8784-AF3BEF966C8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38503" y="4695783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9E285F5C-E3BD-4586-BCA4-C76863ED366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37914" y="5014472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259F5D5A-1EEC-4E72-B0D6-3925F4D29BD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69714" y="5014471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925AA4F7-547B-458C-89C6-D418A105D93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48909" y="5014471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9D4CB802-C018-4605-96CA-2C9D3F84272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80709" y="5014470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026BDA6F-D68F-4207-8240-9C9E7B07852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19726" y="5014470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7C57B3B1-7BC5-4A6D-BA2D-1F911FAE948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51526" y="5014469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7710B107-7E31-4AB6-9C11-2306D4AC923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59291" y="5120219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CD6E8A36-7A31-4A54-A293-5462AAF8B5B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91091" y="5120218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B7E44D53-4B73-4A6F-918F-9657C5266FA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70286" y="5120218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16F7B676-E615-4DC0-BE94-8F857EBE9DB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02086" y="5120217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30F446A6-52A8-4903-8F06-4BD02B45B4D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41103" y="5120217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C8FC26C0-E721-437E-8A5E-4F98B4F6542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72903" y="5120216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A3BC3876-5875-4E19-9866-B27DE4DDE73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93855" y="5338319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F51E4F02-42FA-4454-9371-3DB10D67161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15232" y="5444066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BF84A3DA-1A83-4C91-9307-C9F7121E705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47032" y="5444065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6D225136-CD8D-4315-9ECD-F1EBBCBBEF5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56000" y="6501422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AD99C391-A3FC-4FD7-A8F0-BF977ED99C7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87800" y="6501421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76384FD0-1F29-4B6F-B590-F16C0F7FCDD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66995" y="6501421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6D81895C-63C6-4584-B2D8-9BAF204F5CE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98795" y="6501420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4A10B48E-D576-43E3-BB6E-D45B26B1725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37812" y="6501420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D0201AE9-428C-44C4-8498-F7341E588DD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69612" y="6501419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23EFC027-649A-4E6A-9870-FE294BBCADC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77377" y="6607169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0002215C-9484-41A7-BE5A-3EA82C3F119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09177" y="6607168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3CC92D8D-A338-48AE-B89E-435817A8E47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88372" y="6607168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85434DE4-7ED5-4EFB-B70B-B7F06ADACAD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20172" y="6607167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0DF23727-5324-4E27-A491-00556D5D857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59189" y="6607167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AD6C2817-56A3-453F-A5EA-DBA68339FF3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90989" y="6607166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EB58DB8E-C99A-4F42-A8D0-97175CF5EEA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77377" y="6698494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9454AD29-DCE8-4796-B762-53359A34AA0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09177" y="6698493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32DFE974-DB8C-4FE6-8C54-22AFD5615D5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88372" y="6698493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EDBF5543-9592-47C6-9341-6CAF179D667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20172" y="6698492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F80D6003-E789-4F7F-9ECB-3ED164802AC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10527" y="6187157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512DD975-C049-4AE6-87F0-C2D4F081804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70113" y="5676045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3940A66C-737C-4DA3-96A3-741F2CFEF0E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01913" y="5676044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967F1C34-6CA7-488E-8DA6-567C1F4CB57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81108" y="5676044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AB41FA82-B766-4BBE-A7D9-3CBB30083B8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12908" y="5676043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963D8B85-6655-42FB-AEF7-60846E3507C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91490" y="5781792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E8239903-8805-4F4B-A0DD-13BFFF8D8B9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23290" y="5781791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906CCFA6-A891-481C-AC8E-3C29656424A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02485" y="5781791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7CD3647D-EC67-422A-BC65-9667008DC1E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34285" y="5781790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26C94C09-8741-4D1B-8999-ADD767EC47D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91490" y="5873117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5429CACC-4679-41A1-A1DB-2C5F10A542A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23290" y="5873116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C18A04D4-7B5B-4854-B133-61E0ED60C6F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02485" y="5873116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FA9AEB5C-6665-421F-A08B-B62C7D3ED71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34285" y="5873115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E32D867A-A1A1-4907-8486-24107804F06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31905" y="6092273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3C6F8B77-7FC8-410E-A9D1-8E194D1A054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63705" y="6092272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E39E1678-3458-47D1-88CD-CA5F727018F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42900" y="6092272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80FB2BC9-BD27-4254-8809-95A48DEC0A8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74700" y="6092271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CE62AB7A-C1AC-446E-B1B2-9A9E8F42314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13717" y="6092271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6D6FCC37-E553-4E15-8FE6-84DBB9484DF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349012" y="6082976"/>
              <a:ext cx="297139" cy="67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14923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B62917-D8EF-4566-9DD0-C8E1D97E87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44" y="-244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234D59-47BA-4E05-9791-CE29AC2F21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579" y="-244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0296DF-44B2-4D81-9E22-6DCBA1C3D0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883" y="-244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818E2C-BD5A-4C7C-AE59-0DC4A151B9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188" y="-244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EE631F-78C9-455E-AE08-601FD1DB9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268" y="-244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88C810-1FD9-4E89-86A8-03960B600B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44" y="17085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C5D003-4107-4C6C-824E-2958EA917E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025" y="17085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C93502B-C61D-452C-8748-EA37F38E6B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06" y="17085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034A94-0CD3-48C4-BB14-371EABE0EE2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187" y="17085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3E4D69-92A3-46ED-BE52-1D296FB72E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268" y="1708586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3C7A43-B6BB-4C4A-9BCF-2FED57E3BD5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44" y="342852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B294675-EB47-4902-AE35-97A1DB16F54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025" y="342852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9C19A58-81F7-489C-962F-5DDB3E6B65B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06" y="342852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E890F60-0A98-44E6-9EC8-7C2EDD79DA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187" y="342852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8747EF-CF00-4CDB-B80F-6FF804D05ED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268" y="342852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C0254E0-F560-4DB2-AB2A-94546CCFEE6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44" y="518867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3F993D9-CFCC-48FB-8AAE-5ACAE864E99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025" y="518867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B2A1360-1AD0-4767-B3E6-4093DE4C253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06" y="518867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A891D57-4A16-4983-A653-3BC27006C96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187" y="518867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A58A23D-2CA3-4B5D-8B18-0D815CA717D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268" y="5188678"/>
            <a:ext cx="1664850" cy="1664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C27EFE8-4D0F-4291-A860-0839BFB4A5D3}"/>
              </a:ext>
            </a:extLst>
          </p:cNvPr>
          <p:cNvSpPr txBox="1"/>
          <p:nvPr/>
        </p:nvSpPr>
        <p:spPr>
          <a:xfrm>
            <a:off x="247650" y="-17689"/>
            <a:ext cx="762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001          002         003          004          005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9D27082-4DA0-4C49-9E50-325CDC9FDC94}"/>
              </a:ext>
            </a:extLst>
          </p:cNvPr>
          <p:cNvSpPr txBox="1"/>
          <p:nvPr/>
        </p:nvSpPr>
        <p:spPr>
          <a:xfrm>
            <a:off x="247650" y="1706336"/>
            <a:ext cx="762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006          007         008          009          010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B2D3154-6CF8-485D-B4F0-A3DA88D6381C}"/>
              </a:ext>
            </a:extLst>
          </p:cNvPr>
          <p:cNvSpPr txBox="1"/>
          <p:nvPr/>
        </p:nvSpPr>
        <p:spPr>
          <a:xfrm>
            <a:off x="247650" y="3477986"/>
            <a:ext cx="762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171          172         173          174          175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7D2FA21-46CE-46B7-8F2E-899B7628A507}"/>
              </a:ext>
            </a:extLst>
          </p:cNvPr>
          <p:cNvSpPr txBox="1"/>
          <p:nvPr/>
        </p:nvSpPr>
        <p:spPr>
          <a:xfrm>
            <a:off x="248193" y="5210060"/>
            <a:ext cx="762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176          177         178          179          180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7BD5FC-C1C7-428C-9CFC-9676460536A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48" y="296990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E2C9830-58ED-4582-B882-769F0A7C42B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804" y="299744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CF3B03-DE3F-4910-B669-B07880CDE16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156" y="295875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15B290-9E63-4557-AC4C-A138C28F7D4D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657" y="298993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3C0EAD1-E4F6-4506-807C-101D29B08CD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434" y="300524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5F8A361-5D4A-476D-9850-2BEA6F0D7D4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48" y="2032160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421FB91-1028-48C8-894B-5C77613210C3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483" y="2036460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0582D96-9ADD-4418-95A9-652E0253B9FC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509" y="2032757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462D6F9-04A5-4115-AC13-EECBF15E82DC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853" y="2032169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B8C0F4E-2C82-47FA-8B0D-D42113E73F09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434" y="2032169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96DA5CC-773A-4D2F-9F4A-374A27704ECD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4" y="3760058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30E7CBD-2585-408D-A29E-44C4C52C7315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028" y="3756248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E8BC1DD-3B1D-472E-8B06-62F581F14236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288" y="3760058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57A294F-C998-4279-BF7F-50E194DFB381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63" y="3760058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0427A52-CE7B-44A1-B140-E40AA4FD3E91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097" y="3756809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40847FF-B7B6-443F-9F1C-BC86471254C9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23" y="5514754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B84706E2-22F2-4DDC-B2E2-4CD00749279F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936" y="5514754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321" name="Picture 320">
            <a:extLst>
              <a:ext uri="{FF2B5EF4-FFF2-40B4-BE49-F238E27FC236}">
                <a16:creationId xmlns:a16="http://schemas.microsoft.com/office/drawing/2014/main" id="{B6089DD9-F932-48EF-ABB8-8F054112D9F5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083" y="5516880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323" name="Picture 322">
            <a:extLst>
              <a:ext uri="{FF2B5EF4-FFF2-40B4-BE49-F238E27FC236}">
                <a16:creationId xmlns:a16="http://schemas.microsoft.com/office/drawing/2014/main" id="{D52D18F4-5CFB-4DE8-A31B-74F99AD8A81D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405" y="5516880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325" name="Picture 324">
            <a:extLst>
              <a:ext uri="{FF2B5EF4-FFF2-40B4-BE49-F238E27FC236}">
                <a16:creationId xmlns:a16="http://schemas.microsoft.com/office/drawing/2014/main" id="{0978D3D8-B10C-4D6B-9FA7-9E2C7A50F0A0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653" y="5518785"/>
            <a:ext cx="1264095" cy="101917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00419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FC27EFE8-4D0F-4291-A860-0839BFB4A5D3}"/>
              </a:ext>
            </a:extLst>
          </p:cNvPr>
          <p:cNvSpPr txBox="1"/>
          <p:nvPr/>
        </p:nvSpPr>
        <p:spPr>
          <a:xfrm>
            <a:off x="247650" y="-17689"/>
            <a:ext cx="762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001          002         003          004          005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9D27082-4DA0-4C49-9E50-325CDC9FDC94}"/>
              </a:ext>
            </a:extLst>
          </p:cNvPr>
          <p:cNvSpPr txBox="1"/>
          <p:nvPr/>
        </p:nvSpPr>
        <p:spPr>
          <a:xfrm>
            <a:off x="247650" y="1706336"/>
            <a:ext cx="762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006          007         008          009          010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B2D3154-6CF8-485D-B4F0-A3DA88D6381C}"/>
              </a:ext>
            </a:extLst>
          </p:cNvPr>
          <p:cNvSpPr txBox="1"/>
          <p:nvPr/>
        </p:nvSpPr>
        <p:spPr>
          <a:xfrm>
            <a:off x="247650" y="3477986"/>
            <a:ext cx="762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171          172         173          174          175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7D2FA21-46CE-46B7-8F2E-899B7628A507}"/>
              </a:ext>
            </a:extLst>
          </p:cNvPr>
          <p:cNvSpPr txBox="1"/>
          <p:nvPr/>
        </p:nvSpPr>
        <p:spPr>
          <a:xfrm>
            <a:off x="248193" y="5210060"/>
            <a:ext cx="762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176          177         178          179          180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7BD5FC-C1C7-428C-9CFC-9676460536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48" y="296990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E2C9830-58ED-4582-B882-769F0A7C42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804" y="299744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CF3B03-DE3F-4910-B669-B07880CDE1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156" y="295875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15B290-9E63-4557-AC4C-A138C28F7D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657" y="298993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3C0EAD1-E4F6-4506-807C-101D29B08C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434" y="300524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5F8A361-5D4A-476D-9850-2BEA6F0D7D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48" y="2032160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421FB91-1028-48C8-894B-5C77613210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483" y="2036460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0582D96-9ADD-4418-95A9-652E0253B9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509" y="2032757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462D6F9-04A5-4115-AC13-EECBF15E82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853" y="2032169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B8C0F4E-2C82-47FA-8B0D-D42113E73F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434" y="2032169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96DA5CC-773A-4D2F-9F4A-374A27704EC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4" y="3760058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30E7CBD-2585-408D-A29E-44C4C52C731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028" y="3756248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E8BC1DD-3B1D-472E-8B06-62F581F1423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288" y="3760058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57A294F-C998-4279-BF7F-50E194DFB38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63" y="3760058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0427A52-CE7B-44A1-B140-E40AA4FD3E9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097" y="3756809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40847FF-B7B6-443F-9F1C-BC86471254C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23" y="5514754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B84706E2-22F2-4DDC-B2E2-4CD00749279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936" y="5514754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321" name="Picture 320">
            <a:extLst>
              <a:ext uri="{FF2B5EF4-FFF2-40B4-BE49-F238E27FC236}">
                <a16:creationId xmlns:a16="http://schemas.microsoft.com/office/drawing/2014/main" id="{B6089DD9-F932-48EF-ABB8-8F054112D9F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083" y="5516880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323" name="Picture 322">
            <a:extLst>
              <a:ext uri="{FF2B5EF4-FFF2-40B4-BE49-F238E27FC236}">
                <a16:creationId xmlns:a16="http://schemas.microsoft.com/office/drawing/2014/main" id="{D52D18F4-5CFB-4DE8-A31B-74F99AD8A81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405" y="5516880"/>
            <a:ext cx="1270236" cy="1024128"/>
          </a:xfrm>
          <a:prstGeom prst="rect">
            <a:avLst/>
          </a:prstGeom>
          <a:ln>
            <a:noFill/>
          </a:ln>
        </p:spPr>
      </p:pic>
      <p:pic>
        <p:nvPicPr>
          <p:cNvPr id="325" name="Picture 324">
            <a:extLst>
              <a:ext uri="{FF2B5EF4-FFF2-40B4-BE49-F238E27FC236}">
                <a16:creationId xmlns:a16="http://schemas.microsoft.com/office/drawing/2014/main" id="{0978D3D8-B10C-4D6B-9FA7-9E2C7A50F0A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653" y="5518785"/>
            <a:ext cx="1264095" cy="101917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88610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SPOT.XDS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F8800-5833-4CAC-885B-E7027620B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600200"/>
            <a:ext cx="3060700" cy="6262688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2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       Spot position  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intens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-  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X       Y     phi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ity</a:t>
            </a: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1504.01 1378.41 173.66 4537.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1526.45 1409.21 172.51 4485.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1499.41 1575.97   3.49 4395.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1499.77 1247.89 175.02 4004.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1482.28 1251.21 175.64 3430.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1460.42 1235.69 178.37 3111.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1515.65 1235.92   4.29 2099.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1516.82 1246.26 175.68 2043.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1494.83 1721.10   5.95 2002.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1460.63 1751.46 173.68 1935.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1496.21 1889.74 173.68 1869.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1536.70 1371.16 178.43 1775.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1509.20 1578.62   5.50 1705.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1520.18 1374.85 177.59 1695.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1480.15 1261.73   3.54 1664.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1471.50 1863.84   7.45 1649.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1470.76 1382.48 171.31 1644.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1500.62 1680.58   6.31 1643.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1563.73 1808.92   2.41 1613.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1460.22 1420.42 171.54 1604.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1472.21 1173.36   7.24 1589.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1510.04 1148.16   5.10 1539.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1448.42 1257.31 173.54 1534.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1511.90 1318.37 173.95 1452.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1560.73 1612.72 178.46 1448.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1532.31 1222.84 173.71 1417.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1491.13 1159.51   6.08 1363.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1551.09 1095.47 176.33 1360.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1574.56 1223.31   1.50 1278.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1510.01 1802.89   5.71 1266.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1548.82 1523.06   5.03 1213.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1426.96 1242.19 174.81 1210.</a:t>
            </a:r>
          </a:p>
          <a:p>
            <a:pPr marL="0" indent="0">
              <a:buNone/>
            </a:pP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33DDEE-536C-4D72-AAE9-FDF7572F56EA}"/>
              </a:ext>
            </a:extLst>
          </p:cNvPr>
          <p:cNvSpPr/>
          <p:nvPr/>
        </p:nvSpPr>
        <p:spPr>
          <a:xfrm>
            <a:off x="2755900" y="3265439"/>
            <a:ext cx="638810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0" dirty="0">
                <a:latin typeface="Courier New" panose="02070309020205020404" pitchFamily="49" charset="0"/>
                <a:cs typeface="Courier New" panose="02070309020205020404" pitchFamily="49" charset="0"/>
              </a:rPr>
              <a:t>NUMBER OF DIFFRACTION SPOTS LOCATED                 25118</a:t>
            </a:r>
          </a:p>
          <a:p>
            <a:r>
              <a:rPr lang="en-US" sz="1400" b="0" dirty="0">
                <a:latin typeface="Courier New" panose="02070309020205020404" pitchFamily="49" charset="0"/>
                <a:cs typeface="Courier New" panose="02070309020205020404" pitchFamily="49" charset="0"/>
              </a:rPr>
              <a:t> IGNORED BECAUSE OF SPOT CLOSE TO UNTRUSTED REGION      13</a:t>
            </a:r>
          </a:p>
          <a:p>
            <a:r>
              <a:rPr lang="en-US" sz="1400" b="0" dirty="0">
                <a:latin typeface="Courier New" panose="02070309020205020404" pitchFamily="49" charset="0"/>
                <a:cs typeface="Courier New" panose="02070309020205020404" pitchFamily="49" charset="0"/>
              </a:rPr>
              <a:t> WEAK SPOTS OMITTED                                     22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NUMBER OF DIFFRACTION SPOTS ACCEPTED                25083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6DBD7E3-B452-4367-9113-8533C7B5A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344" y="1649692"/>
            <a:ext cx="10867145" cy="48142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4E9000-DBB2-486F-9899-D413E98B2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/>
              <a:t>Draw vectors between reciprocal lattice points.</a:t>
            </a:r>
            <a:br>
              <a:rPr lang="en-US" sz="2800" dirty="0"/>
            </a:br>
            <a:r>
              <a:rPr lang="en-US" sz="2800"/>
              <a:t>For simplicity, </a:t>
            </a:r>
            <a:r>
              <a:rPr lang="en-US" sz="2800" dirty="0"/>
              <a:t>only points from image 8 are shown.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4AF04F-D881-4CAD-B777-DF9ACFF6F67F}"/>
              </a:ext>
            </a:extLst>
          </p:cNvPr>
          <p:cNvSpPr/>
          <p:nvPr/>
        </p:nvSpPr>
        <p:spPr>
          <a:xfrm>
            <a:off x="3352800" y="4023360"/>
            <a:ext cx="3749040" cy="1706880"/>
          </a:xfrm>
          <a:prstGeom prst="rect">
            <a:avLst/>
          </a:prstGeom>
          <a:ln>
            <a:solidFill>
              <a:srgbClr val="FF0000"/>
            </a:solidFill>
            <a:prstDash val="dash"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537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E9000-DBB2-486F-9899-D413E98B2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Vectors of same length &amp; direction are grouped together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252A0A-4E0E-4462-B8B4-36A6E24FC19E}"/>
              </a:ext>
            </a:extLst>
          </p:cNvPr>
          <p:cNvCxnSpPr/>
          <p:nvPr/>
        </p:nvCxnSpPr>
        <p:spPr bwMode="auto">
          <a:xfrm>
            <a:off x="3657600" y="3874416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9E81C70-62A4-44BC-AA5A-C27E90D84A12}"/>
              </a:ext>
            </a:extLst>
          </p:cNvPr>
          <p:cNvCxnSpPr/>
          <p:nvPr/>
        </p:nvCxnSpPr>
        <p:spPr bwMode="auto">
          <a:xfrm>
            <a:off x="3866561" y="3836708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865D5CD-D3B2-4590-8F50-7EC5ED47886C}"/>
              </a:ext>
            </a:extLst>
          </p:cNvPr>
          <p:cNvCxnSpPr/>
          <p:nvPr/>
        </p:nvCxnSpPr>
        <p:spPr bwMode="auto">
          <a:xfrm>
            <a:off x="4075522" y="3733720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6DAE3A7-71B1-411C-A310-A4A1D098E616}"/>
              </a:ext>
            </a:extLst>
          </p:cNvPr>
          <p:cNvCxnSpPr/>
          <p:nvPr/>
        </p:nvCxnSpPr>
        <p:spPr bwMode="auto">
          <a:xfrm>
            <a:off x="4263666" y="3665296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EDFD4D8-EB0F-4E29-AAA8-B38B9656F9AF}"/>
              </a:ext>
            </a:extLst>
          </p:cNvPr>
          <p:cNvCxnSpPr/>
          <p:nvPr/>
        </p:nvCxnSpPr>
        <p:spPr bwMode="auto">
          <a:xfrm>
            <a:off x="4416458" y="3553904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D7CABBA-A0B8-4C85-8577-4AEBBB13A122}"/>
              </a:ext>
            </a:extLst>
          </p:cNvPr>
          <p:cNvCxnSpPr/>
          <p:nvPr/>
        </p:nvCxnSpPr>
        <p:spPr bwMode="auto">
          <a:xfrm>
            <a:off x="4576715" y="3429000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AC07981-205B-45A9-BE06-4F77F81B815C}"/>
              </a:ext>
            </a:extLst>
          </p:cNvPr>
          <p:cNvCxnSpPr/>
          <p:nvPr/>
        </p:nvCxnSpPr>
        <p:spPr bwMode="auto">
          <a:xfrm>
            <a:off x="3582185" y="4265628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2365FDA-7CF7-4EBA-B4FB-AC1AD7E7954C}"/>
              </a:ext>
            </a:extLst>
          </p:cNvPr>
          <p:cNvCxnSpPr/>
          <p:nvPr/>
        </p:nvCxnSpPr>
        <p:spPr bwMode="auto">
          <a:xfrm>
            <a:off x="3808429" y="4201448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F4CF54C-0BB6-4DE8-9BCA-C736BED1DC66}"/>
              </a:ext>
            </a:extLst>
          </p:cNvPr>
          <p:cNvCxnSpPr/>
          <p:nvPr/>
        </p:nvCxnSpPr>
        <p:spPr bwMode="auto">
          <a:xfrm>
            <a:off x="4013463" y="4157220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0CFA753-F574-4D51-88DD-535A802758BA}"/>
              </a:ext>
            </a:extLst>
          </p:cNvPr>
          <p:cNvCxnSpPr/>
          <p:nvPr/>
        </p:nvCxnSpPr>
        <p:spPr bwMode="auto">
          <a:xfrm>
            <a:off x="4208128" y="4073004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B3CA42C-248E-4BA5-A5D9-B8A4200D866B}"/>
              </a:ext>
            </a:extLst>
          </p:cNvPr>
          <p:cNvCxnSpPr/>
          <p:nvPr/>
        </p:nvCxnSpPr>
        <p:spPr bwMode="auto">
          <a:xfrm>
            <a:off x="4390301" y="3985808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BD597D9-AC06-496B-B1B4-EDA4CE838BC2}"/>
              </a:ext>
            </a:extLst>
          </p:cNvPr>
          <p:cNvCxnSpPr/>
          <p:nvPr/>
        </p:nvCxnSpPr>
        <p:spPr bwMode="auto">
          <a:xfrm>
            <a:off x="4599262" y="3880936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A1EF170-2734-44F9-89B8-74491D729C63}"/>
              </a:ext>
            </a:extLst>
          </p:cNvPr>
          <p:cNvCxnSpPr/>
          <p:nvPr/>
        </p:nvCxnSpPr>
        <p:spPr bwMode="auto">
          <a:xfrm>
            <a:off x="4739959" y="3763180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1987C85-A389-463D-BFE5-9C44DA3035DA}"/>
              </a:ext>
            </a:extLst>
          </p:cNvPr>
          <p:cNvCxnSpPr/>
          <p:nvPr/>
        </p:nvCxnSpPr>
        <p:spPr bwMode="auto">
          <a:xfrm>
            <a:off x="4938003" y="3661996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513BE5C-6AF1-4E1B-A359-D82A8E32FB06}"/>
              </a:ext>
            </a:extLst>
          </p:cNvPr>
          <p:cNvCxnSpPr/>
          <p:nvPr/>
        </p:nvCxnSpPr>
        <p:spPr bwMode="auto">
          <a:xfrm>
            <a:off x="3567112" y="4656840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88720E6-C64C-4232-9F86-702AEFBDE4FD}"/>
              </a:ext>
            </a:extLst>
          </p:cNvPr>
          <p:cNvCxnSpPr/>
          <p:nvPr/>
        </p:nvCxnSpPr>
        <p:spPr bwMode="auto">
          <a:xfrm>
            <a:off x="3739063" y="4602872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3F0A388-CB24-479D-A517-CFEAFBAF81B8}"/>
              </a:ext>
            </a:extLst>
          </p:cNvPr>
          <p:cNvCxnSpPr/>
          <p:nvPr/>
        </p:nvCxnSpPr>
        <p:spPr bwMode="auto">
          <a:xfrm>
            <a:off x="3959258" y="4528480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9E6B016-9B64-4415-8F02-35B9CDA8677D}"/>
              </a:ext>
            </a:extLst>
          </p:cNvPr>
          <p:cNvCxnSpPr/>
          <p:nvPr/>
        </p:nvCxnSpPr>
        <p:spPr bwMode="auto">
          <a:xfrm>
            <a:off x="4132713" y="4442616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3F5614A-F5CE-4335-84A1-360673DB3039}"/>
              </a:ext>
            </a:extLst>
          </p:cNvPr>
          <p:cNvCxnSpPr/>
          <p:nvPr/>
        </p:nvCxnSpPr>
        <p:spPr bwMode="auto">
          <a:xfrm>
            <a:off x="4345132" y="4365001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0620D04-AB2A-4CB7-A9E0-30CE85E1899E}"/>
              </a:ext>
            </a:extLst>
          </p:cNvPr>
          <p:cNvCxnSpPr/>
          <p:nvPr/>
        </p:nvCxnSpPr>
        <p:spPr bwMode="auto">
          <a:xfrm>
            <a:off x="4521887" y="4265628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5FA395A-1B01-4EDF-B873-BC7A6DD06B87}"/>
              </a:ext>
            </a:extLst>
          </p:cNvPr>
          <p:cNvCxnSpPr/>
          <p:nvPr/>
        </p:nvCxnSpPr>
        <p:spPr bwMode="auto">
          <a:xfrm>
            <a:off x="4705080" y="4157220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7B294E5-0879-4C68-AEF5-2256A04DEB0D}"/>
              </a:ext>
            </a:extLst>
          </p:cNvPr>
          <p:cNvCxnSpPr/>
          <p:nvPr/>
        </p:nvCxnSpPr>
        <p:spPr bwMode="auto">
          <a:xfrm>
            <a:off x="4888273" y="4057920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A5F1C4E-1D35-4E76-8BBE-26983424F073}"/>
              </a:ext>
            </a:extLst>
          </p:cNvPr>
          <p:cNvCxnSpPr/>
          <p:nvPr/>
        </p:nvCxnSpPr>
        <p:spPr bwMode="auto">
          <a:xfrm>
            <a:off x="5071466" y="3945116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86F1E48-4416-420C-9E51-9785F07DFD37}"/>
              </a:ext>
            </a:extLst>
          </p:cNvPr>
          <p:cNvCxnSpPr/>
          <p:nvPr/>
        </p:nvCxnSpPr>
        <p:spPr bwMode="auto">
          <a:xfrm>
            <a:off x="5212549" y="4228236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1B780BB-19FD-4744-B2B4-28DF17108737}"/>
              </a:ext>
            </a:extLst>
          </p:cNvPr>
          <p:cNvCxnSpPr/>
          <p:nvPr/>
        </p:nvCxnSpPr>
        <p:spPr bwMode="auto">
          <a:xfrm>
            <a:off x="5013417" y="4343240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6067E63-110B-4424-BCB1-84CD2703F1E9}"/>
              </a:ext>
            </a:extLst>
          </p:cNvPr>
          <p:cNvCxnSpPr/>
          <p:nvPr/>
        </p:nvCxnSpPr>
        <p:spPr bwMode="auto">
          <a:xfrm>
            <a:off x="4824017" y="4450468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E2E69FB-4D96-44F3-A941-651CF09B7AE1}"/>
              </a:ext>
            </a:extLst>
          </p:cNvPr>
          <p:cNvCxnSpPr/>
          <p:nvPr/>
        </p:nvCxnSpPr>
        <p:spPr bwMode="auto">
          <a:xfrm>
            <a:off x="4624885" y="4519679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0E9495B-1D91-4A32-A076-69D5C183CAA1}"/>
              </a:ext>
            </a:extLst>
          </p:cNvPr>
          <p:cNvCxnSpPr/>
          <p:nvPr/>
        </p:nvCxnSpPr>
        <p:spPr bwMode="auto">
          <a:xfrm>
            <a:off x="4442414" y="4610724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252FE04-C2FC-4DB8-A49F-B32484C65A65}"/>
              </a:ext>
            </a:extLst>
          </p:cNvPr>
          <p:cNvCxnSpPr/>
          <p:nvPr/>
        </p:nvCxnSpPr>
        <p:spPr bwMode="auto">
          <a:xfrm>
            <a:off x="4251650" y="4706835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FE9A58E-98A6-4B51-BCA9-4A5FB2AAF30A}"/>
              </a:ext>
            </a:extLst>
          </p:cNvPr>
          <p:cNvCxnSpPr/>
          <p:nvPr/>
        </p:nvCxnSpPr>
        <p:spPr bwMode="auto">
          <a:xfrm>
            <a:off x="4069179" y="4778509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9DA6D2A-C4F4-46E2-96F7-B18CB1643816}"/>
              </a:ext>
            </a:extLst>
          </p:cNvPr>
          <p:cNvCxnSpPr/>
          <p:nvPr/>
        </p:nvCxnSpPr>
        <p:spPr bwMode="auto">
          <a:xfrm>
            <a:off x="3870931" y="4859458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6BE18F8-633A-483B-8748-5F7F1BBFEE27}"/>
              </a:ext>
            </a:extLst>
          </p:cNvPr>
          <p:cNvCxnSpPr/>
          <p:nvPr/>
        </p:nvCxnSpPr>
        <p:spPr bwMode="auto">
          <a:xfrm>
            <a:off x="4201047" y="5091953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C9996B6-88B2-46A6-9FC3-64B8949D4316}"/>
              </a:ext>
            </a:extLst>
          </p:cNvPr>
          <p:cNvCxnSpPr/>
          <p:nvPr/>
        </p:nvCxnSpPr>
        <p:spPr bwMode="auto">
          <a:xfrm>
            <a:off x="4391533" y="4993477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9BB531B-0DD5-4368-B7E3-20C76FD5915B}"/>
              </a:ext>
            </a:extLst>
          </p:cNvPr>
          <p:cNvCxnSpPr/>
          <p:nvPr/>
        </p:nvCxnSpPr>
        <p:spPr bwMode="auto">
          <a:xfrm>
            <a:off x="4597301" y="4901353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C5D4203-D4FD-476C-AFA4-38B446BDA6CD}"/>
              </a:ext>
            </a:extLst>
          </p:cNvPr>
          <p:cNvCxnSpPr/>
          <p:nvPr/>
        </p:nvCxnSpPr>
        <p:spPr bwMode="auto">
          <a:xfrm>
            <a:off x="4788065" y="4811555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56C34FC-F666-4636-BBD4-593158F802B5}"/>
              </a:ext>
            </a:extLst>
          </p:cNvPr>
          <p:cNvCxnSpPr/>
          <p:nvPr/>
        </p:nvCxnSpPr>
        <p:spPr bwMode="auto">
          <a:xfrm>
            <a:off x="4947734" y="4698751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B30EE3D-2350-4930-8474-B89B9FDD7C6E}"/>
              </a:ext>
            </a:extLst>
          </p:cNvPr>
          <p:cNvCxnSpPr/>
          <p:nvPr/>
        </p:nvCxnSpPr>
        <p:spPr bwMode="auto">
          <a:xfrm>
            <a:off x="5107403" y="4619946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CE56019-4370-41F9-BC1D-1411600FD04A}"/>
              </a:ext>
            </a:extLst>
          </p:cNvPr>
          <p:cNvCxnSpPr/>
          <p:nvPr/>
        </p:nvCxnSpPr>
        <p:spPr bwMode="auto">
          <a:xfrm>
            <a:off x="6844763" y="2692086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5C41B57-11D1-4830-827D-7B8AC5E5CD6D}"/>
              </a:ext>
            </a:extLst>
          </p:cNvPr>
          <p:cNvCxnSpPr/>
          <p:nvPr/>
        </p:nvCxnSpPr>
        <p:spPr bwMode="auto">
          <a:xfrm>
            <a:off x="6995592" y="2572394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7659AAA-AD95-4930-B3D0-0ECC5AE67FE6}"/>
              </a:ext>
            </a:extLst>
          </p:cNvPr>
          <p:cNvCxnSpPr/>
          <p:nvPr/>
        </p:nvCxnSpPr>
        <p:spPr bwMode="auto">
          <a:xfrm>
            <a:off x="6693934" y="2371574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DB853E4-BB15-486C-8D42-8BDBA3DA6AE0}"/>
              </a:ext>
            </a:extLst>
          </p:cNvPr>
          <p:cNvCxnSpPr/>
          <p:nvPr/>
        </p:nvCxnSpPr>
        <p:spPr bwMode="auto">
          <a:xfrm>
            <a:off x="6980352" y="2972034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035B4173-B9BA-4B2D-B93E-238D73E0B419}"/>
              </a:ext>
            </a:extLst>
          </p:cNvPr>
          <p:cNvCxnSpPr/>
          <p:nvPr/>
        </p:nvCxnSpPr>
        <p:spPr bwMode="auto">
          <a:xfrm>
            <a:off x="7131181" y="2852342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D3034CF-C1B3-4BA5-9F8D-24955766B2FF}"/>
              </a:ext>
            </a:extLst>
          </p:cNvPr>
          <p:cNvCxnSpPr/>
          <p:nvPr/>
        </p:nvCxnSpPr>
        <p:spPr bwMode="auto">
          <a:xfrm>
            <a:off x="7109892" y="3246354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A15C96D2-2221-4810-A907-72D3C3CC235D}"/>
              </a:ext>
            </a:extLst>
          </p:cNvPr>
          <p:cNvCxnSpPr/>
          <p:nvPr/>
        </p:nvCxnSpPr>
        <p:spPr bwMode="auto">
          <a:xfrm>
            <a:off x="7260721" y="3126662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6C4A9FDE-3174-4F09-8509-8E52C15152F6}"/>
              </a:ext>
            </a:extLst>
          </p:cNvPr>
          <p:cNvCxnSpPr/>
          <p:nvPr/>
        </p:nvCxnSpPr>
        <p:spPr bwMode="auto">
          <a:xfrm>
            <a:off x="7336135" y="3809077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18EB133-9F45-4496-B3B3-49AFD5E243DF}"/>
              </a:ext>
            </a:extLst>
          </p:cNvPr>
          <p:cNvCxnSpPr/>
          <p:nvPr/>
        </p:nvCxnSpPr>
        <p:spPr bwMode="auto">
          <a:xfrm>
            <a:off x="7206595" y="3553791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B628D7F1-BCA8-46BE-B958-7942B5B803EA}"/>
              </a:ext>
            </a:extLst>
          </p:cNvPr>
          <p:cNvCxnSpPr/>
          <p:nvPr/>
        </p:nvCxnSpPr>
        <p:spPr bwMode="auto">
          <a:xfrm>
            <a:off x="7109892" y="5410657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5142CAF-94EC-41BC-95DD-2400370DD61C}"/>
              </a:ext>
            </a:extLst>
          </p:cNvPr>
          <p:cNvCxnSpPr/>
          <p:nvPr/>
        </p:nvCxnSpPr>
        <p:spPr bwMode="auto">
          <a:xfrm>
            <a:off x="8092872" y="2374668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33D08F9-C66B-4A98-88B4-6784159C017B}"/>
              </a:ext>
            </a:extLst>
          </p:cNvPr>
          <p:cNvCxnSpPr/>
          <p:nvPr/>
        </p:nvCxnSpPr>
        <p:spPr bwMode="auto">
          <a:xfrm>
            <a:off x="8218916" y="2671452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78689B57-D9BC-4DF4-9056-FE89E83C6D60}"/>
              </a:ext>
            </a:extLst>
          </p:cNvPr>
          <p:cNvCxnSpPr/>
          <p:nvPr/>
        </p:nvCxnSpPr>
        <p:spPr bwMode="auto">
          <a:xfrm>
            <a:off x="8343035" y="2956556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E95E8768-5BD7-44BA-9B2F-F74FE5888268}"/>
              </a:ext>
            </a:extLst>
          </p:cNvPr>
          <p:cNvCxnSpPr/>
          <p:nvPr/>
        </p:nvCxnSpPr>
        <p:spPr bwMode="auto">
          <a:xfrm>
            <a:off x="8463932" y="3225893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BB48C205-F4CD-4E55-B232-4B80CCA9F1DB}"/>
              </a:ext>
            </a:extLst>
          </p:cNvPr>
          <p:cNvCxnSpPr/>
          <p:nvPr/>
        </p:nvCxnSpPr>
        <p:spPr bwMode="auto">
          <a:xfrm>
            <a:off x="8418449" y="3627475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2CA6033C-6A2B-4048-9733-7D956196E825}"/>
              </a:ext>
            </a:extLst>
          </p:cNvPr>
          <p:cNvCxnSpPr/>
          <p:nvPr/>
        </p:nvCxnSpPr>
        <p:spPr bwMode="auto">
          <a:xfrm>
            <a:off x="8552150" y="3912748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D5147312-C5F1-4041-9E40-2D4199090A48}"/>
              </a:ext>
            </a:extLst>
          </p:cNvPr>
          <p:cNvCxnSpPr/>
          <p:nvPr/>
        </p:nvCxnSpPr>
        <p:spPr bwMode="auto">
          <a:xfrm>
            <a:off x="8493863" y="4294528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D2D3216-C76D-45D8-A373-DB25AF04068E}"/>
              </a:ext>
            </a:extLst>
          </p:cNvPr>
          <p:cNvCxnSpPr/>
          <p:nvPr/>
        </p:nvCxnSpPr>
        <p:spPr bwMode="auto">
          <a:xfrm>
            <a:off x="8418448" y="4676308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F83B6ABA-7EE2-49B1-879F-B7943B7C7D96}"/>
              </a:ext>
            </a:extLst>
          </p:cNvPr>
          <p:cNvCxnSpPr/>
          <p:nvPr/>
        </p:nvCxnSpPr>
        <p:spPr bwMode="auto">
          <a:xfrm>
            <a:off x="8369269" y="5061609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2368DDDF-EF0D-4AAE-9649-21E70A89645B}"/>
              </a:ext>
            </a:extLst>
          </p:cNvPr>
          <p:cNvCxnSpPr/>
          <p:nvPr/>
        </p:nvCxnSpPr>
        <p:spPr bwMode="auto">
          <a:xfrm>
            <a:off x="8294640" y="5446910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B323F122-52A8-405E-8048-A65EB7533B12}"/>
              </a:ext>
            </a:extLst>
          </p:cNvPr>
          <p:cNvCxnSpPr/>
          <p:nvPr/>
        </p:nvCxnSpPr>
        <p:spPr bwMode="auto">
          <a:xfrm>
            <a:off x="8062977" y="5957739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0D87B79B-3E16-4DD6-B247-C198A5AE2530}"/>
              </a:ext>
            </a:extLst>
          </p:cNvPr>
          <p:cNvCxnSpPr/>
          <p:nvPr/>
        </p:nvCxnSpPr>
        <p:spPr bwMode="auto">
          <a:xfrm>
            <a:off x="1776477" y="5851059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CCAF75DD-2597-4824-9F67-8D9D875EFF18}"/>
              </a:ext>
            </a:extLst>
          </p:cNvPr>
          <p:cNvCxnSpPr/>
          <p:nvPr/>
        </p:nvCxnSpPr>
        <p:spPr bwMode="auto">
          <a:xfrm>
            <a:off x="1625648" y="5530547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D9D7D667-7D97-47E7-9772-39948FAE5569}"/>
              </a:ext>
            </a:extLst>
          </p:cNvPr>
          <p:cNvCxnSpPr/>
          <p:nvPr/>
        </p:nvCxnSpPr>
        <p:spPr bwMode="auto">
          <a:xfrm>
            <a:off x="1484531" y="5262876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400B4B9A-A1D5-4B0E-8B04-187DCFF492F0}"/>
              </a:ext>
            </a:extLst>
          </p:cNvPr>
          <p:cNvCxnSpPr/>
          <p:nvPr/>
        </p:nvCxnSpPr>
        <p:spPr bwMode="auto">
          <a:xfrm>
            <a:off x="1357690" y="4943057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9B9D755F-4767-4392-9B08-9BD791EF698A}"/>
              </a:ext>
            </a:extLst>
          </p:cNvPr>
          <p:cNvCxnSpPr/>
          <p:nvPr/>
        </p:nvCxnSpPr>
        <p:spPr bwMode="auto">
          <a:xfrm>
            <a:off x="1295268" y="4290212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C8689AA9-71AA-4800-8AB8-3EE10C98B5FA}"/>
              </a:ext>
            </a:extLst>
          </p:cNvPr>
          <p:cNvCxnSpPr/>
          <p:nvPr/>
        </p:nvCxnSpPr>
        <p:spPr bwMode="auto">
          <a:xfrm>
            <a:off x="381785" y="5731169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EBC82BD8-C418-4214-8B2C-FE7DE975BF52}"/>
              </a:ext>
            </a:extLst>
          </p:cNvPr>
          <p:cNvCxnSpPr/>
          <p:nvPr/>
        </p:nvCxnSpPr>
        <p:spPr bwMode="auto">
          <a:xfrm>
            <a:off x="249792" y="5102988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28B2F81-5A2D-441F-83E1-6AF849713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9" y="2253006"/>
            <a:ext cx="8776356" cy="4025245"/>
          </a:xfrm>
          <a:prstGeom prst="rect">
            <a:avLst/>
          </a:prstGeom>
        </p:spPr>
      </p:pic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CD7A2E63-4A29-4784-8A59-0DE8F81507AB}"/>
              </a:ext>
            </a:extLst>
          </p:cNvPr>
          <p:cNvCxnSpPr>
            <a:cxnSpLocks/>
          </p:cNvCxnSpPr>
          <p:nvPr/>
        </p:nvCxnSpPr>
        <p:spPr bwMode="auto">
          <a:xfrm>
            <a:off x="5471801" y="6401115"/>
            <a:ext cx="150829" cy="32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15055E0E-B1AD-4D08-80D8-8390D1BDB802}"/>
              </a:ext>
            </a:extLst>
          </p:cNvPr>
          <p:cNvSpPr txBox="1"/>
          <p:nvPr/>
        </p:nvSpPr>
        <p:spPr>
          <a:xfrm>
            <a:off x="3109136" y="6438882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65 vectors like this:</a:t>
            </a:r>
          </a:p>
        </p:txBody>
      </p:sp>
    </p:spTree>
    <p:extLst>
      <p:ext uri="{BB962C8B-B14F-4D97-AF65-F5344CB8AC3E}">
        <p14:creationId xmlns:p14="http://schemas.microsoft.com/office/powerpoint/2010/main" val="8152952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E9000-DBB2-486F-9899-D413E98B2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>
                <a:solidFill>
                  <a:srgbClr val="000000"/>
                </a:solidFill>
              </a:rPr>
              <a:t>Vectors of same length &amp; direction are grouped together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8B2F81-5A2D-441F-83E1-6AF849713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9" y="2253006"/>
            <a:ext cx="8776356" cy="4025245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091D60A-77B6-4B98-B478-25E93F0CED6B}"/>
              </a:ext>
            </a:extLst>
          </p:cNvPr>
          <p:cNvCxnSpPr>
            <a:cxnSpLocks/>
          </p:cNvCxnSpPr>
          <p:nvPr/>
        </p:nvCxnSpPr>
        <p:spPr bwMode="auto">
          <a:xfrm flipV="1">
            <a:off x="3664527" y="3795157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81E6E0C-1AA6-4B5C-928B-95FB1B945C92}"/>
              </a:ext>
            </a:extLst>
          </p:cNvPr>
          <p:cNvCxnSpPr>
            <a:cxnSpLocks/>
          </p:cNvCxnSpPr>
          <p:nvPr/>
        </p:nvCxnSpPr>
        <p:spPr bwMode="auto">
          <a:xfrm flipV="1">
            <a:off x="3878283" y="3711042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76F18277-634D-47A3-B56B-CAD7A74D9057}"/>
              </a:ext>
            </a:extLst>
          </p:cNvPr>
          <p:cNvCxnSpPr>
            <a:cxnSpLocks/>
          </p:cNvCxnSpPr>
          <p:nvPr/>
        </p:nvCxnSpPr>
        <p:spPr bwMode="auto">
          <a:xfrm flipV="1">
            <a:off x="4058393" y="3633855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1BFE087F-360E-405C-A8DF-6D69AEF05853}"/>
              </a:ext>
            </a:extLst>
          </p:cNvPr>
          <p:cNvCxnSpPr>
            <a:cxnSpLocks/>
          </p:cNvCxnSpPr>
          <p:nvPr/>
        </p:nvCxnSpPr>
        <p:spPr bwMode="auto">
          <a:xfrm flipV="1">
            <a:off x="4241967" y="3535884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276451FD-7311-4EC8-81FA-73D85EF5BBCE}"/>
              </a:ext>
            </a:extLst>
          </p:cNvPr>
          <p:cNvCxnSpPr>
            <a:cxnSpLocks/>
          </p:cNvCxnSpPr>
          <p:nvPr/>
        </p:nvCxnSpPr>
        <p:spPr bwMode="auto">
          <a:xfrm flipV="1">
            <a:off x="4415148" y="3422083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F631691A-756F-4090-B4C6-FCE38CEB81D3}"/>
              </a:ext>
            </a:extLst>
          </p:cNvPr>
          <p:cNvCxnSpPr>
            <a:cxnSpLocks/>
          </p:cNvCxnSpPr>
          <p:nvPr/>
        </p:nvCxnSpPr>
        <p:spPr bwMode="auto">
          <a:xfrm flipV="1">
            <a:off x="3623952" y="4201876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5F963662-3C8C-49A3-93E2-D0CD941E8EED}"/>
              </a:ext>
            </a:extLst>
          </p:cNvPr>
          <p:cNvCxnSpPr>
            <a:cxnSpLocks/>
          </p:cNvCxnSpPr>
          <p:nvPr/>
        </p:nvCxnSpPr>
        <p:spPr bwMode="auto">
          <a:xfrm flipV="1">
            <a:off x="3837708" y="4117761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EAE7358F-41B5-4845-AE5D-7960B6E311EE}"/>
              </a:ext>
            </a:extLst>
          </p:cNvPr>
          <p:cNvCxnSpPr>
            <a:cxnSpLocks/>
          </p:cNvCxnSpPr>
          <p:nvPr/>
        </p:nvCxnSpPr>
        <p:spPr bwMode="auto">
          <a:xfrm flipV="1">
            <a:off x="4044042" y="4038587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DD3372B5-9206-4049-B874-5BAA9424DA3F}"/>
              </a:ext>
            </a:extLst>
          </p:cNvPr>
          <p:cNvCxnSpPr>
            <a:cxnSpLocks/>
          </p:cNvCxnSpPr>
          <p:nvPr/>
        </p:nvCxnSpPr>
        <p:spPr bwMode="auto">
          <a:xfrm flipV="1">
            <a:off x="4231574" y="3954472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DE20DB8B-65FE-48D0-A868-D543340B00D5}"/>
              </a:ext>
            </a:extLst>
          </p:cNvPr>
          <p:cNvCxnSpPr>
            <a:cxnSpLocks/>
          </p:cNvCxnSpPr>
          <p:nvPr/>
        </p:nvCxnSpPr>
        <p:spPr bwMode="auto">
          <a:xfrm flipV="1">
            <a:off x="4392389" y="3856501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24DFC50A-EC1B-48D6-8A3A-E59BE1839A39}"/>
              </a:ext>
            </a:extLst>
          </p:cNvPr>
          <p:cNvCxnSpPr>
            <a:cxnSpLocks/>
          </p:cNvCxnSpPr>
          <p:nvPr/>
        </p:nvCxnSpPr>
        <p:spPr bwMode="auto">
          <a:xfrm flipV="1">
            <a:off x="4567287" y="3758518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2290EE7B-885F-4DE5-AF4C-9D755841585A}"/>
              </a:ext>
            </a:extLst>
          </p:cNvPr>
          <p:cNvCxnSpPr>
            <a:cxnSpLocks/>
          </p:cNvCxnSpPr>
          <p:nvPr/>
        </p:nvCxnSpPr>
        <p:spPr bwMode="auto">
          <a:xfrm flipV="1">
            <a:off x="4764975" y="3639782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5D84B0F3-40AD-4496-929B-311B503B7940}"/>
              </a:ext>
            </a:extLst>
          </p:cNvPr>
          <p:cNvCxnSpPr>
            <a:cxnSpLocks/>
          </p:cNvCxnSpPr>
          <p:nvPr/>
        </p:nvCxnSpPr>
        <p:spPr bwMode="auto">
          <a:xfrm flipV="1">
            <a:off x="4906724" y="3954471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AEEA902A-6C72-431D-89FF-E8196D0E070D}"/>
              </a:ext>
            </a:extLst>
          </p:cNvPr>
          <p:cNvCxnSpPr>
            <a:cxnSpLocks/>
          </p:cNvCxnSpPr>
          <p:nvPr/>
        </p:nvCxnSpPr>
        <p:spPr bwMode="auto">
          <a:xfrm flipV="1">
            <a:off x="4723152" y="4052895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95BB59D9-D2D7-4511-A884-C6ECE73B5123}"/>
              </a:ext>
            </a:extLst>
          </p:cNvPr>
          <p:cNvCxnSpPr>
            <a:cxnSpLocks/>
          </p:cNvCxnSpPr>
          <p:nvPr/>
        </p:nvCxnSpPr>
        <p:spPr bwMode="auto">
          <a:xfrm flipV="1">
            <a:off x="4522026" y="4150878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7EBE6B34-A6C5-4F6F-AEC1-6E98CDC7257C}"/>
              </a:ext>
            </a:extLst>
          </p:cNvPr>
          <p:cNvCxnSpPr>
            <a:cxnSpLocks/>
          </p:cNvCxnSpPr>
          <p:nvPr/>
        </p:nvCxnSpPr>
        <p:spPr bwMode="auto">
          <a:xfrm flipV="1">
            <a:off x="4336215" y="4275089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703B3193-2049-4CFD-881A-7ABDC33DA8C7}"/>
              </a:ext>
            </a:extLst>
          </p:cNvPr>
          <p:cNvCxnSpPr>
            <a:cxnSpLocks/>
          </p:cNvCxnSpPr>
          <p:nvPr/>
        </p:nvCxnSpPr>
        <p:spPr bwMode="auto">
          <a:xfrm flipV="1">
            <a:off x="4138061" y="4373060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4E4AFD4-65F6-4FD8-82E1-3DE51F15E5B3}"/>
              </a:ext>
            </a:extLst>
          </p:cNvPr>
          <p:cNvCxnSpPr>
            <a:cxnSpLocks/>
          </p:cNvCxnSpPr>
          <p:nvPr/>
        </p:nvCxnSpPr>
        <p:spPr bwMode="auto">
          <a:xfrm flipV="1">
            <a:off x="3961153" y="4452234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EFF55FA3-9755-423F-97E7-A0A58ACDF46B}"/>
              </a:ext>
            </a:extLst>
          </p:cNvPr>
          <p:cNvCxnSpPr>
            <a:cxnSpLocks/>
          </p:cNvCxnSpPr>
          <p:nvPr/>
        </p:nvCxnSpPr>
        <p:spPr bwMode="auto">
          <a:xfrm flipV="1">
            <a:off x="3747397" y="4519513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93FA7945-205A-4932-B950-39668AE13F01}"/>
              </a:ext>
            </a:extLst>
          </p:cNvPr>
          <p:cNvCxnSpPr>
            <a:cxnSpLocks/>
          </p:cNvCxnSpPr>
          <p:nvPr/>
        </p:nvCxnSpPr>
        <p:spPr bwMode="auto">
          <a:xfrm flipV="1">
            <a:off x="3542547" y="4586792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A8A72437-6C55-45CC-AE08-A0FC81226BC6}"/>
              </a:ext>
            </a:extLst>
          </p:cNvPr>
          <p:cNvCxnSpPr>
            <a:cxnSpLocks/>
          </p:cNvCxnSpPr>
          <p:nvPr/>
        </p:nvCxnSpPr>
        <p:spPr bwMode="auto">
          <a:xfrm flipV="1">
            <a:off x="3685308" y="4879207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DB18A72D-3D44-43B0-880F-E7A5AFF46AF1}"/>
              </a:ext>
            </a:extLst>
          </p:cNvPr>
          <p:cNvCxnSpPr>
            <a:cxnSpLocks/>
          </p:cNvCxnSpPr>
          <p:nvPr/>
        </p:nvCxnSpPr>
        <p:spPr bwMode="auto">
          <a:xfrm flipV="1">
            <a:off x="3901281" y="4811928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14EDDE77-ED0D-4DE9-B636-EFDA80A26C6D}"/>
              </a:ext>
            </a:extLst>
          </p:cNvPr>
          <p:cNvCxnSpPr>
            <a:cxnSpLocks/>
          </p:cNvCxnSpPr>
          <p:nvPr/>
        </p:nvCxnSpPr>
        <p:spPr bwMode="auto">
          <a:xfrm flipV="1">
            <a:off x="4092039" y="4732754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ED23D6A5-D38D-4A16-9ADD-636FFC511AAC}"/>
              </a:ext>
            </a:extLst>
          </p:cNvPr>
          <p:cNvCxnSpPr>
            <a:cxnSpLocks/>
          </p:cNvCxnSpPr>
          <p:nvPr/>
        </p:nvCxnSpPr>
        <p:spPr bwMode="auto">
          <a:xfrm flipV="1">
            <a:off x="4285511" y="4653580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50E58F9F-5B2A-4E81-B570-A6EDAE9BAE12}"/>
              </a:ext>
            </a:extLst>
          </p:cNvPr>
          <p:cNvCxnSpPr>
            <a:cxnSpLocks/>
          </p:cNvCxnSpPr>
          <p:nvPr/>
        </p:nvCxnSpPr>
        <p:spPr bwMode="auto">
          <a:xfrm flipV="1">
            <a:off x="4487627" y="4555609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917EF091-4F7F-4423-BDDB-FBCA4A7E7DB8}"/>
              </a:ext>
            </a:extLst>
          </p:cNvPr>
          <p:cNvCxnSpPr>
            <a:cxnSpLocks/>
          </p:cNvCxnSpPr>
          <p:nvPr/>
        </p:nvCxnSpPr>
        <p:spPr bwMode="auto">
          <a:xfrm flipV="1">
            <a:off x="4674165" y="4442194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0F1780BC-B73D-44FE-A51B-D2775B3A3BF0}"/>
              </a:ext>
            </a:extLst>
          </p:cNvPr>
          <p:cNvCxnSpPr>
            <a:cxnSpLocks/>
          </p:cNvCxnSpPr>
          <p:nvPr/>
        </p:nvCxnSpPr>
        <p:spPr bwMode="auto">
          <a:xfrm flipV="1">
            <a:off x="4848834" y="4343770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FCADDF36-70FF-4B5D-85D4-F8195663097D}"/>
              </a:ext>
            </a:extLst>
          </p:cNvPr>
          <p:cNvCxnSpPr>
            <a:cxnSpLocks/>
          </p:cNvCxnSpPr>
          <p:nvPr/>
        </p:nvCxnSpPr>
        <p:spPr bwMode="auto">
          <a:xfrm flipV="1">
            <a:off x="5020533" y="4228904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2A2A6E8C-CFC4-4013-8193-274D5FDFB52D}"/>
              </a:ext>
            </a:extLst>
          </p:cNvPr>
          <p:cNvCxnSpPr>
            <a:cxnSpLocks/>
          </p:cNvCxnSpPr>
          <p:nvPr/>
        </p:nvCxnSpPr>
        <p:spPr bwMode="auto">
          <a:xfrm flipV="1">
            <a:off x="5188506" y="4132527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EC44374E-801F-4F82-9155-C105E4EDDAFB}"/>
              </a:ext>
            </a:extLst>
          </p:cNvPr>
          <p:cNvCxnSpPr>
            <a:cxnSpLocks/>
          </p:cNvCxnSpPr>
          <p:nvPr/>
        </p:nvCxnSpPr>
        <p:spPr bwMode="auto">
          <a:xfrm flipV="1">
            <a:off x="5127411" y="4526750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00B5E4DE-B9E0-43E0-8DEC-4D68375A0C35}"/>
              </a:ext>
            </a:extLst>
          </p:cNvPr>
          <p:cNvCxnSpPr>
            <a:cxnSpLocks/>
          </p:cNvCxnSpPr>
          <p:nvPr/>
        </p:nvCxnSpPr>
        <p:spPr bwMode="auto">
          <a:xfrm flipV="1">
            <a:off x="4974750" y="4628849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C7C4E062-B792-4756-ACA5-FF6304B72598}"/>
              </a:ext>
            </a:extLst>
          </p:cNvPr>
          <p:cNvCxnSpPr>
            <a:cxnSpLocks/>
          </p:cNvCxnSpPr>
          <p:nvPr/>
        </p:nvCxnSpPr>
        <p:spPr bwMode="auto">
          <a:xfrm flipV="1">
            <a:off x="4781043" y="4732754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62C206B0-C4D9-4ABE-878F-15469BDEA350}"/>
              </a:ext>
            </a:extLst>
          </p:cNvPr>
          <p:cNvCxnSpPr>
            <a:cxnSpLocks/>
          </p:cNvCxnSpPr>
          <p:nvPr/>
        </p:nvCxnSpPr>
        <p:spPr bwMode="auto">
          <a:xfrm flipV="1">
            <a:off x="4604139" y="4821141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016ADB4F-6A61-4892-AEE1-8451E2D00083}"/>
              </a:ext>
            </a:extLst>
          </p:cNvPr>
          <p:cNvCxnSpPr>
            <a:cxnSpLocks/>
          </p:cNvCxnSpPr>
          <p:nvPr/>
        </p:nvCxnSpPr>
        <p:spPr bwMode="auto">
          <a:xfrm flipV="1">
            <a:off x="4388406" y="4926298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AA3487FE-27D6-4DAA-8CDC-1DE6FB828527}"/>
              </a:ext>
            </a:extLst>
          </p:cNvPr>
          <p:cNvCxnSpPr>
            <a:cxnSpLocks/>
          </p:cNvCxnSpPr>
          <p:nvPr/>
        </p:nvCxnSpPr>
        <p:spPr bwMode="auto">
          <a:xfrm flipV="1">
            <a:off x="4229337" y="5000848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E3E8A919-6FED-447E-9A71-D9B280317AF5}"/>
              </a:ext>
            </a:extLst>
          </p:cNvPr>
          <p:cNvCxnSpPr>
            <a:cxnSpLocks/>
          </p:cNvCxnSpPr>
          <p:nvPr/>
        </p:nvCxnSpPr>
        <p:spPr bwMode="auto">
          <a:xfrm flipV="1">
            <a:off x="4017562" y="5084327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2D0F2B48-C251-45CC-A80A-526DA83B7ACB}"/>
              </a:ext>
            </a:extLst>
          </p:cNvPr>
          <p:cNvCxnSpPr>
            <a:cxnSpLocks/>
          </p:cNvCxnSpPr>
          <p:nvPr/>
        </p:nvCxnSpPr>
        <p:spPr bwMode="auto">
          <a:xfrm flipV="1">
            <a:off x="4308270" y="5250223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CD0F6E7A-768D-4B28-A8AB-882D099D0428}"/>
              </a:ext>
            </a:extLst>
          </p:cNvPr>
          <p:cNvCxnSpPr>
            <a:cxnSpLocks/>
          </p:cNvCxnSpPr>
          <p:nvPr/>
        </p:nvCxnSpPr>
        <p:spPr bwMode="auto">
          <a:xfrm flipV="1">
            <a:off x="4522026" y="5175673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53ECAD2A-5956-4131-B7BC-31C677C73D7B}"/>
              </a:ext>
            </a:extLst>
          </p:cNvPr>
          <p:cNvCxnSpPr>
            <a:cxnSpLocks/>
          </p:cNvCxnSpPr>
          <p:nvPr/>
        </p:nvCxnSpPr>
        <p:spPr bwMode="auto">
          <a:xfrm flipV="1">
            <a:off x="4692968" y="5084327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A7168D9C-50E7-4904-9620-92AFC9DF2837}"/>
              </a:ext>
            </a:extLst>
          </p:cNvPr>
          <p:cNvCxnSpPr>
            <a:cxnSpLocks/>
          </p:cNvCxnSpPr>
          <p:nvPr/>
        </p:nvCxnSpPr>
        <p:spPr bwMode="auto">
          <a:xfrm flipV="1">
            <a:off x="4887921" y="4994644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A7FC6AD1-DAEB-4C81-B3F5-DEE77CB44B30}"/>
              </a:ext>
            </a:extLst>
          </p:cNvPr>
          <p:cNvCxnSpPr>
            <a:cxnSpLocks/>
          </p:cNvCxnSpPr>
          <p:nvPr/>
        </p:nvCxnSpPr>
        <p:spPr bwMode="auto">
          <a:xfrm flipV="1">
            <a:off x="5062590" y="4884240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43CCBEE2-DEE6-4007-BEDB-1DA35E0EE0E6}"/>
              </a:ext>
            </a:extLst>
          </p:cNvPr>
          <p:cNvCxnSpPr>
            <a:cxnSpLocks/>
          </p:cNvCxnSpPr>
          <p:nvPr/>
        </p:nvCxnSpPr>
        <p:spPr bwMode="auto">
          <a:xfrm flipV="1">
            <a:off x="6837316" y="2578773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5C12C4F3-5DD7-4D04-95D9-7DCA9742145C}"/>
              </a:ext>
            </a:extLst>
          </p:cNvPr>
          <p:cNvCxnSpPr>
            <a:cxnSpLocks/>
          </p:cNvCxnSpPr>
          <p:nvPr/>
        </p:nvCxnSpPr>
        <p:spPr bwMode="auto">
          <a:xfrm flipV="1">
            <a:off x="6968047" y="2888638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75AE1002-07AA-45B0-954A-B90ACB2E4571}"/>
              </a:ext>
            </a:extLst>
          </p:cNvPr>
          <p:cNvCxnSpPr>
            <a:cxnSpLocks/>
          </p:cNvCxnSpPr>
          <p:nvPr/>
        </p:nvCxnSpPr>
        <p:spPr bwMode="auto">
          <a:xfrm flipV="1">
            <a:off x="7074925" y="3172347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A7E6C232-22DD-48B8-B4C2-82CA66E91E74}"/>
              </a:ext>
            </a:extLst>
          </p:cNvPr>
          <p:cNvCxnSpPr>
            <a:cxnSpLocks/>
          </p:cNvCxnSpPr>
          <p:nvPr/>
        </p:nvCxnSpPr>
        <p:spPr bwMode="auto">
          <a:xfrm flipV="1">
            <a:off x="7213607" y="3469973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DCF56926-BD84-4E27-97A8-3820C3CCD676}"/>
              </a:ext>
            </a:extLst>
          </p:cNvPr>
          <p:cNvCxnSpPr>
            <a:cxnSpLocks/>
          </p:cNvCxnSpPr>
          <p:nvPr/>
        </p:nvCxnSpPr>
        <p:spPr bwMode="auto">
          <a:xfrm flipV="1">
            <a:off x="7320485" y="4137385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052B1539-CA54-4F36-8CDE-ACE5261EBE10}"/>
              </a:ext>
            </a:extLst>
          </p:cNvPr>
          <p:cNvCxnSpPr>
            <a:cxnSpLocks/>
          </p:cNvCxnSpPr>
          <p:nvPr/>
        </p:nvCxnSpPr>
        <p:spPr bwMode="auto">
          <a:xfrm flipV="1">
            <a:off x="7130500" y="5292280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6D103C96-1153-4948-A11D-9F34B1997391}"/>
              </a:ext>
            </a:extLst>
          </p:cNvPr>
          <p:cNvCxnSpPr>
            <a:cxnSpLocks/>
          </p:cNvCxnSpPr>
          <p:nvPr/>
        </p:nvCxnSpPr>
        <p:spPr bwMode="auto">
          <a:xfrm flipV="1">
            <a:off x="6754291" y="6138252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1CFEA919-38AD-4706-ABC7-FC6F3284AEAF}"/>
              </a:ext>
            </a:extLst>
          </p:cNvPr>
          <p:cNvCxnSpPr>
            <a:cxnSpLocks/>
          </p:cNvCxnSpPr>
          <p:nvPr/>
        </p:nvCxnSpPr>
        <p:spPr bwMode="auto">
          <a:xfrm flipV="1">
            <a:off x="8059631" y="5845379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A7C3BD04-68DC-44F4-8D25-523795D7EAD9}"/>
              </a:ext>
            </a:extLst>
          </p:cNvPr>
          <p:cNvCxnSpPr>
            <a:cxnSpLocks/>
          </p:cNvCxnSpPr>
          <p:nvPr/>
        </p:nvCxnSpPr>
        <p:spPr bwMode="auto">
          <a:xfrm flipV="1">
            <a:off x="8273387" y="5385638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D71E6076-7931-42B5-AF93-DE824AC141BF}"/>
              </a:ext>
            </a:extLst>
          </p:cNvPr>
          <p:cNvCxnSpPr>
            <a:cxnSpLocks/>
          </p:cNvCxnSpPr>
          <p:nvPr/>
        </p:nvCxnSpPr>
        <p:spPr bwMode="auto">
          <a:xfrm flipV="1">
            <a:off x="8388057" y="4994643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2DF62131-7A7D-4AFE-939A-FF499010F7BC}"/>
              </a:ext>
            </a:extLst>
          </p:cNvPr>
          <p:cNvCxnSpPr>
            <a:cxnSpLocks/>
          </p:cNvCxnSpPr>
          <p:nvPr/>
        </p:nvCxnSpPr>
        <p:spPr bwMode="auto">
          <a:xfrm flipV="1">
            <a:off x="8449191" y="4591389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0B4BED0C-49F4-4770-906E-BDC0A3E1E232}"/>
              </a:ext>
            </a:extLst>
          </p:cNvPr>
          <p:cNvCxnSpPr>
            <a:cxnSpLocks/>
          </p:cNvCxnSpPr>
          <p:nvPr/>
        </p:nvCxnSpPr>
        <p:spPr bwMode="auto">
          <a:xfrm flipV="1">
            <a:off x="8490274" y="4187196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A97842F4-27CC-47A4-9726-27850D86F302}"/>
              </a:ext>
            </a:extLst>
          </p:cNvPr>
          <p:cNvCxnSpPr>
            <a:cxnSpLocks/>
          </p:cNvCxnSpPr>
          <p:nvPr/>
        </p:nvCxnSpPr>
        <p:spPr bwMode="auto">
          <a:xfrm flipV="1">
            <a:off x="8411703" y="3588035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E673AEC6-B0A1-45AA-86CD-B45FC0AE9D70}"/>
              </a:ext>
            </a:extLst>
          </p:cNvPr>
          <p:cNvSpPr txBox="1"/>
          <p:nvPr/>
        </p:nvSpPr>
        <p:spPr>
          <a:xfrm>
            <a:off x="3109136" y="6438882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53 vectors like this:</a:t>
            </a:r>
          </a:p>
        </p:txBody>
      </p: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F3CD36A5-0BCA-4FF8-BF27-15D7F92B05B0}"/>
              </a:ext>
            </a:extLst>
          </p:cNvPr>
          <p:cNvCxnSpPr>
            <a:cxnSpLocks/>
          </p:cNvCxnSpPr>
          <p:nvPr/>
        </p:nvCxnSpPr>
        <p:spPr bwMode="auto">
          <a:xfrm flipV="1">
            <a:off x="5443651" y="6549732"/>
            <a:ext cx="213756" cy="841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66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179255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E9000-DBB2-486F-9899-D413E98B2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Algorithm for best choice of </a:t>
            </a:r>
            <a:r>
              <a:rPr lang="en-US" sz="3600"/>
              <a:t>a*, b*, </a:t>
            </a:r>
            <a:r>
              <a:rPr lang="en-US" sz="3600" dirty="0"/>
              <a:t>c*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166F98-47F7-460C-84AE-7453CA3FD456}"/>
              </a:ext>
            </a:extLst>
          </p:cNvPr>
          <p:cNvSpPr/>
          <p:nvPr/>
        </p:nvSpPr>
        <p:spPr>
          <a:xfrm>
            <a:off x="655320" y="1688991"/>
            <a:ext cx="78333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/>
              <a:t>Difference vector clusters are accumulated in a 3D histogram. These vectors represent all candidate reciprocal lattice vectors. For example: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/>
          </a:p>
          <a:p>
            <a:endParaRPr lang="en-US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/>
              <a:t>Choose the shortest three linear independent real-space lattice vectors forming a right-handed set.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B08321-13AF-46E7-B3DC-0F78B6E4EBC9}"/>
              </a:ext>
            </a:extLst>
          </p:cNvPr>
          <p:cNvSpPr/>
          <p:nvPr/>
        </p:nvSpPr>
        <p:spPr>
          <a:xfrm>
            <a:off x="457200" y="2904709"/>
            <a:ext cx="90830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#  COORDINATES OF VECTOR CLUSTER   FREQUENCY       CLUSTER INDICES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1 -0.0026247 0.0170582-0.0027500     2025.      0.99     -0.00     -0.99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2 -0.0060520-0.0130311 0.0026847     1878.     -1.00      0.00      0.01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3 -0.0086356 0.0040538-0.0000834     1832.     -0.00     -0.00     -0.99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4 -0.0034720-0.0301176 0.0054258     1536.     -1.99      0.00      1.00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5 -0.0052358 0.0342473-0.0054914     1414.      2.00     -0.00     -1.99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6 -0.0015319 0.0195839 0.0114708     1380.      1.00      0.99     -1.00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7  0.0045649 0.0325816 0.0088457     1372.      2.00      1.00     -1.00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.   .         .         .                .       .         .         .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60  0.0044282-0.0816564 0.0136375      685.     -5.00     -0.00      4.00</a:t>
            </a:r>
          </a:p>
        </p:txBody>
      </p:sp>
    </p:spTree>
    <p:extLst>
      <p:ext uri="{BB962C8B-B14F-4D97-AF65-F5344CB8AC3E}">
        <p14:creationId xmlns:p14="http://schemas.microsoft.com/office/powerpoint/2010/main" val="35216678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8B548-6EA7-4FDF-B8B2-4DBF00B10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Choose the lattice of highest symmetry and quality of fit&lt;10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39DDE-BF1D-45D8-8A5B-7AAE79286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8496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LATTICE-  BRAVAIS-   QUALITY  UNIT CELL CONSTANTS (ANGSTROEM &amp; DEGREES)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CHARACTER  LATTICE     OF FIT      a      b      c   alpha  beta gamma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*  44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0.0      68.2   68.4  102.9  90.1  90.2  90.1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31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0.7      68.2   68.4  102.9  90.1  89.8  89.9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33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1.4      68.2   68.4  102.9  90.1  90.2  90.1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34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3.2      68.2  102.9   68.4  90.1  90.1  90.2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35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3.3      68.4   68.2  102.9  90.2  90.1  90.1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32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3.9      68.2   68.4  102.9  90.1  90.2  90.1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14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5.5      96.5   96.7  102.9  89.9  90.2  89.8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10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6.3      96.5   96.7  102.9  90.1  90.2  90.2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13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6.9      96.5   96.7  102.9  89.9  90.2  89.8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11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7.6      68.2   68.4  102.9  90.1  90.2  90.1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37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248.2     216.5   68.2   68.4  90.1  90.1  71.8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36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248.9      68.2  216.5   68.4  89.9  90.1 108.2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28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249.2      68.2  216.5   68.4  90.1  90.1  71.8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39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251.8     152.8   68.2  102.9  90.2  90.1  63.6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29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251.8      68.2  152.8  102.9  90.1  90.2  63.6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41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251.9     216.8   68.4   68.2  90.1  90.2  71.6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38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252.4      68.2  152.8  102.9  89.9  90.2 116.4</a:t>
            </a:r>
          </a:p>
          <a:p>
            <a:pPr marL="0" indent="0">
              <a:buNone/>
            </a:pPr>
            <a:r>
              <a:rPr lang="nn-NO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40        oC        252.6      68.2  216.5   68.4  89.9  90.1 108.2</a:t>
            </a:r>
          </a:p>
          <a:p>
            <a:pPr marL="0" indent="0">
              <a:buNone/>
            </a:pPr>
            <a:r>
              <a:rPr lang="nn-NO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30        mC        252.9      68.2  216.5   68.4  90.1  90.1  71.8</a:t>
            </a:r>
          </a:p>
          <a:p>
            <a:pPr marL="0" indent="0">
              <a:buNone/>
            </a:pPr>
            <a:r>
              <a:rPr lang="nn-NO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12        hP        256.1      68.2   68.4  102.9  90.1  90.2  90.1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8C1B0E-078C-456C-A55F-65F959FB9C12}"/>
              </a:ext>
            </a:extLst>
          </p:cNvPr>
          <p:cNvSpPr/>
          <p:nvPr/>
        </p:nvSpPr>
        <p:spPr>
          <a:xfrm>
            <a:off x="335280" y="4000500"/>
            <a:ext cx="6949440" cy="236220"/>
          </a:xfrm>
          <a:prstGeom prst="rect">
            <a:avLst/>
          </a:prstGeom>
          <a:solidFill>
            <a:srgbClr val="92D050">
              <a:alpha val="21176"/>
            </a:srgb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CC47D40A-7AC8-40B1-A49F-A15B16590E5D}"/>
              </a:ext>
            </a:extLst>
          </p:cNvPr>
          <p:cNvSpPr/>
          <p:nvPr/>
        </p:nvSpPr>
        <p:spPr>
          <a:xfrm>
            <a:off x="2527300" y="2070100"/>
            <a:ext cx="1066800" cy="2260600"/>
          </a:xfrm>
          <a:prstGeom prst="downArrow">
            <a:avLst/>
          </a:prstGeom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7040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8B548-6EA7-4FDF-B8B2-4DBF00B10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Choose the lattice of highest symmetry and quality of fit&lt;10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39DDE-BF1D-45D8-8A5B-7AAE79286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8496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LATTICE-  BRAVAIS-   QUALITY  UNIT CELL CONSTANTS (ANGSTROEM &amp; DEGREES)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CHARACTER  LATTICE     OF FIT      a      b      c   alpha  beta gamma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*  44        </a:t>
            </a:r>
            <a:r>
              <a:rPr lang="en-US" sz="12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0.0      68.2   68.4  102.9  90.1  90.2  90.1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31        </a:t>
            </a:r>
            <a:r>
              <a:rPr lang="en-US" sz="12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0.7      68.2   68.4  102.9  90.1  89.8  89.9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33        </a:t>
            </a:r>
            <a:r>
              <a:rPr lang="en-US" sz="12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1.4      68.2   68.4  102.9  90.1  90.2  90.1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34        </a:t>
            </a:r>
            <a:r>
              <a:rPr lang="en-US" sz="12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3.2      68.2  102.9   68.4  90.1  90.1  90.2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35        </a:t>
            </a:r>
            <a:r>
              <a:rPr lang="en-US" sz="12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3.3      68.4   68.2  102.9  90.2  90.1  90.1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32        </a:t>
            </a:r>
            <a:r>
              <a:rPr lang="en-US" sz="12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3.9      68.2   68.4  102.9  90.1  90.2  90.1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14        </a:t>
            </a:r>
            <a:r>
              <a:rPr lang="en-US" sz="12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5.5      96.5   96.7  102.9  89.9  90.2  89.8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10        </a:t>
            </a:r>
            <a:r>
              <a:rPr lang="en-US" sz="12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6.3      96.5   96.7  102.9  90.1  90.2  90.2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13        </a:t>
            </a:r>
            <a:r>
              <a:rPr lang="en-US" sz="12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6.9      96.5   96.7  102.9  89.9  90.2  89.8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*  11        </a:t>
            </a:r>
            <a:r>
              <a:rPr lang="en-US" sz="12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7.6      68.2   68.4  102.9  90.1  90.2  90.1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37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248.2     216.5   68.2   68.4  90.1  90.1  71.8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36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248.9      68.2  216.5   68.4  89.9  90.1 108.2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28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249.2      68.2  216.5   68.4  90.1  90.1  71.8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39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251.8     152.8   68.2  102.9  90.2  90.1  63.6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29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251.8      68.2  152.8  102.9  90.1  90.2  63.6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41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251.9     216.8   68.4   68.2  90.1  90.2  71.6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38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252.4      68.2  152.8  102.9  89.9  90.2 116.4</a:t>
            </a:r>
          </a:p>
          <a:p>
            <a:pPr marL="0" indent="0">
              <a:buNone/>
            </a:pPr>
            <a:r>
              <a:rPr lang="nn-NO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40        oC        252.6      68.2  216.5   68.4  89.9  90.1 108.2</a:t>
            </a:r>
          </a:p>
          <a:p>
            <a:pPr marL="0" indent="0">
              <a:buNone/>
            </a:pPr>
            <a:r>
              <a:rPr lang="nn-NO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30        mC        252.9      68.2  216.5   68.4  90.1  90.1  71.8</a:t>
            </a:r>
          </a:p>
          <a:p>
            <a:pPr marL="0" indent="0">
              <a:buNone/>
            </a:pPr>
            <a:r>
              <a:rPr lang="nn-NO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12        hP        256.1      68.2   68.4  102.9  90.1  90.2  90.1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0BDE86-F84D-4536-8ECA-ABC50FB2CB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" r="-200" b="3024"/>
          <a:stretch/>
        </p:blipFill>
        <p:spPr>
          <a:xfrm>
            <a:off x="3670141" y="1493838"/>
            <a:ext cx="4074478" cy="52840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0127C8C-80F0-4ACE-9F1B-A6C89F5D8C7D}"/>
              </a:ext>
            </a:extLst>
          </p:cNvPr>
          <p:cNvGrpSpPr/>
          <p:nvPr/>
        </p:nvGrpSpPr>
        <p:grpSpPr>
          <a:xfrm>
            <a:off x="4356901" y="4924025"/>
            <a:ext cx="1036740" cy="413385"/>
            <a:chOff x="4522001" y="4885925"/>
            <a:chExt cx="1036740" cy="41338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335384-B39E-4D72-B787-5007D917281B}"/>
                </a:ext>
              </a:extLst>
            </p:cNvPr>
            <p:cNvSpPr/>
            <p:nvPr/>
          </p:nvSpPr>
          <p:spPr>
            <a:xfrm>
              <a:off x="4522001" y="4965676"/>
              <a:ext cx="1036740" cy="1460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 sz="320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6A8825E-285C-4A35-99FF-DB8368613F0A}"/>
                </a:ext>
              </a:extLst>
            </p:cNvPr>
            <p:cNvSpPr txBox="1"/>
            <p:nvPr/>
          </p:nvSpPr>
          <p:spPr>
            <a:xfrm>
              <a:off x="4572000" y="4899200"/>
              <a:ext cx="4924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tP</a:t>
              </a:r>
              <a:endParaRPr lang="en-US" sz="4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4F02154-33B3-4EA1-B4DC-C66593375887}"/>
                </a:ext>
              </a:extLst>
            </p:cNvPr>
            <p:cNvSpPr txBox="1"/>
            <p:nvPr/>
          </p:nvSpPr>
          <p:spPr>
            <a:xfrm>
              <a:off x="5030449" y="4885925"/>
              <a:ext cx="4924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tI</a:t>
              </a:r>
              <a:endParaRPr lang="en-US" sz="4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02E3569-2088-4588-B223-C917A370B73E}"/>
              </a:ext>
            </a:extLst>
          </p:cNvPr>
          <p:cNvSpPr txBox="1"/>
          <p:nvPr/>
        </p:nvSpPr>
        <p:spPr>
          <a:xfrm>
            <a:off x="3817620" y="1815370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</a:t>
            </a:r>
            <a:endParaRPr lang="en-US" sz="28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90B187C-5F5D-4F61-B2A1-B7C4AF64B77A}"/>
              </a:ext>
            </a:extLst>
          </p:cNvPr>
          <p:cNvSpPr/>
          <p:nvPr/>
        </p:nvSpPr>
        <p:spPr>
          <a:xfrm>
            <a:off x="5616164" y="2552700"/>
            <a:ext cx="1012955" cy="150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sz="24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130959-39B8-4EBB-9740-8B3182E9054A}"/>
              </a:ext>
            </a:extLst>
          </p:cNvPr>
          <p:cNvSpPr txBox="1"/>
          <p:nvPr/>
        </p:nvSpPr>
        <p:spPr>
          <a:xfrm>
            <a:off x="5652157" y="2472938"/>
            <a:ext cx="431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mP</a:t>
            </a:r>
            <a:endParaRPr lang="en-US" sz="36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A1BED-6288-41A9-A45E-8CFBFB463F8C}"/>
              </a:ext>
            </a:extLst>
          </p:cNvPr>
          <p:cNvSpPr txBox="1"/>
          <p:nvPr/>
        </p:nvSpPr>
        <p:spPr>
          <a:xfrm>
            <a:off x="6197591" y="2472938"/>
            <a:ext cx="431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mC</a:t>
            </a:r>
            <a:endParaRPr lang="en-US" sz="36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CB2F1F-6D5D-4978-ABB2-99B6D7B624A1}"/>
              </a:ext>
            </a:extLst>
          </p:cNvPr>
          <p:cNvSpPr/>
          <p:nvPr/>
        </p:nvSpPr>
        <p:spPr>
          <a:xfrm>
            <a:off x="4433758" y="3712277"/>
            <a:ext cx="2450222" cy="144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sz="280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F46309-2AC5-46B5-A5D8-A0C9EE75B7BB}"/>
              </a:ext>
            </a:extLst>
          </p:cNvPr>
          <p:cNvSpPr txBox="1"/>
          <p:nvPr/>
        </p:nvSpPr>
        <p:spPr>
          <a:xfrm>
            <a:off x="4496457" y="3353701"/>
            <a:ext cx="536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</a:t>
            </a:r>
            <a:endParaRPr lang="en-US" sz="40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911995-02EB-49BF-A48C-D0DA1C04C394}"/>
              </a:ext>
            </a:extLst>
          </p:cNvPr>
          <p:cNvSpPr txBox="1"/>
          <p:nvPr/>
        </p:nvSpPr>
        <p:spPr>
          <a:xfrm>
            <a:off x="5041891" y="3353701"/>
            <a:ext cx="536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oC</a:t>
            </a:r>
            <a:endParaRPr lang="en-US" sz="40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01DF20-9EA2-4BF8-8E02-8AC4C124184E}"/>
              </a:ext>
            </a:extLst>
          </p:cNvPr>
          <p:cNvSpPr txBox="1"/>
          <p:nvPr/>
        </p:nvSpPr>
        <p:spPr>
          <a:xfrm>
            <a:off x="5603464" y="3353701"/>
            <a:ext cx="467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oI</a:t>
            </a:r>
            <a:endParaRPr lang="en-US" sz="40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9CFF42-A265-4FD9-A49B-4A586A1FDAAD}"/>
              </a:ext>
            </a:extLst>
          </p:cNvPr>
          <p:cNvSpPr txBox="1"/>
          <p:nvPr/>
        </p:nvSpPr>
        <p:spPr>
          <a:xfrm>
            <a:off x="6174488" y="3353701"/>
            <a:ext cx="536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oF</a:t>
            </a:r>
            <a:endParaRPr lang="en-US" sz="40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703E58-EE65-4753-AEC0-CD619C6CD29A}"/>
              </a:ext>
            </a:extLst>
          </p:cNvPr>
          <p:cNvSpPr/>
          <p:nvPr/>
        </p:nvSpPr>
        <p:spPr>
          <a:xfrm>
            <a:off x="6985000" y="4834498"/>
            <a:ext cx="385638" cy="220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sz="24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4E5993-BD6D-4795-A712-E62B596952E9}"/>
              </a:ext>
            </a:extLst>
          </p:cNvPr>
          <p:cNvSpPr txBox="1"/>
          <p:nvPr/>
        </p:nvSpPr>
        <p:spPr>
          <a:xfrm>
            <a:off x="7170420" y="4571989"/>
            <a:ext cx="749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hR</a:t>
            </a:r>
            <a:endParaRPr lang="en-US" sz="32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A52E256-93C5-4D26-A8A5-83891D09E9CF}"/>
              </a:ext>
            </a:extLst>
          </p:cNvPr>
          <p:cNvSpPr/>
          <p:nvPr/>
        </p:nvSpPr>
        <p:spPr>
          <a:xfrm>
            <a:off x="4356901" y="6345563"/>
            <a:ext cx="1500974" cy="272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sz="24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C7FA1E-C369-4E01-95E9-40011A2E2270}"/>
              </a:ext>
            </a:extLst>
          </p:cNvPr>
          <p:cNvSpPr txBox="1"/>
          <p:nvPr/>
        </p:nvSpPr>
        <p:spPr>
          <a:xfrm>
            <a:off x="4406900" y="6279087"/>
            <a:ext cx="49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cP</a:t>
            </a:r>
            <a:endParaRPr lang="en-US" sz="44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C47E6AA-ED84-42B9-A030-D1D7E450021F}"/>
              </a:ext>
            </a:extLst>
          </p:cNvPr>
          <p:cNvSpPr txBox="1"/>
          <p:nvPr/>
        </p:nvSpPr>
        <p:spPr>
          <a:xfrm>
            <a:off x="4952334" y="6279087"/>
            <a:ext cx="49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cI</a:t>
            </a:r>
            <a:endParaRPr lang="en-US" sz="44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A69BC4-83AA-4707-8D19-29CFEBB37776}"/>
              </a:ext>
            </a:extLst>
          </p:cNvPr>
          <p:cNvSpPr txBox="1"/>
          <p:nvPr/>
        </p:nvSpPr>
        <p:spPr>
          <a:xfrm>
            <a:off x="5484985" y="6279087"/>
            <a:ext cx="49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cF</a:t>
            </a:r>
            <a:endParaRPr lang="en-US" sz="44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A6D524C-442D-4608-BAEF-1BFAF51D0E60}"/>
              </a:ext>
            </a:extLst>
          </p:cNvPr>
          <p:cNvSpPr txBox="1"/>
          <p:nvPr/>
        </p:nvSpPr>
        <p:spPr>
          <a:xfrm>
            <a:off x="7170420" y="5705281"/>
            <a:ext cx="49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hP</a:t>
            </a:r>
            <a:endParaRPr lang="en-US" sz="44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34B331-4134-4D26-A7B1-A34AD4FE9789}"/>
              </a:ext>
            </a:extLst>
          </p:cNvPr>
          <p:cNvGrpSpPr/>
          <p:nvPr/>
        </p:nvGrpSpPr>
        <p:grpSpPr>
          <a:xfrm>
            <a:off x="3694663" y="1520590"/>
            <a:ext cx="4021702" cy="5278036"/>
            <a:chOff x="3694663" y="1520590"/>
            <a:chExt cx="4021702" cy="527803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C0D03CB-9902-4190-A126-13A9F163C517}"/>
                </a:ext>
              </a:extLst>
            </p:cNvPr>
            <p:cNvSpPr/>
            <p:nvPr/>
          </p:nvSpPr>
          <p:spPr>
            <a:xfrm>
              <a:off x="3694663" y="1520590"/>
              <a:ext cx="4021702" cy="2384155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CAEB110-7F9D-4E6A-8452-EA1684636906}"/>
                </a:ext>
              </a:extLst>
            </p:cNvPr>
            <p:cNvSpPr/>
            <p:nvPr/>
          </p:nvSpPr>
          <p:spPr>
            <a:xfrm>
              <a:off x="3723280" y="5324135"/>
              <a:ext cx="3968200" cy="1474491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C289FDB-C627-478B-ADFE-07389141B734}"/>
                </a:ext>
              </a:extLst>
            </p:cNvPr>
            <p:cNvSpPr/>
            <p:nvPr/>
          </p:nvSpPr>
          <p:spPr>
            <a:xfrm flipV="1">
              <a:off x="6128544" y="3918020"/>
              <a:ext cx="1587821" cy="1446142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AF7CB85-9E0D-4BB7-A816-17BC1B7CFF3E}"/>
                </a:ext>
              </a:extLst>
            </p:cNvPr>
            <p:cNvSpPr/>
            <p:nvPr/>
          </p:nvSpPr>
          <p:spPr>
            <a:xfrm flipV="1">
              <a:off x="4879526" y="4228908"/>
              <a:ext cx="536688" cy="1049665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8">
            <a:extLst>
              <a:ext uri="{FF2B5EF4-FFF2-40B4-BE49-F238E27FC236}">
                <a16:creationId xmlns:a16="http://schemas.microsoft.com/office/drawing/2014/main" id="{836824F3-2C5E-4AA1-929D-FF6731DED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4663" y="3918020"/>
            <a:ext cx="2409359" cy="1377880"/>
          </a:xfrm>
          <a:prstGeom prst="rect">
            <a:avLst/>
          </a:prstGeom>
          <a:solidFill>
            <a:srgbClr val="92D050">
              <a:alpha val="20000"/>
            </a:srgbClr>
          </a:solidFill>
          <a:ln w="38100" cap="rnd" cmpd="sng">
            <a:solidFill>
              <a:srgbClr val="92D050"/>
            </a:solidFill>
            <a:prstDash val="solid"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40" name="Arrow: Down 39">
            <a:extLst>
              <a:ext uri="{FF2B5EF4-FFF2-40B4-BE49-F238E27FC236}">
                <a16:creationId xmlns:a16="http://schemas.microsoft.com/office/drawing/2014/main" id="{E936A901-E895-4C1B-8B10-28ECE749AFDE}"/>
              </a:ext>
            </a:extLst>
          </p:cNvPr>
          <p:cNvSpPr/>
          <p:nvPr/>
        </p:nvSpPr>
        <p:spPr>
          <a:xfrm>
            <a:off x="2527300" y="2070100"/>
            <a:ext cx="1066800" cy="2260600"/>
          </a:xfrm>
          <a:prstGeom prst="downArrow">
            <a:avLst/>
          </a:prstGeom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03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6" name="Group 54275">
            <a:extLst>
              <a:ext uri="{FF2B5EF4-FFF2-40B4-BE49-F238E27FC236}">
                <a16:creationId xmlns:a16="http://schemas.microsoft.com/office/drawing/2014/main" id="{5C621FF1-98FC-4FE0-8B7E-7B8FC0A2CAB2}"/>
              </a:ext>
            </a:extLst>
          </p:cNvPr>
          <p:cNvGrpSpPr/>
          <p:nvPr/>
        </p:nvGrpSpPr>
        <p:grpSpPr>
          <a:xfrm>
            <a:off x="4905171" y="1320465"/>
            <a:ext cx="4016212" cy="4252643"/>
            <a:chOff x="4797588" y="1617557"/>
            <a:chExt cx="4016212" cy="425264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0EACFA1-770D-4BBA-BD37-D73D9B16C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493" y="1617557"/>
              <a:ext cx="3838069" cy="3850840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262F56C-F034-41B4-99FD-BB0AD411D2FD}"/>
                </a:ext>
              </a:extLst>
            </p:cNvPr>
            <p:cNvSpPr txBox="1"/>
            <p:nvPr/>
          </p:nvSpPr>
          <p:spPr>
            <a:xfrm>
              <a:off x="4797588" y="5569840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004 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005 006 007 008 009 010</a:t>
              </a:r>
            </a:p>
          </p:txBody>
        </p:sp>
      </p:grpSp>
      <p:grpSp>
        <p:nvGrpSpPr>
          <p:cNvPr id="54287" name="Group 54286">
            <a:extLst>
              <a:ext uri="{FF2B5EF4-FFF2-40B4-BE49-F238E27FC236}">
                <a16:creationId xmlns:a16="http://schemas.microsoft.com/office/drawing/2014/main" id="{9850CD9C-4640-4957-B575-B8DF2D817A0F}"/>
              </a:ext>
            </a:extLst>
          </p:cNvPr>
          <p:cNvGrpSpPr/>
          <p:nvPr/>
        </p:nvGrpSpPr>
        <p:grpSpPr>
          <a:xfrm>
            <a:off x="507959" y="1320465"/>
            <a:ext cx="4016213" cy="4332206"/>
            <a:chOff x="435049" y="1617557"/>
            <a:chExt cx="4016213" cy="433220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3930986-8475-4922-A0AE-D784539BC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580" y="1617557"/>
              <a:ext cx="3831682" cy="3831681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8B02F809-9029-4278-A58F-3DB8AC640116}"/>
                </a:ext>
              </a:extLst>
            </p:cNvPr>
            <p:cNvSpPr txBox="1"/>
            <p:nvPr/>
          </p:nvSpPr>
          <p:spPr>
            <a:xfrm>
              <a:off x="435049" y="5649403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004 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005 006 007 008 009 010</a:t>
              </a:r>
            </a:p>
          </p:txBody>
        </p:sp>
      </p:grpSp>
      <p:sp>
        <p:nvSpPr>
          <p:cNvPr id="54275" name="Rectangle 28"/>
          <p:cNvSpPr>
            <a:spLocks noGrp="1" noChangeArrowheads="1"/>
          </p:cNvSpPr>
          <p:nvPr>
            <p:ph type="title"/>
          </p:nvPr>
        </p:nvSpPr>
        <p:spPr>
          <a:xfrm>
            <a:off x="0" y="8701"/>
            <a:ext cx="9144000" cy="1325679"/>
          </a:xfrm>
        </p:spPr>
        <p:txBody>
          <a:bodyPr/>
          <a:lstStyle/>
          <a:p>
            <a:pPr eaLnBrk="1" hangingPunct="1"/>
            <a:r>
              <a:rPr lang="en-US" sz="4000" dirty="0"/>
              <a:t>Integration of intensity for a reflection (image 004)</a:t>
            </a:r>
          </a:p>
        </p:txBody>
      </p:sp>
      <p:sp>
        <p:nvSpPr>
          <p:cNvPr id="54277" name="Text Box 35"/>
          <p:cNvSpPr txBox="1">
            <a:spLocks noChangeArrowheads="1"/>
          </p:cNvSpPr>
          <p:nvPr/>
        </p:nvSpPr>
        <p:spPr bwMode="auto">
          <a:xfrm>
            <a:off x="636496" y="5773273"/>
            <a:ext cx="817964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 b="0" dirty="0"/>
              <a:t>1) Draw boundaries of each reflection</a:t>
            </a:r>
          </a:p>
          <a:p>
            <a:pPr eaLnBrk="1" hangingPunct="1"/>
            <a:r>
              <a:rPr lang="en-US" sz="2000" b="0" dirty="0"/>
              <a:t>2) Sum the intensities recorded on each pixel within boundary.</a:t>
            </a:r>
          </a:p>
          <a:p>
            <a:pPr eaLnBrk="1" hangingPunct="1"/>
            <a:r>
              <a:rPr lang="en-US" sz="2000" b="0" dirty="0"/>
              <a:t>3) Repeat for each spot on each image.</a:t>
            </a:r>
          </a:p>
        </p:txBody>
      </p:sp>
      <p:sp>
        <p:nvSpPr>
          <p:cNvPr id="17448" name="Rectangle 40"/>
          <p:cNvSpPr>
            <a:spLocks noChangeArrowheads="1"/>
          </p:cNvSpPr>
          <p:nvPr/>
        </p:nvSpPr>
        <p:spPr bwMode="auto">
          <a:xfrm>
            <a:off x="2280315" y="2910966"/>
            <a:ext cx="217557" cy="218278"/>
          </a:xfrm>
          <a:prstGeom prst="rect">
            <a:avLst/>
          </a:prstGeom>
          <a:noFill/>
          <a:ln w="57150">
            <a:solidFill>
              <a:srgbClr val="FF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" name="Rectangle 40">
            <a:extLst>
              <a:ext uri="{FF2B5EF4-FFF2-40B4-BE49-F238E27FC236}">
                <a16:creationId xmlns:a16="http://schemas.microsoft.com/office/drawing/2014/main" id="{901650A1-F40C-4FC8-A88F-39740A2A0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7509" y="1320464"/>
            <a:ext cx="3848636" cy="3850839"/>
          </a:xfrm>
          <a:prstGeom prst="rect">
            <a:avLst/>
          </a:prstGeom>
          <a:noFill/>
          <a:ln w="57150">
            <a:solidFill>
              <a:srgbClr val="FF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EA276-CFD2-45F1-A932-4F4969F86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31" y="274638"/>
            <a:ext cx="8667344" cy="1143000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Choose among remaining space groups by recognizing symmetry in the diffraction pattern.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11128-8C0E-4E39-B87D-78CC68E90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50269"/>
            <a:ext cx="4264820" cy="410461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 Bravais lattice type can be identified by recognizing the spatial arrangement of reflections in 3D.</a:t>
            </a:r>
          </a:p>
          <a:p>
            <a:endParaRPr lang="en-US" dirty="0"/>
          </a:p>
          <a:p>
            <a:r>
              <a:rPr lang="en-US" dirty="0"/>
              <a:t>Point group symmetry in the crystal can be identified by recognizing rotational symmetry in the pattern of reflection intensities.</a:t>
            </a:r>
          </a:p>
          <a:p>
            <a:pPr lvl="1"/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BE7C871-A593-4247-A4E0-50E30A3915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403871"/>
              </p:ext>
            </p:extLst>
          </p:nvPr>
        </p:nvGraphicFramePr>
        <p:xfrm>
          <a:off x="4438649" y="2225672"/>
          <a:ext cx="1583532" cy="15835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7844">
                  <a:extLst>
                    <a:ext uri="{9D8B030D-6E8A-4147-A177-3AD203B41FA5}">
                      <a16:colId xmlns:a16="http://schemas.microsoft.com/office/drawing/2014/main" val="4130559620"/>
                    </a:ext>
                  </a:extLst>
                </a:gridCol>
                <a:gridCol w="527844">
                  <a:extLst>
                    <a:ext uri="{9D8B030D-6E8A-4147-A177-3AD203B41FA5}">
                      <a16:colId xmlns:a16="http://schemas.microsoft.com/office/drawing/2014/main" val="3891919518"/>
                    </a:ext>
                  </a:extLst>
                </a:gridCol>
                <a:gridCol w="527844">
                  <a:extLst>
                    <a:ext uri="{9D8B030D-6E8A-4147-A177-3AD203B41FA5}">
                      <a16:colId xmlns:a16="http://schemas.microsoft.com/office/drawing/2014/main" val="1014965579"/>
                    </a:ext>
                  </a:extLst>
                </a:gridCol>
              </a:tblGrid>
              <a:tr h="52784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425240"/>
                  </a:ext>
                </a:extLst>
              </a:tr>
              <a:tr h="52784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9679760"/>
                  </a:ext>
                </a:extLst>
              </a:tr>
              <a:tr h="52784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1356132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4CF138E-2A72-484D-88AB-4F1EFBC02099}"/>
              </a:ext>
            </a:extLst>
          </p:cNvPr>
          <p:cNvSpPr>
            <a:spLocks noChangeAspect="1"/>
          </p:cNvSpPr>
          <p:nvPr/>
        </p:nvSpPr>
        <p:spPr>
          <a:xfrm>
            <a:off x="4438649" y="2225673"/>
            <a:ext cx="1583533" cy="158353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8E4A7D8-82E2-41D3-BBE3-17146B73DE37}"/>
              </a:ext>
            </a:extLst>
          </p:cNvPr>
          <p:cNvGrpSpPr/>
          <p:nvPr/>
        </p:nvGrpSpPr>
        <p:grpSpPr>
          <a:xfrm>
            <a:off x="6709885" y="2208528"/>
            <a:ext cx="848203" cy="841853"/>
            <a:chOff x="6688453" y="2179952"/>
            <a:chExt cx="1674974" cy="167497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311FE7B-EB67-41D4-B37C-27774E3865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8453" y="2179952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6588ABE-CDAA-4C66-80DB-073554D66F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8453" y="269668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784FF3D-E1CE-4799-8335-402159C517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8453" y="3220558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6445320-2A6A-4B1C-913B-55497DBE2F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8453" y="3748876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CEB7C38-9BB3-4A4A-B775-02B72A1BC3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19472" y="2179952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105FC58-BFD0-4CB8-A9BF-B864D816E8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19472" y="269668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695B29C-1689-4278-8A7F-910C16F81B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19472" y="3220558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2F03BE0-0E3C-4A4A-9DD9-AE6977E202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19472" y="3748876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50F2B6C-C12C-477D-A41F-2E7892121E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38580" y="2194560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9C99ACB-A54F-4AF8-8555-B39E522A57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38580" y="2711291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E56A164-4074-4E25-98FF-AEF8FA459A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38580" y="3235166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E5E33A0-7752-422B-82A9-0E93EC6812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38580" y="3763484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533193A-B658-42F5-9093-D58CD9510F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71987" y="2179952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522305D-3638-4918-9D20-D40FEFC416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71987" y="269668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A04DEC3-0AF1-40F7-9665-337C12F086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71987" y="3220558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EAEB2FE-04E7-4447-950A-A09A67A034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71987" y="3748876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4E8D704-223F-4DB2-A646-6C498DD396DE}"/>
              </a:ext>
            </a:extLst>
          </p:cNvPr>
          <p:cNvGrpSpPr/>
          <p:nvPr/>
        </p:nvGrpSpPr>
        <p:grpSpPr>
          <a:xfrm>
            <a:off x="7511783" y="2208528"/>
            <a:ext cx="848203" cy="841853"/>
            <a:chOff x="6688453" y="2179952"/>
            <a:chExt cx="1674974" cy="1674972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7CAA734-F031-4C91-92E3-053B6B8508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8453" y="2179952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9FB51B2-74CA-4935-ABBB-C390AB5F01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8453" y="269668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D39D08F-04EC-42C6-A2EF-2AC3BB9401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8453" y="3220558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FC4CAC2-9C19-468D-A12C-3E55E43AD5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8453" y="3748876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2B01F5B-5BD6-44AF-AF19-F979CC9582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19472" y="2179952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FF64BAD-2DEA-461E-8A65-D264423299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19472" y="269668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A3C8212-60A0-45BF-A041-4639DEDCA5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19472" y="3220558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05D4D8B-653B-4414-A2D8-69F4F2753F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19472" y="3748876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881E626-6C9D-4AC1-893C-1FCB777C18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38580" y="2194560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C30987C-1931-40F2-8384-20F419AE21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38580" y="2711291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31EBBD5-4D4A-416A-9181-4978E7A713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38580" y="3235166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D25D1936-E396-442A-89FC-02844BB945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38580" y="3763484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15031CC-BDF9-4C96-90E6-526F13ADC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71987" y="2179952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0F1FE63-8C43-4F52-8E86-0D2C803A5A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71987" y="269668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5AE1DDA-5A45-4627-B4C2-FFEDDCCA82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71987" y="3220558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DD82F5C-9BC0-4921-90FF-C8D7303E78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71987" y="3748876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7CB86D9-5995-4F6F-B918-A64C6F469ED5}"/>
              </a:ext>
            </a:extLst>
          </p:cNvPr>
          <p:cNvGrpSpPr/>
          <p:nvPr/>
        </p:nvGrpSpPr>
        <p:grpSpPr>
          <a:xfrm>
            <a:off x="6709885" y="3004257"/>
            <a:ext cx="848203" cy="841853"/>
            <a:chOff x="6688453" y="2179952"/>
            <a:chExt cx="1674974" cy="1674972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18B9651-AA82-4EAE-8B8A-E96B7A4F5E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8453" y="2179952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0065ECA-8C8C-43FC-9986-0B6FC2096B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8453" y="269668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C7DE40B-47F5-4EDB-BF83-36D048A995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8453" y="3220558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79D1424-8469-41F1-A6D0-22A79D9CA4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8453" y="3748876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01BFBE2-06A9-4202-8F24-27FAD5C34A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19472" y="2179952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7A2DE25-91C7-4A88-861C-E13016263C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19472" y="269668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D2D177D-5B9C-4FC7-946D-54BA0121AA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19472" y="3220558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AE28FA9-F280-4ACF-9AE4-EF128A52FF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19472" y="3748876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F77A3D30-6068-4957-9788-04543D7FCC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38580" y="2194560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6DBDA15-F807-412B-9351-BCC391948D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38580" y="2711291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4D4002C-4D11-4A42-9337-A1D40C68DC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38580" y="3235166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B899852-75FB-499A-A958-4C6A8FB07E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38580" y="3763484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4AAB9DF-55C9-4DDC-BA1E-37944553AE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71987" y="2179952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0C6ABBAE-0B80-49E2-A5BB-37E33C0DF2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71987" y="269668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84AEA6A-E069-4CDF-BB48-76D75E6323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71987" y="3220558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FDC8D3B-67B2-4CF7-9752-C4182233D1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71987" y="3748876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FC77350-4BCC-4CCB-AAF2-71B5DF29AC67}"/>
              </a:ext>
            </a:extLst>
          </p:cNvPr>
          <p:cNvGrpSpPr/>
          <p:nvPr/>
        </p:nvGrpSpPr>
        <p:grpSpPr>
          <a:xfrm>
            <a:off x="7511783" y="3004257"/>
            <a:ext cx="848203" cy="841853"/>
            <a:chOff x="6688453" y="2179952"/>
            <a:chExt cx="1674974" cy="1674972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1AE7654-166F-437D-AD84-95338FBCBE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8453" y="2179952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9732952-C276-41FC-AA84-0700E127F3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8453" y="269668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D72D47DC-E6F9-47B1-B4E2-9B91BBDBCB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8453" y="3220558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A234A1D-C484-4B09-9CAE-6A0E399D92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8453" y="3748876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7FCB6F9-DDC1-489E-920A-27FE0F8737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19472" y="2179952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CD9A1FD-1598-4CB2-B65E-2AF14A73FF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19472" y="269668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D8A4A9C-5354-4C3B-B042-978492DD85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19472" y="3220558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232EDF8-7D3E-4E19-BB43-196A824EDC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19472" y="3748876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3F6B57A3-F9D3-4A9F-8707-250691C420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38580" y="2194560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99B40857-F0D7-41D9-BF0A-9E0F3CFE08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38580" y="2711291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D7E3E57A-47F2-47DC-905B-79DA6678B4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38580" y="3235166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EC5901B2-1324-4958-A826-A904CF6CC5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38580" y="3763484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0226204-B8C5-43BD-BF8A-E7C044D694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71987" y="2179952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8891028-E650-4959-A721-3C96CF9AA9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71987" y="2696683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53C4EC14-C0A4-4C6B-A277-28296A4602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71987" y="3220558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C4333E83-2BAD-42D7-BC9D-7E71DFB7C3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71987" y="3748876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2B44297F-3721-4DB8-A9C4-F7EE960ED5B8}"/>
              </a:ext>
            </a:extLst>
          </p:cNvPr>
          <p:cNvSpPr txBox="1"/>
          <p:nvPr/>
        </p:nvSpPr>
        <p:spPr>
          <a:xfrm>
            <a:off x="4247296" y="1702391"/>
            <a:ext cx="1851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Crystal space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5C42095-76B1-4040-B82F-4F3772BD9DA6}"/>
              </a:ext>
            </a:extLst>
          </p:cNvPr>
          <p:cNvSpPr txBox="1"/>
          <p:nvPr/>
        </p:nvSpPr>
        <p:spPr>
          <a:xfrm>
            <a:off x="6448034" y="1702391"/>
            <a:ext cx="2263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Diffraction space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6C78FD65-CF63-4B75-A93E-A52B0A345F59}"/>
              </a:ext>
            </a:extLst>
          </p:cNvPr>
          <p:cNvSpPr txBox="1"/>
          <p:nvPr/>
        </p:nvSpPr>
        <p:spPr>
          <a:xfrm>
            <a:off x="4678465" y="3800152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 dirty="0"/>
              <a:t>Square lattice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F4C241F5-8C5E-4F2A-A015-15482D27A990}"/>
              </a:ext>
            </a:extLst>
          </p:cNvPr>
          <p:cNvSpPr txBox="1"/>
          <p:nvPr/>
        </p:nvSpPr>
        <p:spPr>
          <a:xfrm>
            <a:off x="7042788" y="3868663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 dirty="0"/>
              <a:t>Square lattice</a:t>
            </a:r>
          </a:p>
        </p:txBody>
      </p:sp>
      <p:pic>
        <p:nvPicPr>
          <p:cNvPr id="151" name="Picture 150">
            <a:extLst>
              <a:ext uri="{FF2B5EF4-FFF2-40B4-BE49-F238E27FC236}">
                <a16:creationId xmlns:a16="http://schemas.microsoft.com/office/drawing/2014/main" id="{DB47E4A3-A93E-4505-9831-3B7C17FE9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034" y="4384337"/>
            <a:ext cx="2383367" cy="2287264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25D2798E-D275-450E-B6BD-D761F3929D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4"/>
          <a:stretch/>
        </p:blipFill>
        <p:spPr>
          <a:xfrm rot="5135642">
            <a:off x="5152341" y="4356569"/>
            <a:ext cx="964476" cy="1246102"/>
          </a:xfrm>
          <a:prstGeom prst="rect">
            <a:avLst/>
          </a:prstGeom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74EAF450-64DD-4124-BD59-CBD3F93FCB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4"/>
          <a:stretch/>
        </p:blipFill>
        <p:spPr>
          <a:xfrm rot="15935642">
            <a:off x="4221875" y="5187479"/>
            <a:ext cx="964476" cy="1246102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51AB2471-4ACA-495C-8385-51AE495D25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4"/>
          <a:stretch/>
        </p:blipFill>
        <p:spPr>
          <a:xfrm rot="21335642">
            <a:off x="4313246" y="4306882"/>
            <a:ext cx="964476" cy="1246102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4788C7FF-EE2A-41DF-8A21-7EBA56F087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4"/>
          <a:stretch/>
        </p:blipFill>
        <p:spPr>
          <a:xfrm rot="10535642">
            <a:off x="5144156" y="5237347"/>
            <a:ext cx="964476" cy="1246102"/>
          </a:xfrm>
          <a:prstGeom prst="rect">
            <a:avLst/>
          </a:prstGeom>
        </p:spPr>
      </p:pic>
      <p:sp>
        <p:nvSpPr>
          <p:cNvPr id="159" name="TextBox 158">
            <a:extLst>
              <a:ext uri="{FF2B5EF4-FFF2-40B4-BE49-F238E27FC236}">
                <a16:creationId xmlns:a16="http://schemas.microsoft.com/office/drawing/2014/main" id="{FCFD14FB-DB8B-4592-9D6F-633EEDD1EEED}"/>
              </a:ext>
            </a:extLst>
          </p:cNvPr>
          <p:cNvSpPr txBox="1"/>
          <p:nvPr/>
        </p:nvSpPr>
        <p:spPr>
          <a:xfrm>
            <a:off x="4438649" y="6443427"/>
            <a:ext cx="1457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4-fold symmetry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78FB0644-335A-4D16-A210-FDD809960737}"/>
              </a:ext>
            </a:extLst>
          </p:cNvPr>
          <p:cNvSpPr txBox="1"/>
          <p:nvPr/>
        </p:nvSpPr>
        <p:spPr>
          <a:xfrm>
            <a:off x="6814139" y="6497690"/>
            <a:ext cx="1457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4-fold symmetry</a:t>
            </a:r>
          </a:p>
        </p:txBody>
      </p:sp>
      <p:sp>
        <p:nvSpPr>
          <p:cNvPr id="161" name="Arrow: Right 160">
            <a:extLst>
              <a:ext uri="{FF2B5EF4-FFF2-40B4-BE49-F238E27FC236}">
                <a16:creationId xmlns:a16="http://schemas.microsoft.com/office/drawing/2014/main" id="{F2FC2109-3BDD-43BD-B037-112F0AEE8A5B}"/>
              </a:ext>
            </a:extLst>
          </p:cNvPr>
          <p:cNvSpPr/>
          <p:nvPr/>
        </p:nvSpPr>
        <p:spPr>
          <a:xfrm>
            <a:off x="6200326" y="2777744"/>
            <a:ext cx="340233" cy="484632"/>
          </a:xfrm>
          <a:prstGeom prst="rightArrow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Arrow: Right 161">
            <a:extLst>
              <a:ext uri="{FF2B5EF4-FFF2-40B4-BE49-F238E27FC236}">
                <a16:creationId xmlns:a16="http://schemas.microsoft.com/office/drawing/2014/main" id="{7AB8DA8B-1AB0-437F-BEB9-0B71C1E49819}"/>
              </a:ext>
            </a:extLst>
          </p:cNvPr>
          <p:cNvSpPr/>
          <p:nvPr/>
        </p:nvSpPr>
        <p:spPr>
          <a:xfrm>
            <a:off x="6189603" y="5265982"/>
            <a:ext cx="340233" cy="484632"/>
          </a:xfrm>
          <a:prstGeom prst="rightArrow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BBE149D-687E-4D9B-A47E-92C1A42DD0C6}"/>
              </a:ext>
            </a:extLst>
          </p:cNvPr>
          <p:cNvGrpSpPr/>
          <p:nvPr/>
        </p:nvGrpSpPr>
        <p:grpSpPr>
          <a:xfrm>
            <a:off x="4416570" y="2723473"/>
            <a:ext cx="1613457" cy="589127"/>
            <a:chOff x="4416570" y="2714605"/>
            <a:chExt cx="1613457" cy="589127"/>
          </a:xfrm>
        </p:grpSpPr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694E4FBE-7128-47DA-B4E0-542912EA3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28735" y="2714605"/>
              <a:ext cx="589127" cy="589127"/>
            </a:xfrm>
            <a:prstGeom prst="rect">
              <a:avLst/>
            </a:prstGeom>
          </p:spPr>
        </p:pic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287C1524-F814-4C8A-8CE0-14C3581BD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40900" y="2714605"/>
              <a:ext cx="589127" cy="589127"/>
            </a:xfrm>
            <a:prstGeom prst="rect">
              <a:avLst/>
            </a:prstGeom>
          </p:spPr>
        </p:pic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3202B019-7F8A-4723-855F-7087A755C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16570" y="2714605"/>
              <a:ext cx="589127" cy="589127"/>
            </a:xfrm>
            <a:prstGeom prst="rect">
              <a:avLst/>
            </a:prstGeom>
          </p:spPr>
        </p:pic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9FB3659E-3783-4288-834B-E24342069280}"/>
              </a:ext>
            </a:extLst>
          </p:cNvPr>
          <p:cNvGrpSpPr/>
          <p:nvPr/>
        </p:nvGrpSpPr>
        <p:grpSpPr>
          <a:xfrm>
            <a:off x="4416570" y="2195717"/>
            <a:ext cx="1613457" cy="589127"/>
            <a:chOff x="4416570" y="2714605"/>
            <a:chExt cx="1613457" cy="589127"/>
          </a:xfrm>
        </p:grpSpPr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EB23C276-5868-4FCB-92CB-54D6CF4E5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28735" y="2714605"/>
              <a:ext cx="589127" cy="589127"/>
            </a:xfrm>
            <a:prstGeom prst="rect">
              <a:avLst/>
            </a:prstGeom>
          </p:spPr>
        </p:pic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2691EACD-C9C3-4444-9B0A-29AADC23A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40900" y="2714605"/>
              <a:ext cx="589127" cy="589127"/>
            </a:xfrm>
            <a:prstGeom prst="rect">
              <a:avLst/>
            </a:prstGeom>
          </p:spPr>
        </p:pic>
        <p:pic>
          <p:nvPicPr>
            <p:cNvPr id="176" name="Picture 175">
              <a:extLst>
                <a:ext uri="{FF2B5EF4-FFF2-40B4-BE49-F238E27FC236}">
                  <a16:creationId xmlns:a16="http://schemas.microsoft.com/office/drawing/2014/main" id="{A6CBD527-63EA-47E4-9E61-0E8589304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16570" y="2714605"/>
              <a:ext cx="589127" cy="589127"/>
            </a:xfrm>
            <a:prstGeom prst="rect">
              <a:avLst/>
            </a:prstGeom>
          </p:spPr>
        </p:pic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BBF7C74F-F5E8-4A06-8CB9-048031C0FB56}"/>
              </a:ext>
            </a:extLst>
          </p:cNvPr>
          <p:cNvGrpSpPr/>
          <p:nvPr/>
        </p:nvGrpSpPr>
        <p:grpSpPr>
          <a:xfrm>
            <a:off x="4416570" y="3251229"/>
            <a:ext cx="1613457" cy="589127"/>
            <a:chOff x="4416570" y="2714605"/>
            <a:chExt cx="1613457" cy="589127"/>
          </a:xfrm>
        </p:grpSpPr>
        <p:pic>
          <p:nvPicPr>
            <p:cNvPr id="178" name="Picture 177">
              <a:extLst>
                <a:ext uri="{FF2B5EF4-FFF2-40B4-BE49-F238E27FC236}">
                  <a16:creationId xmlns:a16="http://schemas.microsoft.com/office/drawing/2014/main" id="{428BE44D-C3FE-4448-8564-7074BC39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28735" y="2714605"/>
              <a:ext cx="589127" cy="589127"/>
            </a:xfrm>
            <a:prstGeom prst="rect">
              <a:avLst/>
            </a:prstGeom>
          </p:spPr>
        </p:pic>
        <p:pic>
          <p:nvPicPr>
            <p:cNvPr id="179" name="Picture 178">
              <a:extLst>
                <a:ext uri="{FF2B5EF4-FFF2-40B4-BE49-F238E27FC236}">
                  <a16:creationId xmlns:a16="http://schemas.microsoft.com/office/drawing/2014/main" id="{9F90219B-23E5-488F-B3D1-E04999CB4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40900" y="2714605"/>
              <a:ext cx="589127" cy="589127"/>
            </a:xfrm>
            <a:prstGeom prst="rect">
              <a:avLst/>
            </a:prstGeom>
          </p:spPr>
        </p:pic>
        <p:pic>
          <p:nvPicPr>
            <p:cNvPr id="180" name="Picture 179">
              <a:extLst>
                <a:ext uri="{FF2B5EF4-FFF2-40B4-BE49-F238E27FC236}">
                  <a16:creationId xmlns:a16="http://schemas.microsoft.com/office/drawing/2014/main" id="{2C292227-8475-4EB0-B282-89ADDE483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16570" y="2714605"/>
              <a:ext cx="589127" cy="5891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19783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80" name="Group 54279">
            <a:extLst>
              <a:ext uri="{FF2B5EF4-FFF2-40B4-BE49-F238E27FC236}">
                <a16:creationId xmlns:a16="http://schemas.microsoft.com/office/drawing/2014/main" id="{C62E617B-C477-4C00-8544-166ED8548307}"/>
              </a:ext>
            </a:extLst>
          </p:cNvPr>
          <p:cNvGrpSpPr/>
          <p:nvPr/>
        </p:nvGrpSpPr>
        <p:grpSpPr>
          <a:xfrm>
            <a:off x="4905171" y="1320465"/>
            <a:ext cx="4016212" cy="4252643"/>
            <a:chOff x="4797588" y="1617557"/>
            <a:chExt cx="4016212" cy="425264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37714AD-3B0B-41EA-BD98-4B4859606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493" y="1617557"/>
              <a:ext cx="3838069" cy="3850840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9C1C029-EAB4-495C-A3EE-7F997F9406B6}"/>
                </a:ext>
              </a:extLst>
            </p:cNvPr>
            <p:cNvSpPr txBox="1"/>
            <p:nvPr/>
          </p:nvSpPr>
          <p:spPr>
            <a:xfrm>
              <a:off x="4797588" y="5569840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001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002 003 004 005 006 007 008 009 010</a:t>
              </a:r>
            </a:p>
          </p:txBody>
        </p:sp>
      </p:grpSp>
      <p:grpSp>
        <p:nvGrpSpPr>
          <p:cNvPr id="54290" name="Group 54289">
            <a:extLst>
              <a:ext uri="{FF2B5EF4-FFF2-40B4-BE49-F238E27FC236}">
                <a16:creationId xmlns:a16="http://schemas.microsoft.com/office/drawing/2014/main" id="{43DEF533-914C-49FE-A6B4-3BBF8C7A4B2A}"/>
              </a:ext>
            </a:extLst>
          </p:cNvPr>
          <p:cNvGrpSpPr/>
          <p:nvPr/>
        </p:nvGrpSpPr>
        <p:grpSpPr>
          <a:xfrm>
            <a:off x="507959" y="1320465"/>
            <a:ext cx="4016213" cy="4332206"/>
            <a:chOff x="435049" y="1617557"/>
            <a:chExt cx="4016213" cy="43322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9B3D456-9938-4AF9-A5D5-B9821D215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580" y="1617557"/>
              <a:ext cx="3831682" cy="3831681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AFA94B6-73EC-491F-997A-7B7529BB57A4}"/>
                </a:ext>
              </a:extLst>
            </p:cNvPr>
            <p:cNvSpPr txBox="1"/>
            <p:nvPr/>
          </p:nvSpPr>
          <p:spPr>
            <a:xfrm>
              <a:off x="435049" y="5649403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001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002 003 004 005 006 007 008 009 010</a:t>
              </a:r>
            </a:p>
          </p:txBody>
        </p:sp>
      </p:grpSp>
      <p:grpSp>
        <p:nvGrpSpPr>
          <p:cNvPr id="54279" name="Group 54278">
            <a:extLst>
              <a:ext uri="{FF2B5EF4-FFF2-40B4-BE49-F238E27FC236}">
                <a16:creationId xmlns:a16="http://schemas.microsoft.com/office/drawing/2014/main" id="{8D37A8F7-E919-4FF6-884B-6C465205BD26}"/>
              </a:ext>
            </a:extLst>
          </p:cNvPr>
          <p:cNvGrpSpPr/>
          <p:nvPr/>
        </p:nvGrpSpPr>
        <p:grpSpPr>
          <a:xfrm>
            <a:off x="4905171" y="1320465"/>
            <a:ext cx="4016212" cy="4252643"/>
            <a:chOff x="4797588" y="1617557"/>
            <a:chExt cx="4016212" cy="425264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8EAE440-8649-454B-9571-F53F151D5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493" y="1617557"/>
              <a:ext cx="3838069" cy="385084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15C03C7-9846-483D-92F6-B8EE6FA623A7}"/>
                </a:ext>
              </a:extLst>
            </p:cNvPr>
            <p:cNvSpPr txBox="1"/>
            <p:nvPr/>
          </p:nvSpPr>
          <p:spPr>
            <a:xfrm>
              <a:off x="4797588" y="5569840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002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003 004 005 006 007 008 009 010</a:t>
              </a:r>
            </a:p>
          </p:txBody>
        </p:sp>
      </p:grpSp>
      <p:grpSp>
        <p:nvGrpSpPr>
          <p:cNvPr id="54289" name="Group 54288">
            <a:extLst>
              <a:ext uri="{FF2B5EF4-FFF2-40B4-BE49-F238E27FC236}">
                <a16:creationId xmlns:a16="http://schemas.microsoft.com/office/drawing/2014/main" id="{B44A724A-AE15-4C29-8471-2C31FB9CE4FD}"/>
              </a:ext>
            </a:extLst>
          </p:cNvPr>
          <p:cNvGrpSpPr/>
          <p:nvPr/>
        </p:nvGrpSpPr>
        <p:grpSpPr>
          <a:xfrm>
            <a:off x="507959" y="1320465"/>
            <a:ext cx="4016213" cy="4332206"/>
            <a:chOff x="435049" y="1617557"/>
            <a:chExt cx="4016213" cy="433220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AB9807F-2C09-449F-8896-7DDF840D5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580" y="1617557"/>
              <a:ext cx="3831682" cy="3831681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DB13ABC-5908-4102-AEAB-46CD257AAFC7}"/>
                </a:ext>
              </a:extLst>
            </p:cNvPr>
            <p:cNvSpPr txBox="1"/>
            <p:nvPr/>
          </p:nvSpPr>
          <p:spPr>
            <a:xfrm>
              <a:off x="435049" y="5649403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002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003 004 005 006 007 008 009 010</a:t>
              </a:r>
            </a:p>
          </p:txBody>
        </p:sp>
      </p:grpSp>
      <p:grpSp>
        <p:nvGrpSpPr>
          <p:cNvPr id="54278" name="Group 54277">
            <a:extLst>
              <a:ext uri="{FF2B5EF4-FFF2-40B4-BE49-F238E27FC236}">
                <a16:creationId xmlns:a16="http://schemas.microsoft.com/office/drawing/2014/main" id="{7F066111-C812-4DE2-93E1-88AE5761ABF3}"/>
              </a:ext>
            </a:extLst>
          </p:cNvPr>
          <p:cNvGrpSpPr/>
          <p:nvPr/>
        </p:nvGrpSpPr>
        <p:grpSpPr>
          <a:xfrm>
            <a:off x="4905171" y="1320465"/>
            <a:ext cx="4016212" cy="4252643"/>
            <a:chOff x="4797588" y="1617557"/>
            <a:chExt cx="4016212" cy="425264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400422D-544B-4F8A-AA60-4953B8BC8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493" y="1617557"/>
              <a:ext cx="3838069" cy="385084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B6B751F-5B81-4A7E-B5E6-54D2317C3094}"/>
                </a:ext>
              </a:extLst>
            </p:cNvPr>
            <p:cNvSpPr txBox="1"/>
            <p:nvPr/>
          </p:nvSpPr>
          <p:spPr>
            <a:xfrm>
              <a:off x="4797588" y="5569840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003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004 005 006 007 008 009 010</a:t>
              </a:r>
            </a:p>
          </p:txBody>
        </p:sp>
      </p:grpSp>
      <p:grpSp>
        <p:nvGrpSpPr>
          <p:cNvPr id="54288" name="Group 54287">
            <a:extLst>
              <a:ext uri="{FF2B5EF4-FFF2-40B4-BE49-F238E27FC236}">
                <a16:creationId xmlns:a16="http://schemas.microsoft.com/office/drawing/2014/main" id="{0147DF78-AEC3-4F88-83FA-0EC546AD0636}"/>
              </a:ext>
            </a:extLst>
          </p:cNvPr>
          <p:cNvGrpSpPr/>
          <p:nvPr/>
        </p:nvGrpSpPr>
        <p:grpSpPr>
          <a:xfrm>
            <a:off x="507959" y="1320465"/>
            <a:ext cx="4016213" cy="4332206"/>
            <a:chOff x="435049" y="1617557"/>
            <a:chExt cx="4016213" cy="433220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AD25D13-3CB2-47C0-B8B1-F59C73AAB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580" y="1617557"/>
              <a:ext cx="3831682" cy="3831681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B5F0C240-B790-45EE-841E-AFB28B028F74}"/>
                </a:ext>
              </a:extLst>
            </p:cNvPr>
            <p:cNvSpPr txBox="1"/>
            <p:nvPr/>
          </p:nvSpPr>
          <p:spPr>
            <a:xfrm>
              <a:off x="435049" y="5649403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003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004 005 006 007 008 009 010</a:t>
              </a:r>
            </a:p>
          </p:txBody>
        </p:sp>
      </p:grpSp>
      <p:grpSp>
        <p:nvGrpSpPr>
          <p:cNvPr id="54276" name="Group 54275">
            <a:extLst>
              <a:ext uri="{FF2B5EF4-FFF2-40B4-BE49-F238E27FC236}">
                <a16:creationId xmlns:a16="http://schemas.microsoft.com/office/drawing/2014/main" id="{5C621FF1-98FC-4FE0-8B7E-7B8FC0A2CAB2}"/>
              </a:ext>
            </a:extLst>
          </p:cNvPr>
          <p:cNvGrpSpPr/>
          <p:nvPr/>
        </p:nvGrpSpPr>
        <p:grpSpPr>
          <a:xfrm>
            <a:off x="4905171" y="1320465"/>
            <a:ext cx="4016212" cy="4252643"/>
            <a:chOff x="4797588" y="1617557"/>
            <a:chExt cx="4016212" cy="425264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0EACFA1-770D-4BBA-BD37-D73D9B16C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493" y="1617557"/>
              <a:ext cx="3838069" cy="3850840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262F56C-F034-41B4-99FD-BB0AD411D2FD}"/>
                </a:ext>
              </a:extLst>
            </p:cNvPr>
            <p:cNvSpPr txBox="1"/>
            <p:nvPr/>
          </p:nvSpPr>
          <p:spPr>
            <a:xfrm>
              <a:off x="4797588" y="5569840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004 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005 006 007 008 009 010</a:t>
              </a:r>
            </a:p>
          </p:txBody>
        </p:sp>
      </p:grpSp>
      <p:grpSp>
        <p:nvGrpSpPr>
          <p:cNvPr id="54287" name="Group 54286">
            <a:extLst>
              <a:ext uri="{FF2B5EF4-FFF2-40B4-BE49-F238E27FC236}">
                <a16:creationId xmlns:a16="http://schemas.microsoft.com/office/drawing/2014/main" id="{9850CD9C-4640-4957-B575-B8DF2D817A0F}"/>
              </a:ext>
            </a:extLst>
          </p:cNvPr>
          <p:cNvGrpSpPr/>
          <p:nvPr/>
        </p:nvGrpSpPr>
        <p:grpSpPr>
          <a:xfrm>
            <a:off x="507959" y="1320465"/>
            <a:ext cx="4016213" cy="4332206"/>
            <a:chOff x="435049" y="1617557"/>
            <a:chExt cx="4016213" cy="433220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3930986-8475-4922-A0AE-D784539BC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580" y="1617557"/>
              <a:ext cx="3831682" cy="3831681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8B02F809-9029-4278-A58F-3DB8AC640116}"/>
                </a:ext>
              </a:extLst>
            </p:cNvPr>
            <p:cNvSpPr txBox="1"/>
            <p:nvPr/>
          </p:nvSpPr>
          <p:spPr>
            <a:xfrm>
              <a:off x="435049" y="5649403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004 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005 006 007 008 009 010</a:t>
              </a:r>
            </a:p>
          </p:txBody>
        </p:sp>
      </p:grpSp>
      <p:grpSp>
        <p:nvGrpSpPr>
          <p:cNvPr id="54273" name="Group 54272">
            <a:extLst>
              <a:ext uri="{FF2B5EF4-FFF2-40B4-BE49-F238E27FC236}">
                <a16:creationId xmlns:a16="http://schemas.microsoft.com/office/drawing/2014/main" id="{DE09A790-29DB-42F5-AB2C-36084F092982}"/>
              </a:ext>
            </a:extLst>
          </p:cNvPr>
          <p:cNvGrpSpPr/>
          <p:nvPr/>
        </p:nvGrpSpPr>
        <p:grpSpPr>
          <a:xfrm>
            <a:off x="4905171" y="1320465"/>
            <a:ext cx="4016212" cy="4252643"/>
            <a:chOff x="4797588" y="1617557"/>
            <a:chExt cx="4016212" cy="425264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597EBEF-460A-429B-9ABD-21BCAF0AA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493" y="1617557"/>
              <a:ext cx="3838069" cy="3850840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158AC38-2274-4DCC-BB59-E2BF26C2CE40}"/>
                </a:ext>
              </a:extLst>
            </p:cNvPr>
            <p:cNvSpPr txBox="1"/>
            <p:nvPr/>
          </p:nvSpPr>
          <p:spPr>
            <a:xfrm>
              <a:off x="4797588" y="5569840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001 002 003 004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005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006 007 008 009 010</a:t>
              </a:r>
            </a:p>
          </p:txBody>
        </p:sp>
      </p:grpSp>
      <p:grpSp>
        <p:nvGrpSpPr>
          <p:cNvPr id="54286" name="Group 54285">
            <a:extLst>
              <a:ext uri="{FF2B5EF4-FFF2-40B4-BE49-F238E27FC236}">
                <a16:creationId xmlns:a16="http://schemas.microsoft.com/office/drawing/2014/main" id="{353485FF-8198-41F6-A6E7-709A0AB545A5}"/>
              </a:ext>
            </a:extLst>
          </p:cNvPr>
          <p:cNvGrpSpPr/>
          <p:nvPr/>
        </p:nvGrpSpPr>
        <p:grpSpPr>
          <a:xfrm>
            <a:off x="507959" y="1320465"/>
            <a:ext cx="4016213" cy="4332206"/>
            <a:chOff x="435049" y="1617557"/>
            <a:chExt cx="4016213" cy="433220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0B05CCC-CCFF-438F-9E6F-A8B8407B2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580" y="1617557"/>
              <a:ext cx="3831682" cy="3831681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3025D971-2BAA-4B59-9C36-697CE4775C03}"/>
                </a:ext>
              </a:extLst>
            </p:cNvPr>
            <p:cNvSpPr txBox="1"/>
            <p:nvPr/>
          </p:nvSpPr>
          <p:spPr>
            <a:xfrm>
              <a:off x="435049" y="5649403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001 002 003 004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005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006 007 008 009 010</a:t>
              </a:r>
            </a:p>
          </p:txBody>
        </p:sp>
      </p:grpSp>
      <p:grpSp>
        <p:nvGrpSpPr>
          <p:cNvPr id="54272" name="Group 54271">
            <a:extLst>
              <a:ext uri="{FF2B5EF4-FFF2-40B4-BE49-F238E27FC236}">
                <a16:creationId xmlns:a16="http://schemas.microsoft.com/office/drawing/2014/main" id="{376961E7-1C95-4DCC-9072-073A1FB8BDCC}"/>
              </a:ext>
            </a:extLst>
          </p:cNvPr>
          <p:cNvGrpSpPr/>
          <p:nvPr/>
        </p:nvGrpSpPr>
        <p:grpSpPr>
          <a:xfrm>
            <a:off x="4905171" y="1320465"/>
            <a:ext cx="4016212" cy="4252643"/>
            <a:chOff x="4797588" y="1617557"/>
            <a:chExt cx="4016212" cy="42526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42A55FC-D081-4908-AA63-4C4BFC685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493" y="1617557"/>
              <a:ext cx="3838069" cy="3850840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DF41BEE-C9CA-488D-9D2C-3415F2C69C29}"/>
                </a:ext>
              </a:extLst>
            </p:cNvPr>
            <p:cNvSpPr txBox="1"/>
            <p:nvPr/>
          </p:nvSpPr>
          <p:spPr>
            <a:xfrm>
              <a:off x="4797588" y="5569840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001 002 003 004 005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006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007 008 009 010</a:t>
              </a:r>
            </a:p>
          </p:txBody>
        </p:sp>
      </p:grpSp>
      <p:grpSp>
        <p:nvGrpSpPr>
          <p:cNvPr id="54285" name="Group 54284">
            <a:extLst>
              <a:ext uri="{FF2B5EF4-FFF2-40B4-BE49-F238E27FC236}">
                <a16:creationId xmlns:a16="http://schemas.microsoft.com/office/drawing/2014/main" id="{8A9DBD60-6B7A-4ADF-8B83-075EF9061BED}"/>
              </a:ext>
            </a:extLst>
          </p:cNvPr>
          <p:cNvGrpSpPr/>
          <p:nvPr/>
        </p:nvGrpSpPr>
        <p:grpSpPr>
          <a:xfrm>
            <a:off x="507959" y="1320465"/>
            <a:ext cx="4016213" cy="4332206"/>
            <a:chOff x="435049" y="1617557"/>
            <a:chExt cx="4016213" cy="433220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9547DCA-C16C-4FA3-8701-8D8D445C5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580" y="1617557"/>
              <a:ext cx="3831682" cy="3831681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11E6582-756D-4283-B857-03F33D2F056D}"/>
                </a:ext>
              </a:extLst>
            </p:cNvPr>
            <p:cNvSpPr txBox="1"/>
            <p:nvPr/>
          </p:nvSpPr>
          <p:spPr>
            <a:xfrm>
              <a:off x="435049" y="5649403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001 002 003 004 005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006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007 008 009 010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A65F900-4097-4958-8C77-836DC6127E19}"/>
              </a:ext>
            </a:extLst>
          </p:cNvPr>
          <p:cNvGrpSpPr/>
          <p:nvPr/>
        </p:nvGrpSpPr>
        <p:grpSpPr>
          <a:xfrm>
            <a:off x="4905171" y="1320465"/>
            <a:ext cx="4016212" cy="4252643"/>
            <a:chOff x="4797588" y="1617557"/>
            <a:chExt cx="4016212" cy="425264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8111F7C-30C4-4079-84D1-BCDDEC1C8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493" y="1617557"/>
              <a:ext cx="3838069" cy="3850840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1EF5DD8-9EB2-410A-9499-C9998324374E}"/>
                </a:ext>
              </a:extLst>
            </p:cNvPr>
            <p:cNvSpPr txBox="1"/>
            <p:nvPr/>
          </p:nvSpPr>
          <p:spPr>
            <a:xfrm>
              <a:off x="4797588" y="5569840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001 002 003 004 005 006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007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008 009 010</a:t>
              </a:r>
            </a:p>
          </p:txBody>
        </p:sp>
      </p:grpSp>
      <p:grpSp>
        <p:nvGrpSpPr>
          <p:cNvPr id="54284" name="Group 54283">
            <a:extLst>
              <a:ext uri="{FF2B5EF4-FFF2-40B4-BE49-F238E27FC236}">
                <a16:creationId xmlns:a16="http://schemas.microsoft.com/office/drawing/2014/main" id="{4E0C15D9-B8DE-4DC3-B7B8-65320C5ED56C}"/>
              </a:ext>
            </a:extLst>
          </p:cNvPr>
          <p:cNvGrpSpPr/>
          <p:nvPr/>
        </p:nvGrpSpPr>
        <p:grpSpPr>
          <a:xfrm>
            <a:off x="507959" y="1320465"/>
            <a:ext cx="4016213" cy="4332206"/>
            <a:chOff x="435049" y="1617557"/>
            <a:chExt cx="4016213" cy="4332206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00D9D35-1A9A-4912-943D-936D97A73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580" y="1617557"/>
              <a:ext cx="3831682" cy="3831681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E9FF5F28-0183-49D0-9446-1684470F55E3}"/>
                </a:ext>
              </a:extLst>
            </p:cNvPr>
            <p:cNvSpPr txBox="1"/>
            <p:nvPr/>
          </p:nvSpPr>
          <p:spPr>
            <a:xfrm>
              <a:off x="435049" y="5649403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001 002 003 004 005 006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007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008 009 010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285F3BC-895A-45C0-830C-A0A04382EC31}"/>
              </a:ext>
            </a:extLst>
          </p:cNvPr>
          <p:cNvGrpSpPr/>
          <p:nvPr/>
        </p:nvGrpSpPr>
        <p:grpSpPr>
          <a:xfrm>
            <a:off x="4905171" y="1320465"/>
            <a:ext cx="4016212" cy="4252643"/>
            <a:chOff x="4797588" y="1617557"/>
            <a:chExt cx="4016212" cy="425264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A5C9A01-10F6-4EBF-A736-06692EBD0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493" y="1617557"/>
              <a:ext cx="3838069" cy="3850840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4F5DD22-82B4-49B8-BD34-D450B3841C1E}"/>
                </a:ext>
              </a:extLst>
            </p:cNvPr>
            <p:cNvSpPr txBox="1"/>
            <p:nvPr/>
          </p:nvSpPr>
          <p:spPr>
            <a:xfrm>
              <a:off x="4797588" y="5569840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001 002 003 004 005 006 007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008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009 010</a:t>
              </a:r>
            </a:p>
          </p:txBody>
        </p:sp>
      </p:grpSp>
      <p:grpSp>
        <p:nvGrpSpPr>
          <p:cNvPr id="54283" name="Group 54282">
            <a:extLst>
              <a:ext uri="{FF2B5EF4-FFF2-40B4-BE49-F238E27FC236}">
                <a16:creationId xmlns:a16="http://schemas.microsoft.com/office/drawing/2014/main" id="{1DB9983E-2C4A-4D75-9B15-FE92AEB5D11F}"/>
              </a:ext>
            </a:extLst>
          </p:cNvPr>
          <p:cNvGrpSpPr/>
          <p:nvPr/>
        </p:nvGrpSpPr>
        <p:grpSpPr>
          <a:xfrm>
            <a:off x="507959" y="1320465"/>
            <a:ext cx="4016213" cy="4332206"/>
            <a:chOff x="435049" y="1617557"/>
            <a:chExt cx="4016213" cy="433220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2FC6F6A-6597-4A19-9D94-FD459A2EB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580" y="1617557"/>
              <a:ext cx="3831682" cy="3831681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78D2ECE-65D5-4362-B4F0-9CD98652649E}"/>
                </a:ext>
              </a:extLst>
            </p:cNvPr>
            <p:cNvSpPr txBox="1"/>
            <p:nvPr/>
          </p:nvSpPr>
          <p:spPr>
            <a:xfrm>
              <a:off x="435049" y="5649403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001 002 003 004 005 006 007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008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009 010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DFD8C65-BDEC-42BD-92E0-2EF0FDF8E145}"/>
              </a:ext>
            </a:extLst>
          </p:cNvPr>
          <p:cNvGrpSpPr/>
          <p:nvPr/>
        </p:nvGrpSpPr>
        <p:grpSpPr>
          <a:xfrm>
            <a:off x="4905171" y="1320465"/>
            <a:ext cx="4016212" cy="4252643"/>
            <a:chOff x="4797588" y="1617557"/>
            <a:chExt cx="4016212" cy="425264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276C6A6-D9B2-452C-95BF-B1CA11842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493" y="1617557"/>
              <a:ext cx="3838069" cy="3850840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349C03D-3FD0-44C1-87FC-5BC5960C9341}"/>
                </a:ext>
              </a:extLst>
            </p:cNvPr>
            <p:cNvSpPr txBox="1"/>
            <p:nvPr/>
          </p:nvSpPr>
          <p:spPr>
            <a:xfrm>
              <a:off x="4797588" y="5569840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001 002 003 004 005 006 007 008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009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010</a:t>
              </a:r>
            </a:p>
          </p:txBody>
        </p:sp>
      </p:grpSp>
      <p:grpSp>
        <p:nvGrpSpPr>
          <p:cNvPr id="54282" name="Group 54281">
            <a:extLst>
              <a:ext uri="{FF2B5EF4-FFF2-40B4-BE49-F238E27FC236}">
                <a16:creationId xmlns:a16="http://schemas.microsoft.com/office/drawing/2014/main" id="{82BDA042-E324-49AC-B80D-B0B14C4124EA}"/>
              </a:ext>
            </a:extLst>
          </p:cNvPr>
          <p:cNvGrpSpPr/>
          <p:nvPr/>
        </p:nvGrpSpPr>
        <p:grpSpPr>
          <a:xfrm>
            <a:off x="507959" y="1320465"/>
            <a:ext cx="4016213" cy="4332206"/>
            <a:chOff x="435049" y="1617557"/>
            <a:chExt cx="4016213" cy="433220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1E39A0A-87BE-4002-B159-D70FC6082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580" y="1617557"/>
              <a:ext cx="3831682" cy="3831681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12F0BE64-D689-44D0-A18E-6675276418BF}"/>
                </a:ext>
              </a:extLst>
            </p:cNvPr>
            <p:cNvSpPr txBox="1"/>
            <p:nvPr/>
          </p:nvSpPr>
          <p:spPr>
            <a:xfrm>
              <a:off x="435049" y="5649403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001 002 003 004 005 006 007 008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009</a:t>
              </a:r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010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78EDCE9-1660-460B-85F7-BC9C267389DD}"/>
              </a:ext>
            </a:extLst>
          </p:cNvPr>
          <p:cNvGrpSpPr/>
          <p:nvPr/>
        </p:nvGrpSpPr>
        <p:grpSpPr>
          <a:xfrm>
            <a:off x="4905171" y="1320465"/>
            <a:ext cx="4016212" cy="4252643"/>
            <a:chOff x="4797588" y="1617557"/>
            <a:chExt cx="4016212" cy="4252643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D8852962-A080-4D1E-B390-575DD311E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493" y="1617557"/>
              <a:ext cx="3838069" cy="3850840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69B76BF-F645-414B-B46B-0A491A7BD76B}"/>
                </a:ext>
              </a:extLst>
            </p:cNvPr>
            <p:cNvSpPr txBox="1"/>
            <p:nvPr/>
          </p:nvSpPr>
          <p:spPr>
            <a:xfrm>
              <a:off x="4797588" y="5569840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001 002 003 004 005 006 007 008 009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010</a:t>
              </a:r>
            </a:p>
          </p:txBody>
        </p:sp>
      </p:grpSp>
      <p:grpSp>
        <p:nvGrpSpPr>
          <p:cNvPr id="54281" name="Group 54280">
            <a:extLst>
              <a:ext uri="{FF2B5EF4-FFF2-40B4-BE49-F238E27FC236}">
                <a16:creationId xmlns:a16="http://schemas.microsoft.com/office/drawing/2014/main" id="{87BD44E8-E801-46CD-9DD3-40085C3D5C59}"/>
              </a:ext>
            </a:extLst>
          </p:cNvPr>
          <p:cNvGrpSpPr/>
          <p:nvPr/>
        </p:nvGrpSpPr>
        <p:grpSpPr>
          <a:xfrm>
            <a:off x="507959" y="1320465"/>
            <a:ext cx="4016213" cy="4332206"/>
            <a:chOff x="435049" y="1617557"/>
            <a:chExt cx="4016213" cy="4332206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ACEA670-04DE-401E-A5BC-886D19AA5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580" y="1617557"/>
              <a:ext cx="3831682" cy="3831681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17BD429-5DC4-4C9C-84DC-4C45AE5A93CD}"/>
                </a:ext>
              </a:extLst>
            </p:cNvPr>
            <p:cNvSpPr txBox="1"/>
            <p:nvPr/>
          </p:nvSpPr>
          <p:spPr>
            <a:xfrm>
              <a:off x="435049" y="5649403"/>
              <a:ext cx="4016212" cy="30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001 002 003 004 005 006 007 008 009 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010</a:t>
              </a:r>
            </a:p>
          </p:txBody>
        </p:sp>
      </p:grpSp>
      <p:sp>
        <p:nvSpPr>
          <p:cNvPr id="54275" name="Rectangle 28"/>
          <p:cNvSpPr>
            <a:spLocks noGrp="1" noChangeArrowheads="1"/>
          </p:cNvSpPr>
          <p:nvPr>
            <p:ph type="title"/>
          </p:nvPr>
        </p:nvSpPr>
        <p:spPr>
          <a:xfrm>
            <a:off x="0" y="8701"/>
            <a:ext cx="9144000" cy="1325679"/>
          </a:xfrm>
        </p:spPr>
        <p:txBody>
          <a:bodyPr/>
          <a:lstStyle/>
          <a:p>
            <a:pPr eaLnBrk="1" hangingPunct="1"/>
            <a:r>
              <a:rPr lang="en-US" sz="4000" dirty="0"/>
              <a:t>Intensity of this reflection is spread over the first 10 images</a:t>
            </a:r>
          </a:p>
        </p:txBody>
      </p:sp>
      <p:sp>
        <p:nvSpPr>
          <p:cNvPr id="54277" name="Text Box 35"/>
          <p:cNvSpPr txBox="1">
            <a:spLocks noChangeArrowheads="1"/>
          </p:cNvSpPr>
          <p:nvPr/>
        </p:nvSpPr>
        <p:spPr bwMode="auto">
          <a:xfrm>
            <a:off x="636496" y="5773273"/>
            <a:ext cx="817964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 b="0" dirty="0"/>
              <a:t>1) Draw boundaries of each reflection</a:t>
            </a:r>
          </a:p>
          <a:p>
            <a:pPr eaLnBrk="1" hangingPunct="1"/>
            <a:r>
              <a:rPr lang="en-US" sz="2000" b="0" dirty="0"/>
              <a:t>2) Sum the intensities recorded on each pixel within boundary.</a:t>
            </a:r>
          </a:p>
          <a:p>
            <a:pPr eaLnBrk="1" hangingPunct="1"/>
            <a:r>
              <a:rPr lang="en-US" sz="2000" b="0" dirty="0"/>
              <a:t>3) Repeat for each spot on each image.</a:t>
            </a:r>
          </a:p>
        </p:txBody>
      </p:sp>
      <p:sp>
        <p:nvSpPr>
          <p:cNvPr id="17448" name="Rectangle 40"/>
          <p:cNvSpPr>
            <a:spLocks noChangeArrowheads="1"/>
          </p:cNvSpPr>
          <p:nvPr/>
        </p:nvSpPr>
        <p:spPr bwMode="auto">
          <a:xfrm>
            <a:off x="2280315" y="2910966"/>
            <a:ext cx="217557" cy="218278"/>
          </a:xfrm>
          <a:prstGeom prst="rect">
            <a:avLst/>
          </a:prstGeom>
          <a:noFill/>
          <a:ln w="57150">
            <a:solidFill>
              <a:srgbClr val="FF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" name="Rectangle 40">
            <a:extLst>
              <a:ext uri="{FF2B5EF4-FFF2-40B4-BE49-F238E27FC236}">
                <a16:creationId xmlns:a16="http://schemas.microsoft.com/office/drawing/2014/main" id="{901650A1-F40C-4FC8-A88F-39740A2A0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7509" y="1320464"/>
            <a:ext cx="3848636" cy="3850839"/>
          </a:xfrm>
          <a:prstGeom prst="rect">
            <a:avLst/>
          </a:prstGeom>
          <a:noFill/>
          <a:ln w="57150">
            <a:solidFill>
              <a:srgbClr val="FF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94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4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8DBF4-F19E-4E41-8B9F-CFDAD5D99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Merging is next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A442E-A31F-4C2B-B937-8CD33EA87B3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AEE18A-9687-46A1-80C4-6A2CA1EF872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2319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83679-B222-41AF-B12F-88831C12F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 integrated intensities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B788C4-6497-47E4-B6C8-03DC63BE1F5D}"/>
              </a:ext>
            </a:extLst>
          </p:cNvPr>
          <p:cNvSpPr/>
          <p:nvPr/>
        </p:nvSpPr>
        <p:spPr>
          <a:xfrm>
            <a:off x="0" y="1630486"/>
            <a:ext cx="13324114" cy="8032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!UNIT_CELL_CONSTANTS=    67.918    67.918   102.177  90.000  90.000  90.000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!  H,  K, L,     IOBS,    SIGMA,  XCAL, YCAL,  ZCAL,    RLP,  PEAK,CORR,MAXC,XOBS, YOBS, ZOBS,  ALF0,BET0,ALF1,BET1,PSI,ISEG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-47 -11 -7 2.545E+02 2.788E+02 2995.1 2344.0 604.8 1.38699 77.12746  4 33 2978.5 2336.6 605.0  45.91 0.07 -29.44 66.81 -118.54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-47 -11 -6 1.002E+03 3.147E+02   22.1 2318.8  94.9 1.39114 78.49145 10 32   29.5 2311.6  95.0  31.25 0.09 -151.27 66.62 95.30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-47 -11 -6 1.366E+02 2.771E+02 2994.8 2329.0 603.0 1.39049 79.95720  4 29 2987.3 2329.6 603.1  45.91 0.07 -29.01 66.72 -118.77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-47 -11 -5 1.872E+03 3.339E+02   21.5 2304.4  93.7 1.39492 92.47218 23 35   25.3 2304.5  93.7  31.25 0.09 -151.71 66.54 94.48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-47 -11 -5 1.204E+03 2.971E+02 2995.5 2314.6 601.1 1.39429 78.44115 15 30 2986.6 2311.4 601.0  45.91 0.07 -28.57 66.64 -118.99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-47 -11 -4 6.058E+02 3.242E+02   20.0 2290.6  92.4 1.39900 96.87422 12 77   27.5 2290.6  92.4  31.25 0.09 -152.15 66.47 93.68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-47 -11 -4 4.104E+02 2.919E+02 2992.3 2298.0 599.2 1.39845 80.31631  6 31 2982.4 2288.8 598.7 111.48 0.07 -28.13 66.51 -119.18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-47 -11 -3 2.735E+03 3.281E+02   17.5 2277.3  91.2 1.40337 95.48840 30 34   19.2 2279.0  91.4  31.25 0.09 -152.59 66.42 92.90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-47 -11 -3 9.144E+02 3.109E+02 2994.8 2284.8 597.4 1.40283 75.93009 17 32 2983.7 2282.7 597.4 111.48 0.07 -27.69 66.46 -119.37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-47 -11 -2 3.644E+02 2.749E+02   14.1 2264.4  89.9 1.40808 92.92796  6 35   19.6 2264.0  89.8  31.81 0.09 -153.04 66.39 92.13 1 -47 -11               .-47 -11 -1 1.441E+03 2.964E+02    9.7 2252.0  88.6 1.41308 87.63616 23 33   14.4 2252.3  88.7  32.14 0.09 -153.48 66.36 91.39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-47 -11  0 3.293E+02 2.450E+02    4.4 2240.0  87.3 1.41836 80.78474  7 31   12.0 2236.6  87.0  32.14 0.09 -153.93 66.36 90.67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-47 -10 -9 1.047E+03 3.427E+02   22.3 2316.5 100.7 1.39148 81.59772 16 32   23.3 2318.8 100.7  27.88 0.08 -151.33 66.60 97.62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-47 -10 -9 1.153E+02 2.993E+02 2994.5 2326.5 608.7 1.39095 80.67455  4 31 2987.2 2325.2 608.4  45.91 0.07 -28.94 66.70 -116.36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-47 -10 -8 4.724E+03 3.767E+02   25.0 2300.6  99.5 1.39410 96.97063 44 49   24.9 2301.0  99.2  31.13 0.08 -151.77 66.48 96.75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-47 -10 -8 2.220E+03 3.363E+02 2992.0 2310.8 606.8 1.39349 84.59594 24 33 2988.1 2309.9 606.5  45.91 0.07 -28.51 66.58 -116.63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-47 -10 -7 6.914E+03 3.802E+02   26.6 2285.5  98.3 1.39692 99.42799 57 56   29.5 2287.8  98.5  31.25 0.09 -152.20 66.37 95.90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-47 -10 -7 3.098E+03 3.250E+02 2990.5 2295.6 604.9 1.39632 86.71242 35 35 2985.3 2294.3 604.7  45.91 0.07 -28.08 66.47 -116.87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-47 -10 -6 1.589E+03 2.980E+02   27.3 2271.0  97.1 1.40004 99.54026 16 32   29.5 2272.9  97.1  31.25 0.09 -152.63 66.28 95.07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-47 -10 -6 9.778E+02 3.015E+02 2989.9 2281.0 603.0 1.39944 87.42934 11 33 2984.9 2278.8 602.7  45.91 0.07 -27.65 66.38 -117.11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-47 -10 -5 1.086E+03 3.186E+02   27.1 2257.0  95.8 1.40345 99.49097 13 33   23.1 2258.3  95.7  31.25 0.09 -153.06 66.20 94.25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-47 -10 -5 7.046E+02 3.209E+02 2990.2 2267.0 601.2 1.40285 86.86985  8 33 2986.2 2270.9 601.7  45.91 0.07 -27.22 66.30 -117.33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-47 -10 -4 5.056E+03 3.658E+02   25.9 2243.5  94.6 1.40716 99.29475 48 45   27.0 2247.1  94.5  31.25 0.09 -153.50 66.14 93.46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-47 -10 -4 2.003E+03 3.387E+02 2986.7 2250.9 599.3 1.40664 89.14124 26 34 2985.0 2252.7 599.2 111.36 0.07 -26.79 66.17 -117.53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-47 -10 -3 8.050E+02 3.299E+02   23.8 2230.4  93.3 1.41117 98.79202 16 44   24.0 2225.9  92.9  31.25 0.09 -153.93 66.09 92.69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-47 -10 -3 7.560E+02 3.407E+02 2988.8 2237.9 597.5 1.41066 86.07878 7 31 2984.3 2240.7 597.5 111.48 0.07 -26.35 66.12 -117.73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-47 -10 -2 3.435E+03 3.298E+02 20.8 2217.9 92.0 1.41550 97.47218 30 44 23.3 2220.1 92.1 31.25 0.09 -154.37 66.05 91.93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-47 -10 -2 1.502E+03 3.296E+02 2991.9 2225.3 595.7 1.41499 81.04167 19 38 2987.7 2223.9 595.6 111.48 0.07 -25.91 66.08 -117.92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-47 -10 -1 1.185E+03 3.234E+02 16.8 2205.7 90.7 1.42013 94.89558 14 34 23.3 2203.6 91.0 31.25 0.09 -154.81 66.03 91.20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0 4.880E+02 3.137E+02 11.8 2193.8 89.4 1.42512 90.43126 12 35 17.5 2193.4 89.6 32.13 0.09 -155.26 66.02 90.47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-47 -10 1 7.198E+02 2.775E+02 6.1 2182.4 88.1 1.43037 82.80218 15 34 14.4 2180.9 88.0 32.14 0.09 -155.70 66.03 89.77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-47 -9 -11 1.625E+04 5.170E+02 16.5 2302.1 105.2 1.39783 89.53320 83 75 18.8 2303.5 105.5 27.87 0.08 -151.85 66.58 99.11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-47 -9 -10 3.139E+03 3.181E+02 21.4 2285.6 104.0 1.39940 97.73439 28 45 23.9 2286.7 104.1 27.87 0.08 -152.27 66.43 98.22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-47 -9 -10 1.502E+03 2.902E+02 2994.5 2294.9 610.6 1.39895 79.06115 25 34 2985.4 2292.3 610.5 56.07 0.07 -27.99 66.52 -114.47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-47 -9 -9 1.269E+03 3.169E+02 25.2 2269.7 102.8 1.40127 99.12431 15 33 24.9 2272.3 102.7 27.87 0.08 -152.69 66.30 97.34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-47 -9 -9 3.660E+02 3.163E+02 2991.9 2279.6 608.7 1.40076 84.73209 6 31 2980.7 2278.0 608.8 45.91 0.07 -27.58 66.40 -114.75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-47 -9 -8 3.405E+02 2.993E+02 28.1 2254.4 101.6 1.40342 99.61732 5 36 33.8 2251.4 101.8 27.87 0.08 -153.12 66.17 96.49 1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-47 -9 -8 5.246E+02 3.242E+02 2989.1 2264.3 606.9 1.40292 88.66219 7 31 2979.4 2256.8 606.8 45.91 0.07 -27.15 66.27 -115.01 1</a:t>
            </a: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88706D-1432-4626-B48C-B8BC245E749B}"/>
              </a:ext>
            </a:extLst>
          </p:cNvPr>
          <p:cNvSpPr txBox="1"/>
          <p:nvPr/>
        </p:nvSpPr>
        <p:spPr>
          <a:xfrm>
            <a:off x="851522" y="1189428"/>
            <a:ext cx="7780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INTEGRATE.HKL file has 1,238,805 lines from this 1.4 Å data set </a:t>
            </a:r>
            <a:r>
              <a:rPr lang="en-US" dirty="0" err="1"/>
              <a:t>ProK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310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E27EE-2044-4AED-915C-73412742C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00" y="-100638"/>
            <a:ext cx="8958943" cy="1143000"/>
          </a:xfrm>
        </p:spPr>
        <p:txBody>
          <a:bodyPr/>
          <a:lstStyle/>
          <a:p>
            <a:r>
              <a:rPr lang="en-US" sz="2800" dirty="0"/>
              <a:t>Intensity weighted reciprocal lattice, sectioned along c*, cutoff at 8 Å resolution for clarity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C639D0-F9E1-40DB-80ED-EA503E0B4B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5" r="23913" b="60227"/>
          <a:stretch/>
        </p:blipFill>
        <p:spPr>
          <a:xfrm>
            <a:off x="6041302" y="2568678"/>
            <a:ext cx="1408176" cy="13882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0CDD71-0F87-447B-A4EF-84E18051A6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0" r="21058" b="60227"/>
          <a:stretch/>
        </p:blipFill>
        <p:spPr>
          <a:xfrm>
            <a:off x="4490913" y="2568678"/>
            <a:ext cx="1527048" cy="13882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274928-B4BE-44F4-8CF9-8485078DFF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7" t="609" r="21225" b="59618"/>
          <a:stretch/>
        </p:blipFill>
        <p:spPr>
          <a:xfrm>
            <a:off x="3177115" y="2568678"/>
            <a:ext cx="1392057" cy="13882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A0C216-F37B-4299-896A-CB87C312FD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2" t="3190" r="23449" b="62276"/>
          <a:stretch/>
        </p:blipFill>
        <p:spPr>
          <a:xfrm>
            <a:off x="1660117" y="2660118"/>
            <a:ext cx="1392057" cy="12053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B4018C-FA92-47F6-8C26-3FEE928AF3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1" t="1703" r="21971" b="60573"/>
          <a:stretch/>
        </p:blipFill>
        <p:spPr>
          <a:xfrm>
            <a:off x="244719" y="2604445"/>
            <a:ext cx="1392057" cy="1316737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DED9265-AA5C-4D28-B7DB-AC1A95FA9EF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8" t="3057" r="20418" b="60529"/>
          <a:stretch/>
        </p:blipFill>
        <p:spPr>
          <a:xfrm>
            <a:off x="7540334" y="1125664"/>
            <a:ext cx="1506900" cy="12710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9E55CD-E6C7-4209-9E35-5045A914BC5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6" t="4088" r="24671" b="62387"/>
          <a:stretch/>
        </p:blipFill>
        <p:spPr>
          <a:xfrm>
            <a:off x="6121085" y="1176101"/>
            <a:ext cx="1321385" cy="11701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F35BE7C-0074-427D-A9BA-0D15163722F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0" t="5099" r="26747" b="62808"/>
          <a:stretch/>
        </p:blipFill>
        <p:spPr>
          <a:xfrm>
            <a:off x="4754622" y="1201103"/>
            <a:ext cx="1268597" cy="11201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F178D2-8372-4E2A-96F5-F86163DC944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1" t="4365" r="20664" b="63544"/>
          <a:stretch/>
        </p:blipFill>
        <p:spPr>
          <a:xfrm>
            <a:off x="3222350" y="1201103"/>
            <a:ext cx="1434408" cy="11201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C9D30F6-6234-4DB4-A00A-AB8B26EA8AC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6" t="4366" r="28819" b="63543"/>
          <a:stretch/>
        </p:blipFill>
        <p:spPr>
          <a:xfrm>
            <a:off x="2046246" y="1201103"/>
            <a:ext cx="1078239" cy="11201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FBD595F-6C8D-4D20-9B64-FCFD1F7E522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1" t="6199" r="32218" b="67908"/>
          <a:stretch/>
        </p:blipFill>
        <p:spPr>
          <a:xfrm>
            <a:off x="1052268" y="1309282"/>
            <a:ext cx="896113" cy="90378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A2151CE-0DCE-490B-8B06-E16E3BADF6E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7" t="8032" r="35741" b="68129"/>
          <a:stretch/>
        </p:blipFill>
        <p:spPr>
          <a:xfrm>
            <a:off x="202309" y="1345121"/>
            <a:ext cx="752094" cy="83210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7F5FFD5-B84C-40AB-9748-6253A5044AF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5" r="21777" b="60227"/>
          <a:stretch/>
        </p:blipFill>
        <p:spPr>
          <a:xfrm flipH="1">
            <a:off x="7456039" y="2543249"/>
            <a:ext cx="1392057" cy="13882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7F5DF7F-36F7-4385-88BB-9AE979C4E2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5" r="23913" b="60227"/>
          <a:stretch/>
        </p:blipFill>
        <p:spPr>
          <a:xfrm flipH="1">
            <a:off x="1526957" y="4141521"/>
            <a:ext cx="1408176" cy="13882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48FC88E-AB5C-4594-8A28-460895EFBB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0" r="21058" b="60227"/>
          <a:stretch/>
        </p:blipFill>
        <p:spPr>
          <a:xfrm flipH="1">
            <a:off x="2958474" y="4141521"/>
            <a:ext cx="1527048" cy="138827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6EA854B-1417-424D-B3DD-A35D860883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7" t="609" r="21225" b="59618"/>
          <a:stretch/>
        </p:blipFill>
        <p:spPr>
          <a:xfrm flipH="1">
            <a:off x="4407263" y="4141521"/>
            <a:ext cx="1392057" cy="13882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8C11586-4D89-4450-9F74-4605491B6A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2" t="3190" r="23449" b="62276"/>
          <a:stretch/>
        </p:blipFill>
        <p:spPr>
          <a:xfrm flipH="1">
            <a:off x="5924261" y="4232961"/>
            <a:ext cx="1392057" cy="120539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CC4EB86-3067-479D-8825-4BFC3AED1E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1" t="1703" r="21971" b="60573"/>
          <a:stretch/>
        </p:blipFill>
        <p:spPr>
          <a:xfrm flipH="1">
            <a:off x="7339659" y="4177288"/>
            <a:ext cx="1392057" cy="1316737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2264F810-4C04-4C6F-928A-73C9F3D615F3}"/>
              </a:ext>
            </a:extLst>
          </p:cNvPr>
          <p:cNvGrpSpPr/>
          <p:nvPr/>
        </p:nvGrpSpPr>
        <p:grpSpPr>
          <a:xfrm flipH="1">
            <a:off x="68450" y="5695990"/>
            <a:ext cx="8844925" cy="1271017"/>
            <a:chOff x="1523694" y="7564106"/>
            <a:chExt cx="8844925" cy="1271017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4D5B1B0-8359-467D-BC65-0B1FFDFE40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88" t="3057" r="20418" b="60529"/>
            <a:stretch/>
          </p:blipFill>
          <p:spPr>
            <a:xfrm>
              <a:off x="8861719" y="7564106"/>
              <a:ext cx="1506900" cy="127101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5457F12-4D69-448D-9822-9361BF202A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56" t="4088" r="24671" b="62387"/>
            <a:stretch/>
          </p:blipFill>
          <p:spPr>
            <a:xfrm>
              <a:off x="7442470" y="7614543"/>
              <a:ext cx="1321385" cy="1170144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E237AEF-2265-4D98-AB7E-BBE648B1C1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20" t="5099" r="26747" b="62808"/>
            <a:stretch/>
          </p:blipFill>
          <p:spPr>
            <a:xfrm>
              <a:off x="6076007" y="7639545"/>
              <a:ext cx="1268597" cy="112014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132FCE8-B1C6-4B99-BA32-45CB7E19C3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81" t="4365" r="20664" b="63544"/>
            <a:stretch/>
          </p:blipFill>
          <p:spPr>
            <a:xfrm>
              <a:off x="4543735" y="7639545"/>
              <a:ext cx="1434408" cy="112014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24DB0DF-93E8-4059-A5BB-2EAAB0196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66" t="4366" r="28819" b="63543"/>
            <a:stretch/>
          </p:blipFill>
          <p:spPr>
            <a:xfrm>
              <a:off x="3367631" y="7639545"/>
              <a:ext cx="1078239" cy="112014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3E3BAB0-B9CC-49BA-98C0-21B1740E80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51" t="6199" r="32218" b="67908"/>
            <a:stretch/>
          </p:blipFill>
          <p:spPr>
            <a:xfrm>
              <a:off x="2373653" y="7747724"/>
              <a:ext cx="896113" cy="903781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3A2A5E2-7C7B-4926-8B23-AE01DBF864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67" t="8032" r="35741" b="68129"/>
            <a:stretch/>
          </p:blipFill>
          <p:spPr>
            <a:xfrm>
              <a:off x="1523694" y="7783563"/>
              <a:ext cx="752094" cy="832104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5CD05386-D569-486E-8D48-9AE5DC5614CA}"/>
              </a:ext>
            </a:extLst>
          </p:cNvPr>
          <p:cNvSpPr txBox="1"/>
          <p:nvPr/>
        </p:nvSpPr>
        <p:spPr>
          <a:xfrm>
            <a:off x="296169" y="1260345"/>
            <a:ext cx="590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L=-12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F948E87-9E79-457C-80BA-A91DD6BA3D40}"/>
              </a:ext>
            </a:extLst>
          </p:cNvPr>
          <p:cNvSpPr txBox="1"/>
          <p:nvPr/>
        </p:nvSpPr>
        <p:spPr>
          <a:xfrm>
            <a:off x="1205211" y="1206621"/>
            <a:ext cx="5817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L=-11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907219B-3D02-4502-AB29-E074483D3A50}"/>
              </a:ext>
            </a:extLst>
          </p:cNvPr>
          <p:cNvSpPr txBox="1"/>
          <p:nvPr/>
        </p:nvSpPr>
        <p:spPr>
          <a:xfrm>
            <a:off x="2269041" y="1139365"/>
            <a:ext cx="590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L=-10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ABD0978-BF52-4B63-BEEC-143DC8691EC6}"/>
              </a:ext>
            </a:extLst>
          </p:cNvPr>
          <p:cNvSpPr txBox="1"/>
          <p:nvPr/>
        </p:nvSpPr>
        <p:spPr>
          <a:xfrm>
            <a:off x="3622904" y="1037601"/>
            <a:ext cx="50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L=-9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28E4D94-1C26-4FCC-8F54-25C4C3700B61}"/>
              </a:ext>
            </a:extLst>
          </p:cNvPr>
          <p:cNvSpPr txBox="1"/>
          <p:nvPr/>
        </p:nvSpPr>
        <p:spPr>
          <a:xfrm>
            <a:off x="5199136" y="1000865"/>
            <a:ext cx="50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L=-8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ED6036A-B47B-4483-961B-66E3718D90B9}"/>
              </a:ext>
            </a:extLst>
          </p:cNvPr>
          <p:cNvSpPr txBox="1"/>
          <p:nvPr/>
        </p:nvSpPr>
        <p:spPr>
          <a:xfrm>
            <a:off x="6530405" y="928446"/>
            <a:ext cx="50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L=-7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82D7C8C-9358-4D89-9CD3-40EA3B1539E5}"/>
              </a:ext>
            </a:extLst>
          </p:cNvPr>
          <p:cNvSpPr txBox="1"/>
          <p:nvPr/>
        </p:nvSpPr>
        <p:spPr>
          <a:xfrm>
            <a:off x="8028480" y="897194"/>
            <a:ext cx="50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L=-6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A204BA2-4F4B-4849-AFF8-C933D4957AA6}"/>
              </a:ext>
            </a:extLst>
          </p:cNvPr>
          <p:cNvSpPr txBox="1"/>
          <p:nvPr/>
        </p:nvSpPr>
        <p:spPr>
          <a:xfrm>
            <a:off x="637314" y="2379262"/>
            <a:ext cx="50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L=-5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23778B8-D4D1-4EA7-B605-7091EE2F3E96}"/>
              </a:ext>
            </a:extLst>
          </p:cNvPr>
          <p:cNvSpPr txBox="1"/>
          <p:nvPr/>
        </p:nvSpPr>
        <p:spPr>
          <a:xfrm>
            <a:off x="2029371" y="2379262"/>
            <a:ext cx="50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L=-4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47FBBA7-76D9-49E1-876F-7DAF34EBBBE1}"/>
              </a:ext>
            </a:extLst>
          </p:cNvPr>
          <p:cNvSpPr txBox="1"/>
          <p:nvPr/>
        </p:nvSpPr>
        <p:spPr>
          <a:xfrm>
            <a:off x="3620509" y="2396202"/>
            <a:ext cx="50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L=-3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3AE392B-5F2D-4549-BD57-E2E39690B05D}"/>
              </a:ext>
            </a:extLst>
          </p:cNvPr>
          <p:cNvSpPr txBox="1"/>
          <p:nvPr/>
        </p:nvSpPr>
        <p:spPr>
          <a:xfrm>
            <a:off x="4989130" y="2367316"/>
            <a:ext cx="50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L=-2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9CAAE4F-4996-4170-BA4C-27B6EF03EBB8}"/>
              </a:ext>
            </a:extLst>
          </p:cNvPr>
          <p:cNvSpPr txBox="1"/>
          <p:nvPr/>
        </p:nvSpPr>
        <p:spPr>
          <a:xfrm>
            <a:off x="6516178" y="2379262"/>
            <a:ext cx="50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L=-1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CFD0404-341D-4E0B-9279-4924F90C6A49}"/>
              </a:ext>
            </a:extLst>
          </p:cNvPr>
          <p:cNvSpPr txBox="1"/>
          <p:nvPr/>
        </p:nvSpPr>
        <p:spPr>
          <a:xfrm>
            <a:off x="7933181" y="2437293"/>
            <a:ext cx="50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L=-0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5D6B597-AF30-4DEF-9172-EE8D6982DD66}"/>
              </a:ext>
            </a:extLst>
          </p:cNvPr>
          <p:cNvSpPr txBox="1"/>
          <p:nvPr/>
        </p:nvSpPr>
        <p:spPr>
          <a:xfrm>
            <a:off x="2058887" y="3956948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L=+1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0648E38-8E78-4284-8447-05CC4F097C87}"/>
              </a:ext>
            </a:extLst>
          </p:cNvPr>
          <p:cNvSpPr txBox="1"/>
          <p:nvPr/>
        </p:nvSpPr>
        <p:spPr>
          <a:xfrm>
            <a:off x="3495928" y="3956948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L=+2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38CE4C9-9276-4EF6-B1EF-6A99283162AD}"/>
              </a:ext>
            </a:extLst>
          </p:cNvPr>
          <p:cNvSpPr txBox="1"/>
          <p:nvPr/>
        </p:nvSpPr>
        <p:spPr>
          <a:xfrm>
            <a:off x="4951687" y="3969007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L=+3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8705975-4F66-42EC-B1BB-C6F1BA6F69A5}"/>
              </a:ext>
            </a:extLst>
          </p:cNvPr>
          <p:cNvSpPr txBox="1"/>
          <p:nvPr/>
        </p:nvSpPr>
        <p:spPr>
          <a:xfrm>
            <a:off x="6371393" y="4013027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L=+4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3AA7446-D252-4050-9F05-86F78C92B137}"/>
              </a:ext>
            </a:extLst>
          </p:cNvPr>
          <p:cNvSpPr txBox="1"/>
          <p:nvPr/>
        </p:nvSpPr>
        <p:spPr>
          <a:xfrm>
            <a:off x="7798892" y="4003021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L=+5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57C002E-F7EB-48FA-9DC1-80809B025504}"/>
              </a:ext>
            </a:extLst>
          </p:cNvPr>
          <p:cNvSpPr txBox="1"/>
          <p:nvPr/>
        </p:nvSpPr>
        <p:spPr>
          <a:xfrm>
            <a:off x="537746" y="5431812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L=+6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4587A33-2D3D-414A-A29E-C98DB786A3E0}"/>
              </a:ext>
            </a:extLst>
          </p:cNvPr>
          <p:cNvSpPr txBox="1"/>
          <p:nvPr/>
        </p:nvSpPr>
        <p:spPr>
          <a:xfrm>
            <a:off x="2090577" y="5494430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L=+7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9026049-8EB6-4322-9558-F6EBB196375E}"/>
              </a:ext>
            </a:extLst>
          </p:cNvPr>
          <p:cNvSpPr txBox="1"/>
          <p:nvPr/>
        </p:nvSpPr>
        <p:spPr>
          <a:xfrm>
            <a:off x="3450128" y="5543400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L=+8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4E4C6B5-2B68-4976-8BB5-26CF3E942A29}"/>
              </a:ext>
            </a:extLst>
          </p:cNvPr>
          <p:cNvSpPr txBox="1"/>
          <p:nvPr/>
        </p:nvSpPr>
        <p:spPr>
          <a:xfrm>
            <a:off x="4950658" y="5587855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L=+9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CF16818-81AC-4956-ACD7-FE7F32036F89}"/>
              </a:ext>
            </a:extLst>
          </p:cNvPr>
          <p:cNvSpPr txBox="1"/>
          <p:nvPr/>
        </p:nvSpPr>
        <p:spPr>
          <a:xfrm>
            <a:off x="6265249" y="5658285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L=+10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61B4A5E-D47F-43EC-874C-9F7FD1557E40}"/>
              </a:ext>
            </a:extLst>
          </p:cNvPr>
          <p:cNvSpPr txBox="1"/>
          <p:nvPr/>
        </p:nvSpPr>
        <p:spPr>
          <a:xfrm>
            <a:off x="7342253" y="5741108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L=+11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F9ADA78-21BB-4D8B-9A01-3D23B87E5E82}"/>
              </a:ext>
            </a:extLst>
          </p:cNvPr>
          <p:cNvSpPr txBox="1"/>
          <p:nvPr/>
        </p:nvSpPr>
        <p:spPr>
          <a:xfrm>
            <a:off x="8219398" y="5796784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L=+12</a:t>
            </a:r>
          </a:p>
        </p:txBody>
      </p:sp>
    </p:spTree>
    <p:extLst>
      <p:ext uri="{BB962C8B-B14F-4D97-AF65-F5344CB8AC3E}">
        <p14:creationId xmlns:p14="http://schemas.microsoft.com/office/powerpoint/2010/main" val="27840311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E27EE-2044-4AED-915C-73412742C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00" y="-100638"/>
            <a:ext cx="8958943" cy="1143000"/>
          </a:xfrm>
        </p:spPr>
        <p:txBody>
          <a:bodyPr/>
          <a:lstStyle/>
          <a:p>
            <a:r>
              <a:rPr lang="en-US" sz="2800" dirty="0"/>
              <a:t>Intensity weighted reciprocal lattice, sectioned along c*, cutoff at 8 Å resolution for clarity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B4A3431-5154-4C22-9B1A-7B192479E46D}"/>
              </a:ext>
            </a:extLst>
          </p:cNvPr>
          <p:cNvGrpSpPr>
            <a:grpSpLocks noChangeAspect="1"/>
          </p:cNvGrpSpPr>
          <p:nvPr/>
        </p:nvGrpSpPr>
        <p:grpSpPr>
          <a:xfrm>
            <a:off x="3545471" y="2511471"/>
            <a:ext cx="2256281" cy="2750643"/>
            <a:chOff x="202309" y="1260345"/>
            <a:chExt cx="752094" cy="91688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A2151CE-0DCE-490B-8B06-E16E3BADF6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67" t="8032" r="35741" b="68129"/>
            <a:stretch/>
          </p:blipFill>
          <p:spPr>
            <a:xfrm>
              <a:off x="202309" y="1345121"/>
              <a:ext cx="752094" cy="83210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CD05386-D569-486E-8D48-9AE5DC5614CA}"/>
                </a:ext>
              </a:extLst>
            </p:cNvPr>
            <p:cNvSpPr txBox="1"/>
            <p:nvPr/>
          </p:nvSpPr>
          <p:spPr>
            <a:xfrm>
              <a:off x="296169" y="1260345"/>
              <a:ext cx="5902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L=-12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59A0B9-F933-41EF-B059-606F22EFF9FD}"/>
              </a:ext>
            </a:extLst>
          </p:cNvPr>
          <p:cNvGrpSpPr>
            <a:grpSpLocks noChangeAspect="1"/>
          </p:cNvGrpSpPr>
          <p:nvPr/>
        </p:nvGrpSpPr>
        <p:grpSpPr>
          <a:xfrm>
            <a:off x="3375839" y="2265651"/>
            <a:ext cx="2688339" cy="3019323"/>
            <a:chOff x="1052268" y="1206621"/>
            <a:chExt cx="896113" cy="1006442"/>
          </a:xfrm>
          <a:solidFill>
            <a:schemeClr val="bg1"/>
          </a:solidFill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FBD595F-6C8D-4D20-9B64-FCFD1F7E52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51" t="6199" r="32218" b="67908"/>
            <a:stretch/>
          </p:blipFill>
          <p:spPr>
            <a:xfrm>
              <a:off x="1052268" y="1309282"/>
              <a:ext cx="896113" cy="903781"/>
            </a:xfrm>
            <a:prstGeom prst="rect">
              <a:avLst/>
            </a:prstGeom>
            <a:grpFill/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F948E87-9E79-457C-80BA-A91DD6BA3D40}"/>
                </a:ext>
              </a:extLst>
            </p:cNvPr>
            <p:cNvSpPr txBox="1"/>
            <p:nvPr/>
          </p:nvSpPr>
          <p:spPr>
            <a:xfrm>
              <a:off x="1205211" y="1206621"/>
              <a:ext cx="581762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L=-11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E8453AB-5618-4DC9-B47E-50A5F2ACAEB1}"/>
              </a:ext>
            </a:extLst>
          </p:cNvPr>
          <p:cNvGrpSpPr>
            <a:grpSpLocks noChangeAspect="1"/>
          </p:cNvGrpSpPr>
          <p:nvPr/>
        </p:nvGrpSpPr>
        <p:grpSpPr>
          <a:xfrm>
            <a:off x="3075303" y="2204110"/>
            <a:ext cx="3234716" cy="3545637"/>
            <a:chOff x="2046246" y="1139365"/>
            <a:chExt cx="1078239" cy="1181878"/>
          </a:xfrm>
          <a:solidFill>
            <a:schemeClr val="bg1"/>
          </a:solidFill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C9D30F6-6234-4DB4-A00A-AB8B26EA8A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66" t="4366" r="28819" b="63543"/>
            <a:stretch/>
          </p:blipFill>
          <p:spPr>
            <a:xfrm>
              <a:off x="2046246" y="1201103"/>
              <a:ext cx="1078239" cy="1120140"/>
            </a:xfrm>
            <a:prstGeom prst="rect">
              <a:avLst/>
            </a:prstGeom>
            <a:grpFill/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907219B-3D02-4502-AB29-E074483D3A50}"/>
                </a:ext>
              </a:extLst>
            </p:cNvPr>
            <p:cNvSpPr txBox="1"/>
            <p:nvPr/>
          </p:nvSpPr>
          <p:spPr>
            <a:xfrm>
              <a:off x="2269041" y="1139365"/>
              <a:ext cx="590226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L=-10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A9AC7D7-6367-4401-987B-F87C2A2A715B}"/>
              </a:ext>
            </a:extLst>
          </p:cNvPr>
          <p:cNvGrpSpPr>
            <a:grpSpLocks noChangeAspect="1"/>
          </p:cNvGrpSpPr>
          <p:nvPr/>
        </p:nvGrpSpPr>
        <p:grpSpPr>
          <a:xfrm>
            <a:off x="2616022" y="1899569"/>
            <a:ext cx="4303221" cy="3850926"/>
            <a:chOff x="3222350" y="1037601"/>
            <a:chExt cx="1434408" cy="1283642"/>
          </a:xfrm>
          <a:solidFill>
            <a:schemeClr val="bg1"/>
          </a:solidFill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3F178D2-8372-4E2A-96F5-F86163DC9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81" t="4365" r="20664" b="63544"/>
            <a:stretch/>
          </p:blipFill>
          <p:spPr>
            <a:xfrm>
              <a:off x="3222350" y="1201103"/>
              <a:ext cx="1434408" cy="1120140"/>
            </a:xfrm>
            <a:prstGeom prst="rect">
              <a:avLst/>
            </a:prstGeom>
            <a:grpFill/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ABD0978-BF52-4B63-BEEC-143DC8691EC6}"/>
                </a:ext>
              </a:extLst>
            </p:cNvPr>
            <p:cNvSpPr txBox="1"/>
            <p:nvPr/>
          </p:nvSpPr>
          <p:spPr>
            <a:xfrm>
              <a:off x="3622904" y="1037601"/>
              <a:ext cx="505267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L=-9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B46983F-A8C7-4A1F-91B0-FB43E33F7E2E}"/>
              </a:ext>
            </a:extLst>
          </p:cNvPr>
          <p:cNvGrpSpPr>
            <a:grpSpLocks noChangeAspect="1"/>
          </p:cNvGrpSpPr>
          <p:nvPr/>
        </p:nvGrpSpPr>
        <p:grpSpPr>
          <a:xfrm>
            <a:off x="2660391" y="1870692"/>
            <a:ext cx="3805791" cy="3961139"/>
            <a:chOff x="4754622" y="1000865"/>
            <a:chExt cx="1268597" cy="1320378"/>
          </a:xfrm>
          <a:solidFill>
            <a:schemeClr val="bg1"/>
          </a:solidFill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F35BE7C-0074-427D-A9BA-0D15163722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20" t="5099" r="26747" b="62808"/>
            <a:stretch/>
          </p:blipFill>
          <p:spPr>
            <a:xfrm>
              <a:off x="4754622" y="1201103"/>
              <a:ext cx="1268597" cy="1120140"/>
            </a:xfrm>
            <a:prstGeom prst="rect">
              <a:avLst/>
            </a:prstGeom>
            <a:grpFill/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28E4D94-1C26-4FCC-8F54-25C4C3700B61}"/>
                </a:ext>
              </a:extLst>
            </p:cNvPr>
            <p:cNvSpPr txBox="1"/>
            <p:nvPr/>
          </p:nvSpPr>
          <p:spPr>
            <a:xfrm>
              <a:off x="5136287" y="1000865"/>
              <a:ext cx="505267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L=-8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F0D239D-76BC-4E7D-9EFE-9AC25A767CAB}"/>
              </a:ext>
            </a:extLst>
          </p:cNvPr>
          <p:cNvGrpSpPr>
            <a:grpSpLocks noChangeAspect="1"/>
          </p:cNvGrpSpPr>
          <p:nvPr/>
        </p:nvGrpSpPr>
        <p:grpSpPr>
          <a:xfrm>
            <a:off x="2649962" y="1615777"/>
            <a:ext cx="3964159" cy="4253399"/>
            <a:chOff x="6121085" y="928446"/>
            <a:chExt cx="1321385" cy="1417799"/>
          </a:xfrm>
          <a:solidFill>
            <a:schemeClr val="bg1"/>
          </a:solidFill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89E55CD-E6C7-4209-9E35-5045A914BC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56" t="4088" r="24671" b="62387"/>
            <a:stretch/>
          </p:blipFill>
          <p:spPr>
            <a:xfrm>
              <a:off x="6121085" y="1176101"/>
              <a:ext cx="1321385" cy="1170144"/>
            </a:xfrm>
            <a:prstGeom prst="rect">
              <a:avLst/>
            </a:prstGeom>
            <a:grpFill/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ED6036A-B47B-4483-961B-66E3718D90B9}"/>
                </a:ext>
              </a:extLst>
            </p:cNvPr>
            <p:cNvSpPr txBox="1"/>
            <p:nvPr/>
          </p:nvSpPr>
          <p:spPr>
            <a:xfrm>
              <a:off x="6529144" y="928446"/>
              <a:ext cx="505267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L=-7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72B30EF-0282-457C-AB9B-47DE86075717}"/>
              </a:ext>
            </a:extLst>
          </p:cNvPr>
          <p:cNvGrpSpPr>
            <a:grpSpLocks noChangeAspect="1"/>
          </p:cNvGrpSpPr>
          <p:nvPr/>
        </p:nvGrpSpPr>
        <p:grpSpPr>
          <a:xfrm>
            <a:off x="2413261" y="1564868"/>
            <a:ext cx="4520700" cy="4498463"/>
            <a:chOff x="7540334" y="897194"/>
            <a:chExt cx="1506900" cy="1499487"/>
          </a:xfrm>
          <a:solidFill>
            <a:schemeClr val="bg1"/>
          </a:solidFill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DED9265-AA5C-4D28-B7DB-AC1A95FA9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88" t="3057" r="20418" b="60529"/>
            <a:stretch/>
          </p:blipFill>
          <p:spPr>
            <a:xfrm>
              <a:off x="7540334" y="1125664"/>
              <a:ext cx="1506900" cy="1271017"/>
            </a:xfrm>
            <a:prstGeom prst="rect">
              <a:avLst/>
            </a:prstGeom>
            <a:grpFill/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82D7C8C-9358-4D89-9CD3-40EA3B1539E5}"/>
                </a:ext>
              </a:extLst>
            </p:cNvPr>
            <p:cNvSpPr txBox="1"/>
            <p:nvPr/>
          </p:nvSpPr>
          <p:spPr>
            <a:xfrm>
              <a:off x="8028480" y="897194"/>
              <a:ext cx="505267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L=-6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5EFBFBF-A3B5-4650-884D-E8247AE5CB41}"/>
              </a:ext>
            </a:extLst>
          </p:cNvPr>
          <p:cNvGrpSpPr>
            <a:grpSpLocks noChangeAspect="1"/>
          </p:cNvGrpSpPr>
          <p:nvPr/>
        </p:nvGrpSpPr>
        <p:grpSpPr>
          <a:xfrm>
            <a:off x="2641446" y="1437567"/>
            <a:ext cx="4176173" cy="4625764"/>
            <a:chOff x="244719" y="2379262"/>
            <a:chExt cx="1392057" cy="1541920"/>
          </a:xfrm>
          <a:solidFill>
            <a:schemeClr val="bg1"/>
          </a:solidFill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4B4018C-FA92-47F6-8C26-3FEE928AF3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91" t="1703" r="21971" b="60573"/>
            <a:stretch/>
          </p:blipFill>
          <p:spPr>
            <a:xfrm>
              <a:off x="244719" y="2604445"/>
              <a:ext cx="1392057" cy="1316737"/>
            </a:xfrm>
            <a:prstGeom prst="rect">
              <a:avLst/>
            </a:prstGeom>
            <a:grpFill/>
            <a:scene3d>
              <a:camera prst="orthographicFront">
                <a:rot lat="0" lon="0" rev="0"/>
              </a:camera>
              <a:lightRig rig="threePt" dir="t"/>
            </a:scene3d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A204BA2-4F4B-4849-AFF8-C933D4957AA6}"/>
                </a:ext>
              </a:extLst>
            </p:cNvPr>
            <p:cNvSpPr txBox="1"/>
            <p:nvPr/>
          </p:nvSpPr>
          <p:spPr>
            <a:xfrm>
              <a:off x="688114" y="2379262"/>
              <a:ext cx="505267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L=-5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CBD36A7-5E83-43C1-A89C-A06316F89C1C}"/>
              </a:ext>
            </a:extLst>
          </p:cNvPr>
          <p:cNvGrpSpPr>
            <a:grpSpLocks noChangeAspect="1"/>
          </p:cNvGrpSpPr>
          <p:nvPr/>
        </p:nvGrpSpPr>
        <p:grpSpPr>
          <a:xfrm>
            <a:off x="2558872" y="1411467"/>
            <a:ext cx="4176173" cy="4458734"/>
            <a:chOff x="1660117" y="2379262"/>
            <a:chExt cx="1392057" cy="1486246"/>
          </a:xfrm>
          <a:solidFill>
            <a:schemeClr val="bg1"/>
          </a:solidFill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7A0C216-F37B-4299-896A-CB87C312F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12" t="3190" r="23449" b="62276"/>
            <a:stretch/>
          </p:blipFill>
          <p:spPr>
            <a:xfrm>
              <a:off x="1660117" y="2660118"/>
              <a:ext cx="1392057" cy="1205390"/>
            </a:xfrm>
            <a:prstGeom prst="rect">
              <a:avLst/>
            </a:prstGeom>
            <a:grpFill/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23778B8-D4D1-4EA7-B605-7091EE2F3E96}"/>
                </a:ext>
              </a:extLst>
            </p:cNvPr>
            <p:cNvSpPr txBox="1"/>
            <p:nvPr/>
          </p:nvSpPr>
          <p:spPr>
            <a:xfrm>
              <a:off x="2103512" y="2379262"/>
              <a:ext cx="505267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L=-4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F90EFED-59FC-44CC-A0DF-DC46BA7FE866}"/>
              </a:ext>
            </a:extLst>
          </p:cNvPr>
          <p:cNvGrpSpPr>
            <a:grpSpLocks noChangeAspect="1"/>
          </p:cNvGrpSpPr>
          <p:nvPr/>
        </p:nvGrpSpPr>
        <p:grpSpPr>
          <a:xfrm>
            <a:off x="2766304" y="1411467"/>
            <a:ext cx="4176173" cy="4716718"/>
            <a:chOff x="3177115" y="2384708"/>
            <a:chExt cx="1392057" cy="1572240"/>
          </a:xfrm>
          <a:solidFill>
            <a:schemeClr val="bg1"/>
          </a:solidFill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1274928-B4BE-44F4-8CF9-8485078DFF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37" t="609" r="21225" b="59618"/>
            <a:stretch/>
          </p:blipFill>
          <p:spPr>
            <a:xfrm>
              <a:off x="3177115" y="2568678"/>
              <a:ext cx="1392057" cy="1388270"/>
            </a:xfrm>
            <a:prstGeom prst="rect">
              <a:avLst/>
            </a:prstGeom>
            <a:grpFill/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47FBBA7-76D9-49E1-876F-7DAF34EBBBE1}"/>
                </a:ext>
              </a:extLst>
            </p:cNvPr>
            <p:cNvSpPr txBox="1"/>
            <p:nvPr/>
          </p:nvSpPr>
          <p:spPr>
            <a:xfrm>
              <a:off x="3523034" y="2384708"/>
              <a:ext cx="505267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L=-3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3DCEA5B-BB03-4D06-8527-3C0E4997B6EB}"/>
              </a:ext>
            </a:extLst>
          </p:cNvPr>
          <p:cNvGrpSpPr>
            <a:grpSpLocks noChangeAspect="1"/>
          </p:cNvGrpSpPr>
          <p:nvPr/>
        </p:nvGrpSpPr>
        <p:grpSpPr>
          <a:xfrm>
            <a:off x="2394804" y="1375411"/>
            <a:ext cx="4581137" cy="4674883"/>
            <a:chOff x="4490913" y="2398652"/>
            <a:chExt cx="1527048" cy="1558296"/>
          </a:xfrm>
          <a:solidFill>
            <a:schemeClr val="bg1"/>
          </a:solidFill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10CDD71-0F87-447B-A4EF-84E18051A6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30" r="21058" b="60227"/>
            <a:stretch/>
          </p:blipFill>
          <p:spPr>
            <a:xfrm>
              <a:off x="4490913" y="2568678"/>
              <a:ext cx="1527048" cy="1388270"/>
            </a:xfrm>
            <a:prstGeom prst="rect">
              <a:avLst/>
            </a:prstGeom>
            <a:grpFill/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3AE392B-5F2D-4549-BD57-E2E39690B05D}"/>
                </a:ext>
              </a:extLst>
            </p:cNvPr>
            <p:cNvSpPr txBox="1"/>
            <p:nvPr/>
          </p:nvSpPr>
          <p:spPr>
            <a:xfrm>
              <a:off x="4950658" y="2398652"/>
              <a:ext cx="505267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L=-2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A685146-404E-4C31-93F7-B7E96DD9F034}"/>
              </a:ext>
            </a:extLst>
          </p:cNvPr>
          <p:cNvGrpSpPr>
            <a:grpSpLocks noChangeAspect="1"/>
          </p:cNvGrpSpPr>
          <p:nvPr/>
        </p:nvGrpSpPr>
        <p:grpSpPr>
          <a:xfrm>
            <a:off x="2540996" y="1309118"/>
            <a:ext cx="4224529" cy="4733058"/>
            <a:chOff x="6041302" y="2379262"/>
            <a:chExt cx="1408176" cy="1577686"/>
          </a:xfrm>
          <a:solidFill>
            <a:schemeClr val="bg1"/>
          </a:solidFill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C639D0-F9E1-40DB-80ED-EA503E0B4B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5" r="23913" b="60227"/>
            <a:stretch/>
          </p:blipFill>
          <p:spPr>
            <a:xfrm>
              <a:off x="6041302" y="2568678"/>
              <a:ext cx="1408176" cy="1388270"/>
            </a:xfrm>
            <a:prstGeom prst="rect">
              <a:avLst/>
            </a:prstGeom>
            <a:grpFill/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9CAAE4F-4996-4170-BA4C-27B6EF03EBB8}"/>
                </a:ext>
              </a:extLst>
            </p:cNvPr>
            <p:cNvSpPr txBox="1"/>
            <p:nvPr/>
          </p:nvSpPr>
          <p:spPr>
            <a:xfrm>
              <a:off x="6484367" y="2379262"/>
              <a:ext cx="505267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L=-1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71EA6BA-E0B4-4623-AEFC-1414D6B911E4}"/>
              </a:ext>
            </a:extLst>
          </p:cNvPr>
          <p:cNvGrpSpPr>
            <a:grpSpLocks noChangeAspect="1"/>
          </p:cNvGrpSpPr>
          <p:nvPr/>
        </p:nvGrpSpPr>
        <p:grpSpPr>
          <a:xfrm>
            <a:off x="2276933" y="1566098"/>
            <a:ext cx="4176173" cy="4482674"/>
            <a:chOff x="7456039" y="2437293"/>
            <a:chExt cx="1392057" cy="1494226"/>
          </a:xfrm>
          <a:solidFill>
            <a:schemeClr val="bg1"/>
          </a:solidFill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7F5FFD5-B84C-40AB-9748-6253A5044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85" r="21777" b="60227"/>
            <a:stretch/>
          </p:blipFill>
          <p:spPr>
            <a:xfrm flipH="1">
              <a:off x="7456039" y="2543249"/>
              <a:ext cx="1392057" cy="1388270"/>
            </a:xfrm>
            <a:prstGeom prst="rect">
              <a:avLst/>
            </a:prstGeom>
            <a:grpFill/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CFD0404-341D-4E0B-9279-4924F90C6A49}"/>
                </a:ext>
              </a:extLst>
            </p:cNvPr>
            <p:cNvSpPr txBox="1"/>
            <p:nvPr/>
          </p:nvSpPr>
          <p:spPr>
            <a:xfrm>
              <a:off x="7933181" y="2437293"/>
              <a:ext cx="305876" cy="923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L=-0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2E16973-3EF2-4D89-AA16-0467EA330685}"/>
              </a:ext>
            </a:extLst>
          </p:cNvPr>
          <p:cNvGrpSpPr>
            <a:grpSpLocks noChangeAspect="1"/>
          </p:cNvGrpSpPr>
          <p:nvPr/>
        </p:nvGrpSpPr>
        <p:grpSpPr>
          <a:xfrm>
            <a:off x="2550478" y="1307413"/>
            <a:ext cx="4224529" cy="4733058"/>
            <a:chOff x="6041302" y="2379262"/>
            <a:chExt cx="1408176" cy="1577686"/>
          </a:xfrm>
          <a:noFill/>
        </p:grpSpPr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BA100015-5FB2-4A05-B3AC-ACA64804DE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5" r="23913" b="60227"/>
            <a:stretch/>
          </p:blipFill>
          <p:spPr>
            <a:xfrm>
              <a:off x="6041302" y="2568678"/>
              <a:ext cx="1408176" cy="1388270"/>
            </a:xfrm>
            <a:prstGeom prst="rect">
              <a:avLst/>
            </a:prstGeom>
            <a:grpFill/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184ABA7F-02A9-450D-BBBD-808852CDDEA9}"/>
                </a:ext>
              </a:extLst>
            </p:cNvPr>
            <p:cNvSpPr txBox="1"/>
            <p:nvPr/>
          </p:nvSpPr>
          <p:spPr>
            <a:xfrm>
              <a:off x="6484367" y="2379262"/>
              <a:ext cx="391642" cy="923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L=+1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9CCCE4E-FD19-426E-8DB6-3F10AE5A8E69}"/>
              </a:ext>
            </a:extLst>
          </p:cNvPr>
          <p:cNvGrpSpPr>
            <a:grpSpLocks noChangeAspect="1"/>
          </p:cNvGrpSpPr>
          <p:nvPr/>
        </p:nvGrpSpPr>
        <p:grpSpPr>
          <a:xfrm>
            <a:off x="2389107" y="1371514"/>
            <a:ext cx="4581137" cy="4674883"/>
            <a:chOff x="4490913" y="2398652"/>
            <a:chExt cx="1527048" cy="1558296"/>
          </a:xfrm>
          <a:solidFill>
            <a:schemeClr val="bg1"/>
          </a:solidFill>
        </p:grpSpPr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8CC4FB8B-CEEA-4FBF-8F4F-77E9B45BFB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30" r="21058" b="60227"/>
            <a:stretch/>
          </p:blipFill>
          <p:spPr>
            <a:xfrm>
              <a:off x="4490913" y="2568678"/>
              <a:ext cx="1527048" cy="1388270"/>
            </a:xfrm>
            <a:prstGeom prst="rect">
              <a:avLst/>
            </a:prstGeom>
            <a:noFill/>
          </p:spPr>
        </p:pic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5F470083-9BD6-4049-A4C3-13238AAEC7D0}"/>
                </a:ext>
              </a:extLst>
            </p:cNvPr>
            <p:cNvSpPr txBox="1"/>
            <p:nvPr/>
          </p:nvSpPr>
          <p:spPr>
            <a:xfrm>
              <a:off x="4950658" y="2398652"/>
              <a:ext cx="543739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L=+2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35F1470-C1FD-497C-8C9F-3A1757F179D0}"/>
              </a:ext>
            </a:extLst>
          </p:cNvPr>
          <p:cNvGrpSpPr>
            <a:grpSpLocks noChangeAspect="1"/>
          </p:cNvGrpSpPr>
          <p:nvPr/>
        </p:nvGrpSpPr>
        <p:grpSpPr>
          <a:xfrm>
            <a:off x="2766699" y="1409859"/>
            <a:ext cx="4176173" cy="4716718"/>
            <a:chOff x="3177115" y="2384708"/>
            <a:chExt cx="1392057" cy="1572240"/>
          </a:xfrm>
          <a:solidFill>
            <a:schemeClr val="bg1"/>
          </a:solidFill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7EE4B48E-5C12-4B6D-9A1B-78B99C669D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37" t="609" r="21225" b="59618"/>
            <a:stretch/>
          </p:blipFill>
          <p:spPr>
            <a:xfrm>
              <a:off x="3177115" y="2568678"/>
              <a:ext cx="1392057" cy="1388270"/>
            </a:xfrm>
            <a:prstGeom prst="rect">
              <a:avLst/>
            </a:prstGeom>
            <a:noFill/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46A14C45-BEC4-498E-8869-3D76147094EC}"/>
                </a:ext>
              </a:extLst>
            </p:cNvPr>
            <p:cNvSpPr txBox="1"/>
            <p:nvPr/>
          </p:nvSpPr>
          <p:spPr>
            <a:xfrm>
              <a:off x="3523034" y="2384708"/>
              <a:ext cx="543739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L=+3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CD450D39-DF5A-4C72-8ECB-374CE612FE67}"/>
              </a:ext>
            </a:extLst>
          </p:cNvPr>
          <p:cNvGrpSpPr>
            <a:grpSpLocks noChangeAspect="1"/>
          </p:cNvGrpSpPr>
          <p:nvPr/>
        </p:nvGrpSpPr>
        <p:grpSpPr>
          <a:xfrm>
            <a:off x="2564795" y="1415586"/>
            <a:ext cx="4176173" cy="4458734"/>
            <a:chOff x="1660117" y="2379262"/>
            <a:chExt cx="1392057" cy="1486246"/>
          </a:xfrm>
          <a:solidFill>
            <a:schemeClr val="bg1"/>
          </a:solidFill>
        </p:grpSpPr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39F5F789-705F-4421-A35D-DD0B207D42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12" t="3190" r="23449" b="62276"/>
            <a:stretch/>
          </p:blipFill>
          <p:spPr>
            <a:xfrm>
              <a:off x="1660117" y="2660118"/>
              <a:ext cx="1392057" cy="1205390"/>
            </a:xfrm>
            <a:prstGeom prst="rect">
              <a:avLst/>
            </a:prstGeom>
            <a:noFill/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2283D53-C86A-4D90-8C59-48E83F50EE56}"/>
                </a:ext>
              </a:extLst>
            </p:cNvPr>
            <p:cNvSpPr txBox="1"/>
            <p:nvPr/>
          </p:nvSpPr>
          <p:spPr>
            <a:xfrm>
              <a:off x="2103512" y="2379262"/>
              <a:ext cx="543739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L=+4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81E2A9F-0BD9-44A6-9CEE-C496167CB698}"/>
              </a:ext>
            </a:extLst>
          </p:cNvPr>
          <p:cNvGrpSpPr>
            <a:grpSpLocks noChangeAspect="1"/>
          </p:cNvGrpSpPr>
          <p:nvPr/>
        </p:nvGrpSpPr>
        <p:grpSpPr>
          <a:xfrm>
            <a:off x="2647143" y="1428344"/>
            <a:ext cx="4176173" cy="4625764"/>
            <a:chOff x="244719" y="2379262"/>
            <a:chExt cx="1392057" cy="1541920"/>
          </a:xfrm>
          <a:solidFill>
            <a:schemeClr val="bg1"/>
          </a:solidFill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AD93F045-CFA1-4826-9F2D-DA832B3868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91" t="1703" r="21971" b="60573"/>
            <a:stretch/>
          </p:blipFill>
          <p:spPr>
            <a:xfrm>
              <a:off x="244719" y="2604445"/>
              <a:ext cx="1392057" cy="1316737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06C58CE6-ECEC-4131-968F-DF9B654CAB0E}"/>
                </a:ext>
              </a:extLst>
            </p:cNvPr>
            <p:cNvSpPr txBox="1"/>
            <p:nvPr/>
          </p:nvSpPr>
          <p:spPr>
            <a:xfrm>
              <a:off x="688114" y="2379262"/>
              <a:ext cx="543739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L=+5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ED726358-9747-4E79-AB39-6C446854BB89}"/>
              </a:ext>
            </a:extLst>
          </p:cNvPr>
          <p:cNvGrpSpPr>
            <a:grpSpLocks noChangeAspect="1"/>
          </p:cNvGrpSpPr>
          <p:nvPr/>
        </p:nvGrpSpPr>
        <p:grpSpPr>
          <a:xfrm>
            <a:off x="2411453" y="1561964"/>
            <a:ext cx="4520700" cy="4498463"/>
            <a:chOff x="7540334" y="897194"/>
            <a:chExt cx="1506900" cy="1499487"/>
          </a:xfrm>
          <a:solidFill>
            <a:schemeClr val="bg1"/>
          </a:solidFill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9DDDED42-8FCB-4449-90AB-B63E394096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88" t="3057" r="20418" b="60529"/>
            <a:stretch/>
          </p:blipFill>
          <p:spPr>
            <a:xfrm>
              <a:off x="7540334" y="1125664"/>
              <a:ext cx="1506900" cy="1271017"/>
            </a:xfrm>
            <a:prstGeom prst="rect">
              <a:avLst/>
            </a:prstGeom>
            <a:noFill/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F9A8CD50-309F-4191-89C5-8D87D7A5836B}"/>
                </a:ext>
              </a:extLst>
            </p:cNvPr>
            <p:cNvSpPr txBox="1"/>
            <p:nvPr/>
          </p:nvSpPr>
          <p:spPr>
            <a:xfrm>
              <a:off x="8028480" y="897194"/>
              <a:ext cx="324257" cy="923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L=+6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8DA8B7D-4667-4DEA-85CE-167CC5BB9328}"/>
              </a:ext>
            </a:extLst>
          </p:cNvPr>
          <p:cNvGrpSpPr>
            <a:grpSpLocks noChangeAspect="1"/>
          </p:cNvGrpSpPr>
          <p:nvPr/>
        </p:nvGrpSpPr>
        <p:grpSpPr>
          <a:xfrm>
            <a:off x="2654189" y="1613710"/>
            <a:ext cx="3964159" cy="4253399"/>
            <a:chOff x="6121085" y="928446"/>
            <a:chExt cx="1321385" cy="1417799"/>
          </a:xfrm>
          <a:solidFill>
            <a:schemeClr val="bg1"/>
          </a:solidFill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1E467557-9CEE-4CC8-A17D-61A69191D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56" t="4088" r="24671" b="62387"/>
            <a:stretch/>
          </p:blipFill>
          <p:spPr>
            <a:xfrm>
              <a:off x="6121085" y="1176101"/>
              <a:ext cx="1321385" cy="1170144"/>
            </a:xfrm>
            <a:prstGeom prst="rect">
              <a:avLst/>
            </a:prstGeom>
            <a:noFill/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3F53DCC-48D7-4D29-A5CF-D2E8CC62893A}"/>
                </a:ext>
              </a:extLst>
            </p:cNvPr>
            <p:cNvSpPr txBox="1"/>
            <p:nvPr/>
          </p:nvSpPr>
          <p:spPr>
            <a:xfrm>
              <a:off x="6529144" y="928446"/>
              <a:ext cx="467421" cy="923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L=+7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AFDA7643-0929-4DA1-BB16-BA623B584968}"/>
              </a:ext>
            </a:extLst>
          </p:cNvPr>
          <p:cNvGrpSpPr>
            <a:grpSpLocks noChangeAspect="1"/>
          </p:cNvGrpSpPr>
          <p:nvPr/>
        </p:nvGrpSpPr>
        <p:grpSpPr>
          <a:xfrm>
            <a:off x="2661425" y="1823927"/>
            <a:ext cx="3805791" cy="4027142"/>
            <a:chOff x="4675936" y="1333916"/>
            <a:chExt cx="1268597" cy="1342379"/>
          </a:xfrm>
          <a:solidFill>
            <a:schemeClr val="bg1"/>
          </a:solidFill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DFB05995-A493-42F5-8C69-71D020D831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20" t="5099" r="26747" b="62808"/>
            <a:stretch/>
          </p:blipFill>
          <p:spPr>
            <a:xfrm>
              <a:off x="4675936" y="1556155"/>
              <a:ext cx="1268597" cy="1120140"/>
            </a:xfrm>
            <a:prstGeom prst="rect">
              <a:avLst/>
            </a:prstGeom>
            <a:noFill/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DB858C8-84AC-43F2-833A-A8058DE0BE93}"/>
                </a:ext>
              </a:extLst>
            </p:cNvPr>
            <p:cNvSpPr txBox="1"/>
            <p:nvPr/>
          </p:nvSpPr>
          <p:spPr>
            <a:xfrm>
              <a:off x="5114688" y="1333916"/>
              <a:ext cx="305876" cy="923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L=+8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0B23BBD-C6CD-4B01-865C-213179CBA8CD}"/>
              </a:ext>
            </a:extLst>
          </p:cNvPr>
          <p:cNvGrpSpPr>
            <a:grpSpLocks noChangeAspect="1"/>
          </p:cNvGrpSpPr>
          <p:nvPr/>
        </p:nvGrpSpPr>
        <p:grpSpPr>
          <a:xfrm>
            <a:off x="2612952" y="1896006"/>
            <a:ext cx="4303221" cy="3850926"/>
            <a:chOff x="3222350" y="1037601"/>
            <a:chExt cx="1434408" cy="1283642"/>
          </a:xfrm>
          <a:solidFill>
            <a:schemeClr val="bg1"/>
          </a:solidFill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77C44633-6C63-4B49-AC93-5B8403DDA2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81" t="4365" r="20664" b="63544"/>
            <a:stretch/>
          </p:blipFill>
          <p:spPr>
            <a:xfrm>
              <a:off x="3222350" y="1201103"/>
              <a:ext cx="1434408" cy="1120140"/>
            </a:xfrm>
            <a:prstGeom prst="rect">
              <a:avLst/>
            </a:prstGeom>
            <a:noFill/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E84821F-EBDC-49C8-8F3B-028147AF129B}"/>
                </a:ext>
              </a:extLst>
            </p:cNvPr>
            <p:cNvSpPr txBox="1"/>
            <p:nvPr/>
          </p:nvSpPr>
          <p:spPr>
            <a:xfrm>
              <a:off x="3622904" y="1037601"/>
              <a:ext cx="313589" cy="923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L=+9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3B2FFBC-9296-49DF-91A6-410C141DD559}"/>
              </a:ext>
            </a:extLst>
          </p:cNvPr>
          <p:cNvGrpSpPr>
            <a:grpSpLocks noChangeAspect="1"/>
          </p:cNvGrpSpPr>
          <p:nvPr/>
        </p:nvGrpSpPr>
        <p:grpSpPr>
          <a:xfrm>
            <a:off x="3072572" y="2198561"/>
            <a:ext cx="3234716" cy="3545637"/>
            <a:chOff x="2046246" y="1139365"/>
            <a:chExt cx="1078239" cy="1181878"/>
          </a:xfrm>
          <a:solidFill>
            <a:schemeClr val="bg1"/>
          </a:solidFill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4EBBC260-37A4-4544-BF82-58B93089E3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66" t="4366" r="28819" b="63543"/>
            <a:stretch/>
          </p:blipFill>
          <p:spPr>
            <a:xfrm>
              <a:off x="2046246" y="1201103"/>
              <a:ext cx="1078239" cy="1120140"/>
            </a:xfrm>
            <a:prstGeom prst="rect">
              <a:avLst/>
            </a:prstGeom>
            <a:noFill/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03653B3-2BEF-4BAD-A704-774A8CC78F4B}"/>
                </a:ext>
              </a:extLst>
            </p:cNvPr>
            <p:cNvSpPr txBox="1"/>
            <p:nvPr/>
          </p:nvSpPr>
          <p:spPr>
            <a:xfrm>
              <a:off x="2269041" y="1139365"/>
              <a:ext cx="293330" cy="923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L=+10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D9FD954-A93A-4AB8-B549-439CFFAA1057}"/>
              </a:ext>
            </a:extLst>
          </p:cNvPr>
          <p:cNvGrpSpPr>
            <a:grpSpLocks noChangeAspect="1"/>
          </p:cNvGrpSpPr>
          <p:nvPr/>
        </p:nvGrpSpPr>
        <p:grpSpPr>
          <a:xfrm>
            <a:off x="3368570" y="2271366"/>
            <a:ext cx="2688339" cy="3019323"/>
            <a:chOff x="1052268" y="1206621"/>
            <a:chExt cx="896113" cy="1006442"/>
          </a:xfrm>
          <a:solidFill>
            <a:schemeClr val="bg1"/>
          </a:solidFill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512BAC61-C6C0-42D8-9D6C-DAC0E2FFFF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51" t="6199" r="32218" b="67908"/>
            <a:stretch/>
          </p:blipFill>
          <p:spPr>
            <a:xfrm>
              <a:off x="1052268" y="1309282"/>
              <a:ext cx="896113" cy="903781"/>
            </a:xfrm>
            <a:prstGeom prst="rect">
              <a:avLst/>
            </a:prstGeom>
            <a:noFill/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662AE02-4A3B-4EC9-AE71-951ADED10712}"/>
                </a:ext>
              </a:extLst>
            </p:cNvPr>
            <p:cNvSpPr txBox="1"/>
            <p:nvPr/>
          </p:nvSpPr>
          <p:spPr>
            <a:xfrm>
              <a:off x="1205211" y="1206621"/>
              <a:ext cx="264672" cy="923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L=+11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C9F517C-0A23-4E6B-9AFA-57ECEA8CC2E2}"/>
              </a:ext>
            </a:extLst>
          </p:cNvPr>
          <p:cNvGrpSpPr>
            <a:grpSpLocks noChangeAspect="1"/>
          </p:cNvGrpSpPr>
          <p:nvPr/>
        </p:nvGrpSpPr>
        <p:grpSpPr>
          <a:xfrm>
            <a:off x="3544030" y="2537371"/>
            <a:ext cx="2256281" cy="2750643"/>
            <a:chOff x="202309" y="1260345"/>
            <a:chExt cx="752094" cy="916880"/>
          </a:xfrm>
          <a:solidFill>
            <a:schemeClr val="bg1"/>
          </a:solidFill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2631C70C-83F6-46A8-9582-86929F2D59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67" t="8032" r="35741" b="68129"/>
            <a:stretch/>
          </p:blipFill>
          <p:spPr>
            <a:xfrm>
              <a:off x="202309" y="1345121"/>
              <a:ext cx="752094" cy="832104"/>
            </a:xfrm>
            <a:prstGeom prst="rect">
              <a:avLst/>
            </a:prstGeom>
            <a:noFill/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A25FCB1C-C7A9-4E64-A411-D2554C152FB2}"/>
                </a:ext>
              </a:extLst>
            </p:cNvPr>
            <p:cNvSpPr txBox="1"/>
            <p:nvPr/>
          </p:nvSpPr>
          <p:spPr>
            <a:xfrm>
              <a:off x="296169" y="1260345"/>
              <a:ext cx="270320" cy="923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L=+12</a:t>
              </a: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38E8FC7F-B499-44A7-BC28-009C578FC06E}"/>
              </a:ext>
            </a:extLst>
          </p:cNvPr>
          <p:cNvSpPr>
            <a:spLocks noChangeAspect="1"/>
          </p:cNvSpPr>
          <p:nvPr/>
        </p:nvSpPr>
        <p:spPr>
          <a:xfrm>
            <a:off x="4473583" y="3962400"/>
            <a:ext cx="152404" cy="15776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61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500"/>
                            </p:stCondLst>
                            <p:childTnLst>
                              <p:par>
                                <p:cTn id="10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200523" y="1137156"/>
          <a:ext cx="4876801" cy="564464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717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03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03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5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20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10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67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206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20804">
                <a:tc>
                  <a:txBody>
                    <a:bodyPr/>
                    <a:lstStyle/>
                    <a:p>
                      <a:r>
                        <a:rPr lang="en-US" sz="1100" dirty="0"/>
                        <a:t>System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err="1"/>
                        <a:t>Bravais</a:t>
                      </a:r>
                      <a:r>
                        <a:rPr lang="en-US" sz="600" dirty="0"/>
                        <a:t> lattice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/>
                        <a:t>Point group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65 Chiral Space Groups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421"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Triclinic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421">
                <a:tc rowSpan="2"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Monoclinic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P2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805"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C2</a:t>
                      </a:r>
                    </a:p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421">
                <a:tc rowSpan="4"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Orthorhombic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P222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P222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P2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P2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8421"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C222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C222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8421"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F222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8421"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I222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I2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8421">
                <a:tc rowSpan="5"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/>
                          </a:solidFill>
                        </a:rPr>
                        <a:t>Tetragonal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P</a:t>
                      </a:r>
                    </a:p>
                  </a:txBody>
                  <a:tcPr marL="45720" marR="45720">
                    <a:solidFill>
                      <a:srgbClr val="FFFFA7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800" dirty="0"/>
                        <a:t>4</a:t>
                      </a:r>
                    </a:p>
                  </a:txBody>
                  <a:tcPr marL="45720" marR="45720">
                    <a:solidFill>
                      <a:srgbClr val="FFFFA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P4</a:t>
                      </a:r>
                    </a:p>
                  </a:txBody>
                  <a:tcPr marL="45720" marR="45720">
                    <a:solidFill>
                      <a:srgbClr val="FFFFA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P4</a:t>
                      </a:r>
                      <a:r>
                        <a:rPr lang="en-US" sz="800" baseline="-25000" dirty="0"/>
                        <a:t>1</a:t>
                      </a:r>
                    </a:p>
                  </a:txBody>
                  <a:tcPr marL="45720" marR="45720">
                    <a:solidFill>
                      <a:srgbClr val="FFFFA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P4</a:t>
                      </a:r>
                      <a:r>
                        <a:rPr lang="en-US" sz="800" baseline="-25000" dirty="0"/>
                        <a:t>2</a:t>
                      </a:r>
                    </a:p>
                  </a:txBody>
                  <a:tcPr marL="45720" marR="45720">
                    <a:solidFill>
                      <a:srgbClr val="FFFFA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P4</a:t>
                      </a:r>
                      <a:r>
                        <a:rPr lang="en-US" sz="800" baseline="-25000" dirty="0"/>
                        <a:t>3</a:t>
                      </a:r>
                    </a:p>
                  </a:txBody>
                  <a:tcPr marL="45720" marR="45720">
                    <a:solidFill>
                      <a:srgbClr val="FFFFA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5720" marR="45720">
                    <a:solidFill>
                      <a:srgbClr val="FFFFA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5720" marR="45720">
                    <a:solidFill>
                      <a:srgbClr val="FFFF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8421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I4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I4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011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800" b="1" dirty="0"/>
                        <a:t>P</a:t>
                      </a:r>
                    </a:p>
                  </a:txBody>
                  <a:tcPr marL="45720" marR="45720">
                    <a:solidFill>
                      <a:srgbClr val="97E4FF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800" b="1" dirty="0"/>
                        <a:t>422</a:t>
                      </a:r>
                    </a:p>
                  </a:txBody>
                  <a:tcPr marL="45720" marR="45720">
                    <a:solidFill>
                      <a:srgbClr val="97E4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/>
                        <a:t>P422</a:t>
                      </a:r>
                    </a:p>
                  </a:txBody>
                  <a:tcPr marL="45720" marR="45720">
                    <a:solidFill>
                      <a:srgbClr val="97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/>
                        <a:t>P42</a:t>
                      </a:r>
                      <a:r>
                        <a:rPr lang="en-US" sz="800" b="1" baseline="-25000" dirty="0"/>
                        <a:t>1</a:t>
                      </a:r>
                      <a:r>
                        <a:rPr lang="en-US" sz="800" b="1" dirty="0"/>
                        <a:t>2</a:t>
                      </a:r>
                    </a:p>
                    <a:p>
                      <a:endParaRPr lang="en-US" sz="800" b="1" baseline="-25000" dirty="0"/>
                    </a:p>
                  </a:txBody>
                  <a:tcPr marL="45720" marR="45720">
                    <a:solidFill>
                      <a:srgbClr val="97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/>
                        <a:t>P4</a:t>
                      </a:r>
                      <a:r>
                        <a:rPr lang="en-US" sz="800" b="1" baseline="-25000" dirty="0"/>
                        <a:t>1</a:t>
                      </a:r>
                      <a:r>
                        <a:rPr lang="en-US" sz="800" b="1" dirty="0"/>
                        <a:t>22</a:t>
                      </a:r>
                    </a:p>
                    <a:p>
                      <a:endParaRPr lang="en-US" sz="800" b="1" baseline="-25000" dirty="0"/>
                    </a:p>
                  </a:txBody>
                  <a:tcPr marL="45720" marR="45720">
                    <a:solidFill>
                      <a:srgbClr val="97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P4</a:t>
                      </a:r>
                      <a:r>
                        <a:rPr kumimoji="0" lang="en-US" sz="80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80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45720" marR="45720">
                    <a:solidFill>
                      <a:srgbClr val="97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/>
                        <a:t>P4</a:t>
                      </a:r>
                      <a:r>
                        <a:rPr lang="en-US" sz="800" b="1" baseline="-25000" dirty="0"/>
                        <a:t>2</a:t>
                      </a:r>
                      <a:r>
                        <a:rPr lang="en-US" sz="800" b="1" dirty="0"/>
                        <a:t>22</a:t>
                      </a:r>
                    </a:p>
                  </a:txBody>
                  <a:tcPr marL="45720" marR="45720">
                    <a:solidFill>
                      <a:srgbClr val="97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/>
                        <a:t>P4</a:t>
                      </a:r>
                      <a:r>
                        <a:rPr lang="en-US" sz="800" b="1" baseline="-25000" dirty="0"/>
                        <a:t>2</a:t>
                      </a:r>
                      <a:r>
                        <a:rPr lang="en-US" sz="800" b="1" dirty="0"/>
                        <a:t>2</a:t>
                      </a:r>
                      <a:r>
                        <a:rPr kumimoji="0" lang="en-US" sz="80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800" b="1" dirty="0"/>
                        <a:t>2</a:t>
                      </a:r>
                    </a:p>
                  </a:txBody>
                  <a:tcPr marL="45720" marR="45720">
                    <a:solidFill>
                      <a:srgbClr val="97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8421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/>
                        <a:t>P4</a:t>
                      </a:r>
                      <a:r>
                        <a:rPr lang="en-US" sz="800" b="1" baseline="-25000" dirty="0"/>
                        <a:t>3</a:t>
                      </a:r>
                      <a:r>
                        <a:rPr lang="en-US" sz="800" b="1" dirty="0"/>
                        <a:t>22</a:t>
                      </a:r>
                    </a:p>
                  </a:txBody>
                  <a:tcPr marL="45720" marR="45720">
                    <a:solidFill>
                      <a:srgbClr val="97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P4</a:t>
                      </a:r>
                      <a:r>
                        <a:rPr kumimoji="0" lang="en-US" sz="80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80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45720" marR="45720">
                    <a:solidFill>
                      <a:srgbClr val="97E4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/>
                    </a:p>
                  </a:txBody>
                  <a:tcPr marL="45720" marR="45720">
                    <a:solidFill>
                      <a:srgbClr val="97E4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/>
                    </a:p>
                  </a:txBody>
                  <a:tcPr marL="45720" marR="45720">
                    <a:solidFill>
                      <a:srgbClr val="97E4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/>
                    </a:p>
                  </a:txBody>
                  <a:tcPr marL="45720" marR="45720">
                    <a:solidFill>
                      <a:srgbClr val="97E4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/>
                    </a:p>
                  </a:txBody>
                  <a:tcPr marL="45720" marR="45720">
                    <a:solidFill>
                      <a:srgbClr val="97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8421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/>
                        <a:t>I422</a:t>
                      </a:r>
                      <a:endParaRPr lang="en-US" sz="800" b="0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I4</a:t>
                      </a:r>
                      <a:r>
                        <a:rPr kumimoji="0" lang="en-US" sz="8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8421">
                <a:tc rowSpan="4"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Trigonal/ </a:t>
                      </a:r>
                      <a:r>
                        <a:rPr lang="en-US" sz="8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Rhombo-hedral</a:t>
                      </a:r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P31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8421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8421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P312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P321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P3</a:t>
                      </a:r>
                      <a:r>
                        <a:rPr lang="en-US" sz="800" b="1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P3</a:t>
                      </a:r>
                      <a:r>
                        <a:rPr lang="en-US" sz="800" b="1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P3</a:t>
                      </a:r>
                      <a:r>
                        <a:rPr lang="en-US" sz="800" b="1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P3</a:t>
                      </a:r>
                      <a:r>
                        <a:rPr lang="en-US" sz="800" b="1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8421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R32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8421">
                <a:tc rowSpan="2"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Hexagonal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P6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P6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P6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P6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P6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P6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8421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P622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P6</a:t>
                      </a:r>
                      <a:r>
                        <a:rPr lang="en-US" sz="800" b="1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P6</a:t>
                      </a:r>
                      <a:r>
                        <a:rPr lang="en-US" sz="800" b="1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P6</a:t>
                      </a:r>
                      <a:r>
                        <a:rPr lang="en-US" sz="800" b="1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</a:t>
                      </a: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P6</a:t>
                      </a:r>
                      <a:r>
                        <a:rPr lang="en-US" sz="800" b="1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</a:t>
                      </a: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P6</a:t>
                      </a:r>
                      <a:r>
                        <a:rPr lang="en-US" sz="800" b="1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</a:t>
                      </a: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8421">
                <a:tc rowSpan="6"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Cubic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P23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P2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8421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F23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8421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I23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I2</a:t>
                      </a:r>
                      <a:r>
                        <a:rPr lang="en-US" sz="800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98421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P432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P4</a:t>
                      </a:r>
                      <a:r>
                        <a:rPr lang="en-US" sz="800" b="1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</a:t>
                      </a: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P4</a:t>
                      </a:r>
                      <a:r>
                        <a:rPr lang="en-US" sz="800" b="1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</a:t>
                      </a: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P4</a:t>
                      </a:r>
                      <a:r>
                        <a:rPr lang="en-US" sz="800" b="1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98421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F432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F4</a:t>
                      </a:r>
                      <a:r>
                        <a:rPr lang="en-US" sz="800" b="1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98421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I432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I4</a:t>
                      </a:r>
                      <a:r>
                        <a:rPr lang="en-US" sz="800" b="1" baseline="-25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</a:t>
                      </a:r>
                      <a:r>
                        <a:rPr lang="en-US" sz="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  <p:sp>
        <p:nvSpPr>
          <p:cNvPr id="19459" name="Rectangle 4"/>
          <p:cNvSpPr>
            <a:spLocks noGrp="1" noChangeArrowheads="1"/>
          </p:cNvSpPr>
          <p:nvPr>
            <p:ph type="title"/>
          </p:nvPr>
        </p:nvSpPr>
        <p:spPr>
          <a:xfrm>
            <a:off x="343581" y="70276"/>
            <a:ext cx="8456838" cy="1091344"/>
          </a:xfrm>
        </p:spPr>
        <p:txBody>
          <a:bodyPr/>
          <a:lstStyle/>
          <a:p>
            <a:pPr algn="l" eaLnBrk="1" hangingPunct="1"/>
            <a:r>
              <a:rPr lang="en-US" sz="3200" dirty="0">
                <a:solidFill>
                  <a:srgbClr val="000000"/>
                </a:solidFill>
              </a:rPr>
              <a:t>Determine the point group symmetry of our intensity-weighted reciprocal lattice. </a:t>
            </a:r>
            <a:endParaRPr lang="en-US" sz="3200" dirty="0"/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4924426" y="3079750"/>
            <a:ext cx="4143374" cy="192768"/>
          </a:xfrm>
          <a:prstGeom prst="rect">
            <a:avLst/>
          </a:prstGeom>
          <a:noFill/>
          <a:ln w="38100" cap="rnd" cmpd="sng">
            <a:solidFill>
              <a:srgbClr val="6664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391150" y="4010026"/>
            <a:ext cx="378619" cy="200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4924425" y="3527546"/>
            <a:ext cx="4143375" cy="482480"/>
          </a:xfrm>
          <a:prstGeom prst="rect">
            <a:avLst/>
          </a:prstGeom>
          <a:noFill/>
          <a:ln w="38100" cap="rnd" cmpd="sng">
            <a:solidFill>
              <a:srgbClr val="0070C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91149" y="3290888"/>
            <a:ext cx="378619" cy="1982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13A2C46-6E89-4D00-8694-DA042CD10DD6}"/>
              </a:ext>
            </a:extLst>
          </p:cNvPr>
          <p:cNvGrpSpPr>
            <a:grpSpLocks noChangeAspect="1"/>
          </p:cNvGrpSpPr>
          <p:nvPr/>
        </p:nvGrpSpPr>
        <p:grpSpPr>
          <a:xfrm>
            <a:off x="2446462" y="2503490"/>
            <a:ext cx="1080750" cy="1080750"/>
            <a:chOff x="119710" y="4648200"/>
            <a:chExt cx="1754814" cy="1754815"/>
          </a:xfrm>
        </p:grpSpPr>
        <p:sp>
          <p:nvSpPr>
            <p:cNvPr id="4" name="Moon 3">
              <a:extLst>
                <a:ext uri="{FF2B5EF4-FFF2-40B4-BE49-F238E27FC236}">
                  <a16:creationId xmlns:a16="http://schemas.microsoft.com/office/drawing/2014/main" id="{9A450173-C5BA-4E10-BA1D-66278A714B5D}"/>
                </a:ext>
              </a:extLst>
            </p:cNvPr>
            <p:cNvSpPr/>
            <p:nvPr/>
          </p:nvSpPr>
          <p:spPr>
            <a:xfrm>
              <a:off x="508000" y="4648200"/>
              <a:ext cx="457200" cy="876300"/>
            </a:xfrm>
            <a:prstGeom prst="moon">
              <a:avLst>
                <a:gd name="adj" fmla="val 69444"/>
              </a:avLst>
            </a:prstGeom>
            <a:solidFill>
              <a:srgbClr val="FFFF00"/>
            </a:solidFill>
            <a:ln>
              <a:solidFill>
                <a:srgbClr val="808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Moon 11">
              <a:extLst>
                <a:ext uri="{FF2B5EF4-FFF2-40B4-BE49-F238E27FC236}">
                  <a16:creationId xmlns:a16="http://schemas.microsoft.com/office/drawing/2014/main" id="{3F0A3A78-E765-4AC3-BEB6-724B494DF1B3}"/>
                </a:ext>
              </a:extLst>
            </p:cNvPr>
            <p:cNvSpPr/>
            <p:nvPr/>
          </p:nvSpPr>
          <p:spPr>
            <a:xfrm flipH="1">
              <a:off x="952500" y="5526715"/>
              <a:ext cx="457200" cy="876300"/>
            </a:xfrm>
            <a:prstGeom prst="moon">
              <a:avLst>
                <a:gd name="adj" fmla="val 66666"/>
              </a:avLst>
            </a:prstGeom>
            <a:solidFill>
              <a:srgbClr val="FFFF00"/>
            </a:solidFill>
            <a:ln>
              <a:solidFill>
                <a:srgbClr val="808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83E4CA3-C1D5-4B17-8429-94E087156D24}"/>
                </a:ext>
              </a:extLst>
            </p:cNvPr>
            <p:cNvGrpSpPr/>
            <p:nvPr/>
          </p:nvGrpSpPr>
          <p:grpSpPr>
            <a:xfrm rot="16200000">
              <a:off x="546267" y="4648202"/>
              <a:ext cx="901700" cy="1754814"/>
              <a:chOff x="660400" y="4800601"/>
              <a:chExt cx="901700" cy="1754814"/>
            </a:xfrm>
          </p:grpSpPr>
          <p:sp>
            <p:nvSpPr>
              <p:cNvPr id="13" name="Moon 12">
                <a:extLst>
                  <a:ext uri="{FF2B5EF4-FFF2-40B4-BE49-F238E27FC236}">
                    <a16:creationId xmlns:a16="http://schemas.microsoft.com/office/drawing/2014/main" id="{E5A535FA-274B-49BD-8FCB-3F8C55A71717}"/>
                  </a:ext>
                </a:extLst>
              </p:cNvPr>
              <p:cNvSpPr/>
              <p:nvPr/>
            </p:nvSpPr>
            <p:spPr>
              <a:xfrm>
                <a:off x="660400" y="4800601"/>
                <a:ext cx="457200" cy="876300"/>
              </a:xfrm>
              <a:prstGeom prst="moon">
                <a:avLst>
                  <a:gd name="adj" fmla="val 66666"/>
                </a:avLst>
              </a:prstGeom>
              <a:solidFill>
                <a:srgbClr val="FFFF00"/>
              </a:solidFill>
              <a:ln>
                <a:solidFill>
                  <a:srgbClr val="808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Moon 13">
                <a:extLst>
                  <a:ext uri="{FF2B5EF4-FFF2-40B4-BE49-F238E27FC236}">
                    <a16:creationId xmlns:a16="http://schemas.microsoft.com/office/drawing/2014/main" id="{82E0AC0B-EE6E-4AF6-B231-1998FB0F9FCB}"/>
                  </a:ext>
                </a:extLst>
              </p:cNvPr>
              <p:cNvSpPr/>
              <p:nvPr/>
            </p:nvSpPr>
            <p:spPr>
              <a:xfrm flipH="1">
                <a:off x="1104900" y="5679115"/>
                <a:ext cx="457200" cy="876300"/>
              </a:xfrm>
              <a:prstGeom prst="moon">
                <a:avLst>
                  <a:gd name="adj" fmla="val 69444"/>
                </a:avLst>
              </a:prstGeom>
              <a:solidFill>
                <a:srgbClr val="FFFF00"/>
              </a:solidFill>
              <a:ln>
                <a:solidFill>
                  <a:srgbClr val="808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FCD73EF-CC41-4096-ABF6-8221FC40B9F2}"/>
              </a:ext>
            </a:extLst>
          </p:cNvPr>
          <p:cNvGrpSpPr>
            <a:grpSpLocks noChangeAspect="1"/>
          </p:cNvGrpSpPr>
          <p:nvPr/>
        </p:nvGrpSpPr>
        <p:grpSpPr>
          <a:xfrm>
            <a:off x="2515190" y="3738337"/>
            <a:ext cx="1080750" cy="1080750"/>
            <a:chOff x="119710" y="4648200"/>
            <a:chExt cx="1754814" cy="1754815"/>
          </a:xfrm>
          <a:solidFill>
            <a:srgbClr val="33CCFF"/>
          </a:solidFill>
        </p:grpSpPr>
        <p:sp>
          <p:nvSpPr>
            <p:cNvPr id="19" name="Moon 18">
              <a:extLst>
                <a:ext uri="{FF2B5EF4-FFF2-40B4-BE49-F238E27FC236}">
                  <a16:creationId xmlns:a16="http://schemas.microsoft.com/office/drawing/2014/main" id="{B4CE70C0-DE0F-4F65-8393-C573B5CE1F46}"/>
                </a:ext>
              </a:extLst>
            </p:cNvPr>
            <p:cNvSpPr/>
            <p:nvPr/>
          </p:nvSpPr>
          <p:spPr>
            <a:xfrm>
              <a:off x="508000" y="4648200"/>
              <a:ext cx="457200" cy="876300"/>
            </a:xfrm>
            <a:prstGeom prst="moon">
              <a:avLst>
                <a:gd name="adj" fmla="val 69444"/>
              </a:avLst>
            </a:prstGeom>
            <a:grpFill/>
            <a:ln>
              <a:solidFill>
                <a:srgbClr val="0066CC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Moon 19">
              <a:extLst>
                <a:ext uri="{FF2B5EF4-FFF2-40B4-BE49-F238E27FC236}">
                  <a16:creationId xmlns:a16="http://schemas.microsoft.com/office/drawing/2014/main" id="{972BD902-7D88-4492-8C0D-B23CE139055D}"/>
                </a:ext>
              </a:extLst>
            </p:cNvPr>
            <p:cNvSpPr/>
            <p:nvPr/>
          </p:nvSpPr>
          <p:spPr>
            <a:xfrm flipH="1">
              <a:off x="952500" y="5526715"/>
              <a:ext cx="457200" cy="876300"/>
            </a:xfrm>
            <a:prstGeom prst="moon">
              <a:avLst>
                <a:gd name="adj" fmla="val 66666"/>
              </a:avLst>
            </a:prstGeom>
            <a:grpFill/>
            <a:ln>
              <a:solidFill>
                <a:srgbClr val="0066CC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9CE3C05-38E4-4D1A-824F-8E6A86214273}"/>
                </a:ext>
              </a:extLst>
            </p:cNvPr>
            <p:cNvGrpSpPr/>
            <p:nvPr/>
          </p:nvGrpSpPr>
          <p:grpSpPr>
            <a:xfrm rot="16200000">
              <a:off x="546267" y="4648202"/>
              <a:ext cx="901700" cy="1754814"/>
              <a:chOff x="660400" y="4800601"/>
              <a:chExt cx="901700" cy="1754814"/>
            </a:xfrm>
            <a:grpFill/>
          </p:grpSpPr>
          <p:sp>
            <p:nvSpPr>
              <p:cNvPr id="22" name="Moon 21">
                <a:extLst>
                  <a:ext uri="{FF2B5EF4-FFF2-40B4-BE49-F238E27FC236}">
                    <a16:creationId xmlns:a16="http://schemas.microsoft.com/office/drawing/2014/main" id="{B0749C9E-485A-43A3-AA0A-D2045D71722D}"/>
                  </a:ext>
                </a:extLst>
              </p:cNvPr>
              <p:cNvSpPr/>
              <p:nvPr/>
            </p:nvSpPr>
            <p:spPr>
              <a:xfrm>
                <a:off x="660400" y="4800601"/>
                <a:ext cx="457200" cy="876300"/>
              </a:xfrm>
              <a:prstGeom prst="moon">
                <a:avLst>
                  <a:gd name="adj" fmla="val 66666"/>
                </a:avLst>
              </a:prstGeom>
              <a:grpFill/>
              <a:ln>
                <a:solidFill>
                  <a:srgbClr val="0066CC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Moon 22">
                <a:extLst>
                  <a:ext uri="{FF2B5EF4-FFF2-40B4-BE49-F238E27FC236}">
                    <a16:creationId xmlns:a16="http://schemas.microsoft.com/office/drawing/2014/main" id="{3A4292E2-B1E5-45E3-8E63-E3678ABBB1FE}"/>
                  </a:ext>
                </a:extLst>
              </p:cNvPr>
              <p:cNvSpPr/>
              <p:nvPr/>
            </p:nvSpPr>
            <p:spPr>
              <a:xfrm flipH="1">
                <a:off x="1104900" y="5679115"/>
                <a:ext cx="457200" cy="876300"/>
              </a:xfrm>
              <a:prstGeom prst="moon">
                <a:avLst>
                  <a:gd name="adj" fmla="val 69444"/>
                </a:avLst>
              </a:prstGeom>
              <a:grpFill/>
              <a:ln>
                <a:solidFill>
                  <a:srgbClr val="0066CC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6B1135-F1F6-4DB7-A91E-B27602FA873D}"/>
              </a:ext>
            </a:extLst>
          </p:cNvPr>
          <p:cNvGrpSpPr>
            <a:grpSpLocks noChangeAspect="1"/>
          </p:cNvGrpSpPr>
          <p:nvPr/>
        </p:nvGrpSpPr>
        <p:grpSpPr>
          <a:xfrm rot="2580000" flipH="1">
            <a:off x="2502490" y="3742249"/>
            <a:ext cx="1080750" cy="1080750"/>
            <a:chOff x="119710" y="4648200"/>
            <a:chExt cx="1754814" cy="1754815"/>
          </a:xfrm>
          <a:solidFill>
            <a:srgbClr val="33CCFF"/>
          </a:solidFill>
        </p:grpSpPr>
        <p:sp>
          <p:nvSpPr>
            <p:cNvPr id="27" name="Moon 26">
              <a:extLst>
                <a:ext uri="{FF2B5EF4-FFF2-40B4-BE49-F238E27FC236}">
                  <a16:creationId xmlns:a16="http://schemas.microsoft.com/office/drawing/2014/main" id="{50D9F613-9EFE-43EF-B2EA-9680D89416C5}"/>
                </a:ext>
              </a:extLst>
            </p:cNvPr>
            <p:cNvSpPr/>
            <p:nvPr/>
          </p:nvSpPr>
          <p:spPr>
            <a:xfrm>
              <a:off x="508000" y="4648200"/>
              <a:ext cx="457200" cy="876300"/>
            </a:xfrm>
            <a:prstGeom prst="moon">
              <a:avLst>
                <a:gd name="adj" fmla="val 69444"/>
              </a:avLst>
            </a:prstGeom>
            <a:grpFill/>
            <a:ln>
              <a:solidFill>
                <a:srgbClr val="0066CC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Moon 27">
              <a:extLst>
                <a:ext uri="{FF2B5EF4-FFF2-40B4-BE49-F238E27FC236}">
                  <a16:creationId xmlns:a16="http://schemas.microsoft.com/office/drawing/2014/main" id="{7861492A-3E09-4953-A54A-DB8FF9856C30}"/>
                </a:ext>
              </a:extLst>
            </p:cNvPr>
            <p:cNvSpPr/>
            <p:nvPr/>
          </p:nvSpPr>
          <p:spPr>
            <a:xfrm flipH="1">
              <a:off x="952500" y="5526715"/>
              <a:ext cx="457200" cy="876300"/>
            </a:xfrm>
            <a:prstGeom prst="moon">
              <a:avLst>
                <a:gd name="adj" fmla="val 66666"/>
              </a:avLst>
            </a:prstGeom>
            <a:grpFill/>
            <a:ln>
              <a:solidFill>
                <a:srgbClr val="0066CC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310275A-B09A-4915-8945-9AF8250523E5}"/>
                </a:ext>
              </a:extLst>
            </p:cNvPr>
            <p:cNvGrpSpPr/>
            <p:nvPr/>
          </p:nvGrpSpPr>
          <p:grpSpPr>
            <a:xfrm rot="16200000">
              <a:off x="546267" y="4648202"/>
              <a:ext cx="901700" cy="1754814"/>
              <a:chOff x="660400" y="4800601"/>
              <a:chExt cx="901700" cy="1754814"/>
            </a:xfrm>
            <a:grpFill/>
          </p:grpSpPr>
          <p:sp>
            <p:nvSpPr>
              <p:cNvPr id="30" name="Moon 29">
                <a:extLst>
                  <a:ext uri="{FF2B5EF4-FFF2-40B4-BE49-F238E27FC236}">
                    <a16:creationId xmlns:a16="http://schemas.microsoft.com/office/drawing/2014/main" id="{BB5AB5C0-671C-4654-8554-5AA0ED25C4EC}"/>
                  </a:ext>
                </a:extLst>
              </p:cNvPr>
              <p:cNvSpPr/>
              <p:nvPr/>
            </p:nvSpPr>
            <p:spPr>
              <a:xfrm>
                <a:off x="660400" y="4800601"/>
                <a:ext cx="457200" cy="876300"/>
              </a:xfrm>
              <a:prstGeom prst="moon">
                <a:avLst>
                  <a:gd name="adj" fmla="val 66666"/>
                </a:avLst>
              </a:prstGeom>
              <a:grpFill/>
              <a:ln>
                <a:solidFill>
                  <a:srgbClr val="0066CC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Moon 30">
                <a:extLst>
                  <a:ext uri="{FF2B5EF4-FFF2-40B4-BE49-F238E27FC236}">
                    <a16:creationId xmlns:a16="http://schemas.microsoft.com/office/drawing/2014/main" id="{53EC67CD-BF25-45A4-93B2-93AA972B7B02}"/>
                  </a:ext>
                </a:extLst>
              </p:cNvPr>
              <p:cNvSpPr/>
              <p:nvPr/>
            </p:nvSpPr>
            <p:spPr>
              <a:xfrm flipH="1">
                <a:off x="1104900" y="5679115"/>
                <a:ext cx="457200" cy="876300"/>
              </a:xfrm>
              <a:prstGeom prst="moon">
                <a:avLst>
                  <a:gd name="adj" fmla="val 69444"/>
                </a:avLst>
              </a:prstGeom>
              <a:grpFill/>
              <a:ln>
                <a:solidFill>
                  <a:srgbClr val="0066CC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0F696EB-2A4C-4DE4-8715-ADF281CF882B}"/>
              </a:ext>
            </a:extLst>
          </p:cNvPr>
          <p:cNvSpPr txBox="1"/>
          <p:nvPr/>
        </p:nvSpPr>
        <p:spPr>
          <a:xfrm>
            <a:off x="1915467" y="290248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D72CAA-AF20-4A33-A5B0-AB0D5AD28238}"/>
              </a:ext>
            </a:extLst>
          </p:cNvPr>
          <p:cNvSpPr txBox="1"/>
          <p:nvPr/>
        </p:nvSpPr>
        <p:spPr>
          <a:xfrm>
            <a:off x="1662731" y="4041402"/>
            <a:ext cx="569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422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E1C365-35B7-46D8-8042-67CF26315A13}"/>
              </a:ext>
            </a:extLst>
          </p:cNvPr>
          <p:cNvSpPr>
            <a:spLocks noChangeAspect="1"/>
          </p:cNvSpPr>
          <p:nvPr/>
        </p:nvSpPr>
        <p:spPr>
          <a:xfrm>
            <a:off x="2882638" y="2970008"/>
            <a:ext cx="194535" cy="1945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90B6553-73C3-4976-904E-C92008D5D697}"/>
              </a:ext>
            </a:extLst>
          </p:cNvPr>
          <p:cNvSpPr>
            <a:spLocks noChangeAspect="1"/>
          </p:cNvSpPr>
          <p:nvPr/>
        </p:nvSpPr>
        <p:spPr>
          <a:xfrm>
            <a:off x="2967627" y="4190706"/>
            <a:ext cx="194535" cy="1945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F9C17D-A760-4338-84B7-21C60CCACE88}"/>
              </a:ext>
            </a:extLst>
          </p:cNvPr>
          <p:cNvCxnSpPr>
            <a:cxnSpLocks/>
          </p:cNvCxnSpPr>
          <p:nvPr/>
        </p:nvCxnSpPr>
        <p:spPr bwMode="auto">
          <a:xfrm>
            <a:off x="2697963" y="3618111"/>
            <a:ext cx="646745" cy="13260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6FECBF4-C320-4B81-8152-56EC432F83CD}"/>
              </a:ext>
            </a:extLst>
          </p:cNvPr>
          <p:cNvCxnSpPr>
            <a:cxnSpLocks/>
          </p:cNvCxnSpPr>
          <p:nvPr/>
        </p:nvCxnSpPr>
        <p:spPr bwMode="auto">
          <a:xfrm flipH="1">
            <a:off x="2267161" y="3938560"/>
            <a:ext cx="1529201" cy="6743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9DF216B-C084-4B27-8E6F-AF238C5D15EE}"/>
              </a:ext>
            </a:extLst>
          </p:cNvPr>
          <p:cNvGrpSpPr/>
          <p:nvPr/>
        </p:nvGrpSpPr>
        <p:grpSpPr>
          <a:xfrm rot="2756743">
            <a:off x="2301046" y="3658643"/>
            <a:ext cx="1529201" cy="1326060"/>
            <a:chOff x="2217299" y="4826000"/>
            <a:chExt cx="1529201" cy="1326060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3F004B5-B460-4E5B-9902-A6BB8A3E70B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48101" y="4826000"/>
              <a:ext cx="646745" cy="132606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9564D82-664A-4319-B494-8C68A73365E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217299" y="5146449"/>
              <a:ext cx="1529201" cy="67432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9E72A59A-79E3-4217-9338-333A26384569}"/>
              </a:ext>
            </a:extLst>
          </p:cNvPr>
          <p:cNvSpPr/>
          <p:nvPr/>
        </p:nvSpPr>
        <p:spPr>
          <a:xfrm>
            <a:off x="633351" y="1605161"/>
            <a:ext cx="3567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Both 4 and 422 can be accommodated by a primitive tetragonal lattice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2592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-33338" y="-6064"/>
            <a:ext cx="9144000" cy="5969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What rotational symmetry do you see?</a:t>
            </a:r>
          </a:p>
        </p:txBody>
      </p:sp>
      <p:sp>
        <p:nvSpPr>
          <p:cNvPr id="769" name="Oval 682">
            <a:extLst>
              <a:ext uri="{FF2B5EF4-FFF2-40B4-BE49-F238E27FC236}">
                <a16:creationId xmlns:a16="http://schemas.microsoft.com/office/drawing/2014/main" id="{BAF4026E-41CB-4665-A3C9-C455089D2D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3434" y="2350122"/>
            <a:ext cx="164592" cy="164592"/>
          </a:xfrm>
          <a:prstGeom prst="ellips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Oval 682">
            <a:extLst>
              <a:ext uri="{FF2B5EF4-FFF2-40B4-BE49-F238E27FC236}">
                <a16:creationId xmlns:a16="http://schemas.microsoft.com/office/drawing/2014/main" id="{1813E4D8-01DB-42F3-9A09-62BD04AF9E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3176" y="4061773"/>
            <a:ext cx="164592" cy="164592"/>
          </a:xfrm>
          <a:prstGeom prst="ellips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9" name="Picture 138">
            <a:extLst>
              <a:ext uri="{FF2B5EF4-FFF2-40B4-BE49-F238E27FC236}">
                <a16:creationId xmlns:a16="http://schemas.microsoft.com/office/drawing/2014/main" id="{9385AF31-06E3-42E3-8AB6-DB0EF0085B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5" r="21777" b="60227"/>
          <a:stretch/>
        </p:blipFill>
        <p:spPr>
          <a:xfrm>
            <a:off x="2387116" y="1647327"/>
            <a:ext cx="4797830" cy="4784721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C710AD43-D856-4406-8C77-2346BCCD0D28}"/>
              </a:ext>
            </a:extLst>
          </p:cNvPr>
          <p:cNvGrpSpPr/>
          <p:nvPr/>
        </p:nvGrpSpPr>
        <p:grpSpPr>
          <a:xfrm>
            <a:off x="888775" y="-272998"/>
            <a:ext cx="7356270" cy="7911211"/>
            <a:chOff x="888775" y="-272998"/>
            <a:chExt cx="7356270" cy="7911211"/>
          </a:xfrm>
          <a:solidFill>
            <a:srgbClr val="000000">
              <a:alpha val="10196"/>
            </a:srgbClr>
          </a:solidFill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38814BF-DD09-48CC-A2BD-5FCDAF9F670A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9072359-0515-4B1B-AB97-5E03559141AF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C89893A-286B-4974-B015-5FB1B3E9D71B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10B3B75-0400-4732-B3A2-D5450F2A176D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3671A23-6C9B-4A75-80D3-E08AAC47FB11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58ACB9A1-FB7E-4F9A-8D58-732AB5295741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D32CECE-A685-4752-BF58-B78E44980D8F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B94D38F-7387-4795-9FDF-C63251775207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BAD53A4E-D85F-4976-A83C-6F2633F58E67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0DDC512B-47A2-4074-92C4-F70ED9BEC3C3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7F1300F5-F33C-47F7-847B-909593FC0DC9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0803653-5C74-42B0-8A1B-662F931DF704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16EAC467-6B0D-49F3-A0FA-B104B9A95135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87664D0-7E4F-4A8F-8009-8A7D452DF7CA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05C472C7-F695-41F8-B38C-5B49440EF483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1AC1253-508C-40D7-A67F-8446B330251E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8E9CF0F5-C6CA-45A6-B6A7-C4FB2A5E5A65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71724A9-ABF7-46A8-BF16-EC97306C88C4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1333467B-6ECA-4001-BCB2-DCD2C0F28C0C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860278-B8FC-4AEB-9F5E-469BABC14746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DE1AD70-D14B-47B6-B486-A2F7D64EFAE3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627F936-B1B8-4E06-AC00-B245D4D2477E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10BE3C6E-3470-4F28-843F-56804EFA189A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628CF49-6AEC-419F-A38A-30AE516B6975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6826C1B-8338-4B2A-A6AD-F69E75303ECD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A7328958-F2CD-43EB-A445-F5DC8F8A7998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5A4EF391-8057-4AA7-A329-AEBDD1BEA83B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5E8F416-5946-482D-B769-ABB1659C465C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5A5ABC5D-ADEE-470A-A5DE-FB96331F98ED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E63FE434-F597-4380-9719-69E1FCF1D1FC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7BE4311-938C-448A-8DF2-97280D76E9B0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809B456-F2E9-44A4-AB1D-B9C35FD5F0E1}"/>
              </a:ext>
            </a:extLst>
          </p:cNvPr>
          <p:cNvGrpSpPr/>
          <p:nvPr/>
        </p:nvGrpSpPr>
        <p:grpSpPr>
          <a:xfrm rot="5400000">
            <a:off x="968986" y="-52358"/>
            <a:ext cx="7356270" cy="7911211"/>
            <a:chOff x="888775" y="-272998"/>
            <a:chExt cx="7356270" cy="7911211"/>
          </a:xfrm>
          <a:solidFill>
            <a:srgbClr val="000000">
              <a:alpha val="10196"/>
            </a:srgbClr>
          </a:solidFill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0315545-2719-4C80-B017-7276461FC815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E517D2FA-4237-4264-A219-C8CD786231F8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A02B807-9C18-4716-94B3-374185ADBE36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BFA45407-284D-45D7-87EC-4BC1F61980A4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CAE3452D-AE32-4E1C-8B47-DBD0B06154AC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CEB02604-9847-491F-91CE-88DC6D3DBD36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A25D9B7-34AD-4231-9681-FB7EEC84C65F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DD4D70AC-F2F1-489C-9AB7-C13363E925B7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F67225BA-2971-4495-BF05-C9E1EDC8BC93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119B2AC8-95BF-4770-B75B-AB33B424EF31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C09F639F-679E-4974-9158-232D0449A410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428884C-CB75-42A4-8937-BE9CA6CA81D3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B5447731-9C49-41AA-9D52-F7288A8676FC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D54276D1-7AF3-47ED-BBC8-4521EDC5D89E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7030973B-FA10-4AEC-870F-E223544555B4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BEC3C150-DC01-4E51-8359-43FC6A1F68CB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F401F0E8-4243-4EAA-BD1F-47DD917263B0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B25CB595-FF93-45E7-BBBA-D61422AC9F88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FA01610E-3225-4D76-BF6F-E98E50ECA5A6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8C0B9D74-9649-4CCF-818F-9466DD42F424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73C46CF-A1E5-45F2-AF9B-945E7E5FF0FB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5C3869CC-B2FA-474D-A082-06E5B2B72E01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945AEEA1-5AB5-482E-B94D-011EBD3C0086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718404BD-467C-403B-947D-E9F8082A32A9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51B9162E-F595-4C06-B0C3-CFB4C2AEAF8E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109B891C-0580-4137-86D3-CA2850A4FECB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9223BC84-095B-4ECF-AFB0-06CA2BE50AF7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8A55C356-450B-4AF9-A7CA-578CA3FA4C7F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7D382E75-C5DE-4DE5-9B7E-6ADAA19E3124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66095AB1-4795-4319-B606-161687B58EB0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1F509519-5439-4997-A551-7EACB90DD6E9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Arrow: Bent 1">
            <a:extLst>
              <a:ext uri="{FF2B5EF4-FFF2-40B4-BE49-F238E27FC236}">
                <a16:creationId xmlns:a16="http://schemas.microsoft.com/office/drawing/2014/main" id="{82162CDE-9CA7-41E0-905E-C0E6C9887B60}"/>
              </a:ext>
            </a:extLst>
          </p:cNvPr>
          <p:cNvSpPr/>
          <p:nvPr/>
        </p:nvSpPr>
        <p:spPr>
          <a:xfrm>
            <a:off x="83391" y="544181"/>
            <a:ext cx="578923" cy="548996"/>
          </a:xfrm>
          <a:prstGeom prst="bentArrow">
            <a:avLst>
              <a:gd name="adj1" fmla="val 32458"/>
              <a:gd name="adj2" fmla="val 26243"/>
              <a:gd name="adj3" fmla="val 25000"/>
              <a:gd name="adj4" fmla="val 71095"/>
            </a:avLst>
          </a:prstGeom>
          <a:solidFill>
            <a:srgbClr val="000000"/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7" name="Text Box 473">
            <a:extLst>
              <a:ext uri="{FF2B5EF4-FFF2-40B4-BE49-F238E27FC236}">
                <a16:creationId xmlns:a16="http://schemas.microsoft.com/office/drawing/2014/main" id="{B2A1F25D-938A-45D6-8197-916D69EF0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713" y="818679"/>
            <a:ext cx="1621175" cy="1477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0" dirty="0"/>
              <a:t>90° rotational symmetry around axis normal to this plane.</a:t>
            </a:r>
          </a:p>
        </p:txBody>
      </p:sp>
      <p:pic>
        <p:nvPicPr>
          <p:cNvPr id="138" name="Picture 137">
            <a:extLst>
              <a:ext uri="{FF2B5EF4-FFF2-40B4-BE49-F238E27FC236}">
                <a16:creationId xmlns:a16="http://schemas.microsoft.com/office/drawing/2014/main" id="{7EC16A87-F173-4A71-8E7B-5DC363BE0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8848" y="2048732"/>
            <a:ext cx="4106304" cy="4096799"/>
          </a:xfrm>
          <a:prstGeom prst="rect">
            <a:avLst/>
          </a:prstGeom>
        </p:spPr>
      </p:pic>
      <p:sp>
        <p:nvSpPr>
          <p:cNvPr id="140" name="Rectangle 139">
            <a:extLst>
              <a:ext uri="{FF2B5EF4-FFF2-40B4-BE49-F238E27FC236}">
                <a16:creationId xmlns:a16="http://schemas.microsoft.com/office/drawing/2014/main" id="{93CCA7F5-5864-4355-A0AF-7BF302AC953A}"/>
              </a:ext>
            </a:extLst>
          </p:cNvPr>
          <p:cNvSpPr/>
          <p:nvPr/>
        </p:nvSpPr>
        <p:spPr>
          <a:xfrm>
            <a:off x="4252468" y="864619"/>
            <a:ext cx="63906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0" dirty="0"/>
              <a:t>L=0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261202-2240-441A-8B60-B8B364E38C34}"/>
              </a:ext>
            </a:extLst>
          </p:cNvPr>
          <p:cNvSpPr>
            <a:spLocks noChangeAspect="1"/>
          </p:cNvSpPr>
          <p:nvPr/>
        </p:nvSpPr>
        <p:spPr>
          <a:xfrm>
            <a:off x="4430676" y="4044133"/>
            <a:ext cx="237744" cy="2377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3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Oval 682">
            <a:extLst>
              <a:ext uri="{FF2B5EF4-FFF2-40B4-BE49-F238E27FC236}">
                <a16:creationId xmlns:a16="http://schemas.microsoft.com/office/drawing/2014/main" id="{BAF4026E-41CB-4665-A3C9-C455089D2D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3434" y="2350122"/>
            <a:ext cx="164592" cy="164592"/>
          </a:xfrm>
          <a:prstGeom prst="ellips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Oval 682">
            <a:extLst>
              <a:ext uri="{FF2B5EF4-FFF2-40B4-BE49-F238E27FC236}">
                <a16:creationId xmlns:a16="http://schemas.microsoft.com/office/drawing/2014/main" id="{1813E4D8-01DB-42F3-9A09-62BD04AF9E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3176" y="4061773"/>
            <a:ext cx="164592" cy="164592"/>
          </a:xfrm>
          <a:prstGeom prst="ellips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710AD43-D856-4406-8C77-2346BCCD0D28}"/>
              </a:ext>
            </a:extLst>
          </p:cNvPr>
          <p:cNvGrpSpPr/>
          <p:nvPr/>
        </p:nvGrpSpPr>
        <p:grpSpPr>
          <a:xfrm>
            <a:off x="888775" y="-272998"/>
            <a:ext cx="7356270" cy="7911211"/>
            <a:chOff x="888775" y="-272998"/>
            <a:chExt cx="7356270" cy="7911211"/>
          </a:xfrm>
          <a:solidFill>
            <a:srgbClr val="000000">
              <a:alpha val="10196"/>
            </a:srgbClr>
          </a:solidFill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38814BF-DD09-48CC-A2BD-5FCDAF9F670A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9072359-0515-4B1B-AB97-5E03559141AF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C89893A-286B-4974-B015-5FB1B3E9D71B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10B3B75-0400-4732-B3A2-D5450F2A176D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3671A23-6C9B-4A75-80D3-E08AAC47FB11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58ACB9A1-FB7E-4F9A-8D58-732AB5295741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D32CECE-A685-4752-BF58-B78E44980D8F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B94D38F-7387-4795-9FDF-C63251775207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BAD53A4E-D85F-4976-A83C-6F2633F58E67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0DDC512B-47A2-4074-92C4-F70ED9BEC3C3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7F1300F5-F33C-47F7-847B-909593FC0DC9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0803653-5C74-42B0-8A1B-662F931DF704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16EAC467-6B0D-49F3-A0FA-B104B9A95135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87664D0-7E4F-4A8F-8009-8A7D452DF7CA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05C472C7-F695-41F8-B38C-5B49440EF483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1AC1253-508C-40D7-A67F-8446B330251E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8E9CF0F5-C6CA-45A6-B6A7-C4FB2A5E5A65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71724A9-ABF7-46A8-BF16-EC97306C88C4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1333467B-6ECA-4001-BCB2-DCD2C0F28C0C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860278-B8FC-4AEB-9F5E-469BABC14746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DE1AD70-D14B-47B6-B486-A2F7D64EFAE3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627F936-B1B8-4E06-AC00-B245D4D2477E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10BE3C6E-3470-4F28-843F-56804EFA189A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628CF49-6AEC-419F-A38A-30AE516B6975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6826C1B-8338-4B2A-A6AD-F69E75303ECD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A7328958-F2CD-43EB-A445-F5DC8F8A7998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5A4EF391-8057-4AA7-A329-AEBDD1BEA83B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5E8F416-5946-482D-B769-ABB1659C465C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5A5ABC5D-ADEE-470A-A5DE-FB96331F98ED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E63FE434-F597-4380-9719-69E1FCF1D1FC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7BE4311-938C-448A-8DF2-97280D76E9B0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809B456-F2E9-44A4-AB1D-B9C35FD5F0E1}"/>
              </a:ext>
            </a:extLst>
          </p:cNvPr>
          <p:cNvGrpSpPr/>
          <p:nvPr/>
        </p:nvGrpSpPr>
        <p:grpSpPr>
          <a:xfrm rot="5400000">
            <a:off x="968986" y="-52358"/>
            <a:ext cx="7356270" cy="7911211"/>
            <a:chOff x="888775" y="-272998"/>
            <a:chExt cx="7356270" cy="7911211"/>
          </a:xfrm>
          <a:solidFill>
            <a:srgbClr val="000000">
              <a:alpha val="10196"/>
            </a:srgbClr>
          </a:solidFill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0315545-2719-4C80-B017-7276461FC815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E517D2FA-4237-4264-A219-C8CD786231F8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A02B807-9C18-4716-94B3-374185ADBE36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BFA45407-284D-45D7-87EC-4BC1F61980A4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CAE3452D-AE32-4E1C-8B47-DBD0B06154AC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CEB02604-9847-491F-91CE-88DC6D3DBD36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A25D9B7-34AD-4231-9681-FB7EEC84C65F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DD4D70AC-F2F1-489C-9AB7-C13363E925B7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F67225BA-2971-4495-BF05-C9E1EDC8BC93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119B2AC8-95BF-4770-B75B-AB33B424EF31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C09F639F-679E-4974-9158-232D0449A410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428884C-CB75-42A4-8937-BE9CA6CA81D3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B5447731-9C49-41AA-9D52-F7288A8676FC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D54276D1-7AF3-47ED-BBC8-4521EDC5D89E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7030973B-FA10-4AEC-870F-E223544555B4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BEC3C150-DC01-4E51-8359-43FC6A1F68CB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F401F0E8-4243-4EAA-BD1F-47DD917263B0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B25CB595-FF93-45E7-BBBA-D61422AC9F88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FA01610E-3225-4D76-BF6F-E98E50ECA5A6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8C0B9D74-9649-4CCF-818F-9466DD42F424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73C46CF-A1E5-45F2-AF9B-945E7E5FF0FB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5C3869CC-B2FA-474D-A082-06E5B2B72E01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945AEEA1-5AB5-482E-B94D-011EBD3C0086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718404BD-467C-403B-947D-E9F8082A32A9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51B9162E-F595-4C06-B0C3-CFB4C2AEAF8E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109B891C-0580-4137-86D3-CA2850A4FECB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9223BC84-095B-4ECF-AFB0-06CA2BE50AF7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8A55C356-450B-4AF9-A7CA-578CA3FA4C7F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7D382E75-C5DE-4DE5-9B7E-6ADAA19E3124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66095AB1-4795-4319-B606-161687B58EB0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1F509519-5439-4997-A551-7EACB90DD6E9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9" name="Rectangle 2">
            <a:extLst>
              <a:ext uri="{FF2B5EF4-FFF2-40B4-BE49-F238E27FC236}">
                <a16:creationId xmlns:a16="http://schemas.microsoft.com/office/drawing/2014/main" id="{CA565C7C-8835-4DD5-9997-D9EB708A9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3338" y="-6064"/>
            <a:ext cx="9144000" cy="596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b="0" kern="0" dirty="0">
                <a:solidFill>
                  <a:schemeClr val="tx1"/>
                </a:solidFill>
              </a:rPr>
              <a:t>2-fold rotation around vertical axis</a:t>
            </a:r>
          </a:p>
        </p:txBody>
      </p:sp>
      <p:pic>
        <p:nvPicPr>
          <p:cNvPr id="142" name="Picture 141">
            <a:extLst>
              <a:ext uri="{FF2B5EF4-FFF2-40B4-BE49-F238E27FC236}">
                <a16:creationId xmlns:a16="http://schemas.microsoft.com/office/drawing/2014/main" id="{2BE6E7A4-D0D4-4CD6-95C4-0AB183F0AC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5" r="21777" b="60227"/>
          <a:stretch/>
        </p:blipFill>
        <p:spPr>
          <a:xfrm>
            <a:off x="2387116" y="1647327"/>
            <a:ext cx="4797830" cy="4784721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548AF11B-1D80-480F-8B3B-7F78371C8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8848" y="2058773"/>
            <a:ext cx="4106304" cy="4096799"/>
          </a:xfrm>
          <a:prstGeom prst="rect">
            <a:avLst/>
          </a:prstGeom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430F8369-1B20-4207-8A2A-E684736CA4EA}"/>
              </a:ext>
            </a:extLst>
          </p:cNvPr>
          <p:cNvSpPr/>
          <p:nvPr/>
        </p:nvSpPr>
        <p:spPr>
          <a:xfrm>
            <a:off x="4252468" y="864619"/>
            <a:ext cx="63906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0" dirty="0"/>
              <a:t>L=0</a:t>
            </a:r>
          </a:p>
        </p:txBody>
      </p:sp>
      <p:sp>
        <p:nvSpPr>
          <p:cNvPr id="144" name="Line 473">
            <a:extLst>
              <a:ext uri="{FF2B5EF4-FFF2-40B4-BE49-F238E27FC236}">
                <a16:creationId xmlns:a16="http://schemas.microsoft.com/office/drawing/2014/main" id="{3F893E48-3E1A-4380-B369-8E14DB9A7B1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1998" y="1199827"/>
            <a:ext cx="1" cy="560461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2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136">
            <a:extLst>
              <a:ext uri="{FF2B5EF4-FFF2-40B4-BE49-F238E27FC236}">
                <a16:creationId xmlns:a16="http://schemas.microsoft.com/office/drawing/2014/main" id="{BF395FB0-FA5B-47AD-8096-725ADE5DFA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5" r="21777" b="60227"/>
          <a:stretch/>
        </p:blipFill>
        <p:spPr>
          <a:xfrm>
            <a:off x="2387116" y="1647327"/>
            <a:ext cx="4797830" cy="4784721"/>
          </a:xfrm>
          <a:prstGeom prst="rect">
            <a:avLst/>
          </a:prstGeom>
        </p:spPr>
      </p:pic>
      <p:sp>
        <p:nvSpPr>
          <p:cNvPr id="769" name="Oval 682">
            <a:extLst>
              <a:ext uri="{FF2B5EF4-FFF2-40B4-BE49-F238E27FC236}">
                <a16:creationId xmlns:a16="http://schemas.microsoft.com/office/drawing/2014/main" id="{BAF4026E-41CB-4665-A3C9-C455089D2D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3434" y="2350122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Oval 682">
            <a:extLst>
              <a:ext uri="{FF2B5EF4-FFF2-40B4-BE49-F238E27FC236}">
                <a16:creationId xmlns:a16="http://schemas.microsoft.com/office/drawing/2014/main" id="{1813E4D8-01DB-42F3-9A09-62BD04AF9E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3176" y="4061773"/>
            <a:ext cx="164592" cy="164592"/>
          </a:xfrm>
          <a:prstGeom prst="ellips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710AD43-D856-4406-8C77-2346BCCD0D28}"/>
              </a:ext>
            </a:extLst>
          </p:cNvPr>
          <p:cNvGrpSpPr/>
          <p:nvPr/>
        </p:nvGrpSpPr>
        <p:grpSpPr>
          <a:xfrm>
            <a:off x="888775" y="-272998"/>
            <a:ext cx="7356270" cy="7911211"/>
            <a:chOff x="888775" y="-272998"/>
            <a:chExt cx="7356270" cy="7911211"/>
          </a:xfrm>
          <a:solidFill>
            <a:srgbClr val="000000">
              <a:alpha val="10196"/>
            </a:srgbClr>
          </a:solidFill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38814BF-DD09-48CC-A2BD-5FCDAF9F670A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9072359-0515-4B1B-AB97-5E03559141AF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C89893A-286B-4974-B015-5FB1B3E9D71B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10B3B75-0400-4732-B3A2-D5450F2A176D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3671A23-6C9B-4A75-80D3-E08AAC47FB11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58ACB9A1-FB7E-4F9A-8D58-732AB5295741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D32CECE-A685-4752-BF58-B78E44980D8F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B94D38F-7387-4795-9FDF-C63251775207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BAD53A4E-D85F-4976-A83C-6F2633F58E67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0DDC512B-47A2-4074-92C4-F70ED9BEC3C3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7F1300F5-F33C-47F7-847B-909593FC0DC9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0803653-5C74-42B0-8A1B-662F931DF704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16EAC467-6B0D-49F3-A0FA-B104B9A95135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87664D0-7E4F-4A8F-8009-8A7D452DF7CA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05C472C7-F695-41F8-B38C-5B49440EF483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1AC1253-508C-40D7-A67F-8446B330251E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8E9CF0F5-C6CA-45A6-B6A7-C4FB2A5E5A65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71724A9-ABF7-46A8-BF16-EC97306C88C4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1333467B-6ECA-4001-BCB2-DCD2C0F28C0C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860278-B8FC-4AEB-9F5E-469BABC14746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DE1AD70-D14B-47B6-B486-A2F7D64EFAE3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627F936-B1B8-4E06-AC00-B245D4D2477E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10BE3C6E-3470-4F28-843F-56804EFA189A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628CF49-6AEC-419F-A38A-30AE516B6975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6826C1B-8338-4B2A-A6AD-F69E75303ECD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A7328958-F2CD-43EB-A445-F5DC8F8A7998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5A4EF391-8057-4AA7-A329-AEBDD1BEA83B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5E8F416-5946-482D-B769-ABB1659C465C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5A5ABC5D-ADEE-470A-A5DE-FB96331F98ED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E63FE434-F597-4380-9719-69E1FCF1D1FC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7BE4311-938C-448A-8DF2-97280D76E9B0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809B456-F2E9-44A4-AB1D-B9C35FD5F0E1}"/>
              </a:ext>
            </a:extLst>
          </p:cNvPr>
          <p:cNvGrpSpPr/>
          <p:nvPr/>
        </p:nvGrpSpPr>
        <p:grpSpPr>
          <a:xfrm rot="5400000">
            <a:off x="968986" y="-52358"/>
            <a:ext cx="7356270" cy="7911211"/>
            <a:chOff x="888775" y="-272998"/>
            <a:chExt cx="7356270" cy="7911211"/>
          </a:xfrm>
          <a:solidFill>
            <a:srgbClr val="000000">
              <a:alpha val="10196"/>
            </a:srgbClr>
          </a:solidFill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0315545-2719-4C80-B017-7276461FC815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E517D2FA-4237-4264-A219-C8CD786231F8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A02B807-9C18-4716-94B3-374185ADBE36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BFA45407-284D-45D7-87EC-4BC1F61980A4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CAE3452D-AE32-4E1C-8B47-DBD0B06154AC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CEB02604-9847-491F-91CE-88DC6D3DBD36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A25D9B7-34AD-4231-9681-FB7EEC84C65F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DD4D70AC-F2F1-489C-9AB7-C13363E925B7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F67225BA-2971-4495-BF05-C9E1EDC8BC93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119B2AC8-95BF-4770-B75B-AB33B424EF31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C09F639F-679E-4974-9158-232D0449A410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428884C-CB75-42A4-8937-BE9CA6CA81D3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B5447731-9C49-41AA-9D52-F7288A8676FC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D54276D1-7AF3-47ED-BBC8-4521EDC5D89E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7030973B-FA10-4AEC-870F-E223544555B4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BEC3C150-DC01-4E51-8359-43FC6A1F68CB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F401F0E8-4243-4EAA-BD1F-47DD917263B0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B25CB595-FF93-45E7-BBBA-D61422AC9F88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FA01610E-3225-4D76-BF6F-E98E50ECA5A6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8C0B9D74-9649-4CCF-818F-9466DD42F424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73C46CF-A1E5-45F2-AF9B-945E7E5FF0FB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5C3869CC-B2FA-474D-A082-06E5B2B72E01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945AEEA1-5AB5-482E-B94D-011EBD3C0086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718404BD-467C-403B-947D-E9F8082A32A9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51B9162E-F595-4C06-B0C3-CFB4C2AEAF8E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109B891C-0580-4137-86D3-CA2850A4FECB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9223BC84-095B-4ECF-AFB0-06CA2BE50AF7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8A55C356-450B-4AF9-A7CA-578CA3FA4C7F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7D382E75-C5DE-4DE5-9B7E-6ADAA19E3124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66095AB1-4795-4319-B606-161687B58EB0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1F509519-5439-4997-A551-7EACB90DD6E9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2" name="Rectangle 2">
            <a:extLst>
              <a:ext uri="{FF2B5EF4-FFF2-40B4-BE49-F238E27FC236}">
                <a16:creationId xmlns:a16="http://schemas.microsoft.com/office/drawing/2014/main" id="{C8CF1829-6F69-4733-A6F8-1AE01364B4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8041" y="7654"/>
            <a:ext cx="9144000" cy="102003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sz="3200" dirty="0"/>
              <a:t>How many symmetry copies of this reflection do you see?</a:t>
            </a:r>
          </a:p>
        </p:txBody>
      </p:sp>
      <p:sp>
        <p:nvSpPr>
          <p:cNvPr id="143" name="Text Box 952">
            <a:extLst>
              <a:ext uri="{FF2B5EF4-FFF2-40B4-BE49-F238E27FC236}">
                <a16:creationId xmlns:a16="http://schemas.microsoft.com/office/drawing/2014/main" id="{A190EF27-C793-4969-9D27-9D06963F2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0885" y="1598601"/>
            <a:ext cx="976313" cy="5191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3,7,0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437A88FE-200C-45D4-945F-E65940CBA8FC}"/>
              </a:ext>
            </a:extLst>
          </p:cNvPr>
          <p:cNvSpPr/>
          <p:nvPr/>
        </p:nvSpPr>
        <p:spPr>
          <a:xfrm>
            <a:off x="4252468" y="864619"/>
            <a:ext cx="63906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0" dirty="0"/>
              <a:t>L=0</a:t>
            </a:r>
          </a:p>
        </p:txBody>
      </p:sp>
      <p:sp>
        <p:nvSpPr>
          <p:cNvPr id="145" name="Line 473">
            <a:extLst>
              <a:ext uri="{FF2B5EF4-FFF2-40B4-BE49-F238E27FC236}">
                <a16:creationId xmlns:a16="http://schemas.microsoft.com/office/drawing/2014/main" id="{410B1AAA-8BCB-4AC4-8027-5F6D7CF88347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1998" y="1199827"/>
            <a:ext cx="1" cy="560461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3630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136">
            <a:extLst>
              <a:ext uri="{FF2B5EF4-FFF2-40B4-BE49-F238E27FC236}">
                <a16:creationId xmlns:a16="http://schemas.microsoft.com/office/drawing/2014/main" id="{BF395FB0-FA5B-47AD-8096-725ADE5DFA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5" r="21777" b="60227"/>
          <a:stretch/>
        </p:blipFill>
        <p:spPr>
          <a:xfrm>
            <a:off x="2387116" y="1647327"/>
            <a:ext cx="4797830" cy="4784721"/>
          </a:xfrm>
          <a:prstGeom prst="rect">
            <a:avLst/>
          </a:prstGeom>
        </p:spPr>
      </p:pic>
      <p:sp>
        <p:nvSpPr>
          <p:cNvPr id="77" name="Oval 682">
            <a:extLst>
              <a:ext uri="{FF2B5EF4-FFF2-40B4-BE49-F238E27FC236}">
                <a16:creationId xmlns:a16="http://schemas.microsoft.com/office/drawing/2014/main" id="{1813E4D8-01DB-42F3-9A09-62BD04AF9E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3176" y="4061773"/>
            <a:ext cx="164592" cy="164592"/>
          </a:xfrm>
          <a:prstGeom prst="ellips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710AD43-D856-4406-8C77-2346BCCD0D28}"/>
              </a:ext>
            </a:extLst>
          </p:cNvPr>
          <p:cNvGrpSpPr/>
          <p:nvPr/>
        </p:nvGrpSpPr>
        <p:grpSpPr>
          <a:xfrm>
            <a:off x="888775" y="-272998"/>
            <a:ext cx="7356270" cy="7911211"/>
            <a:chOff x="888775" y="-272998"/>
            <a:chExt cx="7356270" cy="7911211"/>
          </a:xfrm>
          <a:solidFill>
            <a:srgbClr val="000000">
              <a:alpha val="10196"/>
            </a:srgbClr>
          </a:solidFill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38814BF-DD09-48CC-A2BD-5FCDAF9F670A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9072359-0515-4B1B-AB97-5E03559141AF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C89893A-286B-4974-B015-5FB1B3E9D71B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10B3B75-0400-4732-B3A2-D5450F2A176D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3671A23-6C9B-4A75-80D3-E08AAC47FB11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58ACB9A1-FB7E-4F9A-8D58-732AB5295741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D32CECE-A685-4752-BF58-B78E44980D8F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B94D38F-7387-4795-9FDF-C63251775207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BAD53A4E-D85F-4976-A83C-6F2633F58E67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0DDC512B-47A2-4074-92C4-F70ED9BEC3C3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7F1300F5-F33C-47F7-847B-909593FC0DC9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0803653-5C74-42B0-8A1B-662F931DF704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16EAC467-6B0D-49F3-A0FA-B104B9A95135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87664D0-7E4F-4A8F-8009-8A7D452DF7CA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05C472C7-F695-41F8-B38C-5B49440EF483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1AC1253-508C-40D7-A67F-8446B330251E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8E9CF0F5-C6CA-45A6-B6A7-C4FB2A5E5A65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71724A9-ABF7-46A8-BF16-EC97306C88C4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1333467B-6ECA-4001-BCB2-DCD2C0F28C0C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860278-B8FC-4AEB-9F5E-469BABC14746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DE1AD70-D14B-47B6-B486-A2F7D64EFAE3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627F936-B1B8-4E06-AC00-B245D4D2477E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10BE3C6E-3470-4F28-843F-56804EFA189A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628CF49-6AEC-419F-A38A-30AE516B6975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6826C1B-8338-4B2A-A6AD-F69E75303ECD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A7328958-F2CD-43EB-A445-F5DC8F8A7998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5A4EF391-8057-4AA7-A329-AEBDD1BEA83B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5E8F416-5946-482D-B769-ABB1659C465C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5A5ABC5D-ADEE-470A-A5DE-FB96331F98ED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E63FE434-F597-4380-9719-69E1FCF1D1FC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7BE4311-938C-448A-8DF2-97280D76E9B0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809B456-F2E9-44A4-AB1D-B9C35FD5F0E1}"/>
              </a:ext>
            </a:extLst>
          </p:cNvPr>
          <p:cNvGrpSpPr/>
          <p:nvPr/>
        </p:nvGrpSpPr>
        <p:grpSpPr>
          <a:xfrm rot="5400000">
            <a:off x="924028" y="-88934"/>
            <a:ext cx="7356270" cy="7911211"/>
            <a:chOff x="888775" y="-272998"/>
            <a:chExt cx="7356270" cy="7911211"/>
          </a:xfrm>
          <a:solidFill>
            <a:srgbClr val="000000">
              <a:alpha val="10196"/>
            </a:srgbClr>
          </a:solidFill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0315545-2719-4C80-B017-7276461FC815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E517D2FA-4237-4264-A219-C8CD786231F8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A02B807-9C18-4716-94B3-374185ADBE36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BFA45407-284D-45D7-87EC-4BC1F61980A4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CAE3452D-AE32-4E1C-8B47-DBD0B06154AC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CEB02604-9847-491F-91CE-88DC6D3DBD36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A25D9B7-34AD-4231-9681-FB7EEC84C65F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DD4D70AC-F2F1-489C-9AB7-C13363E925B7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F67225BA-2971-4495-BF05-C9E1EDC8BC93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119B2AC8-95BF-4770-B75B-AB33B424EF31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C09F639F-679E-4974-9158-232D0449A410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428884C-CB75-42A4-8937-BE9CA6CA81D3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B5447731-9C49-41AA-9D52-F7288A8676FC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D54276D1-7AF3-47ED-BBC8-4521EDC5D89E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7030973B-FA10-4AEC-870F-E223544555B4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BEC3C150-DC01-4E51-8359-43FC6A1F68CB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F401F0E8-4243-4EAA-BD1F-47DD917263B0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B25CB595-FF93-45E7-BBBA-D61422AC9F88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FA01610E-3225-4D76-BF6F-E98E50ECA5A6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8C0B9D74-9649-4CCF-818F-9466DD42F424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73C46CF-A1E5-45F2-AF9B-945E7E5FF0FB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5C3869CC-B2FA-474D-A082-06E5B2B72E01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945AEEA1-5AB5-482E-B94D-011EBD3C0086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718404BD-467C-403B-947D-E9F8082A32A9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51B9162E-F595-4C06-B0C3-CFB4C2AEAF8E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109B891C-0580-4137-86D3-CA2850A4FECB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9223BC84-095B-4ECF-AFB0-06CA2BE50AF7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8A55C356-450B-4AF9-A7CA-578CA3FA4C7F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7D382E75-C5DE-4DE5-9B7E-6ADAA19E3124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66095AB1-4795-4319-B606-161687B58EB0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1F509519-5439-4997-A551-7EACB90DD6E9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8" name="Rectangle 137">
            <a:extLst>
              <a:ext uri="{FF2B5EF4-FFF2-40B4-BE49-F238E27FC236}">
                <a16:creationId xmlns:a16="http://schemas.microsoft.com/office/drawing/2014/main" id="{0E53FB24-7F3E-4EA0-9939-4FAB419929B1}"/>
              </a:ext>
            </a:extLst>
          </p:cNvPr>
          <p:cNvSpPr/>
          <p:nvPr/>
        </p:nvSpPr>
        <p:spPr>
          <a:xfrm>
            <a:off x="7232759" y="1027684"/>
            <a:ext cx="157916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0" dirty="0"/>
              <a:t>What are their indices?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437A88FE-200C-45D4-945F-E65940CBA8FC}"/>
              </a:ext>
            </a:extLst>
          </p:cNvPr>
          <p:cNvSpPr/>
          <p:nvPr/>
        </p:nvSpPr>
        <p:spPr>
          <a:xfrm>
            <a:off x="4252468" y="864619"/>
            <a:ext cx="63906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0" dirty="0"/>
              <a:t>L=0</a:t>
            </a:r>
          </a:p>
        </p:txBody>
      </p:sp>
      <p:sp>
        <p:nvSpPr>
          <p:cNvPr id="139" name="Rectangle 2">
            <a:extLst>
              <a:ext uri="{FF2B5EF4-FFF2-40B4-BE49-F238E27FC236}">
                <a16:creationId xmlns:a16="http://schemas.microsoft.com/office/drawing/2014/main" id="{F9933875-28BA-4379-9089-6C8B7BD5D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363" y="0"/>
            <a:ext cx="8229600" cy="71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b="0" kern="0" dirty="0">
                <a:solidFill>
                  <a:schemeClr val="tx1"/>
                </a:solidFill>
              </a:rPr>
              <a:t>8 symmetry equivalents</a:t>
            </a:r>
          </a:p>
        </p:txBody>
      </p:sp>
      <p:sp>
        <p:nvSpPr>
          <p:cNvPr id="769" name="Oval 682">
            <a:extLst>
              <a:ext uri="{FF2B5EF4-FFF2-40B4-BE49-F238E27FC236}">
                <a16:creationId xmlns:a16="http://schemas.microsoft.com/office/drawing/2014/main" id="{BAF4026E-41CB-4665-A3C9-C455089D2D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3434" y="2350122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" name="Oval 682">
            <a:extLst>
              <a:ext uri="{FF2B5EF4-FFF2-40B4-BE49-F238E27FC236}">
                <a16:creationId xmlns:a16="http://schemas.microsoft.com/office/drawing/2014/main" id="{F17CAA05-26AC-4978-B26A-4D8F02E3896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54929" y="2374835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" name="Oval 682">
            <a:extLst>
              <a:ext uri="{FF2B5EF4-FFF2-40B4-BE49-F238E27FC236}">
                <a16:creationId xmlns:a16="http://schemas.microsoft.com/office/drawing/2014/main" id="{58C2293A-DC64-4B64-9A28-C09F10CD8E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78860" y="3333593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" name="Oval 682">
            <a:extLst>
              <a:ext uri="{FF2B5EF4-FFF2-40B4-BE49-F238E27FC236}">
                <a16:creationId xmlns:a16="http://schemas.microsoft.com/office/drawing/2014/main" id="{CE84286D-69EA-48F6-B2D0-891E00C802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89174" y="4795667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" name="Oval 682">
            <a:extLst>
              <a:ext uri="{FF2B5EF4-FFF2-40B4-BE49-F238E27FC236}">
                <a16:creationId xmlns:a16="http://schemas.microsoft.com/office/drawing/2014/main" id="{8C200E60-2341-4B19-B5E6-40BBE35291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54929" y="5725233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" name="Oval 682">
            <a:extLst>
              <a:ext uri="{FF2B5EF4-FFF2-40B4-BE49-F238E27FC236}">
                <a16:creationId xmlns:a16="http://schemas.microsoft.com/office/drawing/2014/main" id="{7C0516ED-7DC1-4A21-99A8-5A7D8C5EDD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10660" y="5744962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" name="Oval 682">
            <a:extLst>
              <a:ext uri="{FF2B5EF4-FFF2-40B4-BE49-F238E27FC236}">
                <a16:creationId xmlns:a16="http://schemas.microsoft.com/office/drawing/2014/main" id="{CF0ED01E-B8F6-4563-8173-AE93CC3CAB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70192" y="3309178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0" name="Oval 682">
            <a:extLst>
              <a:ext uri="{FF2B5EF4-FFF2-40B4-BE49-F238E27FC236}">
                <a16:creationId xmlns:a16="http://schemas.microsoft.com/office/drawing/2014/main" id="{B64EF2CB-9719-40D3-8549-A9682A2E4F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70192" y="4752820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" name="Text Box 952">
            <a:extLst>
              <a:ext uri="{FF2B5EF4-FFF2-40B4-BE49-F238E27FC236}">
                <a16:creationId xmlns:a16="http://schemas.microsoft.com/office/drawing/2014/main" id="{6D76CAC3-4054-4D15-A9C6-503A70747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0885" y="1598601"/>
            <a:ext cx="976313" cy="5191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3,7,0</a:t>
            </a:r>
          </a:p>
        </p:txBody>
      </p:sp>
      <p:sp>
        <p:nvSpPr>
          <p:cNvPr id="155" name="Line 473">
            <a:extLst>
              <a:ext uri="{FF2B5EF4-FFF2-40B4-BE49-F238E27FC236}">
                <a16:creationId xmlns:a16="http://schemas.microsoft.com/office/drawing/2014/main" id="{3A08E9C1-A0DC-4B94-957C-11CFF19E093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1108" y="1188941"/>
            <a:ext cx="1" cy="5604618"/>
          </a:xfrm>
          <a:prstGeom prst="line">
            <a:avLst/>
          </a:prstGeom>
          <a:noFill/>
          <a:ln w="57150">
            <a:solidFill>
              <a:srgbClr val="FF0000">
                <a:alpha val="50196"/>
              </a:srgbClr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" name="Line 473">
            <a:extLst>
              <a:ext uri="{FF2B5EF4-FFF2-40B4-BE49-F238E27FC236}">
                <a16:creationId xmlns:a16="http://schemas.microsoft.com/office/drawing/2014/main" id="{BADB9458-4295-452E-9F68-C1C77A50C7D7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4561108" y="1341341"/>
            <a:ext cx="1" cy="5604618"/>
          </a:xfrm>
          <a:prstGeom prst="line">
            <a:avLst/>
          </a:prstGeom>
          <a:noFill/>
          <a:ln w="57150">
            <a:solidFill>
              <a:srgbClr val="FF0000">
                <a:alpha val="50196"/>
              </a:srgbClr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" name="Line 473">
            <a:extLst>
              <a:ext uri="{FF2B5EF4-FFF2-40B4-BE49-F238E27FC236}">
                <a16:creationId xmlns:a16="http://schemas.microsoft.com/office/drawing/2014/main" id="{E97147B6-EACD-4C69-A4B1-6693E89C59C5}"/>
              </a:ext>
            </a:extLst>
          </p:cNvPr>
          <p:cNvSpPr>
            <a:spLocks noChangeShapeType="1"/>
          </p:cNvSpPr>
          <p:nvPr/>
        </p:nvSpPr>
        <p:spPr bwMode="auto">
          <a:xfrm rot="2700000">
            <a:off x="4652817" y="1267856"/>
            <a:ext cx="1" cy="5604618"/>
          </a:xfrm>
          <a:prstGeom prst="line">
            <a:avLst/>
          </a:prstGeom>
          <a:noFill/>
          <a:ln w="57150">
            <a:solidFill>
              <a:srgbClr val="FF0000">
                <a:alpha val="50196"/>
              </a:srgbClr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0" name="Line 473">
            <a:extLst>
              <a:ext uri="{FF2B5EF4-FFF2-40B4-BE49-F238E27FC236}">
                <a16:creationId xmlns:a16="http://schemas.microsoft.com/office/drawing/2014/main" id="{8CDF2C46-80DE-4AB8-9DC1-0773600069F2}"/>
              </a:ext>
            </a:extLst>
          </p:cNvPr>
          <p:cNvSpPr>
            <a:spLocks noChangeShapeType="1"/>
          </p:cNvSpPr>
          <p:nvPr/>
        </p:nvSpPr>
        <p:spPr bwMode="auto">
          <a:xfrm rot="18900000">
            <a:off x="4652817" y="1420256"/>
            <a:ext cx="1" cy="5604618"/>
          </a:xfrm>
          <a:prstGeom prst="line">
            <a:avLst/>
          </a:prstGeom>
          <a:noFill/>
          <a:ln w="57150">
            <a:solidFill>
              <a:srgbClr val="FF0000">
                <a:alpha val="50196"/>
              </a:srgbClr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E3DE4FFD-0D7F-4D4D-9B4E-564FB3FF4EB8}"/>
              </a:ext>
            </a:extLst>
          </p:cNvPr>
          <p:cNvSpPr>
            <a:spLocks noChangeAspect="1"/>
          </p:cNvSpPr>
          <p:nvPr/>
        </p:nvSpPr>
        <p:spPr>
          <a:xfrm>
            <a:off x="4430676" y="4044133"/>
            <a:ext cx="237744" cy="2377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374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064411" y="943300"/>
          <a:ext cx="4876801" cy="563173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717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03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03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5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20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10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67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206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07892"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System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b="0" dirty="0" err="1">
                          <a:solidFill>
                            <a:schemeClr val="tx1"/>
                          </a:solidFill>
                        </a:rPr>
                        <a:t>Bravais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 lattice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b="0" dirty="0">
                          <a:solidFill>
                            <a:schemeClr val="tx1"/>
                          </a:solidFill>
                        </a:rPr>
                        <a:t>Point group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65 Chiral Space Groups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517"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Triclinic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517">
                <a:tc rowSpan="2"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Monoclinic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P2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241"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C2</a:t>
                      </a:r>
                    </a:p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517">
                <a:tc rowSpan="4"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Orthorhombic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P222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P222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P2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P2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517"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C222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C222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517"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F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F222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2517"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I222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I2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2517">
                <a:tc rowSpan="5"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Tetragonal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P4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P4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P4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P4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2517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I4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I4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9667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 marL="45720" marR="457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422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P422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P42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  <a:p>
                      <a:endParaRPr lang="en-US" sz="800" b="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P4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  <a:p>
                      <a:endParaRPr lang="en-US" sz="800" b="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P4</a:t>
                      </a:r>
                      <a:r>
                        <a:rPr kumimoji="0" lang="en-US" sz="8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8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P4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P4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kumimoji="0" lang="en-US" sz="8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2517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P4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P4</a:t>
                      </a:r>
                      <a:r>
                        <a:rPr kumimoji="0" lang="en-US" sz="8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8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2517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</a:txBody>
                  <a:tcPr marL="45720" marR="457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I422</a:t>
                      </a:r>
                    </a:p>
                  </a:txBody>
                  <a:tcPr marL="45720" marR="457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I4</a:t>
                      </a:r>
                      <a:r>
                        <a:rPr kumimoji="0" lang="en-US" sz="8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2517">
                <a:tc rowSpan="4"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Trigonal/ </a:t>
                      </a:r>
                      <a:r>
                        <a:rPr lang="en-US" sz="800" b="0" dirty="0" err="1">
                          <a:solidFill>
                            <a:schemeClr val="tx1"/>
                          </a:solidFill>
                        </a:rPr>
                        <a:t>Rhombo-hedral</a:t>
                      </a:r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P3</a:t>
                      </a:r>
                    </a:p>
                  </a:txBody>
                  <a:tcPr marL="45720" marR="457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P31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2517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R3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2517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P312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P321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P3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P3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P3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P3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2517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R32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2517">
                <a:tc rowSpan="2"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Hexagonal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P6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P6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P6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P6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P6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P6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2517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622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P622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P6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P6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P6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P6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P6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2517">
                <a:tc rowSpan="6"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Cubic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23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P23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P2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2517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F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F23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2517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I23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I2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02517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432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P432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P4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P4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P4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02517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F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F432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F4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02517"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45720" marR="4572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I432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I4</a:t>
                      </a:r>
                      <a:r>
                        <a:rPr lang="en-US" sz="800" b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  <p:sp>
        <p:nvSpPr>
          <p:cNvPr id="19459" name="Rectangle 4"/>
          <p:cNvSpPr>
            <a:spLocks noGrp="1" noChangeArrowheads="1"/>
          </p:cNvSpPr>
          <p:nvPr>
            <p:ph type="title"/>
          </p:nvPr>
        </p:nvSpPr>
        <p:spPr>
          <a:xfrm>
            <a:off x="90487" y="177259"/>
            <a:ext cx="8963025" cy="702740"/>
          </a:xfrm>
        </p:spPr>
        <p:txBody>
          <a:bodyPr/>
          <a:lstStyle/>
          <a:p>
            <a:pPr algn="l" eaLnBrk="1" hangingPunct="1"/>
            <a:r>
              <a:rPr lang="en-US" sz="2800" dirty="0">
                <a:solidFill>
                  <a:srgbClr val="000000"/>
                </a:solidFill>
              </a:rPr>
              <a:t>Summary: Space group determination is a stepwise process of elimination.</a:t>
            </a:r>
            <a:endParaRPr lang="en-US" sz="2800" dirty="0"/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4064412" y="2849395"/>
            <a:ext cx="4847178" cy="960605"/>
          </a:xfrm>
          <a:prstGeom prst="rect">
            <a:avLst/>
          </a:prstGeom>
          <a:solidFill>
            <a:srgbClr val="00CCFF">
              <a:alpha val="20000"/>
            </a:srgbClr>
          </a:solidFill>
          <a:ln w="38100" cap="rnd" cmpd="sng">
            <a:solidFill>
              <a:srgbClr val="0070C0"/>
            </a:solidFill>
            <a:prstDash val="solid"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US" sz="6000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5264529" y="3284012"/>
            <a:ext cx="3608961" cy="525988"/>
          </a:xfrm>
          <a:prstGeom prst="rect">
            <a:avLst/>
          </a:prstGeom>
          <a:solidFill>
            <a:srgbClr val="CCCC00">
              <a:alpha val="20000"/>
            </a:srgbClr>
          </a:solidFill>
          <a:ln w="38100" cap="rnd" cmpd="sng">
            <a:solidFill>
              <a:srgbClr val="666400"/>
            </a:solidFill>
            <a:prstDash val="solid"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US" sz="4800" dirty="0">
                <a:solidFill>
                  <a:srgbClr val="808000"/>
                </a:solidFill>
              </a:rPr>
              <a:t> </a:t>
            </a:r>
            <a:r>
              <a:rPr lang="en-US" sz="4400" dirty="0">
                <a:solidFill>
                  <a:srgbClr val="808000"/>
                </a:solidFill>
              </a:rPr>
              <a:t>3</a:t>
            </a:r>
            <a:endParaRPr lang="en-US" sz="4800" dirty="0">
              <a:solidFill>
                <a:srgbClr val="808000"/>
              </a:solidFill>
            </a:endParaRPr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id="{2237F6D8-B7B1-437E-AB46-B13BCD721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3215" y="3313990"/>
            <a:ext cx="495300" cy="466032"/>
          </a:xfrm>
          <a:prstGeom prst="rect">
            <a:avLst/>
          </a:prstGeom>
          <a:solidFill>
            <a:srgbClr val="FF99CC">
              <a:alpha val="20000"/>
            </a:srgbClr>
          </a:solidFill>
          <a:ln w="38100" cap="rnd" cmpd="sng">
            <a:solidFill>
              <a:srgbClr val="CC0099"/>
            </a:solidFill>
            <a:prstDash val="solid"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3600" dirty="0">
                <a:solidFill>
                  <a:srgbClr val="CC0099"/>
                </a:solidFill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1C5C2A-4382-42CC-B553-05F6F56ABE3C}"/>
              </a:ext>
            </a:extLst>
          </p:cNvPr>
          <p:cNvSpPr txBox="1"/>
          <p:nvPr/>
        </p:nvSpPr>
        <p:spPr>
          <a:xfrm>
            <a:off x="56138" y="1247775"/>
            <a:ext cx="331785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>
                <a:sym typeface="Wingdings" panose="05000000000000000000" pitchFamily="2" charset="2"/>
              </a:rPr>
              <a:t>Choose among 65 chiral space groups. </a:t>
            </a:r>
            <a:r>
              <a:rPr lang="en-US" b="0" dirty="0">
                <a:sym typeface="Wingdings" panose="05000000000000000000" pitchFamily="2" charset="2"/>
              </a:rPr>
              <a:t>Only these are compatible with a pure enantiomer of </a:t>
            </a:r>
            <a:r>
              <a:rPr lang="en-US" b="0" dirty="0" err="1">
                <a:sym typeface="Wingdings" panose="05000000000000000000" pitchFamily="2" charset="2"/>
              </a:rPr>
              <a:t>ProK</a:t>
            </a:r>
            <a:r>
              <a:rPr lang="en-US" b="0" dirty="0">
                <a:sym typeface="Wingdings" panose="05000000000000000000" pitchFamily="2" charset="2"/>
              </a:rPr>
              <a:t>. 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Choose among 14</a:t>
            </a:r>
            <a:r>
              <a:rPr lang="en-US" b="0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Bravais lattices: </a:t>
            </a:r>
            <a:r>
              <a:rPr lang="en-US" b="0" dirty="0">
                <a:solidFill>
                  <a:srgbClr val="0070C0"/>
                </a:solidFill>
                <a:sym typeface="Wingdings" panose="05000000000000000000" pitchFamily="2" charset="2"/>
              </a:rPr>
              <a:t>examine the geometrical arrangement of reflections.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rgbClr val="808000"/>
                </a:solidFill>
                <a:sym typeface="Wingdings" panose="05000000000000000000" pitchFamily="2" charset="2"/>
              </a:rPr>
              <a:t>Choose a point group consistent with the symmetry among measured intensities: </a:t>
            </a:r>
            <a:r>
              <a:rPr lang="en-US" b="0" dirty="0">
                <a:solidFill>
                  <a:srgbClr val="808000"/>
                </a:solidFill>
                <a:sym typeface="Wingdings" panose="05000000000000000000" pitchFamily="2" charset="2"/>
              </a:rPr>
              <a:t>examine the rotational symmetry in the pattern of diffraction intensities.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rgbClr val="CC0099"/>
                </a:solidFill>
                <a:sym typeface="Wingdings" panose="05000000000000000000" pitchFamily="2" charset="2"/>
              </a:rPr>
              <a:t>Choose either rotation or screw axis symmetry: </a:t>
            </a:r>
            <a:r>
              <a:rPr lang="en-US" b="0" dirty="0">
                <a:solidFill>
                  <a:srgbClr val="CC0099"/>
                </a:solidFill>
                <a:sym typeface="Wingdings" panose="05000000000000000000" pitchFamily="2" charset="2"/>
              </a:rPr>
              <a:t>examine systematic absences in reflection intensities.</a:t>
            </a:r>
          </a:p>
          <a:p>
            <a:pPr marL="342900" indent="-342900">
              <a:buAutoNum type="arabicParenR"/>
            </a:pPr>
            <a:endParaRPr lang="en-US" b="0" dirty="0">
              <a:sym typeface="Wingdings" panose="05000000000000000000" pitchFamily="2" charset="2"/>
            </a:endParaRPr>
          </a:p>
          <a:p>
            <a:pPr marL="342900" indent="-342900">
              <a:buAutoNum type="arabicParenR"/>
            </a:pPr>
            <a:endParaRPr lang="en-US" b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04A61E-85AA-40B1-B6E8-4A55ED9047F4}"/>
              </a:ext>
            </a:extLst>
          </p:cNvPr>
          <p:cNvSpPr txBox="1"/>
          <p:nvPr/>
        </p:nvSpPr>
        <p:spPr>
          <a:xfrm>
            <a:off x="3442754" y="980923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1447A3-4793-4380-857F-B699CEF262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9832" t="40024" r="36080" b="57310"/>
          <a:stretch/>
        </p:blipFill>
        <p:spPr>
          <a:xfrm>
            <a:off x="4794249" y="3095625"/>
            <a:ext cx="2024179" cy="155575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7F5F3720-C67E-4B2A-A170-46313390B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641" y="943300"/>
            <a:ext cx="5416571" cy="5631731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  <a:ln w="38100" cap="rnd" cmpd="sng">
            <a:solidFill>
              <a:schemeClr val="bg2">
                <a:lumMod val="50000"/>
              </a:schemeClr>
            </a:solidFill>
            <a:prstDash val="solid"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sz="6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70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136">
            <a:extLst>
              <a:ext uri="{FF2B5EF4-FFF2-40B4-BE49-F238E27FC236}">
                <a16:creationId xmlns:a16="http://schemas.microsoft.com/office/drawing/2014/main" id="{BF395FB0-FA5B-47AD-8096-725ADE5DFA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5" r="21777" b="60227"/>
          <a:stretch/>
        </p:blipFill>
        <p:spPr>
          <a:xfrm>
            <a:off x="2387116" y="1647327"/>
            <a:ext cx="4797830" cy="4784721"/>
          </a:xfrm>
          <a:prstGeom prst="rect">
            <a:avLst/>
          </a:prstGeom>
        </p:spPr>
      </p:pic>
      <p:sp>
        <p:nvSpPr>
          <p:cNvPr id="77" name="Oval 682">
            <a:extLst>
              <a:ext uri="{FF2B5EF4-FFF2-40B4-BE49-F238E27FC236}">
                <a16:creationId xmlns:a16="http://schemas.microsoft.com/office/drawing/2014/main" id="{1813E4D8-01DB-42F3-9A09-62BD04AF9E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3176" y="4061773"/>
            <a:ext cx="164592" cy="164592"/>
          </a:xfrm>
          <a:prstGeom prst="ellips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710AD43-D856-4406-8C77-2346BCCD0D28}"/>
              </a:ext>
            </a:extLst>
          </p:cNvPr>
          <p:cNvGrpSpPr/>
          <p:nvPr/>
        </p:nvGrpSpPr>
        <p:grpSpPr>
          <a:xfrm>
            <a:off x="888775" y="-272998"/>
            <a:ext cx="7356270" cy="7911211"/>
            <a:chOff x="888775" y="-272998"/>
            <a:chExt cx="7356270" cy="7911211"/>
          </a:xfrm>
          <a:solidFill>
            <a:srgbClr val="000000">
              <a:alpha val="10196"/>
            </a:srgbClr>
          </a:solidFill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38814BF-DD09-48CC-A2BD-5FCDAF9F670A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9072359-0515-4B1B-AB97-5E03559141AF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C89893A-286B-4974-B015-5FB1B3E9D71B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10B3B75-0400-4732-B3A2-D5450F2A176D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3671A23-6C9B-4A75-80D3-E08AAC47FB11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58ACB9A1-FB7E-4F9A-8D58-732AB5295741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D32CECE-A685-4752-BF58-B78E44980D8F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B94D38F-7387-4795-9FDF-C63251775207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BAD53A4E-D85F-4976-A83C-6F2633F58E67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0DDC512B-47A2-4074-92C4-F70ED9BEC3C3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7F1300F5-F33C-47F7-847B-909593FC0DC9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0803653-5C74-42B0-8A1B-662F931DF704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16EAC467-6B0D-49F3-A0FA-B104B9A95135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87664D0-7E4F-4A8F-8009-8A7D452DF7CA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05C472C7-F695-41F8-B38C-5B49440EF483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1AC1253-508C-40D7-A67F-8446B330251E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8E9CF0F5-C6CA-45A6-B6A7-C4FB2A5E5A65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71724A9-ABF7-46A8-BF16-EC97306C88C4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1333467B-6ECA-4001-BCB2-DCD2C0F28C0C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860278-B8FC-4AEB-9F5E-469BABC14746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DE1AD70-D14B-47B6-B486-A2F7D64EFAE3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627F936-B1B8-4E06-AC00-B245D4D2477E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10BE3C6E-3470-4F28-843F-56804EFA189A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628CF49-6AEC-419F-A38A-30AE516B6975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6826C1B-8338-4B2A-A6AD-F69E75303ECD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A7328958-F2CD-43EB-A445-F5DC8F8A7998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5A4EF391-8057-4AA7-A329-AEBDD1BEA83B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5E8F416-5946-482D-B769-ABB1659C465C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5A5ABC5D-ADEE-470A-A5DE-FB96331F98ED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E63FE434-F597-4380-9719-69E1FCF1D1FC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7BE4311-938C-448A-8DF2-97280D76E9B0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809B456-F2E9-44A4-AB1D-B9C35FD5F0E1}"/>
              </a:ext>
            </a:extLst>
          </p:cNvPr>
          <p:cNvGrpSpPr/>
          <p:nvPr/>
        </p:nvGrpSpPr>
        <p:grpSpPr>
          <a:xfrm rot="5400000">
            <a:off x="968986" y="-52358"/>
            <a:ext cx="7356270" cy="7911211"/>
            <a:chOff x="888775" y="-272998"/>
            <a:chExt cx="7356270" cy="7911211"/>
          </a:xfrm>
          <a:solidFill>
            <a:srgbClr val="000000">
              <a:alpha val="10196"/>
            </a:srgbClr>
          </a:solidFill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0315545-2719-4C80-B017-7276461FC815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E517D2FA-4237-4264-A219-C8CD786231F8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A02B807-9C18-4716-94B3-374185ADBE36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BFA45407-284D-45D7-87EC-4BC1F61980A4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CAE3452D-AE32-4E1C-8B47-DBD0B06154AC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CEB02604-9847-491F-91CE-88DC6D3DBD36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A25D9B7-34AD-4231-9681-FB7EEC84C65F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DD4D70AC-F2F1-489C-9AB7-C13363E925B7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F67225BA-2971-4495-BF05-C9E1EDC8BC93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119B2AC8-95BF-4770-B75B-AB33B424EF31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C09F639F-679E-4974-9158-232D0449A410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428884C-CB75-42A4-8937-BE9CA6CA81D3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B5447731-9C49-41AA-9D52-F7288A8676FC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D54276D1-7AF3-47ED-BBC8-4521EDC5D89E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7030973B-FA10-4AEC-870F-E223544555B4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BEC3C150-DC01-4E51-8359-43FC6A1F68CB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F401F0E8-4243-4EAA-BD1F-47DD917263B0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B25CB595-FF93-45E7-BBBA-D61422AC9F88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FA01610E-3225-4D76-BF6F-E98E50ECA5A6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8C0B9D74-9649-4CCF-818F-9466DD42F424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73C46CF-A1E5-45F2-AF9B-945E7E5FF0FB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5C3869CC-B2FA-474D-A082-06E5B2B72E01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945AEEA1-5AB5-482E-B94D-011EBD3C0086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718404BD-467C-403B-947D-E9F8082A32A9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51B9162E-F595-4C06-B0C3-CFB4C2AEAF8E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109B891C-0580-4137-86D3-CA2850A4FECB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9223BC84-095B-4ECF-AFB0-06CA2BE50AF7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8A55C356-450B-4AF9-A7CA-578CA3FA4C7F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7D382E75-C5DE-4DE5-9B7E-6ADAA19E3124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66095AB1-4795-4319-B606-161687B58EB0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1F509519-5439-4997-A551-7EACB90DD6E9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4" name="Rectangle 143">
            <a:extLst>
              <a:ext uri="{FF2B5EF4-FFF2-40B4-BE49-F238E27FC236}">
                <a16:creationId xmlns:a16="http://schemas.microsoft.com/office/drawing/2014/main" id="{437A88FE-200C-45D4-945F-E65940CBA8FC}"/>
              </a:ext>
            </a:extLst>
          </p:cNvPr>
          <p:cNvSpPr/>
          <p:nvPr/>
        </p:nvSpPr>
        <p:spPr>
          <a:xfrm>
            <a:off x="4252468" y="864619"/>
            <a:ext cx="63906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0" dirty="0"/>
              <a:t>L=0</a:t>
            </a:r>
          </a:p>
        </p:txBody>
      </p:sp>
      <p:sp>
        <p:nvSpPr>
          <p:cNvPr id="139" name="Rectangle 2">
            <a:extLst>
              <a:ext uri="{FF2B5EF4-FFF2-40B4-BE49-F238E27FC236}">
                <a16:creationId xmlns:a16="http://schemas.microsoft.com/office/drawing/2014/main" id="{F9933875-28BA-4379-9089-6C8B7BD5D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3999" cy="71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0" kern="0" dirty="0">
                <a:solidFill>
                  <a:schemeClr val="tx1"/>
                </a:solidFill>
              </a:rPr>
              <a:t>Is this symmetry consistent with point group 422?</a:t>
            </a:r>
          </a:p>
        </p:txBody>
      </p:sp>
      <p:sp>
        <p:nvSpPr>
          <p:cNvPr id="769" name="Oval 682">
            <a:extLst>
              <a:ext uri="{FF2B5EF4-FFF2-40B4-BE49-F238E27FC236}">
                <a16:creationId xmlns:a16="http://schemas.microsoft.com/office/drawing/2014/main" id="{BAF4026E-41CB-4665-A3C9-C455089D2D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3434" y="2350122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" name="Oval 682">
            <a:extLst>
              <a:ext uri="{FF2B5EF4-FFF2-40B4-BE49-F238E27FC236}">
                <a16:creationId xmlns:a16="http://schemas.microsoft.com/office/drawing/2014/main" id="{F17CAA05-26AC-4978-B26A-4D8F02E3896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54929" y="2374835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" name="Oval 682">
            <a:extLst>
              <a:ext uri="{FF2B5EF4-FFF2-40B4-BE49-F238E27FC236}">
                <a16:creationId xmlns:a16="http://schemas.microsoft.com/office/drawing/2014/main" id="{58C2293A-DC64-4B64-9A28-C09F10CD8E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78860" y="3333593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" name="Oval 682">
            <a:extLst>
              <a:ext uri="{FF2B5EF4-FFF2-40B4-BE49-F238E27FC236}">
                <a16:creationId xmlns:a16="http://schemas.microsoft.com/office/drawing/2014/main" id="{CE84286D-69EA-48F6-B2D0-891E00C802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89174" y="4795667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" name="Oval 682">
            <a:extLst>
              <a:ext uri="{FF2B5EF4-FFF2-40B4-BE49-F238E27FC236}">
                <a16:creationId xmlns:a16="http://schemas.microsoft.com/office/drawing/2014/main" id="{8C200E60-2341-4B19-B5E6-40BBE35291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54929" y="5725233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" name="Oval 682">
            <a:extLst>
              <a:ext uri="{FF2B5EF4-FFF2-40B4-BE49-F238E27FC236}">
                <a16:creationId xmlns:a16="http://schemas.microsoft.com/office/drawing/2014/main" id="{7C0516ED-7DC1-4A21-99A8-5A7D8C5EDD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79055" y="5737100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" name="Oval 682">
            <a:extLst>
              <a:ext uri="{FF2B5EF4-FFF2-40B4-BE49-F238E27FC236}">
                <a16:creationId xmlns:a16="http://schemas.microsoft.com/office/drawing/2014/main" id="{CF0ED01E-B8F6-4563-8173-AE93CC3CAB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48105" y="3319688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0" name="Oval 682">
            <a:extLst>
              <a:ext uri="{FF2B5EF4-FFF2-40B4-BE49-F238E27FC236}">
                <a16:creationId xmlns:a16="http://schemas.microsoft.com/office/drawing/2014/main" id="{B64EF2CB-9719-40D3-8549-A9682A2E4F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70192" y="4787920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" name="Text Box 952">
            <a:extLst>
              <a:ext uri="{FF2B5EF4-FFF2-40B4-BE49-F238E27FC236}">
                <a16:creationId xmlns:a16="http://schemas.microsoft.com/office/drawing/2014/main" id="{6D76CAC3-4054-4D15-A9C6-503A70747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0885" y="1598601"/>
            <a:ext cx="976313" cy="5191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3,7,0</a:t>
            </a:r>
          </a:p>
        </p:txBody>
      </p:sp>
      <p:sp>
        <p:nvSpPr>
          <p:cNvPr id="155" name="Line 473">
            <a:extLst>
              <a:ext uri="{FF2B5EF4-FFF2-40B4-BE49-F238E27FC236}">
                <a16:creationId xmlns:a16="http://schemas.microsoft.com/office/drawing/2014/main" id="{3A08E9C1-A0DC-4B94-957C-11CFF19E093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1108" y="1188941"/>
            <a:ext cx="1" cy="5604618"/>
          </a:xfrm>
          <a:prstGeom prst="line">
            <a:avLst/>
          </a:prstGeom>
          <a:noFill/>
          <a:ln w="57150">
            <a:solidFill>
              <a:srgbClr val="FF0000">
                <a:alpha val="50196"/>
              </a:srgbClr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" name="Line 473">
            <a:extLst>
              <a:ext uri="{FF2B5EF4-FFF2-40B4-BE49-F238E27FC236}">
                <a16:creationId xmlns:a16="http://schemas.microsoft.com/office/drawing/2014/main" id="{BADB9458-4295-452E-9F68-C1C77A50C7D7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4561108" y="1341341"/>
            <a:ext cx="1" cy="5604618"/>
          </a:xfrm>
          <a:prstGeom prst="line">
            <a:avLst/>
          </a:prstGeom>
          <a:noFill/>
          <a:ln w="57150">
            <a:solidFill>
              <a:srgbClr val="FF0000">
                <a:alpha val="50196"/>
              </a:srgbClr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" name="Line 473">
            <a:extLst>
              <a:ext uri="{FF2B5EF4-FFF2-40B4-BE49-F238E27FC236}">
                <a16:creationId xmlns:a16="http://schemas.microsoft.com/office/drawing/2014/main" id="{E97147B6-EACD-4C69-A4B1-6693E89C59C5}"/>
              </a:ext>
            </a:extLst>
          </p:cNvPr>
          <p:cNvSpPr>
            <a:spLocks noChangeShapeType="1"/>
          </p:cNvSpPr>
          <p:nvPr/>
        </p:nvSpPr>
        <p:spPr bwMode="auto">
          <a:xfrm rot="2700000">
            <a:off x="4652817" y="1267856"/>
            <a:ext cx="1" cy="5604618"/>
          </a:xfrm>
          <a:prstGeom prst="line">
            <a:avLst/>
          </a:prstGeom>
          <a:noFill/>
          <a:ln w="57150">
            <a:solidFill>
              <a:srgbClr val="FF0000">
                <a:alpha val="50196"/>
              </a:srgbClr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0" name="Line 473">
            <a:extLst>
              <a:ext uri="{FF2B5EF4-FFF2-40B4-BE49-F238E27FC236}">
                <a16:creationId xmlns:a16="http://schemas.microsoft.com/office/drawing/2014/main" id="{8CDF2C46-80DE-4AB8-9DC1-0773600069F2}"/>
              </a:ext>
            </a:extLst>
          </p:cNvPr>
          <p:cNvSpPr>
            <a:spLocks noChangeShapeType="1"/>
          </p:cNvSpPr>
          <p:nvPr/>
        </p:nvSpPr>
        <p:spPr bwMode="auto">
          <a:xfrm rot="18900000">
            <a:off x="4652817" y="1420256"/>
            <a:ext cx="1" cy="5604618"/>
          </a:xfrm>
          <a:prstGeom prst="line">
            <a:avLst/>
          </a:prstGeom>
          <a:noFill/>
          <a:ln w="57150">
            <a:solidFill>
              <a:srgbClr val="FF0000">
                <a:alpha val="50196"/>
              </a:srgbClr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" name="Text Box 952">
            <a:extLst>
              <a:ext uri="{FF2B5EF4-FFF2-40B4-BE49-F238E27FC236}">
                <a16:creationId xmlns:a16="http://schemas.microsoft.com/office/drawing/2014/main" id="{829F55DB-56B7-411D-861F-CCAE7B264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3123" y="6037988"/>
            <a:ext cx="110479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3,-7,0</a:t>
            </a:r>
          </a:p>
        </p:txBody>
      </p:sp>
      <p:sp>
        <p:nvSpPr>
          <p:cNvPr id="143" name="Text Box 952">
            <a:extLst>
              <a:ext uri="{FF2B5EF4-FFF2-40B4-BE49-F238E27FC236}">
                <a16:creationId xmlns:a16="http://schemas.microsoft.com/office/drawing/2014/main" id="{E3A6409F-5A19-4C5A-9A0E-387D4FC96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1304" y="3079238"/>
            <a:ext cx="984565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7,3,0</a:t>
            </a:r>
          </a:p>
        </p:txBody>
      </p:sp>
      <p:sp>
        <p:nvSpPr>
          <p:cNvPr id="152" name="Text Box 952">
            <a:extLst>
              <a:ext uri="{FF2B5EF4-FFF2-40B4-BE49-F238E27FC236}">
                <a16:creationId xmlns:a16="http://schemas.microsoft.com/office/drawing/2014/main" id="{5AB9CF3C-ACF8-4E12-B901-BD064E0BF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6872" y="4616353"/>
            <a:ext cx="110479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7,-3,0</a:t>
            </a:r>
          </a:p>
        </p:txBody>
      </p:sp>
      <p:sp>
        <p:nvSpPr>
          <p:cNvPr id="153" name="Text Box 952">
            <a:extLst>
              <a:ext uri="{FF2B5EF4-FFF2-40B4-BE49-F238E27FC236}">
                <a16:creationId xmlns:a16="http://schemas.microsoft.com/office/drawing/2014/main" id="{00ABD74A-D60A-4BF6-93F3-6BA6832AC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2891" y="1623557"/>
            <a:ext cx="110479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-3,7,0</a:t>
            </a:r>
          </a:p>
        </p:txBody>
      </p:sp>
      <p:sp>
        <p:nvSpPr>
          <p:cNvPr id="154" name="Text Box 952">
            <a:extLst>
              <a:ext uri="{FF2B5EF4-FFF2-40B4-BE49-F238E27FC236}">
                <a16:creationId xmlns:a16="http://schemas.microsoft.com/office/drawing/2014/main" id="{692E3C01-5DD9-43A7-8FEF-910E74800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1166" y="6015685"/>
            <a:ext cx="1225015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-3,-7,0</a:t>
            </a:r>
          </a:p>
        </p:txBody>
      </p:sp>
      <p:sp>
        <p:nvSpPr>
          <p:cNvPr id="158" name="Text Box 952">
            <a:extLst>
              <a:ext uri="{FF2B5EF4-FFF2-40B4-BE49-F238E27FC236}">
                <a16:creationId xmlns:a16="http://schemas.microsoft.com/office/drawing/2014/main" id="{616D705A-3887-4FC4-B987-EB0D25816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811" y="3134829"/>
            <a:ext cx="110479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-7,3,0</a:t>
            </a:r>
          </a:p>
        </p:txBody>
      </p:sp>
      <p:sp>
        <p:nvSpPr>
          <p:cNvPr id="159" name="Text Box 952">
            <a:extLst>
              <a:ext uri="{FF2B5EF4-FFF2-40B4-BE49-F238E27FC236}">
                <a16:creationId xmlns:a16="http://schemas.microsoft.com/office/drawing/2014/main" id="{76F16C10-7210-4E3F-B7AB-70482E84E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2890" y="4605669"/>
            <a:ext cx="1225015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-7,-3,0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24E1C652-70B5-46A0-A954-3F7AE9CF5E43}"/>
              </a:ext>
            </a:extLst>
          </p:cNvPr>
          <p:cNvSpPr>
            <a:spLocks noChangeAspect="1"/>
          </p:cNvSpPr>
          <p:nvPr/>
        </p:nvSpPr>
        <p:spPr>
          <a:xfrm>
            <a:off x="4430676" y="4044133"/>
            <a:ext cx="237744" cy="2377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7383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136">
            <a:extLst>
              <a:ext uri="{FF2B5EF4-FFF2-40B4-BE49-F238E27FC236}">
                <a16:creationId xmlns:a16="http://schemas.microsoft.com/office/drawing/2014/main" id="{BF395FB0-FA5B-47AD-8096-725ADE5DFA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5" r="21777" b="60227"/>
          <a:stretch/>
        </p:blipFill>
        <p:spPr>
          <a:xfrm>
            <a:off x="2387116" y="1647327"/>
            <a:ext cx="4797830" cy="4784721"/>
          </a:xfrm>
          <a:prstGeom prst="rect">
            <a:avLst/>
          </a:prstGeom>
        </p:spPr>
      </p:pic>
      <p:sp>
        <p:nvSpPr>
          <p:cNvPr id="77" name="Oval 682">
            <a:extLst>
              <a:ext uri="{FF2B5EF4-FFF2-40B4-BE49-F238E27FC236}">
                <a16:creationId xmlns:a16="http://schemas.microsoft.com/office/drawing/2014/main" id="{1813E4D8-01DB-42F3-9A09-62BD04AF9E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3176" y="4061773"/>
            <a:ext cx="164592" cy="164592"/>
          </a:xfrm>
          <a:prstGeom prst="ellips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710AD43-D856-4406-8C77-2346BCCD0D28}"/>
              </a:ext>
            </a:extLst>
          </p:cNvPr>
          <p:cNvGrpSpPr/>
          <p:nvPr/>
        </p:nvGrpSpPr>
        <p:grpSpPr>
          <a:xfrm>
            <a:off x="888775" y="-272998"/>
            <a:ext cx="7356270" cy="7911211"/>
            <a:chOff x="888775" y="-272998"/>
            <a:chExt cx="7356270" cy="7911211"/>
          </a:xfrm>
          <a:solidFill>
            <a:srgbClr val="000000">
              <a:alpha val="10196"/>
            </a:srgbClr>
          </a:solidFill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38814BF-DD09-48CC-A2BD-5FCDAF9F670A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9072359-0515-4B1B-AB97-5E03559141AF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C89893A-286B-4974-B015-5FB1B3E9D71B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10B3B75-0400-4732-B3A2-D5450F2A176D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3671A23-6C9B-4A75-80D3-E08AAC47FB11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58ACB9A1-FB7E-4F9A-8D58-732AB5295741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D32CECE-A685-4752-BF58-B78E44980D8F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B94D38F-7387-4795-9FDF-C63251775207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BAD53A4E-D85F-4976-A83C-6F2633F58E67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0DDC512B-47A2-4074-92C4-F70ED9BEC3C3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7F1300F5-F33C-47F7-847B-909593FC0DC9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0803653-5C74-42B0-8A1B-662F931DF704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16EAC467-6B0D-49F3-A0FA-B104B9A95135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87664D0-7E4F-4A8F-8009-8A7D452DF7CA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05C472C7-F695-41F8-B38C-5B49440EF483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1AC1253-508C-40D7-A67F-8446B330251E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8E9CF0F5-C6CA-45A6-B6A7-C4FB2A5E5A65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71724A9-ABF7-46A8-BF16-EC97306C88C4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1333467B-6ECA-4001-BCB2-DCD2C0F28C0C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860278-B8FC-4AEB-9F5E-469BABC14746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DE1AD70-D14B-47B6-B486-A2F7D64EFAE3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627F936-B1B8-4E06-AC00-B245D4D2477E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10BE3C6E-3470-4F28-843F-56804EFA189A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628CF49-6AEC-419F-A38A-30AE516B6975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6826C1B-8338-4B2A-A6AD-F69E75303ECD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A7328958-F2CD-43EB-A445-F5DC8F8A7998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5A4EF391-8057-4AA7-A329-AEBDD1BEA83B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5E8F416-5946-482D-B769-ABB1659C465C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5A5ABC5D-ADEE-470A-A5DE-FB96331F98ED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E63FE434-F597-4380-9719-69E1FCF1D1FC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7BE4311-938C-448A-8DF2-97280D76E9B0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809B456-F2E9-44A4-AB1D-B9C35FD5F0E1}"/>
              </a:ext>
            </a:extLst>
          </p:cNvPr>
          <p:cNvGrpSpPr/>
          <p:nvPr/>
        </p:nvGrpSpPr>
        <p:grpSpPr>
          <a:xfrm rot="5400000">
            <a:off x="968986" y="-52358"/>
            <a:ext cx="7356270" cy="7911211"/>
            <a:chOff x="888775" y="-272998"/>
            <a:chExt cx="7356270" cy="7911211"/>
          </a:xfrm>
          <a:solidFill>
            <a:srgbClr val="000000">
              <a:alpha val="10196"/>
            </a:srgbClr>
          </a:solidFill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0315545-2719-4C80-B017-7276461FC815}"/>
                </a:ext>
              </a:extLst>
            </p:cNvPr>
            <p:cNvSpPr/>
            <p:nvPr/>
          </p:nvSpPr>
          <p:spPr>
            <a:xfrm rot="5400000">
              <a:off x="134234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E517D2FA-4237-4264-A219-C8CD786231F8}"/>
                </a:ext>
              </a:extLst>
            </p:cNvPr>
            <p:cNvSpPr/>
            <p:nvPr/>
          </p:nvSpPr>
          <p:spPr>
            <a:xfrm rot="5400000">
              <a:off x="158602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A02B807-9C18-4716-94B3-374185ADBE36}"/>
                </a:ext>
              </a:extLst>
            </p:cNvPr>
            <p:cNvSpPr/>
            <p:nvPr/>
          </p:nvSpPr>
          <p:spPr>
            <a:xfrm rot="5400000">
              <a:off x="182969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BFA45407-284D-45D7-87EC-4BC1F61980A4}"/>
                </a:ext>
              </a:extLst>
            </p:cNvPr>
            <p:cNvSpPr/>
            <p:nvPr/>
          </p:nvSpPr>
          <p:spPr>
            <a:xfrm rot="5400000">
              <a:off x="207337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CAE3452D-AE32-4E1C-8B47-DBD0B06154AC}"/>
                </a:ext>
              </a:extLst>
            </p:cNvPr>
            <p:cNvSpPr/>
            <p:nvPr/>
          </p:nvSpPr>
          <p:spPr>
            <a:xfrm rot="5400000">
              <a:off x="231705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CEB02604-9847-491F-91CE-88DC6D3DBD36}"/>
                </a:ext>
              </a:extLst>
            </p:cNvPr>
            <p:cNvSpPr/>
            <p:nvPr/>
          </p:nvSpPr>
          <p:spPr>
            <a:xfrm rot="5400000">
              <a:off x="256073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A25D9B7-34AD-4231-9681-FB7EEC84C65F}"/>
                </a:ext>
              </a:extLst>
            </p:cNvPr>
            <p:cNvSpPr/>
            <p:nvPr/>
          </p:nvSpPr>
          <p:spPr>
            <a:xfrm rot="5400000">
              <a:off x="280441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DD4D70AC-F2F1-489C-9AB7-C13363E925B7}"/>
                </a:ext>
              </a:extLst>
            </p:cNvPr>
            <p:cNvSpPr/>
            <p:nvPr/>
          </p:nvSpPr>
          <p:spPr>
            <a:xfrm rot="5400000">
              <a:off x="304809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F67225BA-2971-4495-BF05-C9E1EDC8BC93}"/>
                </a:ext>
              </a:extLst>
            </p:cNvPr>
            <p:cNvSpPr/>
            <p:nvPr/>
          </p:nvSpPr>
          <p:spPr>
            <a:xfrm rot="5400000">
              <a:off x="329177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119B2AC8-95BF-4770-B75B-AB33B424EF31}"/>
                </a:ext>
              </a:extLst>
            </p:cNvPr>
            <p:cNvSpPr/>
            <p:nvPr/>
          </p:nvSpPr>
          <p:spPr>
            <a:xfrm rot="5400000">
              <a:off x="353545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C09F639F-679E-4974-9158-232D0449A410}"/>
                </a:ext>
              </a:extLst>
            </p:cNvPr>
            <p:cNvSpPr/>
            <p:nvPr/>
          </p:nvSpPr>
          <p:spPr>
            <a:xfrm rot="5400000">
              <a:off x="377913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428884C-CB75-42A4-8937-BE9CA6CA81D3}"/>
                </a:ext>
              </a:extLst>
            </p:cNvPr>
            <p:cNvSpPr/>
            <p:nvPr/>
          </p:nvSpPr>
          <p:spPr>
            <a:xfrm rot="5400000">
              <a:off x="402281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B5447731-9C49-41AA-9D52-F7288A8676FC}"/>
                </a:ext>
              </a:extLst>
            </p:cNvPr>
            <p:cNvSpPr/>
            <p:nvPr/>
          </p:nvSpPr>
          <p:spPr>
            <a:xfrm rot="5400000">
              <a:off x="426648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D54276D1-7AF3-47ED-BBC8-4521EDC5D89E}"/>
                </a:ext>
              </a:extLst>
            </p:cNvPr>
            <p:cNvSpPr/>
            <p:nvPr/>
          </p:nvSpPr>
          <p:spPr>
            <a:xfrm rot="5400000">
              <a:off x="-1581807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7030973B-FA10-4AEC-870F-E223544555B4}"/>
                </a:ext>
              </a:extLst>
            </p:cNvPr>
            <p:cNvSpPr/>
            <p:nvPr/>
          </p:nvSpPr>
          <p:spPr>
            <a:xfrm rot="5400000">
              <a:off x="-1338128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BEC3C150-DC01-4E51-8359-43FC6A1F68CB}"/>
                </a:ext>
              </a:extLst>
            </p:cNvPr>
            <p:cNvSpPr/>
            <p:nvPr/>
          </p:nvSpPr>
          <p:spPr>
            <a:xfrm rot="5400000">
              <a:off x="-1094449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F401F0E8-4243-4EAA-BD1F-47DD917263B0}"/>
                </a:ext>
              </a:extLst>
            </p:cNvPr>
            <p:cNvSpPr/>
            <p:nvPr/>
          </p:nvSpPr>
          <p:spPr>
            <a:xfrm rot="5400000">
              <a:off x="-850770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B25CB595-FF93-45E7-BBBA-D61422AC9F88}"/>
                </a:ext>
              </a:extLst>
            </p:cNvPr>
            <p:cNvSpPr/>
            <p:nvPr/>
          </p:nvSpPr>
          <p:spPr>
            <a:xfrm rot="5400000">
              <a:off x="-60709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FA01610E-3225-4D76-BF6F-E98E50ECA5A6}"/>
                </a:ext>
              </a:extLst>
            </p:cNvPr>
            <p:cNvSpPr/>
            <p:nvPr/>
          </p:nvSpPr>
          <p:spPr>
            <a:xfrm rot="5400000">
              <a:off x="-36341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8C0B9D74-9649-4CCF-818F-9466DD42F424}"/>
                </a:ext>
              </a:extLst>
            </p:cNvPr>
            <p:cNvSpPr/>
            <p:nvPr/>
          </p:nvSpPr>
          <p:spPr>
            <a:xfrm rot="5400000">
              <a:off x="-11973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73C46CF-A1E5-45F2-AF9B-945E7E5FF0FB}"/>
                </a:ext>
              </a:extLst>
            </p:cNvPr>
            <p:cNvSpPr/>
            <p:nvPr/>
          </p:nvSpPr>
          <p:spPr>
            <a:xfrm rot="5400000">
              <a:off x="12394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5C3869CC-B2FA-474D-A082-06E5B2B72E01}"/>
                </a:ext>
              </a:extLst>
            </p:cNvPr>
            <p:cNvSpPr/>
            <p:nvPr/>
          </p:nvSpPr>
          <p:spPr>
            <a:xfrm rot="5400000">
              <a:off x="36762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945AEEA1-5AB5-482E-B94D-011EBD3C0086}"/>
                </a:ext>
              </a:extLst>
            </p:cNvPr>
            <p:cNvSpPr/>
            <p:nvPr/>
          </p:nvSpPr>
          <p:spPr>
            <a:xfrm rot="5400000">
              <a:off x="61130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718404BD-467C-403B-947D-E9F8082A32A9}"/>
                </a:ext>
              </a:extLst>
            </p:cNvPr>
            <p:cNvSpPr/>
            <p:nvPr/>
          </p:nvSpPr>
          <p:spPr>
            <a:xfrm rot="5400000">
              <a:off x="85498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51B9162E-F595-4C06-B0C3-CFB4C2AEAF8E}"/>
                </a:ext>
              </a:extLst>
            </p:cNvPr>
            <p:cNvSpPr/>
            <p:nvPr/>
          </p:nvSpPr>
          <p:spPr>
            <a:xfrm rot="5400000">
              <a:off x="109866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109B891C-0580-4137-86D3-CA2850A4FECB}"/>
                </a:ext>
              </a:extLst>
            </p:cNvPr>
            <p:cNvSpPr/>
            <p:nvPr/>
          </p:nvSpPr>
          <p:spPr>
            <a:xfrm rot="5400000">
              <a:off x="-3043881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9223BC84-095B-4ECF-AFB0-06CA2BE50AF7}"/>
                </a:ext>
              </a:extLst>
            </p:cNvPr>
            <p:cNvSpPr/>
            <p:nvPr/>
          </p:nvSpPr>
          <p:spPr>
            <a:xfrm rot="5400000">
              <a:off x="-2800202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8A55C356-450B-4AF9-A7CA-578CA3FA4C7F}"/>
                </a:ext>
              </a:extLst>
            </p:cNvPr>
            <p:cNvSpPr/>
            <p:nvPr/>
          </p:nvSpPr>
          <p:spPr>
            <a:xfrm rot="5400000">
              <a:off x="-2556523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7D382E75-C5DE-4DE5-9B7E-6ADAA19E3124}"/>
                </a:ext>
              </a:extLst>
            </p:cNvPr>
            <p:cNvSpPr/>
            <p:nvPr/>
          </p:nvSpPr>
          <p:spPr>
            <a:xfrm rot="5400000">
              <a:off x="-2312844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66095AB1-4795-4319-B606-161687B58EB0}"/>
                </a:ext>
              </a:extLst>
            </p:cNvPr>
            <p:cNvSpPr/>
            <p:nvPr/>
          </p:nvSpPr>
          <p:spPr>
            <a:xfrm rot="5400000">
              <a:off x="-2069165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1F509519-5439-4997-A551-7EACB90DD6E9}"/>
                </a:ext>
              </a:extLst>
            </p:cNvPr>
            <p:cNvSpPr/>
            <p:nvPr/>
          </p:nvSpPr>
          <p:spPr>
            <a:xfrm rot="5400000">
              <a:off x="-1825486" y="3659658"/>
              <a:ext cx="7911211" cy="45900"/>
            </a:xfrm>
            <a:prstGeom prst="rect">
              <a:avLst/>
            </a:prstGeom>
            <a:grpFill/>
            <a:ln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4" name="Rectangle 143">
            <a:extLst>
              <a:ext uri="{FF2B5EF4-FFF2-40B4-BE49-F238E27FC236}">
                <a16:creationId xmlns:a16="http://schemas.microsoft.com/office/drawing/2014/main" id="{437A88FE-200C-45D4-945F-E65940CBA8FC}"/>
              </a:ext>
            </a:extLst>
          </p:cNvPr>
          <p:cNvSpPr/>
          <p:nvPr/>
        </p:nvSpPr>
        <p:spPr>
          <a:xfrm>
            <a:off x="4252468" y="864619"/>
            <a:ext cx="63906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0" dirty="0"/>
              <a:t>L=0</a:t>
            </a:r>
          </a:p>
        </p:txBody>
      </p:sp>
      <p:sp>
        <p:nvSpPr>
          <p:cNvPr id="139" name="Rectangle 2">
            <a:extLst>
              <a:ext uri="{FF2B5EF4-FFF2-40B4-BE49-F238E27FC236}">
                <a16:creationId xmlns:a16="http://schemas.microsoft.com/office/drawing/2014/main" id="{F9933875-28BA-4379-9089-6C8B7BD5D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01" y="-1"/>
            <a:ext cx="9098099" cy="11567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0" kern="0" dirty="0">
                <a:solidFill>
                  <a:schemeClr val="tx1"/>
                </a:solidFill>
              </a:rPr>
              <a:t>Reciprocal lattice symmetry operators of point group 422</a:t>
            </a:r>
          </a:p>
        </p:txBody>
      </p:sp>
      <p:sp>
        <p:nvSpPr>
          <p:cNvPr id="769" name="Oval 682">
            <a:extLst>
              <a:ext uri="{FF2B5EF4-FFF2-40B4-BE49-F238E27FC236}">
                <a16:creationId xmlns:a16="http://schemas.microsoft.com/office/drawing/2014/main" id="{BAF4026E-41CB-4665-A3C9-C455089D2D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3434" y="2350122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" name="Oval 682">
            <a:extLst>
              <a:ext uri="{FF2B5EF4-FFF2-40B4-BE49-F238E27FC236}">
                <a16:creationId xmlns:a16="http://schemas.microsoft.com/office/drawing/2014/main" id="{F17CAA05-26AC-4978-B26A-4D8F02E3896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54929" y="2374835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" name="Oval 682">
            <a:extLst>
              <a:ext uri="{FF2B5EF4-FFF2-40B4-BE49-F238E27FC236}">
                <a16:creationId xmlns:a16="http://schemas.microsoft.com/office/drawing/2014/main" id="{58C2293A-DC64-4B64-9A28-C09F10CD8E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78860" y="3333593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" name="Oval 682">
            <a:extLst>
              <a:ext uri="{FF2B5EF4-FFF2-40B4-BE49-F238E27FC236}">
                <a16:creationId xmlns:a16="http://schemas.microsoft.com/office/drawing/2014/main" id="{CE84286D-69EA-48F6-B2D0-891E00C802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89174" y="4795667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" name="Oval 682">
            <a:extLst>
              <a:ext uri="{FF2B5EF4-FFF2-40B4-BE49-F238E27FC236}">
                <a16:creationId xmlns:a16="http://schemas.microsoft.com/office/drawing/2014/main" id="{8C200E60-2341-4B19-B5E6-40BBE35291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54929" y="5725233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" name="Oval 682">
            <a:extLst>
              <a:ext uri="{FF2B5EF4-FFF2-40B4-BE49-F238E27FC236}">
                <a16:creationId xmlns:a16="http://schemas.microsoft.com/office/drawing/2014/main" id="{7C0516ED-7DC1-4A21-99A8-5A7D8C5EDD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79055" y="5737100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" name="Oval 682">
            <a:extLst>
              <a:ext uri="{FF2B5EF4-FFF2-40B4-BE49-F238E27FC236}">
                <a16:creationId xmlns:a16="http://schemas.microsoft.com/office/drawing/2014/main" id="{CF0ED01E-B8F6-4563-8173-AE93CC3CAB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48105" y="3319688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0" name="Oval 682">
            <a:extLst>
              <a:ext uri="{FF2B5EF4-FFF2-40B4-BE49-F238E27FC236}">
                <a16:creationId xmlns:a16="http://schemas.microsoft.com/office/drawing/2014/main" id="{B64EF2CB-9719-40D3-8549-A9682A2E4F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70192" y="4787920"/>
            <a:ext cx="164592" cy="1645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" name="Text Box 952">
            <a:extLst>
              <a:ext uri="{FF2B5EF4-FFF2-40B4-BE49-F238E27FC236}">
                <a16:creationId xmlns:a16="http://schemas.microsoft.com/office/drawing/2014/main" id="{6D76CAC3-4054-4D15-A9C6-503A70747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0885" y="1598601"/>
            <a:ext cx="976313" cy="5191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3,7,0</a:t>
            </a:r>
          </a:p>
        </p:txBody>
      </p:sp>
      <p:sp>
        <p:nvSpPr>
          <p:cNvPr id="155" name="Line 473">
            <a:extLst>
              <a:ext uri="{FF2B5EF4-FFF2-40B4-BE49-F238E27FC236}">
                <a16:creationId xmlns:a16="http://schemas.microsoft.com/office/drawing/2014/main" id="{3A08E9C1-A0DC-4B94-957C-11CFF19E093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1108" y="1188941"/>
            <a:ext cx="1" cy="5604618"/>
          </a:xfrm>
          <a:prstGeom prst="line">
            <a:avLst/>
          </a:prstGeom>
          <a:noFill/>
          <a:ln w="57150">
            <a:solidFill>
              <a:srgbClr val="FF0000">
                <a:alpha val="50196"/>
              </a:srgbClr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" name="Line 473">
            <a:extLst>
              <a:ext uri="{FF2B5EF4-FFF2-40B4-BE49-F238E27FC236}">
                <a16:creationId xmlns:a16="http://schemas.microsoft.com/office/drawing/2014/main" id="{BADB9458-4295-452E-9F68-C1C77A50C7D7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4561108" y="1341341"/>
            <a:ext cx="1" cy="5604618"/>
          </a:xfrm>
          <a:prstGeom prst="line">
            <a:avLst/>
          </a:prstGeom>
          <a:noFill/>
          <a:ln w="57150">
            <a:solidFill>
              <a:srgbClr val="FF0000">
                <a:alpha val="50196"/>
              </a:srgbClr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" name="Line 473">
            <a:extLst>
              <a:ext uri="{FF2B5EF4-FFF2-40B4-BE49-F238E27FC236}">
                <a16:creationId xmlns:a16="http://schemas.microsoft.com/office/drawing/2014/main" id="{E97147B6-EACD-4C69-A4B1-6693E89C59C5}"/>
              </a:ext>
            </a:extLst>
          </p:cNvPr>
          <p:cNvSpPr>
            <a:spLocks noChangeShapeType="1"/>
          </p:cNvSpPr>
          <p:nvPr/>
        </p:nvSpPr>
        <p:spPr bwMode="auto">
          <a:xfrm rot="2700000">
            <a:off x="4652817" y="1267856"/>
            <a:ext cx="1" cy="5604618"/>
          </a:xfrm>
          <a:prstGeom prst="line">
            <a:avLst/>
          </a:prstGeom>
          <a:noFill/>
          <a:ln w="57150">
            <a:solidFill>
              <a:srgbClr val="FF0000">
                <a:alpha val="50196"/>
              </a:srgbClr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0" name="Line 473">
            <a:extLst>
              <a:ext uri="{FF2B5EF4-FFF2-40B4-BE49-F238E27FC236}">
                <a16:creationId xmlns:a16="http://schemas.microsoft.com/office/drawing/2014/main" id="{8CDF2C46-80DE-4AB8-9DC1-0773600069F2}"/>
              </a:ext>
            </a:extLst>
          </p:cNvPr>
          <p:cNvSpPr>
            <a:spLocks noChangeShapeType="1"/>
          </p:cNvSpPr>
          <p:nvPr/>
        </p:nvSpPr>
        <p:spPr bwMode="auto">
          <a:xfrm rot="18900000">
            <a:off x="4652817" y="1420256"/>
            <a:ext cx="1" cy="5604618"/>
          </a:xfrm>
          <a:prstGeom prst="line">
            <a:avLst/>
          </a:prstGeom>
          <a:noFill/>
          <a:ln w="57150">
            <a:solidFill>
              <a:srgbClr val="FF0000">
                <a:alpha val="50196"/>
              </a:srgbClr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" name="Text Box 952">
            <a:extLst>
              <a:ext uri="{FF2B5EF4-FFF2-40B4-BE49-F238E27FC236}">
                <a16:creationId xmlns:a16="http://schemas.microsoft.com/office/drawing/2014/main" id="{829F55DB-56B7-411D-861F-CCAE7B264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3123" y="5929128"/>
            <a:ext cx="110479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3,-7,0</a:t>
            </a:r>
          </a:p>
        </p:txBody>
      </p:sp>
      <p:sp>
        <p:nvSpPr>
          <p:cNvPr id="143" name="Text Box 952">
            <a:extLst>
              <a:ext uri="{FF2B5EF4-FFF2-40B4-BE49-F238E27FC236}">
                <a16:creationId xmlns:a16="http://schemas.microsoft.com/office/drawing/2014/main" id="{E3A6409F-5A19-4C5A-9A0E-387D4FC96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1304" y="3079238"/>
            <a:ext cx="984565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7,3,0</a:t>
            </a:r>
          </a:p>
        </p:txBody>
      </p:sp>
      <p:sp>
        <p:nvSpPr>
          <p:cNvPr id="152" name="Text Box 952">
            <a:extLst>
              <a:ext uri="{FF2B5EF4-FFF2-40B4-BE49-F238E27FC236}">
                <a16:creationId xmlns:a16="http://schemas.microsoft.com/office/drawing/2014/main" id="{5AB9CF3C-ACF8-4E12-B901-BD064E0BF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6872" y="4616353"/>
            <a:ext cx="110479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7,-3,0</a:t>
            </a:r>
          </a:p>
        </p:txBody>
      </p:sp>
      <p:sp>
        <p:nvSpPr>
          <p:cNvPr id="153" name="Text Box 952">
            <a:extLst>
              <a:ext uri="{FF2B5EF4-FFF2-40B4-BE49-F238E27FC236}">
                <a16:creationId xmlns:a16="http://schemas.microsoft.com/office/drawing/2014/main" id="{00ABD74A-D60A-4BF6-93F3-6BA6832AC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2891" y="1623557"/>
            <a:ext cx="110479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-3,7,0</a:t>
            </a:r>
          </a:p>
        </p:txBody>
      </p:sp>
      <p:sp>
        <p:nvSpPr>
          <p:cNvPr id="154" name="Text Box 952">
            <a:extLst>
              <a:ext uri="{FF2B5EF4-FFF2-40B4-BE49-F238E27FC236}">
                <a16:creationId xmlns:a16="http://schemas.microsoft.com/office/drawing/2014/main" id="{692E3C01-5DD9-43A7-8FEF-910E74800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1166" y="5906825"/>
            <a:ext cx="1225015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-3,-7,0</a:t>
            </a:r>
          </a:p>
        </p:txBody>
      </p:sp>
      <p:sp>
        <p:nvSpPr>
          <p:cNvPr id="158" name="Text Box 952">
            <a:extLst>
              <a:ext uri="{FF2B5EF4-FFF2-40B4-BE49-F238E27FC236}">
                <a16:creationId xmlns:a16="http://schemas.microsoft.com/office/drawing/2014/main" id="{616D705A-3887-4FC4-B987-EB0D25816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811" y="3134829"/>
            <a:ext cx="110479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-7,3,0</a:t>
            </a:r>
          </a:p>
        </p:txBody>
      </p:sp>
      <p:sp>
        <p:nvSpPr>
          <p:cNvPr id="159" name="Text Box 952">
            <a:extLst>
              <a:ext uri="{FF2B5EF4-FFF2-40B4-BE49-F238E27FC236}">
                <a16:creationId xmlns:a16="http://schemas.microsoft.com/office/drawing/2014/main" id="{76F16C10-7210-4E3F-B7AB-70482E84E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2890" y="4605669"/>
            <a:ext cx="1225015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-7,-3,0</a:t>
            </a:r>
          </a:p>
        </p:txBody>
      </p:sp>
      <p:sp>
        <p:nvSpPr>
          <p:cNvPr id="138" name="Text Box 952">
            <a:extLst>
              <a:ext uri="{FF2B5EF4-FFF2-40B4-BE49-F238E27FC236}">
                <a16:creationId xmlns:a16="http://schemas.microsoft.com/office/drawing/2014/main" id="{2E8157FA-D728-49AB-8557-2CEFDACD5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2879" y="1586965"/>
            <a:ext cx="1003801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/>
              <a:t>h,k,0</a:t>
            </a:r>
          </a:p>
        </p:txBody>
      </p:sp>
      <p:sp>
        <p:nvSpPr>
          <p:cNvPr id="161" name="Text Box 952">
            <a:extLst>
              <a:ext uri="{FF2B5EF4-FFF2-40B4-BE49-F238E27FC236}">
                <a16:creationId xmlns:a16="http://schemas.microsoft.com/office/drawing/2014/main" id="{D7080E85-D730-41BD-96E2-AA6514A2E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1304" y="3081250"/>
            <a:ext cx="1003801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/>
              <a:t>k,h,0</a:t>
            </a:r>
          </a:p>
        </p:txBody>
      </p:sp>
      <p:sp>
        <p:nvSpPr>
          <p:cNvPr id="162" name="Text Box 952">
            <a:extLst>
              <a:ext uri="{FF2B5EF4-FFF2-40B4-BE49-F238E27FC236}">
                <a16:creationId xmlns:a16="http://schemas.microsoft.com/office/drawing/2014/main" id="{EF81C7D8-D324-45BB-965D-D74598A99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573" y="4599267"/>
            <a:ext cx="1124026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/>
              <a:t>k,-h,0</a:t>
            </a:r>
          </a:p>
        </p:txBody>
      </p:sp>
      <p:sp>
        <p:nvSpPr>
          <p:cNvPr id="163" name="Text Box 952">
            <a:extLst>
              <a:ext uri="{FF2B5EF4-FFF2-40B4-BE49-F238E27FC236}">
                <a16:creationId xmlns:a16="http://schemas.microsoft.com/office/drawing/2014/main" id="{47B77F80-7984-42A8-8458-97677FCF1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003" y="5936264"/>
            <a:ext cx="1143262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/>
              <a:t>h,-k,0</a:t>
            </a:r>
          </a:p>
        </p:txBody>
      </p:sp>
      <p:sp>
        <p:nvSpPr>
          <p:cNvPr id="164" name="Text Box 952">
            <a:extLst>
              <a:ext uri="{FF2B5EF4-FFF2-40B4-BE49-F238E27FC236}">
                <a16:creationId xmlns:a16="http://schemas.microsoft.com/office/drawing/2014/main" id="{D16C6B7C-2FFF-4BB2-8A79-04CA7A54A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6052" y="5931180"/>
            <a:ext cx="1244251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/>
              <a:t>-h,-k,0</a:t>
            </a:r>
          </a:p>
        </p:txBody>
      </p:sp>
      <p:sp>
        <p:nvSpPr>
          <p:cNvPr id="197" name="Text Box 952">
            <a:extLst>
              <a:ext uri="{FF2B5EF4-FFF2-40B4-BE49-F238E27FC236}">
                <a16:creationId xmlns:a16="http://schemas.microsoft.com/office/drawing/2014/main" id="{41C95F67-8085-4E8D-9415-11F808FFB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332" y="4596462"/>
            <a:ext cx="1244251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/>
              <a:t>-k,-h,0</a:t>
            </a:r>
          </a:p>
        </p:txBody>
      </p:sp>
      <p:sp>
        <p:nvSpPr>
          <p:cNvPr id="198" name="Text Box 952">
            <a:extLst>
              <a:ext uri="{FF2B5EF4-FFF2-40B4-BE49-F238E27FC236}">
                <a16:creationId xmlns:a16="http://schemas.microsoft.com/office/drawing/2014/main" id="{39C6D500-EB12-4B8B-A8EB-FF625F48E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151" y="3120524"/>
            <a:ext cx="1244251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/>
              <a:t>-k,h,0</a:t>
            </a:r>
          </a:p>
        </p:txBody>
      </p:sp>
      <p:sp>
        <p:nvSpPr>
          <p:cNvPr id="199" name="Text Box 952">
            <a:extLst>
              <a:ext uri="{FF2B5EF4-FFF2-40B4-BE49-F238E27FC236}">
                <a16:creationId xmlns:a16="http://schemas.microsoft.com/office/drawing/2014/main" id="{935E3A8A-AD14-452C-8307-27A029D0C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1412" y="1616313"/>
            <a:ext cx="1244251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/>
              <a:t>-h,k,0</a:t>
            </a:r>
          </a:p>
        </p:txBody>
      </p:sp>
      <p:sp>
        <p:nvSpPr>
          <p:cNvPr id="201" name="Text Box 484">
            <a:extLst>
              <a:ext uri="{FF2B5EF4-FFF2-40B4-BE49-F238E27FC236}">
                <a16:creationId xmlns:a16="http://schemas.microsoft.com/office/drawing/2014/main" id="{721FB078-41CB-466A-8795-FA840D8E8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5351" y="1129445"/>
            <a:ext cx="1674767" cy="23311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norm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0" dirty="0">
                <a:latin typeface="+mn-lt"/>
              </a:rPr>
              <a:t>point group 422</a:t>
            </a: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1) h, k,0</a:t>
            </a: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2)-h, k,0</a:t>
            </a: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3) h,-k,0</a:t>
            </a: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4)-h,-k,0</a:t>
            </a: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5) k, h,0</a:t>
            </a: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6)-k, h,0</a:t>
            </a: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7) k,-h,0</a:t>
            </a: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8)-k,-h,0</a:t>
            </a:r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2D6F5C58-EF1F-47EA-93AC-0BA2FEC53023}"/>
              </a:ext>
            </a:extLst>
          </p:cNvPr>
          <p:cNvSpPr>
            <a:spLocks noChangeAspect="1"/>
          </p:cNvSpPr>
          <p:nvPr/>
        </p:nvSpPr>
        <p:spPr>
          <a:xfrm>
            <a:off x="4430676" y="4044133"/>
            <a:ext cx="237744" cy="2377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/>
      <p:bldP spid="161" grpId="0" animBg="1"/>
      <p:bldP spid="162" grpId="0" animBg="1"/>
      <p:bldP spid="163" grpId="0" animBg="1"/>
      <p:bldP spid="164" grpId="0" animBg="1"/>
      <p:bldP spid="197" grpId="0" animBg="1"/>
      <p:bldP spid="198" grpId="0" animBg="1"/>
      <p:bldP spid="19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384243" y="396016"/>
            <a:ext cx="8624317" cy="912084"/>
          </a:xfrm>
        </p:spPr>
        <p:txBody>
          <a:bodyPr/>
          <a:lstStyle/>
          <a:p>
            <a:pPr algn="l" eaLnBrk="1" hangingPunct="1"/>
            <a:r>
              <a:rPr lang="en-US" sz="3600" dirty="0">
                <a:solidFill>
                  <a:schemeClr val="tx1"/>
                </a:solidFill>
              </a:rPr>
              <a:t>The last step in data reduction is merging.</a:t>
            </a:r>
          </a:p>
        </p:txBody>
      </p:sp>
      <p:sp>
        <p:nvSpPr>
          <p:cNvPr id="43" name="Text Box 23">
            <a:extLst>
              <a:ext uri="{FF2B5EF4-FFF2-40B4-BE49-F238E27FC236}">
                <a16:creationId xmlns:a16="http://schemas.microsoft.com/office/drawing/2014/main" id="{8B7EEF36-B046-4838-9DF5-489B9257F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946301"/>
            <a:ext cx="2960914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b="0" dirty="0"/>
              <a:t>We can improve our estimate of the intensity of reflection </a:t>
            </a:r>
            <a:r>
              <a:rPr lang="en-US" b="0" dirty="0" err="1"/>
              <a:t>h,k,l</a:t>
            </a:r>
            <a:r>
              <a:rPr lang="en-US" b="0" dirty="0"/>
              <a:t> by averaging (merging) the intensities of all its symmetry-related reflections.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b="0" dirty="0"/>
              <a:t>We quantify how well the pattern obeys a certain point group symmetry by calculating </a:t>
            </a:r>
            <a:r>
              <a:rPr lang="en-US" b="0" dirty="0" err="1">
                <a:sym typeface="Wingdings" panose="05000000000000000000" pitchFamily="2" charset="2"/>
              </a:rPr>
              <a:t>R</a:t>
            </a:r>
            <a:r>
              <a:rPr lang="en-US" b="0" baseline="-25000" dirty="0" err="1">
                <a:sym typeface="Wingdings" panose="05000000000000000000" pitchFamily="2" charset="2"/>
              </a:rPr>
              <a:t>merge</a:t>
            </a:r>
            <a:r>
              <a:rPr lang="en-US" b="0" dirty="0"/>
              <a:t>.</a:t>
            </a:r>
          </a:p>
        </p:txBody>
      </p:sp>
      <p:sp>
        <p:nvSpPr>
          <p:cNvPr id="38" name="Text Box 484">
            <a:extLst>
              <a:ext uri="{FF2B5EF4-FFF2-40B4-BE49-F238E27FC236}">
                <a16:creationId xmlns:a16="http://schemas.microsoft.com/office/drawing/2014/main" id="{C996671C-1CB5-423F-B404-DEFB922CE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3793" y="1946301"/>
            <a:ext cx="1674767" cy="31393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norm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0" dirty="0">
                <a:latin typeface="+mn-lt"/>
              </a:rPr>
              <a:t>These match</a:t>
            </a:r>
          </a:p>
          <a:p>
            <a:pPr eaLnBrk="1" hangingPunct="1"/>
            <a:r>
              <a:rPr lang="en-US" sz="1600" b="0" dirty="0">
                <a:latin typeface="+mn-lt"/>
              </a:rPr>
              <a:t>the </a:t>
            </a:r>
            <a:r>
              <a:rPr lang="en-US" sz="1600" b="0" dirty="0" err="1">
                <a:latin typeface="+mn-lt"/>
              </a:rPr>
              <a:t>sym</a:t>
            </a:r>
            <a:r>
              <a:rPr lang="en-US" sz="1600" b="0" dirty="0">
                <a:latin typeface="+mn-lt"/>
              </a:rPr>
              <a:t>-ops of</a:t>
            </a:r>
          </a:p>
          <a:p>
            <a:pPr eaLnBrk="1" hangingPunct="1"/>
            <a:r>
              <a:rPr lang="en-US" sz="1600" b="0" dirty="0">
                <a:latin typeface="+mn-lt"/>
              </a:rPr>
              <a:t>point group 422</a:t>
            </a: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1) h, k,0</a:t>
            </a: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2)-h, k,0</a:t>
            </a: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3) h,-k,0</a:t>
            </a: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4)-h,-k,0</a:t>
            </a: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5) k, h,0</a:t>
            </a: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6)-k, h,0</a:t>
            </a: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7) k,-h,0</a:t>
            </a:r>
          </a:p>
          <a:p>
            <a:pPr eaLnBrk="1" hangingPunct="1"/>
            <a:r>
              <a:rPr lang="en-US" sz="1600" b="0" dirty="0">
                <a:latin typeface="Courier" pitchFamily="49" charset="0"/>
              </a:rPr>
              <a:t>8)-k,-h,0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138E00-29B1-412C-A62C-A9CD970DF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080" y="1308100"/>
            <a:ext cx="4386780" cy="433152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3C8EB33-70DC-436D-8168-8E59CC712DE0}"/>
              </a:ext>
            </a:extLst>
          </p:cNvPr>
          <p:cNvSpPr>
            <a:spLocks noChangeAspect="1"/>
          </p:cNvSpPr>
          <p:nvPr/>
        </p:nvSpPr>
        <p:spPr>
          <a:xfrm>
            <a:off x="5050172" y="3515961"/>
            <a:ext cx="237744" cy="2377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040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4"/>
          <p:cNvSpPr txBox="1">
            <a:spLocks noChangeArrowheads="1"/>
          </p:cNvSpPr>
          <p:nvPr/>
        </p:nvSpPr>
        <p:spPr bwMode="auto">
          <a:xfrm>
            <a:off x="449263" y="412750"/>
            <a:ext cx="29670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/>
              <a:t>j observations of the reflection 30 22 6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603375" y="2933700"/>
            <a:ext cx="608806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0070C0"/>
                </a:solidFill>
              </a:rPr>
              <a:t>&lt;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</a:rPr>
              <a:t>&gt;=    (</a:t>
            </a:r>
            <a:r>
              <a:rPr lang="en-US" sz="2400" dirty="0"/>
              <a:t>550</a:t>
            </a:r>
            <a:r>
              <a:rPr lang="en-US" sz="2400" dirty="0">
                <a:solidFill>
                  <a:srgbClr val="0070C0"/>
                </a:solidFill>
              </a:rPr>
              <a:t>      +    </a:t>
            </a:r>
            <a:r>
              <a:rPr lang="en-US" sz="2400" dirty="0"/>
              <a:t>500</a:t>
            </a:r>
            <a:r>
              <a:rPr lang="en-US" sz="2400" dirty="0">
                <a:solidFill>
                  <a:srgbClr val="0070C0"/>
                </a:solidFill>
              </a:rPr>
              <a:t>    +    </a:t>
            </a:r>
            <a:r>
              <a:rPr lang="en-US" sz="2400" dirty="0"/>
              <a:t>543</a:t>
            </a:r>
            <a:r>
              <a:rPr lang="en-US" sz="2400" dirty="0">
                <a:solidFill>
                  <a:srgbClr val="0070C0"/>
                </a:solidFill>
              </a:rPr>
              <a:t>) / 3 </a:t>
            </a:r>
          </a:p>
          <a:p>
            <a:pPr eaLnBrk="1" hangingPunct="1"/>
            <a:r>
              <a:rPr lang="en-US" sz="2400" dirty="0">
                <a:solidFill>
                  <a:srgbClr val="0070C0"/>
                </a:solidFill>
              </a:rPr>
              <a:t>      =     531</a:t>
            </a:r>
          </a:p>
        </p:txBody>
      </p:sp>
      <p:graphicFrame>
        <p:nvGraphicFramePr>
          <p:cNvPr id="3154" name="Group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021751"/>
              </p:ext>
            </p:extLst>
          </p:nvPr>
        </p:nvGraphicFramePr>
        <p:xfrm>
          <a:off x="384175" y="1089025"/>
          <a:ext cx="3132138" cy="1463676"/>
        </p:xfrm>
        <a:graphic>
          <a:graphicData uri="http://schemas.openxmlformats.org/drawingml/2006/table">
            <a:tbl>
              <a:tblPr/>
              <a:tblGrid>
                <a:gridCol w="633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3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34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6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5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22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550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-30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-22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-22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-6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543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3161" name="Group 89"/>
          <p:cNvGrpSpPr>
            <a:grpSpLocks/>
          </p:cNvGrpSpPr>
          <p:nvPr/>
        </p:nvGrpSpPr>
        <p:grpSpPr bwMode="auto">
          <a:xfrm>
            <a:off x="4886325" y="412750"/>
            <a:ext cx="4092575" cy="2387600"/>
            <a:chOff x="2678" y="107"/>
            <a:chExt cx="2578" cy="1504"/>
          </a:xfrm>
        </p:grpSpPr>
        <p:sp>
          <p:nvSpPr>
            <p:cNvPr id="45097" name="Text Box 5"/>
            <p:cNvSpPr txBox="1">
              <a:spLocks noChangeArrowheads="1"/>
            </p:cNvSpPr>
            <p:nvPr/>
          </p:nvSpPr>
          <p:spPr bwMode="auto">
            <a:xfrm>
              <a:off x="2710" y="697"/>
              <a:ext cx="2546" cy="9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4400" b="0" dirty="0" err="1"/>
                <a:t>R</a:t>
              </a:r>
              <a:r>
                <a:rPr lang="en-US" sz="3600" b="0" baseline="-25000" dirty="0" err="1"/>
                <a:t>merge</a:t>
              </a:r>
              <a:r>
                <a:rPr lang="en-US" sz="4400" b="0" dirty="0"/>
                <a:t>= </a:t>
              </a:r>
              <a:r>
                <a:rPr lang="en-US" sz="4400" b="0" u="sng" dirty="0" err="1">
                  <a:latin typeface="Symbol" pitchFamily="18" charset="2"/>
                </a:rPr>
                <a:t>S</a:t>
              </a:r>
              <a:r>
                <a:rPr lang="en-US" sz="4400" b="0" u="sng" dirty="0" err="1"/>
                <a:t>|</a:t>
              </a:r>
              <a:r>
                <a:rPr lang="en-US" sz="4400" b="0" u="sng" dirty="0" err="1">
                  <a:latin typeface="Times New Roman" pitchFamily="18" charset="0"/>
                </a:rPr>
                <a:t>I</a:t>
              </a:r>
              <a:r>
                <a:rPr lang="en-US" sz="4400" b="0" u="sng" baseline="-25000" dirty="0" err="1"/>
                <a:t>j</a:t>
              </a:r>
              <a:r>
                <a:rPr lang="en-US" sz="4400" b="0" u="sng" dirty="0"/>
                <a:t>-</a:t>
              </a:r>
              <a:r>
                <a:rPr lang="en-US" sz="4400" b="0" u="sng" dirty="0">
                  <a:solidFill>
                    <a:srgbClr val="0070C0"/>
                  </a:solidFill>
                </a:rPr>
                <a:t>&lt;</a:t>
              </a:r>
              <a:r>
                <a:rPr lang="en-US" sz="4400" b="0" u="sng" dirty="0">
                  <a:solidFill>
                    <a:srgbClr val="0070C0"/>
                  </a:solidFill>
                  <a:latin typeface="Times New Roman" pitchFamily="18" charset="0"/>
                </a:rPr>
                <a:t>I</a:t>
              </a:r>
              <a:r>
                <a:rPr lang="en-US" sz="4400" b="0" u="sng" dirty="0">
                  <a:solidFill>
                    <a:srgbClr val="0070C0"/>
                  </a:solidFill>
                </a:rPr>
                <a:t>&gt;</a:t>
              </a:r>
              <a:r>
                <a:rPr lang="en-US" sz="4400" b="0" u="sng" dirty="0"/>
                <a:t>|</a:t>
              </a:r>
              <a:r>
                <a:rPr lang="en-US" sz="4400" b="0" dirty="0"/>
                <a:t> </a:t>
              </a:r>
              <a:endParaRPr lang="en-US" sz="4400" b="0" baseline="-25000" dirty="0">
                <a:solidFill>
                  <a:srgbClr val="FF0000"/>
                </a:solidFill>
              </a:endParaRPr>
            </a:p>
            <a:p>
              <a:pPr eaLnBrk="1" hangingPunct="1"/>
              <a:r>
                <a:rPr lang="en-US" sz="4400" b="0" baseline="-25000" dirty="0">
                  <a:solidFill>
                    <a:srgbClr val="FF0000"/>
                  </a:solidFill>
                </a:rPr>
                <a:t> </a:t>
              </a:r>
              <a:r>
                <a:rPr lang="en-US" sz="4400" b="0" dirty="0"/>
                <a:t>              </a:t>
              </a:r>
              <a:r>
                <a:rPr lang="en-US" sz="4400" b="0" dirty="0" err="1">
                  <a:solidFill>
                    <a:srgbClr val="666400"/>
                  </a:solidFill>
                  <a:latin typeface="Symbol" pitchFamily="18" charset="2"/>
                </a:rPr>
                <a:t>S</a:t>
              </a:r>
              <a:r>
                <a:rPr lang="en-US" sz="4400" b="0" dirty="0" err="1">
                  <a:solidFill>
                    <a:srgbClr val="666400"/>
                  </a:solidFill>
                  <a:latin typeface="Times New Roman" pitchFamily="18" charset="0"/>
                </a:rPr>
                <a:t>I</a:t>
              </a:r>
              <a:r>
                <a:rPr lang="en-US" sz="4400" b="0" baseline="-25000" dirty="0" err="1">
                  <a:solidFill>
                    <a:srgbClr val="666400"/>
                  </a:solidFill>
                </a:rPr>
                <a:t>j</a:t>
              </a:r>
              <a:endParaRPr lang="en-US" sz="4400" b="0" baseline="-25000" dirty="0">
                <a:solidFill>
                  <a:srgbClr val="666400"/>
                </a:solidFill>
              </a:endParaRPr>
            </a:p>
          </p:txBody>
        </p:sp>
        <p:sp>
          <p:nvSpPr>
            <p:cNvPr id="45098" name="Text Box 7"/>
            <p:cNvSpPr txBox="1">
              <a:spLocks noChangeArrowheads="1"/>
            </p:cNvSpPr>
            <p:nvPr/>
          </p:nvSpPr>
          <p:spPr bwMode="auto">
            <a:xfrm>
              <a:off x="2765" y="107"/>
              <a:ext cx="2409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3200"/>
                <a:t>Discrepancy </a:t>
              </a:r>
            </a:p>
            <a:p>
              <a:pPr algn="ctr" eaLnBrk="1" hangingPunct="1"/>
              <a:r>
                <a:rPr lang="en-US" sz="1600"/>
                <a:t>between symmetry related reflections</a:t>
              </a:r>
            </a:p>
          </p:txBody>
        </p:sp>
        <p:sp>
          <p:nvSpPr>
            <p:cNvPr id="45099" name="Rectangle 83"/>
            <p:cNvSpPr>
              <a:spLocks noChangeArrowheads="1"/>
            </p:cNvSpPr>
            <p:nvPr/>
          </p:nvSpPr>
          <p:spPr bwMode="auto">
            <a:xfrm>
              <a:off x="2678" y="110"/>
              <a:ext cx="2501" cy="150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lg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57" name="Text Box 85"/>
          <p:cNvSpPr txBox="1">
            <a:spLocks noChangeArrowheads="1"/>
          </p:cNvSpPr>
          <p:nvPr/>
        </p:nvSpPr>
        <p:spPr bwMode="auto">
          <a:xfrm>
            <a:off x="334963" y="3681413"/>
            <a:ext cx="6970712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latin typeface="Symbol" pitchFamily="18" charset="2"/>
              </a:rPr>
              <a:t>     </a:t>
            </a:r>
            <a:r>
              <a:rPr lang="en-US" sz="2400" dirty="0" err="1">
                <a:latin typeface="Symbol" pitchFamily="18" charset="2"/>
              </a:rPr>
              <a:t>S</a:t>
            </a:r>
            <a:r>
              <a:rPr lang="en-US" sz="2400" dirty="0" err="1"/>
              <a:t>|</a:t>
            </a:r>
            <a:r>
              <a:rPr lang="en-US" sz="2400" dirty="0" err="1">
                <a:latin typeface="Times New Roman" pitchFamily="18" charset="0"/>
              </a:rPr>
              <a:t>I</a:t>
            </a:r>
            <a:r>
              <a:rPr lang="en-US" sz="2400" baseline="-25000" dirty="0" err="1"/>
              <a:t>j</a:t>
            </a:r>
            <a:r>
              <a:rPr lang="en-US" sz="2400" dirty="0"/>
              <a:t>-</a:t>
            </a:r>
            <a:r>
              <a:rPr lang="en-US" sz="2400" dirty="0">
                <a:solidFill>
                  <a:srgbClr val="0070C0"/>
                </a:solidFill>
              </a:rPr>
              <a:t>&lt;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</a:rPr>
              <a:t>&gt;</a:t>
            </a:r>
            <a:r>
              <a:rPr lang="en-US" sz="2400" dirty="0"/>
              <a:t>| </a:t>
            </a:r>
            <a:r>
              <a:rPr lang="en-US" sz="4000" dirty="0"/>
              <a:t> </a:t>
            </a:r>
            <a:r>
              <a:rPr lang="en-US" sz="2400" dirty="0"/>
              <a:t>=    |550-</a:t>
            </a:r>
            <a:r>
              <a:rPr lang="en-US" sz="2400" dirty="0">
                <a:solidFill>
                  <a:srgbClr val="0070C0"/>
                </a:solidFill>
              </a:rPr>
              <a:t>531</a:t>
            </a:r>
            <a:r>
              <a:rPr lang="en-US" sz="2400" dirty="0"/>
              <a:t>|+|500-</a:t>
            </a:r>
            <a:r>
              <a:rPr lang="en-US" sz="2400" dirty="0">
                <a:solidFill>
                  <a:srgbClr val="0070C0"/>
                </a:solidFill>
              </a:rPr>
              <a:t>531</a:t>
            </a:r>
            <a:r>
              <a:rPr lang="en-US" sz="2400" dirty="0"/>
              <a:t>|+|543-</a:t>
            </a:r>
            <a:r>
              <a:rPr lang="en-US" sz="2400" dirty="0">
                <a:solidFill>
                  <a:srgbClr val="0070C0"/>
                </a:solidFill>
              </a:rPr>
              <a:t>531</a:t>
            </a:r>
            <a:r>
              <a:rPr lang="en-US" sz="2400" dirty="0"/>
              <a:t>|</a:t>
            </a:r>
          </a:p>
          <a:p>
            <a:pPr eaLnBrk="1" hangingPunct="1"/>
            <a:r>
              <a:rPr lang="en-US" sz="2400" dirty="0"/>
              <a:t>	          =     19          +     31     +      12</a:t>
            </a:r>
          </a:p>
          <a:p>
            <a:pPr eaLnBrk="1" hangingPunct="1"/>
            <a:r>
              <a:rPr lang="en-US" sz="2400" dirty="0"/>
              <a:t>	          =     62</a:t>
            </a:r>
          </a:p>
        </p:txBody>
      </p:sp>
      <p:sp>
        <p:nvSpPr>
          <p:cNvPr id="3158" name="Text Box 86"/>
          <p:cNvSpPr txBox="1">
            <a:spLocks noChangeArrowheads="1"/>
          </p:cNvSpPr>
          <p:nvPr/>
        </p:nvSpPr>
        <p:spPr bwMode="auto">
          <a:xfrm>
            <a:off x="1570038" y="5138738"/>
            <a:ext cx="60880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srgbClr val="666400"/>
                </a:solidFill>
                <a:latin typeface="Symbol" pitchFamily="18" charset="2"/>
              </a:rPr>
              <a:t>S</a:t>
            </a:r>
            <a:r>
              <a:rPr lang="en-US" sz="2400" dirty="0" err="1">
                <a:solidFill>
                  <a:srgbClr val="666400"/>
                </a:solidFill>
                <a:latin typeface="Times New Roman" pitchFamily="18" charset="0"/>
              </a:rPr>
              <a:t>I</a:t>
            </a:r>
            <a:r>
              <a:rPr lang="en-US" sz="2400" baseline="-25000" dirty="0" err="1">
                <a:solidFill>
                  <a:srgbClr val="666400"/>
                </a:solidFill>
              </a:rPr>
              <a:t>j</a:t>
            </a:r>
            <a:r>
              <a:rPr lang="en-US" sz="2400" baseline="-25000" dirty="0">
                <a:solidFill>
                  <a:srgbClr val="666400"/>
                </a:solidFill>
              </a:rPr>
              <a:t>   </a:t>
            </a:r>
            <a:r>
              <a:rPr lang="en-US" sz="2400" dirty="0">
                <a:solidFill>
                  <a:srgbClr val="666400"/>
                </a:solidFill>
              </a:rPr>
              <a:t>=</a:t>
            </a:r>
            <a:r>
              <a:rPr lang="en-US" sz="2400" dirty="0">
                <a:solidFill>
                  <a:srgbClr val="FF3300"/>
                </a:solidFill>
              </a:rPr>
              <a:t>    </a:t>
            </a:r>
            <a:r>
              <a:rPr lang="en-US" sz="2400" dirty="0"/>
              <a:t>550      +   500     +     543</a:t>
            </a:r>
          </a:p>
          <a:p>
            <a:pPr eaLnBrk="1" hangingPunct="1"/>
            <a:r>
              <a:rPr lang="en-US" sz="2400" dirty="0">
                <a:solidFill>
                  <a:srgbClr val="FF0000"/>
                </a:solidFill>
              </a:rPr>
              <a:t>      </a:t>
            </a:r>
            <a:r>
              <a:rPr lang="en-US" sz="2400" dirty="0">
                <a:solidFill>
                  <a:srgbClr val="666400"/>
                </a:solidFill>
              </a:rPr>
              <a:t>=    1593 </a:t>
            </a:r>
          </a:p>
        </p:txBody>
      </p:sp>
      <p:sp>
        <p:nvSpPr>
          <p:cNvPr id="3160" name="Rectangle 88"/>
          <p:cNvSpPr>
            <a:spLocks noChangeArrowheads="1"/>
          </p:cNvSpPr>
          <p:nvPr/>
        </p:nvSpPr>
        <p:spPr bwMode="auto">
          <a:xfrm>
            <a:off x="1341438" y="5788025"/>
            <a:ext cx="50212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US" sz="2400" dirty="0"/>
          </a:p>
          <a:p>
            <a:r>
              <a:rPr lang="en-US" sz="2400" dirty="0" err="1"/>
              <a:t>R</a:t>
            </a:r>
            <a:r>
              <a:rPr lang="en-US" sz="2400" baseline="-25000" dirty="0" err="1"/>
              <a:t>merge</a:t>
            </a:r>
            <a:r>
              <a:rPr lang="en-US" sz="2400" dirty="0"/>
              <a:t> =  62/</a:t>
            </a:r>
            <a:r>
              <a:rPr lang="en-US" sz="2400" dirty="0">
                <a:solidFill>
                  <a:srgbClr val="666400"/>
                </a:solidFill>
              </a:rPr>
              <a:t>1593</a:t>
            </a:r>
            <a:r>
              <a:rPr lang="en-US" sz="2400" dirty="0">
                <a:solidFill>
                  <a:srgbClr val="FF3300"/>
                </a:solidFill>
              </a:rPr>
              <a:t> </a:t>
            </a:r>
            <a:r>
              <a:rPr lang="en-US" sz="2400" dirty="0"/>
              <a:t>= 0.039 = 3.9%</a:t>
            </a:r>
          </a:p>
        </p:txBody>
      </p:sp>
      <p:sp>
        <p:nvSpPr>
          <p:cNvPr id="45096" name="Text Box 95"/>
          <p:cNvSpPr txBox="1">
            <a:spLocks noChangeArrowheads="1"/>
          </p:cNvSpPr>
          <p:nvPr/>
        </p:nvSpPr>
        <p:spPr bwMode="auto">
          <a:xfrm>
            <a:off x="3592513" y="1171575"/>
            <a:ext cx="1141412" cy="12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1400" b="0" dirty="0">
                <a:latin typeface="Courier" pitchFamily="49" charset="0"/>
              </a:rPr>
              <a:t> ?</a:t>
            </a:r>
          </a:p>
          <a:p>
            <a:pPr algn="ctr" eaLnBrk="1" hangingPunct="1">
              <a:lnSpc>
                <a:spcPct val="80000"/>
              </a:lnSpc>
            </a:pPr>
            <a:endParaRPr lang="en-US" sz="1400" b="0" dirty="0">
              <a:latin typeface="Courier" pitchFamily="49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en-US" sz="1400" b="0">
                <a:latin typeface="Courier" pitchFamily="49" charset="0"/>
              </a:rPr>
              <a:t>H, K, </a:t>
            </a:r>
            <a:r>
              <a:rPr lang="en-US" sz="1400" b="0" dirty="0">
                <a:latin typeface="Courier" pitchFamily="49" charset="0"/>
              </a:rPr>
              <a:t>L=</a:t>
            </a:r>
          </a:p>
          <a:p>
            <a:pPr algn="ctr" eaLnBrk="1" hangingPunct="1">
              <a:lnSpc>
                <a:spcPct val="80000"/>
              </a:lnSpc>
            </a:pPr>
            <a:endParaRPr lang="en-US" sz="1400" b="0" dirty="0">
              <a:latin typeface="Courier" pitchFamily="49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en-US" sz="1400" b="0">
                <a:latin typeface="Courier" pitchFamily="49" charset="0"/>
              </a:rPr>
              <a:t>-H,-K, </a:t>
            </a:r>
            <a:r>
              <a:rPr lang="en-US" sz="1400" b="0" dirty="0">
                <a:latin typeface="Courier" pitchFamily="49" charset="0"/>
              </a:rPr>
              <a:t>L=</a:t>
            </a:r>
          </a:p>
          <a:p>
            <a:pPr algn="ctr" eaLnBrk="1" hangingPunct="1">
              <a:lnSpc>
                <a:spcPct val="80000"/>
              </a:lnSpc>
            </a:pPr>
            <a:endParaRPr lang="en-US" sz="1400" b="0" dirty="0">
              <a:latin typeface="Courier" pitchFamily="49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en-US" sz="1400" b="0">
                <a:latin typeface="Courier" pitchFamily="49" charset="0"/>
              </a:rPr>
              <a:t> H,-K,-</a:t>
            </a:r>
            <a:r>
              <a:rPr lang="en-US" sz="1400" b="0" dirty="0">
                <a:latin typeface="Courier" pitchFamily="49" charset="0"/>
              </a:rPr>
              <a:t>L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3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/>
      <p:bldP spid="3157" grpId="0"/>
      <p:bldP spid="3158" grpId="0"/>
      <p:bldP spid="316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830DE95-4B24-4C6E-B328-B0871B3A6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82" y="1232647"/>
            <a:ext cx="3570263" cy="3426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3" t="4702" r="25590" b="64352"/>
          <a:stretch/>
        </p:blipFill>
        <p:spPr>
          <a:xfrm>
            <a:off x="4664819" y="1237082"/>
            <a:ext cx="4008351" cy="34039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03574" y="4584266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Point group 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79354" y="4584266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Point group 422</a:t>
            </a:r>
          </a:p>
        </p:txBody>
      </p:sp>
      <p:sp>
        <p:nvSpPr>
          <p:cNvPr id="7" name="Oval 14">
            <a:extLst>
              <a:ext uri="{FF2B5EF4-FFF2-40B4-BE49-F238E27FC236}">
                <a16:creationId xmlns:a16="http://schemas.microsoft.com/office/drawing/2014/main" id="{B67C2FDD-58FF-4E62-9842-65EF0A5D5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2553" y="5147660"/>
            <a:ext cx="2838893" cy="1552888"/>
          </a:xfrm>
          <a:prstGeom prst="ellipse">
            <a:avLst/>
          </a:prstGeom>
          <a:solidFill>
            <a:srgbClr val="97E4FF"/>
          </a:solidFill>
          <a:ln w="9525">
            <a:solidFill>
              <a:srgbClr val="0070C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en-US" sz="1200" b="0">
              <a:solidFill>
                <a:srgbClr val="FF9966"/>
              </a:solidFill>
            </a:endParaRPr>
          </a:p>
        </p:txBody>
      </p:sp>
      <p:sp>
        <p:nvSpPr>
          <p:cNvPr id="8" name="Oval 15">
            <a:extLst>
              <a:ext uri="{FF2B5EF4-FFF2-40B4-BE49-F238E27FC236}">
                <a16:creationId xmlns:a16="http://schemas.microsoft.com/office/drawing/2014/main" id="{DF480C1A-E1EA-474B-B16A-3A2AC4E91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1075" y="5407208"/>
            <a:ext cx="1592128" cy="1101636"/>
          </a:xfrm>
          <a:prstGeom prst="ellipse">
            <a:avLst/>
          </a:prstGeom>
          <a:solidFill>
            <a:srgbClr val="FFFFA7"/>
          </a:solidFill>
          <a:ln w="9525">
            <a:solidFill>
              <a:srgbClr val="6664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1600" dirty="0">
                <a:solidFill>
                  <a:srgbClr val="666400"/>
                </a:solidFill>
              </a:rPr>
              <a:t>P4</a:t>
            </a:r>
          </a:p>
          <a:p>
            <a:pPr algn="ctr"/>
            <a:r>
              <a:rPr lang="en-US" sz="1200">
                <a:solidFill>
                  <a:srgbClr val="666400"/>
                </a:solidFill>
                <a:latin typeface="Courier" pitchFamily="49" charset="0"/>
              </a:rPr>
              <a:t> H, K,L</a:t>
            </a:r>
            <a:endParaRPr lang="en-US" sz="1200" dirty="0">
              <a:solidFill>
                <a:srgbClr val="666400"/>
              </a:solidFill>
              <a:latin typeface="Courier" pitchFamily="49" charset="0"/>
            </a:endParaRPr>
          </a:p>
          <a:p>
            <a:pPr algn="ctr"/>
            <a:r>
              <a:rPr lang="en-US" sz="1200">
                <a:solidFill>
                  <a:srgbClr val="666400"/>
                </a:solidFill>
                <a:latin typeface="Courier" pitchFamily="49" charset="0"/>
              </a:rPr>
              <a:t>-H,-K,L</a:t>
            </a:r>
            <a:endParaRPr lang="en-US" sz="1200" dirty="0">
              <a:solidFill>
                <a:srgbClr val="666400"/>
              </a:solidFill>
              <a:latin typeface="Courier" pitchFamily="49" charset="0"/>
            </a:endParaRPr>
          </a:p>
          <a:p>
            <a:pPr algn="ctr"/>
            <a:r>
              <a:rPr lang="en-US" sz="1200">
                <a:solidFill>
                  <a:srgbClr val="666400"/>
                </a:solidFill>
                <a:latin typeface="Courier" pitchFamily="49" charset="0"/>
              </a:rPr>
              <a:t>-K, H,L</a:t>
            </a:r>
            <a:endParaRPr lang="en-US" sz="1200" dirty="0">
              <a:solidFill>
                <a:srgbClr val="666400"/>
              </a:solidFill>
              <a:latin typeface="Courier" pitchFamily="49" charset="0"/>
            </a:endParaRPr>
          </a:p>
          <a:p>
            <a:pPr algn="ctr"/>
            <a:r>
              <a:rPr lang="en-US" sz="1200">
                <a:solidFill>
                  <a:srgbClr val="666400"/>
                </a:solidFill>
                <a:latin typeface="Courier" pitchFamily="49" charset="0"/>
              </a:rPr>
              <a:t> K,-H,L</a:t>
            </a:r>
            <a:endParaRPr lang="en-US" sz="1200" dirty="0">
              <a:solidFill>
                <a:srgbClr val="666400"/>
              </a:solidFill>
              <a:latin typeface="Courier" pitchFamily="49" charset="0"/>
            </a:endParaRP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C84B44DC-229D-475A-9893-DDBF4C089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6946" y="5592989"/>
            <a:ext cx="92845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70C0"/>
                </a:solidFill>
                <a:latin typeface="Courier" pitchFamily="49" charset="0"/>
              </a:rPr>
              <a:t>-H, K,-</a:t>
            </a:r>
            <a:r>
              <a:rPr lang="en-US" sz="1200" dirty="0">
                <a:solidFill>
                  <a:srgbClr val="0070C0"/>
                </a:solidFill>
                <a:latin typeface="Courier" pitchFamily="49" charset="0"/>
              </a:rPr>
              <a:t>L</a:t>
            </a:r>
          </a:p>
          <a:p>
            <a:pPr eaLnBrk="1" hangingPunct="1"/>
            <a:r>
              <a:rPr lang="en-US" sz="1200">
                <a:solidFill>
                  <a:srgbClr val="0070C0"/>
                </a:solidFill>
                <a:latin typeface="Courier" pitchFamily="49" charset="0"/>
              </a:rPr>
              <a:t> H,-K,-</a:t>
            </a:r>
            <a:r>
              <a:rPr lang="en-US" sz="1200" dirty="0">
                <a:solidFill>
                  <a:srgbClr val="0070C0"/>
                </a:solidFill>
                <a:latin typeface="Courier" pitchFamily="49" charset="0"/>
              </a:rPr>
              <a:t>L</a:t>
            </a:r>
          </a:p>
          <a:p>
            <a:pPr eaLnBrk="1" hangingPunct="1"/>
            <a:r>
              <a:rPr lang="en-US" sz="1200">
                <a:solidFill>
                  <a:srgbClr val="0070C0"/>
                </a:solidFill>
                <a:latin typeface="Courier" pitchFamily="49" charset="0"/>
              </a:rPr>
              <a:t> K, H,-</a:t>
            </a:r>
            <a:r>
              <a:rPr lang="en-US" sz="1200" dirty="0">
                <a:solidFill>
                  <a:srgbClr val="0070C0"/>
                </a:solidFill>
                <a:latin typeface="Courier" pitchFamily="49" charset="0"/>
              </a:rPr>
              <a:t>L</a:t>
            </a:r>
          </a:p>
          <a:p>
            <a:pPr eaLnBrk="1" hangingPunct="1"/>
            <a:r>
              <a:rPr lang="en-US" sz="1200">
                <a:solidFill>
                  <a:srgbClr val="0070C0"/>
                </a:solidFill>
                <a:latin typeface="Courier" pitchFamily="49" charset="0"/>
              </a:rPr>
              <a:t>-K,-H,-</a:t>
            </a:r>
            <a:r>
              <a:rPr lang="en-US" sz="1200" dirty="0">
                <a:solidFill>
                  <a:srgbClr val="0070C0"/>
                </a:solidFill>
                <a:latin typeface="Courier" pitchFamily="49" charset="0"/>
              </a:rPr>
              <a:t>L</a:t>
            </a:r>
          </a:p>
        </p:txBody>
      </p:sp>
      <p:sp>
        <p:nvSpPr>
          <p:cNvPr id="10" name="Text Box 19">
            <a:extLst>
              <a:ext uri="{FF2B5EF4-FFF2-40B4-BE49-F238E27FC236}">
                <a16:creationId xmlns:a16="http://schemas.microsoft.com/office/drawing/2014/main" id="{43B776F9-2F71-4B1F-8CBD-AF17585F2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5632" y="5169620"/>
            <a:ext cx="78418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70C0"/>
                </a:solidFill>
              </a:rPr>
              <a:t>P422</a:t>
            </a:r>
          </a:p>
        </p:txBody>
      </p:sp>
      <p:sp>
        <p:nvSpPr>
          <p:cNvPr id="12" name="Text Box 32">
            <a:extLst>
              <a:ext uri="{FF2B5EF4-FFF2-40B4-BE49-F238E27FC236}">
                <a16:creationId xmlns:a16="http://schemas.microsoft.com/office/drawing/2014/main" id="{306588A5-8562-49CF-9701-7E89C3196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1042" y="4894547"/>
            <a:ext cx="329896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0" dirty="0">
                <a:solidFill>
                  <a:srgbClr val="0070C0"/>
                </a:solidFill>
              </a:rPr>
              <a:t>4-fold symmetry &amp; </a:t>
            </a:r>
          </a:p>
          <a:p>
            <a:pPr eaLnBrk="1" hangingPunct="1"/>
            <a:r>
              <a:rPr lang="en-US" b="0" dirty="0">
                <a:solidFill>
                  <a:srgbClr val="0070C0"/>
                </a:solidFill>
              </a:rPr>
              <a:t>perpendicular 2-folds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0DD2C6-4B05-4926-B12E-41CB9192F15C}"/>
              </a:ext>
            </a:extLst>
          </p:cNvPr>
          <p:cNvSpPr/>
          <p:nvPr/>
        </p:nvSpPr>
        <p:spPr>
          <a:xfrm>
            <a:off x="1331186" y="4953598"/>
            <a:ext cx="18170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666400"/>
                </a:solidFill>
              </a:rPr>
              <a:t>4-fold symmetry </a:t>
            </a:r>
            <a:endParaRPr lang="en-US" dirty="0">
              <a:solidFill>
                <a:srgbClr val="6664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C957E1-5399-422D-A0CD-51898D3FB267}"/>
              </a:ext>
            </a:extLst>
          </p:cNvPr>
          <p:cNvSpPr/>
          <p:nvPr/>
        </p:nvSpPr>
        <p:spPr>
          <a:xfrm>
            <a:off x="2232836" y="2834087"/>
            <a:ext cx="138224" cy="159488"/>
          </a:xfrm>
          <a:prstGeom prst="rect">
            <a:avLst/>
          </a:prstGeom>
          <a:solidFill>
            <a:srgbClr val="CCCC00"/>
          </a:solidFill>
          <a:ln>
            <a:solidFill>
              <a:srgbClr val="808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ine 25">
            <a:extLst>
              <a:ext uri="{FF2B5EF4-FFF2-40B4-BE49-F238E27FC236}">
                <a16:creationId xmlns:a16="http://schemas.microsoft.com/office/drawing/2014/main" id="{A6DB602A-50B0-4B99-B99B-5A96251E7C2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33203" y="2918171"/>
            <a:ext cx="3554992" cy="920"/>
          </a:xfrm>
          <a:prstGeom prst="line">
            <a:avLst/>
          </a:prstGeom>
          <a:ln>
            <a:solidFill>
              <a:srgbClr val="0070C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id="{6A58D5FB-5E49-4950-9ECF-B005751934C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11972" y="1760198"/>
            <a:ext cx="2360428" cy="2376377"/>
          </a:xfrm>
          <a:prstGeom prst="line">
            <a:avLst/>
          </a:prstGeom>
          <a:ln>
            <a:solidFill>
              <a:srgbClr val="0070C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Line 27">
            <a:extLst>
              <a:ext uri="{FF2B5EF4-FFF2-40B4-BE49-F238E27FC236}">
                <a16:creationId xmlns:a16="http://schemas.microsoft.com/office/drawing/2014/main" id="{7362E858-FDD2-4DF2-B569-DC3B41AD7EDC}"/>
              </a:ext>
            </a:extLst>
          </p:cNvPr>
          <p:cNvSpPr>
            <a:spLocks noChangeShapeType="1"/>
          </p:cNvSpPr>
          <p:nvPr/>
        </p:nvSpPr>
        <p:spPr bwMode="auto">
          <a:xfrm>
            <a:off x="5422605" y="1728301"/>
            <a:ext cx="2413590" cy="2408274"/>
          </a:xfrm>
          <a:prstGeom prst="line">
            <a:avLst/>
          </a:prstGeom>
          <a:ln>
            <a:solidFill>
              <a:srgbClr val="0070C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Line 29">
            <a:extLst>
              <a:ext uri="{FF2B5EF4-FFF2-40B4-BE49-F238E27FC236}">
                <a16:creationId xmlns:a16="http://schemas.microsoft.com/office/drawing/2014/main" id="{E0F083FA-D136-4429-AEB6-8398173311D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2895" y="1269993"/>
            <a:ext cx="14287" cy="3281363"/>
          </a:xfrm>
          <a:prstGeom prst="line">
            <a:avLst/>
          </a:prstGeom>
          <a:ln>
            <a:solidFill>
              <a:srgbClr val="0070C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494CF5-B013-47C6-B1E3-81B01B49F2C7}"/>
              </a:ext>
            </a:extLst>
          </p:cNvPr>
          <p:cNvSpPr/>
          <p:nvPr/>
        </p:nvSpPr>
        <p:spPr>
          <a:xfrm>
            <a:off x="6549020" y="2834087"/>
            <a:ext cx="138224" cy="159488"/>
          </a:xfrm>
          <a:prstGeom prst="rect">
            <a:avLst/>
          </a:prstGeom>
          <a:solidFill>
            <a:srgbClr val="CCCC00"/>
          </a:solidFill>
          <a:ln>
            <a:solidFill>
              <a:srgbClr val="808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EA4C7F95-1090-40D5-8638-A2A4C9D984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6419" y="138056"/>
            <a:ext cx="9077324" cy="1091344"/>
          </a:xfrm>
        </p:spPr>
        <p:txBody>
          <a:bodyPr/>
          <a:lstStyle/>
          <a:p>
            <a:pPr algn="l" eaLnBrk="1" hangingPunct="1"/>
            <a:r>
              <a:rPr lang="en-US" dirty="0">
                <a:solidFill>
                  <a:srgbClr val="000000"/>
                </a:solidFill>
              </a:rPr>
              <a:t>Point group 4 is a subset of 422.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2903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085DA76-0686-4167-8469-8CE9604CA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7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213871" y="1748337"/>
            <a:ext cx="3287798" cy="3402156"/>
          </a:xfrm>
          <a:prstGeom prst="rect">
            <a:avLst/>
          </a:prstGeom>
          <a:noFill/>
        </p:spPr>
      </p:pic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B7686628-1485-479C-B765-0BBB083B0E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6" t="4705" r="27653" b="64331"/>
          <a:stretch/>
        </p:blipFill>
        <p:spPr bwMode="auto">
          <a:xfrm>
            <a:off x="5202893" y="1799042"/>
            <a:ext cx="3538270" cy="340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6" t="4705" r="27653" b="64331"/>
          <a:stretch/>
        </p:blipFill>
        <p:spPr>
          <a:xfrm>
            <a:off x="1044843" y="1853839"/>
            <a:ext cx="3538270" cy="3402159"/>
          </a:xfrm>
        </p:spPr>
      </p:pic>
      <p:sp>
        <p:nvSpPr>
          <p:cNvPr id="2" name="TextBox 1"/>
          <p:cNvSpPr txBox="1"/>
          <p:nvPr/>
        </p:nvSpPr>
        <p:spPr>
          <a:xfrm>
            <a:off x="1895078" y="1224445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Point group 4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C7FDDC7-516C-4B6B-A555-BA8395FA93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32095" cy="1069975"/>
          </a:xfrm>
        </p:spPr>
        <p:txBody>
          <a:bodyPr/>
          <a:lstStyle/>
          <a:p>
            <a:pPr algn="l" eaLnBrk="1" hangingPunct="1"/>
            <a:r>
              <a:rPr lang="en-US" sz="3200" dirty="0"/>
              <a:t>If the point group were truly “4”, then </a:t>
            </a:r>
            <a:r>
              <a:rPr lang="en-US" sz="3200" dirty="0" err="1"/>
              <a:t>R</a:t>
            </a:r>
            <a:r>
              <a:rPr lang="en-US" sz="3200" baseline="-25000" dirty="0" err="1"/>
              <a:t>merge</a:t>
            </a:r>
            <a:r>
              <a:rPr lang="en-US" sz="3200" dirty="0"/>
              <a:t> would be low in point group “4” but high in “422”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3DDBFE-B151-4AF6-ADFB-AD783CBA5385}"/>
              </a:ext>
            </a:extLst>
          </p:cNvPr>
          <p:cNvSpPr/>
          <p:nvPr/>
        </p:nvSpPr>
        <p:spPr>
          <a:xfrm>
            <a:off x="1464848" y="5516642"/>
            <a:ext cx="25506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dirty="0" err="1"/>
              <a:t>R</a:t>
            </a:r>
            <a:r>
              <a:rPr lang="en-US" sz="2800" b="0" baseline="-25000" dirty="0" err="1"/>
              <a:t>merge</a:t>
            </a:r>
            <a:r>
              <a:rPr lang="en-US" sz="2800" b="0" baseline="-25000" dirty="0"/>
              <a:t> P4</a:t>
            </a:r>
            <a:r>
              <a:rPr lang="en-US" sz="2800" b="0" dirty="0"/>
              <a:t> &lt;20%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F87A15-DECF-4C24-9EE9-6B8804501B95}"/>
              </a:ext>
            </a:extLst>
          </p:cNvPr>
          <p:cNvSpPr txBox="1"/>
          <p:nvPr/>
        </p:nvSpPr>
        <p:spPr>
          <a:xfrm>
            <a:off x="6053128" y="1169648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Point group 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9B2CBD-5590-46DE-8942-163F7BF85C82}"/>
              </a:ext>
            </a:extLst>
          </p:cNvPr>
          <p:cNvSpPr/>
          <p:nvPr/>
        </p:nvSpPr>
        <p:spPr>
          <a:xfrm>
            <a:off x="5622898" y="5461845"/>
            <a:ext cx="28167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dirty="0" err="1"/>
              <a:t>R</a:t>
            </a:r>
            <a:r>
              <a:rPr lang="en-US" sz="2800" b="0" baseline="-25000" dirty="0" err="1"/>
              <a:t>merge</a:t>
            </a:r>
            <a:r>
              <a:rPr lang="en-US" sz="2800" b="0" baseline="-25000" dirty="0"/>
              <a:t> P422</a:t>
            </a:r>
            <a:r>
              <a:rPr lang="en-US" sz="2800" b="0" dirty="0"/>
              <a:t> &gt;50%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06EEA1-C4A4-4AE6-A37B-76D53B5323F4}"/>
              </a:ext>
            </a:extLst>
          </p:cNvPr>
          <p:cNvSpPr txBox="1"/>
          <p:nvPr/>
        </p:nvSpPr>
        <p:spPr>
          <a:xfrm>
            <a:off x="5278166" y="6245709"/>
            <a:ext cx="3671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</a:rPr>
              <a:t>Red indicates worst </a:t>
            </a:r>
            <a:r>
              <a:rPr lang="en-US" b="0" dirty="0" err="1">
                <a:solidFill>
                  <a:srgbClr val="FF0000"/>
                </a:solidFill>
              </a:rPr>
              <a:t>R</a:t>
            </a:r>
            <a:r>
              <a:rPr lang="en-US" b="0" baseline="-25000" dirty="0" err="1">
                <a:solidFill>
                  <a:srgbClr val="FF0000"/>
                </a:solidFill>
              </a:rPr>
              <a:t>merge</a:t>
            </a:r>
            <a:r>
              <a:rPr lang="en-US" b="0" dirty="0">
                <a:solidFill>
                  <a:srgbClr val="FF0000"/>
                </a:solidFill>
              </a:rPr>
              <a:t> outliers</a:t>
            </a:r>
          </a:p>
        </p:txBody>
      </p:sp>
      <p:sp>
        <p:nvSpPr>
          <p:cNvPr id="22" name="Line 21">
            <a:extLst>
              <a:ext uri="{FF2B5EF4-FFF2-40B4-BE49-F238E27FC236}">
                <a16:creationId xmlns:a16="http://schemas.microsoft.com/office/drawing/2014/main" id="{3714C148-A76F-4E81-BBF7-51152121AEAB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9007" y="2118761"/>
            <a:ext cx="2781300" cy="27606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22">
            <a:extLst>
              <a:ext uri="{FF2B5EF4-FFF2-40B4-BE49-F238E27FC236}">
                <a16:creationId xmlns:a16="http://schemas.microsoft.com/office/drawing/2014/main" id="{A36AEA2E-CE44-4085-81DF-B86F9E81C15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89007" y="2137811"/>
            <a:ext cx="2717800" cy="26955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60">
            <a:extLst>
              <a:ext uri="{FF2B5EF4-FFF2-40B4-BE49-F238E27FC236}">
                <a16:creationId xmlns:a16="http://schemas.microsoft.com/office/drawing/2014/main" id="{6B515E42-ED36-474C-9E71-669C8F41B88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33619" y="1656799"/>
            <a:ext cx="14287" cy="3686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61">
            <a:extLst>
              <a:ext uri="{FF2B5EF4-FFF2-40B4-BE49-F238E27FC236}">
                <a16:creationId xmlns:a16="http://schemas.microsoft.com/office/drawing/2014/main" id="{E31B0D20-48DF-4D2A-9884-5848F5D45F79}"/>
              </a:ext>
            </a:extLst>
          </p:cNvPr>
          <p:cNvSpPr>
            <a:spLocks noChangeShapeType="1"/>
          </p:cNvSpPr>
          <p:nvPr/>
        </p:nvSpPr>
        <p:spPr bwMode="auto">
          <a:xfrm>
            <a:off x="4924649" y="3461658"/>
            <a:ext cx="38465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965378F-9E72-425D-B4F1-02105C051353}"/>
              </a:ext>
            </a:extLst>
          </p:cNvPr>
          <p:cNvSpPr>
            <a:spLocks noChangeAspect="1"/>
          </p:cNvSpPr>
          <p:nvPr/>
        </p:nvSpPr>
        <p:spPr>
          <a:xfrm>
            <a:off x="6712674" y="3328189"/>
            <a:ext cx="237744" cy="2377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41E1856-80CC-499C-B891-A504ED5393DD}"/>
              </a:ext>
            </a:extLst>
          </p:cNvPr>
          <p:cNvSpPr>
            <a:spLocks noChangeAspect="1"/>
          </p:cNvSpPr>
          <p:nvPr/>
        </p:nvSpPr>
        <p:spPr>
          <a:xfrm>
            <a:off x="2554624" y="3436046"/>
            <a:ext cx="237744" cy="2377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90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3" t="4702" r="25590" b="64352"/>
          <a:stretch/>
        </p:blipFill>
        <p:spPr>
          <a:xfrm>
            <a:off x="4895633" y="1788523"/>
            <a:ext cx="4008351" cy="34039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95078" y="1224445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Point group 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58826" y="1224445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Point group 422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C7FDDC7-516C-4B6B-A555-BA8395FA93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32095" cy="1069975"/>
          </a:xfrm>
        </p:spPr>
        <p:txBody>
          <a:bodyPr/>
          <a:lstStyle/>
          <a:p>
            <a:pPr algn="l" eaLnBrk="1" hangingPunct="1"/>
            <a:r>
              <a:rPr lang="en-US" sz="3200" dirty="0"/>
              <a:t>If the point group were truly “422”, then </a:t>
            </a:r>
            <a:r>
              <a:rPr lang="en-US" sz="3200" dirty="0" err="1"/>
              <a:t>R</a:t>
            </a:r>
            <a:r>
              <a:rPr lang="en-US" sz="3200" baseline="-25000" dirty="0" err="1"/>
              <a:t>merge</a:t>
            </a:r>
            <a:r>
              <a:rPr lang="en-US" sz="3200" dirty="0"/>
              <a:t> would be low in both “4” and “422”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3DDBFE-B151-4AF6-ADFB-AD783CBA5385}"/>
              </a:ext>
            </a:extLst>
          </p:cNvPr>
          <p:cNvSpPr/>
          <p:nvPr/>
        </p:nvSpPr>
        <p:spPr>
          <a:xfrm>
            <a:off x="1464848" y="5516642"/>
            <a:ext cx="25506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dirty="0" err="1"/>
              <a:t>R</a:t>
            </a:r>
            <a:r>
              <a:rPr lang="en-US" sz="2800" b="0" baseline="-25000" dirty="0" err="1"/>
              <a:t>merge</a:t>
            </a:r>
            <a:r>
              <a:rPr lang="en-US" sz="2800" b="0" baseline="-25000" dirty="0"/>
              <a:t> P4</a:t>
            </a:r>
            <a:r>
              <a:rPr lang="en-US" sz="2800" b="0" dirty="0"/>
              <a:t> &lt;20%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C39172-ECA2-41FF-A901-F5DF53EF9639}"/>
              </a:ext>
            </a:extLst>
          </p:cNvPr>
          <p:cNvSpPr/>
          <p:nvPr/>
        </p:nvSpPr>
        <p:spPr>
          <a:xfrm>
            <a:off x="5804059" y="5516642"/>
            <a:ext cx="24112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dirty="0" err="1"/>
              <a:t>R</a:t>
            </a:r>
            <a:r>
              <a:rPr lang="en-US" sz="2800" b="0" baseline="-25000" dirty="0" err="1"/>
              <a:t>merge</a:t>
            </a:r>
            <a:r>
              <a:rPr lang="en-US" sz="2800" b="0" baseline="-25000" dirty="0"/>
              <a:t> P4</a:t>
            </a:r>
            <a:r>
              <a:rPr lang="en-US" sz="2800" b="0" dirty="0"/>
              <a:t>&lt;20%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FD8C09-97EA-4F66-8E12-757875A77A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3" t="4702" r="25590" b="64352"/>
          <a:stretch/>
        </p:blipFill>
        <p:spPr>
          <a:xfrm>
            <a:off x="736021" y="1853839"/>
            <a:ext cx="4008351" cy="3403961"/>
          </a:xfrm>
          <a:prstGeom prst="rect">
            <a:avLst/>
          </a:prstGeom>
        </p:spPr>
      </p:pic>
      <p:sp>
        <p:nvSpPr>
          <p:cNvPr id="14" name="Line 21">
            <a:extLst>
              <a:ext uri="{FF2B5EF4-FFF2-40B4-BE49-F238E27FC236}">
                <a16:creationId xmlns:a16="http://schemas.microsoft.com/office/drawing/2014/main" id="{5AD32D2A-BE8B-4310-9689-080AC992A427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9007" y="2118761"/>
            <a:ext cx="2781300" cy="27606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22">
            <a:extLst>
              <a:ext uri="{FF2B5EF4-FFF2-40B4-BE49-F238E27FC236}">
                <a16:creationId xmlns:a16="http://schemas.microsoft.com/office/drawing/2014/main" id="{94085EAF-6C21-4DFA-AB51-F94992E692B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89007" y="2137811"/>
            <a:ext cx="2717800" cy="26955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60">
            <a:extLst>
              <a:ext uri="{FF2B5EF4-FFF2-40B4-BE49-F238E27FC236}">
                <a16:creationId xmlns:a16="http://schemas.microsoft.com/office/drawing/2014/main" id="{F902DD9F-5458-42B9-8956-D78D94292A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33619" y="1656799"/>
            <a:ext cx="14287" cy="3686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61">
            <a:extLst>
              <a:ext uri="{FF2B5EF4-FFF2-40B4-BE49-F238E27FC236}">
                <a16:creationId xmlns:a16="http://schemas.microsoft.com/office/drawing/2014/main" id="{617B714E-780B-404B-BA02-953D9794E04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24649" y="3461658"/>
            <a:ext cx="38465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9405516-9A0C-44B5-80DB-8BE5783944F4}"/>
              </a:ext>
            </a:extLst>
          </p:cNvPr>
          <p:cNvSpPr>
            <a:spLocks noChangeAspect="1"/>
          </p:cNvSpPr>
          <p:nvPr/>
        </p:nvSpPr>
        <p:spPr>
          <a:xfrm>
            <a:off x="6712674" y="3328189"/>
            <a:ext cx="237744" cy="2377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453890B-8347-4547-B5AD-79F8A4F8966D}"/>
              </a:ext>
            </a:extLst>
          </p:cNvPr>
          <p:cNvSpPr>
            <a:spLocks noChangeAspect="1"/>
          </p:cNvSpPr>
          <p:nvPr/>
        </p:nvSpPr>
        <p:spPr>
          <a:xfrm>
            <a:off x="2554624" y="3436046"/>
            <a:ext cx="237744" cy="2377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2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5273675" y="1623950"/>
            <a:ext cx="3506204" cy="3403723"/>
            <a:chOff x="5488119" y="5053594"/>
            <a:chExt cx="4964849" cy="4981250"/>
          </a:xfrm>
        </p:grpSpPr>
        <p:sp>
          <p:nvSpPr>
            <p:cNvPr id="38" name="Oval 37"/>
            <p:cNvSpPr/>
            <p:nvPr/>
          </p:nvSpPr>
          <p:spPr bwMode="auto">
            <a:xfrm>
              <a:off x="5488120" y="5229014"/>
              <a:ext cx="4732206" cy="472916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8119" y="5053594"/>
              <a:ext cx="4964849" cy="498125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" name="Pie 3"/>
          <p:cNvSpPr>
            <a:spLocks noChangeAspect="1"/>
          </p:cNvSpPr>
          <p:nvPr/>
        </p:nvSpPr>
        <p:spPr bwMode="auto">
          <a:xfrm>
            <a:off x="5319174" y="1741965"/>
            <a:ext cx="3296412" cy="3296412"/>
          </a:xfrm>
          <a:prstGeom prst="pie">
            <a:avLst>
              <a:gd name="adj1" fmla="val 0"/>
              <a:gd name="adj2" fmla="val 18960305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12875" y="1676337"/>
            <a:ext cx="3506204" cy="3403723"/>
            <a:chOff x="5488119" y="5053594"/>
            <a:chExt cx="4964849" cy="4981250"/>
          </a:xfrm>
        </p:grpSpPr>
        <p:sp>
          <p:nvSpPr>
            <p:cNvPr id="34" name="Oval 33"/>
            <p:cNvSpPr/>
            <p:nvPr/>
          </p:nvSpPr>
          <p:spPr bwMode="auto">
            <a:xfrm>
              <a:off x="5488120" y="5229014"/>
              <a:ext cx="4732206" cy="472916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8119" y="5053594"/>
              <a:ext cx="4964849" cy="498125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529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32095" cy="1069975"/>
          </a:xfrm>
        </p:spPr>
        <p:txBody>
          <a:bodyPr/>
          <a:lstStyle/>
          <a:p>
            <a:pPr eaLnBrk="1" hangingPunct="1"/>
            <a:r>
              <a:rPr lang="en-US" sz="3600" b="1" dirty="0"/>
              <a:t>Merge symmetry-related measurements</a:t>
            </a:r>
          </a:p>
        </p:txBody>
      </p:sp>
      <p:sp>
        <p:nvSpPr>
          <p:cNvPr id="55299" name="Text Box 5"/>
          <p:cNvSpPr txBox="1">
            <a:spLocks noChangeArrowheads="1"/>
          </p:cNvSpPr>
          <p:nvPr/>
        </p:nvSpPr>
        <p:spPr bwMode="auto">
          <a:xfrm>
            <a:off x="3143250" y="5455771"/>
            <a:ext cx="316185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0" dirty="0"/>
              <a:t>Average together intensity values of reflections related by these reciprocal space symmetry operators.</a:t>
            </a:r>
          </a:p>
        </p:txBody>
      </p:sp>
      <p:sp>
        <p:nvSpPr>
          <p:cNvPr id="24594" name="Line 18"/>
          <p:cNvSpPr>
            <a:spLocks noChangeShapeType="1"/>
          </p:cNvSpPr>
          <p:nvPr/>
        </p:nvSpPr>
        <p:spPr bwMode="auto">
          <a:xfrm rot="-5400000">
            <a:off x="6873082" y="1513681"/>
            <a:ext cx="0" cy="3729037"/>
          </a:xfrm>
          <a:prstGeom prst="line">
            <a:avLst/>
          </a:prstGeom>
          <a:noFill/>
          <a:ln w="9525">
            <a:solidFill>
              <a:srgbClr val="FF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5" name="Line 19"/>
          <p:cNvSpPr>
            <a:spLocks noChangeShapeType="1"/>
          </p:cNvSpPr>
          <p:nvPr/>
        </p:nvSpPr>
        <p:spPr bwMode="auto">
          <a:xfrm>
            <a:off x="6981825" y="1606550"/>
            <a:ext cx="0" cy="3729038"/>
          </a:xfrm>
          <a:prstGeom prst="line">
            <a:avLst/>
          </a:prstGeom>
          <a:noFill/>
          <a:ln w="9525">
            <a:solidFill>
              <a:srgbClr val="FF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9" name="Line 23"/>
          <p:cNvSpPr>
            <a:spLocks noChangeShapeType="1"/>
          </p:cNvSpPr>
          <p:nvPr/>
        </p:nvSpPr>
        <p:spPr bwMode="auto">
          <a:xfrm flipH="1">
            <a:off x="5568950" y="2079625"/>
            <a:ext cx="2765425" cy="2655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0" name="Line 24"/>
          <p:cNvSpPr>
            <a:spLocks noChangeShapeType="1"/>
          </p:cNvSpPr>
          <p:nvPr/>
        </p:nvSpPr>
        <p:spPr bwMode="auto">
          <a:xfrm>
            <a:off x="5610225" y="2084388"/>
            <a:ext cx="2828925" cy="268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32" name="Line 56"/>
          <p:cNvSpPr>
            <a:spLocks noChangeShapeType="1"/>
          </p:cNvSpPr>
          <p:nvPr/>
        </p:nvSpPr>
        <p:spPr bwMode="auto">
          <a:xfrm flipV="1">
            <a:off x="3935413" y="3147546"/>
            <a:ext cx="1457101" cy="3642"/>
          </a:xfrm>
          <a:prstGeom prst="line">
            <a:avLst/>
          </a:prstGeom>
          <a:noFill/>
          <a:ln w="177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6" name="Text Box 20"/>
          <p:cNvSpPr txBox="1">
            <a:spLocks noChangeArrowheads="1"/>
          </p:cNvSpPr>
          <p:nvPr/>
        </p:nvSpPr>
        <p:spPr bwMode="auto">
          <a:xfrm>
            <a:off x="5480050" y="1208088"/>
            <a:ext cx="1219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0"/>
              <a:t>Plane L=0</a:t>
            </a:r>
          </a:p>
        </p:txBody>
      </p:sp>
      <p:sp>
        <p:nvSpPr>
          <p:cNvPr id="24603" name="Text Box 27"/>
          <p:cNvSpPr txBox="1">
            <a:spLocks noChangeArrowheads="1"/>
          </p:cNvSpPr>
          <p:nvPr/>
        </p:nvSpPr>
        <p:spPr bwMode="auto">
          <a:xfrm>
            <a:off x="6940550" y="11779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0"/>
              <a:t>b*</a:t>
            </a:r>
          </a:p>
        </p:txBody>
      </p:sp>
      <p:sp>
        <p:nvSpPr>
          <p:cNvPr id="24604" name="Text Box 28"/>
          <p:cNvSpPr txBox="1">
            <a:spLocks noChangeArrowheads="1"/>
          </p:cNvSpPr>
          <p:nvPr/>
        </p:nvSpPr>
        <p:spPr bwMode="auto">
          <a:xfrm>
            <a:off x="8764588" y="320198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0"/>
              <a:t>a*</a:t>
            </a:r>
          </a:p>
        </p:txBody>
      </p:sp>
      <p:sp>
        <p:nvSpPr>
          <p:cNvPr id="24622" name="Rectangle 46"/>
          <p:cNvSpPr>
            <a:spLocks noChangeArrowheads="1"/>
          </p:cNvSpPr>
          <p:nvPr/>
        </p:nvSpPr>
        <p:spPr bwMode="auto">
          <a:xfrm>
            <a:off x="4264705" y="3407569"/>
            <a:ext cx="900112" cy="16004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>
                <a:latin typeface="Courier" pitchFamily="49" charset="0"/>
              </a:rPr>
              <a:t>true?</a:t>
            </a:r>
          </a:p>
          <a:p>
            <a:r>
              <a:rPr lang="en-US" sz="1000">
                <a:solidFill>
                  <a:srgbClr val="FF33CC"/>
                </a:solidFill>
                <a:latin typeface="Courier" pitchFamily="49" charset="0"/>
              </a:rPr>
              <a:t> </a:t>
            </a:r>
            <a:r>
              <a:rPr lang="en-US" sz="1000">
                <a:solidFill>
                  <a:srgbClr val="666400"/>
                </a:solidFill>
                <a:latin typeface="Courier" pitchFamily="49" charset="0"/>
              </a:rPr>
              <a:t>H, K, </a:t>
            </a:r>
            <a:r>
              <a:rPr lang="en-US" sz="1000" dirty="0">
                <a:solidFill>
                  <a:srgbClr val="666400"/>
                </a:solidFill>
                <a:latin typeface="Courier" pitchFamily="49" charset="0"/>
              </a:rPr>
              <a:t>L=</a:t>
            </a:r>
          </a:p>
          <a:p>
            <a:r>
              <a:rPr lang="en-US" sz="1000">
                <a:solidFill>
                  <a:srgbClr val="666400"/>
                </a:solidFill>
                <a:latin typeface="Courier" pitchFamily="49" charset="0"/>
              </a:rPr>
              <a:t>-K, H, </a:t>
            </a:r>
            <a:r>
              <a:rPr lang="en-US" sz="1000" dirty="0">
                <a:solidFill>
                  <a:srgbClr val="666400"/>
                </a:solidFill>
                <a:latin typeface="Courier" pitchFamily="49" charset="0"/>
              </a:rPr>
              <a:t>L=</a:t>
            </a:r>
          </a:p>
          <a:p>
            <a:r>
              <a:rPr lang="en-US" sz="1000">
                <a:solidFill>
                  <a:srgbClr val="666400"/>
                </a:solidFill>
                <a:latin typeface="Courier" pitchFamily="49" charset="0"/>
              </a:rPr>
              <a:t>-H, K, </a:t>
            </a:r>
            <a:r>
              <a:rPr lang="en-US" sz="1000" dirty="0">
                <a:solidFill>
                  <a:srgbClr val="666400"/>
                </a:solidFill>
                <a:latin typeface="Courier" pitchFamily="49" charset="0"/>
              </a:rPr>
              <a:t>L=</a:t>
            </a:r>
          </a:p>
          <a:p>
            <a:r>
              <a:rPr lang="en-US" sz="1000">
                <a:solidFill>
                  <a:srgbClr val="666400"/>
                </a:solidFill>
                <a:latin typeface="Courier" pitchFamily="49" charset="0"/>
              </a:rPr>
              <a:t> K,-H, </a:t>
            </a:r>
            <a:r>
              <a:rPr lang="en-US" sz="1000" dirty="0">
                <a:solidFill>
                  <a:srgbClr val="666400"/>
                </a:solidFill>
                <a:latin typeface="Courier" pitchFamily="49" charset="0"/>
              </a:rPr>
              <a:t>L=</a:t>
            </a:r>
          </a:p>
          <a:p>
            <a:r>
              <a:rPr lang="en-US" sz="1000">
                <a:latin typeface="Courier" pitchFamily="49" charset="0"/>
              </a:rPr>
              <a:t> </a:t>
            </a:r>
            <a:r>
              <a:rPr lang="en-US" sz="1000">
                <a:solidFill>
                  <a:srgbClr val="0070C0"/>
                </a:solidFill>
                <a:latin typeface="Courier" pitchFamily="49" charset="0"/>
              </a:rPr>
              <a:t>K, H,-</a:t>
            </a:r>
            <a:r>
              <a:rPr lang="en-US" sz="1000" dirty="0">
                <a:solidFill>
                  <a:srgbClr val="0070C0"/>
                </a:solidFill>
                <a:latin typeface="Courier" pitchFamily="49" charset="0"/>
              </a:rPr>
              <a:t>L=</a:t>
            </a:r>
          </a:p>
          <a:p>
            <a:r>
              <a:rPr lang="en-US" sz="1000">
                <a:solidFill>
                  <a:srgbClr val="0070C0"/>
                </a:solidFill>
                <a:latin typeface="Courier" pitchFamily="49" charset="0"/>
              </a:rPr>
              <a:t>-H, K,-</a:t>
            </a:r>
            <a:r>
              <a:rPr lang="en-US" sz="1000" dirty="0">
                <a:solidFill>
                  <a:srgbClr val="0070C0"/>
                </a:solidFill>
                <a:latin typeface="Courier" pitchFamily="49" charset="0"/>
              </a:rPr>
              <a:t>L=</a:t>
            </a:r>
          </a:p>
          <a:p>
            <a:r>
              <a:rPr lang="en-US" sz="1000">
                <a:solidFill>
                  <a:srgbClr val="0070C0"/>
                </a:solidFill>
                <a:latin typeface="Courier" pitchFamily="49" charset="0"/>
              </a:rPr>
              <a:t>-K,-H,-</a:t>
            </a:r>
            <a:r>
              <a:rPr lang="en-US" sz="1000" dirty="0">
                <a:solidFill>
                  <a:srgbClr val="0070C0"/>
                </a:solidFill>
                <a:latin typeface="Courier" pitchFamily="49" charset="0"/>
              </a:rPr>
              <a:t>L=</a:t>
            </a:r>
          </a:p>
          <a:p>
            <a:r>
              <a:rPr lang="en-US" sz="1000">
                <a:solidFill>
                  <a:srgbClr val="0070C0"/>
                </a:solidFill>
                <a:latin typeface="Courier" pitchFamily="49" charset="0"/>
              </a:rPr>
              <a:t> H,-K,-</a:t>
            </a:r>
            <a:r>
              <a:rPr lang="en-US" sz="1000" dirty="0">
                <a:solidFill>
                  <a:srgbClr val="0070C0"/>
                </a:solidFill>
                <a:latin typeface="Courier" pitchFamily="49" charset="0"/>
              </a:rPr>
              <a:t>L=</a:t>
            </a:r>
          </a:p>
        </p:txBody>
      </p:sp>
      <p:sp>
        <p:nvSpPr>
          <p:cNvPr id="55311" name="Text Box 15"/>
          <p:cNvSpPr txBox="1">
            <a:spLocks noChangeArrowheads="1"/>
          </p:cNvSpPr>
          <p:nvPr/>
        </p:nvSpPr>
        <p:spPr bwMode="auto">
          <a:xfrm>
            <a:off x="307975" y="121285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0"/>
              <a:t>Plane L=0</a:t>
            </a:r>
          </a:p>
        </p:txBody>
      </p:sp>
      <p:sp>
        <p:nvSpPr>
          <p:cNvPr id="55312" name="Line 16"/>
          <p:cNvSpPr>
            <a:spLocks noChangeShapeType="1"/>
          </p:cNvSpPr>
          <p:nvPr/>
        </p:nvSpPr>
        <p:spPr bwMode="auto">
          <a:xfrm>
            <a:off x="2024063" y="1555750"/>
            <a:ext cx="0" cy="3729038"/>
          </a:xfrm>
          <a:prstGeom prst="line">
            <a:avLst/>
          </a:prstGeom>
          <a:noFill/>
          <a:ln w="9525">
            <a:solidFill>
              <a:srgbClr val="FF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3" name="Line 17"/>
          <p:cNvSpPr>
            <a:spLocks noChangeShapeType="1"/>
          </p:cNvSpPr>
          <p:nvPr/>
        </p:nvSpPr>
        <p:spPr bwMode="auto">
          <a:xfrm rot="-5400000">
            <a:off x="2032794" y="1566069"/>
            <a:ext cx="0" cy="3729038"/>
          </a:xfrm>
          <a:prstGeom prst="line">
            <a:avLst/>
          </a:prstGeom>
          <a:noFill/>
          <a:ln w="9525">
            <a:solidFill>
              <a:srgbClr val="FF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4635" name="Group 59"/>
          <p:cNvGrpSpPr>
            <a:grpSpLocks/>
          </p:cNvGrpSpPr>
          <p:nvPr/>
        </p:nvGrpSpPr>
        <p:grpSpPr bwMode="auto">
          <a:xfrm>
            <a:off x="595313" y="2063750"/>
            <a:ext cx="2859087" cy="2741613"/>
            <a:chOff x="375" y="1300"/>
            <a:chExt cx="1801" cy="1727"/>
          </a:xfrm>
        </p:grpSpPr>
        <p:sp>
          <p:nvSpPr>
            <p:cNvPr id="55327" name="Line 21"/>
            <p:cNvSpPr>
              <a:spLocks noChangeShapeType="1"/>
            </p:cNvSpPr>
            <p:nvPr/>
          </p:nvSpPr>
          <p:spPr bwMode="auto">
            <a:xfrm>
              <a:off x="375" y="1300"/>
              <a:ext cx="1801" cy="17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28" name="Line 22"/>
            <p:cNvSpPr>
              <a:spLocks noChangeShapeType="1"/>
            </p:cNvSpPr>
            <p:nvPr/>
          </p:nvSpPr>
          <p:spPr bwMode="auto">
            <a:xfrm flipH="1">
              <a:off x="402" y="1325"/>
              <a:ext cx="1742" cy="16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5315" name="Text Box 25"/>
          <p:cNvSpPr txBox="1">
            <a:spLocks noChangeArrowheads="1"/>
          </p:cNvSpPr>
          <p:nvPr/>
        </p:nvSpPr>
        <p:spPr bwMode="auto">
          <a:xfrm>
            <a:off x="1852613" y="117157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0"/>
              <a:t>b*</a:t>
            </a:r>
          </a:p>
        </p:txBody>
      </p:sp>
      <p:sp>
        <p:nvSpPr>
          <p:cNvPr id="55316" name="Text Box 26"/>
          <p:cNvSpPr txBox="1">
            <a:spLocks noChangeArrowheads="1"/>
          </p:cNvSpPr>
          <p:nvPr/>
        </p:nvSpPr>
        <p:spPr bwMode="auto">
          <a:xfrm>
            <a:off x="3851275" y="324008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0"/>
              <a:t>a*</a:t>
            </a:r>
          </a:p>
        </p:txBody>
      </p:sp>
      <p:sp>
        <p:nvSpPr>
          <p:cNvPr id="24623" name="Text Box 47"/>
          <p:cNvSpPr txBox="1">
            <a:spLocks noChangeArrowheads="1"/>
          </p:cNvSpPr>
          <p:nvPr/>
        </p:nvSpPr>
        <p:spPr bwMode="auto">
          <a:xfrm rot="1380000">
            <a:off x="2287409" y="1576400"/>
            <a:ext cx="996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70C0"/>
                </a:solidFill>
              </a:rPr>
              <a:t> K, H,-</a:t>
            </a:r>
            <a:r>
              <a:rPr lang="en-US" dirty="0">
                <a:solidFill>
                  <a:srgbClr val="0070C0"/>
                </a:solidFill>
              </a:rPr>
              <a:t>L</a:t>
            </a:r>
          </a:p>
        </p:txBody>
      </p:sp>
      <p:sp>
        <p:nvSpPr>
          <p:cNvPr id="24624" name="Text Box 48"/>
          <p:cNvSpPr txBox="1">
            <a:spLocks noChangeArrowheads="1"/>
          </p:cNvSpPr>
          <p:nvPr/>
        </p:nvSpPr>
        <p:spPr bwMode="auto">
          <a:xfrm rot="4080000">
            <a:off x="3373309" y="2574315"/>
            <a:ext cx="847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666400"/>
                </a:solidFill>
              </a:rPr>
              <a:t>H,K,L</a:t>
            </a:r>
            <a:endParaRPr lang="en-US" sz="2000" dirty="0">
              <a:solidFill>
                <a:srgbClr val="666400"/>
              </a:solidFill>
            </a:endParaRPr>
          </a:p>
        </p:txBody>
      </p:sp>
      <p:sp>
        <p:nvSpPr>
          <p:cNvPr id="24625" name="Text Box 49"/>
          <p:cNvSpPr txBox="1">
            <a:spLocks noChangeArrowheads="1"/>
          </p:cNvSpPr>
          <p:nvPr/>
        </p:nvSpPr>
        <p:spPr bwMode="auto">
          <a:xfrm rot="-4020000">
            <a:off x="3245562" y="3997133"/>
            <a:ext cx="10054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70C0"/>
                </a:solidFill>
              </a:rPr>
              <a:t>H,-K, </a:t>
            </a:r>
            <a:r>
              <a:rPr lang="en-US" dirty="0">
                <a:solidFill>
                  <a:srgbClr val="0070C0"/>
                </a:solidFill>
              </a:rPr>
              <a:t>-L</a:t>
            </a:r>
          </a:p>
        </p:txBody>
      </p:sp>
      <p:sp>
        <p:nvSpPr>
          <p:cNvPr id="24626" name="Text Box 50"/>
          <p:cNvSpPr txBox="1">
            <a:spLocks noChangeArrowheads="1"/>
          </p:cNvSpPr>
          <p:nvPr/>
        </p:nvSpPr>
        <p:spPr bwMode="auto">
          <a:xfrm rot="-1380000">
            <a:off x="2293406" y="4916969"/>
            <a:ext cx="10102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666400"/>
                </a:solidFill>
              </a:rPr>
              <a:t>K, -H,L</a:t>
            </a:r>
            <a:endParaRPr lang="en-US" sz="2000" dirty="0">
              <a:solidFill>
                <a:srgbClr val="666400"/>
              </a:solidFill>
            </a:endParaRPr>
          </a:p>
        </p:txBody>
      </p:sp>
      <p:sp>
        <p:nvSpPr>
          <p:cNvPr id="24627" name="Text Box 51"/>
          <p:cNvSpPr txBox="1">
            <a:spLocks noChangeArrowheads="1"/>
          </p:cNvSpPr>
          <p:nvPr/>
        </p:nvSpPr>
        <p:spPr bwMode="auto">
          <a:xfrm rot="-1380000">
            <a:off x="760639" y="1582738"/>
            <a:ext cx="93968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666400"/>
                </a:solidFill>
              </a:rPr>
              <a:t>-K,H,L</a:t>
            </a:r>
            <a:endParaRPr lang="en-US" sz="2000" dirty="0">
              <a:solidFill>
                <a:srgbClr val="666400"/>
              </a:solidFill>
            </a:endParaRPr>
          </a:p>
        </p:txBody>
      </p:sp>
      <p:sp>
        <p:nvSpPr>
          <p:cNvPr id="24628" name="Text Box 52"/>
          <p:cNvSpPr txBox="1">
            <a:spLocks noChangeArrowheads="1"/>
          </p:cNvSpPr>
          <p:nvPr/>
        </p:nvSpPr>
        <p:spPr bwMode="auto">
          <a:xfrm rot="4080000">
            <a:off x="-218171" y="3966928"/>
            <a:ext cx="101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666400"/>
                </a:solidFill>
              </a:rPr>
              <a:t>-H,-K,L</a:t>
            </a:r>
            <a:endParaRPr lang="en-US" sz="2000" dirty="0">
              <a:solidFill>
                <a:srgbClr val="666400"/>
              </a:solidFill>
            </a:endParaRPr>
          </a:p>
        </p:txBody>
      </p:sp>
      <p:sp>
        <p:nvSpPr>
          <p:cNvPr id="24629" name="Text Box 53"/>
          <p:cNvSpPr txBox="1">
            <a:spLocks noChangeArrowheads="1"/>
          </p:cNvSpPr>
          <p:nvPr/>
        </p:nvSpPr>
        <p:spPr bwMode="auto">
          <a:xfrm rot="-4080000">
            <a:off x="-249616" y="2583015"/>
            <a:ext cx="10823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>
                <a:solidFill>
                  <a:srgbClr val="0070C0"/>
                </a:solidFill>
              </a:rPr>
              <a:t>-H, K,-</a:t>
            </a:r>
            <a:r>
              <a:rPr lang="en-US" dirty="0">
                <a:solidFill>
                  <a:srgbClr val="0070C0"/>
                </a:solidFill>
              </a:rPr>
              <a:t>L</a:t>
            </a:r>
          </a:p>
        </p:txBody>
      </p:sp>
      <p:sp>
        <p:nvSpPr>
          <p:cNvPr id="24630" name="Text Box 54"/>
          <p:cNvSpPr txBox="1">
            <a:spLocks noChangeArrowheads="1"/>
          </p:cNvSpPr>
          <p:nvPr/>
        </p:nvSpPr>
        <p:spPr bwMode="auto">
          <a:xfrm rot="1380000">
            <a:off x="749753" y="4911826"/>
            <a:ext cx="10182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70C0"/>
                </a:solidFill>
              </a:rPr>
              <a:t>-K,-H,-</a:t>
            </a:r>
            <a:r>
              <a:rPr lang="en-US" dirty="0">
                <a:solidFill>
                  <a:srgbClr val="0070C0"/>
                </a:solidFill>
              </a:rPr>
              <a:t>L</a:t>
            </a:r>
          </a:p>
        </p:txBody>
      </p:sp>
      <p:sp>
        <p:nvSpPr>
          <p:cNvPr id="24636" name="Line 60"/>
          <p:cNvSpPr>
            <a:spLocks noChangeShapeType="1"/>
          </p:cNvSpPr>
          <p:nvPr/>
        </p:nvSpPr>
        <p:spPr bwMode="auto">
          <a:xfrm flipH="1">
            <a:off x="2017713" y="1582738"/>
            <a:ext cx="14287" cy="3686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37" name="Line 61"/>
          <p:cNvSpPr>
            <a:spLocks noChangeShapeType="1"/>
          </p:cNvSpPr>
          <p:nvPr/>
        </p:nvSpPr>
        <p:spPr bwMode="auto">
          <a:xfrm>
            <a:off x="0" y="3429000"/>
            <a:ext cx="38465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6873082" y="3569598"/>
            <a:ext cx="225901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0" dirty="0"/>
              <a:t>Asymmetric unit of reciprocal space.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633590" y="1536474"/>
            <a:ext cx="4084280" cy="4072000"/>
            <a:chOff x="5488119" y="5053594"/>
            <a:chExt cx="4964849" cy="4981250"/>
          </a:xfrm>
        </p:grpSpPr>
        <p:sp>
          <p:nvSpPr>
            <p:cNvPr id="10" name="Oval 9"/>
            <p:cNvSpPr/>
            <p:nvPr/>
          </p:nvSpPr>
          <p:spPr bwMode="auto">
            <a:xfrm>
              <a:off x="5488120" y="5229014"/>
              <a:ext cx="4732206" cy="472916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8119" y="5053594"/>
              <a:ext cx="4964849" cy="498125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6083" name="Oval 5"/>
          <p:cNvSpPr>
            <a:spLocks noChangeAspect="1" noChangeArrowheads="1"/>
          </p:cNvSpPr>
          <p:nvPr/>
        </p:nvSpPr>
        <p:spPr bwMode="auto">
          <a:xfrm>
            <a:off x="5345180" y="2332754"/>
            <a:ext cx="2575560" cy="2589276"/>
          </a:xfrm>
          <a:prstGeom prst="ellipse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EDE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4" name="Oval 6"/>
          <p:cNvSpPr>
            <a:spLocks noChangeArrowheads="1"/>
          </p:cNvSpPr>
          <p:nvPr/>
        </p:nvSpPr>
        <p:spPr bwMode="auto">
          <a:xfrm>
            <a:off x="5763030" y="2781560"/>
            <a:ext cx="1738313" cy="1690688"/>
          </a:xfrm>
          <a:prstGeom prst="ellipse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EDE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5" name="Oval 7"/>
          <p:cNvSpPr>
            <a:spLocks noChangeArrowheads="1"/>
          </p:cNvSpPr>
          <p:nvPr/>
        </p:nvSpPr>
        <p:spPr bwMode="auto">
          <a:xfrm>
            <a:off x="4990711" y="1910817"/>
            <a:ext cx="3282950" cy="3432175"/>
          </a:xfrm>
          <a:prstGeom prst="ellipse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EDE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6" name="Text Box 8"/>
          <p:cNvSpPr txBox="1">
            <a:spLocks noChangeArrowheads="1"/>
          </p:cNvSpPr>
          <p:nvPr/>
        </p:nvSpPr>
        <p:spPr bwMode="auto">
          <a:xfrm>
            <a:off x="449262" y="1527175"/>
            <a:ext cx="370998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0" dirty="0"/>
              <a:t>Discrepancy between symmetry related reflections (</a:t>
            </a:r>
            <a:r>
              <a:rPr lang="en-US" b="0" dirty="0" err="1"/>
              <a:t>R</a:t>
            </a:r>
            <a:r>
              <a:rPr lang="en-US" b="0" baseline="-25000" dirty="0" err="1"/>
              <a:t>merge</a:t>
            </a:r>
            <a:r>
              <a:rPr lang="en-US" b="0" dirty="0"/>
              <a:t> or </a:t>
            </a:r>
            <a:r>
              <a:rPr lang="en-US" b="0" dirty="0" err="1"/>
              <a:t>R</a:t>
            </a:r>
            <a:r>
              <a:rPr lang="en-US" b="0" baseline="-25000" dirty="0" err="1"/>
              <a:t>sym</a:t>
            </a:r>
            <a:r>
              <a:rPr lang="en-US" b="0" dirty="0"/>
              <a:t>) increases with higher resolution. Why?</a:t>
            </a:r>
          </a:p>
        </p:txBody>
      </p:sp>
      <p:graphicFrame>
        <p:nvGraphicFramePr>
          <p:cNvPr id="4132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153243"/>
              </p:ext>
            </p:extLst>
          </p:nvPr>
        </p:nvGraphicFramePr>
        <p:xfrm>
          <a:off x="449262" y="3048179"/>
          <a:ext cx="3709987" cy="3150360"/>
        </p:xfrm>
        <a:graphic>
          <a:graphicData uri="http://schemas.openxmlformats.org/drawingml/2006/table">
            <a:tbl>
              <a:tblPr/>
              <a:tblGrid>
                <a:gridCol w="1855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2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Shell</a:t>
                      </a: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</a:t>
                      </a:r>
                      <a:r>
                        <a:rPr kumimoji="0" lang="en-US" sz="28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merge</a:t>
                      </a:r>
                      <a:endParaRPr kumimoji="0" lang="en-US" sz="2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28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100-5.0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0.04 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893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5.0-3.0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0.06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28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3.0-2.0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0.08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28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2.0-1.7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0.15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28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Overall</a:t>
                      </a: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0.07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3018970"/>
                  </a:ext>
                </a:extLst>
              </a:tr>
            </a:tbl>
          </a:graphicData>
        </a:graphic>
      </p:graphicFrame>
      <p:sp>
        <p:nvSpPr>
          <p:cNvPr id="46107" name="Rectangle 35"/>
          <p:cNvSpPr>
            <a:spLocks noChangeArrowheads="1"/>
          </p:cNvSpPr>
          <p:nvPr/>
        </p:nvSpPr>
        <p:spPr bwMode="auto">
          <a:xfrm>
            <a:off x="0" y="13970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0"/>
              <a:t>Statistics are analyzed as a function of  resolution (N shells).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311149" y="1047750"/>
            <a:ext cx="568561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CC</a:t>
            </a:r>
            <a:r>
              <a:rPr lang="en-US" baseline="-25000" dirty="0"/>
              <a:t>½</a:t>
            </a:r>
            <a:r>
              <a:rPr lang="en-US" dirty="0"/>
              <a:t> measures the correlation between symmetry-related halves of the unmerged data set.</a:t>
            </a:r>
          </a:p>
          <a:p>
            <a:pPr eaLnBrk="1" hangingPunct="1"/>
            <a:endParaRPr lang="en-US" dirty="0"/>
          </a:p>
        </p:txBody>
      </p:sp>
      <p:graphicFrame>
        <p:nvGraphicFramePr>
          <p:cNvPr id="9225" name="Group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883193"/>
              </p:ext>
            </p:extLst>
          </p:nvPr>
        </p:nvGraphicFramePr>
        <p:xfrm>
          <a:off x="504205" y="3442394"/>
          <a:ext cx="3709988" cy="3108960"/>
        </p:xfrm>
        <a:graphic>
          <a:graphicData uri="http://schemas.openxmlformats.org/drawingml/2006/table">
            <a:tbl>
              <a:tblPr/>
              <a:tblGrid>
                <a:gridCol w="1855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8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Shell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b="0" dirty="0"/>
                        <a:t>CC</a:t>
                      </a:r>
                      <a:r>
                        <a:rPr lang="en-US" sz="2800" b="0" baseline="-25000" dirty="0"/>
                        <a:t> ½</a:t>
                      </a:r>
                      <a:endParaRPr kumimoji="0" lang="en-US" sz="2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3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100-5.0 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5.0-3.0 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3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3.0-2.0 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3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2.0-1.7 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83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Overall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8422374"/>
                  </a:ext>
                </a:extLst>
              </a:tr>
            </a:tbl>
          </a:graphicData>
        </a:graphic>
      </p:graphicFrame>
      <p:sp>
        <p:nvSpPr>
          <p:cNvPr id="47131" name="Rectangle 40"/>
          <p:cNvSpPr>
            <a:spLocks noChangeArrowheads="1"/>
          </p:cNvSpPr>
          <p:nvPr/>
        </p:nvSpPr>
        <p:spPr bwMode="auto">
          <a:xfrm>
            <a:off x="1546225" y="258763"/>
            <a:ext cx="51203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dirty="0"/>
              <a:t>Correlation Coefficient (CC</a:t>
            </a:r>
            <a:r>
              <a:rPr lang="en-US" sz="2800" baseline="-25000" dirty="0"/>
              <a:t>½</a:t>
            </a:r>
            <a:r>
              <a:rPr lang="en-US" sz="2800" dirty="0"/>
              <a:t>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633590" y="1536474"/>
            <a:ext cx="4084280" cy="4072000"/>
            <a:chOff x="5488119" y="5053594"/>
            <a:chExt cx="4964849" cy="4981250"/>
          </a:xfrm>
        </p:grpSpPr>
        <p:sp>
          <p:nvSpPr>
            <p:cNvPr id="14" name="Oval 13"/>
            <p:cNvSpPr/>
            <p:nvPr/>
          </p:nvSpPr>
          <p:spPr bwMode="auto">
            <a:xfrm>
              <a:off x="5488120" y="5229014"/>
              <a:ext cx="4732206" cy="472916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8119" y="5053594"/>
              <a:ext cx="4964849" cy="498125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6" name="Oval 5"/>
          <p:cNvSpPr>
            <a:spLocks noChangeAspect="1" noChangeArrowheads="1"/>
          </p:cNvSpPr>
          <p:nvPr/>
        </p:nvSpPr>
        <p:spPr bwMode="auto">
          <a:xfrm>
            <a:off x="5345180" y="2332754"/>
            <a:ext cx="2575560" cy="2589276"/>
          </a:xfrm>
          <a:prstGeom prst="ellipse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EDE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6"/>
          <p:cNvSpPr>
            <a:spLocks noChangeArrowheads="1"/>
          </p:cNvSpPr>
          <p:nvPr/>
        </p:nvSpPr>
        <p:spPr bwMode="auto">
          <a:xfrm>
            <a:off x="5763030" y="2781560"/>
            <a:ext cx="1738313" cy="1690688"/>
          </a:xfrm>
          <a:prstGeom prst="ellipse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EDE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7"/>
          <p:cNvSpPr>
            <a:spLocks noChangeArrowheads="1"/>
          </p:cNvSpPr>
          <p:nvPr/>
        </p:nvSpPr>
        <p:spPr bwMode="auto">
          <a:xfrm>
            <a:off x="4990711" y="1910817"/>
            <a:ext cx="3282950" cy="3432175"/>
          </a:xfrm>
          <a:prstGeom prst="ellipse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EDE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209090-EF9B-4B44-828B-E40812DA6819}"/>
              </a:ext>
            </a:extLst>
          </p:cNvPr>
          <p:cNvSpPr/>
          <p:nvPr/>
        </p:nvSpPr>
        <p:spPr>
          <a:xfrm>
            <a:off x="338072" y="1822470"/>
            <a:ext cx="48157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b="0" dirty="0"/>
              <a:t>CC</a:t>
            </a:r>
            <a:r>
              <a:rPr lang="en-US" b="0" baseline="-25000" dirty="0"/>
              <a:t>½</a:t>
            </a:r>
            <a:r>
              <a:rPr lang="en-US" b="0" dirty="0"/>
              <a:t> decreases with increasing resolution.</a:t>
            </a:r>
          </a:p>
          <a:p>
            <a:pPr eaLnBrk="1" hangingPunct="1"/>
            <a:endParaRPr lang="en-US" b="0" dirty="0"/>
          </a:p>
          <a:p>
            <a:pPr eaLnBrk="1" hangingPunct="1"/>
            <a:r>
              <a:rPr lang="en-US" b="0" dirty="0" err="1"/>
              <a:t>Diederichs</a:t>
            </a:r>
            <a:r>
              <a:rPr lang="en-US" b="0" dirty="0"/>
              <a:t> &amp; Karplus say resolution shells with CC</a:t>
            </a:r>
            <a:r>
              <a:rPr lang="en-US" b="0" baseline="-25000" dirty="0"/>
              <a:t> ½</a:t>
            </a:r>
            <a:r>
              <a:rPr lang="en-US" b="0" dirty="0"/>
              <a:t> &gt; 0.30 have usable information content. </a:t>
            </a:r>
          </a:p>
        </p:txBody>
      </p:sp>
    </p:spTree>
    <p:extLst>
      <p:ext uri="{BB962C8B-B14F-4D97-AF65-F5344CB8AC3E}">
        <p14:creationId xmlns:p14="http://schemas.microsoft.com/office/powerpoint/2010/main" val="3515190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BCE9E-89BB-456D-A84B-397290C26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Data Collection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2DADF-AD9B-4EFE-9719-1F8B1C6F8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be familiar with the geometry of data collection so that we can interpret the diffraction patterns.</a:t>
            </a:r>
          </a:p>
          <a:p>
            <a:r>
              <a:rPr lang="en-US"/>
              <a:t>Keep in mind: one </a:t>
            </a:r>
            <a:r>
              <a:rPr lang="en-US" dirty="0"/>
              <a:t>main goal of data collection is to measure the intensity of each reflection (i.e. each reciprocal lattice point).</a:t>
            </a:r>
          </a:p>
        </p:txBody>
      </p:sp>
    </p:spTree>
    <p:extLst>
      <p:ext uri="{BB962C8B-B14F-4D97-AF65-F5344CB8AC3E}">
        <p14:creationId xmlns:p14="http://schemas.microsoft.com/office/powerpoint/2010/main" val="24210632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311150" y="1047750"/>
            <a:ext cx="43561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Average I/</a:t>
            </a:r>
            <a:r>
              <a:rPr lang="en-US" dirty="0">
                <a:latin typeface="Symbol" pitchFamily="18" charset="2"/>
              </a:rPr>
              <a:t>s</a:t>
            </a:r>
            <a:r>
              <a:rPr lang="en-US" dirty="0"/>
              <a:t> decreases with increasing resolution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b="0" dirty="0"/>
              <a:t>Conservatives would say high resolution shells with I/</a:t>
            </a:r>
            <a:r>
              <a:rPr lang="en-US" b="0" dirty="0">
                <a:latin typeface="Symbol" pitchFamily="18" charset="2"/>
              </a:rPr>
              <a:t>s</a:t>
            </a:r>
            <a:r>
              <a:rPr lang="en-US" b="0" dirty="0"/>
              <a:t> &lt;2 should be discarded. </a:t>
            </a:r>
          </a:p>
        </p:txBody>
      </p:sp>
      <p:graphicFrame>
        <p:nvGraphicFramePr>
          <p:cNvPr id="9225" name="Group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052083"/>
              </p:ext>
            </p:extLst>
          </p:nvPr>
        </p:nvGraphicFramePr>
        <p:xfrm>
          <a:off x="234950" y="3151188"/>
          <a:ext cx="3709988" cy="3108960"/>
        </p:xfrm>
        <a:graphic>
          <a:graphicData uri="http://schemas.openxmlformats.org/drawingml/2006/table">
            <a:tbl>
              <a:tblPr/>
              <a:tblGrid>
                <a:gridCol w="1855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8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Shell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I/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s</a:t>
                      </a:r>
                      <a:r>
                        <a:rPr kumimoji="0" lang="en-US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3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100-5.0 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5.0-3.0 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3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3.0-2.0 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3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2.0-1.7 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83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Overall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8422374"/>
                  </a:ext>
                </a:extLst>
              </a:tr>
            </a:tbl>
          </a:graphicData>
        </a:graphic>
      </p:graphicFrame>
      <p:sp>
        <p:nvSpPr>
          <p:cNvPr id="47128" name="Freeform 31"/>
          <p:cNvSpPr>
            <a:spLocks/>
          </p:cNvSpPr>
          <p:nvPr/>
        </p:nvSpPr>
        <p:spPr bwMode="auto">
          <a:xfrm>
            <a:off x="4060825" y="5441950"/>
            <a:ext cx="749300" cy="390525"/>
          </a:xfrm>
          <a:custGeom>
            <a:avLst/>
            <a:gdLst>
              <a:gd name="T0" fmla="*/ 0 w 1181"/>
              <a:gd name="T1" fmla="*/ 140432574 h 1086"/>
              <a:gd name="T2" fmla="*/ 11673472 w 1181"/>
              <a:gd name="T3" fmla="*/ 125691154 h 1086"/>
              <a:gd name="T4" fmla="*/ 53135585 w 1181"/>
              <a:gd name="T5" fmla="*/ 97630531 h 1086"/>
              <a:gd name="T6" fmla="*/ 106674053 w 1181"/>
              <a:gd name="T7" fmla="*/ 128147938 h 1086"/>
              <a:gd name="T8" fmla="*/ 117944642 w 1181"/>
              <a:gd name="T9" fmla="*/ 86639014 h 1086"/>
              <a:gd name="T10" fmla="*/ 159809638 w 1181"/>
              <a:gd name="T11" fmla="*/ 119613205 h 1086"/>
              <a:gd name="T12" fmla="*/ 186377113 w 1181"/>
              <a:gd name="T13" fmla="*/ 53664464 h 1086"/>
              <a:gd name="T14" fmla="*/ 209321809 w 1181"/>
              <a:gd name="T15" fmla="*/ 0 h 1086"/>
              <a:gd name="T16" fmla="*/ 243538362 w 1181"/>
              <a:gd name="T17" fmla="*/ 115992757 h 1086"/>
              <a:gd name="T18" fmla="*/ 273728617 w 1181"/>
              <a:gd name="T19" fmla="*/ 73190354 h 1086"/>
              <a:gd name="T20" fmla="*/ 307945170 w 1181"/>
              <a:gd name="T21" fmla="*/ 122070348 h 1086"/>
              <a:gd name="T22" fmla="*/ 357457975 w 1181"/>
              <a:gd name="T23" fmla="*/ 107458024 h 1086"/>
              <a:gd name="T24" fmla="*/ 429512591 w 1181"/>
              <a:gd name="T25" fmla="*/ 105001241 h 1086"/>
              <a:gd name="T26" fmla="*/ 475402616 w 1181"/>
              <a:gd name="T27" fmla="*/ 125691154 h 108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181" h="1086">
                <a:moveTo>
                  <a:pt x="0" y="1086"/>
                </a:moveTo>
                <a:cubicBezTo>
                  <a:pt x="11" y="1044"/>
                  <a:pt x="29" y="1016"/>
                  <a:pt x="29" y="972"/>
                </a:cubicBezTo>
                <a:lnTo>
                  <a:pt x="132" y="755"/>
                </a:lnTo>
                <a:lnTo>
                  <a:pt x="265" y="991"/>
                </a:lnTo>
                <a:lnTo>
                  <a:pt x="293" y="670"/>
                </a:lnTo>
                <a:lnTo>
                  <a:pt x="397" y="925"/>
                </a:lnTo>
                <a:lnTo>
                  <a:pt x="463" y="415"/>
                </a:lnTo>
                <a:lnTo>
                  <a:pt x="520" y="0"/>
                </a:lnTo>
                <a:lnTo>
                  <a:pt x="605" y="897"/>
                </a:lnTo>
                <a:lnTo>
                  <a:pt x="680" y="566"/>
                </a:lnTo>
                <a:lnTo>
                  <a:pt x="765" y="944"/>
                </a:lnTo>
                <a:lnTo>
                  <a:pt x="888" y="831"/>
                </a:lnTo>
                <a:lnTo>
                  <a:pt x="1067" y="812"/>
                </a:lnTo>
                <a:lnTo>
                  <a:pt x="1181" y="97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29" name="Freeform 32"/>
          <p:cNvSpPr>
            <a:spLocks/>
          </p:cNvSpPr>
          <p:nvPr/>
        </p:nvSpPr>
        <p:spPr bwMode="auto">
          <a:xfrm>
            <a:off x="4106863" y="4451350"/>
            <a:ext cx="568325" cy="779463"/>
          </a:xfrm>
          <a:custGeom>
            <a:avLst/>
            <a:gdLst>
              <a:gd name="T0" fmla="*/ 0 w 1189"/>
              <a:gd name="T1" fmla="*/ 584757044 h 1039"/>
              <a:gd name="T2" fmla="*/ 23761147 w 1189"/>
              <a:gd name="T3" fmla="*/ 526225299 h 1039"/>
              <a:gd name="T4" fmla="*/ 51634405 w 1189"/>
              <a:gd name="T5" fmla="*/ 579691659 h 1039"/>
              <a:gd name="T6" fmla="*/ 92758861 w 1189"/>
              <a:gd name="T7" fmla="*/ 541983355 h 1039"/>
              <a:gd name="T8" fmla="*/ 112178942 w 1189"/>
              <a:gd name="T9" fmla="*/ 579691659 h 1039"/>
              <a:gd name="T10" fmla="*/ 144393267 w 1189"/>
              <a:gd name="T11" fmla="*/ 0 h 1039"/>
              <a:gd name="T12" fmla="*/ 176836068 w 1189"/>
              <a:gd name="T13" fmla="*/ 563370199 h 1039"/>
              <a:gd name="T14" fmla="*/ 194199855 w 1189"/>
              <a:gd name="T15" fmla="*/ 467692804 h 1039"/>
              <a:gd name="T16" fmla="*/ 232811062 w 1189"/>
              <a:gd name="T17" fmla="*/ 563370199 h 1039"/>
              <a:gd name="T18" fmla="*/ 269594930 w 1189"/>
              <a:gd name="T19" fmla="*/ 494145033 h 1039"/>
              <a:gd name="T20" fmla="*/ 271651224 w 1189"/>
              <a:gd name="T21" fmla="*/ 552676777 h 103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189" h="1039">
                <a:moveTo>
                  <a:pt x="0" y="1039"/>
                </a:moveTo>
                <a:lnTo>
                  <a:pt x="104" y="935"/>
                </a:lnTo>
                <a:lnTo>
                  <a:pt x="226" y="1030"/>
                </a:lnTo>
                <a:lnTo>
                  <a:pt x="406" y="963"/>
                </a:lnTo>
                <a:lnTo>
                  <a:pt x="491" y="1030"/>
                </a:lnTo>
                <a:lnTo>
                  <a:pt x="632" y="0"/>
                </a:lnTo>
                <a:lnTo>
                  <a:pt x="774" y="1001"/>
                </a:lnTo>
                <a:lnTo>
                  <a:pt x="850" y="831"/>
                </a:lnTo>
                <a:lnTo>
                  <a:pt x="1019" y="1001"/>
                </a:lnTo>
                <a:lnTo>
                  <a:pt x="1180" y="878"/>
                </a:lnTo>
                <a:lnTo>
                  <a:pt x="1189" y="98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30" name="Freeform 35"/>
          <p:cNvSpPr>
            <a:spLocks/>
          </p:cNvSpPr>
          <p:nvPr/>
        </p:nvSpPr>
        <p:spPr bwMode="auto">
          <a:xfrm>
            <a:off x="4032250" y="2709863"/>
            <a:ext cx="733425" cy="1635125"/>
          </a:xfrm>
          <a:custGeom>
            <a:avLst/>
            <a:gdLst>
              <a:gd name="T0" fmla="*/ 0 w 1152"/>
              <a:gd name="T1" fmla="*/ 2147483647 h 1030"/>
              <a:gd name="T2" fmla="*/ 64852724 w 1152"/>
              <a:gd name="T3" fmla="*/ 2147483647 h 1030"/>
              <a:gd name="T4" fmla="*/ 103358809 w 1152"/>
              <a:gd name="T5" fmla="*/ 2147483647 h 1030"/>
              <a:gd name="T6" fmla="*/ 160509934 w 1152"/>
              <a:gd name="T7" fmla="*/ 2147483647 h 1030"/>
              <a:gd name="T8" fmla="*/ 199016020 w 1152"/>
              <a:gd name="T9" fmla="*/ 2147483647 h 1030"/>
              <a:gd name="T10" fmla="*/ 237116557 w 1152"/>
              <a:gd name="T11" fmla="*/ 0 h 1030"/>
              <a:gd name="T12" fmla="*/ 248871093 w 1152"/>
              <a:gd name="T13" fmla="*/ 2147483647 h 1030"/>
              <a:gd name="T14" fmla="*/ 332774404 w 1152"/>
              <a:gd name="T15" fmla="*/ 2147483647 h 1030"/>
              <a:gd name="T16" fmla="*/ 413434601 w 1152"/>
              <a:gd name="T17" fmla="*/ 2147483647 h 1030"/>
              <a:gd name="T18" fmla="*/ 440186151 w 1152"/>
              <a:gd name="T19" fmla="*/ 2147483647 h 1030"/>
              <a:gd name="T20" fmla="*/ 466937700 w 1152"/>
              <a:gd name="T21" fmla="*/ 2147483647 h 103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152" h="1030">
                <a:moveTo>
                  <a:pt x="0" y="992"/>
                </a:moveTo>
                <a:lnTo>
                  <a:pt x="160" y="964"/>
                </a:lnTo>
                <a:lnTo>
                  <a:pt x="255" y="1001"/>
                </a:lnTo>
                <a:lnTo>
                  <a:pt x="396" y="964"/>
                </a:lnTo>
                <a:lnTo>
                  <a:pt x="491" y="1020"/>
                </a:lnTo>
                <a:lnTo>
                  <a:pt x="585" y="0"/>
                </a:lnTo>
                <a:lnTo>
                  <a:pt x="614" y="1030"/>
                </a:lnTo>
                <a:lnTo>
                  <a:pt x="821" y="982"/>
                </a:lnTo>
                <a:lnTo>
                  <a:pt x="1020" y="1001"/>
                </a:lnTo>
                <a:lnTo>
                  <a:pt x="1086" y="964"/>
                </a:lnTo>
                <a:lnTo>
                  <a:pt x="1152" y="99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31" name="Rectangle 40"/>
          <p:cNvSpPr>
            <a:spLocks noChangeArrowheads="1"/>
          </p:cNvSpPr>
          <p:nvPr/>
        </p:nvSpPr>
        <p:spPr bwMode="auto">
          <a:xfrm>
            <a:off x="1546225" y="258763"/>
            <a:ext cx="52752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/>
              <a:t>SIGNAL TO NOISE RATIO (I/</a:t>
            </a:r>
            <a:r>
              <a:rPr lang="en-US" sz="2800">
                <a:latin typeface="Symbol" pitchFamily="18" charset="2"/>
              </a:rPr>
              <a:t>s</a:t>
            </a:r>
            <a:r>
              <a:rPr lang="en-US" sz="2800"/>
              <a:t>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633590" y="1536474"/>
            <a:ext cx="4084280" cy="4072000"/>
            <a:chOff x="5488119" y="5053594"/>
            <a:chExt cx="4964849" cy="4981250"/>
          </a:xfrm>
        </p:grpSpPr>
        <p:sp>
          <p:nvSpPr>
            <p:cNvPr id="14" name="Oval 13"/>
            <p:cNvSpPr/>
            <p:nvPr/>
          </p:nvSpPr>
          <p:spPr bwMode="auto">
            <a:xfrm>
              <a:off x="5488120" y="5229014"/>
              <a:ext cx="4732206" cy="472916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8119" y="5053594"/>
              <a:ext cx="4964849" cy="498125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6" name="Oval 5"/>
          <p:cNvSpPr>
            <a:spLocks noChangeAspect="1" noChangeArrowheads="1"/>
          </p:cNvSpPr>
          <p:nvPr/>
        </p:nvSpPr>
        <p:spPr bwMode="auto">
          <a:xfrm>
            <a:off x="5345180" y="2332754"/>
            <a:ext cx="2575560" cy="2589276"/>
          </a:xfrm>
          <a:prstGeom prst="ellipse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EDE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6"/>
          <p:cNvSpPr>
            <a:spLocks noChangeArrowheads="1"/>
          </p:cNvSpPr>
          <p:nvPr/>
        </p:nvSpPr>
        <p:spPr bwMode="auto">
          <a:xfrm>
            <a:off x="5763030" y="2781560"/>
            <a:ext cx="1738313" cy="1690688"/>
          </a:xfrm>
          <a:prstGeom prst="ellipse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EDE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7"/>
          <p:cNvSpPr>
            <a:spLocks noChangeArrowheads="1"/>
          </p:cNvSpPr>
          <p:nvPr/>
        </p:nvSpPr>
        <p:spPr bwMode="auto">
          <a:xfrm>
            <a:off x="4990711" y="1910817"/>
            <a:ext cx="3282950" cy="3432175"/>
          </a:xfrm>
          <a:prstGeom prst="ellipse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EDE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 Box 8"/>
          <p:cNvSpPr txBox="1">
            <a:spLocks noChangeArrowheads="1"/>
          </p:cNvSpPr>
          <p:nvPr/>
        </p:nvSpPr>
        <p:spPr bwMode="auto">
          <a:xfrm>
            <a:off x="458788" y="403225"/>
            <a:ext cx="3778250" cy="216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/>
              <a:t>COMPLETENESS?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What percentage of reciprocal</a:t>
            </a:r>
          </a:p>
          <a:p>
            <a:pPr eaLnBrk="1" hangingPunct="1"/>
            <a:r>
              <a:rPr lang="en-US"/>
              <a:t>Lattice was measured for a given</a:t>
            </a:r>
          </a:p>
          <a:p>
            <a:pPr eaLnBrk="1" hangingPunct="1"/>
            <a:r>
              <a:rPr lang="en-US"/>
              <a:t>Resolution limit?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Better than 90% I hope.</a:t>
            </a:r>
          </a:p>
        </p:txBody>
      </p:sp>
      <p:graphicFrame>
        <p:nvGraphicFramePr>
          <p:cNvPr id="7200" name="Group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884134"/>
              </p:ext>
            </p:extLst>
          </p:nvPr>
        </p:nvGraphicFramePr>
        <p:xfrm>
          <a:off x="234950" y="3151188"/>
          <a:ext cx="3709988" cy="3108960"/>
        </p:xfrm>
        <a:graphic>
          <a:graphicData uri="http://schemas.openxmlformats.org/drawingml/2006/table">
            <a:tbl>
              <a:tblPr/>
              <a:tblGrid>
                <a:gridCol w="1855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8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Shell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completeness</a:t>
                      </a:r>
                      <a:endParaRPr kumimoji="0" lang="en-US" sz="20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3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100-5.0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99.9%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5.0-3.0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95.5%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3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3.0-2.0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89.0%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3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2.0-1.7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85.3%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83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Overall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92.5%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2940464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4633590" y="1536474"/>
            <a:ext cx="4084280" cy="4072000"/>
            <a:chOff x="5488119" y="5053594"/>
            <a:chExt cx="4964849" cy="4981250"/>
          </a:xfrm>
        </p:grpSpPr>
        <p:sp>
          <p:nvSpPr>
            <p:cNvPr id="9" name="Oval 8"/>
            <p:cNvSpPr/>
            <p:nvPr/>
          </p:nvSpPr>
          <p:spPr bwMode="auto">
            <a:xfrm>
              <a:off x="5488120" y="5229014"/>
              <a:ext cx="4732206" cy="472916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8119" y="5053594"/>
              <a:ext cx="4964849" cy="498125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" name="Isosceles Triangle 1"/>
          <p:cNvSpPr/>
          <p:nvPr/>
        </p:nvSpPr>
        <p:spPr bwMode="auto">
          <a:xfrm>
            <a:off x="6178945" y="4184337"/>
            <a:ext cx="869156" cy="1325880"/>
          </a:xfrm>
          <a:prstGeom prst="triangl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Isosceles Triangle 14"/>
          <p:cNvSpPr/>
          <p:nvPr/>
        </p:nvSpPr>
        <p:spPr bwMode="auto">
          <a:xfrm flipV="1">
            <a:off x="6188470" y="1746555"/>
            <a:ext cx="869156" cy="1325880"/>
          </a:xfrm>
          <a:prstGeom prst="triangl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Isosceles Triangle 16"/>
          <p:cNvSpPr/>
          <p:nvPr/>
        </p:nvSpPr>
        <p:spPr bwMode="auto">
          <a:xfrm rot="16200000">
            <a:off x="7409962" y="2974575"/>
            <a:ext cx="869156" cy="1325880"/>
          </a:xfrm>
          <a:prstGeom prst="triangl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Isosceles Triangle 17"/>
          <p:cNvSpPr/>
          <p:nvPr/>
        </p:nvSpPr>
        <p:spPr bwMode="auto">
          <a:xfrm rot="16200000" flipV="1">
            <a:off x="4950765" y="2960143"/>
            <a:ext cx="869156" cy="1327325"/>
          </a:xfrm>
          <a:prstGeom prst="triangl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val 5"/>
          <p:cNvSpPr>
            <a:spLocks noChangeAspect="1" noChangeArrowheads="1"/>
          </p:cNvSpPr>
          <p:nvPr/>
        </p:nvSpPr>
        <p:spPr bwMode="auto">
          <a:xfrm>
            <a:off x="5345180" y="2332754"/>
            <a:ext cx="2575560" cy="2589276"/>
          </a:xfrm>
          <a:prstGeom prst="ellipse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EDE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6"/>
          <p:cNvSpPr>
            <a:spLocks noChangeArrowheads="1"/>
          </p:cNvSpPr>
          <p:nvPr/>
        </p:nvSpPr>
        <p:spPr bwMode="auto">
          <a:xfrm>
            <a:off x="5763030" y="2781560"/>
            <a:ext cx="1738313" cy="1690688"/>
          </a:xfrm>
          <a:prstGeom prst="ellipse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EDE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4990711" y="1910817"/>
            <a:ext cx="3282950" cy="3432175"/>
          </a:xfrm>
          <a:prstGeom prst="ellipse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EDE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45879" y="6034365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Missing wedges of data.</a:t>
            </a:r>
          </a:p>
        </p:txBody>
      </p:sp>
      <p:cxnSp>
        <p:nvCxnSpPr>
          <p:cNvPr id="6" name="Straight Arrow Connector 5"/>
          <p:cNvCxnSpPr>
            <a:endCxn id="10" idx="2"/>
          </p:cNvCxnSpPr>
          <p:nvPr/>
        </p:nvCxnSpPr>
        <p:spPr bwMode="auto">
          <a:xfrm flipV="1">
            <a:off x="6675730" y="5608474"/>
            <a:ext cx="0" cy="41664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Rectangle 22"/>
          <p:cNvSpPr/>
          <p:nvPr/>
        </p:nvSpPr>
        <p:spPr bwMode="auto">
          <a:xfrm>
            <a:off x="6616388" y="1688790"/>
            <a:ext cx="14404" cy="3955887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 rot="16200000">
            <a:off x="6607760" y="1651407"/>
            <a:ext cx="14404" cy="3955887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3"/>
          <p:cNvSpPr>
            <a:spLocks noGrp="1" noChangeArrowheads="1"/>
          </p:cNvSpPr>
          <p:nvPr>
            <p:ph type="title"/>
          </p:nvPr>
        </p:nvSpPr>
        <p:spPr>
          <a:xfrm>
            <a:off x="457199" y="274638"/>
            <a:ext cx="8334375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dirty="0"/>
              <a:t>Prepare a table of data collection statistics &amp; learn to evaluate quality.</a:t>
            </a:r>
          </a:p>
        </p:txBody>
      </p:sp>
      <p:pic>
        <p:nvPicPr>
          <p:cNvPr id="49155" name="Picture 12" descr="table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4438" y="2033588"/>
            <a:ext cx="6715125" cy="3657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Assignment</a:t>
            </a:r>
          </a:p>
        </p:txBody>
      </p:sp>
      <p:pic>
        <p:nvPicPr>
          <p:cNvPr id="49155" name="Picture 12" descr="table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4438" y="2033588"/>
            <a:ext cx="6715125" cy="3657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18506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52B6E-BF76-46D6-8987-C95002F64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81902"/>
            <a:ext cx="8229600" cy="1143000"/>
          </a:xfrm>
        </p:spPr>
        <p:txBody>
          <a:bodyPr/>
          <a:lstStyle/>
          <a:p>
            <a:r>
              <a:rPr lang="en-US" dirty="0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1142070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xrayviewmovie-18exposures-5degoscfrom0to90deg_v3">
            <a:hlinkClick r:id="" action="ppaction://media"/>
            <a:extLst>
              <a:ext uri="{FF2B5EF4-FFF2-40B4-BE49-F238E27FC236}">
                <a16:creationId xmlns:a16="http://schemas.microsoft.com/office/drawing/2014/main" id="{4DCD416C-F769-4356-8CA2-08B947F1048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265300" y="-2258867"/>
            <a:ext cx="17031965" cy="958132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5A861B-199C-44CA-A252-0708D1ACF8EC}"/>
              </a:ext>
            </a:extLst>
          </p:cNvPr>
          <p:cNvSpPr txBox="1"/>
          <p:nvPr/>
        </p:nvSpPr>
        <p:spPr>
          <a:xfrm>
            <a:off x="1385899" y="1791488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Crystal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A38C9E-D435-4B05-A27F-C81109E43313}"/>
              </a:ext>
            </a:extLst>
          </p:cNvPr>
          <p:cNvSpPr txBox="1"/>
          <p:nvPr/>
        </p:nvSpPr>
        <p:spPr>
          <a:xfrm>
            <a:off x="79797" y="2173214"/>
            <a:ext cx="990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X-ray beam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F81B48F-87F5-428C-A919-53BA60B5B837}"/>
              </a:ext>
            </a:extLst>
          </p:cNvPr>
          <p:cNvCxnSpPr/>
          <p:nvPr/>
        </p:nvCxnSpPr>
        <p:spPr bwMode="auto">
          <a:xfrm>
            <a:off x="141838" y="2496380"/>
            <a:ext cx="90011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81D3812-CC2B-4E74-A847-C70826FA55CB}"/>
              </a:ext>
            </a:extLst>
          </p:cNvPr>
          <p:cNvSpPr txBox="1"/>
          <p:nvPr/>
        </p:nvSpPr>
        <p:spPr>
          <a:xfrm>
            <a:off x="3769650" y="873579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Reciprocal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lattice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A23038-F594-4909-BA2E-0F3801AC4233}"/>
              </a:ext>
            </a:extLst>
          </p:cNvPr>
          <p:cNvSpPr txBox="1"/>
          <p:nvPr/>
        </p:nvSpPr>
        <p:spPr>
          <a:xfrm rot="18035077">
            <a:off x="-1347804" y="-887418"/>
            <a:ext cx="5587257" cy="5997926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Ewald’s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sphere of reflection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E2A4BC-EA40-4E48-8E64-AB211AD1C005}"/>
              </a:ext>
            </a:extLst>
          </p:cNvPr>
          <p:cNvSpPr txBox="1"/>
          <p:nvPr/>
        </p:nvSpPr>
        <p:spPr>
          <a:xfrm rot="667019">
            <a:off x="5934632" y="4738572"/>
            <a:ext cx="1733167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OffAxis1Left"/>
              <a:lightRig rig="threePt" dir="t"/>
            </a:scene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AEDE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Detector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2357CC-C892-4917-A589-F47FA3BFD6C2}"/>
              </a:ext>
            </a:extLst>
          </p:cNvPr>
          <p:cNvSpPr txBox="1"/>
          <p:nvPr/>
        </p:nvSpPr>
        <p:spPr>
          <a:xfrm rot="1075939">
            <a:off x="3487510" y="3550689"/>
            <a:ext cx="2168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Diffracted rays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75A683-D9F0-457F-9826-977A88C8FDF7}"/>
              </a:ext>
            </a:extLst>
          </p:cNvPr>
          <p:cNvSpPr txBox="1"/>
          <p:nvPr/>
        </p:nvSpPr>
        <p:spPr>
          <a:xfrm>
            <a:off x="494951" y="-32861"/>
            <a:ext cx="5507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Simulated Data Collection</a:t>
            </a:r>
          </a:p>
        </p:txBody>
      </p:sp>
    </p:spTree>
    <p:extLst>
      <p:ext uri="{BB962C8B-B14F-4D97-AF65-F5344CB8AC3E}">
        <p14:creationId xmlns:p14="http://schemas.microsoft.com/office/powerpoint/2010/main" val="220596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18" name="Picture 58" descr="diffractio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463" y="1356020"/>
            <a:ext cx="3498850" cy="3290888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9" name="Picture 9" descr="diffra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7" t="43207" r="39331" b="36147"/>
          <a:stretch>
            <a:fillRect/>
          </a:stretch>
        </p:blipFill>
        <p:spPr bwMode="auto">
          <a:xfrm>
            <a:off x="3655786" y="1543137"/>
            <a:ext cx="5354674" cy="5238350"/>
          </a:xfrm>
          <a:prstGeom prst="rect">
            <a:avLst/>
          </a:prstGeom>
          <a:noFill/>
          <a:ln w="571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400" name="Group 40"/>
          <p:cNvGrpSpPr>
            <a:grpSpLocks/>
          </p:cNvGrpSpPr>
          <p:nvPr/>
        </p:nvGrpSpPr>
        <p:grpSpPr bwMode="auto">
          <a:xfrm>
            <a:off x="6699155" y="3256580"/>
            <a:ext cx="1126314" cy="354270"/>
            <a:chOff x="4014" y="1489"/>
            <a:chExt cx="880" cy="315"/>
          </a:xfrm>
        </p:grpSpPr>
        <p:sp>
          <p:nvSpPr>
            <p:cNvPr id="15372" name="Line 12"/>
            <p:cNvSpPr>
              <a:spLocks noChangeShapeType="1"/>
            </p:cNvSpPr>
            <p:nvPr/>
          </p:nvSpPr>
          <p:spPr bwMode="auto">
            <a:xfrm flipH="1">
              <a:off x="4014" y="1604"/>
              <a:ext cx="350" cy="0"/>
            </a:xfrm>
            <a:prstGeom prst="line">
              <a:avLst/>
            </a:prstGeom>
            <a:noFill/>
            <a:ln w="76200">
              <a:solidFill>
                <a:srgbClr val="FF99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00"/>
            </a:p>
          </p:txBody>
        </p:sp>
        <p:sp>
          <p:nvSpPr>
            <p:cNvPr id="15380" name="Text Box 20"/>
            <p:cNvSpPr txBox="1">
              <a:spLocks noChangeArrowheads="1"/>
            </p:cNvSpPr>
            <p:nvPr/>
          </p:nvSpPr>
          <p:spPr bwMode="auto">
            <a:xfrm>
              <a:off x="4369" y="1489"/>
              <a:ext cx="525" cy="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700" b="1" dirty="0">
                  <a:solidFill>
                    <a:srgbClr val="FF9966"/>
                  </a:solidFill>
                </a:rPr>
                <a:t>2,0,0</a:t>
              </a:r>
            </a:p>
          </p:txBody>
        </p:sp>
      </p:grpSp>
      <p:grpSp>
        <p:nvGrpSpPr>
          <p:cNvPr id="15401" name="Group 41"/>
          <p:cNvGrpSpPr>
            <a:grpSpLocks/>
          </p:cNvGrpSpPr>
          <p:nvPr/>
        </p:nvGrpSpPr>
        <p:grpSpPr bwMode="auto">
          <a:xfrm>
            <a:off x="6895972" y="3570427"/>
            <a:ext cx="1155751" cy="354271"/>
            <a:chOff x="4104" y="1766"/>
            <a:chExt cx="903" cy="315"/>
          </a:xfrm>
        </p:grpSpPr>
        <p:sp>
          <p:nvSpPr>
            <p:cNvPr id="15373" name="Line 13"/>
            <p:cNvSpPr>
              <a:spLocks noChangeShapeType="1"/>
            </p:cNvSpPr>
            <p:nvPr/>
          </p:nvSpPr>
          <p:spPr bwMode="auto">
            <a:xfrm flipH="1">
              <a:off x="4104" y="1880"/>
              <a:ext cx="350" cy="0"/>
            </a:xfrm>
            <a:prstGeom prst="line">
              <a:avLst/>
            </a:prstGeom>
            <a:noFill/>
            <a:ln w="76200">
              <a:solidFill>
                <a:srgbClr val="FF99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00"/>
            </a:p>
          </p:txBody>
        </p:sp>
        <p:sp>
          <p:nvSpPr>
            <p:cNvPr id="15381" name="Text Box 21"/>
            <p:cNvSpPr txBox="1">
              <a:spLocks noChangeArrowheads="1"/>
            </p:cNvSpPr>
            <p:nvPr/>
          </p:nvSpPr>
          <p:spPr bwMode="auto">
            <a:xfrm>
              <a:off x="4426" y="1766"/>
              <a:ext cx="581" cy="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700" b="1">
                  <a:solidFill>
                    <a:srgbClr val="FF9966"/>
                  </a:solidFill>
                </a:rPr>
                <a:t>3,0,-</a:t>
              </a:r>
              <a:r>
                <a:rPr lang="en-US" sz="1700" b="1" dirty="0">
                  <a:solidFill>
                    <a:srgbClr val="FF9966"/>
                  </a:solidFill>
                </a:rPr>
                <a:t>1</a:t>
              </a:r>
            </a:p>
          </p:txBody>
        </p:sp>
      </p:grpSp>
      <p:grpSp>
        <p:nvGrpSpPr>
          <p:cNvPr id="15402" name="Group 42"/>
          <p:cNvGrpSpPr>
            <a:grpSpLocks/>
          </p:cNvGrpSpPr>
          <p:nvPr/>
        </p:nvGrpSpPr>
        <p:grpSpPr bwMode="auto">
          <a:xfrm>
            <a:off x="6976010" y="3872331"/>
            <a:ext cx="1200547" cy="354270"/>
            <a:chOff x="4175" y="2003"/>
            <a:chExt cx="938" cy="315"/>
          </a:xfrm>
        </p:grpSpPr>
        <p:sp>
          <p:nvSpPr>
            <p:cNvPr id="15374" name="Line 14"/>
            <p:cNvSpPr>
              <a:spLocks noChangeShapeType="1"/>
            </p:cNvSpPr>
            <p:nvPr/>
          </p:nvSpPr>
          <p:spPr bwMode="auto">
            <a:xfrm flipH="1">
              <a:off x="4175" y="2121"/>
              <a:ext cx="350" cy="0"/>
            </a:xfrm>
            <a:prstGeom prst="line">
              <a:avLst/>
            </a:prstGeom>
            <a:noFill/>
            <a:ln w="76200">
              <a:solidFill>
                <a:srgbClr val="FF99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00"/>
            </a:p>
          </p:txBody>
        </p:sp>
        <p:sp>
          <p:nvSpPr>
            <p:cNvPr id="15382" name="Text Box 22"/>
            <p:cNvSpPr txBox="1">
              <a:spLocks noChangeArrowheads="1"/>
            </p:cNvSpPr>
            <p:nvPr/>
          </p:nvSpPr>
          <p:spPr bwMode="auto">
            <a:xfrm>
              <a:off x="4532" y="2003"/>
              <a:ext cx="581" cy="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700" b="1" dirty="0">
                  <a:solidFill>
                    <a:srgbClr val="FF9966"/>
                  </a:solidFill>
                </a:rPr>
                <a:t>4,0,-2</a:t>
              </a:r>
            </a:p>
          </p:txBody>
        </p:sp>
      </p:grpSp>
      <p:grpSp>
        <p:nvGrpSpPr>
          <p:cNvPr id="15403" name="Group 43"/>
          <p:cNvGrpSpPr>
            <a:grpSpLocks/>
          </p:cNvGrpSpPr>
          <p:nvPr/>
        </p:nvGrpSpPr>
        <p:grpSpPr bwMode="auto">
          <a:xfrm>
            <a:off x="7070966" y="4150545"/>
            <a:ext cx="1206946" cy="354261"/>
            <a:chOff x="4198" y="2204"/>
            <a:chExt cx="943" cy="311"/>
          </a:xfrm>
        </p:grpSpPr>
        <p:sp>
          <p:nvSpPr>
            <p:cNvPr id="15375" name="Line 15"/>
            <p:cNvSpPr>
              <a:spLocks noChangeShapeType="1"/>
            </p:cNvSpPr>
            <p:nvPr/>
          </p:nvSpPr>
          <p:spPr bwMode="auto">
            <a:xfrm flipH="1">
              <a:off x="4198" y="2324"/>
              <a:ext cx="350" cy="0"/>
            </a:xfrm>
            <a:prstGeom prst="line">
              <a:avLst/>
            </a:prstGeom>
            <a:noFill/>
            <a:ln w="76200">
              <a:solidFill>
                <a:srgbClr val="FF99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00"/>
            </a:p>
          </p:txBody>
        </p:sp>
        <p:sp>
          <p:nvSpPr>
            <p:cNvPr id="15383" name="Text Box 23"/>
            <p:cNvSpPr txBox="1">
              <a:spLocks noChangeArrowheads="1"/>
            </p:cNvSpPr>
            <p:nvPr/>
          </p:nvSpPr>
          <p:spPr bwMode="auto">
            <a:xfrm>
              <a:off x="4560" y="2204"/>
              <a:ext cx="581" cy="3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700" b="1" dirty="0">
                  <a:solidFill>
                    <a:srgbClr val="FF9966"/>
                  </a:solidFill>
                </a:rPr>
                <a:t>5,0,-3</a:t>
              </a:r>
            </a:p>
          </p:txBody>
        </p:sp>
      </p:grpSp>
      <p:grpSp>
        <p:nvGrpSpPr>
          <p:cNvPr id="15404" name="Group 44"/>
          <p:cNvGrpSpPr>
            <a:grpSpLocks/>
          </p:cNvGrpSpPr>
          <p:nvPr/>
        </p:nvGrpSpPr>
        <p:grpSpPr bwMode="auto">
          <a:xfrm>
            <a:off x="6992959" y="4377438"/>
            <a:ext cx="1191588" cy="354271"/>
            <a:chOff x="4151" y="2384"/>
            <a:chExt cx="931" cy="315"/>
          </a:xfrm>
        </p:grpSpPr>
        <p:sp>
          <p:nvSpPr>
            <p:cNvPr id="15376" name="Line 16"/>
            <p:cNvSpPr>
              <a:spLocks noChangeShapeType="1"/>
            </p:cNvSpPr>
            <p:nvPr/>
          </p:nvSpPr>
          <p:spPr bwMode="auto">
            <a:xfrm flipH="1">
              <a:off x="4151" y="2502"/>
              <a:ext cx="350" cy="0"/>
            </a:xfrm>
            <a:prstGeom prst="line">
              <a:avLst/>
            </a:prstGeom>
            <a:noFill/>
            <a:ln w="76200">
              <a:solidFill>
                <a:srgbClr val="FF99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00"/>
            </a:p>
          </p:txBody>
        </p:sp>
        <p:sp>
          <p:nvSpPr>
            <p:cNvPr id="15384" name="Text Box 24"/>
            <p:cNvSpPr txBox="1">
              <a:spLocks noChangeArrowheads="1"/>
            </p:cNvSpPr>
            <p:nvPr/>
          </p:nvSpPr>
          <p:spPr bwMode="auto">
            <a:xfrm>
              <a:off x="4501" y="2384"/>
              <a:ext cx="581" cy="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700" b="1" dirty="0">
                  <a:solidFill>
                    <a:srgbClr val="FF9966"/>
                  </a:solidFill>
                </a:rPr>
                <a:t>5,0,-4</a:t>
              </a:r>
            </a:p>
          </p:txBody>
        </p:sp>
      </p:grpSp>
      <p:grpSp>
        <p:nvGrpSpPr>
          <p:cNvPr id="15405" name="Group 45"/>
          <p:cNvGrpSpPr>
            <a:grpSpLocks/>
          </p:cNvGrpSpPr>
          <p:nvPr/>
        </p:nvGrpSpPr>
        <p:grpSpPr bwMode="auto">
          <a:xfrm>
            <a:off x="6902341" y="4620539"/>
            <a:ext cx="1197987" cy="354271"/>
            <a:chOff x="4096" y="2558"/>
            <a:chExt cx="936" cy="315"/>
          </a:xfrm>
        </p:grpSpPr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H="1">
              <a:off x="4096" y="2681"/>
              <a:ext cx="350" cy="0"/>
            </a:xfrm>
            <a:prstGeom prst="line">
              <a:avLst/>
            </a:prstGeom>
            <a:noFill/>
            <a:ln w="76200">
              <a:solidFill>
                <a:srgbClr val="FF99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00"/>
            </a:p>
          </p:txBody>
        </p:sp>
        <p:sp>
          <p:nvSpPr>
            <p:cNvPr id="15385" name="Text Box 25"/>
            <p:cNvSpPr txBox="1">
              <a:spLocks noChangeArrowheads="1"/>
            </p:cNvSpPr>
            <p:nvPr/>
          </p:nvSpPr>
          <p:spPr bwMode="auto">
            <a:xfrm>
              <a:off x="4451" y="2558"/>
              <a:ext cx="581" cy="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700" b="1">
                  <a:solidFill>
                    <a:srgbClr val="FF9966"/>
                  </a:solidFill>
                </a:rPr>
                <a:t>5,0,-</a:t>
              </a:r>
              <a:r>
                <a:rPr lang="en-US" sz="1700" b="1" dirty="0">
                  <a:solidFill>
                    <a:srgbClr val="FF9966"/>
                  </a:solidFill>
                </a:rPr>
                <a:t>5</a:t>
              </a:r>
            </a:p>
          </p:txBody>
        </p:sp>
      </p:grpSp>
      <p:grpSp>
        <p:nvGrpSpPr>
          <p:cNvPr id="15406" name="Group 46"/>
          <p:cNvGrpSpPr>
            <a:grpSpLocks/>
          </p:cNvGrpSpPr>
          <p:nvPr/>
        </p:nvGrpSpPr>
        <p:grpSpPr bwMode="auto">
          <a:xfrm>
            <a:off x="6649763" y="4792621"/>
            <a:ext cx="1259423" cy="354271"/>
            <a:chOff x="3917" y="2726"/>
            <a:chExt cx="984" cy="315"/>
          </a:xfrm>
        </p:grpSpPr>
        <p:sp>
          <p:nvSpPr>
            <p:cNvPr id="15378" name="Line 18"/>
            <p:cNvSpPr>
              <a:spLocks noChangeShapeType="1"/>
            </p:cNvSpPr>
            <p:nvPr/>
          </p:nvSpPr>
          <p:spPr bwMode="auto">
            <a:xfrm flipH="1">
              <a:off x="3917" y="2845"/>
              <a:ext cx="350" cy="0"/>
            </a:xfrm>
            <a:prstGeom prst="line">
              <a:avLst/>
            </a:prstGeom>
            <a:noFill/>
            <a:ln w="76200">
              <a:solidFill>
                <a:srgbClr val="FF99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00"/>
            </a:p>
          </p:txBody>
        </p:sp>
        <p:sp>
          <p:nvSpPr>
            <p:cNvPr id="15386" name="Text Box 26"/>
            <p:cNvSpPr txBox="1">
              <a:spLocks noChangeArrowheads="1"/>
            </p:cNvSpPr>
            <p:nvPr/>
          </p:nvSpPr>
          <p:spPr bwMode="auto">
            <a:xfrm>
              <a:off x="4320" y="2726"/>
              <a:ext cx="581" cy="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700" b="1">
                  <a:solidFill>
                    <a:srgbClr val="FF9966"/>
                  </a:solidFill>
                </a:rPr>
                <a:t>4,0,-</a:t>
              </a:r>
              <a:r>
                <a:rPr lang="en-US" sz="1700" b="1" dirty="0">
                  <a:solidFill>
                    <a:srgbClr val="FF9966"/>
                  </a:solidFill>
                </a:rPr>
                <a:t>6</a:t>
              </a:r>
            </a:p>
          </p:txBody>
        </p:sp>
      </p:grpSp>
      <p:grpSp>
        <p:nvGrpSpPr>
          <p:cNvPr id="15407" name="Group 47"/>
          <p:cNvGrpSpPr>
            <a:grpSpLocks/>
          </p:cNvGrpSpPr>
          <p:nvPr/>
        </p:nvGrpSpPr>
        <p:grpSpPr bwMode="auto">
          <a:xfrm>
            <a:off x="6421065" y="5033435"/>
            <a:ext cx="1180069" cy="354270"/>
            <a:chOff x="3690" y="2899"/>
            <a:chExt cx="922" cy="315"/>
          </a:xfrm>
        </p:grpSpPr>
        <p:sp>
          <p:nvSpPr>
            <p:cNvPr id="15379" name="Line 19"/>
            <p:cNvSpPr>
              <a:spLocks noChangeShapeType="1"/>
            </p:cNvSpPr>
            <p:nvPr/>
          </p:nvSpPr>
          <p:spPr bwMode="auto">
            <a:xfrm flipH="1" flipV="1">
              <a:off x="3690" y="2961"/>
              <a:ext cx="358" cy="61"/>
            </a:xfrm>
            <a:prstGeom prst="line">
              <a:avLst/>
            </a:prstGeom>
            <a:noFill/>
            <a:ln w="76200">
              <a:solidFill>
                <a:srgbClr val="FF99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00"/>
            </a:p>
          </p:txBody>
        </p:sp>
        <p:sp>
          <p:nvSpPr>
            <p:cNvPr id="15387" name="Text Box 27"/>
            <p:cNvSpPr txBox="1">
              <a:spLocks noChangeArrowheads="1"/>
            </p:cNvSpPr>
            <p:nvPr/>
          </p:nvSpPr>
          <p:spPr bwMode="auto">
            <a:xfrm>
              <a:off x="4031" y="2899"/>
              <a:ext cx="581" cy="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700" b="1" dirty="0">
                  <a:solidFill>
                    <a:srgbClr val="FF9966"/>
                  </a:solidFill>
                </a:rPr>
                <a:t>3,0,-7</a:t>
              </a:r>
            </a:p>
          </p:txBody>
        </p:sp>
      </p:grpSp>
      <p:grpSp>
        <p:nvGrpSpPr>
          <p:cNvPr id="15408" name="Group 48"/>
          <p:cNvGrpSpPr>
            <a:grpSpLocks/>
          </p:cNvGrpSpPr>
          <p:nvPr/>
        </p:nvGrpSpPr>
        <p:grpSpPr bwMode="auto">
          <a:xfrm>
            <a:off x="6215483" y="5126946"/>
            <a:ext cx="1078957" cy="431873"/>
            <a:chOff x="3562" y="2988"/>
            <a:chExt cx="843" cy="384"/>
          </a:xfrm>
        </p:grpSpPr>
        <p:sp>
          <p:nvSpPr>
            <p:cNvPr id="15388" name="Line 28"/>
            <p:cNvSpPr>
              <a:spLocks noChangeShapeType="1"/>
            </p:cNvSpPr>
            <p:nvPr/>
          </p:nvSpPr>
          <p:spPr bwMode="auto">
            <a:xfrm flipH="1" flipV="1">
              <a:off x="3562" y="2988"/>
              <a:ext cx="258" cy="210"/>
            </a:xfrm>
            <a:prstGeom prst="line">
              <a:avLst/>
            </a:prstGeom>
            <a:noFill/>
            <a:ln w="76200">
              <a:solidFill>
                <a:srgbClr val="FF99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00"/>
            </a:p>
          </p:txBody>
        </p:sp>
        <p:sp>
          <p:nvSpPr>
            <p:cNvPr id="15389" name="Text Box 29"/>
            <p:cNvSpPr txBox="1">
              <a:spLocks noChangeArrowheads="1"/>
            </p:cNvSpPr>
            <p:nvPr/>
          </p:nvSpPr>
          <p:spPr bwMode="auto">
            <a:xfrm>
              <a:off x="3824" y="3057"/>
              <a:ext cx="581" cy="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700" b="1">
                  <a:solidFill>
                    <a:srgbClr val="FF9966"/>
                  </a:solidFill>
                </a:rPr>
                <a:t>2,0,-</a:t>
              </a:r>
              <a:r>
                <a:rPr lang="en-US" sz="1700" b="1" dirty="0">
                  <a:solidFill>
                    <a:srgbClr val="FF9966"/>
                  </a:solidFill>
                </a:rPr>
                <a:t>7</a:t>
              </a:r>
            </a:p>
          </p:txBody>
        </p:sp>
      </p:grpSp>
      <p:grpSp>
        <p:nvGrpSpPr>
          <p:cNvPr id="15409" name="Group 49"/>
          <p:cNvGrpSpPr>
            <a:grpSpLocks/>
          </p:cNvGrpSpPr>
          <p:nvPr/>
        </p:nvGrpSpPr>
        <p:grpSpPr bwMode="auto">
          <a:xfrm>
            <a:off x="6022794" y="5219095"/>
            <a:ext cx="970165" cy="574705"/>
            <a:chOff x="3410" y="3069"/>
            <a:chExt cx="758" cy="511"/>
          </a:xfrm>
        </p:grpSpPr>
        <p:sp>
          <p:nvSpPr>
            <p:cNvPr id="15390" name="Line 30"/>
            <p:cNvSpPr>
              <a:spLocks noChangeShapeType="1"/>
            </p:cNvSpPr>
            <p:nvPr/>
          </p:nvSpPr>
          <p:spPr bwMode="auto">
            <a:xfrm flipH="1" flipV="1">
              <a:off x="3410" y="3069"/>
              <a:ext cx="226" cy="249"/>
            </a:xfrm>
            <a:prstGeom prst="line">
              <a:avLst/>
            </a:prstGeom>
            <a:noFill/>
            <a:ln w="76200">
              <a:solidFill>
                <a:srgbClr val="FF99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00"/>
            </a:p>
          </p:txBody>
        </p:sp>
        <p:sp>
          <p:nvSpPr>
            <p:cNvPr id="15391" name="Text Box 31"/>
            <p:cNvSpPr txBox="1">
              <a:spLocks noChangeArrowheads="1"/>
            </p:cNvSpPr>
            <p:nvPr/>
          </p:nvSpPr>
          <p:spPr bwMode="auto">
            <a:xfrm>
              <a:off x="3587" y="3265"/>
              <a:ext cx="581" cy="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700" b="1" dirty="0">
                  <a:solidFill>
                    <a:srgbClr val="FF9966"/>
                  </a:solidFill>
                </a:rPr>
                <a:t>1,0,-8</a:t>
              </a:r>
            </a:p>
          </p:txBody>
        </p:sp>
      </p:grpSp>
      <p:grpSp>
        <p:nvGrpSpPr>
          <p:cNvPr id="15410" name="Group 50"/>
          <p:cNvGrpSpPr>
            <a:grpSpLocks/>
          </p:cNvGrpSpPr>
          <p:nvPr/>
        </p:nvGrpSpPr>
        <p:grpSpPr bwMode="auto">
          <a:xfrm>
            <a:off x="5858859" y="5159478"/>
            <a:ext cx="847294" cy="746780"/>
            <a:chOff x="3251" y="3057"/>
            <a:chExt cx="662" cy="664"/>
          </a:xfrm>
        </p:grpSpPr>
        <p:sp>
          <p:nvSpPr>
            <p:cNvPr id="15392" name="Line 32"/>
            <p:cNvSpPr>
              <a:spLocks noChangeShapeType="1"/>
            </p:cNvSpPr>
            <p:nvPr/>
          </p:nvSpPr>
          <p:spPr bwMode="auto">
            <a:xfrm flipH="1" flipV="1">
              <a:off x="3251" y="3057"/>
              <a:ext cx="173" cy="366"/>
            </a:xfrm>
            <a:prstGeom prst="line">
              <a:avLst/>
            </a:prstGeom>
            <a:noFill/>
            <a:ln w="76200">
              <a:solidFill>
                <a:srgbClr val="FF99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00"/>
            </a:p>
          </p:txBody>
        </p:sp>
        <p:sp>
          <p:nvSpPr>
            <p:cNvPr id="15393" name="Text Box 33"/>
            <p:cNvSpPr txBox="1">
              <a:spLocks noChangeArrowheads="1"/>
            </p:cNvSpPr>
            <p:nvPr/>
          </p:nvSpPr>
          <p:spPr bwMode="auto">
            <a:xfrm>
              <a:off x="3332" y="3406"/>
              <a:ext cx="581" cy="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700" b="1">
                  <a:solidFill>
                    <a:srgbClr val="FF9966"/>
                  </a:solidFill>
                </a:rPr>
                <a:t>0,0,-</a:t>
              </a:r>
              <a:r>
                <a:rPr lang="en-US" sz="1700" b="1" dirty="0">
                  <a:solidFill>
                    <a:srgbClr val="FF9966"/>
                  </a:solidFill>
                </a:rPr>
                <a:t>8</a:t>
              </a:r>
            </a:p>
          </p:txBody>
        </p:sp>
      </p:grpSp>
      <p:grpSp>
        <p:nvGrpSpPr>
          <p:cNvPr id="15411" name="Group 51"/>
          <p:cNvGrpSpPr>
            <a:grpSpLocks/>
          </p:cNvGrpSpPr>
          <p:nvPr/>
        </p:nvGrpSpPr>
        <p:grpSpPr bwMode="auto">
          <a:xfrm>
            <a:off x="5536889" y="5137466"/>
            <a:ext cx="816576" cy="985210"/>
            <a:chOff x="2978" y="3004"/>
            <a:chExt cx="638" cy="876"/>
          </a:xfrm>
        </p:grpSpPr>
        <p:sp>
          <p:nvSpPr>
            <p:cNvPr id="15394" name="Line 34"/>
            <p:cNvSpPr>
              <a:spLocks noChangeShapeType="1"/>
            </p:cNvSpPr>
            <p:nvPr/>
          </p:nvSpPr>
          <p:spPr bwMode="auto">
            <a:xfrm flipH="1" flipV="1">
              <a:off x="3113" y="3004"/>
              <a:ext cx="9" cy="545"/>
            </a:xfrm>
            <a:prstGeom prst="line">
              <a:avLst/>
            </a:prstGeom>
            <a:noFill/>
            <a:ln w="76200">
              <a:solidFill>
                <a:srgbClr val="FF99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700"/>
            </a:p>
          </p:txBody>
        </p:sp>
        <p:sp>
          <p:nvSpPr>
            <p:cNvPr id="15395" name="Text Box 35"/>
            <p:cNvSpPr txBox="1">
              <a:spLocks noChangeArrowheads="1"/>
            </p:cNvSpPr>
            <p:nvPr/>
          </p:nvSpPr>
          <p:spPr bwMode="auto">
            <a:xfrm>
              <a:off x="2978" y="3565"/>
              <a:ext cx="638" cy="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700" b="1" dirty="0">
                  <a:solidFill>
                    <a:srgbClr val="FF9966"/>
                  </a:solidFill>
                </a:rPr>
                <a:t>-1,0,-8</a:t>
              </a:r>
            </a:p>
          </p:txBody>
        </p:sp>
      </p:grp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66721" y="121876"/>
            <a:ext cx="8777279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>
            <a:normAutofit fontScale="90000"/>
          </a:bodyPr>
          <a:lstStyle/>
          <a:p>
            <a:pPr algn="l"/>
            <a:r>
              <a:rPr lang="en-US" sz="4000" dirty="0"/>
              <a:t>How can we index diffraction patterns when the lattice appears discontinuous?</a:t>
            </a:r>
          </a:p>
        </p:txBody>
      </p:sp>
      <p:sp>
        <p:nvSpPr>
          <p:cNvPr id="15397" name="Text Box 37"/>
          <p:cNvSpPr txBox="1">
            <a:spLocks noChangeArrowheads="1"/>
          </p:cNvSpPr>
          <p:nvPr/>
        </p:nvSpPr>
        <p:spPr bwMode="auto">
          <a:xfrm>
            <a:off x="-56349" y="5089799"/>
            <a:ext cx="3557672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b="0" dirty="0"/>
              <a:t>Indices </a:t>
            </a:r>
            <a:r>
              <a:rPr lang="en-US" b="0" dirty="0" err="1"/>
              <a:t>h,k,l</a:t>
            </a:r>
            <a:r>
              <a:rPr lang="en-US" b="0" dirty="0"/>
              <a:t> are coordinates of the reflections, analogous to how atom positions are described by coordinates </a:t>
            </a:r>
            <a:r>
              <a:rPr lang="en-US" b="0" dirty="0" err="1"/>
              <a:t>x,y,z</a:t>
            </a:r>
            <a:r>
              <a:rPr lang="en-US" b="0" dirty="0"/>
              <a:t>.</a:t>
            </a:r>
            <a:endParaRPr lang="en-US" sz="1600" b="0" dirty="0"/>
          </a:p>
        </p:txBody>
      </p:sp>
      <p:sp>
        <p:nvSpPr>
          <p:cNvPr id="15420" name="Rectangle 60"/>
          <p:cNvSpPr>
            <a:spLocks noChangeArrowheads="1"/>
          </p:cNvSpPr>
          <p:nvPr/>
        </p:nvSpPr>
        <p:spPr bwMode="auto">
          <a:xfrm>
            <a:off x="1720263" y="2764133"/>
            <a:ext cx="827088" cy="739775"/>
          </a:xfrm>
          <a:prstGeom prst="rect">
            <a:avLst/>
          </a:prstGeom>
          <a:noFill/>
          <a:ln w="76200">
            <a:solidFill>
              <a:srgbClr val="FF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8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0" descr="prec_tetrago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304925"/>
            <a:ext cx="337185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29" descr="prec_pol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7" y="2740601"/>
            <a:ext cx="4116388" cy="413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Indexing is conceptually simple with precession photographs</a:t>
            </a:r>
          </a:p>
        </p:txBody>
      </p:sp>
      <p:pic>
        <p:nvPicPr>
          <p:cNvPr id="10245" name="Picture 28" descr="prec_nitroreductas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1" r="19394" b="34993"/>
          <a:stretch/>
        </p:blipFill>
        <p:spPr>
          <a:xfrm>
            <a:off x="87059" y="1550770"/>
            <a:ext cx="4484941" cy="36199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7" name="Text Box 31"/>
          <p:cNvSpPr txBox="1">
            <a:spLocks noChangeArrowheads="1"/>
          </p:cNvSpPr>
          <p:nvPr/>
        </p:nvSpPr>
        <p:spPr bwMode="auto">
          <a:xfrm>
            <a:off x="7164388" y="4875213"/>
            <a:ext cx="1770062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0"/>
              <a:t>Provides an undistorted view of one plane of the reciprocal lattice</a:t>
            </a:r>
          </a:p>
        </p:txBody>
      </p:sp>
      <p:sp>
        <p:nvSpPr>
          <p:cNvPr id="10248" name="Text Box 32"/>
          <p:cNvSpPr txBox="1">
            <a:spLocks noChangeArrowheads="1"/>
          </p:cNvSpPr>
          <p:nvPr/>
        </p:nvSpPr>
        <p:spPr bwMode="auto">
          <a:xfrm>
            <a:off x="365125" y="6346825"/>
            <a:ext cx="2368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0"/>
              <a:t>Taken in early 1990s.</a:t>
            </a:r>
          </a:p>
        </p:txBody>
      </p:sp>
    </p:spTree>
    <p:extLst>
      <p:ext uri="{BB962C8B-B14F-4D97-AF65-F5344CB8AC3E}">
        <p14:creationId xmlns:p14="http://schemas.microsoft.com/office/powerpoint/2010/main" val="277529955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48993</TotalTime>
  <Words>5431</Words>
  <Application>Microsoft Office PowerPoint</Application>
  <PresentationFormat>On-screen Show (4:3)</PresentationFormat>
  <Paragraphs>913</Paragraphs>
  <Slides>64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4" baseType="lpstr">
      <vt:lpstr>Arial</vt:lpstr>
      <vt:lpstr>Calibri</vt:lpstr>
      <vt:lpstr>Cambria Math</vt:lpstr>
      <vt:lpstr>Courier</vt:lpstr>
      <vt:lpstr>Courier New</vt:lpstr>
      <vt:lpstr>Symbol</vt:lpstr>
      <vt:lpstr>Times</vt:lpstr>
      <vt:lpstr>Times New Roman</vt:lpstr>
      <vt:lpstr>Wingdings</vt:lpstr>
      <vt:lpstr>Default Design</vt:lpstr>
      <vt:lpstr>Data Reduction Goals</vt:lpstr>
      <vt:lpstr>Along the way, we will determine the crystal’s unit cell parameters &amp; space group</vt:lpstr>
      <vt:lpstr>We begin the space group determination by ruling out 165 impossible choices.</vt:lpstr>
      <vt:lpstr>Choose among remaining space groups by recognizing symmetry in the diffraction pattern.</vt:lpstr>
      <vt:lpstr>Summary: Space group determination is a stepwise process of elimination.</vt:lpstr>
      <vt:lpstr>Review Data Collection</vt:lpstr>
      <vt:lpstr>PowerPoint Presentation</vt:lpstr>
      <vt:lpstr>How can we index diffraction patterns when the lattice appears discontinuous?</vt:lpstr>
      <vt:lpstr>Indexing is conceptually simple with precession photographs</vt:lpstr>
      <vt:lpstr>Buerger Precession Camera</vt:lpstr>
      <vt:lpstr>How to Index by Inspection</vt:lpstr>
      <vt:lpstr>Index the reflection circled in cyan.</vt:lpstr>
      <vt:lpstr>Mark lattice points with red circles.</vt:lpstr>
      <vt:lpstr>Draw evenly spaced lines thru spots</vt:lpstr>
      <vt:lpstr>These lines cross at non-special angle  </vt:lpstr>
      <vt:lpstr>This crossing angle is better. 90˚ is special</vt:lpstr>
      <vt:lpstr>Weak reflections not detected previously can be predicted at lattice points. Note: we didn’t need to identify the position of every spot to get the lattice.</vt:lpstr>
      <vt:lpstr>Locate origin of reciprocal lattice</vt:lpstr>
      <vt:lpstr>Origin is defined. Now, label a* &amp; b*</vt:lpstr>
      <vt:lpstr>Reflection h,k,l is 3,8,0</vt:lpstr>
      <vt:lpstr>Which Bravais Lattice fits this pattern?</vt:lpstr>
      <vt:lpstr>Which Bravais Lattice fits this pattern?</vt:lpstr>
      <vt:lpstr>Next, index spots on an  oscillation image.</vt:lpstr>
      <vt:lpstr>Use Ewald Sphere construction to map 2D spots back to 3D reciprocal lattice.</vt:lpstr>
      <vt:lpstr>A distortion-corrected representation of the reflections a single image reveals all 6 unit cell parameters</vt:lpstr>
      <vt:lpstr>Restored depth of the diffraction pattern is evident from an orthogonal view</vt:lpstr>
      <vt:lpstr>The automatic indexing algorithm in XDS can automatically identify spot positions, interpret crystal orientation, and unit cell dimensions.</vt:lpstr>
      <vt:lpstr>Locate spot positions with COLSPOT</vt:lpstr>
      <vt:lpstr>PowerPoint Presentation</vt:lpstr>
      <vt:lpstr>PowerPoint Presentation</vt:lpstr>
      <vt:lpstr>PowerPoint Presentation</vt:lpstr>
      <vt:lpstr>SPOT.XDS</vt:lpstr>
      <vt:lpstr>Draw vectors between reciprocal lattice points. For simplicity, only points from image 8 are shown. </vt:lpstr>
      <vt:lpstr>Vectors of same length &amp; direction are grouped together</vt:lpstr>
      <vt:lpstr>Vectors of same length &amp; direction are grouped together</vt:lpstr>
      <vt:lpstr>Algorithm for best choice of a*, b*, c*</vt:lpstr>
      <vt:lpstr>Choose the lattice of highest symmetry and quality of fit&lt;10</vt:lpstr>
      <vt:lpstr>Choose the lattice of highest symmetry and quality of fit&lt;10</vt:lpstr>
      <vt:lpstr>Integration of intensity for a reflection (image 004)</vt:lpstr>
      <vt:lpstr>Intensity of this reflection is spread over the first 10 images</vt:lpstr>
      <vt:lpstr>Merging is next</vt:lpstr>
      <vt:lpstr>Output integrated intensities</vt:lpstr>
      <vt:lpstr>Intensity weighted reciprocal lattice, sectioned along c*, cutoff at 8 Å resolution for clarity</vt:lpstr>
      <vt:lpstr>Intensity weighted reciprocal lattice, sectioned along c*, cutoff at 8 Å resolution for clarity</vt:lpstr>
      <vt:lpstr>Determine the point group symmetry of our intensity-weighted reciprocal lattice. </vt:lpstr>
      <vt:lpstr>What rotational symmetry do you see?</vt:lpstr>
      <vt:lpstr>PowerPoint Presentation</vt:lpstr>
      <vt:lpstr>How many symmetry copies of this reflection do you see?</vt:lpstr>
      <vt:lpstr>PowerPoint Presentation</vt:lpstr>
      <vt:lpstr>PowerPoint Presentation</vt:lpstr>
      <vt:lpstr>PowerPoint Presentation</vt:lpstr>
      <vt:lpstr>The last step in data reduction is merging.</vt:lpstr>
      <vt:lpstr>PowerPoint Presentation</vt:lpstr>
      <vt:lpstr>Point group 4 is a subset of 422.</vt:lpstr>
      <vt:lpstr>If the point group were truly “4”, then Rmerge would be low in point group “4” but high in “422”</vt:lpstr>
      <vt:lpstr>If the point group were truly “422”, then Rmerge would be low in both “4” and “422”</vt:lpstr>
      <vt:lpstr>Merge symmetry-related measurements</vt:lpstr>
      <vt:lpstr>PowerPoint Presentation</vt:lpstr>
      <vt:lpstr>PowerPoint Presentation</vt:lpstr>
      <vt:lpstr>PowerPoint Presentation</vt:lpstr>
      <vt:lpstr>PowerPoint Presentation</vt:lpstr>
      <vt:lpstr>Prepare a table of data collection statistics &amp; learn to evaluate quality.</vt:lpstr>
      <vt:lpstr>Assignment</vt:lpstr>
      <vt:lpstr>The End</vt:lpstr>
    </vt:vector>
  </TitlesOfParts>
  <Company>UCLA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DC</dc:creator>
  <cp:lastModifiedBy>sawaya</cp:lastModifiedBy>
  <cp:revision>1108</cp:revision>
  <cp:lastPrinted>2018-01-13T03:27:27Z</cp:lastPrinted>
  <dcterms:created xsi:type="dcterms:W3CDTF">2005-01-31T20:11:00Z</dcterms:created>
  <dcterms:modified xsi:type="dcterms:W3CDTF">2024-01-17T02:21:51Z</dcterms:modified>
</cp:coreProperties>
</file>