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2" r:id="rId2"/>
    <p:sldId id="346" r:id="rId3"/>
    <p:sldId id="342" r:id="rId4"/>
    <p:sldId id="343" r:id="rId5"/>
    <p:sldId id="344" r:id="rId6"/>
    <p:sldId id="345" r:id="rId7"/>
    <p:sldId id="348" r:id="rId8"/>
    <p:sldId id="347" r:id="rId9"/>
    <p:sldId id="341" r:id="rId10"/>
    <p:sldId id="353" r:id="rId11"/>
    <p:sldId id="354" r:id="rId12"/>
    <p:sldId id="352" r:id="rId13"/>
    <p:sldId id="350" r:id="rId14"/>
    <p:sldId id="351" r:id="rId15"/>
    <p:sldId id="349" r:id="rId16"/>
    <p:sldId id="311" r:id="rId17"/>
    <p:sldId id="329" r:id="rId18"/>
    <p:sldId id="312" r:id="rId19"/>
    <p:sldId id="335" r:id="rId20"/>
    <p:sldId id="336" r:id="rId21"/>
    <p:sldId id="314" r:id="rId22"/>
    <p:sldId id="333" r:id="rId23"/>
    <p:sldId id="334" r:id="rId24"/>
    <p:sldId id="332" r:id="rId25"/>
    <p:sldId id="339" r:id="rId26"/>
    <p:sldId id="313" r:id="rId27"/>
    <p:sldId id="338" r:id="rId28"/>
    <p:sldId id="337" r:id="rId29"/>
    <p:sldId id="315" r:id="rId30"/>
    <p:sldId id="355" r:id="rId31"/>
    <p:sldId id="356" r:id="rId32"/>
    <p:sldId id="307" r:id="rId33"/>
    <p:sldId id="326" r:id="rId34"/>
    <p:sldId id="321" r:id="rId35"/>
    <p:sldId id="317" r:id="rId36"/>
    <p:sldId id="318" r:id="rId37"/>
    <p:sldId id="340" r:id="rId38"/>
    <p:sldId id="316" r:id="rId39"/>
    <p:sldId id="304" r:id="rId40"/>
    <p:sldId id="359" r:id="rId41"/>
    <p:sldId id="301" r:id="rId42"/>
    <p:sldId id="310" r:id="rId43"/>
    <p:sldId id="309" r:id="rId44"/>
    <p:sldId id="323" r:id="rId45"/>
    <p:sldId id="331" r:id="rId46"/>
    <p:sldId id="360" r:id="rId47"/>
    <p:sldId id="361" r:id="rId48"/>
    <p:sldId id="362" r:id="rId49"/>
    <p:sldId id="363" r:id="rId50"/>
    <p:sldId id="364" r:id="rId51"/>
    <p:sldId id="319" r:id="rId52"/>
    <p:sldId id="306" r:id="rId53"/>
    <p:sldId id="320" r:id="rId54"/>
    <p:sldId id="305" r:id="rId55"/>
    <p:sldId id="330" r:id="rId5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4221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8" autoAdjust="0"/>
    <p:restoredTop sz="94196" autoAdjust="0"/>
  </p:normalViewPr>
  <p:slideViewPr>
    <p:cSldViewPr snapToGrid="0" showGuides="1">
      <p:cViewPr>
        <p:scale>
          <a:sx n="80" d="100"/>
          <a:sy n="80" d="100"/>
        </p:scale>
        <p:origin x="-72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29D95-6ADD-4ADA-983D-37892443BF4F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F276-5C03-46A1-8D8E-22D9E51B7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F276-5C03-46A1-8D8E-22D9E51B78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9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5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1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D4A7C-7587-4144-A62F-6BAD5905F99E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8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73" y="2355682"/>
            <a:ext cx="3042854" cy="2146634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-19.8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57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15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30" y="1447342"/>
            <a:ext cx="3295739" cy="39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15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30" y="1447342"/>
            <a:ext cx="3295739" cy="39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-22.5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06" y="2141344"/>
            <a:ext cx="3406387" cy="25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4" y="1815829"/>
            <a:ext cx="3664966" cy="3180063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28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-37.6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-1.34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-22.3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2529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29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72" y="2073302"/>
            <a:ext cx="3961905" cy="27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3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39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-47.7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31" y="1869232"/>
            <a:ext cx="4421937" cy="31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07" y="1333419"/>
            <a:ext cx="5555912" cy="4196331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-49.0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96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6292923"/>
            <a:ext cx="35287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-16.6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44" y="969630"/>
            <a:ext cx="4900381" cy="49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4" y="6294476"/>
            <a:ext cx="37242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55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-52.8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-27.3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74" y="1767013"/>
            <a:ext cx="4373651" cy="3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5691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-60.5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10" y="1585560"/>
            <a:ext cx="4067754" cy="36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5" y="2311539"/>
            <a:ext cx="3168000" cy="22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35" y="6304002"/>
            <a:ext cx="343641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-61.8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" y="1547155"/>
            <a:ext cx="6974937" cy="37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67" y="-130659"/>
            <a:ext cx="6042222" cy="7092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2204"/>
            <a:ext cx="341046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ordered residues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-57.7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80" y="0"/>
            <a:ext cx="646833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262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59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-59.7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87" y="137041"/>
            <a:ext cx="6380698" cy="6570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95"/>
            <a:ext cx="367650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-56.7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79" y="1"/>
            <a:ext cx="646834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34781"/>
            <a:ext cx="3886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61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-66.6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8" y="10955"/>
            <a:ext cx="611588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352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63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-61.9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167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41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/41aa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6" y="1348034"/>
            <a:ext cx="5453508" cy="41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70" y="0"/>
            <a:ext cx="5899924" cy="6956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0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70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0" y="49360"/>
            <a:ext cx="6275208" cy="6541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" y="6314074"/>
            <a:ext cx="37316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-74.0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2m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3" y="650537"/>
            <a:ext cx="7300058" cy="55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12" y="1714714"/>
            <a:ext cx="4493088" cy="3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-20.1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2m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44" y="2321639"/>
            <a:ext cx="2856991" cy="221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31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-16.0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922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CA150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69" y="2127594"/>
            <a:ext cx="3918857" cy="26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93" y="1683320"/>
            <a:ext cx="4723812" cy="3435499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04002"/>
            <a:ext cx="35524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61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-41.6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67" y="740650"/>
            <a:ext cx="6797685" cy="4970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06279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Glucagon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03" y="6304002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29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-0.17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2587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residues ordered per layer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-45.4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0" y="1055571"/>
            <a:ext cx="3379640" cy="47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033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LC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63558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77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61" y="796021"/>
            <a:ext cx="4962347" cy="52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033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LC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14342"/>
            <a:ext cx="36474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91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-84.7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-37.5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7" y="1404009"/>
            <a:ext cx="5568725" cy="40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4059" y="1316725"/>
            <a:ext cx="2931006" cy="61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14729" y="1407165"/>
            <a:ext cx="2751391" cy="61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3147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RIPK1 RIPK3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04002"/>
            <a:ext cx="380183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Symbol" pitchFamily="18" charset="2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RIPK1 18aa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-14.5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-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000" dirty="0">
                <a:solidFill>
                  <a:srgbClr val="663300"/>
                </a:solidFill>
                <a:latin typeface="Symbol" pitchFamily="18" charset="2"/>
              </a:rPr>
              <a:t> </a:t>
            </a:r>
            <a:endParaRPr lang="en-US" sz="1000" dirty="0" smtClean="0">
              <a:solidFill>
                <a:srgbClr val="663300"/>
              </a:solidFill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83" y="919429"/>
            <a:ext cx="4091328" cy="50005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42163" y="6304002"/>
            <a:ext cx="380183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RIPK3 15aa residues ordered per chain</a:t>
            </a:r>
            <a:r>
              <a:rPr lang="en-US" sz="1000" dirty="0" smtClean="0">
                <a:solidFill>
                  <a:srgbClr val="663300"/>
                </a:solidFill>
                <a:latin typeface="Symbol" pitchFamily="18" charset="2"/>
              </a:rPr>
              <a:t> 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0.35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5" y="6306591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69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-77.5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-39.4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 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cal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5" y="855865"/>
            <a:ext cx="7916264" cy="51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56" y="548089"/>
            <a:ext cx="6639507" cy="5683939"/>
          </a:xfr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8093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54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-65.5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6" y="1696962"/>
            <a:ext cx="4952380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8093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77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-79.4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-27.1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56" y="0"/>
            <a:ext cx="57154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1231946"/>
            <a:ext cx="9142194" cy="4459670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68308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73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-76.9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5" y="612576"/>
            <a:ext cx="8333885" cy="5607598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1682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73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-73.9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1" y="971080"/>
            <a:ext cx="7401409" cy="4915839"/>
          </a:xfrm>
        </p:spPr>
      </p:pic>
      <p:sp>
        <p:nvSpPr>
          <p:cNvPr id="6" name="TextBox 5"/>
          <p:cNvSpPr txBox="1"/>
          <p:nvPr/>
        </p:nvSpPr>
        <p:spPr>
          <a:xfrm>
            <a:off x="0" y="6311013"/>
            <a:ext cx="36949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94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-103.1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44.8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0.48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7" y="62257"/>
            <a:ext cx="8677409" cy="6638484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76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75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-79.0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7" y="84194"/>
            <a:ext cx="8757755" cy="6699951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524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75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-71.2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59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-50.7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-17.7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2" y="1834197"/>
            <a:ext cx="5684020" cy="31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37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-7.3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91" y="1914111"/>
            <a:ext cx="4280481" cy="30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35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-6.1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-0.17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69" y="2067426"/>
            <a:ext cx="4779124" cy="27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35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-25.2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-10.8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1877269"/>
            <a:ext cx="5628902" cy="31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-26.9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88" y="991340"/>
            <a:ext cx="5118223" cy="48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TDP-43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9" y="-217797"/>
            <a:ext cx="7226491" cy="7293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11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-1.71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-10.7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26217"/>
            <a:ext cx="35168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36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8" y="1404010"/>
            <a:ext cx="5568723" cy="40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54" y="1507215"/>
            <a:ext cx="5508892" cy="3843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36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-17.6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41 residues ordered per chain</a:t>
            </a: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-37.7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-0.92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-17.6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TDP-43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0" y="1012341"/>
            <a:ext cx="7681000" cy="4911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50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-47.9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-18.8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 residues ordered per chain</a:t>
            </a:r>
            <a:endParaRPr lang="en-US" sz="1000" b="1" dirty="0" smtClean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-0.08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7" y="1159421"/>
            <a:ext cx="7719405" cy="4539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layer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372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TTR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92 residues ordered per layer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-117.9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-62.1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91" y="786356"/>
            <a:ext cx="4768738" cy="52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88" y="991340"/>
            <a:ext cx="5118223" cy="48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-28.3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-1.09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82" y="126900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-39.0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-17.5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65" y="508365"/>
            <a:ext cx="5841270" cy="5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 smtClean="0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-25.1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-14.4 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 smtClean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000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8" y="1956089"/>
            <a:ext cx="4916383" cy="29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51238</TotalTime>
  <Words>1397</Words>
  <Application>Microsoft Office PowerPoint</Application>
  <PresentationFormat>On-screen Show (4:3)</PresentationFormat>
  <Paragraphs>233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Experiments with entropy terms</dc:title>
  <dc:creator>sawaya</dc:creator>
  <cp:lastModifiedBy>sawaya</cp:lastModifiedBy>
  <cp:revision>340</cp:revision>
  <cp:lastPrinted>2019-11-14T06:30:33Z</cp:lastPrinted>
  <dcterms:created xsi:type="dcterms:W3CDTF">2019-04-11T06:17:28Z</dcterms:created>
  <dcterms:modified xsi:type="dcterms:W3CDTF">2019-12-12T03:54:54Z</dcterms:modified>
</cp:coreProperties>
</file>