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handoutMasterIdLst>
    <p:handoutMasterId r:id="rId108"/>
  </p:handoutMasterIdLst>
  <p:sldIdLst>
    <p:sldId id="483" r:id="rId2"/>
    <p:sldId id="424" r:id="rId3"/>
    <p:sldId id="268" r:id="rId4"/>
    <p:sldId id="484" r:id="rId5"/>
    <p:sldId id="487" r:id="rId6"/>
    <p:sldId id="501" r:id="rId7"/>
    <p:sldId id="431" r:id="rId8"/>
    <p:sldId id="443" r:id="rId9"/>
    <p:sldId id="438" r:id="rId10"/>
    <p:sldId id="433" r:id="rId11"/>
    <p:sldId id="504" r:id="rId12"/>
    <p:sldId id="507" r:id="rId13"/>
    <p:sldId id="509" r:id="rId14"/>
    <p:sldId id="508" r:id="rId15"/>
    <p:sldId id="511" r:id="rId16"/>
    <p:sldId id="495" r:id="rId17"/>
    <p:sldId id="512" r:id="rId18"/>
    <p:sldId id="531" r:id="rId19"/>
    <p:sldId id="513" r:id="rId20"/>
    <p:sldId id="527" r:id="rId21"/>
    <p:sldId id="440" r:id="rId22"/>
    <p:sldId id="439" r:id="rId23"/>
    <p:sldId id="489" r:id="rId24"/>
    <p:sldId id="526" r:id="rId25"/>
    <p:sldId id="387" r:id="rId26"/>
    <p:sldId id="300" r:id="rId27"/>
    <p:sldId id="273" r:id="rId28"/>
    <p:sldId id="282" r:id="rId29"/>
    <p:sldId id="532" r:id="rId30"/>
    <p:sldId id="533" r:id="rId31"/>
    <p:sldId id="534" r:id="rId32"/>
    <p:sldId id="292" r:id="rId33"/>
    <p:sldId id="535" r:id="rId34"/>
    <p:sldId id="536" r:id="rId35"/>
    <p:sldId id="538" r:id="rId36"/>
    <p:sldId id="540" r:id="rId37"/>
    <p:sldId id="539" r:id="rId38"/>
    <p:sldId id="541" r:id="rId39"/>
    <p:sldId id="542" r:id="rId40"/>
    <p:sldId id="543" r:id="rId41"/>
    <p:sldId id="265" r:id="rId42"/>
    <p:sldId id="545" r:id="rId43"/>
    <p:sldId id="547" r:id="rId44"/>
    <p:sldId id="548" r:id="rId45"/>
    <p:sldId id="549" r:id="rId46"/>
    <p:sldId id="521" r:id="rId47"/>
    <p:sldId id="477" r:id="rId48"/>
    <p:sldId id="515" r:id="rId49"/>
    <p:sldId id="516" r:id="rId50"/>
    <p:sldId id="517" r:id="rId51"/>
    <p:sldId id="518" r:id="rId52"/>
    <p:sldId id="550" r:id="rId53"/>
    <p:sldId id="436" r:id="rId54"/>
    <p:sldId id="506" r:id="rId55"/>
    <p:sldId id="505" r:id="rId56"/>
    <p:sldId id="551" r:id="rId57"/>
    <p:sldId id="257" r:id="rId58"/>
    <p:sldId id="524" r:id="rId59"/>
    <p:sldId id="523" r:id="rId60"/>
    <p:sldId id="267" r:id="rId61"/>
    <p:sldId id="258" r:id="rId62"/>
    <p:sldId id="261" r:id="rId63"/>
    <p:sldId id="529" r:id="rId64"/>
    <p:sldId id="260" r:id="rId65"/>
    <p:sldId id="528" r:id="rId66"/>
    <p:sldId id="522" r:id="rId67"/>
    <p:sldId id="388" r:id="rId68"/>
    <p:sldId id="405" r:id="rId69"/>
    <p:sldId id="317" r:id="rId70"/>
    <p:sldId id="502" r:id="rId71"/>
    <p:sldId id="480" r:id="rId72"/>
    <p:sldId id="481" r:id="rId73"/>
    <p:sldId id="344" r:id="rId74"/>
    <p:sldId id="343" r:id="rId75"/>
    <p:sldId id="346" r:id="rId76"/>
    <p:sldId id="342" r:id="rId77"/>
    <p:sldId id="345" r:id="rId78"/>
    <p:sldId id="335" r:id="rId79"/>
    <p:sldId id="336" r:id="rId80"/>
    <p:sldId id="337" r:id="rId81"/>
    <p:sldId id="338" r:id="rId82"/>
    <p:sldId id="339" r:id="rId83"/>
    <p:sldId id="340" r:id="rId84"/>
    <p:sldId id="341" r:id="rId85"/>
    <p:sldId id="350" r:id="rId86"/>
    <p:sldId id="349" r:id="rId87"/>
    <p:sldId id="351" r:id="rId88"/>
    <p:sldId id="352" r:id="rId89"/>
    <p:sldId id="353" r:id="rId90"/>
    <p:sldId id="356" r:id="rId91"/>
    <p:sldId id="357" r:id="rId92"/>
    <p:sldId id="359" r:id="rId93"/>
    <p:sldId id="362" r:id="rId94"/>
    <p:sldId id="364" r:id="rId95"/>
    <p:sldId id="365" r:id="rId96"/>
    <p:sldId id="367" r:id="rId97"/>
    <p:sldId id="366" r:id="rId98"/>
    <p:sldId id="368" r:id="rId99"/>
    <p:sldId id="369" r:id="rId100"/>
    <p:sldId id="363" r:id="rId101"/>
    <p:sldId id="355" r:id="rId102"/>
    <p:sldId id="360" r:id="rId103"/>
    <p:sldId id="445" r:id="rId104"/>
    <p:sldId id="444" r:id="rId105"/>
    <p:sldId id="474" r:id="rId106"/>
  </p:sldIdLst>
  <p:sldSz cx="9144000" cy="6858000" type="screen4x3"/>
  <p:notesSz cx="7010400" cy="9296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54">
          <p15:clr>
            <a:srgbClr val="A4A3A4"/>
          </p15:clr>
        </p15:guide>
        <p15:guide id="2" pos="28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e Sawaya" initials="mrs" lastIdx="2" clrIdx="0"/>
  <p:cmAuthor id="1" name="Sawaya" initials="MRS" lastIdx="2" clrIdx="1"/>
  <p:cmAuthor id="2" name="Michael Sawaya" initials="mrs" lastIdx="7" clrIdx="2"/>
  <p:cmAuthor id="3" name="sawaya" initials="MR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66FF"/>
    <a:srgbClr val="33CCFF"/>
    <a:srgbClr val="808000"/>
    <a:srgbClr val="CC6600"/>
    <a:srgbClr val="FFFFFF"/>
    <a:srgbClr val="92D050"/>
    <a:srgbClr val="CCFF33"/>
    <a:srgbClr val="6905FB"/>
    <a:srgbClr val="9D07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2863" autoAdjust="0"/>
  </p:normalViewPr>
  <p:slideViewPr>
    <p:cSldViewPr snapToGrid="0" showGuides="1">
      <p:cViewPr varScale="1">
        <p:scale>
          <a:sx n="90" d="100"/>
          <a:sy n="90" d="100"/>
        </p:scale>
        <p:origin x="2232" y="66"/>
      </p:cViewPr>
      <p:guideLst>
        <p:guide orient="horz" pos="2154"/>
        <p:guide pos="2887"/>
      </p:guideLst>
    </p:cSldViewPr>
  </p:slideViewPr>
  <p:notesTextViewPr>
    <p:cViewPr>
      <p:scale>
        <a:sx n="100" d="100"/>
        <a:sy n="100" d="100"/>
      </p:scale>
      <p:origin x="0" y="0"/>
    </p:cViewPr>
  </p:notesTextViewPr>
  <p:sorterViewPr>
    <p:cViewPr>
      <p:scale>
        <a:sx n="65" d="100"/>
        <a:sy n="65" d="100"/>
      </p:scale>
      <p:origin x="0" y="0"/>
    </p:cViewPr>
  </p:sorter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3-01-22T01:02:42.182" idx="4">
    <p:pos x="10" y="10"/>
    <p:text>We want to bring the reciprocal lattice point 1,1 into contact with sphere of reflection.
Translate? no
Rotate? yes
How do we rotate reciprocal lattice?
We do it by Rotating the crystal.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3-01-22T13:59:32.404" idx="5">
    <p:pos x="10" y="10"/>
    <p:text>reciprocal lattice rotates around the origin. It is fixed at the point where xrays exit the sphere of reflection.</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3-01-22T01:05:03.981" idx="3">
    <p:pos x="10" y="10"/>
    <p:text>I illustrated how the sphere of reflection can be used to determine the location of a reflection H,K,L from a given set of Bragg Planes (H,K,L).
Indexing uses the same construct but approching from the opposite direction.
In indexing, we start with the location of a reflection on the detector, then use the sphere of reflection to determine which set of Bragg planes produced it.
The solution is trivial, if you know the unit cell parameters and orientation of the crystal.
Just trace the diffraction vector from the film to the point where it crosses the sphere of reflection. The distance from this point to the origin is d*.
How many increments of a* and b* is this point from the origin?
d*=ha*+ kb*+lc*
How can we use these concepts to index our data set?
Let's review our method of data collection.</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036778" cy="46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5" tIns="46069" rIns="92135" bIns="46069" numCol="1" anchor="t" anchorCtr="0" compatLnSpc="1">
            <a:prstTxWarp prst="textNoShape">
              <a:avLst/>
            </a:prstTxWarp>
          </a:bodyPr>
          <a:lstStyle>
            <a:lvl1pPr defTabSz="921183">
              <a:defRPr sz="1200" b="0">
                <a:latin typeface="Arial" charset="0"/>
              </a:defRPr>
            </a:lvl1pPr>
          </a:lstStyle>
          <a:p>
            <a:pPr>
              <a:defRPr/>
            </a:pPr>
            <a:endParaRPr lang="en-US"/>
          </a:p>
        </p:txBody>
      </p:sp>
      <p:sp>
        <p:nvSpPr>
          <p:cNvPr id="74755" name="Rectangle 3"/>
          <p:cNvSpPr>
            <a:spLocks noGrp="1" noChangeArrowheads="1"/>
          </p:cNvSpPr>
          <p:nvPr>
            <p:ph type="dt" sz="quarter" idx="1"/>
          </p:nvPr>
        </p:nvSpPr>
        <p:spPr bwMode="auto">
          <a:xfrm>
            <a:off x="3972030" y="0"/>
            <a:ext cx="3036778" cy="46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5" tIns="46069" rIns="92135" bIns="46069" numCol="1" anchor="t" anchorCtr="0" compatLnSpc="1">
            <a:prstTxWarp prst="textNoShape">
              <a:avLst/>
            </a:prstTxWarp>
          </a:bodyPr>
          <a:lstStyle>
            <a:lvl1pPr algn="r" defTabSz="921183">
              <a:defRPr sz="1200" b="0">
                <a:latin typeface="Arial" charset="0"/>
              </a:defRPr>
            </a:lvl1pPr>
          </a:lstStyle>
          <a:p>
            <a:pPr>
              <a:defRPr/>
            </a:pPr>
            <a:endParaRPr lang="en-US"/>
          </a:p>
        </p:txBody>
      </p:sp>
      <p:sp>
        <p:nvSpPr>
          <p:cNvPr id="74756" name="Rectangle 4"/>
          <p:cNvSpPr>
            <a:spLocks noGrp="1" noChangeArrowheads="1"/>
          </p:cNvSpPr>
          <p:nvPr>
            <p:ph type="ftr" sz="quarter" idx="2"/>
          </p:nvPr>
        </p:nvSpPr>
        <p:spPr bwMode="auto">
          <a:xfrm>
            <a:off x="0" y="8829037"/>
            <a:ext cx="3036778" cy="46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5" tIns="46069" rIns="92135" bIns="46069" numCol="1" anchor="b" anchorCtr="0" compatLnSpc="1">
            <a:prstTxWarp prst="textNoShape">
              <a:avLst/>
            </a:prstTxWarp>
          </a:bodyPr>
          <a:lstStyle>
            <a:lvl1pPr defTabSz="921183">
              <a:defRPr sz="1200" b="0">
                <a:latin typeface="Arial" charset="0"/>
              </a:defRPr>
            </a:lvl1pPr>
          </a:lstStyle>
          <a:p>
            <a:pPr>
              <a:defRPr/>
            </a:pPr>
            <a:endParaRPr lang="en-US"/>
          </a:p>
        </p:txBody>
      </p:sp>
      <p:sp>
        <p:nvSpPr>
          <p:cNvPr id="74757" name="Rectangle 5"/>
          <p:cNvSpPr>
            <a:spLocks noGrp="1" noChangeArrowheads="1"/>
          </p:cNvSpPr>
          <p:nvPr>
            <p:ph type="sldNum" sz="quarter" idx="3"/>
          </p:nvPr>
        </p:nvSpPr>
        <p:spPr bwMode="auto">
          <a:xfrm>
            <a:off x="3972030" y="8829037"/>
            <a:ext cx="3036778" cy="46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5" tIns="46069" rIns="92135" bIns="46069" numCol="1" anchor="b" anchorCtr="0" compatLnSpc="1">
            <a:prstTxWarp prst="textNoShape">
              <a:avLst/>
            </a:prstTxWarp>
          </a:bodyPr>
          <a:lstStyle>
            <a:lvl1pPr algn="r" defTabSz="921183">
              <a:defRPr sz="1200" b="0">
                <a:latin typeface="Arial" charset="0"/>
              </a:defRPr>
            </a:lvl1pPr>
          </a:lstStyle>
          <a:p>
            <a:pPr>
              <a:defRPr/>
            </a:pPr>
            <a:fld id="{EAD0E6F8-B543-4D8F-8573-ACFDB240796F}" type="slidenum">
              <a:rPr lang="en-US"/>
              <a:pPr>
                <a:defRPr/>
              </a:pPr>
              <a:t>‹#›</a:t>
            </a:fld>
            <a:endParaRPr lang="en-US"/>
          </a:p>
        </p:txBody>
      </p:sp>
    </p:spTree>
    <p:extLst>
      <p:ext uri="{BB962C8B-B14F-4D97-AF65-F5344CB8AC3E}">
        <p14:creationId xmlns:p14="http://schemas.microsoft.com/office/powerpoint/2010/main" val="1014061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970339" y="1"/>
            <a:ext cx="3038475" cy="465138"/>
          </a:xfrm>
          <a:prstGeom prst="rect">
            <a:avLst/>
          </a:prstGeom>
        </p:spPr>
        <p:txBody>
          <a:bodyPr vert="horz" lIns="91431" tIns="45715" rIns="91431" bIns="45715" rtlCol="0"/>
          <a:lstStyle>
            <a:lvl1pPr algn="r">
              <a:defRPr sz="1200"/>
            </a:lvl1pPr>
          </a:lstStyle>
          <a:p>
            <a:fld id="{9A1D28C4-02FE-49E6-A05B-C0C2FD0920B3}" type="datetimeFigureOut">
              <a:rPr lang="en-US" smtClean="0"/>
              <a:t>1/17/2023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5138"/>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5138"/>
          </a:xfrm>
          <a:prstGeom prst="rect">
            <a:avLst/>
          </a:prstGeom>
        </p:spPr>
        <p:txBody>
          <a:bodyPr vert="horz" lIns="91431" tIns="45715" rIns="91431" bIns="45715" rtlCol="0" anchor="b"/>
          <a:lstStyle>
            <a:lvl1pPr algn="r">
              <a:defRPr sz="1200"/>
            </a:lvl1pPr>
          </a:lstStyle>
          <a:p>
            <a:fld id="{EE4B0799-8D59-4B15-953B-996F2EA556D4}" type="slidenum">
              <a:rPr lang="en-US" smtClean="0"/>
              <a:t>‹#›</a:t>
            </a:fld>
            <a:endParaRPr lang="en-US"/>
          </a:p>
        </p:txBody>
      </p:sp>
    </p:spTree>
    <p:extLst>
      <p:ext uri="{BB962C8B-B14F-4D97-AF65-F5344CB8AC3E}">
        <p14:creationId xmlns:p14="http://schemas.microsoft.com/office/powerpoint/2010/main" val="105057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t>
            </a:r>
            <a:r>
              <a:rPr lang="en-US"/>
              <a:t>diffraction experiment, </a:t>
            </a:r>
            <a:r>
              <a:rPr lang="en-US" dirty="0"/>
              <a:t>we are trying to measure the Fourier transform of the crystal. The Fourier transform of a crystal is a reciprocal lattice where each lattice point contains a spot with index </a:t>
            </a:r>
            <a:r>
              <a:rPr lang="en-US" dirty="0" err="1"/>
              <a:t>hkl</a:t>
            </a:r>
            <a:r>
              <a:rPr lang="en-US" dirty="0"/>
              <a:t> and </a:t>
            </a:r>
            <a:r>
              <a:rPr lang="en-US"/>
              <a:t>amplitude F, </a:t>
            </a:r>
            <a:r>
              <a:rPr lang="en-US" dirty="0"/>
              <a:t>corresponding to the transform of the motif. We measure intensity. </a:t>
            </a:r>
            <a:r>
              <a:rPr lang="en-US" dirty="0" err="1"/>
              <a:t>F</a:t>
            </a:r>
            <a:r>
              <a:rPr lang="en-US" baseline="-25000" dirty="0" err="1"/>
              <a:t>hkl</a:t>
            </a:r>
            <a:r>
              <a:rPr lang="en-US" dirty="0"/>
              <a:t>= SQRT(</a:t>
            </a:r>
            <a:r>
              <a:rPr lang="en-US" dirty="0" err="1"/>
              <a:t>I</a:t>
            </a:r>
            <a:r>
              <a:rPr lang="en-US" baseline="-25000" dirty="0" err="1"/>
              <a:t>hkl</a:t>
            </a:r>
            <a:r>
              <a:rPr lang="en-US" dirty="0"/>
              <a:t>)</a:t>
            </a:r>
          </a:p>
        </p:txBody>
      </p:sp>
      <p:sp>
        <p:nvSpPr>
          <p:cNvPr id="4" name="Slide Number Placeholder 3"/>
          <p:cNvSpPr>
            <a:spLocks noGrp="1"/>
          </p:cNvSpPr>
          <p:nvPr>
            <p:ph type="sldNum" sz="quarter" idx="5"/>
          </p:nvPr>
        </p:nvSpPr>
        <p:spPr/>
        <p:txBody>
          <a:bodyPr/>
          <a:lstStyle/>
          <a:p>
            <a:fld id="{EE4B0799-8D59-4B15-953B-996F2EA556D4}" type="slidenum">
              <a:rPr lang="en-US" smtClean="0"/>
              <a:t>5</a:t>
            </a:fld>
            <a:endParaRPr lang="en-US"/>
          </a:p>
        </p:txBody>
      </p:sp>
    </p:spTree>
    <p:extLst>
      <p:ext uri="{BB962C8B-B14F-4D97-AF65-F5344CB8AC3E}">
        <p14:creationId xmlns:p14="http://schemas.microsoft.com/office/powerpoint/2010/main" val="385408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easy to guess the symmetry operations. We see the integers 3 and 8 appearing in all the symmetry </a:t>
            </a:r>
            <a:r>
              <a:rPr lang="en-US"/>
              <a:t>equivalent h,k,l values, </a:t>
            </a:r>
            <a:r>
              <a:rPr lang="en-US" dirty="0"/>
              <a:t>but they differ in </a:t>
            </a:r>
            <a:r>
              <a:rPr lang="en-US"/>
              <a:t>+/- sign, </a:t>
            </a:r>
            <a:r>
              <a:rPr lang="en-US" dirty="0"/>
              <a:t>and sometimes 3 and 8 swap positions. (i.e. sometimes 3 is the </a:t>
            </a:r>
            <a:r>
              <a:rPr lang="en-US"/>
              <a:t>h value, </a:t>
            </a:r>
            <a:r>
              <a:rPr lang="en-US" dirty="0"/>
              <a:t>sometimes 3 is the k value. In </a:t>
            </a:r>
            <a:r>
              <a:rPr lang="en-US"/>
              <a:t>this case, </a:t>
            </a:r>
            <a:r>
              <a:rPr lang="en-US" dirty="0"/>
              <a:t>we get the symmetry operators by replacing all instances of 3 with “h” and all instances of 8 with “k”.</a:t>
            </a:r>
          </a:p>
        </p:txBody>
      </p:sp>
      <p:sp>
        <p:nvSpPr>
          <p:cNvPr id="4" name="Slide Number Placeholder 3"/>
          <p:cNvSpPr>
            <a:spLocks noGrp="1"/>
          </p:cNvSpPr>
          <p:nvPr>
            <p:ph type="sldNum" sz="quarter" idx="5"/>
          </p:nvPr>
        </p:nvSpPr>
        <p:spPr/>
        <p:txBody>
          <a:bodyPr/>
          <a:lstStyle/>
          <a:p>
            <a:fld id="{EE4B0799-8D59-4B15-953B-996F2EA556D4}" type="slidenum">
              <a:rPr lang="en-US" smtClean="0"/>
              <a:t>53</a:t>
            </a:fld>
            <a:endParaRPr lang="en-US"/>
          </a:p>
        </p:txBody>
      </p:sp>
    </p:spTree>
    <p:extLst>
      <p:ext uri="{BB962C8B-B14F-4D97-AF65-F5344CB8AC3E}">
        <p14:creationId xmlns:p14="http://schemas.microsoft.com/office/powerpoint/2010/main" val="319378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easy to guess the symmetry operations. We see the integers 3 and 8 appearing in all the symmetry </a:t>
            </a:r>
            <a:r>
              <a:rPr lang="en-US"/>
              <a:t>equivalent h,k,l values, </a:t>
            </a:r>
            <a:r>
              <a:rPr lang="en-US" dirty="0"/>
              <a:t>but they differ in </a:t>
            </a:r>
            <a:r>
              <a:rPr lang="en-US"/>
              <a:t>+/- sign, </a:t>
            </a:r>
            <a:r>
              <a:rPr lang="en-US" dirty="0"/>
              <a:t>and sometimes 3 and 8 swap positions. (i.e. sometimes 3 is the </a:t>
            </a:r>
            <a:r>
              <a:rPr lang="en-US"/>
              <a:t>h value, </a:t>
            </a:r>
            <a:r>
              <a:rPr lang="en-US" dirty="0"/>
              <a:t>sometimes 3 is the k value. In </a:t>
            </a:r>
            <a:r>
              <a:rPr lang="en-US"/>
              <a:t>this case, </a:t>
            </a:r>
            <a:r>
              <a:rPr lang="en-US" dirty="0"/>
              <a:t>we get the symmetry operators by replacing all instances of 3 with “h” and all instances of 8 with “k”.</a:t>
            </a:r>
          </a:p>
        </p:txBody>
      </p:sp>
      <p:sp>
        <p:nvSpPr>
          <p:cNvPr id="4" name="Slide Number Placeholder 3"/>
          <p:cNvSpPr>
            <a:spLocks noGrp="1"/>
          </p:cNvSpPr>
          <p:nvPr>
            <p:ph type="sldNum" sz="quarter" idx="5"/>
          </p:nvPr>
        </p:nvSpPr>
        <p:spPr/>
        <p:txBody>
          <a:bodyPr/>
          <a:lstStyle/>
          <a:p>
            <a:fld id="{EE4B0799-8D59-4B15-953B-996F2EA556D4}" type="slidenum">
              <a:rPr lang="en-US" smtClean="0"/>
              <a:t>54</a:t>
            </a:fld>
            <a:endParaRPr lang="en-US"/>
          </a:p>
        </p:txBody>
      </p:sp>
    </p:spTree>
    <p:extLst>
      <p:ext uri="{BB962C8B-B14F-4D97-AF65-F5344CB8AC3E}">
        <p14:creationId xmlns:p14="http://schemas.microsoft.com/office/powerpoint/2010/main" val="332451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easy to guess the symmetry operations. We see the integers 3 and 8 appearing in all the symmetry </a:t>
            </a:r>
            <a:r>
              <a:rPr lang="en-US"/>
              <a:t>equivalent h,k,l values, </a:t>
            </a:r>
            <a:r>
              <a:rPr lang="en-US" dirty="0"/>
              <a:t>but they differ in </a:t>
            </a:r>
            <a:r>
              <a:rPr lang="en-US"/>
              <a:t>+/- sign, </a:t>
            </a:r>
            <a:r>
              <a:rPr lang="en-US" dirty="0"/>
              <a:t>and sometimes 3 and 8 swap positions. (i.e. sometimes 3 is the </a:t>
            </a:r>
            <a:r>
              <a:rPr lang="en-US"/>
              <a:t>h value, </a:t>
            </a:r>
            <a:r>
              <a:rPr lang="en-US" dirty="0"/>
              <a:t>sometimes 3 is the k value. In </a:t>
            </a:r>
            <a:r>
              <a:rPr lang="en-US"/>
              <a:t>this case, </a:t>
            </a:r>
            <a:r>
              <a:rPr lang="en-US" dirty="0"/>
              <a:t>we get the symmetry operators by replacing all instances of 3 with “h” and all instances of 8 with “k”.</a:t>
            </a:r>
          </a:p>
        </p:txBody>
      </p:sp>
      <p:sp>
        <p:nvSpPr>
          <p:cNvPr id="4" name="Slide Number Placeholder 3"/>
          <p:cNvSpPr>
            <a:spLocks noGrp="1"/>
          </p:cNvSpPr>
          <p:nvPr>
            <p:ph type="sldNum" sz="quarter" idx="5"/>
          </p:nvPr>
        </p:nvSpPr>
        <p:spPr/>
        <p:txBody>
          <a:bodyPr/>
          <a:lstStyle/>
          <a:p>
            <a:fld id="{EE4B0799-8D59-4B15-953B-996F2EA556D4}" type="slidenum">
              <a:rPr lang="en-US" smtClean="0"/>
              <a:t>55</a:t>
            </a:fld>
            <a:endParaRPr lang="en-US"/>
          </a:p>
        </p:txBody>
      </p:sp>
    </p:spTree>
    <p:extLst>
      <p:ext uri="{BB962C8B-B14F-4D97-AF65-F5344CB8AC3E}">
        <p14:creationId xmlns:p14="http://schemas.microsoft.com/office/powerpoint/2010/main" val="1028922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B0799-8D59-4B15-953B-996F2EA556D4}" type="slidenum">
              <a:rPr lang="en-US" smtClean="0"/>
              <a:t>56</a:t>
            </a:fld>
            <a:endParaRPr lang="en-US"/>
          </a:p>
        </p:txBody>
      </p:sp>
    </p:spTree>
    <p:extLst>
      <p:ext uri="{BB962C8B-B14F-4D97-AF65-F5344CB8AC3E}">
        <p14:creationId xmlns:p14="http://schemas.microsoft.com/office/powerpoint/2010/main" val="147994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A4C65D-439E-4589-B8B4-9DC2FDAC28C7}" type="slidenum">
              <a:rPr lang="en-US"/>
              <a:pPr>
                <a:defRPr/>
              </a:pPr>
              <a:t>‹#›</a:t>
            </a:fld>
            <a:endParaRPr lang="en-US"/>
          </a:p>
        </p:txBody>
      </p:sp>
    </p:spTree>
    <p:extLst>
      <p:ext uri="{BB962C8B-B14F-4D97-AF65-F5344CB8AC3E}">
        <p14:creationId xmlns:p14="http://schemas.microsoft.com/office/powerpoint/2010/main" val="37298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23A455-8F5A-434C-8080-8487D52A316D}" type="slidenum">
              <a:rPr lang="en-US"/>
              <a:pPr>
                <a:defRPr/>
              </a:pPr>
              <a:t>‹#›</a:t>
            </a:fld>
            <a:endParaRPr lang="en-US"/>
          </a:p>
        </p:txBody>
      </p:sp>
    </p:spTree>
    <p:extLst>
      <p:ext uri="{BB962C8B-B14F-4D97-AF65-F5344CB8AC3E}">
        <p14:creationId xmlns:p14="http://schemas.microsoft.com/office/powerpoint/2010/main" val="66460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389B9-CC8C-4118-B285-EE49F8865AB0}" type="slidenum">
              <a:rPr lang="en-US"/>
              <a:pPr>
                <a:defRPr/>
              </a:pPr>
              <a:t>‹#›</a:t>
            </a:fld>
            <a:endParaRPr lang="en-US"/>
          </a:p>
        </p:txBody>
      </p:sp>
    </p:spTree>
    <p:extLst>
      <p:ext uri="{BB962C8B-B14F-4D97-AF65-F5344CB8AC3E}">
        <p14:creationId xmlns:p14="http://schemas.microsoft.com/office/powerpoint/2010/main" val="139042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CA52A6-C3BD-43B1-80E6-EE9A59E5D464}" type="slidenum">
              <a:rPr lang="en-US"/>
              <a:pPr>
                <a:defRPr/>
              </a:pPr>
              <a:t>‹#›</a:t>
            </a:fld>
            <a:endParaRPr lang="en-US"/>
          </a:p>
        </p:txBody>
      </p:sp>
    </p:spTree>
    <p:extLst>
      <p:ext uri="{BB962C8B-B14F-4D97-AF65-F5344CB8AC3E}">
        <p14:creationId xmlns:p14="http://schemas.microsoft.com/office/powerpoint/2010/main" val="292528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B01AC-8148-41AD-BE71-CD5B480A4CD6}" type="slidenum">
              <a:rPr lang="en-US"/>
              <a:pPr>
                <a:defRPr/>
              </a:pPr>
              <a:t>‹#›</a:t>
            </a:fld>
            <a:endParaRPr lang="en-US"/>
          </a:p>
        </p:txBody>
      </p:sp>
    </p:spTree>
    <p:extLst>
      <p:ext uri="{BB962C8B-B14F-4D97-AF65-F5344CB8AC3E}">
        <p14:creationId xmlns:p14="http://schemas.microsoft.com/office/powerpoint/2010/main" val="770299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5E7C90-205D-456D-BF81-CF05CF1CAECF}" type="slidenum">
              <a:rPr lang="en-US"/>
              <a:pPr>
                <a:defRPr/>
              </a:pPr>
              <a:t>‹#›</a:t>
            </a:fld>
            <a:endParaRPr lang="en-US"/>
          </a:p>
        </p:txBody>
      </p:sp>
    </p:spTree>
    <p:extLst>
      <p:ext uri="{BB962C8B-B14F-4D97-AF65-F5344CB8AC3E}">
        <p14:creationId xmlns:p14="http://schemas.microsoft.com/office/powerpoint/2010/main" val="37306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09843B-21F6-45DC-BD48-F01E3A96614C}" type="slidenum">
              <a:rPr lang="en-US"/>
              <a:pPr>
                <a:defRPr/>
              </a:pPr>
              <a:t>‹#›</a:t>
            </a:fld>
            <a:endParaRPr lang="en-US"/>
          </a:p>
        </p:txBody>
      </p:sp>
    </p:spTree>
    <p:extLst>
      <p:ext uri="{BB962C8B-B14F-4D97-AF65-F5344CB8AC3E}">
        <p14:creationId xmlns:p14="http://schemas.microsoft.com/office/powerpoint/2010/main" val="55376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305650-C03C-48E8-B6B9-D1CD6063DBE8}" type="slidenum">
              <a:rPr lang="en-US"/>
              <a:pPr>
                <a:defRPr/>
              </a:pPr>
              <a:t>‹#›</a:t>
            </a:fld>
            <a:endParaRPr lang="en-US"/>
          </a:p>
        </p:txBody>
      </p:sp>
    </p:spTree>
    <p:extLst>
      <p:ext uri="{BB962C8B-B14F-4D97-AF65-F5344CB8AC3E}">
        <p14:creationId xmlns:p14="http://schemas.microsoft.com/office/powerpoint/2010/main" val="332916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B09B2E-247D-4002-81EB-74E10930C165}" type="slidenum">
              <a:rPr lang="en-US"/>
              <a:pPr>
                <a:defRPr/>
              </a:pPr>
              <a:t>‹#›</a:t>
            </a:fld>
            <a:endParaRPr lang="en-US"/>
          </a:p>
        </p:txBody>
      </p:sp>
    </p:spTree>
    <p:extLst>
      <p:ext uri="{BB962C8B-B14F-4D97-AF65-F5344CB8AC3E}">
        <p14:creationId xmlns:p14="http://schemas.microsoft.com/office/powerpoint/2010/main" val="149363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072AFA-F7A7-4391-91AE-CF2DF48FC9C9}" type="slidenum">
              <a:rPr lang="en-US"/>
              <a:pPr>
                <a:defRPr/>
              </a:pPr>
              <a:t>‹#›</a:t>
            </a:fld>
            <a:endParaRPr lang="en-US"/>
          </a:p>
        </p:txBody>
      </p:sp>
    </p:spTree>
    <p:extLst>
      <p:ext uri="{BB962C8B-B14F-4D97-AF65-F5344CB8AC3E}">
        <p14:creationId xmlns:p14="http://schemas.microsoft.com/office/powerpoint/2010/main" val="163962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F0316-8362-4E34-811C-C7E53D307125}" type="slidenum">
              <a:rPr lang="en-US"/>
              <a:pPr>
                <a:defRPr/>
              </a:pPr>
              <a:t>‹#›</a:t>
            </a:fld>
            <a:endParaRPr lang="en-US"/>
          </a:p>
        </p:txBody>
      </p:sp>
    </p:spTree>
    <p:extLst>
      <p:ext uri="{BB962C8B-B14F-4D97-AF65-F5344CB8AC3E}">
        <p14:creationId xmlns:p14="http://schemas.microsoft.com/office/powerpoint/2010/main" val="261850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92683-4E28-4666-86F1-3C19FD1A05C9}" type="slidenum">
              <a:rPr lang="en-US"/>
              <a:pPr>
                <a:defRPr/>
              </a:pPr>
              <a:t>‹#›</a:t>
            </a:fld>
            <a:endParaRPr lang="en-US"/>
          </a:p>
        </p:txBody>
      </p:sp>
    </p:spTree>
    <p:extLst>
      <p:ext uri="{BB962C8B-B14F-4D97-AF65-F5344CB8AC3E}">
        <p14:creationId xmlns:p14="http://schemas.microsoft.com/office/powerpoint/2010/main" val="2911339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BD560A52-3DAE-4C09-8235-77CE283F38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pg"/><Relationship Id="rId18" Type="http://schemas.openxmlformats.org/officeDocument/2006/relationships/image" Target="../media/image39.jpg"/><Relationship Id="rId3" Type="http://schemas.openxmlformats.org/officeDocument/2006/relationships/image" Target="../media/image24.jpg"/><Relationship Id="rId21" Type="http://schemas.openxmlformats.org/officeDocument/2006/relationships/image" Target="../media/image42.jpg"/><Relationship Id="rId7" Type="http://schemas.openxmlformats.org/officeDocument/2006/relationships/image" Target="../media/image28.jpg"/><Relationship Id="rId12" Type="http://schemas.openxmlformats.org/officeDocument/2006/relationships/image" Target="../media/image33.jpg"/><Relationship Id="rId17" Type="http://schemas.openxmlformats.org/officeDocument/2006/relationships/image" Target="../media/image38.jpg"/><Relationship Id="rId2" Type="http://schemas.openxmlformats.org/officeDocument/2006/relationships/image" Target="../media/image23.jpg"/><Relationship Id="rId16" Type="http://schemas.openxmlformats.org/officeDocument/2006/relationships/image" Target="../media/image37.jpg"/><Relationship Id="rId20"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5" Type="http://schemas.openxmlformats.org/officeDocument/2006/relationships/image" Target="../media/image36.jpg"/><Relationship Id="rId10" Type="http://schemas.openxmlformats.org/officeDocument/2006/relationships/image" Target="../media/image31.jpg"/><Relationship Id="rId19" Type="http://schemas.openxmlformats.org/officeDocument/2006/relationships/image" Target="../media/image40.jpg"/><Relationship Id="rId4" Type="http://schemas.openxmlformats.org/officeDocument/2006/relationships/image" Target="../media/image25.jpg"/><Relationship Id="rId9" Type="http://schemas.openxmlformats.org/officeDocument/2006/relationships/image" Target="../media/image30.jpg"/><Relationship Id="rId1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image" Target="../media/image34.jpg"/><Relationship Id="rId18" Type="http://schemas.openxmlformats.org/officeDocument/2006/relationships/image" Target="../media/image39.jp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jpg"/><Relationship Id="rId34" Type="http://schemas.openxmlformats.org/officeDocument/2006/relationships/image" Target="../media/image55.png"/><Relationship Id="rId7" Type="http://schemas.openxmlformats.org/officeDocument/2006/relationships/image" Target="../media/image28.jpg"/><Relationship Id="rId2" Type="http://schemas.openxmlformats.org/officeDocument/2006/relationships/image" Target="../media/image23.jpg"/><Relationship Id="rId16" Type="http://schemas.openxmlformats.org/officeDocument/2006/relationships/image" Target="../media/image37.jpg"/><Relationship Id="rId20" Type="http://schemas.openxmlformats.org/officeDocument/2006/relationships/image" Target="../media/image41.jp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27.jpg"/><Relationship Id="rId11" Type="http://schemas.openxmlformats.org/officeDocument/2006/relationships/image" Target="../media/image32.jp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6.jpg"/><Relationship Id="rId15" Type="http://schemas.openxmlformats.org/officeDocument/2006/relationships/image" Target="../media/image36.jp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jpg"/><Relationship Id="rId19" Type="http://schemas.openxmlformats.org/officeDocument/2006/relationships/image" Target="../media/image40.jpg"/><Relationship Id="rId31" Type="http://schemas.openxmlformats.org/officeDocument/2006/relationships/image" Target="../media/image52.png"/><Relationship Id="rId4" Type="http://schemas.openxmlformats.org/officeDocument/2006/relationships/image" Target="../media/image25.jpg"/><Relationship Id="rId9" Type="http://schemas.openxmlformats.org/officeDocument/2006/relationships/image" Target="../media/image30.jpg"/><Relationship Id="rId14" Type="http://schemas.openxmlformats.org/officeDocument/2006/relationships/image" Target="../media/image35.jp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8" Type="http://schemas.openxmlformats.org/officeDocument/2006/relationships/image" Target="../media/image29.jpg"/><Relationship Id="rId3" Type="http://schemas.openxmlformats.org/officeDocument/2006/relationships/image" Target="../media/image24.jpg"/><Relationship Id="rId12" Type="http://schemas.openxmlformats.org/officeDocument/2006/relationships/image" Target="../media/image33.jpg"/><Relationship Id="rId17" Type="http://schemas.openxmlformats.org/officeDocument/2006/relationships/image" Target="../media/image38.jp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png"/><Relationship Id="rId7" Type="http://schemas.openxmlformats.org/officeDocument/2006/relationships/image" Target="../media/image68.pn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png"/><Relationship Id="rId41"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png"/><Relationship Id="rId40" Type="http://schemas.openxmlformats.org/officeDocument/2006/relationships/image" Target="../media/image101.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71.png"/><Relationship Id="rId19" Type="http://schemas.openxmlformats.org/officeDocument/2006/relationships/image" Target="../media/image80.png"/><Relationship Id="rId31" Type="http://schemas.openxmlformats.org/officeDocument/2006/relationships/image" Target="../media/image92.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png"/><Relationship Id="rId8" Type="http://schemas.openxmlformats.org/officeDocument/2006/relationships/image" Target="../media/image69.png"/><Relationship Id="rId3" Type="http://schemas.openxmlformats.org/officeDocument/2006/relationships/image" Target="../media/image64.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9.png"/><Relationship Id="rId21" Type="http://schemas.openxmlformats.org/officeDocument/2006/relationships/image" Target="../media/image125.png"/><Relationship Id="rId7" Type="http://schemas.openxmlformats.org/officeDocument/2006/relationships/image" Target="../media/image113.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image" Target="../media/image108.png"/><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119.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10.png"/><Relationship Id="rId9" Type="http://schemas.openxmlformats.org/officeDocument/2006/relationships/image" Target="../media/image107.png"/><Relationship Id="rId14" Type="http://schemas.openxmlformats.org/officeDocument/2006/relationships/image" Target="../media/image1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26.png"/><Relationship Id="rId1" Type="http://schemas.openxmlformats.org/officeDocument/2006/relationships/slideLayout" Target="../slideLayouts/slideLayout4.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4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26.png"/><Relationship Id="rId3" Type="http://schemas.openxmlformats.org/officeDocument/2006/relationships/image" Target="../media/image136.png"/><Relationship Id="rId7" Type="http://schemas.openxmlformats.org/officeDocument/2006/relationships/image" Target="../media/image132.png"/><Relationship Id="rId12" Type="http://schemas.openxmlformats.org/officeDocument/2006/relationships/image" Target="../media/image127.png"/><Relationship Id="rId2" Type="http://schemas.openxmlformats.org/officeDocument/2006/relationships/image" Target="../media/image137.png"/><Relationship Id="rId1" Type="http://schemas.openxmlformats.org/officeDocument/2006/relationships/slideLayout" Target="../slideLayouts/slideLayout4.xml"/><Relationship Id="rId6" Type="http://schemas.openxmlformats.org/officeDocument/2006/relationships/image" Target="../media/image133.png"/><Relationship Id="rId11" Type="http://schemas.openxmlformats.org/officeDocument/2006/relationships/image" Target="../media/image128.png"/><Relationship Id="rId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35.png"/><Relationship Id="rId9" Type="http://schemas.openxmlformats.org/officeDocument/2006/relationships/image" Target="../media/image130.png"/><Relationship Id="rId14" Type="http://schemas.openxmlformats.org/officeDocument/2006/relationships/image" Target="../media/image138.png"/></Relationships>
</file>

<file path=ppt/slides/_rels/slide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DB6237-6A73-4C66-B317-D08800D1C229}"/>
              </a:ext>
            </a:extLst>
          </p:cNvPr>
          <p:cNvGrpSpPr/>
          <p:nvPr/>
        </p:nvGrpSpPr>
        <p:grpSpPr>
          <a:xfrm>
            <a:off x="-5837" y="1547188"/>
            <a:ext cx="3153889" cy="3251200"/>
            <a:chOff x="681190" y="2262452"/>
            <a:chExt cx="3153889" cy="3251200"/>
          </a:xfrm>
          <a:solidFill>
            <a:schemeClr val="bg1">
              <a:lumMod val="95000"/>
            </a:schemeClr>
          </a:solidFill>
        </p:grpSpPr>
        <p:sp>
          <p:nvSpPr>
            <p:cNvPr id="4" name="Rectangle 3">
              <a:extLst>
                <a:ext uri="{FF2B5EF4-FFF2-40B4-BE49-F238E27FC236}">
                  <a16:creationId xmlns:a16="http://schemas.microsoft.com/office/drawing/2014/main" id="{5F20301C-6F01-4D77-AF44-E26D4C6B63CB}"/>
                </a:ext>
              </a:extLst>
            </p:cNvPr>
            <p:cNvSpPr/>
            <p:nvPr/>
          </p:nvSpPr>
          <p:spPr>
            <a:xfrm>
              <a:off x="681190" y="2262452"/>
              <a:ext cx="2544289" cy="2641600"/>
            </a:xfrm>
            <a:prstGeom prst="rect">
              <a:avLst/>
            </a:prstGeom>
            <a:grpFill/>
            <a:ln>
              <a:solidFill>
                <a:schemeClr val="tx1"/>
              </a:solidFill>
            </a:ln>
          </p:spPr>
          <p:txBody>
            <a:bodyPr rtlCol="0" anchor="ctr"/>
            <a:lstStyle/>
            <a:p>
              <a:pPr algn="ctr"/>
              <a:endParaRPr lang="en-US"/>
            </a:p>
          </p:txBody>
        </p:sp>
        <p:sp>
          <p:nvSpPr>
            <p:cNvPr id="24" name="Rectangle 23">
              <a:extLst>
                <a:ext uri="{FF2B5EF4-FFF2-40B4-BE49-F238E27FC236}">
                  <a16:creationId xmlns:a16="http://schemas.microsoft.com/office/drawing/2014/main" id="{218C601D-A1C2-4366-9FD3-9A5408656C97}"/>
                </a:ext>
              </a:extLst>
            </p:cNvPr>
            <p:cNvSpPr/>
            <p:nvPr/>
          </p:nvSpPr>
          <p:spPr>
            <a:xfrm>
              <a:off x="833590" y="2414852"/>
              <a:ext cx="2544289" cy="2641600"/>
            </a:xfrm>
            <a:prstGeom prst="rect">
              <a:avLst/>
            </a:prstGeom>
            <a:grpFill/>
            <a:ln>
              <a:solidFill>
                <a:schemeClr val="tx1"/>
              </a:solidFill>
            </a:ln>
          </p:spPr>
          <p:txBody>
            <a:bodyPr rtlCol="0" anchor="ctr"/>
            <a:lstStyle/>
            <a:p>
              <a:pPr algn="ctr"/>
              <a:endParaRPr lang="en-US"/>
            </a:p>
          </p:txBody>
        </p:sp>
        <p:sp>
          <p:nvSpPr>
            <p:cNvPr id="25" name="Rectangle 24">
              <a:extLst>
                <a:ext uri="{FF2B5EF4-FFF2-40B4-BE49-F238E27FC236}">
                  <a16:creationId xmlns:a16="http://schemas.microsoft.com/office/drawing/2014/main" id="{9AC61BC6-3B38-4FF1-A9AD-9D228456B7A1}"/>
                </a:ext>
              </a:extLst>
            </p:cNvPr>
            <p:cNvSpPr/>
            <p:nvPr/>
          </p:nvSpPr>
          <p:spPr>
            <a:xfrm>
              <a:off x="985990" y="2567252"/>
              <a:ext cx="2544289" cy="2641600"/>
            </a:xfrm>
            <a:prstGeom prst="rect">
              <a:avLst/>
            </a:prstGeom>
            <a:grpFill/>
            <a:ln>
              <a:solidFill>
                <a:schemeClr val="tx1"/>
              </a:solidFill>
            </a:ln>
          </p:spPr>
          <p:txBody>
            <a:bodyPr rtlCol="0" anchor="ctr"/>
            <a:lstStyle/>
            <a:p>
              <a:pPr algn="ctr"/>
              <a:endParaRPr lang="en-US"/>
            </a:p>
          </p:txBody>
        </p:sp>
        <p:sp>
          <p:nvSpPr>
            <p:cNvPr id="26" name="Rectangle 25">
              <a:extLst>
                <a:ext uri="{FF2B5EF4-FFF2-40B4-BE49-F238E27FC236}">
                  <a16:creationId xmlns:a16="http://schemas.microsoft.com/office/drawing/2014/main" id="{AEE01887-EB29-4E4F-A1AA-EE43C2E2839D}"/>
                </a:ext>
              </a:extLst>
            </p:cNvPr>
            <p:cNvSpPr/>
            <p:nvPr/>
          </p:nvSpPr>
          <p:spPr>
            <a:xfrm>
              <a:off x="1138390" y="2719652"/>
              <a:ext cx="2544289" cy="2641600"/>
            </a:xfrm>
            <a:prstGeom prst="rect">
              <a:avLst/>
            </a:prstGeom>
            <a:grpFill/>
            <a:ln>
              <a:solidFill>
                <a:schemeClr val="tx1"/>
              </a:solidFill>
            </a:ln>
          </p:spPr>
          <p:txBody>
            <a:bodyPr rtlCol="0" anchor="ctr"/>
            <a:lstStyle/>
            <a:p>
              <a:pPr algn="ctr"/>
              <a:endParaRPr lang="en-US"/>
            </a:p>
          </p:txBody>
        </p:sp>
        <p:sp>
          <p:nvSpPr>
            <p:cNvPr id="27" name="Rectangle 26">
              <a:extLst>
                <a:ext uri="{FF2B5EF4-FFF2-40B4-BE49-F238E27FC236}">
                  <a16:creationId xmlns:a16="http://schemas.microsoft.com/office/drawing/2014/main" id="{87236170-837E-4CE1-9FB8-1AC941899D9F}"/>
                </a:ext>
              </a:extLst>
            </p:cNvPr>
            <p:cNvSpPr/>
            <p:nvPr/>
          </p:nvSpPr>
          <p:spPr>
            <a:xfrm>
              <a:off x="1290790" y="2872052"/>
              <a:ext cx="2544289" cy="2641600"/>
            </a:xfrm>
            <a:prstGeom prst="rect">
              <a:avLst/>
            </a:prstGeom>
            <a:grpFill/>
            <a:ln>
              <a:solidFill>
                <a:schemeClr val="tx1"/>
              </a:solidFill>
            </a:ln>
          </p:spPr>
          <p:txBody>
            <a:bodyPr rtlCol="0" anchor="ctr"/>
            <a:lstStyle/>
            <a:p>
              <a:pPr algn="ctr"/>
              <a:endParaRPr lang="en-US"/>
            </a:p>
          </p:txBody>
        </p:sp>
      </p:grpSp>
      <p:sp>
        <p:nvSpPr>
          <p:cNvPr id="10242" name="Rectangle 2"/>
          <p:cNvSpPr>
            <a:spLocks noGrp="1" noChangeArrowheads="1"/>
          </p:cNvSpPr>
          <p:nvPr>
            <p:ph type="title"/>
          </p:nvPr>
        </p:nvSpPr>
        <p:spPr>
          <a:xfrm>
            <a:off x="457200" y="274638"/>
            <a:ext cx="8229600" cy="838200"/>
          </a:xfrm>
        </p:spPr>
        <p:txBody>
          <a:bodyPr/>
          <a:lstStyle/>
          <a:p>
            <a:pPr algn="l"/>
            <a:r>
              <a:rPr lang="en-US" dirty="0"/>
              <a:t>Data Reduction Goals</a:t>
            </a:r>
            <a:endParaRPr lang="en-US" b="1" dirty="0"/>
          </a:p>
        </p:txBody>
      </p:sp>
      <p:sp>
        <p:nvSpPr>
          <p:cNvPr id="10243" name="Rectangle 3"/>
          <p:cNvSpPr>
            <a:spLocks noGrp="1" noChangeArrowheads="1"/>
          </p:cNvSpPr>
          <p:nvPr>
            <p:ph type="body" idx="1"/>
          </p:nvPr>
        </p:nvSpPr>
        <p:spPr>
          <a:xfrm>
            <a:off x="451363" y="1243463"/>
            <a:ext cx="8374063" cy="868363"/>
          </a:xfrm>
          <a:solidFill>
            <a:schemeClr val="bg1"/>
          </a:solidFill>
        </p:spPr>
        <p:txBody>
          <a:bodyPr/>
          <a:lstStyle/>
          <a:p>
            <a:pPr marL="0" indent="0">
              <a:lnSpc>
                <a:spcPct val="90000"/>
              </a:lnSpc>
              <a:buNone/>
            </a:pPr>
            <a:r>
              <a:rPr lang="en-US" sz="2000" dirty="0"/>
              <a:t>From a series of </a:t>
            </a:r>
            <a:r>
              <a:rPr lang="en-US" sz="2000"/>
              <a:t>diffraction images, </a:t>
            </a:r>
            <a:r>
              <a:rPr lang="en-US" sz="2000" dirty="0"/>
              <a:t>obtain a file containing the intensity (</a:t>
            </a:r>
            <a:r>
              <a:rPr lang="en-US" sz="2000" dirty="0" err="1">
                <a:latin typeface="Times" pitchFamily="18" charset="0"/>
              </a:rPr>
              <a:t>I</a:t>
            </a:r>
            <a:r>
              <a:rPr lang="en-US" sz="2000" baseline="-25000" dirty="0" err="1">
                <a:latin typeface="Times" pitchFamily="18" charset="0"/>
              </a:rPr>
              <a:t>hkl</a:t>
            </a:r>
            <a:r>
              <a:rPr lang="en-US" sz="2000" dirty="0"/>
              <a:t>) and standard deviation (</a:t>
            </a:r>
            <a:r>
              <a:rPr lang="en-US" sz="2000" dirty="0">
                <a:latin typeface="Symbol" pitchFamily="18" charset="2"/>
              </a:rPr>
              <a:t>s</a:t>
            </a:r>
            <a:r>
              <a:rPr lang="en-US" sz="2000" dirty="0"/>
              <a:t>(</a:t>
            </a:r>
            <a:r>
              <a:rPr lang="en-US" sz="2000" dirty="0" err="1">
                <a:latin typeface="Times" pitchFamily="18" charset="0"/>
              </a:rPr>
              <a:t>I</a:t>
            </a:r>
            <a:r>
              <a:rPr lang="en-US" sz="2000" baseline="-25000" dirty="0" err="1">
                <a:latin typeface="Times" pitchFamily="18" charset="0"/>
              </a:rPr>
              <a:t>hkl</a:t>
            </a:r>
            <a:r>
              <a:rPr lang="en-US" sz="2000" dirty="0"/>
              <a:t>)) for </a:t>
            </a:r>
            <a:r>
              <a:rPr lang="en-US" sz="2000"/>
              <a:t>each reflection, </a:t>
            </a:r>
            <a:r>
              <a:rPr lang="en-US" sz="2000" dirty="0" err="1"/>
              <a:t>hkl</a:t>
            </a:r>
            <a:r>
              <a:rPr lang="en-US" sz="2000" dirty="0"/>
              <a:t>.</a:t>
            </a:r>
          </a:p>
        </p:txBody>
      </p:sp>
      <p:sp>
        <p:nvSpPr>
          <p:cNvPr id="10244" name="Text Box 4"/>
          <p:cNvSpPr txBox="1">
            <a:spLocks noChangeArrowheads="1"/>
          </p:cNvSpPr>
          <p:nvPr/>
        </p:nvSpPr>
        <p:spPr bwMode="auto">
          <a:xfrm>
            <a:off x="6003925" y="2921000"/>
            <a:ext cx="25781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latin typeface="Courier" pitchFamily="49" charset="0"/>
              </a:rPr>
              <a:t>H   K   L      I      </a:t>
            </a:r>
            <a:r>
              <a:rPr lang="en-US" sz="1200">
                <a:latin typeface="Symbol" pitchFamily="18" charset="2"/>
              </a:rPr>
              <a:t>s</a:t>
            </a:r>
          </a:p>
          <a:p>
            <a:r>
              <a:rPr lang="en-US" sz="1200">
                <a:latin typeface="Courier" pitchFamily="49" charset="0"/>
              </a:rPr>
              <a:t>0   0   4  3295.4   174.0</a:t>
            </a:r>
          </a:p>
          <a:p>
            <a:r>
              <a:rPr lang="en-US" sz="1200">
                <a:latin typeface="Courier" pitchFamily="49" charset="0"/>
              </a:rPr>
              <a:t>0   0   8   482.1    28.7</a:t>
            </a:r>
          </a:p>
          <a:p>
            <a:r>
              <a:rPr lang="en-US" sz="1200">
                <a:latin typeface="Courier" pitchFamily="49" charset="0"/>
              </a:rPr>
              <a:t>0   0  12  9691.0   500.7</a:t>
            </a:r>
          </a:p>
          <a:p>
            <a:r>
              <a:rPr lang="en-US" sz="1200">
                <a:latin typeface="Courier" pitchFamily="49" charset="0"/>
              </a:rPr>
              <a:t>0   0  16  1743.9    67.4</a:t>
            </a:r>
          </a:p>
          <a:p>
            <a:r>
              <a:rPr lang="en-US" sz="1200">
                <a:latin typeface="Courier" pitchFamily="49" charset="0"/>
              </a:rPr>
              <a:t>0   0  20  5856.0   221.0</a:t>
            </a:r>
          </a:p>
          <a:p>
            <a:r>
              <a:rPr lang="en-US" sz="1200">
                <a:latin typeface="Courier" pitchFamily="49" charset="0"/>
              </a:rPr>
              <a:t>0   0  24 14066.5   436.2</a:t>
            </a:r>
          </a:p>
          <a:p>
            <a:r>
              <a:rPr lang="en-US" sz="1200">
                <a:latin typeface="Courier" pitchFamily="49" charset="0"/>
              </a:rPr>
              <a:t>0   0  28  9936.3   311.7</a:t>
            </a:r>
          </a:p>
          <a:p>
            <a:r>
              <a:rPr lang="en-US" sz="1200">
                <a:latin typeface="Courier" pitchFamily="49" charset="0"/>
              </a:rPr>
              <a:t>0   0  36  8409.8   273.4</a:t>
            </a:r>
          </a:p>
          <a:p>
            <a:r>
              <a:rPr lang="en-US" sz="1200">
                <a:latin typeface="Courier" pitchFamily="49" charset="0"/>
              </a:rPr>
              <a:t>0   0  40   790.5    32.8</a:t>
            </a:r>
          </a:p>
          <a:p>
            <a:r>
              <a:rPr lang="en-US" sz="1200">
                <a:latin typeface="Courier" pitchFamily="49" charset="0"/>
              </a:rPr>
              <a:t>0   0  44   103.4    18.4</a:t>
            </a:r>
          </a:p>
          <a:p>
            <a:r>
              <a:rPr lang="en-US" sz="1200">
                <a:latin typeface="Courier" pitchFamily="49" charset="0"/>
              </a:rPr>
              <a:t>.   .   .      .       .</a:t>
            </a:r>
          </a:p>
          <a:p>
            <a:r>
              <a:rPr lang="en-US" sz="1200">
                <a:latin typeface="Courier" pitchFamily="49" charset="0"/>
              </a:rPr>
              <a:t>.   .   .      .       .</a:t>
            </a:r>
          </a:p>
          <a:p>
            <a:r>
              <a:rPr lang="en-US" sz="1200">
                <a:latin typeface="Courier" pitchFamily="49" charset="0"/>
              </a:rPr>
              <a:t>.   .   .      .       .</a:t>
            </a:r>
          </a:p>
          <a:p>
            <a:r>
              <a:rPr lang="en-US" sz="1200">
                <a:latin typeface="Courier" pitchFamily="49" charset="0"/>
              </a:rPr>
              <a:t>37   7   0    28.5    16.2</a:t>
            </a:r>
          </a:p>
          <a:p>
            <a:r>
              <a:rPr lang="en-US" sz="1200">
                <a:latin typeface="Courier" pitchFamily="49" charset="0"/>
              </a:rPr>
              <a:t>37   7   1   110.1    10.9</a:t>
            </a:r>
          </a:p>
          <a:p>
            <a:r>
              <a:rPr lang="en-US" sz="1200">
                <a:latin typeface="Courier" pitchFamily="49" charset="0"/>
              </a:rPr>
              <a:t>37   7   2   337.4    13.3</a:t>
            </a:r>
          </a:p>
          <a:p>
            <a:r>
              <a:rPr lang="en-US" sz="1200">
                <a:latin typeface="Courier" pitchFamily="49" charset="0"/>
              </a:rPr>
              <a:t>37   7   3    98.5    10.6</a:t>
            </a:r>
          </a:p>
          <a:p>
            <a:r>
              <a:rPr lang="en-US" sz="1200">
                <a:latin typeface="Courier" pitchFamily="49" charset="0"/>
              </a:rPr>
              <a:t>37   7   4    25.9    10.7</a:t>
            </a:r>
            <a:endParaRPr lang="en-US" sz="2000">
              <a:latin typeface="Courier" pitchFamily="49" charset="0"/>
            </a:endParaRPr>
          </a:p>
        </p:txBody>
      </p:sp>
      <p:pic>
        <p:nvPicPr>
          <p:cNvPr id="10261" name="Picture 21" descr="diffractio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188" y="2303463"/>
            <a:ext cx="2536825" cy="264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4" name="Picture 24" descr="diffrac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75" y="2590800"/>
            <a:ext cx="2641600" cy="2536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7" name="Picture 27" descr="diffractio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2917825"/>
            <a:ext cx="2536825" cy="264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diffraction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888" y="3325813"/>
            <a:ext cx="2641600" cy="2536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57" name="Picture 17" descr="diffrac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7575" y="3744913"/>
            <a:ext cx="2789238" cy="2624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68" name="Line 28"/>
          <p:cNvSpPr>
            <a:spLocks noChangeShapeType="1"/>
          </p:cNvSpPr>
          <p:nvPr/>
        </p:nvSpPr>
        <p:spPr bwMode="auto">
          <a:xfrm>
            <a:off x="4765675" y="4816475"/>
            <a:ext cx="8128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Text Box 29"/>
          <p:cNvSpPr txBox="1">
            <a:spLocks noChangeArrowheads="1"/>
          </p:cNvSpPr>
          <p:nvPr/>
        </p:nvSpPr>
        <p:spPr bwMode="auto">
          <a:xfrm>
            <a:off x="2847975" y="2616200"/>
            <a:ext cx="2624436" cy="6771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a:t>Set of 720 images.</a:t>
            </a:r>
          </a:p>
          <a:p>
            <a:r>
              <a:rPr lang="en-US" b="0" dirty="0"/>
              <a:t>Each image covers 0.5°</a:t>
            </a:r>
          </a:p>
        </p:txBody>
      </p:sp>
      <p:sp>
        <p:nvSpPr>
          <p:cNvPr id="10270" name="Text Box 30"/>
          <p:cNvSpPr txBox="1">
            <a:spLocks noChangeArrowheads="1"/>
          </p:cNvSpPr>
          <p:nvPr/>
        </p:nvSpPr>
        <p:spPr bwMode="auto">
          <a:xfrm>
            <a:off x="6227763" y="2446338"/>
            <a:ext cx="2100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t>Final intensities</a:t>
            </a:r>
          </a:p>
        </p:txBody>
      </p:sp>
      <p:sp>
        <p:nvSpPr>
          <p:cNvPr id="10271" name="Text Box 31"/>
          <p:cNvSpPr txBox="1">
            <a:spLocks noChangeArrowheads="1"/>
          </p:cNvSpPr>
          <p:nvPr/>
        </p:nvSpPr>
        <p:spPr bwMode="auto">
          <a:xfrm>
            <a:off x="3961159" y="3282950"/>
            <a:ext cx="2109788" cy="137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US" sz="2800" b="1" dirty="0"/>
              <a:t>Index</a:t>
            </a:r>
          </a:p>
          <a:p>
            <a:pPr>
              <a:buFontTx/>
              <a:buAutoNum type="arabicPeriod"/>
            </a:pPr>
            <a:r>
              <a:rPr lang="en-US" sz="2800" b="1" dirty="0"/>
              <a:t>Integrate</a:t>
            </a:r>
          </a:p>
          <a:p>
            <a:pPr>
              <a:buFontTx/>
              <a:buAutoNum type="arabicPeriod"/>
            </a:pPr>
            <a:r>
              <a:rPr lang="en-US" sz="2800" b="1" dirty="0"/>
              <a:t>Merge</a:t>
            </a:r>
          </a:p>
        </p:txBody>
      </p:sp>
      <p:grpSp>
        <p:nvGrpSpPr>
          <p:cNvPr id="10274" name="Group 34"/>
          <p:cNvGrpSpPr>
            <a:grpSpLocks/>
          </p:cNvGrpSpPr>
          <p:nvPr/>
        </p:nvGrpSpPr>
        <p:grpSpPr bwMode="auto">
          <a:xfrm>
            <a:off x="3078163" y="6443661"/>
            <a:ext cx="4491038" cy="369887"/>
            <a:chOff x="1939" y="4059"/>
            <a:chExt cx="2829" cy="233"/>
          </a:xfrm>
        </p:grpSpPr>
        <p:sp>
          <p:nvSpPr>
            <p:cNvPr id="10272" name="Text Box 32"/>
            <p:cNvSpPr txBox="1">
              <a:spLocks noChangeArrowheads="1"/>
            </p:cNvSpPr>
            <p:nvPr/>
          </p:nvSpPr>
          <p:spPr bwMode="auto">
            <a:xfrm>
              <a:off x="1939" y="4059"/>
              <a:ext cx="81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13,000 </a:t>
              </a:r>
              <a:r>
                <a:rPr lang="en-US" dirty="0"/>
                <a:t>Mb</a:t>
              </a:r>
            </a:p>
          </p:txBody>
        </p:sp>
        <p:sp>
          <p:nvSpPr>
            <p:cNvPr id="10273" name="Text Box 33"/>
            <p:cNvSpPr txBox="1">
              <a:spLocks noChangeArrowheads="1"/>
            </p:cNvSpPr>
            <p:nvPr/>
          </p:nvSpPr>
          <p:spPr bwMode="auto">
            <a:xfrm>
              <a:off x="4320" y="4059"/>
              <a:ext cx="44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2 Mb</a:t>
              </a:r>
            </a:p>
          </p:txBody>
        </p:sp>
      </p:grpSp>
      <p:sp>
        <p:nvSpPr>
          <p:cNvPr id="2" name="TextBox 1">
            <a:extLst>
              <a:ext uri="{FF2B5EF4-FFF2-40B4-BE49-F238E27FC236}">
                <a16:creationId xmlns:a16="http://schemas.microsoft.com/office/drawing/2014/main" id="{444786EC-9172-47CB-9AE5-F4893964BC5E}"/>
              </a:ext>
            </a:extLst>
          </p:cNvPr>
          <p:cNvSpPr txBox="1"/>
          <p:nvPr/>
        </p:nvSpPr>
        <p:spPr>
          <a:xfrm>
            <a:off x="2184698" y="3750428"/>
            <a:ext cx="569387" cy="369332"/>
          </a:xfrm>
          <a:prstGeom prst="rect">
            <a:avLst/>
          </a:prstGeom>
          <a:noFill/>
        </p:spPr>
        <p:txBody>
          <a:bodyPr wrap="none" rtlCol="0">
            <a:spAutoFit/>
          </a:bodyPr>
          <a:lstStyle/>
          <a:p>
            <a:r>
              <a:rPr lang="en-US" b="0" dirty="0">
                <a:solidFill>
                  <a:schemeClr val="tx1">
                    <a:lumMod val="50000"/>
                    <a:lumOff val="50000"/>
                  </a:schemeClr>
                </a:solidFill>
              </a:rPr>
              <a:t>720</a:t>
            </a:r>
          </a:p>
        </p:txBody>
      </p:sp>
      <p:sp>
        <p:nvSpPr>
          <p:cNvPr id="19" name="TextBox 18">
            <a:extLst>
              <a:ext uri="{FF2B5EF4-FFF2-40B4-BE49-F238E27FC236}">
                <a16:creationId xmlns:a16="http://schemas.microsoft.com/office/drawing/2014/main" id="{3F22B5D2-B606-44EC-A348-8A7CEA5904D1}"/>
              </a:ext>
            </a:extLst>
          </p:cNvPr>
          <p:cNvSpPr txBox="1"/>
          <p:nvPr/>
        </p:nvSpPr>
        <p:spPr>
          <a:xfrm>
            <a:off x="1769049" y="3329753"/>
            <a:ext cx="569387" cy="369332"/>
          </a:xfrm>
          <a:prstGeom prst="rect">
            <a:avLst/>
          </a:prstGeom>
          <a:noFill/>
        </p:spPr>
        <p:txBody>
          <a:bodyPr wrap="none" rtlCol="0">
            <a:spAutoFit/>
          </a:bodyPr>
          <a:lstStyle/>
          <a:p>
            <a:r>
              <a:rPr lang="en-US" b="0" dirty="0">
                <a:solidFill>
                  <a:schemeClr val="tx1">
                    <a:lumMod val="50000"/>
                    <a:lumOff val="50000"/>
                  </a:schemeClr>
                </a:solidFill>
              </a:rPr>
              <a:t>719</a:t>
            </a:r>
          </a:p>
        </p:txBody>
      </p:sp>
      <p:sp>
        <p:nvSpPr>
          <p:cNvPr id="20" name="TextBox 19">
            <a:extLst>
              <a:ext uri="{FF2B5EF4-FFF2-40B4-BE49-F238E27FC236}">
                <a16:creationId xmlns:a16="http://schemas.microsoft.com/office/drawing/2014/main" id="{206E2A15-94B8-4A35-8863-460B1792360B}"/>
              </a:ext>
            </a:extLst>
          </p:cNvPr>
          <p:cNvSpPr txBox="1"/>
          <p:nvPr/>
        </p:nvSpPr>
        <p:spPr>
          <a:xfrm>
            <a:off x="1367829" y="2920132"/>
            <a:ext cx="569387" cy="369332"/>
          </a:xfrm>
          <a:prstGeom prst="rect">
            <a:avLst/>
          </a:prstGeom>
          <a:noFill/>
        </p:spPr>
        <p:txBody>
          <a:bodyPr wrap="none" rtlCol="0">
            <a:spAutoFit/>
          </a:bodyPr>
          <a:lstStyle/>
          <a:p>
            <a:r>
              <a:rPr lang="en-US" b="0" dirty="0">
                <a:solidFill>
                  <a:schemeClr val="tx1">
                    <a:lumMod val="50000"/>
                    <a:lumOff val="50000"/>
                  </a:schemeClr>
                </a:solidFill>
              </a:rPr>
              <a:t>718</a:t>
            </a:r>
          </a:p>
        </p:txBody>
      </p:sp>
      <p:sp>
        <p:nvSpPr>
          <p:cNvPr id="21" name="TextBox 20">
            <a:extLst>
              <a:ext uri="{FF2B5EF4-FFF2-40B4-BE49-F238E27FC236}">
                <a16:creationId xmlns:a16="http://schemas.microsoft.com/office/drawing/2014/main" id="{2AB29ECD-14A1-4D6F-BC18-3180FB8313A6}"/>
              </a:ext>
            </a:extLst>
          </p:cNvPr>
          <p:cNvSpPr txBox="1"/>
          <p:nvPr/>
        </p:nvSpPr>
        <p:spPr>
          <a:xfrm>
            <a:off x="1027298" y="2590504"/>
            <a:ext cx="569387" cy="369332"/>
          </a:xfrm>
          <a:prstGeom prst="rect">
            <a:avLst/>
          </a:prstGeom>
          <a:noFill/>
        </p:spPr>
        <p:txBody>
          <a:bodyPr wrap="none" rtlCol="0">
            <a:spAutoFit/>
          </a:bodyPr>
          <a:lstStyle/>
          <a:p>
            <a:r>
              <a:rPr lang="en-US" b="0" dirty="0">
                <a:solidFill>
                  <a:schemeClr val="tx1">
                    <a:lumMod val="50000"/>
                    <a:lumOff val="50000"/>
                  </a:schemeClr>
                </a:solidFill>
              </a:rPr>
              <a:t>717</a:t>
            </a:r>
          </a:p>
        </p:txBody>
      </p:sp>
      <p:sp>
        <p:nvSpPr>
          <p:cNvPr id="22" name="TextBox 21">
            <a:extLst>
              <a:ext uri="{FF2B5EF4-FFF2-40B4-BE49-F238E27FC236}">
                <a16:creationId xmlns:a16="http://schemas.microsoft.com/office/drawing/2014/main" id="{7DFCAD31-E42C-4540-A4D4-A7EB6604EB31}"/>
              </a:ext>
            </a:extLst>
          </p:cNvPr>
          <p:cNvSpPr txBox="1"/>
          <p:nvPr/>
        </p:nvSpPr>
        <p:spPr>
          <a:xfrm>
            <a:off x="735301" y="2300329"/>
            <a:ext cx="569387" cy="369332"/>
          </a:xfrm>
          <a:prstGeom prst="rect">
            <a:avLst/>
          </a:prstGeom>
          <a:noFill/>
        </p:spPr>
        <p:txBody>
          <a:bodyPr wrap="none" rtlCol="0">
            <a:spAutoFit/>
          </a:bodyPr>
          <a:lstStyle/>
          <a:p>
            <a:r>
              <a:rPr lang="en-US" b="0" dirty="0">
                <a:solidFill>
                  <a:schemeClr val="tx1">
                    <a:lumMod val="50000"/>
                    <a:lumOff val="50000"/>
                  </a:schemeClr>
                </a:solidFill>
              </a:rPr>
              <a:t>716</a:t>
            </a:r>
          </a:p>
        </p:txBody>
      </p:sp>
    </p:spTree>
    <p:extLst>
      <p:ext uri="{BB962C8B-B14F-4D97-AF65-F5344CB8AC3E}">
        <p14:creationId xmlns:p14="http://schemas.microsoft.com/office/powerpoint/2010/main" val="78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4"/>
                                        </p:tgtEl>
                                        <p:attrNameLst>
                                          <p:attrName>style.visibility</p:attrName>
                                        </p:attrNameLst>
                                      </p:cBhvr>
                                      <p:to>
                                        <p:strVal val="visible"/>
                                      </p:to>
                                    </p:set>
                                    <p:anim calcmode="lin" valueType="num">
                                      <p:cBhvr additive="base">
                                        <p:cTn id="7" dur="500" fill="hold"/>
                                        <p:tgtEl>
                                          <p:spTgt spid="10264"/>
                                        </p:tgtEl>
                                        <p:attrNameLst>
                                          <p:attrName>ppt_x</p:attrName>
                                        </p:attrNameLst>
                                      </p:cBhvr>
                                      <p:tavLst>
                                        <p:tav tm="0">
                                          <p:val>
                                            <p:strVal val="#ppt_x"/>
                                          </p:val>
                                        </p:tav>
                                        <p:tav tm="100000">
                                          <p:val>
                                            <p:strVal val="#ppt_x"/>
                                          </p:val>
                                        </p:tav>
                                      </p:tavLst>
                                    </p:anim>
                                    <p:anim calcmode="lin" valueType="num">
                                      <p:cBhvr additive="base">
                                        <p:cTn id="8" dur="500" fill="hold"/>
                                        <p:tgtEl>
                                          <p:spTgt spid="102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0267"/>
                                        </p:tgtEl>
                                        <p:attrNameLst>
                                          <p:attrName>style.visibility</p:attrName>
                                        </p:attrNameLst>
                                      </p:cBhvr>
                                      <p:to>
                                        <p:strVal val="visible"/>
                                      </p:to>
                                    </p:set>
                                    <p:anim calcmode="lin" valueType="num">
                                      <p:cBhvr additive="base">
                                        <p:cTn id="16" dur="500" fill="hold"/>
                                        <p:tgtEl>
                                          <p:spTgt spid="10267"/>
                                        </p:tgtEl>
                                        <p:attrNameLst>
                                          <p:attrName>ppt_x</p:attrName>
                                        </p:attrNameLst>
                                      </p:cBhvr>
                                      <p:tavLst>
                                        <p:tav tm="0">
                                          <p:val>
                                            <p:strVal val="#ppt_x"/>
                                          </p:val>
                                        </p:tav>
                                        <p:tav tm="100000">
                                          <p:val>
                                            <p:strVal val="#ppt_x"/>
                                          </p:val>
                                        </p:tav>
                                      </p:tavLst>
                                    </p:anim>
                                    <p:anim calcmode="lin" valueType="num">
                                      <p:cBhvr additive="base">
                                        <p:cTn id="17" dur="500" fill="hold"/>
                                        <p:tgtEl>
                                          <p:spTgt spid="1026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000"/>
                            </p:stCondLst>
                            <p:childTnLst>
                              <p:par>
                                <p:cTn id="23" presetID="2" presetClass="entr" presetSubtype="4" fill="hold" nodeType="afterEffect">
                                  <p:stCondLst>
                                    <p:cond delay="0"/>
                                  </p:stCondLst>
                                  <p:childTnLst>
                                    <p:set>
                                      <p:cBhvr>
                                        <p:cTn id="24" dur="1" fill="hold">
                                          <p:stCondLst>
                                            <p:cond delay="0"/>
                                          </p:stCondLst>
                                        </p:cTn>
                                        <p:tgtEl>
                                          <p:spTgt spid="10245"/>
                                        </p:tgtEl>
                                        <p:attrNameLst>
                                          <p:attrName>style.visibility</p:attrName>
                                        </p:attrNameLst>
                                      </p:cBhvr>
                                      <p:to>
                                        <p:strVal val="visible"/>
                                      </p:to>
                                    </p:set>
                                    <p:anim calcmode="lin" valueType="num">
                                      <p:cBhvr additive="base">
                                        <p:cTn id="25" dur="500" fill="hold"/>
                                        <p:tgtEl>
                                          <p:spTgt spid="10245"/>
                                        </p:tgtEl>
                                        <p:attrNameLst>
                                          <p:attrName>ppt_x</p:attrName>
                                        </p:attrNameLst>
                                      </p:cBhvr>
                                      <p:tavLst>
                                        <p:tav tm="0">
                                          <p:val>
                                            <p:strVal val="#ppt_x"/>
                                          </p:val>
                                        </p:tav>
                                        <p:tav tm="100000">
                                          <p:val>
                                            <p:strVal val="#ppt_x"/>
                                          </p:val>
                                        </p:tav>
                                      </p:tavLst>
                                    </p:anim>
                                    <p:anim calcmode="lin" valueType="num">
                                      <p:cBhvr additive="base">
                                        <p:cTn id="26" dur="500" fill="hold"/>
                                        <p:tgtEl>
                                          <p:spTgt spid="1024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10257"/>
                                        </p:tgtEl>
                                        <p:attrNameLst>
                                          <p:attrName>style.visibility</p:attrName>
                                        </p:attrNameLst>
                                      </p:cBhvr>
                                      <p:to>
                                        <p:strVal val="visible"/>
                                      </p:to>
                                    </p:set>
                                    <p:anim calcmode="lin" valueType="num">
                                      <p:cBhvr additive="base">
                                        <p:cTn id="34" dur="500" fill="hold"/>
                                        <p:tgtEl>
                                          <p:spTgt spid="10257"/>
                                        </p:tgtEl>
                                        <p:attrNameLst>
                                          <p:attrName>ppt_x</p:attrName>
                                        </p:attrNameLst>
                                      </p:cBhvr>
                                      <p:tavLst>
                                        <p:tav tm="0">
                                          <p:val>
                                            <p:strVal val="#ppt_x"/>
                                          </p:val>
                                        </p:tav>
                                        <p:tav tm="100000">
                                          <p:val>
                                            <p:strVal val="#ppt_x"/>
                                          </p:val>
                                        </p:tav>
                                      </p:tavLst>
                                    </p:anim>
                                    <p:anim calcmode="lin" valueType="num">
                                      <p:cBhvr additive="base">
                                        <p:cTn id="35" dur="500" fill="hold"/>
                                        <p:tgtEl>
                                          <p:spTgt spid="1025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1027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1" grpId="0" animBg="1"/>
      <p:bldP spid="2" grpId="0"/>
      <p:bldP spid="19"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33338" y="9978"/>
            <a:ext cx="9144000" cy="596900"/>
          </a:xfrm>
        </p:spPr>
        <p:txBody>
          <a:bodyPr/>
          <a:lstStyle/>
          <a:p>
            <a:pPr eaLnBrk="1" hangingPunct="1"/>
            <a:r>
              <a:rPr lang="en-US" sz="4000" dirty="0">
                <a:solidFill>
                  <a:schemeClr val="tx1"/>
                </a:solidFill>
              </a:rPr>
              <a:t>Index the reflection circled in </a:t>
            </a:r>
            <a:r>
              <a:rPr lang="en-US" sz="4000" dirty="0">
                <a:solidFill>
                  <a:srgbClr val="00FFFF"/>
                </a:solidFill>
              </a:rPr>
              <a:t>cyan</a:t>
            </a:r>
            <a:r>
              <a:rPr lang="en-US" sz="4000" dirty="0">
                <a:solidFill>
                  <a:schemeClr val="tx1"/>
                </a:solidFill>
              </a:rPr>
              <a:t>.</a:t>
            </a:r>
          </a:p>
        </p:txBody>
      </p:sp>
      <p:sp>
        <p:nvSpPr>
          <p:cNvPr id="12293" name="Text Box 473"/>
          <p:cNvSpPr txBox="1">
            <a:spLocks noChangeArrowheads="1"/>
          </p:cNvSpPr>
          <p:nvPr/>
        </p:nvSpPr>
        <p:spPr bwMode="auto">
          <a:xfrm>
            <a:off x="100610" y="811040"/>
            <a:ext cx="187838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What pieces of information are required to index this reflection?</a:t>
            </a:r>
          </a:p>
        </p:txBody>
      </p:sp>
      <p:sp>
        <p:nvSpPr>
          <p:cNvPr id="12333" name="Oval 682"/>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8" name="Text Box 473">
            <a:extLst>
              <a:ext uri="{FF2B5EF4-FFF2-40B4-BE49-F238E27FC236}">
                <a16:creationId xmlns:a16="http://schemas.microsoft.com/office/drawing/2014/main" id="{9E45D741-6C59-4D5B-9EA7-6F42692DEBBB}"/>
              </a:ext>
            </a:extLst>
          </p:cNvPr>
          <p:cNvSpPr txBox="1">
            <a:spLocks noChangeArrowheads="1"/>
          </p:cNvSpPr>
          <p:nvPr/>
        </p:nvSpPr>
        <p:spPr bwMode="auto">
          <a:xfrm>
            <a:off x="6656904" y="5530969"/>
            <a:ext cx="2736477" cy="1200329"/>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1) Define lattice points</a:t>
            </a:r>
          </a:p>
          <a:p>
            <a:pPr eaLnBrk="1" hangingPunct="1"/>
            <a:r>
              <a:rPr lang="en-US" b="0" dirty="0"/>
              <a:t>2) Define </a:t>
            </a:r>
            <a:r>
              <a:rPr lang="en-US" b="0"/>
              <a:t>a*,b*, </a:t>
            </a:r>
            <a:r>
              <a:rPr lang="en-US" b="0" dirty="0"/>
              <a:t>c*  direction &amp; length</a:t>
            </a:r>
          </a:p>
          <a:p>
            <a:pPr eaLnBrk="1" hangingPunct="1"/>
            <a:r>
              <a:rPr lang="en-US" b="0" dirty="0"/>
              <a:t>3) Locate origin.</a:t>
            </a:r>
          </a:p>
        </p:txBody>
      </p:sp>
    </p:spTree>
    <p:extLst>
      <p:ext uri="{BB962C8B-B14F-4D97-AF65-F5344CB8AC3E}">
        <p14:creationId xmlns:p14="http://schemas.microsoft.com/office/powerpoint/2010/main" val="15014256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168"/>
          <p:cNvGrpSpPr>
            <a:grpSpLocks/>
          </p:cNvGrpSpPr>
          <p:nvPr/>
        </p:nvGrpSpPr>
        <p:grpSpPr bwMode="auto">
          <a:xfrm>
            <a:off x="4351338" y="1900238"/>
            <a:ext cx="2330450" cy="4940300"/>
            <a:chOff x="2735" y="1173"/>
            <a:chExt cx="1468" cy="3112"/>
          </a:xfrm>
        </p:grpSpPr>
        <p:sp>
          <p:nvSpPr>
            <p:cNvPr id="88126" name="AutoShape 169"/>
            <p:cNvSpPr>
              <a:spLocks noChangeArrowheads="1"/>
            </p:cNvSpPr>
            <p:nvPr/>
          </p:nvSpPr>
          <p:spPr bwMode="auto">
            <a:xfrm rot="5400000" flipH="1">
              <a:off x="3331" y="193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27" name="AutoShape 170"/>
            <p:cNvSpPr>
              <a:spLocks noChangeArrowheads="1"/>
            </p:cNvSpPr>
            <p:nvPr/>
          </p:nvSpPr>
          <p:spPr bwMode="auto">
            <a:xfrm rot="5400000" flipH="1">
              <a:off x="3095" y="204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28" name="AutoShape 171"/>
            <p:cNvSpPr>
              <a:spLocks noChangeArrowheads="1"/>
            </p:cNvSpPr>
            <p:nvPr/>
          </p:nvSpPr>
          <p:spPr bwMode="auto">
            <a:xfrm rot="5400000" flipH="1">
              <a:off x="2856" y="214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29" name="AutoShape 172"/>
            <p:cNvSpPr>
              <a:spLocks noChangeArrowheads="1"/>
            </p:cNvSpPr>
            <p:nvPr/>
          </p:nvSpPr>
          <p:spPr bwMode="auto">
            <a:xfrm rot="5400000" flipH="1">
              <a:off x="2620" y="225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8130" name="Group 173"/>
            <p:cNvGrpSpPr>
              <a:grpSpLocks/>
            </p:cNvGrpSpPr>
            <p:nvPr/>
          </p:nvGrpSpPr>
          <p:grpSpPr bwMode="auto">
            <a:xfrm rot="5400000">
              <a:off x="3161" y="2286"/>
              <a:ext cx="623" cy="473"/>
              <a:chOff x="1435" y="2160"/>
              <a:chExt cx="1089" cy="742"/>
            </a:xfrm>
          </p:grpSpPr>
          <p:sp>
            <p:nvSpPr>
              <p:cNvPr id="88205" name="AutoShape 17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06" name="AutoShape 17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8131" name="Group 176"/>
            <p:cNvGrpSpPr>
              <a:grpSpLocks/>
            </p:cNvGrpSpPr>
            <p:nvPr/>
          </p:nvGrpSpPr>
          <p:grpSpPr bwMode="auto">
            <a:xfrm rot="5400000">
              <a:off x="2686" y="2495"/>
              <a:ext cx="623" cy="473"/>
              <a:chOff x="1435" y="2160"/>
              <a:chExt cx="1089" cy="742"/>
            </a:xfrm>
          </p:grpSpPr>
          <p:sp>
            <p:nvSpPr>
              <p:cNvPr id="88203" name="AutoShape 17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04" name="AutoShape 17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8132" name="AutoShape 179"/>
            <p:cNvSpPr>
              <a:spLocks noChangeArrowheads="1"/>
            </p:cNvSpPr>
            <p:nvPr/>
          </p:nvSpPr>
          <p:spPr bwMode="auto">
            <a:xfrm rot="5400000" flipH="1">
              <a:off x="3331" y="276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33" name="AutoShape 180"/>
            <p:cNvSpPr>
              <a:spLocks noChangeArrowheads="1"/>
            </p:cNvSpPr>
            <p:nvPr/>
          </p:nvSpPr>
          <p:spPr bwMode="auto">
            <a:xfrm rot="5400000" flipH="1">
              <a:off x="3095" y="287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34" name="AutoShape 181"/>
            <p:cNvSpPr>
              <a:spLocks noChangeArrowheads="1"/>
            </p:cNvSpPr>
            <p:nvPr/>
          </p:nvSpPr>
          <p:spPr bwMode="auto">
            <a:xfrm rot="5400000" flipH="1">
              <a:off x="2856" y="297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35" name="AutoShape 182"/>
            <p:cNvSpPr>
              <a:spLocks noChangeArrowheads="1"/>
            </p:cNvSpPr>
            <p:nvPr/>
          </p:nvSpPr>
          <p:spPr bwMode="auto">
            <a:xfrm rot="5400000" flipH="1">
              <a:off x="2620" y="308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36" name="AutoShape 183"/>
            <p:cNvSpPr>
              <a:spLocks noChangeArrowheads="1"/>
            </p:cNvSpPr>
            <p:nvPr/>
          </p:nvSpPr>
          <p:spPr bwMode="auto">
            <a:xfrm rot="5400000" flipH="1">
              <a:off x="3330" y="152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37" name="AutoShape 184"/>
            <p:cNvSpPr>
              <a:spLocks noChangeArrowheads="1"/>
            </p:cNvSpPr>
            <p:nvPr/>
          </p:nvSpPr>
          <p:spPr bwMode="auto">
            <a:xfrm rot="5400000" flipH="1">
              <a:off x="3094" y="162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38" name="AutoShape 185"/>
            <p:cNvSpPr>
              <a:spLocks noChangeArrowheads="1"/>
            </p:cNvSpPr>
            <p:nvPr/>
          </p:nvSpPr>
          <p:spPr bwMode="auto">
            <a:xfrm rot="5400000" flipH="1">
              <a:off x="2855" y="1732"/>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39" name="AutoShape 186"/>
            <p:cNvSpPr>
              <a:spLocks noChangeArrowheads="1"/>
            </p:cNvSpPr>
            <p:nvPr/>
          </p:nvSpPr>
          <p:spPr bwMode="auto">
            <a:xfrm rot="5400000" flipH="1">
              <a:off x="2619" y="1837"/>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40" name="Line 187"/>
            <p:cNvSpPr>
              <a:spLocks noChangeShapeType="1"/>
            </p:cNvSpPr>
            <p:nvPr/>
          </p:nvSpPr>
          <p:spPr bwMode="auto">
            <a:xfrm flipV="1">
              <a:off x="3471" y="2315"/>
              <a:ext cx="0" cy="421"/>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41" name="Line 188"/>
            <p:cNvSpPr>
              <a:spLocks noChangeShapeType="1"/>
            </p:cNvSpPr>
            <p:nvPr/>
          </p:nvSpPr>
          <p:spPr bwMode="auto">
            <a:xfrm flipV="1">
              <a:off x="3463" y="2625"/>
              <a:ext cx="245" cy="107"/>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42" name="Text Box 189"/>
            <p:cNvSpPr txBox="1">
              <a:spLocks noChangeArrowheads="1"/>
            </p:cNvSpPr>
            <p:nvPr/>
          </p:nvSpPr>
          <p:spPr bwMode="auto">
            <a:xfrm>
              <a:off x="3485" y="2637"/>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a*</a:t>
              </a:r>
            </a:p>
          </p:txBody>
        </p:sp>
        <p:sp>
          <p:nvSpPr>
            <p:cNvPr id="88143" name="Text Box 190"/>
            <p:cNvSpPr txBox="1">
              <a:spLocks noChangeArrowheads="1"/>
            </p:cNvSpPr>
            <p:nvPr/>
          </p:nvSpPr>
          <p:spPr bwMode="auto">
            <a:xfrm>
              <a:off x="3233" y="2435"/>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b*</a:t>
              </a:r>
            </a:p>
          </p:txBody>
        </p:sp>
        <p:sp>
          <p:nvSpPr>
            <p:cNvPr id="88144" name="AutoShape 191"/>
            <p:cNvSpPr>
              <a:spLocks noChangeArrowheads="1"/>
            </p:cNvSpPr>
            <p:nvPr/>
          </p:nvSpPr>
          <p:spPr bwMode="auto">
            <a:xfrm rot="5400000" flipH="1">
              <a:off x="3803" y="1728"/>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45" name="AutoShape 192"/>
            <p:cNvSpPr>
              <a:spLocks noChangeArrowheads="1"/>
            </p:cNvSpPr>
            <p:nvPr/>
          </p:nvSpPr>
          <p:spPr bwMode="auto">
            <a:xfrm rot="5400000" flipH="1">
              <a:off x="3567" y="1833"/>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8146" name="Group 193"/>
            <p:cNvGrpSpPr>
              <a:grpSpLocks/>
            </p:cNvGrpSpPr>
            <p:nvPr/>
          </p:nvGrpSpPr>
          <p:grpSpPr bwMode="auto">
            <a:xfrm rot="5400000">
              <a:off x="3633" y="2077"/>
              <a:ext cx="623" cy="473"/>
              <a:chOff x="1435" y="2160"/>
              <a:chExt cx="1089" cy="742"/>
            </a:xfrm>
          </p:grpSpPr>
          <p:sp>
            <p:nvSpPr>
              <p:cNvPr id="88201" name="AutoShape 19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02" name="AutoShape 19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8147" name="AutoShape 196"/>
            <p:cNvSpPr>
              <a:spLocks noChangeArrowheads="1"/>
            </p:cNvSpPr>
            <p:nvPr/>
          </p:nvSpPr>
          <p:spPr bwMode="auto">
            <a:xfrm rot="5400000" flipH="1">
              <a:off x="3803" y="255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48" name="AutoShape 197"/>
            <p:cNvSpPr>
              <a:spLocks noChangeArrowheads="1"/>
            </p:cNvSpPr>
            <p:nvPr/>
          </p:nvSpPr>
          <p:spPr bwMode="auto">
            <a:xfrm rot="5400000" flipH="1">
              <a:off x="3567" y="266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49" name="AutoShape 198"/>
            <p:cNvSpPr>
              <a:spLocks noChangeArrowheads="1"/>
            </p:cNvSpPr>
            <p:nvPr/>
          </p:nvSpPr>
          <p:spPr bwMode="auto">
            <a:xfrm rot="5400000" flipH="1">
              <a:off x="3802" y="131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50" name="AutoShape 199"/>
            <p:cNvSpPr>
              <a:spLocks noChangeArrowheads="1"/>
            </p:cNvSpPr>
            <p:nvPr/>
          </p:nvSpPr>
          <p:spPr bwMode="auto">
            <a:xfrm rot="5400000" flipH="1">
              <a:off x="3566" y="141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51" name="Oval 200"/>
            <p:cNvSpPr>
              <a:spLocks noChangeAspect="1" noChangeArrowheads="1"/>
            </p:cNvSpPr>
            <p:nvPr/>
          </p:nvSpPr>
          <p:spPr bwMode="auto">
            <a:xfrm>
              <a:off x="3372" y="2636"/>
              <a:ext cx="202" cy="197"/>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8152" name="Group 201"/>
            <p:cNvGrpSpPr>
              <a:grpSpLocks/>
            </p:cNvGrpSpPr>
            <p:nvPr/>
          </p:nvGrpSpPr>
          <p:grpSpPr bwMode="auto">
            <a:xfrm rot="5400000">
              <a:off x="3161" y="3114"/>
              <a:ext cx="623" cy="473"/>
              <a:chOff x="1435" y="2160"/>
              <a:chExt cx="1089" cy="742"/>
            </a:xfrm>
          </p:grpSpPr>
          <p:sp>
            <p:nvSpPr>
              <p:cNvPr id="88199" name="AutoShape 202"/>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00" name="AutoShape 203"/>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8153" name="Group 204"/>
            <p:cNvGrpSpPr>
              <a:grpSpLocks/>
            </p:cNvGrpSpPr>
            <p:nvPr/>
          </p:nvGrpSpPr>
          <p:grpSpPr bwMode="auto">
            <a:xfrm rot="5400000">
              <a:off x="2686" y="3323"/>
              <a:ext cx="623" cy="473"/>
              <a:chOff x="1435" y="2160"/>
              <a:chExt cx="1089" cy="742"/>
            </a:xfrm>
          </p:grpSpPr>
          <p:sp>
            <p:nvSpPr>
              <p:cNvPr id="88197" name="AutoShape 20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98" name="AutoShape 20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8154" name="AutoShape 207"/>
            <p:cNvSpPr>
              <a:spLocks noChangeArrowheads="1"/>
            </p:cNvSpPr>
            <p:nvPr/>
          </p:nvSpPr>
          <p:spPr bwMode="auto">
            <a:xfrm rot="5400000" flipH="1">
              <a:off x="3331" y="359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55" name="AutoShape 208"/>
            <p:cNvSpPr>
              <a:spLocks noChangeArrowheads="1"/>
            </p:cNvSpPr>
            <p:nvPr/>
          </p:nvSpPr>
          <p:spPr bwMode="auto">
            <a:xfrm rot="5400000" flipH="1">
              <a:off x="3095" y="369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56" name="AutoShape 209"/>
            <p:cNvSpPr>
              <a:spLocks noChangeArrowheads="1"/>
            </p:cNvSpPr>
            <p:nvPr/>
          </p:nvSpPr>
          <p:spPr bwMode="auto">
            <a:xfrm rot="5400000" flipH="1">
              <a:off x="2856" y="380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57" name="AutoShape 210"/>
            <p:cNvSpPr>
              <a:spLocks noChangeArrowheads="1"/>
            </p:cNvSpPr>
            <p:nvPr/>
          </p:nvSpPr>
          <p:spPr bwMode="auto">
            <a:xfrm rot="5400000" flipH="1">
              <a:off x="2620" y="390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8158" name="Group 211"/>
            <p:cNvGrpSpPr>
              <a:grpSpLocks/>
            </p:cNvGrpSpPr>
            <p:nvPr/>
          </p:nvGrpSpPr>
          <p:grpSpPr bwMode="auto">
            <a:xfrm rot="5400000">
              <a:off x="3633" y="2905"/>
              <a:ext cx="623" cy="473"/>
              <a:chOff x="1435" y="2160"/>
              <a:chExt cx="1089" cy="742"/>
            </a:xfrm>
          </p:grpSpPr>
          <p:sp>
            <p:nvSpPr>
              <p:cNvPr id="88195" name="AutoShape 212"/>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96" name="AutoShape 213"/>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8159" name="AutoShape 214"/>
            <p:cNvSpPr>
              <a:spLocks noChangeArrowheads="1"/>
            </p:cNvSpPr>
            <p:nvPr/>
          </p:nvSpPr>
          <p:spPr bwMode="auto">
            <a:xfrm rot="5400000" flipH="1">
              <a:off x="3803" y="338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0" name="AutoShape 215"/>
            <p:cNvSpPr>
              <a:spLocks noChangeArrowheads="1"/>
            </p:cNvSpPr>
            <p:nvPr/>
          </p:nvSpPr>
          <p:spPr bwMode="auto">
            <a:xfrm rot="5400000" flipH="1">
              <a:off x="3567" y="349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1" name="Oval 216"/>
            <p:cNvSpPr>
              <a:spLocks noChangeAspect="1" noChangeArrowheads="1"/>
            </p:cNvSpPr>
            <p:nvPr/>
          </p:nvSpPr>
          <p:spPr bwMode="auto">
            <a:xfrm>
              <a:off x="3643" y="2156"/>
              <a:ext cx="132" cy="12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2" name="Oval 217"/>
            <p:cNvSpPr>
              <a:spLocks noChangeAspect="1" noChangeArrowheads="1"/>
            </p:cNvSpPr>
            <p:nvPr/>
          </p:nvSpPr>
          <p:spPr bwMode="auto">
            <a:xfrm>
              <a:off x="3419" y="2269"/>
              <a:ext cx="98" cy="96"/>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3" name="Oval 218"/>
            <p:cNvSpPr>
              <a:spLocks noChangeAspect="1" noChangeArrowheads="1"/>
            </p:cNvSpPr>
            <p:nvPr/>
          </p:nvSpPr>
          <p:spPr bwMode="auto">
            <a:xfrm>
              <a:off x="3926" y="208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4" name="Oval 219"/>
            <p:cNvSpPr>
              <a:spLocks noChangeAspect="1" noChangeArrowheads="1"/>
            </p:cNvSpPr>
            <p:nvPr/>
          </p:nvSpPr>
          <p:spPr bwMode="auto">
            <a:xfrm>
              <a:off x="4162" y="1989"/>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5" name="Oval 220"/>
            <p:cNvSpPr>
              <a:spLocks noChangeAspect="1" noChangeArrowheads="1"/>
            </p:cNvSpPr>
            <p:nvPr/>
          </p:nvSpPr>
          <p:spPr bwMode="auto">
            <a:xfrm>
              <a:off x="3448" y="189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6" name="Oval 221"/>
            <p:cNvSpPr>
              <a:spLocks noChangeAspect="1" noChangeArrowheads="1"/>
            </p:cNvSpPr>
            <p:nvPr/>
          </p:nvSpPr>
          <p:spPr bwMode="auto">
            <a:xfrm>
              <a:off x="3697" y="1777"/>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7" name="Oval 222"/>
            <p:cNvSpPr>
              <a:spLocks noChangeAspect="1" noChangeArrowheads="1"/>
            </p:cNvSpPr>
            <p:nvPr/>
          </p:nvSpPr>
          <p:spPr bwMode="auto">
            <a:xfrm>
              <a:off x="3907" y="1664"/>
              <a:ext cx="69" cy="6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8" name="Oval 223"/>
            <p:cNvSpPr>
              <a:spLocks noChangeAspect="1" noChangeArrowheads="1"/>
            </p:cNvSpPr>
            <p:nvPr/>
          </p:nvSpPr>
          <p:spPr bwMode="auto">
            <a:xfrm>
              <a:off x="4156" y="157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69" name="Oval 224"/>
            <p:cNvSpPr>
              <a:spLocks noChangeArrowheads="1"/>
            </p:cNvSpPr>
            <p:nvPr/>
          </p:nvSpPr>
          <p:spPr bwMode="auto">
            <a:xfrm>
              <a:off x="3674" y="2578"/>
              <a:ext cx="81" cy="79"/>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0" name="Oval 225"/>
            <p:cNvSpPr>
              <a:spLocks noChangeAspect="1" noChangeArrowheads="1"/>
            </p:cNvSpPr>
            <p:nvPr/>
          </p:nvSpPr>
          <p:spPr bwMode="auto">
            <a:xfrm>
              <a:off x="3915" y="2492"/>
              <a:ext cx="52" cy="51"/>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1" name="Oval 226"/>
            <p:cNvSpPr>
              <a:spLocks noChangeAspect="1" noChangeArrowheads="1"/>
            </p:cNvSpPr>
            <p:nvPr/>
          </p:nvSpPr>
          <p:spPr bwMode="auto">
            <a:xfrm>
              <a:off x="4156" y="240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2" name="Oval 227"/>
            <p:cNvSpPr>
              <a:spLocks noChangeAspect="1" noChangeArrowheads="1"/>
            </p:cNvSpPr>
            <p:nvPr/>
          </p:nvSpPr>
          <p:spPr bwMode="auto">
            <a:xfrm>
              <a:off x="3683" y="3435"/>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3" name="Oval 228"/>
            <p:cNvSpPr>
              <a:spLocks noChangeAspect="1" noChangeArrowheads="1"/>
            </p:cNvSpPr>
            <p:nvPr/>
          </p:nvSpPr>
          <p:spPr bwMode="auto">
            <a:xfrm>
              <a:off x="3450" y="3536"/>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4" name="Oval 229"/>
            <p:cNvSpPr>
              <a:spLocks noChangeAspect="1" noChangeArrowheads="1"/>
            </p:cNvSpPr>
            <p:nvPr/>
          </p:nvSpPr>
          <p:spPr bwMode="auto">
            <a:xfrm>
              <a:off x="3924" y="333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5" name="Oval 230"/>
            <p:cNvSpPr>
              <a:spLocks noChangeAspect="1" noChangeArrowheads="1"/>
            </p:cNvSpPr>
            <p:nvPr/>
          </p:nvSpPr>
          <p:spPr bwMode="auto">
            <a:xfrm>
              <a:off x="4160" y="323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6" name="Oval 231"/>
            <p:cNvSpPr>
              <a:spLocks noChangeAspect="1" noChangeArrowheads="1"/>
            </p:cNvSpPr>
            <p:nvPr/>
          </p:nvSpPr>
          <p:spPr bwMode="auto">
            <a:xfrm>
              <a:off x="3419" y="3104"/>
              <a:ext cx="98" cy="96"/>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7" name="Oval 232"/>
            <p:cNvSpPr>
              <a:spLocks noChangeAspect="1" noChangeArrowheads="1"/>
            </p:cNvSpPr>
            <p:nvPr/>
          </p:nvSpPr>
          <p:spPr bwMode="auto">
            <a:xfrm>
              <a:off x="3692" y="3023"/>
              <a:ext cx="29" cy="2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8" name="Oval 233"/>
            <p:cNvSpPr>
              <a:spLocks noChangeArrowheads="1"/>
            </p:cNvSpPr>
            <p:nvPr/>
          </p:nvSpPr>
          <p:spPr bwMode="auto">
            <a:xfrm>
              <a:off x="3926" y="2916"/>
              <a:ext cx="40" cy="40"/>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79" name="Oval 234"/>
            <p:cNvSpPr>
              <a:spLocks noChangeAspect="1" noChangeArrowheads="1"/>
            </p:cNvSpPr>
            <p:nvPr/>
          </p:nvSpPr>
          <p:spPr bwMode="auto">
            <a:xfrm>
              <a:off x="4157" y="2812"/>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0" name="Oval 235"/>
            <p:cNvSpPr>
              <a:spLocks noChangeAspect="1" noChangeArrowheads="1"/>
            </p:cNvSpPr>
            <p:nvPr/>
          </p:nvSpPr>
          <p:spPr bwMode="auto">
            <a:xfrm>
              <a:off x="3218" y="2406"/>
              <a:ext cx="29" cy="2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1" name="Oval 236"/>
            <p:cNvSpPr>
              <a:spLocks noChangeAspect="1" noChangeArrowheads="1"/>
            </p:cNvSpPr>
            <p:nvPr/>
          </p:nvSpPr>
          <p:spPr bwMode="auto">
            <a:xfrm>
              <a:off x="3209" y="1994"/>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2" name="Oval 237"/>
            <p:cNvSpPr>
              <a:spLocks noChangeArrowheads="1"/>
            </p:cNvSpPr>
            <p:nvPr/>
          </p:nvSpPr>
          <p:spPr bwMode="auto">
            <a:xfrm>
              <a:off x="3201" y="2795"/>
              <a:ext cx="81" cy="79"/>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3" name="Oval 238"/>
            <p:cNvSpPr>
              <a:spLocks noChangeAspect="1" noChangeArrowheads="1"/>
            </p:cNvSpPr>
            <p:nvPr/>
          </p:nvSpPr>
          <p:spPr bwMode="auto">
            <a:xfrm>
              <a:off x="3225" y="365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4" name="Oval 239"/>
            <p:cNvSpPr>
              <a:spLocks noChangeAspect="1" noChangeArrowheads="1"/>
            </p:cNvSpPr>
            <p:nvPr/>
          </p:nvSpPr>
          <p:spPr bwMode="auto">
            <a:xfrm>
              <a:off x="3171" y="3195"/>
              <a:ext cx="132" cy="12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5" name="Oval 240"/>
            <p:cNvSpPr>
              <a:spLocks noChangeArrowheads="1"/>
            </p:cNvSpPr>
            <p:nvPr/>
          </p:nvSpPr>
          <p:spPr bwMode="auto">
            <a:xfrm>
              <a:off x="2970" y="2512"/>
              <a:ext cx="40" cy="40"/>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6" name="Oval 241"/>
            <p:cNvSpPr>
              <a:spLocks noChangeAspect="1" noChangeArrowheads="1"/>
            </p:cNvSpPr>
            <p:nvPr/>
          </p:nvSpPr>
          <p:spPr bwMode="auto">
            <a:xfrm>
              <a:off x="2970" y="209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7" name="Oval 242"/>
            <p:cNvSpPr>
              <a:spLocks noChangeAspect="1" noChangeArrowheads="1"/>
            </p:cNvSpPr>
            <p:nvPr/>
          </p:nvSpPr>
          <p:spPr bwMode="auto">
            <a:xfrm>
              <a:off x="2962" y="2910"/>
              <a:ext cx="52" cy="51"/>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8" name="Oval 243"/>
            <p:cNvSpPr>
              <a:spLocks noChangeAspect="1" noChangeArrowheads="1"/>
            </p:cNvSpPr>
            <p:nvPr/>
          </p:nvSpPr>
          <p:spPr bwMode="auto">
            <a:xfrm>
              <a:off x="2953" y="3740"/>
              <a:ext cx="69" cy="6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89" name="Oval 244"/>
            <p:cNvSpPr>
              <a:spLocks noChangeAspect="1" noChangeArrowheads="1"/>
            </p:cNvSpPr>
            <p:nvPr/>
          </p:nvSpPr>
          <p:spPr bwMode="auto">
            <a:xfrm>
              <a:off x="2974" y="332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90" name="Oval 245"/>
            <p:cNvSpPr>
              <a:spLocks noChangeAspect="1" noChangeArrowheads="1"/>
            </p:cNvSpPr>
            <p:nvPr/>
          </p:nvSpPr>
          <p:spPr bwMode="auto">
            <a:xfrm>
              <a:off x="2735" y="2605"/>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91" name="Oval 246"/>
            <p:cNvSpPr>
              <a:spLocks noChangeAspect="1" noChangeArrowheads="1"/>
            </p:cNvSpPr>
            <p:nvPr/>
          </p:nvSpPr>
          <p:spPr bwMode="auto">
            <a:xfrm>
              <a:off x="2738" y="2197"/>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92" name="Oval 247"/>
            <p:cNvSpPr>
              <a:spLocks noChangeAspect="1" noChangeArrowheads="1"/>
            </p:cNvSpPr>
            <p:nvPr/>
          </p:nvSpPr>
          <p:spPr bwMode="auto">
            <a:xfrm>
              <a:off x="2735" y="3027"/>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93" name="Oval 248"/>
            <p:cNvSpPr>
              <a:spLocks noChangeAspect="1" noChangeArrowheads="1"/>
            </p:cNvSpPr>
            <p:nvPr/>
          </p:nvSpPr>
          <p:spPr bwMode="auto">
            <a:xfrm>
              <a:off x="2736" y="3845"/>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94" name="Oval 249"/>
            <p:cNvSpPr>
              <a:spLocks noChangeAspect="1" noChangeArrowheads="1"/>
            </p:cNvSpPr>
            <p:nvPr/>
          </p:nvSpPr>
          <p:spPr bwMode="auto">
            <a:xfrm>
              <a:off x="2742" y="3434"/>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8067"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8068"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8069"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0"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8071"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8072" name="Group 35"/>
          <p:cNvGrpSpPr>
            <a:grpSpLocks/>
          </p:cNvGrpSpPr>
          <p:nvPr/>
        </p:nvGrpSpPr>
        <p:grpSpPr bwMode="auto">
          <a:xfrm>
            <a:off x="1428750" y="3854450"/>
            <a:ext cx="2582863" cy="993775"/>
            <a:chOff x="1417" y="2557"/>
            <a:chExt cx="1627" cy="626"/>
          </a:xfrm>
        </p:grpSpPr>
        <p:sp>
          <p:nvSpPr>
            <p:cNvPr id="88122" name="AutoShape 36"/>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23" name="AutoShape 37"/>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24" name="AutoShape 38"/>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25" name="AutoShape 39"/>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8073"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8074" name="Group 125"/>
          <p:cNvGrpSpPr>
            <a:grpSpLocks/>
          </p:cNvGrpSpPr>
          <p:nvPr/>
        </p:nvGrpSpPr>
        <p:grpSpPr bwMode="auto">
          <a:xfrm rot="8696279">
            <a:off x="3249613" y="2151063"/>
            <a:ext cx="4529137" cy="4429125"/>
            <a:chOff x="2047" y="1355"/>
            <a:chExt cx="2853" cy="2790"/>
          </a:xfrm>
        </p:grpSpPr>
        <p:sp>
          <p:nvSpPr>
            <p:cNvPr id="88081" name="Line 126"/>
            <p:cNvSpPr>
              <a:spLocks noChangeShapeType="1"/>
            </p:cNvSpPr>
            <p:nvPr/>
          </p:nvSpPr>
          <p:spPr bwMode="auto">
            <a:xfrm rot="12915807" flipV="1">
              <a:off x="3479" y="1419"/>
              <a:ext cx="1421" cy="6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82" name="Line 127"/>
            <p:cNvSpPr>
              <a:spLocks noChangeShapeType="1"/>
            </p:cNvSpPr>
            <p:nvPr/>
          </p:nvSpPr>
          <p:spPr bwMode="auto">
            <a:xfrm rot="12915807" flipV="1">
              <a:off x="3351" y="2702"/>
              <a:ext cx="0" cy="421"/>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83" name="Line 128"/>
            <p:cNvSpPr>
              <a:spLocks noChangeShapeType="1"/>
            </p:cNvSpPr>
            <p:nvPr/>
          </p:nvSpPr>
          <p:spPr bwMode="auto">
            <a:xfrm rot="12915807" flipV="1">
              <a:off x="3223" y="2668"/>
              <a:ext cx="245" cy="107"/>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84" name="Oval 129"/>
            <p:cNvSpPr>
              <a:spLocks noChangeAspect="1" noChangeArrowheads="1"/>
            </p:cNvSpPr>
            <p:nvPr/>
          </p:nvSpPr>
          <p:spPr bwMode="auto">
            <a:xfrm rot="-8684193">
              <a:off x="3369" y="2642"/>
              <a:ext cx="202" cy="197"/>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85" name="Oval 130"/>
            <p:cNvSpPr>
              <a:spLocks noChangeAspect="1" noChangeArrowheads="1"/>
            </p:cNvSpPr>
            <p:nvPr/>
          </p:nvSpPr>
          <p:spPr bwMode="auto">
            <a:xfrm rot="-8684193">
              <a:off x="2915" y="2959"/>
              <a:ext cx="132" cy="129"/>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86" name="Oval 131"/>
            <p:cNvSpPr>
              <a:spLocks noChangeAspect="1" noChangeArrowheads="1"/>
            </p:cNvSpPr>
            <p:nvPr/>
          </p:nvSpPr>
          <p:spPr bwMode="auto">
            <a:xfrm rot="-8684193">
              <a:off x="3184" y="3037"/>
              <a:ext cx="98" cy="96"/>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87" name="Oval 132"/>
            <p:cNvSpPr>
              <a:spLocks noChangeAspect="1" noChangeArrowheads="1"/>
            </p:cNvSpPr>
            <p:nvPr/>
          </p:nvSpPr>
          <p:spPr bwMode="auto">
            <a:xfrm rot="-8684193">
              <a:off x="2702" y="2960"/>
              <a:ext cx="40" cy="39"/>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88" name="Oval 133"/>
            <p:cNvSpPr>
              <a:spLocks noChangeAspect="1" noChangeArrowheads="1"/>
            </p:cNvSpPr>
            <p:nvPr/>
          </p:nvSpPr>
          <p:spPr bwMode="auto">
            <a:xfrm rot="-8684193">
              <a:off x="2455" y="2911"/>
              <a:ext cx="35" cy="34"/>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89" name="Oval 134"/>
            <p:cNvSpPr>
              <a:spLocks noChangeAspect="1" noChangeArrowheads="1"/>
            </p:cNvSpPr>
            <p:nvPr/>
          </p:nvSpPr>
          <p:spPr bwMode="auto">
            <a:xfrm rot="-8684193">
              <a:off x="2975" y="3390"/>
              <a:ext cx="46" cy="45"/>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0" name="Oval 135"/>
            <p:cNvSpPr>
              <a:spLocks noChangeAspect="1" noChangeArrowheads="1"/>
            </p:cNvSpPr>
            <p:nvPr/>
          </p:nvSpPr>
          <p:spPr bwMode="auto">
            <a:xfrm rot="-8684193">
              <a:off x="2712" y="3353"/>
              <a:ext cx="35" cy="34"/>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1" name="Oval 136"/>
            <p:cNvSpPr>
              <a:spLocks noChangeAspect="1" noChangeArrowheads="1"/>
            </p:cNvSpPr>
            <p:nvPr/>
          </p:nvSpPr>
          <p:spPr bwMode="auto">
            <a:xfrm rot="-8684193">
              <a:off x="2454" y="3283"/>
              <a:ext cx="69" cy="67"/>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2" name="Oval 137"/>
            <p:cNvSpPr>
              <a:spLocks noChangeAspect="1" noChangeArrowheads="1"/>
            </p:cNvSpPr>
            <p:nvPr/>
          </p:nvSpPr>
          <p:spPr bwMode="auto">
            <a:xfrm rot="-8684193">
              <a:off x="2219" y="3256"/>
              <a:ext cx="35" cy="34"/>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3" name="Oval 138"/>
            <p:cNvSpPr>
              <a:spLocks noChangeArrowheads="1"/>
            </p:cNvSpPr>
            <p:nvPr/>
          </p:nvSpPr>
          <p:spPr bwMode="auto">
            <a:xfrm rot="-8684193">
              <a:off x="3164" y="2657"/>
              <a:ext cx="81" cy="79"/>
            </a:xfrm>
            <a:prstGeom prst="ellipse">
              <a:avLst/>
            </a:prstGeom>
            <a:solidFill>
              <a:srgbClr val="FF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4" name="Oval 139"/>
            <p:cNvSpPr>
              <a:spLocks noChangeAspect="1" noChangeArrowheads="1"/>
            </p:cNvSpPr>
            <p:nvPr/>
          </p:nvSpPr>
          <p:spPr bwMode="auto">
            <a:xfrm rot="-8684193">
              <a:off x="2937" y="2622"/>
              <a:ext cx="52" cy="51"/>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5" name="Oval 140"/>
            <p:cNvSpPr>
              <a:spLocks noChangeAspect="1" noChangeArrowheads="1"/>
            </p:cNvSpPr>
            <p:nvPr/>
          </p:nvSpPr>
          <p:spPr bwMode="auto">
            <a:xfrm rot="-8684193">
              <a:off x="2699" y="2566"/>
              <a:ext cx="40" cy="39"/>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6" name="Oval 141"/>
            <p:cNvSpPr>
              <a:spLocks noChangeAspect="1" noChangeArrowheads="1"/>
            </p:cNvSpPr>
            <p:nvPr/>
          </p:nvSpPr>
          <p:spPr bwMode="auto">
            <a:xfrm rot="-8684193">
              <a:off x="3675" y="1993"/>
              <a:ext cx="46" cy="4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7" name="Oval 142"/>
            <p:cNvSpPr>
              <a:spLocks noChangeAspect="1" noChangeArrowheads="1"/>
            </p:cNvSpPr>
            <p:nvPr/>
          </p:nvSpPr>
          <p:spPr bwMode="auto">
            <a:xfrm rot="-8684193">
              <a:off x="3923" y="2046"/>
              <a:ext cx="46" cy="45"/>
            </a:xfrm>
            <a:prstGeom prst="ellipse">
              <a:avLst/>
            </a:prstGeom>
            <a:solidFill>
              <a:srgbClr val="33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8" name="Oval 143"/>
            <p:cNvSpPr>
              <a:spLocks noChangeAspect="1" noChangeArrowheads="1"/>
            </p:cNvSpPr>
            <p:nvPr/>
          </p:nvSpPr>
          <p:spPr bwMode="auto">
            <a:xfrm rot="-8684193">
              <a:off x="3418" y="1939"/>
              <a:ext cx="46" cy="4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9" name="Oval 144"/>
            <p:cNvSpPr>
              <a:spLocks noChangeAspect="1" noChangeArrowheads="1"/>
            </p:cNvSpPr>
            <p:nvPr/>
          </p:nvSpPr>
          <p:spPr bwMode="auto">
            <a:xfrm rot="-8684193">
              <a:off x="3174" y="1898"/>
              <a:ext cx="35" cy="34"/>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0" name="Oval 145"/>
            <p:cNvSpPr>
              <a:spLocks noChangeAspect="1" noChangeArrowheads="1"/>
            </p:cNvSpPr>
            <p:nvPr/>
          </p:nvSpPr>
          <p:spPr bwMode="auto">
            <a:xfrm rot="-8684193">
              <a:off x="3666" y="2356"/>
              <a:ext cx="98" cy="96"/>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1" name="Oval 146"/>
            <p:cNvSpPr>
              <a:spLocks noChangeAspect="1" noChangeArrowheads="1"/>
            </p:cNvSpPr>
            <p:nvPr/>
          </p:nvSpPr>
          <p:spPr bwMode="auto">
            <a:xfrm rot="-8684193">
              <a:off x="3439" y="2346"/>
              <a:ext cx="29" cy="27"/>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2" name="Oval 147"/>
            <p:cNvSpPr>
              <a:spLocks noChangeArrowheads="1"/>
            </p:cNvSpPr>
            <p:nvPr/>
          </p:nvSpPr>
          <p:spPr bwMode="auto">
            <a:xfrm rot="-8684193">
              <a:off x="3180" y="2285"/>
              <a:ext cx="40" cy="40"/>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3" name="Oval 148"/>
            <p:cNvSpPr>
              <a:spLocks noChangeAspect="1" noChangeArrowheads="1"/>
            </p:cNvSpPr>
            <p:nvPr/>
          </p:nvSpPr>
          <p:spPr bwMode="auto">
            <a:xfrm rot="-8684193">
              <a:off x="2928" y="2229"/>
              <a:ext cx="46" cy="4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4" name="Oval 149"/>
            <p:cNvSpPr>
              <a:spLocks noChangeAspect="1" noChangeArrowheads="1"/>
            </p:cNvSpPr>
            <p:nvPr/>
          </p:nvSpPr>
          <p:spPr bwMode="auto">
            <a:xfrm rot="-8684193">
              <a:off x="3470" y="3123"/>
              <a:ext cx="29" cy="27"/>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5" name="Oval 150"/>
            <p:cNvSpPr>
              <a:spLocks noChangeAspect="1" noChangeArrowheads="1"/>
            </p:cNvSpPr>
            <p:nvPr/>
          </p:nvSpPr>
          <p:spPr bwMode="auto">
            <a:xfrm rot="-8684193">
              <a:off x="3229" y="3444"/>
              <a:ext cx="46" cy="4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6" name="Oval 151"/>
            <p:cNvSpPr>
              <a:spLocks noChangeArrowheads="1"/>
            </p:cNvSpPr>
            <p:nvPr/>
          </p:nvSpPr>
          <p:spPr bwMode="auto">
            <a:xfrm rot="-8684193">
              <a:off x="3676" y="2752"/>
              <a:ext cx="81" cy="79"/>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7" name="Oval 152"/>
            <p:cNvSpPr>
              <a:spLocks noChangeAspect="1" noChangeArrowheads="1"/>
            </p:cNvSpPr>
            <p:nvPr/>
          </p:nvSpPr>
          <p:spPr bwMode="auto">
            <a:xfrm rot="-8684193">
              <a:off x="4180" y="2095"/>
              <a:ext cx="35" cy="34"/>
            </a:xfrm>
            <a:prstGeom prst="ellipse">
              <a:avLst/>
            </a:prstGeom>
            <a:solidFill>
              <a:srgbClr val="33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8" name="Oval 153"/>
            <p:cNvSpPr>
              <a:spLocks noChangeAspect="1" noChangeArrowheads="1"/>
            </p:cNvSpPr>
            <p:nvPr/>
          </p:nvSpPr>
          <p:spPr bwMode="auto">
            <a:xfrm rot="-8684193">
              <a:off x="3901" y="2384"/>
              <a:ext cx="132" cy="129"/>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9" name="Oval 154"/>
            <p:cNvSpPr>
              <a:spLocks noChangeArrowheads="1"/>
            </p:cNvSpPr>
            <p:nvPr/>
          </p:nvSpPr>
          <p:spPr bwMode="auto">
            <a:xfrm rot="-8684193">
              <a:off x="3727" y="3166"/>
              <a:ext cx="40" cy="40"/>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0" name="Oval 155"/>
            <p:cNvSpPr>
              <a:spLocks noChangeAspect="1" noChangeArrowheads="1"/>
            </p:cNvSpPr>
            <p:nvPr/>
          </p:nvSpPr>
          <p:spPr bwMode="auto">
            <a:xfrm rot="-8684193">
              <a:off x="3481" y="3503"/>
              <a:ext cx="46" cy="4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1" name="Oval 156"/>
            <p:cNvSpPr>
              <a:spLocks noChangeAspect="1" noChangeArrowheads="1"/>
            </p:cNvSpPr>
            <p:nvPr/>
          </p:nvSpPr>
          <p:spPr bwMode="auto">
            <a:xfrm rot="-8684193">
              <a:off x="3956" y="2832"/>
              <a:ext cx="52" cy="51"/>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2" name="Oval 157"/>
            <p:cNvSpPr>
              <a:spLocks noChangeAspect="1" noChangeArrowheads="1"/>
            </p:cNvSpPr>
            <p:nvPr/>
          </p:nvSpPr>
          <p:spPr bwMode="auto">
            <a:xfrm rot="-8684193">
              <a:off x="4431" y="2139"/>
              <a:ext cx="69" cy="67"/>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3" name="Oval 158"/>
            <p:cNvSpPr>
              <a:spLocks noChangeAspect="1" noChangeArrowheads="1"/>
            </p:cNvSpPr>
            <p:nvPr/>
          </p:nvSpPr>
          <p:spPr bwMode="auto">
            <a:xfrm rot="-8684193">
              <a:off x="4196" y="2498"/>
              <a:ext cx="40" cy="39"/>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4" name="Oval 159"/>
            <p:cNvSpPr>
              <a:spLocks noChangeAspect="1" noChangeArrowheads="1"/>
            </p:cNvSpPr>
            <p:nvPr/>
          </p:nvSpPr>
          <p:spPr bwMode="auto">
            <a:xfrm rot="-8684193">
              <a:off x="3970" y="3219"/>
              <a:ext cx="46" cy="45"/>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5" name="Oval 160"/>
            <p:cNvSpPr>
              <a:spLocks noChangeAspect="1" noChangeArrowheads="1"/>
            </p:cNvSpPr>
            <p:nvPr/>
          </p:nvSpPr>
          <p:spPr bwMode="auto">
            <a:xfrm rot="-8684193">
              <a:off x="3737" y="3564"/>
              <a:ext cx="35" cy="34"/>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6" name="Oval 161"/>
            <p:cNvSpPr>
              <a:spLocks noChangeAspect="1" noChangeArrowheads="1"/>
            </p:cNvSpPr>
            <p:nvPr/>
          </p:nvSpPr>
          <p:spPr bwMode="auto">
            <a:xfrm rot="-8684193">
              <a:off x="4217" y="2881"/>
              <a:ext cx="40" cy="39"/>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7" name="Oval 162"/>
            <p:cNvSpPr>
              <a:spLocks noChangeAspect="1" noChangeArrowheads="1"/>
            </p:cNvSpPr>
            <p:nvPr/>
          </p:nvSpPr>
          <p:spPr bwMode="auto">
            <a:xfrm rot="-8684193">
              <a:off x="4691" y="2219"/>
              <a:ext cx="35" cy="34"/>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8" name="Oval 163"/>
            <p:cNvSpPr>
              <a:spLocks noChangeAspect="1" noChangeArrowheads="1"/>
            </p:cNvSpPr>
            <p:nvPr/>
          </p:nvSpPr>
          <p:spPr bwMode="auto">
            <a:xfrm rot="-8684193">
              <a:off x="4448" y="2551"/>
              <a:ext cx="35" cy="34"/>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19" name="Line 164"/>
            <p:cNvSpPr>
              <a:spLocks noChangeShapeType="1"/>
            </p:cNvSpPr>
            <p:nvPr/>
          </p:nvSpPr>
          <p:spPr bwMode="auto">
            <a:xfrm rot="12915807" flipV="1">
              <a:off x="2047" y="3440"/>
              <a:ext cx="1421" cy="6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120" name="Line 165"/>
            <p:cNvSpPr>
              <a:spLocks noChangeShapeType="1"/>
            </p:cNvSpPr>
            <p:nvPr/>
          </p:nvSpPr>
          <p:spPr bwMode="auto">
            <a:xfrm rot="12915807" flipV="1">
              <a:off x="2708" y="1355"/>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121" name="Line 166"/>
            <p:cNvSpPr>
              <a:spLocks noChangeShapeType="1"/>
            </p:cNvSpPr>
            <p:nvPr/>
          </p:nvSpPr>
          <p:spPr bwMode="auto">
            <a:xfrm rot="12915807" flipV="1">
              <a:off x="4229" y="1663"/>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8075" name="Text Box 167"/>
          <p:cNvSpPr txBox="1">
            <a:spLocks noChangeArrowheads="1"/>
          </p:cNvSpPr>
          <p:nvPr/>
        </p:nvSpPr>
        <p:spPr bwMode="auto">
          <a:xfrm>
            <a:off x="7175500" y="2179638"/>
            <a:ext cx="18224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p>
          <a:p>
            <a:pPr eaLnBrk="1" hangingPunct="1">
              <a:buFontTx/>
              <a:buAutoNum type="arabicPlain"/>
            </a:pPr>
            <a:r>
              <a:rPr lang="en-US">
                <a:solidFill>
                  <a:srgbClr val="CC6600"/>
                </a:solidFill>
              </a:rPr>
              <a:t>30-45°</a:t>
            </a:r>
          </a:p>
          <a:p>
            <a:pPr eaLnBrk="1" hangingPunct="1">
              <a:buFontTx/>
              <a:buAutoNum type="arabicPlain"/>
            </a:pPr>
            <a:r>
              <a:rPr lang="en-US">
                <a:solidFill>
                  <a:srgbClr val="FF3300"/>
                </a:solidFill>
              </a:rPr>
              <a:t>45-60°</a:t>
            </a:r>
          </a:p>
          <a:p>
            <a:pPr eaLnBrk="1" hangingPunct="1">
              <a:buFontTx/>
              <a:buAutoNum type="arabicPlain"/>
            </a:pPr>
            <a:r>
              <a:rPr lang="en-US">
                <a:solidFill>
                  <a:srgbClr val="CC0066"/>
                </a:solidFill>
              </a:rPr>
              <a:t>60-75°</a:t>
            </a:r>
          </a:p>
          <a:p>
            <a:pPr eaLnBrk="1" hangingPunct="1">
              <a:buFontTx/>
              <a:buAutoNum type="arabicPlain"/>
            </a:pPr>
            <a:r>
              <a:rPr lang="en-US">
                <a:solidFill>
                  <a:srgbClr val="9933FF"/>
                </a:solidFill>
              </a:rPr>
              <a:t>75-90°</a:t>
            </a:r>
          </a:p>
          <a:p>
            <a:pPr eaLnBrk="1" hangingPunct="1">
              <a:buFontTx/>
              <a:buAutoNum type="arabicPlain"/>
            </a:pPr>
            <a:endParaRPr lang="en-US">
              <a:solidFill>
                <a:srgbClr val="9933FF"/>
              </a:solidFill>
            </a:endParaRPr>
          </a:p>
        </p:txBody>
      </p:sp>
      <p:grpSp>
        <p:nvGrpSpPr>
          <p:cNvPr id="88076" name="Group 250"/>
          <p:cNvGrpSpPr>
            <a:grpSpLocks/>
          </p:cNvGrpSpPr>
          <p:nvPr/>
        </p:nvGrpSpPr>
        <p:grpSpPr bwMode="auto">
          <a:xfrm>
            <a:off x="1531938" y="4340225"/>
            <a:ext cx="1447800" cy="758825"/>
            <a:chOff x="971" y="2740"/>
            <a:chExt cx="912" cy="478"/>
          </a:xfrm>
        </p:grpSpPr>
        <p:sp>
          <p:nvSpPr>
            <p:cNvPr id="88077" name="Line 251"/>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8" name="Line 252"/>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9" name="Text Box 253"/>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88080" name="Text Box 254"/>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371"/>
          <p:cNvGrpSpPr>
            <a:grpSpLocks/>
          </p:cNvGrpSpPr>
          <p:nvPr/>
        </p:nvGrpSpPr>
        <p:grpSpPr bwMode="auto">
          <a:xfrm>
            <a:off x="4351338" y="1890713"/>
            <a:ext cx="2330450" cy="4940300"/>
            <a:chOff x="2735" y="1173"/>
            <a:chExt cx="1468" cy="3112"/>
          </a:xfrm>
        </p:grpSpPr>
        <p:sp>
          <p:nvSpPr>
            <p:cNvPr id="89184" name="AutoShape 372"/>
            <p:cNvSpPr>
              <a:spLocks noChangeArrowheads="1"/>
            </p:cNvSpPr>
            <p:nvPr/>
          </p:nvSpPr>
          <p:spPr bwMode="auto">
            <a:xfrm rot="5400000" flipH="1">
              <a:off x="3331" y="193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5" name="AutoShape 373"/>
            <p:cNvSpPr>
              <a:spLocks noChangeArrowheads="1"/>
            </p:cNvSpPr>
            <p:nvPr/>
          </p:nvSpPr>
          <p:spPr bwMode="auto">
            <a:xfrm rot="5400000" flipH="1">
              <a:off x="3095" y="204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6" name="AutoShape 374"/>
            <p:cNvSpPr>
              <a:spLocks noChangeArrowheads="1"/>
            </p:cNvSpPr>
            <p:nvPr/>
          </p:nvSpPr>
          <p:spPr bwMode="auto">
            <a:xfrm rot="5400000" flipH="1">
              <a:off x="2856" y="214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7" name="AutoShape 375"/>
            <p:cNvSpPr>
              <a:spLocks noChangeArrowheads="1"/>
            </p:cNvSpPr>
            <p:nvPr/>
          </p:nvSpPr>
          <p:spPr bwMode="auto">
            <a:xfrm rot="5400000" flipH="1">
              <a:off x="2620" y="225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188" name="Group 376"/>
            <p:cNvGrpSpPr>
              <a:grpSpLocks/>
            </p:cNvGrpSpPr>
            <p:nvPr/>
          </p:nvGrpSpPr>
          <p:grpSpPr bwMode="auto">
            <a:xfrm rot="5400000">
              <a:off x="3161" y="2286"/>
              <a:ext cx="623" cy="473"/>
              <a:chOff x="1435" y="2160"/>
              <a:chExt cx="1089" cy="742"/>
            </a:xfrm>
          </p:grpSpPr>
          <p:sp>
            <p:nvSpPr>
              <p:cNvPr id="89263" name="AutoShape 37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64" name="AutoShape 37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189" name="Group 379"/>
            <p:cNvGrpSpPr>
              <a:grpSpLocks/>
            </p:cNvGrpSpPr>
            <p:nvPr/>
          </p:nvGrpSpPr>
          <p:grpSpPr bwMode="auto">
            <a:xfrm rot="5400000">
              <a:off x="2686" y="2495"/>
              <a:ext cx="623" cy="473"/>
              <a:chOff x="1435" y="2160"/>
              <a:chExt cx="1089" cy="742"/>
            </a:xfrm>
          </p:grpSpPr>
          <p:sp>
            <p:nvSpPr>
              <p:cNvPr id="89261" name="AutoShape 380"/>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62" name="AutoShape 381"/>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190" name="AutoShape 382"/>
            <p:cNvSpPr>
              <a:spLocks noChangeArrowheads="1"/>
            </p:cNvSpPr>
            <p:nvPr/>
          </p:nvSpPr>
          <p:spPr bwMode="auto">
            <a:xfrm rot="5400000" flipH="1">
              <a:off x="3331" y="276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1" name="AutoShape 383"/>
            <p:cNvSpPr>
              <a:spLocks noChangeArrowheads="1"/>
            </p:cNvSpPr>
            <p:nvPr/>
          </p:nvSpPr>
          <p:spPr bwMode="auto">
            <a:xfrm rot="5400000" flipH="1">
              <a:off x="3095" y="287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2" name="AutoShape 384"/>
            <p:cNvSpPr>
              <a:spLocks noChangeArrowheads="1"/>
            </p:cNvSpPr>
            <p:nvPr/>
          </p:nvSpPr>
          <p:spPr bwMode="auto">
            <a:xfrm rot="5400000" flipH="1">
              <a:off x="2856" y="297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3" name="AutoShape 385"/>
            <p:cNvSpPr>
              <a:spLocks noChangeArrowheads="1"/>
            </p:cNvSpPr>
            <p:nvPr/>
          </p:nvSpPr>
          <p:spPr bwMode="auto">
            <a:xfrm rot="5400000" flipH="1">
              <a:off x="2620" y="308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4" name="AutoShape 386"/>
            <p:cNvSpPr>
              <a:spLocks noChangeArrowheads="1"/>
            </p:cNvSpPr>
            <p:nvPr/>
          </p:nvSpPr>
          <p:spPr bwMode="auto">
            <a:xfrm rot="5400000" flipH="1">
              <a:off x="3330" y="152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5" name="AutoShape 387"/>
            <p:cNvSpPr>
              <a:spLocks noChangeArrowheads="1"/>
            </p:cNvSpPr>
            <p:nvPr/>
          </p:nvSpPr>
          <p:spPr bwMode="auto">
            <a:xfrm rot="5400000" flipH="1">
              <a:off x="3094" y="162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6" name="AutoShape 388"/>
            <p:cNvSpPr>
              <a:spLocks noChangeArrowheads="1"/>
            </p:cNvSpPr>
            <p:nvPr/>
          </p:nvSpPr>
          <p:spPr bwMode="auto">
            <a:xfrm rot="5400000" flipH="1">
              <a:off x="2855" y="1732"/>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7" name="AutoShape 389"/>
            <p:cNvSpPr>
              <a:spLocks noChangeArrowheads="1"/>
            </p:cNvSpPr>
            <p:nvPr/>
          </p:nvSpPr>
          <p:spPr bwMode="auto">
            <a:xfrm rot="5400000" flipH="1">
              <a:off x="2619" y="1837"/>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8" name="Line 390"/>
            <p:cNvSpPr>
              <a:spLocks noChangeShapeType="1"/>
            </p:cNvSpPr>
            <p:nvPr/>
          </p:nvSpPr>
          <p:spPr bwMode="auto">
            <a:xfrm flipV="1">
              <a:off x="3471" y="2315"/>
              <a:ext cx="0" cy="421"/>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99" name="Line 391"/>
            <p:cNvSpPr>
              <a:spLocks noChangeShapeType="1"/>
            </p:cNvSpPr>
            <p:nvPr/>
          </p:nvSpPr>
          <p:spPr bwMode="auto">
            <a:xfrm flipV="1">
              <a:off x="3463" y="2625"/>
              <a:ext cx="245" cy="107"/>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0" name="Text Box 392"/>
            <p:cNvSpPr txBox="1">
              <a:spLocks noChangeArrowheads="1"/>
            </p:cNvSpPr>
            <p:nvPr/>
          </p:nvSpPr>
          <p:spPr bwMode="auto">
            <a:xfrm>
              <a:off x="3485" y="2637"/>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a*</a:t>
              </a:r>
            </a:p>
          </p:txBody>
        </p:sp>
        <p:sp>
          <p:nvSpPr>
            <p:cNvPr id="89201" name="Text Box 393"/>
            <p:cNvSpPr txBox="1">
              <a:spLocks noChangeArrowheads="1"/>
            </p:cNvSpPr>
            <p:nvPr/>
          </p:nvSpPr>
          <p:spPr bwMode="auto">
            <a:xfrm>
              <a:off x="3233" y="2435"/>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b*</a:t>
              </a:r>
            </a:p>
          </p:txBody>
        </p:sp>
        <p:sp>
          <p:nvSpPr>
            <p:cNvPr id="89202" name="AutoShape 394"/>
            <p:cNvSpPr>
              <a:spLocks noChangeArrowheads="1"/>
            </p:cNvSpPr>
            <p:nvPr/>
          </p:nvSpPr>
          <p:spPr bwMode="auto">
            <a:xfrm rot="5400000" flipH="1">
              <a:off x="3803" y="1728"/>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3" name="AutoShape 395"/>
            <p:cNvSpPr>
              <a:spLocks noChangeArrowheads="1"/>
            </p:cNvSpPr>
            <p:nvPr/>
          </p:nvSpPr>
          <p:spPr bwMode="auto">
            <a:xfrm rot="5400000" flipH="1">
              <a:off x="3567" y="1833"/>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204" name="Group 396"/>
            <p:cNvGrpSpPr>
              <a:grpSpLocks/>
            </p:cNvGrpSpPr>
            <p:nvPr/>
          </p:nvGrpSpPr>
          <p:grpSpPr bwMode="auto">
            <a:xfrm rot="5400000">
              <a:off x="3633" y="2077"/>
              <a:ext cx="623" cy="473"/>
              <a:chOff x="1435" y="2160"/>
              <a:chExt cx="1089" cy="742"/>
            </a:xfrm>
          </p:grpSpPr>
          <p:sp>
            <p:nvSpPr>
              <p:cNvPr id="89259" name="AutoShape 39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60" name="AutoShape 39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205" name="AutoShape 399"/>
            <p:cNvSpPr>
              <a:spLocks noChangeArrowheads="1"/>
            </p:cNvSpPr>
            <p:nvPr/>
          </p:nvSpPr>
          <p:spPr bwMode="auto">
            <a:xfrm rot="5400000" flipH="1">
              <a:off x="3803" y="255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6" name="AutoShape 400"/>
            <p:cNvSpPr>
              <a:spLocks noChangeArrowheads="1"/>
            </p:cNvSpPr>
            <p:nvPr/>
          </p:nvSpPr>
          <p:spPr bwMode="auto">
            <a:xfrm rot="5400000" flipH="1">
              <a:off x="3567" y="266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7" name="AutoShape 401"/>
            <p:cNvSpPr>
              <a:spLocks noChangeArrowheads="1"/>
            </p:cNvSpPr>
            <p:nvPr/>
          </p:nvSpPr>
          <p:spPr bwMode="auto">
            <a:xfrm rot="5400000" flipH="1">
              <a:off x="3802" y="131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8" name="AutoShape 402"/>
            <p:cNvSpPr>
              <a:spLocks noChangeArrowheads="1"/>
            </p:cNvSpPr>
            <p:nvPr/>
          </p:nvSpPr>
          <p:spPr bwMode="auto">
            <a:xfrm rot="5400000" flipH="1">
              <a:off x="3566" y="141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09" name="Oval 403"/>
            <p:cNvSpPr>
              <a:spLocks noChangeAspect="1" noChangeArrowheads="1"/>
            </p:cNvSpPr>
            <p:nvPr/>
          </p:nvSpPr>
          <p:spPr bwMode="auto">
            <a:xfrm>
              <a:off x="3372" y="2636"/>
              <a:ext cx="202" cy="197"/>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210" name="Group 404"/>
            <p:cNvGrpSpPr>
              <a:grpSpLocks/>
            </p:cNvGrpSpPr>
            <p:nvPr/>
          </p:nvGrpSpPr>
          <p:grpSpPr bwMode="auto">
            <a:xfrm rot="5400000">
              <a:off x="3161" y="3114"/>
              <a:ext cx="623" cy="473"/>
              <a:chOff x="1435" y="2160"/>
              <a:chExt cx="1089" cy="742"/>
            </a:xfrm>
          </p:grpSpPr>
          <p:sp>
            <p:nvSpPr>
              <p:cNvPr id="89257" name="AutoShape 40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58" name="AutoShape 40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9211" name="Group 407"/>
            <p:cNvGrpSpPr>
              <a:grpSpLocks/>
            </p:cNvGrpSpPr>
            <p:nvPr/>
          </p:nvGrpSpPr>
          <p:grpSpPr bwMode="auto">
            <a:xfrm rot="5400000">
              <a:off x="2686" y="3323"/>
              <a:ext cx="623" cy="473"/>
              <a:chOff x="1435" y="2160"/>
              <a:chExt cx="1089" cy="742"/>
            </a:xfrm>
          </p:grpSpPr>
          <p:sp>
            <p:nvSpPr>
              <p:cNvPr id="89255" name="AutoShape 40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56" name="AutoShape 40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212" name="AutoShape 410"/>
            <p:cNvSpPr>
              <a:spLocks noChangeArrowheads="1"/>
            </p:cNvSpPr>
            <p:nvPr/>
          </p:nvSpPr>
          <p:spPr bwMode="auto">
            <a:xfrm rot="5400000" flipH="1">
              <a:off x="3331" y="359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3" name="AutoShape 411"/>
            <p:cNvSpPr>
              <a:spLocks noChangeArrowheads="1"/>
            </p:cNvSpPr>
            <p:nvPr/>
          </p:nvSpPr>
          <p:spPr bwMode="auto">
            <a:xfrm rot="5400000" flipH="1">
              <a:off x="3095" y="369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4" name="AutoShape 412"/>
            <p:cNvSpPr>
              <a:spLocks noChangeArrowheads="1"/>
            </p:cNvSpPr>
            <p:nvPr/>
          </p:nvSpPr>
          <p:spPr bwMode="auto">
            <a:xfrm rot="5400000" flipH="1">
              <a:off x="2856" y="380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5" name="AutoShape 413"/>
            <p:cNvSpPr>
              <a:spLocks noChangeArrowheads="1"/>
            </p:cNvSpPr>
            <p:nvPr/>
          </p:nvSpPr>
          <p:spPr bwMode="auto">
            <a:xfrm rot="5400000" flipH="1">
              <a:off x="2620" y="390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216" name="Group 414"/>
            <p:cNvGrpSpPr>
              <a:grpSpLocks/>
            </p:cNvGrpSpPr>
            <p:nvPr/>
          </p:nvGrpSpPr>
          <p:grpSpPr bwMode="auto">
            <a:xfrm rot="5400000">
              <a:off x="3633" y="2905"/>
              <a:ext cx="623" cy="473"/>
              <a:chOff x="1435" y="2160"/>
              <a:chExt cx="1089" cy="742"/>
            </a:xfrm>
          </p:grpSpPr>
          <p:sp>
            <p:nvSpPr>
              <p:cNvPr id="89253" name="AutoShape 41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54" name="AutoShape 41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217" name="AutoShape 417"/>
            <p:cNvSpPr>
              <a:spLocks noChangeArrowheads="1"/>
            </p:cNvSpPr>
            <p:nvPr/>
          </p:nvSpPr>
          <p:spPr bwMode="auto">
            <a:xfrm rot="5400000" flipH="1">
              <a:off x="3803" y="338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8" name="AutoShape 418"/>
            <p:cNvSpPr>
              <a:spLocks noChangeArrowheads="1"/>
            </p:cNvSpPr>
            <p:nvPr/>
          </p:nvSpPr>
          <p:spPr bwMode="auto">
            <a:xfrm rot="5400000" flipH="1">
              <a:off x="3567" y="349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19" name="Oval 419"/>
            <p:cNvSpPr>
              <a:spLocks noChangeAspect="1" noChangeArrowheads="1"/>
            </p:cNvSpPr>
            <p:nvPr/>
          </p:nvSpPr>
          <p:spPr bwMode="auto">
            <a:xfrm>
              <a:off x="3643" y="2156"/>
              <a:ext cx="132" cy="12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0" name="Oval 420"/>
            <p:cNvSpPr>
              <a:spLocks noChangeAspect="1" noChangeArrowheads="1"/>
            </p:cNvSpPr>
            <p:nvPr/>
          </p:nvSpPr>
          <p:spPr bwMode="auto">
            <a:xfrm>
              <a:off x="3419" y="2269"/>
              <a:ext cx="98" cy="96"/>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1" name="Oval 421"/>
            <p:cNvSpPr>
              <a:spLocks noChangeAspect="1" noChangeArrowheads="1"/>
            </p:cNvSpPr>
            <p:nvPr/>
          </p:nvSpPr>
          <p:spPr bwMode="auto">
            <a:xfrm>
              <a:off x="3926" y="208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2" name="Oval 422"/>
            <p:cNvSpPr>
              <a:spLocks noChangeAspect="1" noChangeArrowheads="1"/>
            </p:cNvSpPr>
            <p:nvPr/>
          </p:nvSpPr>
          <p:spPr bwMode="auto">
            <a:xfrm>
              <a:off x="4162" y="1989"/>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3" name="Oval 423"/>
            <p:cNvSpPr>
              <a:spLocks noChangeAspect="1" noChangeArrowheads="1"/>
            </p:cNvSpPr>
            <p:nvPr/>
          </p:nvSpPr>
          <p:spPr bwMode="auto">
            <a:xfrm>
              <a:off x="3448" y="189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4" name="Oval 424"/>
            <p:cNvSpPr>
              <a:spLocks noChangeAspect="1" noChangeArrowheads="1"/>
            </p:cNvSpPr>
            <p:nvPr/>
          </p:nvSpPr>
          <p:spPr bwMode="auto">
            <a:xfrm>
              <a:off x="3697" y="1777"/>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5" name="Oval 425"/>
            <p:cNvSpPr>
              <a:spLocks noChangeAspect="1" noChangeArrowheads="1"/>
            </p:cNvSpPr>
            <p:nvPr/>
          </p:nvSpPr>
          <p:spPr bwMode="auto">
            <a:xfrm>
              <a:off x="3907" y="1664"/>
              <a:ext cx="69" cy="6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6" name="Oval 426"/>
            <p:cNvSpPr>
              <a:spLocks noChangeAspect="1" noChangeArrowheads="1"/>
            </p:cNvSpPr>
            <p:nvPr/>
          </p:nvSpPr>
          <p:spPr bwMode="auto">
            <a:xfrm>
              <a:off x="4156" y="157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7" name="Oval 427"/>
            <p:cNvSpPr>
              <a:spLocks noChangeArrowheads="1"/>
            </p:cNvSpPr>
            <p:nvPr/>
          </p:nvSpPr>
          <p:spPr bwMode="auto">
            <a:xfrm>
              <a:off x="3674" y="2578"/>
              <a:ext cx="81" cy="79"/>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8" name="Oval 428"/>
            <p:cNvSpPr>
              <a:spLocks noChangeAspect="1" noChangeArrowheads="1"/>
            </p:cNvSpPr>
            <p:nvPr/>
          </p:nvSpPr>
          <p:spPr bwMode="auto">
            <a:xfrm>
              <a:off x="3915" y="2492"/>
              <a:ext cx="52" cy="51"/>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29" name="Oval 429"/>
            <p:cNvSpPr>
              <a:spLocks noChangeAspect="1" noChangeArrowheads="1"/>
            </p:cNvSpPr>
            <p:nvPr/>
          </p:nvSpPr>
          <p:spPr bwMode="auto">
            <a:xfrm>
              <a:off x="4156" y="240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0" name="Oval 430"/>
            <p:cNvSpPr>
              <a:spLocks noChangeAspect="1" noChangeArrowheads="1"/>
            </p:cNvSpPr>
            <p:nvPr/>
          </p:nvSpPr>
          <p:spPr bwMode="auto">
            <a:xfrm>
              <a:off x="3683" y="3435"/>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1" name="Oval 431"/>
            <p:cNvSpPr>
              <a:spLocks noChangeAspect="1" noChangeArrowheads="1"/>
            </p:cNvSpPr>
            <p:nvPr/>
          </p:nvSpPr>
          <p:spPr bwMode="auto">
            <a:xfrm>
              <a:off x="3450" y="3536"/>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2" name="Oval 432"/>
            <p:cNvSpPr>
              <a:spLocks noChangeAspect="1" noChangeArrowheads="1"/>
            </p:cNvSpPr>
            <p:nvPr/>
          </p:nvSpPr>
          <p:spPr bwMode="auto">
            <a:xfrm>
              <a:off x="3924" y="333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3" name="Oval 433"/>
            <p:cNvSpPr>
              <a:spLocks noChangeAspect="1" noChangeArrowheads="1"/>
            </p:cNvSpPr>
            <p:nvPr/>
          </p:nvSpPr>
          <p:spPr bwMode="auto">
            <a:xfrm>
              <a:off x="4160" y="323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4" name="Oval 434"/>
            <p:cNvSpPr>
              <a:spLocks noChangeAspect="1" noChangeArrowheads="1"/>
            </p:cNvSpPr>
            <p:nvPr/>
          </p:nvSpPr>
          <p:spPr bwMode="auto">
            <a:xfrm>
              <a:off x="3419" y="3104"/>
              <a:ext cx="98" cy="96"/>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5" name="Oval 435"/>
            <p:cNvSpPr>
              <a:spLocks noChangeAspect="1" noChangeArrowheads="1"/>
            </p:cNvSpPr>
            <p:nvPr/>
          </p:nvSpPr>
          <p:spPr bwMode="auto">
            <a:xfrm>
              <a:off x="3692" y="3023"/>
              <a:ext cx="29" cy="2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6" name="Oval 436"/>
            <p:cNvSpPr>
              <a:spLocks noChangeArrowheads="1"/>
            </p:cNvSpPr>
            <p:nvPr/>
          </p:nvSpPr>
          <p:spPr bwMode="auto">
            <a:xfrm>
              <a:off x="3926" y="2916"/>
              <a:ext cx="40" cy="40"/>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7" name="Oval 437"/>
            <p:cNvSpPr>
              <a:spLocks noChangeAspect="1" noChangeArrowheads="1"/>
            </p:cNvSpPr>
            <p:nvPr/>
          </p:nvSpPr>
          <p:spPr bwMode="auto">
            <a:xfrm>
              <a:off x="4157" y="2812"/>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8" name="Oval 438"/>
            <p:cNvSpPr>
              <a:spLocks noChangeAspect="1" noChangeArrowheads="1"/>
            </p:cNvSpPr>
            <p:nvPr/>
          </p:nvSpPr>
          <p:spPr bwMode="auto">
            <a:xfrm>
              <a:off x="3218" y="2406"/>
              <a:ext cx="29" cy="2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39" name="Oval 439"/>
            <p:cNvSpPr>
              <a:spLocks noChangeAspect="1" noChangeArrowheads="1"/>
            </p:cNvSpPr>
            <p:nvPr/>
          </p:nvSpPr>
          <p:spPr bwMode="auto">
            <a:xfrm>
              <a:off x="3209" y="1994"/>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0" name="Oval 440"/>
            <p:cNvSpPr>
              <a:spLocks noChangeArrowheads="1"/>
            </p:cNvSpPr>
            <p:nvPr/>
          </p:nvSpPr>
          <p:spPr bwMode="auto">
            <a:xfrm>
              <a:off x="3201" y="2795"/>
              <a:ext cx="81" cy="79"/>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1" name="Oval 441"/>
            <p:cNvSpPr>
              <a:spLocks noChangeAspect="1" noChangeArrowheads="1"/>
            </p:cNvSpPr>
            <p:nvPr/>
          </p:nvSpPr>
          <p:spPr bwMode="auto">
            <a:xfrm>
              <a:off x="3225" y="365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2" name="Oval 442"/>
            <p:cNvSpPr>
              <a:spLocks noChangeAspect="1" noChangeArrowheads="1"/>
            </p:cNvSpPr>
            <p:nvPr/>
          </p:nvSpPr>
          <p:spPr bwMode="auto">
            <a:xfrm>
              <a:off x="3171" y="3195"/>
              <a:ext cx="132" cy="12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3" name="Oval 443"/>
            <p:cNvSpPr>
              <a:spLocks noChangeArrowheads="1"/>
            </p:cNvSpPr>
            <p:nvPr/>
          </p:nvSpPr>
          <p:spPr bwMode="auto">
            <a:xfrm>
              <a:off x="2970" y="2512"/>
              <a:ext cx="40" cy="40"/>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4" name="Oval 444"/>
            <p:cNvSpPr>
              <a:spLocks noChangeAspect="1" noChangeArrowheads="1"/>
            </p:cNvSpPr>
            <p:nvPr/>
          </p:nvSpPr>
          <p:spPr bwMode="auto">
            <a:xfrm>
              <a:off x="2970" y="209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5" name="Oval 445"/>
            <p:cNvSpPr>
              <a:spLocks noChangeAspect="1" noChangeArrowheads="1"/>
            </p:cNvSpPr>
            <p:nvPr/>
          </p:nvSpPr>
          <p:spPr bwMode="auto">
            <a:xfrm>
              <a:off x="2962" y="2910"/>
              <a:ext cx="52" cy="51"/>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6" name="Oval 446"/>
            <p:cNvSpPr>
              <a:spLocks noChangeAspect="1" noChangeArrowheads="1"/>
            </p:cNvSpPr>
            <p:nvPr/>
          </p:nvSpPr>
          <p:spPr bwMode="auto">
            <a:xfrm>
              <a:off x="2953" y="3740"/>
              <a:ext cx="69" cy="6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7" name="Oval 447"/>
            <p:cNvSpPr>
              <a:spLocks noChangeAspect="1" noChangeArrowheads="1"/>
            </p:cNvSpPr>
            <p:nvPr/>
          </p:nvSpPr>
          <p:spPr bwMode="auto">
            <a:xfrm>
              <a:off x="2974" y="332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8" name="Oval 448"/>
            <p:cNvSpPr>
              <a:spLocks noChangeAspect="1" noChangeArrowheads="1"/>
            </p:cNvSpPr>
            <p:nvPr/>
          </p:nvSpPr>
          <p:spPr bwMode="auto">
            <a:xfrm>
              <a:off x="2735" y="2605"/>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49" name="Oval 449"/>
            <p:cNvSpPr>
              <a:spLocks noChangeAspect="1" noChangeArrowheads="1"/>
            </p:cNvSpPr>
            <p:nvPr/>
          </p:nvSpPr>
          <p:spPr bwMode="auto">
            <a:xfrm>
              <a:off x="2738" y="2197"/>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50" name="Oval 450"/>
            <p:cNvSpPr>
              <a:spLocks noChangeAspect="1" noChangeArrowheads="1"/>
            </p:cNvSpPr>
            <p:nvPr/>
          </p:nvSpPr>
          <p:spPr bwMode="auto">
            <a:xfrm>
              <a:off x="2735" y="3027"/>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51" name="Oval 451"/>
            <p:cNvSpPr>
              <a:spLocks noChangeAspect="1" noChangeArrowheads="1"/>
            </p:cNvSpPr>
            <p:nvPr/>
          </p:nvSpPr>
          <p:spPr bwMode="auto">
            <a:xfrm>
              <a:off x="2736" y="3845"/>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252" name="Oval 452"/>
            <p:cNvSpPr>
              <a:spLocks noChangeAspect="1" noChangeArrowheads="1"/>
            </p:cNvSpPr>
            <p:nvPr/>
          </p:nvSpPr>
          <p:spPr bwMode="auto">
            <a:xfrm>
              <a:off x="2742" y="3434"/>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091"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9092" name="Text Box 54"/>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9093" name="Line 57"/>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4" name="Text Box 58"/>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9095" name="Rectangle 59"/>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9096" name="Group 89"/>
          <p:cNvGrpSpPr>
            <a:grpSpLocks/>
          </p:cNvGrpSpPr>
          <p:nvPr/>
        </p:nvGrpSpPr>
        <p:grpSpPr bwMode="auto">
          <a:xfrm>
            <a:off x="1428750" y="3854450"/>
            <a:ext cx="2582863" cy="993775"/>
            <a:chOff x="1417" y="2557"/>
            <a:chExt cx="1627" cy="626"/>
          </a:xfrm>
        </p:grpSpPr>
        <p:sp>
          <p:nvSpPr>
            <p:cNvPr id="89180" name="AutoShape 90"/>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1" name="AutoShape 91"/>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2" name="AutoShape 92"/>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83" name="AutoShape 93"/>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9097" name="Line 189"/>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9098" name="Group 333"/>
          <p:cNvGrpSpPr>
            <a:grpSpLocks/>
          </p:cNvGrpSpPr>
          <p:nvPr/>
        </p:nvGrpSpPr>
        <p:grpSpPr bwMode="auto">
          <a:xfrm rot="8696279">
            <a:off x="3249613" y="2151063"/>
            <a:ext cx="4529137" cy="4429125"/>
            <a:chOff x="2047" y="1355"/>
            <a:chExt cx="2853" cy="2790"/>
          </a:xfrm>
        </p:grpSpPr>
        <p:sp>
          <p:nvSpPr>
            <p:cNvPr id="89139" name="Line 315"/>
            <p:cNvSpPr>
              <a:spLocks noChangeShapeType="1"/>
            </p:cNvSpPr>
            <p:nvPr/>
          </p:nvSpPr>
          <p:spPr bwMode="auto">
            <a:xfrm rot="12915807" flipV="1">
              <a:off x="3479" y="1419"/>
              <a:ext cx="1421" cy="6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40" name="Line 210"/>
            <p:cNvSpPr>
              <a:spLocks noChangeShapeType="1"/>
            </p:cNvSpPr>
            <p:nvPr/>
          </p:nvSpPr>
          <p:spPr bwMode="auto">
            <a:xfrm rot="12915807" flipV="1">
              <a:off x="3351" y="2702"/>
              <a:ext cx="0" cy="421"/>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1" name="Line 211"/>
            <p:cNvSpPr>
              <a:spLocks noChangeShapeType="1"/>
            </p:cNvSpPr>
            <p:nvPr/>
          </p:nvSpPr>
          <p:spPr bwMode="auto">
            <a:xfrm rot="12915807" flipV="1">
              <a:off x="3223" y="2668"/>
              <a:ext cx="245" cy="107"/>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2" name="Oval 223"/>
            <p:cNvSpPr>
              <a:spLocks noChangeAspect="1" noChangeArrowheads="1"/>
            </p:cNvSpPr>
            <p:nvPr/>
          </p:nvSpPr>
          <p:spPr bwMode="auto">
            <a:xfrm rot="-8684193">
              <a:off x="3369" y="2642"/>
              <a:ext cx="202" cy="197"/>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3" name="Oval 239"/>
            <p:cNvSpPr>
              <a:spLocks noChangeAspect="1" noChangeArrowheads="1"/>
            </p:cNvSpPr>
            <p:nvPr/>
          </p:nvSpPr>
          <p:spPr bwMode="auto">
            <a:xfrm rot="-8684193">
              <a:off x="2915" y="2959"/>
              <a:ext cx="132" cy="129"/>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4" name="Oval 242"/>
            <p:cNvSpPr>
              <a:spLocks noChangeAspect="1" noChangeArrowheads="1"/>
            </p:cNvSpPr>
            <p:nvPr/>
          </p:nvSpPr>
          <p:spPr bwMode="auto">
            <a:xfrm rot="-8684193">
              <a:off x="3184" y="3037"/>
              <a:ext cx="98" cy="96"/>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5" name="Oval 244"/>
            <p:cNvSpPr>
              <a:spLocks noChangeAspect="1" noChangeArrowheads="1"/>
            </p:cNvSpPr>
            <p:nvPr/>
          </p:nvSpPr>
          <p:spPr bwMode="auto">
            <a:xfrm rot="-8684193">
              <a:off x="2702" y="2960"/>
              <a:ext cx="40" cy="39"/>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6" name="Oval 246"/>
            <p:cNvSpPr>
              <a:spLocks noChangeAspect="1" noChangeArrowheads="1"/>
            </p:cNvSpPr>
            <p:nvPr/>
          </p:nvSpPr>
          <p:spPr bwMode="auto">
            <a:xfrm rot="-8684193">
              <a:off x="2455" y="2911"/>
              <a:ext cx="35" cy="34"/>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7" name="Oval 250"/>
            <p:cNvSpPr>
              <a:spLocks noChangeAspect="1" noChangeArrowheads="1"/>
            </p:cNvSpPr>
            <p:nvPr/>
          </p:nvSpPr>
          <p:spPr bwMode="auto">
            <a:xfrm rot="-8684193">
              <a:off x="2975" y="3390"/>
              <a:ext cx="46" cy="45"/>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8" name="Oval 251"/>
            <p:cNvSpPr>
              <a:spLocks noChangeAspect="1" noChangeArrowheads="1"/>
            </p:cNvSpPr>
            <p:nvPr/>
          </p:nvSpPr>
          <p:spPr bwMode="auto">
            <a:xfrm rot="-8684193">
              <a:off x="2712" y="3353"/>
              <a:ext cx="35" cy="34"/>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49" name="Oval 252"/>
            <p:cNvSpPr>
              <a:spLocks noChangeAspect="1" noChangeArrowheads="1"/>
            </p:cNvSpPr>
            <p:nvPr/>
          </p:nvSpPr>
          <p:spPr bwMode="auto">
            <a:xfrm rot="-8684193">
              <a:off x="2454" y="3283"/>
              <a:ext cx="69" cy="67"/>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0" name="Oval 253"/>
            <p:cNvSpPr>
              <a:spLocks noChangeAspect="1" noChangeArrowheads="1"/>
            </p:cNvSpPr>
            <p:nvPr/>
          </p:nvSpPr>
          <p:spPr bwMode="auto">
            <a:xfrm rot="-8684193">
              <a:off x="2219" y="3256"/>
              <a:ext cx="35" cy="34"/>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1" name="Oval 255"/>
            <p:cNvSpPr>
              <a:spLocks noChangeArrowheads="1"/>
            </p:cNvSpPr>
            <p:nvPr/>
          </p:nvSpPr>
          <p:spPr bwMode="auto">
            <a:xfrm rot="-8684193">
              <a:off x="3164" y="2657"/>
              <a:ext cx="81" cy="79"/>
            </a:xfrm>
            <a:prstGeom prst="ellipse">
              <a:avLst/>
            </a:prstGeom>
            <a:solidFill>
              <a:srgbClr val="FF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2" name="Oval 258"/>
            <p:cNvSpPr>
              <a:spLocks noChangeAspect="1" noChangeArrowheads="1"/>
            </p:cNvSpPr>
            <p:nvPr/>
          </p:nvSpPr>
          <p:spPr bwMode="auto">
            <a:xfrm rot="-8684193">
              <a:off x="2937" y="2622"/>
              <a:ext cx="52" cy="51"/>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3" name="Oval 260"/>
            <p:cNvSpPr>
              <a:spLocks noChangeAspect="1" noChangeArrowheads="1"/>
            </p:cNvSpPr>
            <p:nvPr/>
          </p:nvSpPr>
          <p:spPr bwMode="auto">
            <a:xfrm rot="-8684193">
              <a:off x="2699" y="2566"/>
              <a:ext cx="40" cy="39"/>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4" name="Oval 261"/>
            <p:cNvSpPr>
              <a:spLocks noChangeAspect="1" noChangeArrowheads="1"/>
            </p:cNvSpPr>
            <p:nvPr/>
          </p:nvSpPr>
          <p:spPr bwMode="auto">
            <a:xfrm rot="-8684193">
              <a:off x="3675" y="1993"/>
              <a:ext cx="46" cy="4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5" name="Oval 263"/>
            <p:cNvSpPr>
              <a:spLocks noChangeAspect="1" noChangeArrowheads="1"/>
            </p:cNvSpPr>
            <p:nvPr/>
          </p:nvSpPr>
          <p:spPr bwMode="auto">
            <a:xfrm rot="-8684193">
              <a:off x="3923" y="2046"/>
              <a:ext cx="46" cy="45"/>
            </a:xfrm>
            <a:prstGeom prst="ellipse">
              <a:avLst/>
            </a:prstGeom>
            <a:solidFill>
              <a:srgbClr val="33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6" name="Oval 265"/>
            <p:cNvSpPr>
              <a:spLocks noChangeAspect="1" noChangeArrowheads="1"/>
            </p:cNvSpPr>
            <p:nvPr/>
          </p:nvSpPr>
          <p:spPr bwMode="auto">
            <a:xfrm rot="-8684193">
              <a:off x="3418" y="1939"/>
              <a:ext cx="46" cy="4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7" name="Oval 267"/>
            <p:cNvSpPr>
              <a:spLocks noChangeAspect="1" noChangeArrowheads="1"/>
            </p:cNvSpPr>
            <p:nvPr/>
          </p:nvSpPr>
          <p:spPr bwMode="auto">
            <a:xfrm rot="-8684193">
              <a:off x="3174" y="1898"/>
              <a:ext cx="35" cy="34"/>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8" name="Oval 270"/>
            <p:cNvSpPr>
              <a:spLocks noChangeAspect="1" noChangeArrowheads="1"/>
            </p:cNvSpPr>
            <p:nvPr/>
          </p:nvSpPr>
          <p:spPr bwMode="auto">
            <a:xfrm rot="-8684193">
              <a:off x="3666" y="2356"/>
              <a:ext cx="98" cy="96"/>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59" name="Oval 271"/>
            <p:cNvSpPr>
              <a:spLocks noChangeAspect="1" noChangeArrowheads="1"/>
            </p:cNvSpPr>
            <p:nvPr/>
          </p:nvSpPr>
          <p:spPr bwMode="auto">
            <a:xfrm rot="-8684193">
              <a:off x="3439" y="2346"/>
              <a:ext cx="29" cy="27"/>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0" name="Oval 272"/>
            <p:cNvSpPr>
              <a:spLocks noChangeArrowheads="1"/>
            </p:cNvSpPr>
            <p:nvPr/>
          </p:nvSpPr>
          <p:spPr bwMode="auto">
            <a:xfrm rot="-8684193">
              <a:off x="3180" y="2285"/>
              <a:ext cx="40" cy="40"/>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1" name="Oval 273"/>
            <p:cNvSpPr>
              <a:spLocks noChangeAspect="1" noChangeArrowheads="1"/>
            </p:cNvSpPr>
            <p:nvPr/>
          </p:nvSpPr>
          <p:spPr bwMode="auto">
            <a:xfrm rot="-8684193">
              <a:off x="2928" y="2229"/>
              <a:ext cx="46" cy="4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2" name="Oval 277"/>
            <p:cNvSpPr>
              <a:spLocks noChangeAspect="1" noChangeArrowheads="1"/>
            </p:cNvSpPr>
            <p:nvPr/>
          </p:nvSpPr>
          <p:spPr bwMode="auto">
            <a:xfrm rot="-8684193">
              <a:off x="3470" y="3123"/>
              <a:ext cx="29" cy="27"/>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3" name="Oval 280"/>
            <p:cNvSpPr>
              <a:spLocks noChangeAspect="1" noChangeArrowheads="1"/>
            </p:cNvSpPr>
            <p:nvPr/>
          </p:nvSpPr>
          <p:spPr bwMode="auto">
            <a:xfrm rot="-8684193">
              <a:off x="3229" y="3444"/>
              <a:ext cx="46" cy="4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4" name="Oval 281"/>
            <p:cNvSpPr>
              <a:spLocks noChangeArrowheads="1"/>
            </p:cNvSpPr>
            <p:nvPr/>
          </p:nvSpPr>
          <p:spPr bwMode="auto">
            <a:xfrm rot="-8684193">
              <a:off x="3676" y="2752"/>
              <a:ext cx="81" cy="79"/>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5" name="Oval 283"/>
            <p:cNvSpPr>
              <a:spLocks noChangeAspect="1" noChangeArrowheads="1"/>
            </p:cNvSpPr>
            <p:nvPr/>
          </p:nvSpPr>
          <p:spPr bwMode="auto">
            <a:xfrm rot="-8684193">
              <a:off x="4180" y="2095"/>
              <a:ext cx="35" cy="34"/>
            </a:xfrm>
            <a:prstGeom prst="ellipse">
              <a:avLst/>
            </a:prstGeom>
            <a:solidFill>
              <a:srgbClr val="33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6" name="Oval 286"/>
            <p:cNvSpPr>
              <a:spLocks noChangeAspect="1" noChangeArrowheads="1"/>
            </p:cNvSpPr>
            <p:nvPr/>
          </p:nvSpPr>
          <p:spPr bwMode="auto">
            <a:xfrm rot="-8684193">
              <a:off x="3901" y="2384"/>
              <a:ext cx="132" cy="129"/>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7" name="Oval 287"/>
            <p:cNvSpPr>
              <a:spLocks noChangeArrowheads="1"/>
            </p:cNvSpPr>
            <p:nvPr/>
          </p:nvSpPr>
          <p:spPr bwMode="auto">
            <a:xfrm rot="-8684193">
              <a:off x="3727" y="3166"/>
              <a:ext cx="40" cy="40"/>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8" name="Oval 290"/>
            <p:cNvSpPr>
              <a:spLocks noChangeAspect="1" noChangeArrowheads="1"/>
            </p:cNvSpPr>
            <p:nvPr/>
          </p:nvSpPr>
          <p:spPr bwMode="auto">
            <a:xfrm rot="-8684193">
              <a:off x="3481" y="3503"/>
              <a:ext cx="46" cy="4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69" name="Oval 291"/>
            <p:cNvSpPr>
              <a:spLocks noChangeAspect="1" noChangeArrowheads="1"/>
            </p:cNvSpPr>
            <p:nvPr/>
          </p:nvSpPr>
          <p:spPr bwMode="auto">
            <a:xfrm rot="-8684193">
              <a:off x="3956" y="2832"/>
              <a:ext cx="52" cy="51"/>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0" name="Oval 293"/>
            <p:cNvSpPr>
              <a:spLocks noChangeAspect="1" noChangeArrowheads="1"/>
            </p:cNvSpPr>
            <p:nvPr/>
          </p:nvSpPr>
          <p:spPr bwMode="auto">
            <a:xfrm rot="-8684193">
              <a:off x="4431" y="2139"/>
              <a:ext cx="69" cy="67"/>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1" name="Oval 296"/>
            <p:cNvSpPr>
              <a:spLocks noChangeAspect="1" noChangeArrowheads="1"/>
            </p:cNvSpPr>
            <p:nvPr/>
          </p:nvSpPr>
          <p:spPr bwMode="auto">
            <a:xfrm rot="-8684193">
              <a:off x="4196" y="2498"/>
              <a:ext cx="40" cy="39"/>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2" name="Oval 298"/>
            <p:cNvSpPr>
              <a:spLocks noChangeAspect="1" noChangeArrowheads="1"/>
            </p:cNvSpPr>
            <p:nvPr/>
          </p:nvSpPr>
          <p:spPr bwMode="auto">
            <a:xfrm rot="-8684193">
              <a:off x="3970" y="3219"/>
              <a:ext cx="46" cy="45"/>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3" name="Oval 299"/>
            <p:cNvSpPr>
              <a:spLocks noChangeAspect="1" noChangeArrowheads="1"/>
            </p:cNvSpPr>
            <p:nvPr/>
          </p:nvSpPr>
          <p:spPr bwMode="auto">
            <a:xfrm rot="-8684193">
              <a:off x="3737" y="3564"/>
              <a:ext cx="35" cy="34"/>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4" name="Oval 302"/>
            <p:cNvSpPr>
              <a:spLocks noChangeAspect="1" noChangeArrowheads="1"/>
            </p:cNvSpPr>
            <p:nvPr/>
          </p:nvSpPr>
          <p:spPr bwMode="auto">
            <a:xfrm rot="-8684193">
              <a:off x="4217" y="2881"/>
              <a:ext cx="40" cy="39"/>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5" name="Oval 304"/>
            <p:cNvSpPr>
              <a:spLocks noChangeAspect="1" noChangeArrowheads="1"/>
            </p:cNvSpPr>
            <p:nvPr/>
          </p:nvSpPr>
          <p:spPr bwMode="auto">
            <a:xfrm rot="-8684193">
              <a:off x="4691" y="2219"/>
              <a:ext cx="35" cy="34"/>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6" name="Oval 305"/>
            <p:cNvSpPr>
              <a:spLocks noChangeAspect="1" noChangeArrowheads="1"/>
            </p:cNvSpPr>
            <p:nvPr/>
          </p:nvSpPr>
          <p:spPr bwMode="auto">
            <a:xfrm rot="-8684193">
              <a:off x="4448" y="2551"/>
              <a:ext cx="35" cy="34"/>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77" name="Line 314"/>
            <p:cNvSpPr>
              <a:spLocks noChangeShapeType="1"/>
            </p:cNvSpPr>
            <p:nvPr/>
          </p:nvSpPr>
          <p:spPr bwMode="auto">
            <a:xfrm rot="12915807" flipV="1">
              <a:off x="2047" y="3440"/>
              <a:ext cx="1421" cy="6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78" name="Line 316"/>
            <p:cNvSpPr>
              <a:spLocks noChangeShapeType="1"/>
            </p:cNvSpPr>
            <p:nvPr/>
          </p:nvSpPr>
          <p:spPr bwMode="auto">
            <a:xfrm rot="12915807" flipV="1">
              <a:off x="2708" y="1355"/>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79" name="Line 317"/>
            <p:cNvSpPr>
              <a:spLocks noChangeShapeType="1"/>
            </p:cNvSpPr>
            <p:nvPr/>
          </p:nvSpPr>
          <p:spPr bwMode="auto">
            <a:xfrm rot="12915807" flipV="1">
              <a:off x="4229" y="1663"/>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9099" name="Text Box 335"/>
          <p:cNvSpPr txBox="1">
            <a:spLocks noChangeArrowheads="1"/>
          </p:cNvSpPr>
          <p:nvPr/>
        </p:nvSpPr>
        <p:spPr bwMode="auto">
          <a:xfrm>
            <a:off x="7175500" y="2179638"/>
            <a:ext cx="18224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p>
          <a:p>
            <a:pPr eaLnBrk="1" hangingPunct="1">
              <a:buFontTx/>
              <a:buAutoNum type="arabicPlain"/>
            </a:pPr>
            <a:r>
              <a:rPr lang="en-US">
                <a:solidFill>
                  <a:srgbClr val="CC6600"/>
                </a:solidFill>
              </a:rPr>
              <a:t>30-45°</a:t>
            </a:r>
          </a:p>
          <a:p>
            <a:pPr eaLnBrk="1" hangingPunct="1">
              <a:buFontTx/>
              <a:buAutoNum type="arabicPlain"/>
            </a:pPr>
            <a:r>
              <a:rPr lang="en-US">
                <a:solidFill>
                  <a:srgbClr val="FF3300"/>
                </a:solidFill>
              </a:rPr>
              <a:t>45-60°</a:t>
            </a:r>
          </a:p>
          <a:p>
            <a:pPr eaLnBrk="1" hangingPunct="1">
              <a:buFontTx/>
              <a:buAutoNum type="arabicPlain"/>
            </a:pPr>
            <a:r>
              <a:rPr lang="en-US">
                <a:solidFill>
                  <a:srgbClr val="CC0066"/>
                </a:solidFill>
              </a:rPr>
              <a:t>60-75°</a:t>
            </a:r>
          </a:p>
          <a:p>
            <a:pPr eaLnBrk="1" hangingPunct="1">
              <a:buFontTx/>
              <a:buAutoNum type="arabicPlain"/>
            </a:pPr>
            <a:r>
              <a:rPr lang="en-US">
                <a:solidFill>
                  <a:srgbClr val="9933FF"/>
                </a:solidFill>
              </a:rPr>
              <a:t>75-90°</a:t>
            </a:r>
          </a:p>
          <a:p>
            <a:pPr eaLnBrk="1" hangingPunct="1">
              <a:buFontTx/>
              <a:buAutoNum type="arabicPlain"/>
            </a:pPr>
            <a:endParaRPr lang="en-US">
              <a:solidFill>
                <a:srgbClr val="9933FF"/>
              </a:solidFill>
            </a:endParaRPr>
          </a:p>
        </p:txBody>
      </p:sp>
      <p:sp>
        <p:nvSpPr>
          <p:cNvPr id="89100" name="Text Box 336"/>
          <p:cNvSpPr txBox="1">
            <a:spLocks noChangeArrowheads="1"/>
          </p:cNvSpPr>
          <p:nvPr/>
        </p:nvSpPr>
        <p:spPr bwMode="auto">
          <a:xfrm>
            <a:off x="5583238" y="521811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2)</a:t>
            </a:r>
          </a:p>
        </p:txBody>
      </p:sp>
      <p:sp>
        <p:nvSpPr>
          <p:cNvPr id="89101" name="Text Box 337"/>
          <p:cNvSpPr txBox="1">
            <a:spLocks noChangeArrowheads="1"/>
          </p:cNvSpPr>
          <p:nvPr/>
        </p:nvSpPr>
        <p:spPr bwMode="auto">
          <a:xfrm>
            <a:off x="5959475" y="5049838"/>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2)</a:t>
            </a:r>
          </a:p>
        </p:txBody>
      </p:sp>
      <p:sp>
        <p:nvSpPr>
          <p:cNvPr id="89102" name="Text Box 338"/>
          <p:cNvSpPr txBox="1">
            <a:spLocks noChangeArrowheads="1"/>
          </p:cNvSpPr>
          <p:nvPr/>
        </p:nvSpPr>
        <p:spPr bwMode="auto">
          <a:xfrm>
            <a:off x="6326188" y="4878388"/>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2)</a:t>
            </a:r>
          </a:p>
        </p:txBody>
      </p:sp>
      <p:sp>
        <p:nvSpPr>
          <p:cNvPr id="89103" name="Text Box 339"/>
          <p:cNvSpPr txBox="1">
            <a:spLocks noChangeArrowheads="1"/>
          </p:cNvSpPr>
          <p:nvPr/>
        </p:nvSpPr>
        <p:spPr bwMode="auto">
          <a:xfrm>
            <a:off x="5207000" y="5384800"/>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a:t>
            </a:r>
            <a:r>
              <a:rPr lang="en-US" sz="1400" dirty="0">
                <a:solidFill>
                  <a:schemeClr val="bg2"/>
                </a:solidFill>
              </a:rPr>
              <a:t>2)</a:t>
            </a:r>
          </a:p>
        </p:txBody>
      </p:sp>
      <p:sp>
        <p:nvSpPr>
          <p:cNvPr id="89104" name="Text Box 340"/>
          <p:cNvSpPr txBox="1">
            <a:spLocks noChangeArrowheads="1"/>
          </p:cNvSpPr>
          <p:nvPr/>
        </p:nvSpPr>
        <p:spPr bwMode="auto">
          <a:xfrm>
            <a:off x="4803775" y="5562600"/>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2)</a:t>
            </a:r>
          </a:p>
        </p:txBody>
      </p:sp>
      <p:sp>
        <p:nvSpPr>
          <p:cNvPr id="89105" name="Text Box 341"/>
          <p:cNvSpPr txBox="1">
            <a:spLocks noChangeArrowheads="1"/>
          </p:cNvSpPr>
          <p:nvPr/>
        </p:nvSpPr>
        <p:spPr bwMode="auto">
          <a:xfrm>
            <a:off x="4405313" y="5716588"/>
            <a:ext cx="665162"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2)</a:t>
            </a:r>
          </a:p>
        </p:txBody>
      </p:sp>
      <p:sp>
        <p:nvSpPr>
          <p:cNvPr id="89106" name="Text Box 342"/>
          <p:cNvSpPr txBox="1">
            <a:spLocks noChangeArrowheads="1"/>
          </p:cNvSpPr>
          <p:nvPr/>
        </p:nvSpPr>
        <p:spPr bwMode="auto">
          <a:xfrm>
            <a:off x="4022725" y="5880100"/>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2)</a:t>
            </a:r>
          </a:p>
        </p:txBody>
      </p:sp>
      <p:sp>
        <p:nvSpPr>
          <p:cNvPr id="89107" name="Text Box 343"/>
          <p:cNvSpPr txBox="1">
            <a:spLocks noChangeArrowheads="1"/>
          </p:cNvSpPr>
          <p:nvPr/>
        </p:nvSpPr>
        <p:spPr bwMode="auto">
          <a:xfrm>
            <a:off x="5967413" y="4394200"/>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1)</a:t>
            </a:r>
          </a:p>
        </p:txBody>
      </p:sp>
      <p:sp>
        <p:nvSpPr>
          <p:cNvPr id="89108" name="Text Box 344"/>
          <p:cNvSpPr txBox="1">
            <a:spLocks noChangeArrowheads="1"/>
          </p:cNvSpPr>
          <p:nvPr/>
        </p:nvSpPr>
        <p:spPr bwMode="auto">
          <a:xfrm>
            <a:off x="5580063" y="4559300"/>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1)</a:t>
            </a:r>
          </a:p>
        </p:txBody>
      </p:sp>
      <p:sp>
        <p:nvSpPr>
          <p:cNvPr id="89109" name="Text Box 345"/>
          <p:cNvSpPr txBox="1">
            <a:spLocks noChangeArrowheads="1"/>
          </p:cNvSpPr>
          <p:nvPr/>
        </p:nvSpPr>
        <p:spPr bwMode="auto">
          <a:xfrm>
            <a:off x="6335713" y="424656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1)</a:t>
            </a:r>
          </a:p>
        </p:txBody>
      </p:sp>
      <p:sp>
        <p:nvSpPr>
          <p:cNvPr id="89110" name="Text Box 346"/>
          <p:cNvSpPr txBox="1">
            <a:spLocks noChangeArrowheads="1"/>
          </p:cNvSpPr>
          <p:nvPr/>
        </p:nvSpPr>
        <p:spPr bwMode="auto">
          <a:xfrm>
            <a:off x="5219700" y="472122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a:t>
            </a:r>
            <a:r>
              <a:rPr lang="en-US" sz="1400" dirty="0">
                <a:solidFill>
                  <a:schemeClr val="bg2"/>
                </a:solidFill>
              </a:rPr>
              <a:t>1)</a:t>
            </a:r>
          </a:p>
        </p:txBody>
      </p:sp>
      <p:sp>
        <p:nvSpPr>
          <p:cNvPr id="89111" name="Text Box 347"/>
          <p:cNvSpPr txBox="1">
            <a:spLocks noChangeArrowheads="1"/>
          </p:cNvSpPr>
          <p:nvPr/>
        </p:nvSpPr>
        <p:spPr bwMode="auto">
          <a:xfrm>
            <a:off x="4800600" y="4903788"/>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1)</a:t>
            </a:r>
          </a:p>
        </p:txBody>
      </p:sp>
      <p:sp>
        <p:nvSpPr>
          <p:cNvPr id="89112" name="Text Box 348"/>
          <p:cNvSpPr txBox="1">
            <a:spLocks noChangeArrowheads="1"/>
          </p:cNvSpPr>
          <p:nvPr/>
        </p:nvSpPr>
        <p:spPr bwMode="auto">
          <a:xfrm>
            <a:off x="4402138" y="5057775"/>
            <a:ext cx="665162"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1)</a:t>
            </a:r>
          </a:p>
        </p:txBody>
      </p:sp>
      <p:sp>
        <p:nvSpPr>
          <p:cNvPr id="89113" name="Text Box 349"/>
          <p:cNvSpPr txBox="1">
            <a:spLocks noChangeArrowheads="1"/>
          </p:cNvSpPr>
          <p:nvPr/>
        </p:nvSpPr>
        <p:spPr bwMode="auto">
          <a:xfrm>
            <a:off x="4051300" y="5229225"/>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1)</a:t>
            </a:r>
          </a:p>
        </p:txBody>
      </p:sp>
      <p:sp>
        <p:nvSpPr>
          <p:cNvPr id="89114" name="Text Box 350"/>
          <p:cNvSpPr txBox="1">
            <a:spLocks noChangeArrowheads="1"/>
          </p:cNvSpPr>
          <p:nvPr/>
        </p:nvSpPr>
        <p:spPr bwMode="auto">
          <a:xfrm>
            <a:off x="5613400" y="3824288"/>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(1,0</a:t>
            </a:r>
            <a:r>
              <a:rPr lang="en-US" sz="1400" dirty="0">
                <a:solidFill>
                  <a:schemeClr val="bg2"/>
                </a:solidFill>
              </a:rPr>
              <a:t>)</a:t>
            </a:r>
          </a:p>
        </p:txBody>
      </p:sp>
      <p:sp>
        <p:nvSpPr>
          <p:cNvPr id="89115" name="Text Box 351"/>
          <p:cNvSpPr txBox="1">
            <a:spLocks noChangeArrowheads="1"/>
          </p:cNvSpPr>
          <p:nvPr/>
        </p:nvSpPr>
        <p:spPr bwMode="auto">
          <a:xfrm>
            <a:off x="5989638" y="36560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(2,0</a:t>
            </a:r>
            <a:r>
              <a:rPr lang="en-US" sz="1400" dirty="0">
                <a:solidFill>
                  <a:schemeClr val="bg2"/>
                </a:solidFill>
              </a:rPr>
              <a:t>)</a:t>
            </a:r>
          </a:p>
        </p:txBody>
      </p:sp>
      <p:sp>
        <p:nvSpPr>
          <p:cNvPr id="89116" name="Text Box 352"/>
          <p:cNvSpPr txBox="1">
            <a:spLocks noChangeArrowheads="1"/>
          </p:cNvSpPr>
          <p:nvPr/>
        </p:nvSpPr>
        <p:spPr bwMode="auto">
          <a:xfrm>
            <a:off x="6356350" y="34845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(3,0</a:t>
            </a:r>
            <a:r>
              <a:rPr lang="en-US" sz="1400" dirty="0">
                <a:solidFill>
                  <a:schemeClr val="bg2"/>
                </a:solidFill>
              </a:rPr>
              <a:t>)</a:t>
            </a:r>
          </a:p>
        </p:txBody>
      </p:sp>
      <p:sp>
        <p:nvSpPr>
          <p:cNvPr id="89117" name="Text Box 353"/>
          <p:cNvSpPr txBox="1">
            <a:spLocks noChangeArrowheads="1"/>
          </p:cNvSpPr>
          <p:nvPr/>
        </p:nvSpPr>
        <p:spPr bwMode="auto">
          <a:xfrm>
            <a:off x="4833938" y="41687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(-1,0</a:t>
            </a:r>
            <a:r>
              <a:rPr lang="en-US" sz="1400" dirty="0">
                <a:solidFill>
                  <a:schemeClr val="bg2"/>
                </a:solidFill>
              </a:rPr>
              <a:t>)</a:t>
            </a:r>
          </a:p>
        </p:txBody>
      </p:sp>
      <p:sp>
        <p:nvSpPr>
          <p:cNvPr id="89118" name="Text Box 354"/>
          <p:cNvSpPr txBox="1">
            <a:spLocks noChangeArrowheads="1"/>
          </p:cNvSpPr>
          <p:nvPr/>
        </p:nvSpPr>
        <p:spPr bwMode="auto">
          <a:xfrm>
            <a:off x="4435475" y="432276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(-2,0</a:t>
            </a:r>
            <a:r>
              <a:rPr lang="en-US" sz="1400" dirty="0">
                <a:solidFill>
                  <a:schemeClr val="bg2"/>
                </a:solidFill>
              </a:rPr>
              <a:t>)</a:t>
            </a:r>
          </a:p>
        </p:txBody>
      </p:sp>
      <p:sp>
        <p:nvSpPr>
          <p:cNvPr id="89119" name="Text Box 355"/>
          <p:cNvSpPr txBox="1">
            <a:spLocks noChangeArrowheads="1"/>
          </p:cNvSpPr>
          <p:nvPr/>
        </p:nvSpPr>
        <p:spPr bwMode="auto">
          <a:xfrm>
            <a:off x="4071938" y="446722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(-3,0</a:t>
            </a:r>
            <a:r>
              <a:rPr lang="en-US" sz="1400" dirty="0">
                <a:solidFill>
                  <a:schemeClr val="bg2"/>
                </a:solidFill>
              </a:rPr>
              <a:t>)</a:t>
            </a:r>
          </a:p>
        </p:txBody>
      </p:sp>
      <p:sp>
        <p:nvSpPr>
          <p:cNvPr id="89120" name="Text Box 356"/>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(1,1</a:t>
            </a:r>
            <a:r>
              <a:rPr lang="en-US" sz="1400" dirty="0">
                <a:solidFill>
                  <a:schemeClr val="bg2"/>
                </a:solidFill>
              </a:rPr>
              <a:t>)</a:t>
            </a:r>
          </a:p>
        </p:txBody>
      </p:sp>
      <p:sp>
        <p:nvSpPr>
          <p:cNvPr id="89121" name="Text Box 357"/>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(0,1</a:t>
            </a:r>
            <a:r>
              <a:rPr lang="en-US" sz="1400" dirty="0">
                <a:solidFill>
                  <a:schemeClr val="bg2"/>
                </a:solidFill>
              </a:rPr>
              <a:t>)</a:t>
            </a:r>
          </a:p>
        </p:txBody>
      </p:sp>
      <p:sp>
        <p:nvSpPr>
          <p:cNvPr id="89122" name="Text Box 358"/>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(2,1</a:t>
            </a:r>
            <a:r>
              <a:rPr lang="en-US" sz="1400" dirty="0">
                <a:solidFill>
                  <a:schemeClr val="bg2"/>
                </a:solidFill>
              </a:rPr>
              <a:t>)</a:t>
            </a:r>
          </a:p>
        </p:txBody>
      </p:sp>
      <p:sp>
        <p:nvSpPr>
          <p:cNvPr id="89123" name="Text Box 359"/>
          <p:cNvSpPr txBox="1">
            <a:spLocks noChangeArrowheads="1"/>
          </p:cNvSpPr>
          <p:nvPr/>
        </p:nvSpPr>
        <p:spPr bwMode="auto">
          <a:xfrm>
            <a:off x="6354763" y="28432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(3,1</a:t>
            </a:r>
            <a:r>
              <a:rPr lang="en-US" sz="1400" dirty="0">
                <a:solidFill>
                  <a:schemeClr val="bg2"/>
                </a:solidFill>
              </a:rPr>
              <a:t>)</a:t>
            </a:r>
          </a:p>
        </p:txBody>
      </p:sp>
      <p:sp>
        <p:nvSpPr>
          <p:cNvPr id="89124" name="Text Box 360"/>
          <p:cNvSpPr txBox="1">
            <a:spLocks noChangeArrowheads="1"/>
          </p:cNvSpPr>
          <p:nvPr/>
        </p:nvSpPr>
        <p:spPr bwMode="auto">
          <a:xfrm>
            <a:off x="4832350" y="352742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(-1,1</a:t>
            </a:r>
            <a:r>
              <a:rPr lang="en-US" sz="1400" dirty="0">
                <a:solidFill>
                  <a:schemeClr val="bg2"/>
                </a:solidFill>
              </a:rPr>
              <a:t>)</a:t>
            </a:r>
          </a:p>
        </p:txBody>
      </p:sp>
      <p:sp>
        <p:nvSpPr>
          <p:cNvPr id="89125" name="Text Box 361"/>
          <p:cNvSpPr txBox="1">
            <a:spLocks noChangeArrowheads="1"/>
          </p:cNvSpPr>
          <p:nvPr/>
        </p:nvSpPr>
        <p:spPr bwMode="auto">
          <a:xfrm>
            <a:off x="4433888" y="368141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(-2,1</a:t>
            </a:r>
            <a:r>
              <a:rPr lang="en-US" sz="1400" dirty="0">
                <a:solidFill>
                  <a:schemeClr val="bg2"/>
                </a:solidFill>
              </a:rPr>
              <a:t>)</a:t>
            </a:r>
          </a:p>
        </p:txBody>
      </p:sp>
      <p:sp>
        <p:nvSpPr>
          <p:cNvPr id="89126" name="Text Box 362"/>
          <p:cNvSpPr txBox="1">
            <a:spLocks noChangeArrowheads="1"/>
          </p:cNvSpPr>
          <p:nvPr/>
        </p:nvSpPr>
        <p:spPr bwMode="auto">
          <a:xfrm>
            <a:off x="4070350" y="38258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(-3,1</a:t>
            </a:r>
            <a:r>
              <a:rPr lang="en-US" sz="1400" dirty="0">
                <a:solidFill>
                  <a:schemeClr val="bg2"/>
                </a:solidFill>
              </a:rPr>
              <a:t>)</a:t>
            </a:r>
          </a:p>
        </p:txBody>
      </p:sp>
      <p:sp>
        <p:nvSpPr>
          <p:cNvPr id="89127" name="Text Box 363"/>
          <p:cNvSpPr txBox="1">
            <a:spLocks noChangeArrowheads="1"/>
          </p:cNvSpPr>
          <p:nvPr/>
        </p:nvSpPr>
        <p:spPr bwMode="auto">
          <a:xfrm>
            <a:off x="5986463" y="236855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(2,2</a:t>
            </a:r>
            <a:r>
              <a:rPr lang="en-US" sz="1400" dirty="0">
                <a:solidFill>
                  <a:schemeClr val="bg2"/>
                </a:solidFill>
              </a:rPr>
              <a:t>)</a:t>
            </a:r>
          </a:p>
        </p:txBody>
      </p:sp>
      <p:sp>
        <p:nvSpPr>
          <p:cNvPr id="89128" name="Text Box 364"/>
          <p:cNvSpPr txBox="1">
            <a:spLocks noChangeArrowheads="1"/>
          </p:cNvSpPr>
          <p:nvPr/>
        </p:nvSpPr>
        <p:spPr bwMode="auto">
          <a:xfrm>
            <a:off x="5243513" y="27257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(0,2</a:t>
            </a:r>
            <a:r>
              <a:rPr lang="en-US" sz="1400" dirty="0">
                <a:solidFill>
                  <a:schemeClr val="bg2"/>
                </a:solidFill>
              </a:rPr>
              <a:t>)</a:t>
            </a:r>
          </a:p>
        </p:txBody>
      </p:sp>
      <p:sp>
        <p:nvSpPr>
          <p:cNvPr id="89129" name="Text Box 365"/>
          <p:cNvSpPr txBox="1">
            <a:spLocks noChangeArrowheads="1"/>
          </p:cNvSpPr>
          <p:nvPr/>
        </p:nvSpPr>
        <p:spPr bwMode="auto">
          <a:xfrm>
            <a:off x="5618163" y="255270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(1,2</a:t>
            </a:r>
            <a:r>
              <a:rPr lang="en-US" sz="1400" dirty="0">
                <a:solidFill>
                  <a:schemeClr val="bg2"/>
                </a:solidFill>
              </a:rPr>
              <a:t>)</a:t>
            </a:r>
          </a:p>
        </p:txBody>
      </p:sp>
      <p:sp>
        <p:nvSpPr>
          <p:cNvPr id="89130" name="Text Box 366"/>
          <p:cNvSpPr txBox="1">
            <a:spLocks noChangeArrowheads="1"/>
          </p:cNvSpPr>
          <p:nvPr/>
        </p:nvSpPr>
        <p:spPr bwMode="auto">
          <a:xfrm>
            <a:off x="6354763" y="22209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(3,2</a:t>
            </a:r>
            <a:r>
              <a:rPr lang="en-US" sz="1400" dirty="0">
                <a:solidFill>
                  <a:schemeClr val="bg2"/>
                </a:solidFill>
              </a:rPr>
              <a:t>)</a:t>
            </a:r>
          </a:p>
        </p:txBody>
      </p:sp>
      <p:sp>
        <p:nvSpPr>
          <p:cNvPr id="89131" name="Text Box 367"/>
          <p:cNvSpPr txBox="1">
            <a:spLocks noChangeArrowheads="1"/>
          </p:cNvSpPr>
          <p:nvPr/>
        </p:nvSpPr>
        <p:spPr bwMode="auto">
          <a:xfrm>
            <a:off x="4838700" y="2897188"/>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(-1,2</a:t>
            </a:r>
            <a:r>
              <a:rPr lang="en-US" sz="1400" dirty="0">
                <a:solidFill>
                  <a:schemeClr val="bg2"/>
                </a:solidFill>
              </a:rPr>
              <a:t>)</a:t>
            </a:r>
          </a:p>
        </p:txBody>
      </p:sp>
      <p:sp>
        <p:nvSpPr>
          <p:cNvPr id="89132" name="Text Box 368"/>
          <p:cNvSpPr txBox="1">
            <a:spLocks noChangeArrowheads="1"/>
          </p:cNvSpPr>
          <p:nvPr/>
        </p:nvSpPr>
        <p:spPr bwMode="auto">
          <a:xfrm>
            <a:off x="4440238" y="30511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(-2,2</a:t>
            </a:r>
            <a:r>
              <a:rPr lang="en-US" sz="1400" dirty="0">
                <a:solidFill>
                  <a:schemeClr val="bg2"/>
                </a:solidFill>
              </a:rPr>
              <a:t>)</a:t>
            </a:r>
          </a:p>
        </p:txBody>
      </p:sp>
      <p:sp>
        <p:nvSpPr>
          <p:cNvPr id="89133" name="Text Box 369"/>
          <p:cNvSpPr txBox="1">
            <a:spLocks noChangeArrowheads="1"/>
          </p:cNvSpPr>
          <p:nvPr/>
        </p:nvSpPr>
        <p:spPr bwMode="auto">
          <a:xfrm>
            <a:off x="4070350" y="32035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(-3,2</a:t>
            </a:r>
            <a:r>
              <a:rPr lang="en-US" sz="1400" dirty="0">
                <a:solidFill>
                  <a:schemeClr val="bg2"/>
                </a:solidFill>
              </a:rPr>
              <a:t>)</a:t>
            </a:r>
          </a:p>
        </p:txBody>
      </p:sp>
      <p:grpSp>
        <p:nvGrpSpPr>
          <p:cNvPr id="89134" name="Group 453"/>
          <p:cNvGrpSpPr>
            <a:grpSpLocks/>
          </p:cNvGrpSpPr>
          <p:nvPr/>
        </p:nvGrpSpPr>
        <p:grpSpPr bwMode="auto">
          <a:xfrm>
            <a:off x="1531938" y="4340225"/>
            <a:ext cx="1447800" cy="758825"/>
            <a:chOff x="971" y="2740"/>
            <a:chExt cx="912" cy="478"/>
          </a:xfrm>
        </p:grpSpPr>
        <p:sp>
          <p:nvSpPr>
            <p:cNvPr id="89135" name="Line 454"/>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6" name="Line 455"/>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37" name="Text Box 456"/>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89138" name="Text Box 457"/>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58"/>
          <p:cNvGrpSpPr>
            <a:grpSpLocks/>
          </p:cNvGrpSpPr>
          <p:nvPr/>
        </p:nvGrpSpPr>
        <p:grpSpPr bwMode="auto">
          <a:xfrm>
            <a:off x="4341813" y="1862138"/>
            <a:ext cx="2330450" cy="4940300"/>
            <a:chOff x="2735" y="1173"/>
            <a:chExt cx="1468" cy="3112"/>
          </a:xfrm>
        </p:grpSpPr>
        <p:sp>
          <p:nvSpPr>
            <p:cNvPr id="90242" name="AutoShape 2"/>
            <p:cNvSpPr>
              <a:spLocks noChangeArrowheads="1"/>
            </p:cNvSpPr>
            <p:nvPr/>
          </p:nvSpPr>
          <p:spPr bwMode="auto">
            <a:xfrm rot="5400000" flipH="1">
              <a:off x="3331" y="193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3" name="AutoShape 3"/>
            <p:cNvSpPr>
              <a:spLocks noChangeArrowheads="1"/>
            </p:cNvSpPr>
            <p:nvPr/>
          </p:nvSpPr>
          <p:spPr bwMode="auto">
            <a:xfrm rot="5400000" flipH="1">
              <a:off x="3095" y="204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4" name="AutoShape 4"/>
            <p:cNvSpPr>
              <a:spLocks noChangeArrowheads="1"/>
            </p:cNvSpPr>
            <p:nvPr/>
          </p:nvSpPr>
          <p:spPr bwMode="auto">
            <a:xfrm rot="5400000" flipH="1">
              <a:off x="2856" y="214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5" name="AutoShape 5"/>
            <p:cNvSpPr>
              <a:spLocks noChangeArrowheads="1"/>
            </p:cNvSpPr>
            <p:nvPr/>
          </p:nvSpPr>
          <p:spPr bwMode="auto">
            <a:xfrm rot="5400000" flipH="1">
              <a:off x="2620" y="225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246" name="Group 6"/>
            <p:cNvGrpSpPr>
              <a:grpSpLocks/>
            </p:cNvGrpSpPr>
            <p:nvPr/>
          </p:nvGrpSpPr>
          <p:grpSpPr bwMode="auto">
            <a:xfrm rot="5400000">
              <a:off x="3161" y="2286"/>
              <a:ext cx="623" cy="473"/>
              <a:chOff x="1435" y="2160"/>
              <a:chExt cx="1089" cy="742"/>
            </a:xfrm>
          </p:grpSpPr>
          <p:sp>
            <p:nvSpPr>
              <p:cNvPr id="90321" name="AutoShape 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22" name="AutoShape 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247" name="Group 9"/>
            <p:cNvGrpSpPr>
              <a:grpSpLocks/>
            </p:cNvGrpSpPr>
            <p:nvPr/>
          </p:nvGrpSpPr>
          <p:grpSpPr bwMode="auto">
            <a:xfrm rot="5400000">
              <a:off x="2686" y="2495"/>
              <a:ext cx="623" cy="473"/>
              <a:chOff x="1435" y="2160"/>
              <a:chExt cx="1089" cy="742"/>
            </a:xfrm>
          </p:grpSpPr>
          <p:sp>
            <p:nvSpPr>
              <p:cNvPr id="90319" name="AutoShape 10"/>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20" name="AutoShape 11"/>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248" name="AutoShape 12"/>
            <p:cNvSpPr>
              <a:spLocks noChangeArrowheads="1"/>
            </p:cNvSpPr>
            <p:nvPr/>
          </p:nvSpPr>
          <p:spPr bwMode="auto">
            <a:xfrm rot="5400000" flipH="1">
              <a:off x="3331" y="276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9" name="AutoShape 13"/>
            <p:cNvSpPr>
              <a:spLocks noChangeArrowheads="1"/>
            </p:cNvSpPr>
            <p:nvPr/>
          </p:nvSpPr>
          <p:spPr bwMode="auto">
            <a:xfrm rot="5400000" flipH="1">
              <a:off x="3095" y="287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0" name="AutoShape 14"/>
            <p:cNvSpPr>
              <a:spLocks noChangeArrowheads="1"/>
            </p:cNvSpPr>
            <p:nvPr/>
          </p:nvSpPr>
          <p:spPr bwMode="auto">
            <a:xfrm rot="5400000" flipH="1">
              <a:off x="2856" y="297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1" name="AutoShape 15"/>
            <p:cNvSpPr>
              <a:spLocks noChangeArrowheads="1"/>
            </p:cNvSpPr>
            <p:nvPr/>
          </p:nvSpPr>
          <p:spPr bwMode="auto">
            <a:xfrm rot="5400000" flipH="1">
              <a:off x="2620" y="308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2" name="AutoShape 16"/>
            <p:cNvSpPr>
              <a:spLocks noChangeArrowheads="1"/>
            </p:cNvSpPr>
            <p:nvPr/>
          </p:nvSpPr>
          <p:spPr bwMode="auto">
            <a:xfrm rot="5400000" flipH="1">
              <a:off x="3330" y="152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3" name="AutoShape 17"/>
            <p:cNvSpPr>
              <a:spLocks noChangeArrowheads="1"/>
            </p:cNvSpPr>
            <p:nvPr/>
          </p:nvSpPr>
          <p:spPr bwMode="auto">
            <a:xfrm rot="5400000" flipH="1">
              <a:off x="3094" y="162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4" name="AutoShape 18"/>
            <p:cNvSpPr>
              <a:spLocks noChangeArrowheads="1"/>
            </p:cNvSpPr>
            <p:nvPr/>
          </p:nvSpPr>
          <p:spPr bwMode="auto">
            <a:xfrm rot="5400000" flipH="1">
              <a:off x="2855" y="1732"/>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5" name="AutoShape 19"/>
            <p:cNvSpPr>
              <a:spLocks noChangeArrowheads="1"/>
            </p:cNvSpPr>
            <p:nvPr/>
          </p:nvSpPr>
          <p:spPr bwMode="auto">
            <a:xfrm rot="5400000" flipH="1">
              <a:off x="2619" y="1837"/>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6" name="Line 20"/>
            <p:cNvSpPr>
              <a:spLocks noChangeShapeType="1"/>
            </p:cNvSpPr>
            <p:nvPr/>
          </p:nvSpPr>
          <p:spPr bwMode="auto">
            <a:xfrm flipV="1">
              <a:off x="3471" y="2315"/>
              <a:ext cx="0" cy="421"/>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7" name="Line 21"/>
            <p:cNvSpPr>
              <a:spLocks noChangeShapeType="1"/>
            </p:cNvSpPr>
            <p:nvPr/>
          </p:nvSpPr>
          <p:spPr bwMode="auto">
            <a:xfrm flipV="1">
              <a:off x="3463" y="2625"/>
              <a:ext cx="245" cy="107"/>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58" name="Text Box 22"/>
            <p:cNvSpPr txBox="1">
              <a:spLocks noChangeArrowheads="1"/>
            </p:cNvSpPr>
            <p:nvPr/>
          </p:nvSpPr>
          <p:spPr bwMode="auto">
            <a:xfrm>
              <a:off x="3485" y="2637"/>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a*</a:t>
              </a:r>
            </a:p>
          </p:txBody>
        </p:sp>
        <p:sp>
          <p:nvSpPr>
            <p:cNvPr id="90259" name="Text Box 23"/>
            <p:cNvSpPr txBox="1">
              <a:spLocks noChangeArrowheads="1"/>
            </p:cNvSpPr>
            <p:nvPr/>
          </p:nvSpPr>
          <p:spPr bwMode="auto">
            <a:xfrm>
              <a:off x="3233" y="2435"/>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b*</a:t>
              </a:r>
            </a:p>
          </p:txBody>
        </p:sp>
        <p:sp>
          <p:nvSpPr>
            <p:cNvPr id="90260" name="AutoShape 24"/>
            <p:cNvSpPr>
              <a:spLocks noChangeArrowheads="1"/>
            </p:cNvSpPr>
            <p:nvPr/>
          </p:nvSpPr>
          <p:spPr bwMode="auto">
            <a:xfrm rot="5400000" flipH="1">
              <a:off x="3803" y="1728"/>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61" name="AutoShape 25"/>
            <p:cNvSpPr>
              <a:spLocks noChangeArrowheads="1"/>
            </p:cNvSpPr>
            <p:nvPr/>
          </p:nvSpPr>
          <p:spPr bwMode="auto">
            <a:xfrm rot="5400000" flipH="1">
              <a:off x="3567" y="1833"/>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262" name="Group 26"/>
            <p:cNvGrpSpPr>
              <a:grpSpLocks/>
            </p:cNvGrpSpPr>
            <p:nvPr/>
          </p:nvGrpSpPr>
          <p:grpSpPr bwMode="auto">
            <a:xfrm rot="5400000">
              <a:off x="3633" y="2077"/>
              <a:ext cx="623" cy="473"/>
              <a:chOff x="1435" y="2160"/>
              <a:chExt cx="1089" cy="742"/>
            </a:xfrm>
          </p:grpSpPr>
          <p:sp>
            <p:nvSpPr>
              <p:cNvPr id="90317" name="AutoShape 2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18" name="AutoShape 2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263" name="AutoShape 29"/>
            <p:cNvSpPr>
              <a:spLocks noChangeArrowheads="1"/>
            </p:cNvSpPr>
            <p:nvPr/>
          </p:nvSpPr>
          <p:spPr bwMode="auto">
            <a:xfrm rot="5400000" flipH="1">
              <a:off x="3803" y="255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64" name="AutoShape 30"/>
            <p:cNvSpPr>
              <a:spLocks noChangeArrowheads="1"/>
            </p:cNvSpPr>
            <p:nvPr/>
          </p:nvSpPr>
          <p:spPr bwMode="auto">
            <a:xfrm rot="5400000" flipH="1">
              <a:off x="3567" y="266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65" name="AutoShape 31"/>
            <p:cNvSpPr>
              <a:spLocks noChangeArrowheads="1"/>
            </p:cNvSpPr>
            <p:nvPr/>
          </p:nvSpPr>
          <p:spPr bwMode="auto">
            <a:xfrm rot="5400000" flipH="1">
              <a:off x="3802" y="131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66" name="AutoShape 32"/>
            <p:cNvSpPr>
              <a:spLocks noChangeArrowheads="1"/>
            </p:cNvSpPr>
            <p:nvPr/>
          </p:nvSpPr>
          <p:spPr bwMode="auto">
            <a:xfrm rot="5400000" flipH="1">
              <a:off x="3566" y="141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67" name="Oval 33"/>
            <p:cNvSpPr>
              <a:spLocks noChangeAspect="1" noChangeArrowheads="1"/>
            </p:cNvSpPr>
            <p:nvPr/>
          </p:nvSpPr>
          <p:spPr bwMode="auto">
            <a:xfrm>
              <a:off x="3372" y="2636"/>
              <a:ext cx="202" cy="197"/>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268" name="Group 34"/>
            <p:cNvGrpSpPr>
              <a:grpSpLocks/>
            </p:cNvGrpSpPr>
            <p:nvPr/>
          </p:nvGrpSpPr>
          <p:grpSpPr bwMode="auto">
            <a:xfrm rot="5400000">
              <a:off x="3161" y="3114"/>
              <a:ext cx="623" cy="473"/>
              <a:chOff x="1435" y="2160"/>
              <a:chExt cx="1089" cy="742"/>
            </a:xfrm>
          </p:grpSpPr>
          <p:sp>
            <p:nvSpPr>
              <p:cNvPr id="90315" name="AutoShape 3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16" name="AutoShape 3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269" name="Group 37"/>
            <p:cNvGrpSpPr>
              <a:grpSpLocks/>
            </p:cNvGrpSpPr>
            <p:nvPr/>
          </p:nvGrpSpPr>
          <p:grpSpPr bwMode="auto">
            <a:xfrm rot="5400000">
              <a:off x="2686" y="3323"/>
              <a:ext cx="623" cy="473"/>
              <a:chOff x="1435" y="2160"/>
              <a:chExt cx="1089" cy="742"/>
            </a:xfrm>
          </p:grpSpPr>
          <p:sp>
            <p:nvSpPr>
              <p:cNvPr id="90313" name="AutoShape 3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14" name="AutoShape 3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270" name="AutoShape 40"/>
            <p:cNvSpPr>
              <a:spLocks noChangeArrowheads="1"/>
            </p:cNvSpPr>
            <p:nvPr/>
          </p:nvSpPr>
          <p:spPr bwMode="auto">
            <a:xfrm rot="5400000" flipH="1">
              <a:off x="3331" y="359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71" name="AutoShape 41"/>
            <p:cNvSpPr>
              <a:spLocks noChangeArrowheads="1"/>
            </p:cNvSpPr>
            <p:nvPr/>
          </p:nvSpPr>
          <p:spPr bwMode="auto">
            <a:xfrm rot="5400000" flipH="1">
              <a:off x="3095" y="369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72" name="AutoShape 42"/>
            <p:cNvSpPr>
              <a:spLocks noChangeArrowheads="1"/>
            </p:cNvSpPr>
            <p:nvPr/>
          </p:nvSpPr>
          <p:spPr bwMode="auto">
            <a:xfrm rot="5400000" flipH="1">
              <a:off x="2856" y="380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73" name="AutoShape 43"/>
            <p:cNvSpPr>
              <a:spLocks noChangeArrowheads="1"/>
            </p:cNvSpPr>
            <p:nvPr/>
          </p:nvSpPr>
          <p:spPr bwMode="auto">
            <a:xfrm rot="5400000" flipH="1">
              <a:off x="2620" y="390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274" name="Group 44"/>
            <p:cNvGrpSpPr>
              <a:grpSpLocks/>
            </p:cNvGrpSpPr>
            <p:nvPr/>
          </p:nvGrpSpPr>
          <p:grpSpPr bwMode="auto">
            <a:xfrm rot="5400000">
              <a:off x="3633" y="2905"/>
              <a:ext cx="623" cy="473"/>
              <a:chOff x="1435" y="2160"/>
              <a:chExt cx="1089" cy="742"/>
            </a:xfrm>
          </p:grpSpPr>
          <p:sp>
            <p:nvSpPr>
              <p:cNvPr id="90311" name="AutoShape 4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12" name="AutoShape 4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275" name="AutoShape 47"/>
            <p:cNvSpPr>
              <a:spLocks noChangeArrowheads="1"/>
            </p:cNvSpPr>
            <p:nvPr/>
          </p:nvSpPr>
          <p:spPr bwMode="auto">
            <a:xfrm rot="5400000" flipH="1">
              <a:off x="3803" y="338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76" name="AutoShape 48"/>
            <p:cNvSpPr>
              <a:spLocks noChangeArrowheads="1"/>
            </p:cNvSpPr>
            <p:nvPr/>
          </p:nvSpPr>
          <p:spPr bwMode="auto">
            <a:xfrm rot="5400000" flipH="1">
              <a:off x="3567" y="349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77" name="Oval 49"/>
            <p:cNvSpPr>
              <a:spLocks noChangeAspect="1" noChangeArrowheads="1"/>
            </p:cNvSpPr>
            <p:nvPr/>
          </p:nvSpPr>
          <p:spPr bwMode="auto">
            <a:xfrm>
              <a:off x="3643" y="2156"/>
              <a:ext cx="132" cy="12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78" name="Oval 52"/>
            <p:cNvSpPr>
              <a:spLocks noChangeAspect="1" noChangeArrowheads="1"/>
            </p:cNvSpPr>
            <p:nvPr/>
          </p:nvSpPr>
          <p:spPr bwMode="auto">
            <a:xfrm>
              <a:off x="3419" y="2269"/>
              <a:ext cx="98" cy="96"/>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79" name="Oval 54"/>
            <p:cNvSpPr>
              <a:spLocks noChangeAspect="1" noChangeArrowheads="1"/>
            </p:cNvSpPr>
            <p:nvPr/>
          </p:nvSpPr>
          <p:spPr bwMode="auto">
            <a:xfrm>
              <a:off x="3926" y="208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0" name="Oval 56"/>
            <p:cNvSpPr>
              <a:spLocks noChangeAspect="1" noChangeArrowheads="1"/>
            </p:cNvSpPr>
            <p:nvPr/>
          </p:nvSpPr>
          <p:spPr bwMode="auto">
            <a:xfrm>
              <a:off x="4162" y="1989"/>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1" name="Oval 60"/>
            <p:cNvSpPr>
              <a:spLocks noChangeAspect="1" noChangeArrowheads="1"/>
            </p:cNvSpPr>
            <p:nvPr/>
          </p:nvSpPr>
          <p:spPr bwMode="auto">
            <a:xfrm>
              <a:off x="3448" y="189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2" name="Oval 61"/>
            <p:cNvSpPr>
              <a:spLocks noChangeAspect="1" noChangeArrowheads="1"/>
            </p:cNvSpPr>
            <p:nvPr/>
          </p:nvSpPr>
          <p:spPr bwMode="auto">
            <a:xfrm>
              <a:off x="3697" y="1777"/>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3" name="Oval 62"/>
            <p:cNvSpPr>
              <a:spLocks noChangeAspect="1" noChangeArrowheads="1"/>
            </p:cNvSpPr>
            <p:nvPr/>
          </p:nvSpPr>
          <p:spPr bwMode="auto">
            <a:xfrm>
              <a:off x="3907" y="1664"/>
              <a:ext cx="69" cy="6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4" name="Oval 63"/>
            <p:cNvSpPr>
              <a:spLocks noChangeAspect="1" noChangeArrowheads="1"/>
            </p:cNvSpPr>
            <p:nvPr/>
          </p:nvSpPr>
          <p:spPr bwMode="auto">
            <a:xfrm>
              <a:off x="4156" y="157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5" name="Oval 65"/>
            <p:cNvSpPr>
              <a:spLocks noChangeArrowheads="1"/>
            </p:cNvSpPr>
            <p:nvPr/>
          </p:nvSpPr>
          <p:spPr bwMode="auto">
            <a:xfrm>
              <a:off x="3674" y="2578"/>
              <a:ext cx="81" cy="79"/>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6" name="Oval 68"/>
            <p:cNvSpPr>
              <a:spLocks noChangeAspect="1" noChangeArrowheads="1"/>
            </p:cNvSpPr>
            <p:nvPr/>
          </p:nvSpPr>
          <p:spPr bwMode="auto">
            <a:xfrm>
              <a:off x="3915" y="2492"/>
              <a:ext cx="52" cy="51"/>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7" name="Oval 70"/>
            <p:cNvSpPr>
              <a:spLocks noChangeAspect="1" noChangeArrowheads="1"/>
            </p:cNvSpPr>
            <p:nvPr/>
          </p:nvSpPr>
          <p:spPr bwMode="auto">
            <a:xfrm>
              <a:off x="4156" y="240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8" name="Oval 71"/>
            <p:cNvSpPr>
              <a:spLocks noChangeAspect="1" noChangeArrowheads="1"/>
            </p:cNvSpPr>
            <p:nvPr/>
          </p:nvSpPr>
          <p:spPr bwMode="auto">
            <a:xfrm>
              <a:off x="3683" y="3435"/>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89" name="Oval 73"/>
            <p:cNvSpPr>
              <a:spLocks noChangeAspect="1" noChangeArrowheads="1"/>
            </p:cNvSpPr>
            <p:nvPr/>
          </p:nvSpPr>
          <p:spPr bwMode="auto">
            <a:xfrm>
              <a:off x="3450" y="3536"/>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0" name="Oval 75"/>
            <p:cNvSpPr>
              <a:spLocks noChangeAspect="1" noChangeArrowheads="1"/>
            </p:cNvSpPr>
            <p:nvPr/>
          </p:nvSpPr>
          <p:spPr bwMode="auto">
            <a:xfrm>
              <a:off x="3924" y="333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1" name="Oval 77"/>
            <p:cNvSpPr>
              <a:spLocks noChangeAspect="1" noChangeArrowheads="1"/>
            </p:cNvSpPr>
            <p:nvPr/>
          </p:nvSpPr>
          <p:spPr bwMode="auto">
            <a:xfrm>
              <a:off x="4160" y="323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2" name="Oval 80"/>
            <p:cNvSpPr>
              <a:spLocks noChangeAspect="1" noChangeArrowheads="1"/>
            </p:cNvSpPr>
            <p:nvPr/>
          </p:nvSpPr>
          <p:spPr bwMode="auto">
            <a:xfrm>
              <a:off x="3419" y="3104"/>
              <a:ext cx="98" cy="96"/>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3" name="Oval 81"/>
            <p:cNvSpPr>
              <a:spLocks noChangeAspect="1" noChangeArrowheads="1"/>
            </p:cNvSpPr>
            <p:nvPr/>
          </p:nvSpPr>
          <p:spPr bwMode="auto">
            <a:xfrm>
              <a:off x="3692" y="3023"/>
              <a:ext cx="29" cy="2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4" name="Oval 82"/>
            <p:cNvSpPr>
              <a:spLocks noChangeArrowheads="1"/>
            </p:cNvSpPr>
            <p:nvPr/>
          </p:nvSpPr>
          <p:spPr bwMode="auto">
            <a:xfrm>
              <a:off x="3926" y="2916"/>
              <a:ext cx="40" cy="40"/>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5" name="Oval 83"/>
            <p:cNvSpPr>
              <a:spLocks noChangeAspect="1" noChangeArrowheads="1"/>
            </p:cNvSpPr>
            <p:nvPr/>
          </p:nvSpPr>
          <p:spPr bwMode="auto">
            <a:xfrm>
              <a:off x="4157" y="2812"/>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6" name="Oval 87"/>
            <p:cNvSpPr>
              <a:spLocks noChangeAspect="1" noChangeArrowheads="1"/>
            </p:cNvSpPr>
            <p:nvPr/>
          </p:nvSpPr>
          <p:spPr bwMode="auto">
            <a:xfrm>
              <a:off x="3218" y="2406"/>
              <a:ext cx="29" cy="2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7" name="Oval 90"/>
            <p:cNvSpPr>
              <a:spLocks noChangeAspect="1" noChangeArrowheads="1"/>
            </p:cNvSpPr>
            <p:nvPr/>
          </p:nvSpPr>
          <p:spPr bwMode="auto">
            <a:xfrm>
              <a:off x="3209" y="1994"/>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8" name="Oval 91"/>
            <p:cNvSpPr>
              <a:spLocks noChangeArrowheads="1"/>
            </p:cNvSpPr>
            <p:nvPr/>
          </p:nvSpPr>
          <p:spPr bwMode="auto">
            <a:xfrm>
              <a:off x="3201" y="2795"/>
              <a:ext cx="81" cy="79"/>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99" name="Oval 93"/>
            <p:cNvSpPr>
              <a:spLocks noChangeAspect="1" noChangeArrowheads="1"/>
            </p:cNvSpPr>
            <p:nvPr/>
          </p:nvSpPr>
          <p:spPr bwMode="auto">
            <a:xfrm>
              <a:off x="3225" y="3652"/>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0" name="Oval 96"/>
            <p:cNvSpPr>
              <a:spLocks noChangeAspect="1" noChangeArrowheads="1"/>
            </p:cNvSpPr>
            <p:nvPr/>
          </p:nvSpPr>
          <p:spPr bwMode="auto">
            <a:xfrm>
              <a:off x="3171" y="3195"/>
              <a:ext cx="132" cy="12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1" name="Oval 97"/>
            <p:cNvSpPr>
              <a:spLocks noChangeArrowheads="1"/>
            </p:cNvSpPr>
            <p:nvPr/>
          </p:nvSpPr>
          <p:spPr bwMode="auto">
            <a:xfrm>
              <a:off x="2970" y="2512"/>
              <a:ext cx="40" cy="40"/>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2" name="Oval 100"/>
            <p:cNvSpPr>
              <a:spLocks noChangeAspect="1" noChangeArrowheads="1"/>
            </p:cNvSpPr>
            <p:nvPr/>
          </p:nvSpPr>
          <p:spPr bwMode="auto">
            <a:xfrm>
              <a:off x="2970" y="2091"/>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3" name="Oval 101"/>
            <p:cNvSpPr>
              <a:spLocks noChangeAspect="1" noChangeArrowheads="1"/>
            </p:cNvSpPr>
            <p:nvPr/>
          </p:nvSpPr>
          <p:spPr bwMode="auto">
            <a:xfrm>
              <a:off x="2962" y="2910"/>
              <a:ext cx="52" cy="51"/>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4" name="Oval 103"/>
            <p:cNvSpPr>
              <a:spLocks noChangeAspect="1" noChangeArrowheads="1"/>
            </p:cNvSpPr>
            <p:nvPr/>
          </p:nvSpPr>
          <p:spPr bwMode="auto">
            <a:xfrm>
              <a:off x="2953" y="3740"/>
              <a:ext cx="69" cy="67"/>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5" name="Oval 106"/>
            <p:cNvSpPr>
              <a:spLocks noChangeAspect="1" noChangeArrowheads="1"/>
            </p:cNvSpPr>
            <p:nvPr/>
          </p:nvSpPr>
          <p:spPr bwMode="auto">
            <a:xfrm>
              <a:off x="2974" y="3328"/>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6" name="Oval 108"/>
            <p:cNvSpPr>
              <a:spLocks noChangeAspect="1" noChangeArrowheads="1"/>
            </p:cNvSpPr>
            <p:nvPr/>
          </p:nvSpPr>
          <p:spPr bwMode="auto">
            <a:xfrm>
              <a:off x="2735" y="2605"/>
              <a:ext cx="46" cy="45"/>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7" name="Oval 109"/>
            <p:cNvSpPr>
              <a:spLocks noChangeAspect="1" noChangeArrowheads="1"/>
            </p:cNvSpPr>
            <p:nvPr/>
          </p:nvSpPr>
          <p:spPr bwMode="auto">
            <a:xfrm>
              <a:off x="2738" y="2197"/>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8" name="Oval 112"/>
            <p:cNvSpPr>
              <a:spLocks noChangeAspect="1" noChangeArrowheads="1"/>
            </p:cNvSpPr>
            <p:nvPr/>
          </p:nvSpPr>
          <p:spPr bwMode="auto">
            <a:xfrm>
              <a:off x="2735" y="3027"/>
              <a:ext cx="40" cy="3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09" name="Oval 114"/>
            <p:cNvSpPr>
              <a:spLocks noChangeAspect="1" noChangeArrowheads="1"/>
            </p:cNvSpPr>
            <p:nvPr/>
          </p:nvSpPr>
          <p:spPr bwMode="auto">
            <a:xfrm>
              <a:off x="2736" y="3845"/>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310" name="Oval 115"/>
            <p:cNvSpPr>
              <a:spLocks noChangeAspect="1" noChangeArrowheads="1"/>
            </p:cNvSpPr>
            <p:nvPr/>
          </p:nvSpPr>
          <p:spPr bwMode="auto">
            <a:xfrm>
              <a:off x="2742" y="3434"/>
              <a:ext cx="35" cy="34"/>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115" name="Text Box 117"/>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90116" name="Text Box 119"/>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90117" name="Text Box 123"/>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90118" name="Rectangle 124"/>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174206" name="Group 126"/>
          <p:cNvGrpSpPr>
            <a:grpSpLocks/>
          </p:cNvGrpSpPr>
          <p:nvPr/>
        </p:nvGrpSpPr>
        <p:grpSpPr bwMode="auto">
          <a:xfrm>
            <a:off x="1793875" y="3903663"/>
            <a:ext cx="244475" cy="341312"/>
            <a:chOff x="2963" y="1384"/>
            <a:chExt cx="620" cy="949"/>
          </a:xfrm>
        </p:grpSpPr>
        <p:sp>
          <p:nvSpPr>
            <p:cNvPr id="90229" name="Oval 12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0" name="Oval 12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1" name="Oval 12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2" name="Oval 13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3" name="Oval 13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4" name="Oval 13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5" name="Oval 13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6" name="Oval 13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7" name="Oval 13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8" name="Oval 13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39" name="Oval 13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0" name="Oval 13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41" name="Oval 13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20" name="Group 140"/>
          <p:cNvGrpSpPr>
            <a:grpSpLocks/>
          </p:cNvGrpSpPr>
          <p:nvPr/>
        </p:nvGrpSpPr>
        <p:grpSpPr bwMode="auto">
          <a:xfrm rot="10800000">
            <a:off x="2149475" y="3957638"/>
            <a:ext cx="244475" cy="341312"/>
            <a:chOff x="2963" y="1384"/>
            <a:chExt cx="620" cy="949"/>
          </a:xfrm>
        </p:grpSpPr>
        <p:sp>
          <p:nvSpPr>
            <p:cNvPr id="90216" name="Oval 1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7" name="Oval 1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8" name="Oval 1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9" name="Oval 1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0" name="Oval 1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1" name="Oval 1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2" name="Oval 1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3" name="Oval 1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4" name="Oval 1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5" name="Oval 1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6" name="Oval 1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7" name="Oval 1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28" name="Oval 1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21" name="Group 154"/>
          <p:cNvGrpSpPr>
            <a:grpSpLocks/>
          </p:cNvGrpSpPr>
          <p:nvPr/>
        </p:nvGrpSpPr>
        <p:grpSpPr bwMode="auto">
          <a:xfrm>
            <a:off x="1428750" y="3854450"/>
            <a:ext cx="2582863" cy="993775"/>
            <a:chOff x="1417" y="2557"/>
            <a:chExt cx="1627" cy="626"/>
          </a:xfrm>
        </p:grpSpPr>
        <p:sp>
          <p:nvSpPr>
            <p:cNvPr id="90212" name="AutoShape 155"/>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3" name="AutoShape 156"/>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4" name="AutoShape 157"/>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5" name="AutoShape 158"/>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39" name="Group 159"/>
          <p:cNvGrpSpPr>
            <a:grpSpLocks/>
          </p:cNvGrpSpPr>
          <p:nvPr/>
        </p:nvGrpSpPr>
        <p:grpSpPr bwMode="auto">
          <a:xfrm>
            <a:off x="2768600" y="3905250"/>
            <a:ext cx="244475" cy="341313"/>
            <a:chOff x="2963" y="1384"/>
            <a:chExt cx="620" cy="949"/>
          </a:xfrm>
        </p:grpSpPr>
        <p:sp>
          <p:nvSpPr>
            <p:cNvPr id="90199" name="Oval 16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0" name="Oval 16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1" name="Oval 16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2" name="Oval 16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3" name="Oval 16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4" name="Oval 16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5" name="Oval 16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6" name="Oval 16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7" name="Oval 16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8" name="Oval 16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09" name="Oval 17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0" name="Oval 17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211" name="Oval 17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53" name="Group 173"/>
          <p:cNvGrpSpPr>
            <a:grpSpLocks/>
          </p:cNvGrpSpPr>
          <p:nvPr/>
        </p:nvGrpSpPr>
        <p:grpSpPr bwMode="auto">
          <a:xfrm rot="10800000">
            <a:off x="3124200" y="3959225"/>
            <a:ext cx="244475" cy="341313"/>
            <a:chOff x="2963" y="1384"/>
            <a:chExt cx="620" cy="949"/>
          </a:xfrm>
        </p:grpSpPr>
        <p:sp>
          <p:nvSpPr>
            <p:cNvPr id="90186" name="Oval 17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7" name="Oval 17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8" name="Oval 17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9" name="Oval 17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0" name="Oval 17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1" name="Oval 17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2" name="Oval 18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3" name="Oval 18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4" name="Oval 18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5" name="Oval 18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6" name="Oval 18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7" name="Oval 18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8" name="Oval 18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67" name="Group 187"/>
          <p:cNvGrpSpPr>
            <a:grpSpLocks/>
          </p:cNvGrpSpPr>
          <p:nvPr/>
        </p:nvGrpSpPr>
        <p:grpSpPr bwMode="auto">
          <a:xfrm>
            <a:off x="2038350" y="4397375"/>
            <a:ext cx="244475" cy="341313"/>
            <a:chOff x="2963" y="1384"/>
            <a:chExt cx="620" cy="949"/>
          </a:xfrm>
        </p:grpSpPr>
        <p:sp>
          <p:nvSpPr>
            <p:cNvPr id="90173" name="Oval 18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4" name="Oval 18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5" name="Oval 19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6" name="Oval 19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7" name="Oval 19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8" name="Oval 19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9" name="Oval 19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0" name="Oval 19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1" name="Oval 19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2" name="Oval 19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3" name="Oval 19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4" name="Oval 19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5" name="Oval 20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81" name="Group 201"/>
          <p:cNvGrpSpPr>
            <a:grpSpLocks/>
          </p:cNvGrpSpPr>
          <p:nvPr/>
        </p:nvGrpSpPr>
        <p:grpSpPr bwMode="auto">
          <a:xfrm rot="10800000">
            <a:off x="2393950" y="4451350"/>
            <a:ext cx="244475" cy="341313"/>
            <a:chOff x="2963" y="1384"/>
            <a:chExt cx="620" cy="949"/>
          </a:xfrm>
        </p:grpSpPr>
        <p:sp>
          <p:nvSpPr>
            <p:cNvPr id="90160" name="Oval 20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1" name="Oval 20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2" name="Oval 20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3" name="Oval 20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4" name="Oval 20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5" name="Oval 20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6" name="Oval 20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7" name="Oval 20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8" name="Oval 21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9" name="Oval 21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0" name="Oval 21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1" name="Oval 21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2" name="Oval 21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295" name="Group 215"/>
          <p:cNvGrpSpPr>
            <a:grpSpLocks/>
          </p:cNvGrpSpPr>
          <p:nvPr/>
        </p:nvGrpSpPr>
        <p:grpSpPr bwMode="auto">
          <a:xfrm>
            <a:off x="3013075" y="4392613"/>
            <a:ext cx="244475" cy="341312"/>
            <a:chOff x="2963" y="1384"/>
            <a:chExt cx="620" cy="949"/>
          </a:xfrm>
        </p:grpSpPr>
        <p:sp>
          <p:nvSpPr>
            <p:cNvPr id="90147" name="Oval 21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8" name="Oval 21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9" name="Oval 21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0" name="Oval 21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1" name="Oval 22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2" name="Oval 22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3" name="Oval 22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4" name="Oval 22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5" name="Oval 22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6" name="Oval 22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7" name="Oval 22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8" name="Oval 22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59" name="Oval 22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4309" name="Group 229"/>
          <p:cNvGrpSpPr>
            <a:grpSpLocks/>
          </p:cNvGrpSpPr>
          <p:nvPr/>
        </p:nvGrpSpPr>
        <p:grpSpPr bwMode="auto">
          <a:xfrm rot="10800000">
            <a:off x="3368675" y="4446588"/>
            <a:ext cx="244475" cy="341312"/>
            <a:chOff x="2963" y="1384"/>
            <a:chExt cx="620" cy="949"/>
          </a:xfrm>
        </p:grpSpPr>
        <p:sp>
          <p:nvSpPr>
            <p:cNvPr id="90134" name="Oval 23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5" name="Oval 23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6" name="Oval 23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7" name="Oval 23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8" name="Oval 23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9" name="Oval 23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0" name="Oval 23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1" name="Oval 23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2" name="Oval 23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3" name="Oval 23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4" name="Oval 24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5" name="Oval 24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6" name="Oval 24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28" name="Group 247"/>
          <p:cNvGrpSpPr>
            <a:grpSpLocks/>
          </p:cNvGrpSpPr>
          <p:nvPr/>
        </p:nvGrpSpPr>
        <p:grpSpPr bwMode="auto">
          <a:xfrm>
            <a:off x="1531938" y="4340225"/>
            <a:ext cx="1447800" cy="758825"/>
            <a:chOff x="971" y="2740"/>
            <a:chExt cx="912" cy="478"/>
          </a:xfrm>
        </p:grpSpPr>
        <p:sp>
          <p:nvSpPr>
            <p:cNvPr id="90130" name="Line 248"/>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1" name="Line 249"/>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2" name="Text Box 250"/>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90133" name="Text Box 251"/>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174333" name="Line 253"/>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43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74309"/>
                                        </p:tgtEl>
                                        <p:attrNameLst>
                                          <p:attrName>style.visibility</p:attrName>
                                        </p:attrNameLst>
                                      </p:cBhvr>
                                      <p:to>
                                        <p:strVal val="visible"/>
                                      </p:to>
                                    </p:set>
                                    <p:animEffect transition="in" filter="fade">
                                      <p:cBhvr>
                                        <p:cTn id="11" dur="2000"/>
                                        <p:tgtEl>
                                          <p:spTgt spid="174309"/>
                                        </p:tgtEl>
                                      </p:cBhvr>
                                    </p:animEffect>
                                  </p:childTnLst>
                                </p:cTn>
                              </p:par>
                              <p:par>
                                <p:cTn id="12" presetID="10" presetClass="entr" presetSubtype="0" fill="hold" nodeType="withEffect">
                                  <p:stCondLst>
                                    <p:cond delay="0"/>
                                  </p:stCondLst>
                                  <p:childTnLst>
                                    <p:set>
                                      <p:cBhvr>
                                        <p:cTn id="13" dur="1" fill="hold">
                                          <p:stCondLst>
                                            <p:cond delay="0"/>
                                          </p:stCondLst>
                                        </p:cTn>
                                        <p:tgtEl>
                                          <p:spTgt spid="174295"/>
                                        </p:tgtEl>
                                        <p:attrNameLst>
                                          <p:attrName>style.visibility</p:attrName>
                                        </p:attrNameLst>
                                      </p:cBhvr>
                                      <p:to>
                                        <p:strVal val="visible"/>
                                      </p:to>
                                    </p:set>
                                    <p:animEffect transition="in" filter="fade">
                                      <p:cBhvr>
                                        <p:cTn id="14" dur="2000"/>
                                        <p:tgtEl>
                                          <p:spTgt spid="174295"/>
                                        </p:tgtEl>
                                      </p:cBhvr>
                                    </p:animEffect>
                                  </p:childTnLst>
                                </p:cTn>
                              </p:par>
                              <p:par>
                                <p:cTn id="15" presetID="10" presetClass="entr" presetSubtype="0" fill="hold" nodeType="withEffect">
                                  <p:stCondLst>
                                    <p:cond delay="0"/>
                                  </p:stCondLst>
                                  <p:childTnLst>
                                    <p:set>
                                      <p:cBhvr>
                                        <p:cTn id="16" dur="1" fill="hold">
                                          <p:stCondLst>
                                            <p:cond delay="0"/>
                                          </p:stCondLst>
                                        </p:cTn>
                                        <p:tgtEl>
                                          <p:spTgt spid="174281"/>
                                        </p:tgtEl>
                                        <p:attrNameLst>
                                          <p:attrName>style.visibility</p:attrName>
                                        </p:attrNameLst>
                                      </p:cBhvr>
                                      <p:to>
                                        <p:strVal val="visible"/>
                                      </p:to>
                                    </p:set>
                                    <p:animEffect transition="in" filter="fade">
                                      <p:cBhvr>
                                        <p:cTn id="17" dur="2000"/>
                                        <p:tgtEl>
                                          <p:spTgt spid="174281"/>
                                        </p:tgtEl>
                                      </p:cBhvr>
                                    </p:animEffect>
                                  </p:childTnLst>
                                </p:cTn>
                              </p:par>
                              <p:par>
                                <p:cTn id="18" presetID="10" presetClass="entr" presetSubtype="0" fill="hold" nodeType="withEffect">
                                  <p:stCondLst>
                                    <p:cond delay="0"/>
                                  </p:stCondLst>
                                  <p:childTnLst>
                                    <p:set>
                                      <p:cBhvr>
                                        <p:cTn id="19" dur="1" fill="hold">
                                          <p:stCondLst>
                                            <p:cond delay="0"/>
                                          </p:stCondLst>
                                        </p:cTn>
                                        <p:tgtEl>
                                          <p:spTgt spid="174267"/>
                                        </p:tgtEl>
                                        <p:attrNameLst>
                                          <p:attrName>style.visibility</p:attrName>
                                        </p:attrNameLst>
                                      </p:cBhvr>
                                      <p:to>
                                        <p:strVal val="visible"/>
                                      </p:to>
                                    </p:set>
                                    <p:animEffect transition="in" filter="fade">
                                      <p:cBhvr>
                                        <p:cTn id="20" dur="2000"/>
                                        <p:tgtEl>
                                          <p:spTgt spid="174267"/>
                                        </p:tgtEl>
                                      </p:cBhvr>
                                    </p:animEffect>
                                  </p:childTnLst>
                                </p:cTn>
                              </p:par>
                              <p:par>
                                <p:cTn id="21" presetID="10" presetClass="entr" presetSubtype="0" fill="hold" nodeType="withEffect">
                                  <p:stCondLst>
                                    <p:cond delay="0"/>
                                  </p:stCondLst>
                                  <p:childTnLst>
                                    <p:set>
                                      <p:cBhvr>
                                        <p:cTn id="22" dur="1" fill="hold">
                                          <p:stCondLst>
                                            <p:cond delay="0"/>
                                          </p:stCondLst>
                                        </p:cTn>
                                        <p:tgtEl>
                                          <p:spTgt spid="174206"/>
                                        </p:tgtEl>
                                        <p:attrNameLst>
                                          <p:attrName>style.visibility</p:attrName>
                                        </p:attrNameLst>
                                      </p:cBhvr>
                                      <p:to>
                                        <p:strVal val="visible"/>
                                      </p:to>
                                    </p:set>
                                    <p:animEffect transition="in" filter="fade">
                                      <p:cBhvr>
                                        <p:cTn id="23" dur="2000"/>
                                        <p:tgtEl>
                                          <p:spTgt spid="174206"/>
                                        </p:tgtEl>
                                      </p:cBhvr>
                                    </p:animEffect>
                                  </p:childTnLst>
                                </p:cTn>
                              </p:par>
                              <p:par>
                                <p:cTn id="24" presetID="10" presetClass="entr" presetSubtype="0" fill="hold" nodeType="withEffect">
                                  <p:stCondLst>
                                    <p:cond delay="0"/>
                                  </p:stCondLst>
                                  <p:childTnLst>
                                    <p:set>
                                      <p:cBhvr>
                                        <p:cTn id="25" dur="1" fill="hold">
                                          <p:stCondLst>
                                            <p:cond delay="0"/>
                                          </p:stCondLst>
                                        </p:cTn>
                                        <p:tgtEl>
                                          <p:spTgt spid="174220"/>
                                        </p:tgtEl>
                                        <p:attrNameLst>
                                          <p:attrName>style.visibility</p:attrName>
                                        </p:attrNameLst>
                                      </p:cBhvr>
                                      <p:to>
                                        <p:strVal val="visible"/>
                                      </p:to>
                                    </p:set>
                                    <p:animEffect transition="in" filter="fade">
                                      <p:cBhvr>
                                        <p:cTn id="26" dur="2000"/>
                                        <p:tgtEl>
                                          <p:spTgt spid="174220"/>
                                        </p:tgtEl>
                                      </p:cBhvr>
                                    </p:animEffect>
                                  </p:childTnLst>
                                </p:cTn>
                              </p:par>
                              <p:par>
                                <p:cTn id="27" presetID="10" presetClass="entr" presetSubtype="0" fill="hold" nodeType="withEffect">
                                  <p:stCondLst>
                                    <p:cond delay="0"/>
                                  </p:stCondLst>
                                  <p:childTnLst>
                                    <p:set>
                                      <p:cBhvr>
                                        <p:cTn id="28" dur="1" fill="hold">
                                          <p:stCondLst>
                                            <p:cond delay="0"/>
                                          </p:stCondLst>
                                        </p:cTn>
                                        <p:tgtEl>
                                          <p:spTgt spid="174239"/>
                                        </p:tgtEl>
                                        <p:attrNameLst>
                                          <p:attrName>style.visibility</p:attrName>
                                        </p:attrNameLst>
                                      </p:cBhvr>
                                      <p:to>
                                        <p:strVal val="visible"/>
                                      </p:to>
                                    </p:set>
                                    <p:animEffect transition="in" filter="fade">
                                      <p:cBhvr>
                                        <p:cTn id="29" dur="2000"/>
                                        <p:tgtEl>
                                          <p:spTgt spid="174239"/>
                                        </p:tgtEl>
                                      </p:cBhvr>
                                    </p:animEffect>
                                  </p:childTnLst>
                                </p:cTn>
                              </p:par>
                              <p:par>
                                <p:cTn id="30" presetID="10" presetClass="entr" presetSubtype="0" fill="hold" nodeType="withEffect">
                                  <p:stCondLst>
                                    <p:cond delay="0"/>
                                  </p:stCondLst>
                                  <p:childTnLst>
                                    <p:set>
                                      <p:cBhvr>
                                        <p:cTn id="31" dur="1" fill="hold">
                                          <p:stCondLst>
                                            <p:cond delay="0"/>
                                          </p:stCondLst>
                                        </p:cTn>
                                        <p:tgtEl>
                                          <p:spTgt spid="174253"/>
                                        </p:tgtEl>
                                        <p:attrNameLst>
                                          <p:attrName>style.visibility</p:attrName>
                                        </p:attrNameLst>
                                      </p:cBhvr>
                                      <p:to>
                                        <p:strVal val="visible"/>
                                      </p:to>
                                    </p:set>
                                    <p:animEffect transition="in" filter="fade">
                                      <p:cBhvr>
                                        <p:cTn id="32" dur="2000"/>
                                        <p:tgtEl>
                                          <p:spTgt spid="174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2">
            <a:extLst>
              <a:ext uri="{BEBA8EAE-BF5A-486C-A8C5-ECC9F3942E4B}">
                <a14:imgProps xmlns:a14="http://schemas.microsoft.com/office/drawing/2010/main">
                  <a14:imgLayer r:embed="rId3">
                    <a14:imgEffect>
                      <a14:saturation sat="128000"/>
                    </a14:imgEffect>
                  </a14:imgLayer>
                </a14:imgProps>
              </a:ext>
              <a:ext uri="{28A0092B-C50C-407E-A947-70E740481C1C}">
                <a14:useLocalDpi xmlns:a14="http://schemas.microsoft.com/office/drawing/2010/main" val="0"/>
              </a:ext>
            </a:extLst>
          </a:blip>
          <a:stretch>
            <a:fillRect/>
          </a:stretch>
        </p:blipFill>
        <p:spPr>
          <a:xfrm>
            <a:off x="1421014" y="1846053"/>
            <a:ext cx="7123264" cy="6331789"/>
          </a:xfrm>
          <a:prstGeom prst="rect">
            <a:avLst/>
          </a:prstGeom>
        </p:spPr>
      </p:pic>
      <p:sp>
        <p:nvSpPr>
          <p:cNvPr id="69" name="Rectangle 68"/>
          <p:cNvSpPr/>
          <p:nvPr/>
        </p:nvSpPr>
        <p:spPr bwMode="auto">
          <a:xfrm>
            <a:off x="2276780" y="2560638"/>
            <a:ext cx="5440058" cy="6393581"/>
          </a:xfrm>
          <a:prstGeom prst="rect">
            <a:avLst/>
          </a:prstGeom>
          <a:solidFill>
            <a:schemeClr val="bg1">
              <a:alpha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Line 81"/>
          <p:cNvSpPr>
            <a:spLocks noChangeShapeType="1"/>
          </p:cNvSpPr>
          <p:nvPr/>
        </p:nvSpPr>
        <p:spPr bwMode="auto">
          <a:xfrm>
            <a:off x="366713" y="5741988"/>
            <a:ext cx="8410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63"/>
          <p:cNvSpPr>
            <a:spLocks noGrp="1" noChangeArrowheads="1"/>
          </p:cNvSpPr>
          <p:nvPr>
            <p:ph type="title"/>
          </p:nvPr>
        </p:nvSpPr>
        <p:spPr>
          <a:xfrm>
            <a:off x="457200" y="274638"/>
            <a:ext cx="8229600" cy="1143000"/>
          </a:xfrm>
        </p:spPr>
        <p:txBody>
          <a:bodyPr/>
          <a:lstStyle/>
          <a:p>
            <a:r>
              <a:rPr lang="en-US" sz="2500"/>
              <a:t>Wave 1 travels 2dsin</a:t>
            </a:r>
            <a:r>
              <a:rPr lang="en-US" sz="2500">
                <a:latin typeface="Symbol" pitchFamily="18" charset="2"/>
              </a:rPr>
              <a:t>q</a:t>
            </a:r>
            <a:r>
              <a:rPr lang="en-US" sz="2500"/>
              <a:t>=</a:t>
            </a:r>
            <a:r>
              <a:rPr lang="en-US" sz="2500">
                <a:latin typeface="Symbol" pitchFamily="18" charset="2"/>
              </a:rPr>
              <a:t>l</a:t>
            </a:r>
            <a:r>
              <a:rPr lang="en-US" sz="2500"/>
              <a:t> farther than wave 2 and interferes constructively with it because it is in phase</a:t>
            </a:r>
            <a:br>
              <a:rPr lang="en-US" sz="2500"/>
            </a:br>
            <a:r>
              <a:rPr lang="en-US" sz="2500"/>
              <a:t>In general: </a:t>
            </a:r>
            <a:r>
              <a:rPr lang="en-US" sz="2500" b="1"/>
              <a:t>2d</a:t>
            </a:r>
            <a:r>
              <a:rPr lang="en-US" sz="2500" b="1" baseline="-25000"/>
              <a:t>hkl</a:t>
            </a:r>
            <a:r>
              <a:rPr lang="en-US" sz="2500" b="1"/>
              <a:t>sin</a:t>
            </a:r>
            <a:r>
              <a:rPr lang="en-US" sz="2500" b="1">
                <a:latin typeface="Symbol" pitchFamily="18" charset="2"/>
              </a:rPr>
              <a:t>q</a:t>
            </a:r>
            <a:r>
              <a:rPr lang="en-US" sz="2500" b="1" baseline="-25000"/>
              <a:t>hkl</a:t>
            </a:r>
            <a:r>
              <a:rPr lang="en-US" sz="2500" b="1"/>
              <a:t>=n</a:t>
            </a:r>
            <a:r>
              <a:rPr lang="en-US" sz="2500" b="1">
                <a:latin typeface="Symbol" pitchFamily="18" charset="2"/>
              </a:rPr>
              <a:t>l</a:t>
            </a:r>
          </a:p>
        </p:txBody>
      </p:sp>
      <p:sp>
        <p:nvSpPr>
          <p:cNvPr id="6" name="Freeform 5"/>
          <p:cNvSpPr>
            <a:spLocks/>
          </p:cNvSpPr>
          <p:nvPr/>
        </p:nvSpPr>
        <p:spPr bwMode="auto">
          <a:xfrm>
            <a:off x="1304925" y="2020888"/>
            <a:ext cx="3276600" cy="2482850"/>
          </a:xfrm>
          <a:custGeom>
            <a:avLst/>
            <a:gdLst>
              <a:gd name="T0" fmla="*/ 72 w 2088"/>
              <a:gd name="T1" fmla="*/ 0 h 1576"/>
              <a:gd name="T2" fmla="*/ 120 w 2088"/>
              <a:gd name="T3" fmla="*/ 528 h 1576"/>
              <a:gd name="T4" fmla="*/ 792 w 2088"/>
              <a:gd name="T5" fmla="*/ 384 h 1576"/>
              <a:gd name="T6" fmla="*/ 936 w 2088"/>
              <a:gd name="T7" fmla="*/ 1008 h 1576"/>
              <a:gd name="T8" fmla="*/ 1608 w 2088"/>
              <a:gd name="T9" fmla="*/ 864 h 1576"/>
              <a:gd name="T10" fmla="*/ 1752 w 2088"/>
              <a:gd name="T11" fmla="*/ 1488 h 1576"/>
              <a:gd name="T12" fmla="*/ 2088 w 2088"/>
              <a:gd name="T13" fmla="*/ 1392 h 1576"/>
            </a:gdLst>
            <a:ahLst/>
            <a:cxnLst>
              <a:cxn ang="0">
                <a:pos x="T0" y="T1"/>
              </a:cxn>
              <a:cxn ang="0">
                <a:pos x="T2" y="T3"/>
              </a:cxn>
              <a:cxn ang="0">
                <a:pos x="T4" y="T5"/>
              </a:cxn>
              <a:cxn ang="0">
                <a:pos x="T6" y="T7"/>
              </a:cxn>
              <a:cxn ang="0">
                <a:pos x="T8" y="T9"/>
              </a:cxn>
              <a:cxn ang="0">
                <a:pos x="T10" y="T11"/>
              </a:cxn>
              <a:cxn ang="0">
                <a:pos x="T12" y="T13"/>
              </a:cxn>
            </a:cxnLst>
            <a:rect l="0" t="0" r="r" b="b"/>
            <a:pathLst>
              <a:path w="2088" h="1576">
                <a:moveTo>
                  <a:pt x="72" y="0"/>
                </a:moveTo>
                <a:cubicBezTo>
                  <a:pt x="36" y="232"/>
                  <a:pt x="0" y="464"/>
                  <a:pt x="120" y="528"/>
                </a:cubicBezTo>
                <a:cubicBezTo>
                  <a:pt x="240" y="592"/>
                  <a:pt x="656" y="304"/>
                  <a:pt x="792" y="384"/>
                </a:cubicBezTo>
                <a:cubicBezTo>
                  <a:pt x="928" y="464"/>
                  <a:pt x="800" y="928"/>
                  <a:pt x="936" y="1008"/>
                </a:cubicBezTo>
                <a:cubicBezTo>
                  <a:pt x="1072" y="1088"/>
                  <a:pt x="1472" y="784"/>
                  <a:pt x="1608" y="864"/>
                </a:cubicBezTo>
                <a:cubicBezTo>
                  <a:pt x="1744" y="944"/>
                  <a:pt x="1672" y="1400"/>
                  <a:pt x="1752" y="1488"/>
                </a:cubicBezTo>
                <a:cubicBezTo>
                  <a:pt x="1832" y="1576"/>
                  <a:pt x="1960" y="1484"/>
                  <a:pt x="2088" y="1392"/>
                </a:cubicBezTo>
              </a:path>
            </a:pathLst>
          </a:custGeom>
          <a:noFill/>
          <a:ln w="76200" cmpd="sng">
            <a:solidFill>
              <a:srgbClr val="FF0000">
                <a:alpha val="35000"/>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6"/>
          <p:cNvSpPr>
            <a:spLocks/>
          </p:cNvSpPr>
          <p:nvPr/>
        </p:nvSpPr>
        <p:spPr bwMode="auto">
          <a:xfrm>
            <a:off x="4543425" y="2001838"/>
            <a:ext cx="3975100" cy="2209800"/>
          </a:xfrm>
          <a:custGeom>
            <a:avLst/>
            <a:gdLst>
              <a:gd name="T0" fmla="*/ 24 w 2504"/>
              <a:gd name="T1" fmla="*/ 1392 h 1392"/>
              <a:gd name="T2" fmla="*/ 120 w 2504"/>
              <a:gd name="T3" fmla="*/ 1104 h 1392"/>
              <a:gd name="T4" fmla="*/ 744 w 2504"/>
              <a:gd name="T5" fmla="*/ 1248 h 1392"/>
              <a:gd name="T6" fmla="*/ 888 w 2504"/>
              <a:gd name="T7" fmla="*/ 624 h 1392"/>
              <a:gd name="T8" fmla="*/ 1560 w 2504"/>
              <a:gd name="T9" fmla="*/ 816 h 1392"/>
              <a:gd name="T10" fmla="*/ 1704 w 2504"/>
              <a:gd name="T11" fmla="*/ 192 h 1392"/>
              <a:gd name="T12" fmla="*/ 2376 w 2504"/>
              <a:gd name="T13" fmla="*/ 336 h 1392"/>
              <a:gd name="T14" fmla="*/ 2472 w 2504"/>
              <a:gd name="T15" fmla="*/ 0 h 1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4" h="1392">
                <a:moveTo>
                  <a:pt x="24" y="1392"/>
                </a:moveTo>
                <a:cubicBezTo>
                  <a:pt x="12" y="1260"/>
                  <a:pt x="0" y="1128"/>
                  <a:pt x="120" y="1104"/>
                </a:cubicBezTo>
                <a:cubicBezTo>
                  <a:pt x="240" y="1080"/>
                  <a:pt x="616" y="1328"/>
                  <a:pt x="744" y="1248"/>
                </a:cubicBezTo>
                <a:cubicBezTo>
                  <a:pt x="872" y="1168"/>
                  <a:pt x="752" y="696"/>
                  <a:pt x="888" y="624"/>
                </a:cubicBezTo>
                <a:cubicBezTo>
                  <a:pt x="1024" y="552"/>
                  <a:pt x="1424" y="888"/>
                  <a:pt x="1560" y="816"/>
                </a:cubicBezTo>
                <a:cubicBezTo>
                  <a:pt x="1696" y="744"/>
                  <a:pt x="1568" y="272"/>
                  <a:pt x="1704" y="192"/>
                </a:cubicBezTo>
                <a:cubicBezTo>
                  <a:pt x="1840" y="112"/>
                  <a:pt x="2248" y="368"/>
                  <a:pt x="2376" y="336"/>
                </a:cubicBezTo>
                <a:cubicBezTo>
                  <a:pt x="2504" y="304"/>
                  <a:pt x="2488" y="152"/>
                  <a:pt x="2472" y="0"/>
                </a:cubicBezTo>
              </a:path>
            </a:pathLst>
          </a:custGeom>
          <a:noFill/>
          <a:ln w="76200" cmpd="sng">
            <a:solidFill>
              <a:srgbClr val="FF0000">
                <a:alpha val="35000"/>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7"/>
          <p:cNvSpPr>
            <a:spLocks/>
          </p:cNvSpPr>
          <p:nvPr/>
        </p:nvSpPr>
        <p:spPr bwMode="auto">
          <a:xfrm>
            <a:off x="4763" y="2736850"/>
            <a:ext cx="4640262" cy="3067050"/>
          </a:xfrm>
          <a:custGeom>
            <a:avLst/>
            <a:gdLst>
              <a:gd name="T0" fmla="*/ 0 w 2923"/>
              <a:gd name="T1" fmla="*/ 190 h 1932"/>
              <a:gd name="T2" fmla="*/ 339 w 2923"/>
              <a:gd name="T3" fmla="*/ 93 h 1932"/>
              <a:gd name="T4" fmla="*/ 556 w 2923"/>
              <a:gd name="T5" fmla="*/ 746 h 1932"/>
              <a:gd name="T6" fmla="*/ 1185 w 2923"/>
              <a:gd name="T7" fmla="*/ 625 h 1932"/>
              <a:gd name="T8" fmla="*/ 1331 w 2923"/>
              <a:gd name="T9" fmla="*/ 1254 h 1932"/>
              <a:gd name="T10" fmla="*/ 2008 w 2923"/>
              <a:gd name="T11" fmla="*/ 1109 h 1932"/>
              <a:gd name="T12" fmla="*/ 2153 w 2923"/>
              <a:gd name="T13" fmla="*/ 1738 h 1932"/>
              <a:gd name="T14" fmla="*/ 2806 w 2923"/>
              <a:gd name="T15" fmla="*/ 1593 h 1932"/>
              <a:gd name="T16" fmla="*/ 2855 w 2923"/>
              <a:gd name="T17" fmla="*/ 1932 h 1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3" h="1932">
                <a:moveTo>
                  <a:pt x="0" y="190"/>
                </a:moveTo>
                <a:cubicBezTo>
                  <a:pt x="123" y="95"/>
                  <a:pt x="246" y="0"/>
                  <a:pt x="339" y="93"/>
                </a:cubicBezTo>
                <a:cubicBezTo>
                  <a:pt x="432" y="186"/>
                  <a:pt x="415" y="657"/>
                  <a:pt x="556" y="746"/>
                </a:cubicBezTo>
                <a:cubicBezTo>
                  <a:pt x="697" y="835"/>
                  <a:pt x="1056" y="540"/>
                  <a:pt x="1185" y="625"/>
                </a:cubicBezTo>
                <a:cubicBezTo>
                  <a:pt x="1314" y="710"/>
                  <a:pt x="1194" y="1173"/>
                  <a:pt x="1331" y="1254"/>
                </a:cubicBezTo>
                <a:cubicBezTo>
                  <a:pt x="1468" y="1335"/>
                  <a:pt x="1871" y="1028"/>
                  <a:pt x="2008" y="1109"/>
                </a:cubicBezTo>
                <a:cubicBezTo>
                  <a:pt x="2145" y="1190"/>
                  <a:pt x="2020" y="1657"/>
                  <a:pt x="2153" y="1738"/>
                </a:cubicBezTo>
                <a:cubicBezTo>
                  <a:pt x="2286" y="1819"/>
                  <a:pt x="2689" y="1561"/>
                  <a:pt x="2806" y="1593"/>
                </a:cubicBezTo>
                <a:cubicBezTo>
                  <a:pt x="2923" y="1625"/>
                  <a:pt x="2889" y="1778"/>
                  <a:pt x="2855" y="1932"/>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8"/>
          <p:cNvSpPr>
            <a:spLocks/>
          </p:cNvSpPr>
          <p:nvPr/>
        </p:nvSpPr>
        <p:spPr bwMode="auto">
          <a:xfrm>
            <a:off x="4565650" y="3090863"/>
            <a:ext cx="4621213" cy="2887662"/>
          </a:xfrm>
          <a:custGeom>
            <a:avLst/>
            <a:gdLst>
              <a:gd name="T0" fmla="*/ 0 w 2911"/>
              <a:gd name="T1" fmla="*/ 1694 h 1819"/>
              <a:gd name="T2" fmla="*/ 338 w 2911"/>
              <a:gd name="T3" fmla="*/ 1718 h 1819"/>
              <a:gd name="T4" fmla="*/ 508 w 2911"/>
              <a:gd name="T5" fmla="*/ 1089 h 1819"/>
              <a:gd name="T6" fmla="*/ 1161 w 2911"/>
              <a:gd name="T7" fmla="*/ 1258 h 1819"/>
              <a:gd name="T8" fmla="*/ 1306 w 2911"/>
              <a:gd name="T9" fmla="*/ 654 h 1819"/>
              <a:gd name="T10" fmla="*/ 1959 w 2911"/>
              <a:gd name="T11" fmla="*/ 799 h 1819"/>
              <a:gd name="T12" fmla="*/ 2129 w 2911"/>
              <a:gd name="T13" fmla="*/ 170 h 1819"/>
              <a:gd name="T14" fmla="*/ 2782 w 2911"/>
              <a:gd name="T15" fmla="*/ 339 h 1819"/>
              <a:gd name="T16" fmla="*/ 2903 w 2911"/>
              <a:gd name="T17" fmla="*/ 0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1" h="1819">
                <a:moveTo>
                  <a:pt x="0" y="1694"/>
                </a:moveTo>
                <a:cubicBezTo>
                  <a:pt x="126" y="1756"/>
                  <a:pt x="253" y="1819"/>
                  <a:pt x="338" y="1718"/>
                </a:cubicBezTo>
                <a:cubicBezTo>
                  <a:pt x="423" y="1617"/>
                  <a:pt x="371" y="1166"/>
                  <a:pt x="508" y="1089"/>
                </a:cubicBezTo>
                <a:cubicBezTo>
                  <a:pt x="645" y="1012"/>
                  <a:pt x="1028" y="1330"/>
                  <a:pt x="1161" y="1258"/>
                </a:cubicBezTo>
                <a:cubicBezTo>
                  <a:pt x="1294" y="1186"/>
                  <a:pt x="1173" y="730"/>
                  <a:pt x="1306" y="654"/>
                </a:cubicBezTo>
                <a:cubicBezTo>
                  <a:pt x="1439" y="578"/>
                  <a:pt x="1822" y="880"/>
                  <a:pt x="1959" y="799"/>
                </a:cubicBezTo>
                <a:cubicBezTo>
                  <a:pt x="2096" y="718"/>
                  <a:pt x="1992" y="247"/>
                  <a:pt x="2129" y="170"/>
                </a:cubicBezTo>
                <a:cubicBezTo>
                  <a:pt x="2266" y="93"/>
                  <a:pt x="2653" y="367"/>
                  <a:pt x="2782" y="339"/>
                </a:cubicBezTo>
                <a:cubicBezTo>
                  <a:pt x="2911" y="311"/>
                  <a:pt x="2907" y="155"/>
                  <a:pt x="2903"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a:off x="385763" y="4235450"/>
            <a:ext cx="8410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4"/>
          <p:cNvSpPr>
            <a:spLocks noChangeShapeType="1"/>
          </p:cNvSpPr>
          <p:nvPr/>
        </p:nvSpPr>
        <p:spPr bwMode="auto">
          <a:xfrm flipH="1" flipV="1">
            <a:off x="2643188" y="2479675"/>
            <a:ext cx="463550" cy="292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5"/>
          <p:cNvSpPr>
            <a:spLocks noChangeShapeType="1"/>
          </p:cNvSpPr>
          <p:nvPr/>
        </p:nvSpPr>
        <p:spPr bwMode="auto">
          <a:xfrm>
            <a:off x="3430588" y="2965450"/>
            <a:ext cx="460375" cy="307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16"/>
          <p:cNvSpPr txBox="1">
            <a:spLocks noChangeArrowheads="1"/>
          </p:cNvSpPr>
          <p:nvPr/>
        </p:nvSpPr>
        <p:spPr bwMode="auto">
          <a:xfrm rot="1767204">
            <a:off x="3114675" y="2659063"/>
            <a:ext cx="309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Symbol" pitchFamily="18" charset="2"/>
              </a:rPr>
              <a:t>l</a:t>
            </a:r>
          </a:p>
        </p:txBody>
      </p:sp>
      <p:sp>
        <p:nvSpPr>
          <p:cNvPr id="15" name="Line 32"/>
          <p:cNvSpPr>
            <a:spLocks noChangeShapeType="1"/>
          </p:cNvSpPr>
          <p:nvPr/>
        </p:nvSpPr>
        <p:spPr bwMode="auto">
          <a:xfrm>
            <a:off x="1047750" y="2152650"/>
            <a:ext cx="152400" cy="85725"/>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33"/>
          <p:cNvSpPr>
            <a:spLocks noChangeShapeType="1"/>
          </p:cNvSpPr>
          <p:nvPr/>
        </p:nvSpPr>
        <p:spPr bwMode="auto">
          <a:xfrm>
            <a:off x="1047750" y="2152650"/>
            <a:ext cx="3524250" cy="209550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4"/>
          <p:cNvSpPr>
            <a:spLocks noChangeShapeType="1"/>
          </p:cNvSpPr>
          <p:nvPr/>
        </p:nvSpPr>
        <p:spPr bwMode="auto">
          <a:xfrm flipV="1">
            <a:off x="4572000" y="2152650"/>
            <a:ext cx="3724275" cy="208597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35"/>
          <p:cNvSpPr>
            <a:spLocks noChangeShapeType="1"/>
          </p:cNvSpPr>
          <p:nvPr/>
        </p:nvSpPr>
        <p:spPr bwMode="auto">
          <a:xfrm flipH="1">
            <a:off x="495300" y="2181225"/>
            <a:ext cx="1000125" cy="15240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6"/>
          <p:cNvSpPr>
            <a:spLocks noChangeShapeType="1"/>
          </p:cNvSpPr>
          <p:nvPr/>
        </p:nvSpPr>
        <p:spPr bwMode="auto">
          <a:xfrm flipH="1">
            <a:off x="3602038" y="4259263"/>
            <a:ext cx="969962" cy="17907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7"/>
          <p:cNvSpPr>
            <a:spLocks noChangeShapeType="1"/>
          </p:cNvSpPr>
          <p:nvPr/>
        </p:nvSpPr>
        <p:spPr bwMode="auto">
          <a:xfrm>
            <a:off x="4572000" y="4251325"/>
            <a:ext cx="603250" cy="1133475"/>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38"/>
          <p:cNvSpPr>
            <a:spLocks noChangeShapeType="1"/>
          </p:cNvSpPr>
          <p:nvPr/>
        </p:nvSpPr>
        <p:spPr bwMode="auto">
          <a:xfrm>
            <a:off x="7716838" y="2233613"/>
            <a:ext cx="879475" cy="142875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Text Box 45"/>
          <p:cNvSpPr txBox="1">
            <a:spLocks noChangeArrowheads="1"/>
          </p:cNvSpPr>
          <p:nvPr/>
        </p:nvSpPr>
        <p:spPr bwMode="auto">
          <a:xfrm>
            <a:off x="1441450" y="210343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0000"/>
                </a:solidFill>
              </a:rPr>
              <a:t>wave 2</a:t>
            </a:r>
          </a:p>
        </p:txBody>
      </p:sp>
      <p:sp>
        <p:nvSpPr>
          <p:cNvPr id="23" name="Text Box 46"/>
          <p:cNvSpPr txBox="1">
            <a:spLocks noChangeArrowheads="1"/>
          </p:cNvSpPr>
          <p:nvPr/>
        </p:nvSpPr>
        <p:spPr bwMode="auto">
          <a:xfrm>
            <a:off x="728663" y="3159125"/>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0000"/>
                </a:solidFill>
              </a:rPr>
              <a:t>wave</a:t>
            </a:r>
            <a:r>
              <a:rPr lang="en-US" dirty="0">
                <a:solidFill>
                  <a:srgbClr val="008000"/>
                </a:solidFill>
              </a:rPr>
              <a:t> </a:t>
            </a:r>
            <a:r>
              <a:rPr lang="en-US" dirty="0">
                <a:solidFill>
                  <a:srgbClr val="FF0000"/>
                </a:solidFill>
              </a:rPr>
              <a:t>1</a:t>
            </a:r>
          </a:p>
        </p:txBody>
      </p:sp>
      <p:sp>
        <p:nvSpPr>
          <p:cNvPr id="24" name="Line 47"/>
          <p:cNvSpPr>
            <a:spLocks noChangeShapeType="1"/>
          </p:cNvSpPr>
          <p:nvPr/>
        </p:nvSpPr>
        <p:spPr bwMode="auto">
          <a:xfrm>
            <a:off x="3695700" y="5876925"/>
            <a:ext cx="625475" cy="352425"/>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48"/>
          <p:cNvSpPr txBox="1">
            <a:spLocks noChangeArrowheads="1"/>
          </p:cNvSpPr>
          <p:nvPr/>
        </p:nvSpPr>
        <p:spPr bwMode="auto">
          <a:xfrm rot="1644085">
            <a:off x="3413125" y="6103938"/>
            <a:ext cx="900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i="1" dirty="0"/>
              <a:t>d sin</a:t>
            </a:r>
            <a:r>
              <a:rPr lang="en-US" b="1" dirty="0"/>
              <a:t> </a:t>
            </a:r>
            <a:r>
              <a:rPr lang="en-US" b="1" dirty="0">
                <a:latin typeface="Symbol" pitchFamily="18" charset="2"/>
              </a:rPr>
              <a:t>q</a:t>
            </a:r>
          </a:p>
        </p:txBody>
      </p:sp>
      <p:sp>
        <p:nvSpPr>
          <p:cNvPr id="26" name="Rectangle 49"/>
          <p:cNvSpPr>
            <a:spLocks noChangeArrowheads="1"/>
          </p:cNvSpPr>
          <p:nvPr/>
        </p:nvSpPr>
        <p:spPr bwMode="auto">
          <a:xfrm>
            <a:off x="4335463" y="4446588"/>
            <a:ext cx="3032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Symbol" pitchFamily="18" charset="2"/>
              </a:rPr>
              <a:t>q</a:t>
            </a:r>
          </a:p>
        </p:txBody>
      </p:sp>
      <p:sp>
        <p:nvSpPr>
          <p:cNvPr id="27" name="Rectangle 50"/>
          <p:cNvSpPr>
            <a:spLocks noChangeArrowheads="1"/>
          </p:cNvSpPr>
          <p:nvPr/>
        </p:nvSpPr>
        <p:spPr bwMode="auto">
          <a:xfrm>
            <a:off x="4498975" y="4448175"/>
            <a:ext cx="303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Symbol" pitchFamily="18" charset="2"/>
              </a:rPr>
              <a:t>q</a:t>
            </a:r>
          </a:p>
        </p:txBody>
      </p:sp>
      <p:sp>
        <p:nvSpPr>
          <p:cNvPr id="28" name="Freeform 51"/>
          <p:cNvSpPr>
            <a:spLocks/>
          </p:cNvSpPr>
          <p:nvPr/>
        </p:nvSpPr>
        <p:spPr bwMode="auto">
          <a:xfrm>
            <a:off x="4286250" y="4772025"/>
            <a:ext cx="266700" cy="87313"/>
          </a:xfrm>
          <a:custGeom>
            <a:avLst/>
            <a:gdLst>
              <a:gd name="T0" fmla="*/ 0 w 216"/>
              <a:gd name="T1" fmla="*/ 0 h 79"/>
              <a:gd name="T2" fmla="*/ 108 w 216"/>
              <a:gd name="T3" fmla="*/ 66 h 79"/>
              <a:gd name="T4" fmla="*/ 216 w 216"/>
              <a:gd name="T5" fmla="*/ 78 h 79"/>
            </a:gdLst>
            <a:ahLst/>
            <a:cxnLst>
              <a:cxn ang="0">
                <a:pos x="T0" y="T1"/>
              </a:cxn>
              <a:cxn ang="0">
                <a:pos x="T2" y="T3"/>
              </a:cxn>
              <a:cxn ang="0">
                <a:pos x="T4" y="T5"/>
              </a:cxn>
            </a:cxnLst>
            <a:rect l="0" t="0" r="r" b="b"/>
            <a:pathLst>
              <a:path w="216" h="79">
                <a:moveTo>
                  <a:pt x="0" y="0"/>
                </a:moveTo>
                <a:cubicBezTo>
                  <a:pt x="36" y="26"/>
                  <a:pt x="72" y="53"/>
                  <a:pt x="108" y="66"/>
                </a:cubicBezTo>
                <a:cubicBezTo>
                  <a:pt x="144" y="79"/>
                  <a:pt x="198" y="76"/>
                  <a:pt x="216" y="78"/>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52"/>
          <p:cNvSpPr>
            <a:spLocks/>
          </p:cNvSpPr>
          <p:nvPr/>
        </p:nvSpPr>
        <p:spPr bwMode="auto">
          <a:xfrm flipH="1">
            <a:off x="4583113" y="4764088"/>
            <a:ext cx="266700" cy="87312"/>
          </a:xfrm>
          <a:custGeom>
            <a:avLst/>
            <a:gdLst>
              <a:gd name="T0" fmla="*/ 0 w 216"/>
              <a:gd name="T1" fmla="*/ 0 h 79"/>
              <a:gd name="T2" fmla="*/ 108 w 216"/>
              <a:gd name="T3" fmla="*/ 66 h 79"/>
              <a:gd name="T4" fmla="*/ 216 w 216"/>
              <a:gd name="T5" fmla="*/ 78 h 79"/>
            </a:gdLst>
            <a:ahLst/>
            <a:cxnLst>
              <a:cxn ang="0">
                <a:pos x="T0" y="T1"/>
              </a:cxn>
              <a:cxn ang="0">
                <a:pos x="T2" y="T3"/>
              </a:cxn>
              <a:cxn ang="0">
                <a:pos x="T4" y="T5"/>
              </a:cxn>
            </a:cxnLst>
            <a:rect l="0" t="0" r="r" b="b"/>
            <a:pathLst>
              <a:path w="216" h="79">
                <a:moveTo>
                  <a:pt x="0" y="0"/>
                </a:moveTo>
                <a:cubicBezTo>
                  <a:pt x="36" y="26"/>
                  <a:pt x="72" y="53"/>
                  <a:pt x="108" y="66"/>
                </a:cubicBezTo>
                <a:cubicBezTo>
                  <a:pt x="144" y="79"/>
                  <a:pt x="198" y="76"/>
                  <a:pt x="216" y="78"/>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Rectangle 53"/>
          <p:cNvSpPr>
            <a:spLocks noChangeArrowheads="1"/>
          </p:cNvSpPr>
          <p:nvPr/>
        </p:nvSpPr>
        <p:spPr bwMode="auto">
          <a:xfrm>
            <a:off x="4302125" y="49418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i="1"/>
              <a:t>d</a:t>
            </a:r>
          </a:p>
        </p:txBody>
      </p:sp>
      <p:sp>
        <p:nvSpPr>
          <p:cNvPr id="31" name="Text Box 54"/>
          <p:cNvSpPr txBox="1">
            <a:spLocks noChangeArrowheads="1"/>
          </p:cNvSpPr>
          <p:nvPr/>
        </p:nvSpPr>
        <p:spPr bwMode="auto">
          <a:xfrm>
            <a:off x="50800" y="4279900"/>
            <a:ext cx="7826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atomic</a:t>
            </a:r>
          </a:p>
          <a:p>
            <a:r>
              <a:rPr lang="en-US" sz="1600"/>
              <a:t>plane</a:t>
            </a:r>
          </a:p>
        </p:txBody>
      </p:sp>
      <p:sp>
        <p:nvSpPr>
          <p:cNvPr id="32" name="Text Box 55"/>
          <p:cNvSpPr txBox="1">
            <a:spLocks noChangeArrowheads="1"/>
          </p:cNvSpPr>
          <p:nvPr/>
        </p:nvSpPr>
        <p:spPr bwMode="auto">
          <a:xfrm>
            <a:off x="33338" y="5786438"/>
            <a:ext cx="7826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t>atomic</a:t>
            </a:r>
          </a:p>
          <a:p>
            <a:r>
              <a:rPr lang="en-US" sz="1600"/>
              <a:t>plane</a:t>
            </a:r>
          </a:p>
        </p:txBody>
      </p:sp>
      <p:sp>
        <p:nvSpPr>
          <p:cNvPr id="33" name="Freeform 56"/>
          <p:cNvSpPr>
            <a:spLocks/>
          </p:cNvSpPr>
          <p:nvPr/>
        </p:nvSpPr>
        <p:spPr bwMode="auto">
          <a:xfrm rot="16375498" flipH="1">
            <a:off x="5334001" y="3879850"/>
            <a:ext cx="488950" cy="180975"/>
          </a:xfrm>
          <a:custGeom>
            <a:avLst/>
            <a:gdLst>
              <a:gd name="T0" fmla="*/ 0 w 216"/>
              <a:gd name="T1" fmla="*/ 0 h 79"/>
              <a:gd name="T2" fmla="*/ 108 w 216"/>
              <a:gd name="T3" fmla="*/ 66 h 79"/>
              <a:gd name="T4" fmla="*/ 216 w 216"/>
              <a:gd name="T5" fmla="*/ 78 h 79"/>
            </a:gdLst>
            <a:ahLst/>
            <a:cxnLst>
              <a:cxn ang="0">
                <a:pos x="T0" y="T1"/>
              </a:cxn>
              <a:cxn ang="0">
                <a:pos x="T2" y="T3"/>
              </a:cxn>
              <a:cxn ang="0">
                <a:pos x="T4" y="T5"/>
              </a:cxn>
            </a:cxnLst>
            <a:rect l="0" t="0" r="r" b="b"/>
            <a:pathLst>
              <a:path w="216" h="79">
                <a:moveTo>
                  <a:pt x="0" y="0"/>
                </a:moveTo>
                <a:cubicBezTo>
                  <a:pt x="36" y="26"/>
                  <a:pt x="72" y="53"/>
                  <a:pt x="108" y="66"/>
                </a:cubicBezTo>
                <a:cubicBezTo>
                  <a:pt x="144" y="79"/>
                  <a:pt x="198" y="76"/>
                  <a:pt x="216" y="78"/>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57"/>
          <p:cNvSpPr>
            <a:spLocks/>
          </p:cNvSpPr>
          <p:nvPr/>
        </p:nvSpPr>
        <p:spPr bwMode="auto">
          <a:xfrm rot="5224502">
            <a:off x="3344863" y="3890962"/>
            <a:ext cx="488950" cy="180975"/>
          </a:xfrm>
          <a:custGeom>
            <a:avLst/>
            <a:gdLst>
              <a:gd name="T0" fmla="*/ 0 w 216"/>
              <a:gd name="T1" fmla="*/ 0 h 79"/>
              <a:gd name="T2" fmla="*/ 108 w 216"/>
              <a:gd name="T3" fmla="*/ 66 h 79"/>
              <a:gd name="T4" fmla="*/ 216 w 216"/>
              <a:gd name="T5" fmla="*/ 78 h 79"/>
            </a:gdLst>
            <a:ahLst/>
            <a:cxnLst>
              <a:cxn ang="0">
                <a:pos x="T0" y="T1"/>
              </a:cxn>
              <a:cxn ang="0">
                <a:pos x="T2" y="T3"/>
              </a:cxn>
              <a:cxn ang="0">
                <a:pos x="T4" y="T5"/>
              </a:cxn>
            </a:cxnLst>
            <a:rect l="0" t="0" r="r" b="b"/>
            <a:pathLst>
              <a:path w="216" h="79">
                <a:moveTo>
                  <a:pt x="0" y="0"/>
                </a:moveTo>
                <a:cubicBezTo>
                  <a:pt x="36" y="26"/>
                  <a:pt x="72" y="53"/>
                  <a:pt x="108" y="66"/>
                </a:cubicBezTo>
                <a:cubicBezTo>
                  <a:pt x="144" y="79"/>
                  <a:pt x="198" y="76"/>
                  <a:pt x="216" y="78"/>
                </a:cubicBezTo>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Text Box 58"/>
          <p:cNvSpPr txBox="1">
            <a:spLocks noChangeArrowheads="1"/>
          </p:cNvSpPr>
          <p:nvPr/>
        </p:nvSpPr>
        <p:spPr bwMode="auto">
          <a:xfrm>
            <a:off x="5661025" y="3690938"/>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t>reflected angle</a:t>
            </a:r>
          </a:p>
        </p:txBody>
      </p:sp>
      <p:sp>
        <p:nvSpPr>
          <p:cNvPr id="36" name="Text Box 59"/>
          <p:cNvSpPr txBox="1">
            <a:spLocks noChangeArrowheads="1"/>
          </p:cNvSpPr>
          <p:nvPr/>
        </p:nvSpPr>
        <p:spPr bwMode="auto">
          <a:xfrm>
            <a:off x="2852738" y="3689350"/>
            <a:ext cx="931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t>incident angle</a:t>
            </a:r>
          </a:p>
        </p:txBody>
      </p:sp>
      <p:sp>
        <p:nvSpPr>
          <p:cNvPr id="37" name="Rectangle 60"/>
          <p:cNvSpPr>
            <a:spLocks noChangeArrowheads="1"/>
          </p:cNvSpPr>
          <p:nvPr/>
        </p:nvSpPr>
        <p:spPr bwMode="auto">
          <a:xfrm>
            <a:off x="5281613" y="3811588"/>
            <a:ext cx="2841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atin typeface="Symbol" pitchFamily="18" charset="2"/>
              </a:rPr>
              <a:t>q</a:t>
            </a:r>
          </a:p>
        </p:txBody>
      </p:sp>
      <p:sp>
        <p:nvSpPr>
          <p:cNvPr id="38" name="Rectangle 61"/>
          <p:cNvSpPr>
            <a:spLocks noChangeArrowheads="1"/>
          </p:cNvSpPr>
          <p:nvPr/>
        </p:nvSpPr>
        <p:spPr bwMode="auto">
          <a:xfrm>
            <a:off x="3587750" y="3803650"/>
            <a:ext cx="303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Symbol" pitchFamily="18" charset="2"/>
              </a:rPr>
              <a:t>q</a:t>
            </a:r>
          </a:p>
        </p:txBody>
      </p:sp>
      <p:sp>
        <p:nvSpPr>
          <p:cNvPr id="39" name="Text Box 62"/>
          <p:cNvSpPr txBox="1">
            <a:spLocks noChangeArrowheads="1"/>
          </p:cNvSpPr>
          <p:nvPr/>
        </p:nvSpPr>
        <p:spPr bwMode="auto">
          <a:xfrm>
            <a:off x="8023225" y="4913313"/>
            <a:ext cx="571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n=1</a:t>
            </a:r>
          </a:p>
        </p:txBody>
      </p:sp>
      <p:sp>
        <p:nvSpPr>
          <p:cNvPr id="40" name="Line 64"/>
          <p:cNvSpPr>
            <a:spLocks noChangeShapeType="1"/>
          </p:cNvSpPr>
          <p:nvPr/>
        </p:nvSpPr>
        <p:spPr bwMode="auto">
          <a:xfrm>
            <a:off x="392113" y="3268663"/>
            <a:ext cx="152400" cy="85725"/>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65"/>
          <p:cNvSpPr>
            <a:spLocks noChangeShapeType="1"/>
          </p:cNvSpPr>
          <p:nvPr/>
        </p:nvSpPr>
        <p:spPr bwMode="auto">
          <a:xfrm>
            <a:off x="381000" y="3257550"/>
            <a:ext cx="4191000" cy="2505075"/>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66"/>
          <p:cNvSpPr>
            <a:spLocks noChangeShapeType="1"/>
          </p:cNvSpPr>
          <p:nvPr/>
        </p:nvSpPr>
        <p:spPr bwMode="auto">
          <a:xfrm flipV="1">
            <a:off x="4572000" y="3257550"/>
            <a:ext cx="4324350" cy="2495550"/>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83"/>
          <p:cNvSpPr>
            <a:spLocks noChangeShapeType="1"/>
          </p:cNvSpPr>
          <p:nvPr/>
        </p:nvSpPr>
        <p:spPr bwMode="auto">
          <a:xfrm flipH="1">
            <a:off x="4244975" y="6054725"/>
            <a:ext cx="180975" cy="3143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84"/>
          <p:cNvSpPr>
            <a:spLocks noChangeShapeType="1"/>
          </p:cNvSpPr>
          <p:nvPr/>
        </p:nvSpPr>
        <p:spPr bwMode="auto">
          <a:xfrm>
            <a:off x="4572000" y="4238625"/>
            <a:ext cx="0" cy="154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Rectangle 85"/>
          <p:cNvSpPr>
            <a:spLocks noChangeArrowheads="1"/>
          </p:cNvSpPr>
          <p:nvPr/>
        </p:nvSpPr>
        <p:spPr bwMode="auto">
          <a:xfrm>
            <a:off x="0" y="2000250"/>
            <a:ext cx="676275" cy="1171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86"/>
          <p:cNvSpPr>
            <a:spLocks noChangeShapeType="1"/>
          </p:cNvSpPr>
          <p:nvPr/>
        </p:nvSpPr>
        <p:spPr bwMode="auto">
          <a:xfrm>
            <a:off x="923925" y="4238625"/>
            <a:ext cx="0" cy="150495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Text Box 87"/>
          <p:cNvSpPr txBox="1">
            <a:spLocks noChangeArrowheads="1"/>
          </p:cNvSpPr>
          <p:nvPr/>
        </p:nvSpPr>
        <p:spPr bwMode="auto">
          <a:xfrm>
            <a:off x="746125" y="4789488"/>
            <a:ext cx="3111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d</a:t>
            </a:r>
          </a:p>
        </p:txBody>
      </p:sp>
      <p:sp>
        <p:nvSpPr>
          <p:cNvPr id="59" name="Line 90"/>
          <p:cNvSpPr>
            <a:spLocks noChangeShapeType="1"/>
          </p:cNvSpPr>
          <p:nvPr/>
        </p:nvSpPr>
        <p:spPr bwMode="auto">
          <a:xfrm flipH="1">
            <a:off x="3843338" y="3184525"/>
            <a:ext cx="111125" cy="165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91"/>
          <p:cNvSpPr>
            <a:spLocks noChangeShapeType="1"/>
          </p:cNvSpPr>
          <p:nvPr/>
        </p:nvSpPr>
        <p:spPr bwMode="auto">
          <a:xfrm flipH="1">
            <a:off x="2584450" y="2395538"/>
            <a:ext cx="111125" cy="165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92"/>
          <p:cNvSpPr>
            <a:spLocks noChangeShapeType="1"/>
          </p:cNvSpPr>
          <p:nvPr/>
        </p:nvSpPr>
        <p:spPr bwMode="auto">
          <a:xfrm flipH="1" flipV="1">
            <a:off x="1425575" y="4462463"/>
            <a:ext cx="463550" cy="292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93"/>
          <p:cNvSpPr>
            <a:spLocks noChangeShapeType="1"/>
          </p:cNvSpPr>
          <p:nvPr/>
        </p:nvSpPr>
        <p:spPr bwMode="auto">
          <a:xfrm>
            <a:off x="2212975" y="4948238"/>
            <a:ext cx="460375" cy="3079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Text Box 94"/>
          <p:cNvSpPr txBox="1">
            <a:spLocks noChangeArrowheads="1"/>
          </p:cNvSpPr>
          <p:nvPr/>
        </p:nvSpPr>
        <p:spPr bwMode="auto">
          <a:xfrm rot="1767204">
            <a:off x="1897063" y="4641850"/>
            <a:ext cx="309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Symbol" pitchFamily="18" charset="2"/>
              </a:rPr>
              <a:t>l</a:t>
            </a:r>
          </a:p>
        </p:txBody>
      </p:sp>
      <p:sp>
        <p:nvSpPr>
          <p:cNvPr id="64" name="Line 95"/>
          <p:cNvSpPr>
            <a:spLocks noChangeShapeType="1"/>
          </p:cNvSpPr>
          <p:nvPr/>
        </p:nvSpPr>
        <p:spPr bwMode="auto">
          <a:xfrm flipH="1">
            <a:off x="2625725" y="5167313"/>
            <a:ext cx="111125" cy="165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96"/>
          <p:cNvSpPr>
            <a:spLocks noChangeShapeType="1"/>
          </p:cNvSpPr>
          <p:nvPr/>
        </p:nvSpPr>
        <p:spPr bwMode="auto">
          <a:xfrm flipH="1">
            <a:off x="1366838" y="4378325"/>
            <a:ext cx="111125" cy="165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Oval 77"/>
          <p:cNvSpPr>
            <a:spLocks noChangeAspect="1" noChangeArrowheads="1"/>
          </p:cNvSpPr>
          <p:nvPr/>
        </p:nvSpPr>
        <p:spPr bwMode="auto">
          <a:xfrm>
            <a:off x="4521200" y="5707063"/>
            <a:ext cx="82550" cy="8413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Oval 69"/>
          <p:cNvSpPr>
            <a:spLocks noChangeAspect="1" noChangeArrowheads="1"/>
          </p:cNvSpPr>
          <p:nvPr/>
        </p:nvSpPr>
        <p:spPr bwMode="auto">
          <a:xfrm>
            <a:off x="4521200" y="4200525"/>
            <a:ext cx="82550" cy="841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658120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rapezoid 50"/>
          <p:cNvSpPr/>
          <p:nvPr/>
        </p:nvSpPr>
        <p:spPr>
          <a:xfrm rot="16200000">
            <a:off x="3743712" y="3069368"/>
            <a:ext cx="6372580" cy="1204687"/>
          </a:xfrm>
          <a:prstGeom prst="trapezoid">
            <a:avLst>
              <a:gd name="adj" fmla="val 80422"/>
            </a:avLst>
          </a:prstGeom>
          <a:solidFill>
            <a:schemeClr val="bg1">
              <a:lumMod val="85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p:cNvGrpSpPr/>
          <p:nvPr/>
        </p:nvGrpSpPr>
        <p:grpSpPr>
          <a:xfrm>
            <a:off x="3094875" y="3795506"/>
            <a:ext cx="2873355" cy="2664710"/>
            <a:chOff x="-1285208" y="2076015"/>
            <a:chExt cx="2873355" cy="2664710"/>
          </a:xfrm>
        </p:grpSpPr>
        <p:grpSp>
          <p:nvGrpSpPr>
            <p:cNvPr id="27" name="Group 26"/>
            <p:cNvGrpSpPr/>
            <p:nvPr/>
          </p:nvGrpSpPr>
          <p:grpSpPr>
            <a:xfrm>
              <a:off x="-1141743" y="2076015"/>
              <a:ext cx="2662625" cy="2664710"/>
              <a:chOff x="946598" y="3497263"/>
              <a:chExt cx="2662625" cy="2664710"/>
            </a:xfrm>
          </p:grpSpPr>
          <p:pic>
            <p:nvPicPr>
              <p:cNvPr id="2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949438" y="3497263"/>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1835565" y="3497263"/>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2723095" y="3497263"/>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948037" y="4389875"/>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1834164" y="4389875"/>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2721694" y="4389875"/>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946598" y="5269361"/>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1832725" y="5269361"/>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07" t="5175" r="12703" b="23445"/>
              <a:stretch/>
            </p:blipFill>
            <p:spPr bwMode="auto">
              <a:xfrm>
                <a:off x="2720256" y="5269360"/>
                <a:ext cx="886128" cy="8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9" name="TextBox 38"/>
            <p:cNvSpPr txBox="1"/>
            <p:nvPr/>
          </p:nvSpPr>
          <p:spPr>
            <a:xfrm>
              <a:off x="23936" y="2635162"/>
              <a:ext cx="312906" cy="369332"/>
            </a:xfrm>
            <a:prstGeom prst="rect">
              <a:avLst/>
            </a:prstGeom>
            <a:noFill/>
          </p:spPr>
          <p:txBody>
            <a:bodyPr wrap="none" rtlCol="0">
              <a:spAutoFit/>
            </a:bodyPr>
            <a:lstStyle/>
            <a:p>
              <a:r>
                <a:rPr lang="en-US" dirty="0"/>
                <a:t>a</a:t>
              </a:r>
            </a:p>
          </p:txBody>
        </p:sp>
        <p:cxnSp>
          <p:nvCxnSpPr>
            <p:cNvPr id="41" name="Straight Connector 40"/>
            <p:cNvCxnSpPr/>
            <p:nvPr/>
          </p:nvCxnSpPr>
          <p:spPr bwMode="auto">
            <a:xfrm rot="5400000">
              <a:off x="164954" y="2417469"/>
              <a:ext cx="0" cy="2846387"/>
            </a:xfrm>
            <a:prstGeom prst="line">
              <a:avLst/>
            </a:prstGeom>
            <a:solidFill>
              <a:schemeClr val="accent1"/>
            </a:solidFill>
            <a:ln w="76200" cap="flat" cmpd="sng" algn="ctr">
              <a:solidFill>
                <a:schemeClr val="accent2">
                  <a:lumMod val="60000"/>
                  <a:lumOff val="40000"/>
                  <a:alpha val="53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rot="5400000">
              <a:off x="164954" y="1542379"/>
              <a:ext cx="0" cy="2846387"/>
            </a:xfrm>
            <a:prstGeom prst="line">
              <a:avLst/>
            </a:prstGeom>
            <a:solidFill>
              <a:schemeClr val="accent1"/>
            </a:solidFill>
            <a:ln w="76200" cap="flat" cmpd="sng" algn="ctr">
              <a:solidFill>
                <a:schemeClr val="accent2">
                  <a:lumMod val="60000"/>
                  <a:lumOff val="40000"/>
                  <a:alpha val="53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rot="5400000">
              <a:off x="164954" y="3313197"/>
              <a:ext cx="0" cy="2846387"/>
            </a:xfrm>
            <a:prstGeom prst="line">
              <a:avLst/>
            </a:prstGeom>
            <a:solidFill>
              <a:schemeClr val="accent1"/>
            </a:solidFill>
            <a:ln w="76200" cap="flat" cmpd="sng" algn="ctr">
              <a:solidFill>
                <a:schemeClr val="accent2">
                  <a:lumMod val="60000"/>
                  <a:lumOff val="40000"/>
                  <a:alpha val="53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rot="5400000">
              <a:off x="137986" y="656251"/>
              <a:ext cx="0" cy="2846387"/>
            </a:xfrm>
            <a:prstGeom prst="line">
              <a:avLst/>
            </a:prstGeom>
            <a:solidFill>
              <a:schemeClr val="accent1"/>
            </a:solidFill>
            <a:ln w="76200" cap="flat" cmpd="sng" algn="ctr">
              <a:solidFill>
                <a:schemeClr val="accent2">
                  <a:lumMod val="60000"/>
                  <a:lumOff val="40000"/>
                  <a:alpha val="53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p:cNvSpPr txBox="1"/>
            <p:nvPr/>
          </p:nvSpPr>
          <p:spPr>
            <a:xfrm>
              <a:off x="-540725" y="3231949"/>
              <a:ext cx="325730" cy="369332"/>
            </a:xfrm>
            <a:prstGeom prst="rect">
              <a:avLst/>
            </a:prstGeom>
            <a:noFill/>
          </p:spPr>
          <p:txBody>
            <a:bodyPr wrap="none" rtlCol="0">
              <a:spAutoFit/>
            </a:bodyPr>
            <a:lstStyle/>
            <a:p>
              <a:r>
                <a:rPr lang="en-US" dirty="0"/>
                <a:t>b</a:t>
              </a:r>
            </a:p>
          </p:txBody>
        </p:sp>
        <p:cxnSp>
          <p:nvCxnSpPr>
            <p:cNvPr id="46" name="Straight Arrow Connector 45"/>
            <p:cNvCxnSpPr/>
            <p:nvPr/>
          </p:nvCxnSpPr>
          <p:spPr bwMode="auto">
            <a:xfrm>
              <a:off x="-255616" y="3005961"/>
              <a:ext cx="2841" cy="842151"/>
            </a:xfrm>
            <a:prstGeom prst="straightConnector1">
              <a:avLst/>
            </a:prstGeom>
            <a:solidFill>
              <a:schemeClr val="accent1"/>
            </a:solidFill>
            <a:ln w="38100" cap="flat" cmpd="sng" algn="ctr">
              <a:solidFill>
                <a:schemeClr val="accent4"/>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p:cNvCxnSpPr/>
            <p:nvPr/>
          </p:nvCxnSpPr>
          <p:spPr bwMode="auto">
            <a:xfrm>
              <a:off x="-255616" y="2984373"/>
              <a:ext cx="877931" cy="0"/>
            </a:xfrm>
            <a:prstGeom prst="straightConnector1">
              <a:avLst/>
            </a:prstGeom>
            <a:solidFill>
              <a:schemeClr val="accent1"/>
            </a:solidFill>
            <a:ln w="38100" cap="flat" cmpd="sng" algn="ctr">
              <a:solidFill>
                <a:schemeClr val="accent4"/>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Rectangle 63"/>
          <p:cNvSpPr>
            <a:spLocks noGrp="1" noChangeArrowheads="1"/>
          </p:cNvSpPr>
          <p:nvPr>
            <p:ph type="title"/>
          </p:nvPr>
        </p:nvSpPr>
        <p:spPr>
          <a:xfrm>
            <a:off x="189570" y="288683"/>
            <a:ext cx="8852830" cy="1143000"/>
          </a:xfrm>
        </p:spPr>
        <p:txBody>
          <a:bodyPr/>
          <a:lstStyle/>
          <a:p>
            <a:pPr algn="l"/>
            <a:r>
              <a:rPr lang="en-US" sz="3200" dirty="0"/>
              <a:t>Reflections are observable from a set of Bragg planes only when radiation paths differ by integer multiples of </a:t>
            </a:r>
            <a:r>
              <a:rPr lang="el-GR" sz="3200" dirty="0"/>
              <a:t>λ</a:t>
            </a:r>
            <a:r>
              <a:rPr lang="en-US" sz="3200" dirty="0"/>
              <a:t>.  </a:t>
            </a:r>
            <a:br>
              <a:rPr lang="en-US" sz="2500" dirty="0"/>
            </a:br>
            <a:r>
              <a:rPr lang="en-US" sz="2500" b="1" dirty="0"/>
              <a:t>2d</a:t>
            </a:r>
            <a:r>
              <a:rPr lang="en-US" sz="2500" baseline="-25000" dirty="0"/>
              <a:t>hkl</a:t>
            </a:r>
            <a:r>
              <a:rPr lang="en-US" sz="2500" b="1" dirty="0"/>
              <a:t>sin</a:t>
            </a:r>
            <a:r>
              <a:rPr lang="en-US" sz="2500" b="1" dirty="0">
                <a:latin typeface="Symbol" pitchFamily="18" charset="2"/>
              </a:rPr>
              <a:t>q</a:t>
            </a:r>
            <a:r>
              <a:rPr lang="en-US" sz="2500" baseline="-25000" dirty="0"/>
              <a:t>hkl</a:t>
            </a:r>
            <a:r>
              <a:rPr lang="en-US" sz="2500" b="1" dirty="0"/>
              <a:t>=</a:t>
            </a:r>
            <a:r>
              <a:rPr lang="en-US" sz="2500" b="1" dirty="0" err="1">
                <a:solidFill>
                  <a:srgbClr val="FF0000"/>
                </a:solidFill>
              </a:rPr>
              <a:t>n</a:t>
            </a:r>
            <a:r>
              <a:rPr lang="en-US" sz="2500" b="1" dirty="0" err="1">
                <a:solidFill>
                  <a:srgbClr val="FF0000"/>
                </a:solidFill>
                <a:latin typeface="Symbol" pitchFamily="18" charset="2"/>
              </a:rPr>
              <a:t>l</a:t>
            </a:r>
            <a:r>
              <a:rPr lang="en-US" sz="2500" b="1" dirty="0">
                <a:latin typeface="Symbol" pitchFamily="18" charset="2"/>
              </a:rPr>
              <a:t>  = </a:t>
            </a:r>
            <a:r>
              <a:rPr lang="en-US" sz="2500" dirty="0"/>
              <a:t>Bragg’s Law</a:t>
            </a:r>
          </a:p>
        </p:txBody>
      </p:sp>
      <p:sp>
        <p:nvSpPr>
          <p:cNvPr id="2051" name="Oval 2050"/>
          <p:cNvSpPr/>
          <p:nvPr/>
        </p:nvSpPr>
        <p:spPr bwMode="auto">
          <a:xfrm>
            <a:off x="6502352" y="2286662"/>
            <a:ext cx="469520" cy="748948"/>
          </a:xfrm>
          <a:prstGeom prst="ellipse">
            <a:avLst/>
          </a:prstGeom>
          <a:solidFill>
            <a:schemeClr val="tx1">
              <a:lumMod val="65000"/>
              <a:lumOff val="3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052" name="TextBox 2051"/>
          <p:cNvSpPr txBox="1"/>
          <p:nvPr/>
        </p:nvSpPr>
        <p:spPr>
          <a:xfrm>
            <a:off x="6648447" y="2428852"/>
            <a:ext cx="1120820" cy="369332"/>
          </a:xfrm>
          <a:prstGeom prst="rect">
            <a:avLst/>
          </a:prstGeom>
          <a:noFill/>
        </p:spPr>
        <p:txBody>
          <a:bodyPr wrap="none" rtlCol="0">
            <a:spAutoFit/>
          </a:bodyPr>
          <a:lstStyle/>
          <a:p>
            <a:r>
              <a:rPr lang="en-US" b="0" dirty="0"/>
              <a:t>reflection</a:t>
            </a:r>
          </a:p>
        </p:txBody>
      </p:sp>
      <p:sp>
        <p:nvSpPr>
          <p:cNvPr id="37" name="Text Box 201"/>
          <p:cNvSpPr txBox="1">
            <a:spLocks noChangeArrowheads="1"/>
          </p:cNvSpPr>
          <p:nvPr/>
        </p:nvSpPr>
        <p:spPr bwMode="auto">
          <a:xfrm>
            <a:off x="4090946" y="6455881"/>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dirty="0"/>
              <a:t>Crystal</a:t>
            </a:r>
          </a:p>
        </p:txBody>
      </p:sp>
      <p:sp>
        <p:nvSpPr>
          <p:cNvPr id="50" name="Text Box 203"/>
          <p:cNvSpPr txBox="1">
            <a:spLocks noChangeArrowheads="1"/>
          </p:cNvSpPr>
          <p:nvPr/>
        </p:nvSpPr>
        <p:spPr bwMode="auto">
          <a:xfrm rot="2251811">
            <a:off x="6399706" y="5790524"/>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dirty="0"/>
              <a:t>Detector</a:t>
            </a:r>
          </a:p>
        </p:txBody>
      </p:sp>
      <p:sp>
        <p:nvSpPr>
          <p:cNvPr id="4" name="TextBox 3"/>
          <p:cNvSpPr txBox="1"/>
          <p:nvPr/>
        </p:nvSpPr>
        <p:spPr>
          <a:xfrm>
            <a:off x="885548" y="5396064"/>
            <a:ext cx="2198038" cy="369332"/>
          </a:xfrm>
          <a:prstGeom prst="rect">
            <a:avLst/>
          </a:prstGeom>
          <a:noFill/>
        </p:spPr>
        <p:txBody>
          <a:bodyPr wrap="none" rtlCol="0">
            <a:spAutoFit/>
          </a:bodyPr>
          <a:lstStyle/>
          <a:p>
            <a:r>
              <a:rPr lang="en-US">
                <a:solidFill>
                  <a:schemeClr val="accent2">
                    <a:lumMod val="60000"/>
                    <a:lumOff val="40000"/>
                  </a:schemeClr>
                </a:solidFill>
              </a:rPr>
              <a:t>(0,1</a:t>
            </a:r>
            <a:r>
              <a:rPr lang="en-US" dirty="0">
                <a:solidFill>
                  <a:schemeClr val="accent2">
                    <a:lumMod val="60000"/>
                    <a:lumOff val="40000"/>
                  </a:schemeClr>
                </a:solidFill>
              </a:rPr>
              <a:t>) Bragg Planes</a:t>
            </a: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1021"/>
          <a:stretch/>
        </p:blipFill>
        <p:spPr bwMode="auto">
          <a:xfrm>
            <a:off x="1493759" y="2347706"/>
            <a:ext cx="263354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229" t="-3499" r="-1807" b="-11268"/>
          <a:stretch/>
        </p:blipFill>
        <p:spPr bwMode="auto">
          <a:xfrm>
            <a:off x="4090946" y="2244436"/>
            <a:ext cx="2880926" cy="332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xtBox 2052"/>
          <p:cNvSpPr txBox="1"/>
          <p:nvPr/>
        </p:nvSpPr>
        <p:spPr>
          <a:xfrm>
            <a:off x="1035941" y="2337970"/>
            <a:ext cx="915635" cy="646331"/>
          </a:xfrm>
          <a:prstGeom prst="rect">
            <a:avLst/>
          </a:prstGeom>
          <a:noFill/>
        </p:spPr>
        <p:txBody>
          <a:bodyPr wrap="none" rtlCol="0">
            <a:spAutoFit/>
          </a:bodyPr>
          <a:lstStyle/>
          <a:p>
            <a:pPr algn="r"/>
            <a:r>
              <a:rPr lang="en-US" b="0" dirty="0"/>
              <a:t>X-ray </a:t>
            </a:r>
          </a:p>
          <a:p>
            <a:pPr algn="r"/>
            <a:r>
              <a:rPr lang="en-US" b="0" dirty="0"/>
              <a:t>Source</a:t>
            </a:r>
          </a:p>
        </p:txBody>
      </p:sp>
    </p:spTree>
    <p:extLst>
      <p:ext uri="{BB962C8B-B14F-4D97-AF65-F5344CB8AC3E}">
        <p14:creationId xmlns:p14="http://schemas.microsoft.com/office/powerpoint/2010/main" val="84787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fade">
                                      <p:cBhvr>
                                        <p:cTn id="10" dur="500"/>
                                        <p:tgtEl>
                                          <p:spTgt spid="20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p:bldP spid="2052" grpId="0"/>
      <p:bldP spid="205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21033788">
            <a:off x="7228988" y="822959"/>
            <a:ext cx="1454816" cy="6812283"/>
            <a:chOff x="7228988" y="822959"/>
            <a:chExt cx="1454816" cy="6812283"/>
          </a:xfrm>
        </p:grpSpPr>
        <p:sp>
          <p:nvSpPr>
            <p:cNvPr id="39" name="Trapezoid 38"/>
            <p:cNvSpPr/>
            <p:nvPr/>
          </p:nvSpPr>
          <p:spPr>
            <a:xfrm rot="16200000">
              <a:off x="4425190" y="3626757"/>
              <a:ext cx="6812283" cy="1204687"/>
            </a:xfrm>
            <a:prstGeom prst="trapezoid">
              <a:avLst>
                <a:gd name="adj" fmla="val 80422"/>
              </a:avLst>
            </a:prstGeom>
            <a:solidFill>
              <a:schemeClr val="accent1">
                <a:lumMod val="9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42" name="Text Box 40"/>
            <p:cNvSpPr txBox="1">
              <a:spLocks noChangeArrowheads="1"/>
            </p:cNvSpPr>
            <p:nvPr/>
          </p:nvSpPr>
          <p:spPr bwMode="auto">
            <a:xfrm rot="5400000">
              <a:off x="7427009" y="2853128"/>
              <a:ext cx="15584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err="1">
                  <a:solidFill>
                    <a:srgbClr val="6600FF"/>
                  </a:solidFill>
                </a:rPr>
                <a:t>D</a:t>
              </a:r>
              <a:r>
                <a:rPr lang="en-US" b="0" baseline="-25000" dirty="0" err="1">
                  <a:solidFill>
                    <a:srgbClr val="6600FF"/>
                  </a:solidFill>
                </a:rPr>
                <a:t>b</a:t>
              </a:r>
              <a:r>
                <a:rPr lang="en-US" b="0" dirty="0">
                  <a:solidFill>
                    <a:srgbClr val="6600FF"/>
                  </a:solidFill>
                </a:rPr>
                <a:t>*=1.99 mm</a:t>
              </a:r>
            </a:p>
          </p:txBody>
        </p:sp>
        <p:sp>
          <p:nvSpPr>
            <p:cNvPr id="17424" name="Text Box 21"/>
            <p:cNvSpPr txBox="1">
              <a:spLocks noChangeArrowheads="1"/>
            </p:cNvSpPr>
            <p:nvPr/>
          </p:nvSpPr>
          <p:spPr bwMode="auto">
            <a:xfrm rot="5370723">
              <a:off x="8148023" y="6045948"/>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FILM</a:t>
              </a:r>
            </a:p>
          </p:txBody>
        </p:sp>
        <p:sp>
          <p:nvSpPr>
            <p:cNvPr id="17426" name="Oval 23"/>
            <p:cNvSpPr>
              <a:spLocks noChangeArrowheads="1"/>
            </p:cNvSpPr>
            <p:nvPr/>
          </p:nvSpPr>
          <p:spPr bwMode="auto">
            <a:xfrm rot="50513">
              <a:off x="7685539" y="1820645"/>
              <a:ext cx="125412" cy="339725"/>
            </a:xfrm>
            <a:prstGeom prst="ellipse">
              <a:avLst/>
            </a:prstGeom>
            <a:solidFill>
              <a:schemeClr val="tx1">
                <a:lumMod val="50000"/>
                <a:lumOff val="50000"/>
              </a:schemeClr>
            </a:solidFill>
            <a:ln w="9525">
              <a:solidFill>
                <a:schemeClr val="tx1"/>
              </a:solidFill>
              <a:round/>
              <a:headEnd/>
              <a:tailEnd/>
            </a:ln>
            <a:effectLst/>
            <a:extLst/>
          </p:spPr>
          <p:txBody>
            <a:bodyPr wrap="none" anchor="ctr"/>
            <a:lstStyle/>
            <a:p>
              <a:endParaRPr lang="en-US"/>
            </a:p>
          </p:txBody>
        </p:sp>
        <p:sp>
          <p:nvSpPr>
            <p:cNvPr id="17435" name="Line 32"/>
            <p:cNvSpPr>
              <a:spLocks noChangeShapeType="1"/>
            </p:cNvSpPr>
            <p:nvPr/>
          </p:nvSpPr>
          <p:spPr bwMode="auto">
            <a:xfrm rot="290513" flipH="1" flipV="1">
              <a:off x="7660587" y="2046747"/>
              <a:ext cx="179212" cy="2069470"/>
            </a:xfrm>
            <a:prstGeom prst="line">
              <a:avLst/>
            </a:prstGeom>
            <a:noFill/>
            <a:ln w="38100">
              <a:solidFill>
                <a:srgbClr val="6600FF"/>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0" name="Oval 37"/>
            <p:cNvSpPr>
              <a:spLocks noChangeArrowheads="1"/>
            </p:cNvSpPr>
            <p:nvPr/>
          </p:nvSpPr>
          <p:spPr bwMode="auto">
            <a:xfrm rot="290513">
              <a:off x="7666489" y="4054824"/>
              <a:ext cx="163512" cy="2159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23"/>
            <p:cNvSpPr>
              <a:spLocks noChangeArrowheads="1"/>
            </p:cNvSpPr>
            <p:nvPr/>
          </p:nvSpPr>
          <p:spPr bwMode="auto">
            <a:xfrm rot="50513">
              <a:off x="7703430" y="6091539"/>
              <a:ext cx="125412" cy="339725"/>
            </a:xfrm>
            <a:prstGeom prst="ellipse">
              <a:avLst/>
            </a:prstGeom>
            <a:solidFill>
              <a:schemeClr val="bg2">
                <a:lumMod val="40000"/>
                <a:lumOff val="60000"/>
              </a:schemeClr>
            </a:solidFill>
            <a:ln w="9525">
              <a:solidFill>
                <a:schemeClr val="tx1"/>
              </a:solidFill>
              <a:round/>
              <a:headEnd/>
              <a:tailEnd/>
            </a:ln>
            <a:effectLst/>
            <a:extLst/>
          </p:spPr>
          <p:txBody>
            <a:bodyPr wrap="none" anchor="ctr"/>
            <a:lstStyle/>
            <a:p>
              <a:endParaRPr lang="en-US"/>
            </a:p>
          </p:txBody>
        </p:sp>
        <p:sp>
          <p:nvSpPr>
            <p:cNvPr id="17438" name="Line 34"/>
            <p:cNvSpPr>
              <a:spLocks noChangeShapeType="1"/>
            </p:cNvSpPr>
            <p:nvPr/>
          </p:nvSpPr>
          <p:spPr bwMode="auto">
            <a:xfrm>
              <a:off x="7739240" y="4241800"/>
              <a:ext cx="0" cy="22028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432" name="Rectangle 28"/>
          <p:cNvSpPr>
            <a:spLocks noChangeArrowheads="1"/>
          </p:cNvSpPr>
          <p:nvPr/>
        </p:nvSpPr>
        <p:spPr bwMode="auto">
          <a:xfrm rot="20993511">
            <a:off x="660554" y="3762412"/>
            <a:ext cx="980471" cy="90296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2" name="Oval 5"/>
          <p:cNvSpPr>
            <a:spLocks noChangeAspect="1" noChangeArrowheads="1"/>
          </p:cNvSpPr>
          <p:nvPr/>
        </p:nvSpPr>
        <p:spPr bwMode="auto">
          <a:xfrm>
            <a:off x="-2812715" y="219709"/>
            <a:ext cx="7961003" cy="795528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4" name="Line 9"/>
          <p:cNvSpPr>
            <a:spLocks noChangeShapeType="1"/>
          </p:cNvSpPr>
          <p:nvPr/>
        </p:nvSpPr>
        <p:spPr bwMode="auto">
          <a:xfrm flipV="1">
            <a:off x="307930" y="4190998"/>
            <a:ext cx="7349739"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Oval 15"/>
          <p:cNvSpPr>
            <a:spLocks noChangeArrowheads="1"/>
          </p:cNvSpPr>
          <p:nvPr/>
        </p:nvSpPr>
        <p:spPr bwMode="auto">
          <a:xfrm>
            <a:off x="5100932" y="4140199"/>
            <a:ext cx="101600" cy="1143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2" name="Oval 19"/>
          <p:cNvSpPr>
            <a:spLocks noChangeArrowheads="1"/>
          </p:cNvSpPr>
          <p:nvPr/>
        </p:nvSpPr>
        <p:spPr bwMode="auto">
          <a:xfrm>
            <a:off x="4897876" y="2895370"/>
            <a:ext cx="101600" cy="1143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5" name="Text Box 22"/>
          <p:cNvSpPr txBox="1">
            <a:spLocks noChangeArrowheads="1"/>
          </p:cNvSpPr>
          <p:nvPr/>
        </p:nvSpPr>
        <p:spPr bwMode="auto">
          <a:xfrm>
            <a:off x="5657300" y="3957635"/>
            <a:ext cx="91242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1100" b="0" dirty="0"/>
              <a:t>X-ray beam</a:t>
            </a:r>
          </a:p>
        </p:txBody>
      </p:sp>
      <p:sp>
        <p:nvSpPr>
          <p:cNvPr id="17427" name="Rectangle 2"/>
          <p:cNvSpPr>
            <a:spLocks noGrp="1" noChangeArrowheads="1"/>
          </p:cNvSpPr>
          <p:nvPr>
            <p:ph type="title"/>
          </p:nvPr>
        </p:nvSpPr>
        <p:spPr/>
        <p:txBody>
          <a:bodyPr/>
          <a:lstStyle/>
          <a:p>
            <a:pPr algn="l" eaLnBrk="1" hangingPunct="1"/>
            <a:r>
              <a:rPr lang="en-US" dirty="0"/>
              <a:t>Determine unit cell length “b”</a:t>
            </a:r>
            <a:br>
              <a:rPr lang="en-US" dirty="0"/>
            </a:br>
            <a:r>
              <a:rPr lang="en-US" sz="2800" dirty="0"/>
              <a:t>Precession camera geometry (undistorted)</a:t>
            </a:r>
            <a:endParaRPr lang="en-US" sz="3200" dirty="0"/>
          </a:p>
        </p:txBody>
      </p:sp>
      <p:sp>
        <p:nvSpPr>
          <p:cNvPr id="17428" name="Text Box 24"/>
          <p:cNvSpPr txBox="1">
            <a:spLocks noChangeArrowheads="1"/>
          </p:cNvSpPr>
          <p:nvPr/>
        </p:nvSpPr>
        <p:spPr bwMode="auto">
          <a:xfrm>
            <a:off x="5728354" y="1690369"/>
            <a:ext cx="1928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(0,-1,0</a:t>
            </a:r>
            <a:r>
              <a:rPr lang="en-US" b="0" dirty="0"/>
              <a:t>) reflection</a:t>
            </a:r>
          </a:p>
        </p:txBody>
      </p:sp>
      <p:sp>
        <p:nvSpPr>
          <p:cNvPr id="17429" name="Text Box 25"/>
          <p:cNvSpPr txBox="1">
            <a:spLocks noChangeArrowheads="1"/>
          </p:cNvSpPr>
          <p:nvPr/>
        </p:nvSpPr>
        <p:spPr bwMode="auto">
          <a:xfrm>
            <a:off x="4999476" y="2851180"/>
            <a:ext cx="692150" cy="366713"/>
          </a:xfrm>
          <a:prstGeom prst="rect">
            <a:avLst/>
          </a:prstGeom>
          <a:noFill/>
          <a:ln>
            <a:noFill/>
          </a:ln>
          <a:effectLs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1,0,0</a:t>
            </a:r>
            <a:endParaRPr lang="en-US" b="0" dirty="0"/>
          </a:p>
        </p:txBody>
      </p:sp>
      <p:sp>
        <p:nvSpPr>
          <p:cNvPr id="17431" name="Text Box 27"/>
          <p:cNvSpPr txBox="1">
            <a:spLocks noChangeArrowheads="1"/>
          </p:cNvSpPr>
          <p:nvPr/>
        </p:nvSpPr>
        <p:spPr bwMode="auto">
          <a:xfrm>
            <a:off x="7838821" y="3983449"/>
            <a:ext cx="156527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(0,0,0</a:t>
            </a:r>
            <a:r>
              <a:rPr lang="en-US" b="0" dirty="0"/>
              <a:t>)</a:t>
            </a:r>
          </a:p>
          <a:p>
            <a:pPr eaLnBrk="1" hangingPunct="1"/>
            <a:r>
              <a:rPr lang="en-US" b="0" dirty="0"/>
              <a:t> origin of </a:t>
            </a:r>
            <a:r>
              <a:rPr lang="en-US" b="0"/>
              <a:t>reciprocal lattice,</a:t>
            </a:r>
            <a:endParaRPr lang="en-US" b="0" dirty="0"/>
          </a:p>
          <a:p>
            <a:pPr eaLnBrk="1" hangingPunct="1"/>
            <a:r>
              <a:rPr lang="en-US" sz="1200" b="0" dirty="0"/>
              <a:t>Also known as</a:t>
            </a:r>
          </a:p>
          <a:p>
            <a:pPr eaLnBrk="1" hangingPunct="1"/>
            <a:r>
              <a:rPr lang="en-US" sz="1200" b="0"/>
              <a:t>x-beam,  </a:t>
            </a:r>
            <a:r>
              <a:rPr lang="en-US" sz="1200" b="0" dirty="0"/>
              <a:t>y-beam</a:t>
            </a:r>
          </a:p>
        </p:txBody>
      </p:sp>
      <p:sp>
        <p:nvSpPr>
          <p:cNvPr id="17433" name="Text Box 29"/>
          <p:cNvSpPr txBox="1">
            <a:spLocks noChangeArrowheads="1"/>
          </p:cNvSpPr>
          <p:nvPr/>
        </p:nvSpPr>
        <p:spPr bwMode="auto">
          <a:xfrm>
            <a:off x="678747" y="3069494"/>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crystal</a:t>
            </a:r>
          </a:p>
        </p:txBody>
      </p:sp>
      <p:sp>
        <p:nvSpPr>
          <p:cNvPr id="17437" name="Line 33"/>
          <p:cNvSpPr>
            <a:spLocks noChangeShapeType="1"/>
          </p:cNvSpPr>
          <p:nvPr/>
        </p:nvSpPr>
        <p:spPr bwMode="auto">
          <a:xfrm flipH="1" flipV="1">
            <a:off x="1142915" y="4313964"/>
            <a:ext cx="6627261" cy="7176"/>
          </a:xfrm>
          <a:prstGeom prst="line">
            <a:avLst/>
          </a:prstGeom>
          <a:noFill/>
          <a:ln w="38100">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1" name="Text Box 39"/>
          <p:cNvSpPr txBox="1">
            <a:spLocks noChangeArrowheads="1"/>
          </p:cNvSpPr>
          <p:nvPr/>
        </p:nvSpPr>
        <p:spPr bwMode="auto">
          <a:xfrm>
            <a:off x="4005834" y="4239393"/>
            <a:ext cx="1396536" cy="369332"/>
          </a:xfrm>
          <a:prstGeom prst="rect">
            <a:avLst/>
          </a:prstGeom>
          <a:solidFill>
            <a:schemeClr val="bg1"/>
          </a:solidFill>
          <a:ln>
            <a:noFill/>
          </a:ln>
          <a:effectLs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solidFill>
                  <a:srgbClr val="FF0000"/>
                </a:solidFill>
              </a:rPr>
              <a:t>D</a:t>
            </a:r>
            <a:r>
              <a:rPr lang="en-US" b="0" baseline="-25000" dirty="0">
                <a:solidFill>
                  <a:srgbClr val="FF0000"/>
                </a:solidFill>
              </a:rPr>
              <a:t>CF</a:t>
            </a:r>
            <a:r>
              <a:rPr lang="en-US" b="0" dirty="0">
                <a:solidFill>
                  <a:srgbClr val="FF0000"/>
                </a:solidFill>
              </a:rPr>
              <a:t>=80 mm</a:t>
            </a:r>
          </a:p>
        </p:txBody>
      </p:sp>
      <p:sp>
        <p:nvSpPr>
          <p:cNvPr id="17443" name="Line 41"/>
          <p:cNvSpPr>
            <a:spLocks noChangeShapeType="1"/>
          </p:cNvSpPr>
          <p:nvPr/>
        </p:nvSpPr>
        <p:spPr bwMode="auto">
          <a:xfrm>
            <a:off x="1132868" y="4186004"/>
            <a:ext cx="4020970" cy="0"/>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4" name="Line 42"/>
          <p:cNvSpPr>
            <a:spLocks noChangeShapeType="1"/>
          </p:cNvSpPr>
          <p:nvPr/>
        </p:nvSpPr>
        <p:spPr bwMode="auto">
          <a:xfrm>
            <a:off x="4948676" y="2952520"/>
            <a:ext cx="186084" cy="1196015"/>
          </a:xfrm>
          <a:prstGeom prst="line">
            <a:avLst/>
          </a:prstGeom>
          <a:noFill/>
          <a:ln w="28575">
            <a:solidFill>
              <a:srgbClr val="6600FF"/>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5" name="Text Box 43"/>
          <p:cNvSpPr txBox="1">
            <a:spLocks noChangeArrowheads="1"/>
          </p:cNvSpPr>
          <p:nvPr/>
        </p:nvSpPr>
        <p:spPr bwMode="auto">
          <a:xfrm>
            <a:off x="5111264" y="3306647"/>
            <a:ext cx="415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solidFill>
                  <a:srgbClr val="6600FF"/>
                </a:solidFill>
              </a:rPr>
              <a:t>b*</a:t>
            </a:r>
          </a:p>
        </p:txBody>
      </p:sp>
      <p:sp>
        <p:nvSpPr>
          <p:cNvPr id="17430" name="Text Box 26"/>
          <p:cNvSpPr txBox="1">
            <a:spLocks noChangeArrowheads="1"/>
          </p:cNvSpPr>
          <p:nvPr/>
        </p:nvSpPr>
        <p:spPr bwMode="auto">
          <a:xfrm>
            <a:off x="3263198" y="3917433"/>
            <a:ext cx="500063" cy="366712"/>
          </a:xfrm>
          <a:prstGeom prst="rect">
            <a:avLst/>
          </a:prstGeom>
          <a:solidFill>
            <a:schemeClr val="bg1"/>
          </a:solidFill>
          <a:ln>
            <a:noFill/>
          </a:ln>
          <a:effectLs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solidFill>
                  <a:srgbClr val="FF0000"/>
                </a:solidFill>
              </a:rPr>
              <a:t>1/</a:t>
            </a:r>
            <a:r>
              <a:rPr lang="en-US" b="0" dirty="0">
                <a:solidFill>
                  <a:srgbClr val="FF0000"/>
                </a:solidFill>
                <a:latin typeface="Symbol" pitchFamily="18" charset="2"/>
              </a:rPr>
              <a:t>l</a:t>
            </a:r>
          </a:p>
        </p:txBody>
      </p:sp>
      <p:sp>
        <p:nvSpPr>
          <p:cNvPr id="3" name="Rectangle 2"/>
          <p:cNvSpPr/>
          <p:nvPr/>
        </p:nvSpPr>
        <p:spPr>
          <a:xfrm>
            <a:off x="375509" y="1393113"/>
            <a:ext cx="2324675" cy="1384995"/>
          </a:xfrm>
          <a:prstGeom prst="rect">
            <a:avLst/>
          </a:prstGeom>
          <a:solidFill>
            <a:schemeClr val="bg1"/>
          </a:solidFill>
        </p:spPr>
        <p:txBody>
          <a:bodyPr wrap="none">
            <a:spAutoFit/>
          </a:bodyPr>
          <a:lstStyle/>
          <a:p>
            <a:pPr eaLnBrk="1" hangingPunct="1">
              <a:buFontTx/>
              <a:buNone/>
            </a:pPr>
            <a:r>
              <a:rPr lang="en-US" sz="2800" b="0" dirty="0"/>
              <a:t>2d</a:t>
            </a:r>
            <a:r>
              <a:rPr lang="en-US" sz="2800" b="0" dirty="0">
                <a:latin typeface="Calibri"/>
              </a:rPr>
              <a:t>•</a:t>
            </a:r>
            <a:r>
              <a:rPr lang="en-US" sz="2800" b="0" dirty="0"/>
              <a:t>sin</a:t>
            </a:r>
            <a:r>
              <a:rPr lang="en-US" sz="2800" b="0" dirty="0">
                <a:latin typeface="Symbol" pitchFamily="18" charset="2"/>
              </a:rPr>
              <a:t>q</a:t>
            </a:r>
            <a:r>
              <a:rPr lang="en-US" sz="2800" b="0" baseline="-25000" dirty="0">
                <a:solidFill>
                  <a:srgbClr val="FF0000"/>
                </a:solidFill>
              </a:rPr>
              <a:t> </a:t>
            </a:r>
            <a:r>
              <a:rPr lang="en-US" sz="2800" b="0" dirty="0"/>
              <a:t>= </a:t>
            </a:r>
            <a:r>
              <a:rPr lang="en-US" sz="2800" b="0" dirty="0" err="1"/>
              <a:t>n</a:t>
            </a:r>
            <a:r>
              <a:rPr lang="en-US" sz="2800" b="0" dirty="0" err="1">
                <a:solidFill>
                  <a:srgbClr val="FF0000"/>
                </a:solidFill>
                <a:latin typeface="Symbol" pitchFamily="18" charset="2"/>
              </a:rPr>
              <a:t>l</a:t>
            </a:r>
            <a:endParaRPr lang="en-US" sz="2800" b="0" dirty="0">
              <a:solidFill>
                <a:srgbClr val="FF0000"/>
              </a:solidFill>
              <a:latin typeface="Symbol" pitchFamily="18" charset="2"/>
            </a:endParaRPr>
          </a:p>
          <a:p>
            <a:r>
              <a:rPr lang="en-US" sz="2800" b="0" dirty="0"/>
              <a:t>2</a:t>
            </a:r>
            <a:r>
              <a:rPr lang="en-US" sz="2800" b="0" dirty="0">
                <a:solidFill>
                  <a:srgbClr val="6600FF"/>
                </a:solidFill>
              </a:rPr>
              <a:t>b</a:t>
            </a:r>
            <a:r>
              <a:rPr lang="en-US" sz="2800" b="0" dirty="0">
                <a:latin typeface="Calibri"/>
              </a:rPr>
              <a:t>•</a:t>
            </a:r>
            <a:r>
              <a:rPr lang="en-US" sz="2800" b="0" dirty="0"/>
              <a:t>sin</a:t>
            </a:r>
            <a:r>
              <a:rPr lang="en-US" sz="2800" b="0" dirty="0">
                <a:latin typeface="Symbol" pitchFamily="18" charset="2"/>
              </a:rPr>
              <a:t>q</a:t>
            </a:r>
            <a:r>
              <a:rPr lang="en-US" sz="2800" b="0" baseline="-25000" dirty="0">
                <a:solidFill>
                  <a:srgbClr val="FF0000"/>
                </a:solidFill>
              </a:rPr>
              <a:t> </a:t>
            </a:r>
            <a:r>
              <a:rPr lang="en-US" sz="2800" b="0" dirty="0"/>
              <a:t>= </a:t>
            </a:r>
            <a:r>
              <a:rPr lang="en-US" sz="2800" b="0" dirty="0">
                <a:solidFill>
                  <a:srgbClr val="FF0000"/>
                </a:solidFill>
                <a:latin typeface="Symbol" pitchFamily="18" charset="2"/>
              </a:rPr>
              <a:t>l</a:t>
            </a:r>
          </a:p>
          <a:p>
            <a:r>
              <a:rPr lang="en-US" sz="2800" b="0" dirty="0">
                <a:solidFill>
                  <a:srgbClr val="6600FF"/>
                </a:solidFill>
              </a:rPr>
              <a:t>b</a:t>
            </a:r>
            <a:r>
              <a:rPr lang="en-US" sz="2800" b="0" baseline="-25000" dirty="0">
                <a:solidFill>
                  <a:srgbClr val="FF0000"/>
                </a:solidFill>
              </a:rPr>
              <a:t> </a:t>
            </a:r>
            <a:r>
              <a:rPr lang="en-US" sz="2800" b="0" dirty="0"/>
              <a:t>= </a:t>
            </a:r>
            <a:r>
              <a:rPr lang="en-US" sz="2800" b="0" dirty="0">
                <a:solidFill>
                  <a:srgbClr val="FF0000"/>
                </a:solidFill>
                <a:latin typeface="Symbol" pitchFamily="18" charset="2"/>
              </a:rPr>
              <a:t>l</a:t>
            </a:r>
            <a:r>
              <a:rPr lang="en-US" sz="2800" b="0" dirty="0">
                <a:latin typeface="+mj-lt"/>
              </a:rPr>
              <a:t>/(2</a:t>
            </a:r>
            <a:r>
              <a:rPr lang="en-US" sz="2800" b="0" dirty="0">
                <a:latin typeface="Calibri"/>
              </a:rPr>
              <a:t>•</a:t>
            </a:r>
            <a:r>
              <a:rPr lang="en-US" sz="2800" b="0" dirty="0"/>
              <a:t>sin</a:t>
            </a:r>
            <a:r>
              <a:rPr lang="en-US" sz="2800" b="0" dirty="0">
                <a:latin typeface="Symbol" pitchFamily="18" charset="2"/>
              </a:rPr>
              <a:t>q)</a:t>
            </a:r>
            <a:endParaRPr lang="en-US" sz="2800" b="0" dirty="0">
              <a:latin typeface="+mj-lt"/>
            </a:endParaRPr>
          </a:p>
        </p:txBody>
      </p:sp>
      <p:cxnSp>
        <p:nvCxnSpPr>
          <p:cNvPr id="6" name="Straight Connector 5"/>
          <p:cNvCxnSpPr>
            <a:stCxn id="17423" idx="0"/>
          </p:cNvCxnSpPr>
          <p:nvPr/>
        </p:nvCxnSpPr>
        <p:spPr bwMode="auto">
          <a:xfrm flipV="1">
            <a:off x="1130763" y="3550534"/>
            <a:ext cx="3910955" cy="65316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Arc 14"/>
          <p:cNvSpPr/>
          <p:nvPr/>
        </p:nvSpPr>
        <p:spPr bwMode="auto">
          <a:xfrm rot="1934926">
            <a:off x="1711280" y="3570719"/>
            <a:ext cx="914400" cy="914400"/>
          </a:xfrm>
          <a:prstGeom prst="arc">
            <a:avLst>
              <a:gd name="adj1" fmla="val 17099831"/>
              <a:gd name="adj2" fmla="val 2090299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Box 15"/>
          <p:cNvSpPr txBox="1"/>
          <p:nvPr/>
        </p:nvSpPr>
        <p:spPr>
          <a:xfrm>
            <a:off x="2646667" y="3624301"/>
            <a:ext cx="304892" cy="369332"/>
          </a:xfrm>
          <a:prstGeom prst="rect">
            <a:avLst/>
          </a:prstGeom>
          <a:noFill/>
        </p:spPr>
        <p:txBody>
          <a:bodyPr wrap="none" rtlCol="0">
            <a:spAutoFit/>
          </a:bodyPr>
          <a:lstStyle/>
          <a:p>
            <a:r>
              <a:rPr lang="en-US" dirty="0">
                <a:latin typeface="Symbol" pitchFamily="18" charset="2"/>
              </a:rPr>
              <a:t>q</a:t>
            </a:r>
          </a:p>
        </p:txBody>
      </p:sp>
      <p:sp>
        <p:nvSpPr>
          <p:cNvPr id="50" name="TextBox 49"/>
          <p:cNvSpPr txBox="1"/>
          <p:nvPr/>
        </p:nvSpPr>
        <p:spPr>
          <a:xfrm>
            <a:off x="2673100" y="3867706"/>
            <a:ext cx="304892" cy="369332"/>
          </a:xfrm>
          <a:prstGeom prst="rect">
            <a:avLst/>
          </a:prstGeom>
          <a:noFill/>
        </p:spPr>
        <p:txBody>
          <a:bodyPr wrap="none" rtlCol="0">
            <a:spAutoFit/>
          </a:bodyPr>
          <a:lstStyle/>
          <a:p>
            <a:r>
              <a:rPr lang="en-US" dirty="0">
                <a:latin typeface="Symbol" pitchFamily="18" charset="2"/>
              </a:rPr>
              <a:t>q</a:t>
            </a:r>
          </a:p>
        </p:txBody>
      </p:sp>
      <p:sp>
        <p:nvSpPr>
          <p:cNvPr id="17423" name="Line 20"/>
          <p:cNvSpPr>
            <a:spLocks noChangeShapeType="1"/>
          </p:cNvSpPr>
          <p:nvPr/>
        </p:nvSpPr>
        <p:spPr bwMode="auto">
          <a:xfrm flipV="1">
            <a:off x="1130763" y="2092233"/>
            <a:ext cx="6180075" cy="211146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Rectangle 52"/>
          <p:cNvSpPr/>
          <p:nvPr/>
        </p:nvSpPr>
        <p:spPr>
          <a:xfrm>
            <a:off x="375509" y="5059723"/>
            <a:ext cx="3206327" cy="1631216"/>
          </a:xfrm>
          <a:prstGeom prst="rect">
            <a:avLst/>
          </a:prstGeom>
          <a:solidFill>
            <a:schemeClr val="bg1"/>
          </a:solidFill>
        </p:spPr>
        <p:txBody>
          <a:bodyPr wrap="none">
            <a:spAutoFit/>
          </a:bodyPr>
          <a:lstStyle/>
          <a:p>
            <a:pPr eaLnBrk="1" hangingPunct="1">
              <a:buFontTx/>
              <a:buNone/>
            </a:pPr>
            <a:r>
              <a:rPr lang="en-US" sz="2000" b="0" dirty="0">
                <a:solidFill>
                  <a:srgbClr val="6600FF"/>
                </a:solidFill>
              </a:rPr>
              <a:t>b*</a:t>
            </a:r>
            <a:r>
              <a:rPr lang="en-US" sz="2000" b="0" dirty="0"/>
              <a:t>/1/</a:t>
            </a:r>
            <a:r>
              <a:rPr lang="en-US" sz="2000" b="0" dirty="0">
                <a:solidFill>
                  <a:srgbClr val="FF0000"/>
                </a:solidFill>
                <a:latin typeface="Symbol" pitchFamily="18" charset="2"/>
              </a:rPr>
              <a:t> l</a:t>
            </a:r>
            <a:r>
              <a:rPr lang="en-US" sz="2000" b="0" baseline="-25000" dirty="0">
                <a:solidFill>
                  <a:srgbClr val="FF0000"/>
                </a:solidFill>
              </a:rPr>
              <a:t> </a:t>
            </a:r>
            <a:r>
              <a:rPr lang="en-US" sz="2000" b="0" dirty="0"/>
              <a:t>= </a:t>
            </a:r>
            <a:r>
              <a:rPr lang="en-US" sz="2000" b="0" dirty="0" err="1">
                <a:solidFill>
                  <a:srgbClr val="6600FF"/>
                </a:solidFill>
              </a:rPr>
              <a:t>D</a:t>
            </a:r>
            <a:r>
              <a:rPr lang="en-US" sz="2000" b="0" baseline="-25000" dirty="0" err="1">
                <a:solidFill>
                  <a:srgbClr val="6600FF"/>
                </a:solidFill>
              </a:rPr>
              <a:t>b</a:t>
            </a:r>
            <a:r>
              <a:rPr lang="en-US" sz="2000" b="0" dirty="0"/>
              <a:t>/</a:t>
            </a:r>
            <a:r>
              <a:rPr lang="en-US" sz="2000" b="0" dirty="0">
                <a:solidFill>
                  <a:srgbClr val="FF0000"/>
                </a:solidFill>
              </a:rPr>
              <a:t>D</a:t>
            </a:r>
            <a:r>
              <a:rPr lang="en-US" sz="2000" b="0" baseline="-25000" dirty="0">
                <a:solidFill>
                  <a:srgbClr val="FF0000"/>
                </a:solidFill>
              </a:rPr>
              <a:t>CF</a:t>
            </a:r>
          </a:p>
          <a:p>
            <a:r>
              <a:rPr lang="en-US" sz="2000" b="0" dirty="0">
                <a:solidFill>
                  <a:srgbClr val="6600FF"/>
                </a:solidFill>
              </a:rPr>
              <a:t>b*</a:t>
            </a:r>
            <a:r>
              <a:rPr lang="en-US" sz="2000" b="0" baseline="-25000" dirty="0">
                <a:solidFill>
                  <a:srgbClr val="FF0000"/>
                </a:solidFill>
              </a:rPr>
              <a:t> </a:t>
            </a:r>
            <a:r>
              <a:rPr lang="en-US" sz="2000" b="0" dirty="0"/>
              <a:t>= </a:t>
            </a:r>
            <a:r>
              <a:rPr lang="en-US" sz="2000" b="0" dirty="0" err="1">
                <a:solidFill>
                  <a:srgbClr val="6600FF"/>
                </a:solidFill>
              </a:rPr>
              <a:t>D</a:t>
            </a:r>
            <a:r>
              <a:rPr lang="en-US" sz="2000" b="0" baseline="-25000" dirty="0" err="1">
                <a:solidFill>
                  <a:srgbClr val="6600FF"/>
                </a:solidFill>
              </a:rPr>
              <a:t>b</a:t>
            </a:r>
            <a:r>
              <a:rPr lang="en-US" sz="2000" b="0" dirty="0"/>
              <a:t>/</a:t>
            </a:r>
            <a:r>
              <a:rPr lang="en-US" sz="2000" b="0" dirty="0">
                <a:solidFill>
                  <a:srgbClr val="FF0000"/>
                </a:solidFill>
              </a:rPr>
              <a:t>D</a:t>
            </a:r>
            <a:r>
              <a:rPr lang="en-US" sz="2000" b="0" baseline="-25000" dirty="0">
                <a:solidFill>
                  <a:srgbClr val="FF0000"/>
                </a:solidFill>
              </a:rPr>
              <a:t>CF</a:t>
            </a:r>
            <a:r>
              <a:rPr lang="en-US" sz="2000" b="0" dirty="0">
                <a:latin typeface="Calibri"/>
              </a:rPr>
              <a:t>•</a:t>
            </a:r>
            <a:r>
              <a:rPr lang="en-US" sz="2000" b="0" dirty="0"/>
              <a:t>1/</a:t>
            </a:r>
            <a:r>
              <a:rPr lang="en-US" sz="2000" b="0" dirty="0">
                <a:solidFill>
                  <a:srgbClr val="FF0000"/>
                </a:solidFill>
                <a:latin typeface="Symbol" pitchFamily="18" charset="2"/>
              </a:rPr>
              <a:t> l</a:t>
            </a:r>
            <a:r>
              <a:rPr lang="en-US" sz="2000" b="0" baseline="-25000" dirty="0">
                <a:solidFill>
                  <a:srgbClr val="FF0000"/>
                </a:solidFill>
              </a:rPr>
              <a:t> </a:t>
            </a:r>
            <a:endParaRPr lang="en-US" sz="2000" b="0" baseline="-25000" dirty="0">
              <a:solidFill>
                <a:srgbClr val="FF0000"/>
              </a:solidFill>
              <a:latin typeface="Symbol" pitchFamily="18" charset="2"/>
            </a:endParaRPr>
          </a:p>
          <a:p>
            <a:r>
              <a:rPr lang="en-US" sz="2000" b="0" dirty="0">
                <a:solidFill>
                  <a:srgbClr val="6600FF"/>
                </a:solidFill>
              </a:rPr>
              <a:t>b </a:t>
            </a:r>
            <a:r>
              <a:rPr lang="en-US" sz="2000" b="0" dirty="0"/>
              <a:t>= </a:t>
            </a:r>
            <a:r>
              <a:rPr lang="en-US" sz="2000" b="0" dirty="0">
                <a:solidFill>
                  <a:srgbClr val="FF0000"/>
                </a:solidFill>
                <a:latin typeface="Symbol" pitchFamily="18" charset="2"/>
              </a:rPr>
              <a:t>l</a:t>
            </a:r>
            <a:r>
              <a:rPr lang="en-US" sz="2000" b="0" baseline="-25000" dirty="0">
                <a:solidFill>
                  <a:srgbClr val="FF0000"/>
                </a:solidFill>
              </a:rPr>
              <a:t> </a:t>
            </a:r>
            <a:r>
              <a:rPr lang="en-US" sz="2000" b="0" dirty="0">
                <a:latin typeface="Calibri"/>
              </a:rPr>
              <a:t>• </a:t>
            </a:r>
            <a:r>
              <a:rPr lang="en-US" sz="2000" b="0" dirty="0">
                <a:solidFill>
                  <a:srgbClr val="FF0000"/>
                </a:solidFill>
              </a:rPr>
              <a:t>D</a:t>
            </a:r>
            <a:r>
              <a:rPr lang="en-US" sz="2000" b="0" baseline="-25000" dirty="0">
                <a:solidFill>
                  <a:srgbClr val="FF0000"/>
                </a:solidFill>
              </a:rPr>
              <a:t>CF</a:t>
            </a:r>
            <a:r>
              <a:rPr lang="en-US" sz="2000" b="0" dirty="0"/>
              <a:t> / </a:t>
            </a:r>
            <a:r>
              <a:rPr lang="en-US" sz="2000" b="0" dirty="0" err="1">
                <a:solidFill>
                  <a:srgbClr val="6600FF"/>
                </a:solidFill>
              </a:rPr>
              <a:t>D</a:t>
            </a:r>
            <a:r>
              <a:rPr lang="en-US" sz="2000" b="0" baseline="-25000" dirty="0" err="1">
                <a:solidFill>
                  <a:srgbClr val="6600FF"/>
                </a:solidFill>
              </a:rPr>
              <a:t>b</a:t>
            </a:r>
            <a:endParaRPr lang="en-US" sz="2000" b="0" baseline="-25000" dirty="0">
              <a:solidFill>
                <a:srgbClr val="6600FF"/>
              </a:solidFill>
            </a:endParaRPr>
          </a:p>
          <a:p>
            <a:r>
              <a:rPr lang="en-US" sz="2000" b="0" dirty="0">
                <a:solidFill>
                  <a:srgbClr val="6600FF"/>
                </a:solidFill>
              </a:rPr>
              <a:t>b</a:t>
            </a:r>
            <a:r>
              <a:rPr lang="en-US" sz="2000" b="0" baseline="-25000" dirty="0">
                <a:solidFill>
                  <a:srgbClr val="FF0000"/>
                </a:solidFill>
              </a:rPr>
              <a:t> </a:t>
            </a:r>
            <a:r>
              <a:rPr lang="en-US" sz="2000" b="0" dirty="0"/>
              <a:t>= 1.54</a:t>
            </a:r>
            <a:r>
              <a:rPr lang="en-US" sz="2000" b="0" dirty="0">
                <a:latin typeface="Calibri"/>
              </a:rPr>
              <a:t>Å</a:t>
            </a:r>
            <a:r>
              <a:rPr lang="en-US" sz="2000" b="0" dirty="0"/>
              <a:t> </a:t>
            </a:r>
            <a:r>
              <a:rPr lang="en-US" sz="2000" b="0" dirty="0">
                <a:latin typeface="Calibri"/>
              </a:rPr>
              <a:t>• </a:t>
            </a:r>
            <a:r>
              <a:rPr lang="en-US" sz="2000" b="0" dirty="0">
                <a:solidFill>
                  <a:srgbClr val="FF0000"/>
                </a:solidFill>
              </a:rPr>
              <a:t>80mm/</a:t>
            </a:r>
            <a:r>
              <a:rPr lang="en-US" sz="2000" b="0" dirty="0">
                <a:solidFill>
                  <a:srgbClr val="6600FF"/>
                </a:solidFill>
              </a:rPr>
              <a:t>1.99mm</a:t>
            </a:r>
            <a:endParaRPr lang="en-US" sz="2000" b="0" dirty="0"/>
          </a:p>
          <a:p>
            <a:r>
              <a:rPr lang="en-US" sz="2000" b="0" dirty="0">
                <a:solidFill>
                  <a:srgbClr val="6600FF"/>
                </a:solidFill>
              </a:rPr>
              <a:t>b</a:t>
            </a:r>
            <a:r>
              <a:rPr lang="en-US" sz="2000" b="0" baseline="-25000" dirty="0">
                <a:solidFill>
                  <a:srgbClr val="FF0000"/>
                </a:solidFill>
              </a:rPr>
              <a:t> </a:t>
            </a:r>
            <a:r>
              <a:rPr lang="en-US" sz="2000" b="0" dirty="0"/>
              <a:t>= 61.6 </a:t>
            </a:r>
            <a:r>
              <a:rPr lang="en-US" sz="2000" b="0" dirty="0">
                <a:latin typeface="Calibri"/>
              </a:rPr>
              <a:t>Å</a:t>
            </a:r>
            <a:endParaRPr lang="en-US" sz="2000" b="0" dirty="0">
              <a:solidFill>
                <a:srgbClr val="FF0000"/>
              </a:solidFill>
              <a:latin typeface="Symbol" pitchFamily="18" charset="2"/>
            </a:endParaRPr>
          </a:p>
        </p:txBody>
      </p:sp>
      <p:cxnSp>
        <p:nvCxnSpPr>
          <p:cNvPr id="19" name="Straight Connector 18"/>
          <p:cNvCxnSpPr/>
          <p:nvPr/>
        </p:nvCxnSpPr>
        <p:spPr bwMode="auto">
          <a:xfrm flipH="1">
            <a:off x="307930" y="4072615"/>
            <a:ext cx="1586184" cy="2707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flipH="1">
            <a:off x="450836" y="4528468"/>
            <a:ext cx="1586184" cy="2707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 Box 43"/>
          <p:cNvSpPr txBox="1">
            <a:spLocks noChangeArrowheads="1"/>
          </p:cNvSpPr>
          <p:nvPr/>
        </p:nvSpPr>
        <p:spPr bwMode="auto">
          <a:xfrm rot="21000000">
            <a:off x="879995" y="436034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solidFill>
                  <a:srgbClr val="6600FF"/>
                </a:solidFill>
              </a:rPr>
              <a:t>b</a:t>
            </a:r>
          </a:p>
        </p:txBody>
      </p:sp>
      <p:sp>
        <p:nvSpPr>
          <p:cNvPr id="25" name="Rectangle 24"/>
          <p:cNvSpPr/>
          <p:nvPr/>
        </p:nvSpPr>
        <p:spPr bwMode="auto">
          <a:xfrm rot="21000000">
            <a:off x="1159240" y="4210510"/>
            <a:ext cx="45719" cy="452820"/>
          </a:xfrm>
          <a:prstGeom prst="rect">
            <a:avLst/>
          </a:prstGeom>
          <a:solidFill>
            <a:srgbClr val="6600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7" name="Rectangle 66"/>
          <p:cNvSpPr/>
          <p:nvPr/>
        </p:nvSpPr>
        <p:spPr bwMode="auto">
          <a:xfrm rot="21000000">
            <a:off x="1079935" y="3546459"/>
            <a:ext cx="9144" cy="64008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7731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Picture 477" descr="prec_cytb562">
            <a:extLst>
              <a:ext uri="{FF2B5EF4-FFF2-40B4-BE49-F238E27FC236}">
                <a16:creationId xmlns:a16="http://schemas.microsoft.com/office/drawing/2014/main" id="{7F56397B-AD46-4DE1-8932-7FB13CE6F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33338" y="9978"/>
            <a:ext cx="9144000" cy="596900"/>
          </a:xfrm>
        </p:spPr>
        <p:txBody>
          <a:bodyPr/>
          <a:lstStyle/>
          <a:p>
            <a:pPr eaLnBrk="1" hangingPunct="1"/>
            <a:r>
              <a:rPr lang="en-US" sz="4000" dirty="0">
                <a:solidFill>
                  <a:schemeClr val="tx1"/>
                </a:solidFill>
              </a:rPr>
              <a:t>Mark lattice points with red circles.</a:t>
            </a:r>
          </a:p>
        </p:txBody>
      </p:sp>
      <p:sp>
        <p:nvSpPr>
          <p:cNvPr id="783" name="Oval 782">
            <a:extLst>
              <a:ext uri="{FF2B5EF4-FFF2-40B4-BE49-F238E27FC236}">
                <a16:creationId xmlns:a16="http://schemas.microsoft.com/office/drawing/2014/main" id="{541AB9B5-4F93-4B9F-AC41-05A60658546B}"/>
              </a:ext>
            </a:extLst>
          </p:cNvPr>
          <p:cNvSpPr>
            <a:spLocks noChangeAspect="1"/>
          </p:cNvSpPr>
          <p:nvPr/>
        </p:nvSpPr>
        <p:spPr>
          <a:xfrm>
            <a:off x="1554099" y="4063087"/>
            <a:ext cx="161925" cy="164592"/>
          </a:xfrm>
          <a:prstGeom prst="ellipse">
            <a:avLst/>
          </a:prstGeom>
          <a:ln w="28575">
            <a:solidFill>
              <a:srgbClr val="FF0000"/>
            </a:solidFill>
          </a:ln>
        </p:spPr>
        <p:txBody>
          <a:bodyPr rtlCol="0" anchor="ctr"/>
          <a:lstStyle/>
          <a:p>
            <a:pPr algn="ctr"/>
            <a:endParaRPr lang="en-US"/>
          </a:p>
        </p:txBody>
      </p:sp>
      <p:sp>
        <p:nvSpPr>
          <p:cNvPr id="805" name="Oval 804">
            <a:extLst>
              <a:ext uri="{FF2B5EF4-FFF2-40B4-BE49-F238E27FC236}">
                <a16:creationId xmlns:a16="http://schemas.microsoft.com/office/drawing/2014/main" id="{464C3A83-E1C3-43DA-A8DB-08A4E148175A}"/>
              </a:ext>
            </a:extLst>
          </p:cNvPr>
          <p:cNvSpPr>
            <a:spLocks noChangeAspect="1"/>
          </p:cNvSpPr>
          <p:nvPr/>
        </p:nvSpPr>
        <p:spPr>
          <a:xfrm>
            <a:off x="2042795" y="4063087"/>
            <a:ext cx="161925" cy="164592"/>
          </a:xfrm>
          <a:prstGeom prst="ellipse">
            <a:avLst/>
          </a:prstGeom>
          <a:ln w="28575">
            <a:solidFill>
              <a:srgbClr val="FF0000"/>
            </a:solidFill>
          </a:ln>
        </p:spPr>
        <p:txBody>
          <a:bodyPr rtlCol="0" anchor="ctr"/>
          <a:lstStyle/>
          <a:p>
            <a:pPr algn="ctr"/>
            <a:endParaRPr lang="en-US"/>
          </a:p>
        </p:txBody>
      </p:sp>
      <p:sp>
        <p:nvSpPr>
          <p:cNvPr id="825" name="Oval 824">
            <a:extLst>
              <a:ext uri="{FF2B5EF4-FFF2-40B4-BE49-F238E27FC236}">
                <a16:creationId xmlns:a16="http://schemas.microsoft.com/office/drawing/2014/main" id="{34F9FD14-D0DA-477A-99C4-344A6A30194B}"/>
              </a:ext>
            </a:extLst>
          </p:cNvPr>
          <p:cNvSpPr>
            <a:spLocks noChangeAspect="1"/>
          </p:cNvSpPr>
          <p:nvPr/>
        </p:nvSpPr>
        <p:spPr>
          <a:xfrm>
            <a:off x="2531491" y="4063087"/>
            <a:ext cx="161925" cy="164592"/>
          </a:xfrm>
          <a:prstGeom prst="ellipse">
            <a:avLst/>
          </a:prstGeom>
          <a:ln w="28575">
            <a:solidFill>
              <a:srgbClr val="FF0000"/>
            </a:solidFill>
          </a:ln>
        </p:spPr>
        <p:txBody>
          <a:bodyPr rtlCol="0" anchor="ctr"/>
          <a:lstStyle/>
          <a:p>
            <a:pPr algn="ctr"/>
            <a:endParaRPr lang="en-US"/>
          </a:p>
        </p:txBody>
      </p:sp>
      <p:sp>
        <p:nvSpPr>
          <p:cNvPr id="827" name="Oval 826">
            <a:extLst>
              <a:ext uri="{FF2B5EF4-FFF2-40B4-BE49-F238E27FC236}">
                <a16:creationId xmlns:a16="http://schemas.microsoft.com/office/drawing/2014/main" id="{5CC3A3D0-F679-41B0-98C5-8BFA3B189F0C}"/>
              </a:ext>
            </a:extLst>
          </p:cNvPr>
          <p:cNvSpPr>
            <a:spLocks noChangeAspect="1"/>
          </p:cNvSpPr>
          <p:nvPr/>
        </p:nvSpPr>
        <p:spPr>
          <a:xfrm>
            <a:off x="1065403" y="4063087"/>
            <a:ext cx="161925" cy="164592"/>
          </a:xfrm>
          <a:prstGeom prst="ellipse">
            <a:avLst/>
          </a:prstGeom>
          <a:ln w="28575">
            <a:solidFill>
              <a:srgbClr val="FF0000"/>
            </a:solidFill>
          </a:ln>
        </p:spPr>
        <p:txBody>
          <a:bodyPr rtlCol="0" anchor="ctr"/>
          <a:lstStyle/>
          <a:p>
            <a:pPr algn="ctr"/>
            <a:endParaRPr lang="en-US"/>
          </a:p>
        </p:txBody>
      </p:sp>
      <p:sp>
        <p:nvSpPr>
          <p:cNvPr id="847" name="Oval 846">
            <a:extLst>
              <a:ext uri="{FF2B5EF4-FFF2-40B4-BE49-F238E27FC236}">
                <a16:creationId xmlns:a16="http://schemas.microsoft.com/office/drawing/2014/main" id="{5590D6D8-7B46-45C4-BB83-5CDE75C0BDF0}"/>
              </a:ext>
            </a:extLst>
          </p:cNvPr>
          <p:cNvSpPr>
            <a:spLocks noChangeAspect="1"/>
          </p:cNvSpPr>
          <p:nvPr/>
        </p:nvSpPr>
        <p:spPr>
          <a:xfrm>
            <a:off x="3508883" y="4063087"/>
            <a:ext cx="161925" cy="164592"/>
          </a:xfrm>
          <a:prstGeom prst="ellipse">
            <a:avLst/>
          </a:prstGeom>
          <a:ln w="28575">
            <a:solidFill>
              <a:srgbClr val="FF0000"/>
            </a:solidFill>
          </a:ln>
        </p:spPr>
        <p:txBody>
          <a:bodyPr rtlCol="0" anchor="ctr"/>
          <a:lstStyle/>
          <a:p>
            <a:pPr algn="ctr"/>
            <a:endParaRPr lang="en-US"/>
          </a:p>
        </p:txBody>
      </p:sp>
      <p:sp>
        <p:nvSpPr>
          <p:cNvPr id="849" name="Oval 848">
            <a:extLst>
              <a:ext uri="{FF2B5EF4-FFF2-40B4-BE49-F238E27FC236}">
                <a16:creationId xmlns:a16="http://schemas.microsoft.com/office/drawing/2014/main" id="{CA7626E9-8DF3-41CA-984C-1DB2360BA9E9}"/>
              </a:ext>
            </a:extLst>
          </p:cNvPr>
          <p:cNvSpPr>
            <a:spLocks noChangeAspect="1"/>
          </p:cNvSpPr>
          <p:nvPr/>
        </p:nvSpPr>
        <p:spPr>
          <a:xfrm>
            <a:off x="3997579" y="4063087"/>
            <a:ext cx="161925" cy="164592"/>
          </a:xfrm>
          <a:prstGeom prst="ellipse">
            <a:avLst/>
          </a:prstGeom>
          <a:ln w="28575">
            <a:solidFill>
              <a:srgbClr val="FF0000"/>
            </a:solidFill>
          </a:ln>
        </p:spPr>
        <p:txBody>
          <a:bodyPr rtlCol="0" anchor="ctr"/>
          <a:lstStyle/>
          <a:p>
            <a:pPr algn="ctr"/>
            <a:endParaRPr lang="en-US"/>
          </a:p>
        </p:txBody>
      </p:sp>
      <p:sp>
        <p:nvSpPr>
          <p:cNvPr id="870" name="Oval 869">
            <a:extLst>
              <a:ext uri="{FF2B5EF4-FFF2-40B4-BE49-F238E27FC236}">
                <a16:creationId xmlns:a16="http://schemas.microsoft.com/office/drawing/2014/main" id="{9B67707D-051C-43E3-8FA1-E973B2991146}"/>
              </a:ext>
            </a:extLst>
          </p:cNvPr>
          <p:cNvSpPr>
            <a:spLocks noChangeAspect="1"/>
          </p:cNvSpPr>
          <p:nvPr/>
        </p:nvSpPr>
        <p:spPr>
          <a:xfrm>
            <a:off x="3020187" y="4063087"/>
            <a:ext cx="161925" cy="164592"/>
          </a:xfrm>
          <a:prstGeom prst="ellipse">
            <a:avLst/>
          </a:prstGeom>
          <a:ln w="28575">
            <a:solidFill>
              <a:srgbClr val="FF0000"/>
            </a:solidFill>
          </a:ln>
        </p:spPr>
        <p:txBody>
          <a:bodyPr rtlCol="0" anchor="ctr"/>
          <a:lstStyle/>
          <a:p>
            <a:pPr algn="ctr"/>
            <a:endParaRPr lang="en-US"/>
          </a:p>
        </p:txBody>
      </p:sp>
      <p:sp>
        <p:nvSpPr>
          <p:cNvPr id="889" name="Oval 888">
            <a:extLst>
              <a:ext uri="{FF2B5EF4-FFF2-40B4-BE49-F238E27FC236}">
                <a16:creationId xmlns:a16="http://schemas.microsoft.com/office/drawing/2014/main" id="{55962845-0408-49F9-8D6B-FB58D73CA72A}"/>
              </a:ext>
            </a:extLst>
          </p:cNvPr>
          <p:cNvSpPr>
            <a:spLocks noChangeAspect="1"/>
          </p:cNvSpPr>
          <p:nvPr/>
        </p:nvSpPr>
        <p:spPr>
          <a:xfrm>
            <a:off x="5463667" y="4063087"/>
            <a:ext cx="161925" cy="164592"/>
          </a:xfrm>
          <a:prstGeom prst="ellipse">
            <a:avLst/>
          </a:prstGeom>
          <a:ln w="28575">
            <a:solidFill>
              <a:srgbClr val="FF0000"/>
            </a:solidFill>
          </a:ln>
        </p:spPr>
        <p:txBody>
          <a:bodyPr rtlCol="0" anchor="ctr"/>
          <a:lstStyle/>
          <a:p>
            <a:pPr algn="ctr"/>
            <a:endParaRPr lang="en-US"/>
          </a:p>
        </p:txBody>
      </p:sp>
      <p:sp>
        <p:nvSpPr>
          <p:cNvPr id="891" name="Oval 890">
            <a:extLst>
              <a:ext uri="{FF2B5EF4-FFF2-40B4-BE49-F238E27FC236}">
                <a16:creationId xmlns:a16="http://schemas.microsoft.com/office/drawing/2014/main" id="{A12F5FC8-24AD-49DC-A46C-1BC9E12F3F0B}"/>
              </a:ext>
            </a:extLst>
          </p:cNvPr>
          <p:cNvSpPr>
            <a:spLocks noChangeAspect="1"/>
          </p:cNvSpPr>
          <p:nvPr/>
        </p:nvSpPr>
        <p:spPr>
          <a:xfrm>
            <a:off x="5952363" y="4063087"/>
            <a:ext cx="161925" cy="164592"/>
          </a:xfrm>
          <a:prstGeom prst="ellipse">
            <a:avLst/>
          </a:prstGeom>
          <a:ln w="28575">
            <a:solidFill>
              <a:srgbClr val="FF0000"/>
            </a:solidFill>
          </a:ln>
        </p:spPr>
        <p:txBody>
          <a:bodyPr rtlCol="0" anchor="ctr"/>
          <a:lstStyle/>
          <a:p>
            <a:pPr algn="ctr"/>
            <a:endParaRPr lang="en-US"/>
          </a:p>
        </p:txBody>
      </p:sp>
      <p:sp>
        <p:nvSpPr>
          <p:cNvPr id="909" name="Oval 908">
            <a:extLst>
              <a:ext uri="{FF2B5EF4-FFF2-40B4-BE49-F238E27FC236}">
                <a16:creationId xmlns:a16="http://schemas.microsoft.com/office/drawing/2014/main" id="{07AD3F69-FCEA-4307-88FD-CBF6EB41ED3D}"/>
              </a:ext>
            </a:extLst>
          </p:cNvPr>
          <p:cNvSpPr>
            <a:spLocks noChangeAspect="1"/>
          </p:cNvSpPr>
          <p:nvPr/>
        </p:nvSpPr>
        <p:spPr>
          <a:xfrm>
            <a:off x="6441059" y="4063087"/>
            <a:ext cx="161925" cy="164592"/>
          </a:xfrm>
          <a:prstGeom prst="ellipse">
            <a:avLst/>
          </a:prstGeom>
          <a:ln w="28575">
            <a:solidFill>
              <a:srgbClr val="FF0000"/>
            </a:solidFill>
          </a:ln>
        </p:spPr>
        <p:txBody>
          <a:bodyPr rtlCol="0" anchor="ctr"/>
          <a:lstStyle/>
          <a:p>
            <a:pPr algn="ctr"/>
            <a:endParaRPr lang="en-US"/>
          </a:p>
        </p:txBody>
      </p:sp>
      <p:sp>
        <p:nvSpPr>
          <p:cNvPr id="913" name="Oval 912">
            <a:extLst>
              <a:ext uri="{FF2B5EF4-FFF2-40B4-BE49-F238E27FC236}">
                <a16:creationId xmlns:a16="http://schemas.microsoft.com/office/drawing/2014/main" id="{B291D46D-EC36-4E6A-A549-8C4585DA4AB9}"/>
              </a:ext>
            </a:extLst>
          </p:cNvPr>
          <p:cNvSpPr>
            <a:spLocks noChangeAspect="1"/>
          </p:cNvSpPr>
          <p:nvPr/>
        </p:nvSpPr>
        <p:spPr>
          <a:xfrm>
            <a:off x="7418451" y="4063087"/>
            <a:ext cx="161925" cy="164592"/>
          </a:xfrm>
          <a:prstGeom prst="ellipse">
            <a:avLst/>
          </a:prstGeom>
          <a:ln w="28575">
            <a:solidFill>
              <a:srgbClr val="FF0000"/>
            </a:solidFill>
          </a:ln>
        </p:spPr>
        <p:txBody>
          <a:bodyPr rtlCol="0" anchor="ctr"/>
          <a:lstStyle/>
          <a:p>
            <a:pPr algn="ctr"/>
            <a:endParaRPr lang="en-US"/>
          </a:p>
        </p:txBody>
      </p:sp>
      <p:sp>
        <p:nvSpPr>
          <p:cNvPr id="931" name="Oval 930">
            <a:extLst>
              <a:ext uri="{FF2B5EF4-FFF2-40B4-BE49-F238E27FC236}">
                <a16:creationId xmlns:a16="http://schemas.microsoft.com/office/drawing/2014/main" id="{BD8D7BAB-31EB-4E64-851C-B5BC2E6CA194}"/>
              </a:ext>
            </a:extLst>
          </p:cNvPr>
          <p:cNvSpPr>
            <a:spLocks noChangeAspect="1"/>
          </p:cNvSpPr>
          <p:nvPr/>
        </p:nvSpPr>
        <p:spPr>
          <a:xfrm>
            <a:off x="7907147" y="4063087"/>
            <a:ext cx="161925" cy="164592"/>
          </a:xfrm>
          <a:prstGeom prst="ellipse">
            <a:avLst/>
          </a:prstGeom>
          <a:ln w="28575">
            <a:solidFill>
              <a:srgbClr val="FF0000"/>
            </a:solidFill>
          </a:ln>
        </p:spPr>
        <p:txBody>
          <a:bodyPr rtlCol="0" anchor="ctr"/>
          <a:lstStyle/>
          <a:p>
            <a:pPr algn="ctr"/>
            <a:endParaRPr lang="en-US"/>
          </a:p>
        </p:txBody>
      </p:sp>
      <p:sp>
        <p:nvSpPr>
          <p:cNvPr id="935" name="Oval 934">
            <a:extLst>
              <a:ext uri="{FF2B5EF4-FFF2-40B4-BE49-F238E27FC236}">
                <a16:creationId xmlns:a16="http://schemas.microsoft.com/office/drawing/2014/main" id="{D73D5AEC-2629-4D16-A8A1-89CFB472521F}"/>
              </a:ext>
            </a:extLst>
          </p:cNvPr>
          <p:cNvSpPr>
            <a:spLocks noChangeAspect="1"/>
          </p:cNvSpPr>
          <p:nvPr/>
        </p:nvSpPr>
        <p:spPr>
          <a:xfrm>
            <a:off x="6929755" y="4063087"/>
            <a:ext cx="161925" cy="164592"/>
          </a:xfrm>
          <a:prstGeom prst="ellipse">
            <a:avLst/>
          </a:prstGeom>
          <a:ln w="28575">
            <a:solidFill>
              <a:srgbClr val="FF0000"/>
            </a:solidFill>
          </a:ln>
        </p:spPr>
        <p:txBody>
          <a:bodyPr rtlCol="0" anchor="ctr"/>
          <a:lstStyle/>
          <a:p>
            <a:pPr algn="ctr"/>
            <a:endParaRPr lang="en-US"/>
          </a:p>
        </p:txBody>
      </p:sp>
      <p:sp>
        <p:nvSpPr>
          <p:cNvPr id="938" name="Oval 937">
            <a:extLst>
              <a:ext uri="{FF2B5EF4-FFF2-40B4-BE49-F238E27FC236}">
                <a16:creationId xmlns:a16="http://schemas.microsoft.com/office/drawing/2014/main" id="{47251B36-6482-45C1-828C-E98567D440CC}"/>
              </a:ext>
            </a:extLst>
          </p:cNvPr>
          <p:cNvSpPr>
            <a:spLocks noChangeAspect="1"/>
          </p:cNvSpPr>
          <p:nvPr/>
        </p:nvSpPr>
        <p:spPr>
          <a:xfrm>
            <a:off x="1554099" y="4305753"/>
            <a:ext cx="161925" cy="164592"/>
          </a:xfrm>
          <a:prstGeom prst="ellipse">
            <a:avLst/>
          </a:prstGeom>
          <a:ln w="28575">
            <a:solidFill>
              <a:srgbClr val="FF0000"/>
            </a:solidFill>
          </a:ln>
        </p:spPr>
        <p:txBody>
          <a:bodyPr rtlCol="0" anchor="ctr"/>
          <a:lstStyle/>
          <a:p>
            <a:pPr algn="ctr"/>
            <a:endParaRPr lang="en-US"/>
          </a:p>
        </p:txBody>
      </p:sp>
      <p:sp>
        <p:nvSpPr>
          <p:cNvPr id="943" name="Oval 942">
            <a:extLst>
              <a:ext uri="{FF2B5EF4-FFF2-40B4-BE49-F238E27FC236}">
                <a16:creationId xmlns:a16="http://schemas.microsoft.com/office/drawing/2014/main" id="{44202B12-8F11-4899-BAF8-8DF31F7F6965}"/>
              </a:ext>
            </a:extLst>
          </p:cNvPr>
          <p:cNvSpPr>
            <a:spLocks noChangeAspect="1"/>
          </p:cNvSpPr>
          <p:nvPr/>
        </p:nvSpPr>
        <p:spPr>
          <a:xfrm>
            <a:off x="821055" y="4305753"/>
            <a:ext cx="161925" cy="164592"/>
          </a:xfrm>
          <a:prstGeom prst="ellipse">
            <a:avLst/>
          </a:prstGeom>
          <a:ln w="28575">
            <a:solidFill>
              <a:srgbClr val="FF0000"/>
            </a:solidFill>
          </a:ln>
        </p:spPr>
        <p:txBody>
          <a:bodyPr rtlCol="0" anchor="ctr"/>
          <a:lstStyle/>
          <a:p>
            <a:pPr algn="ctr"/>
            <a:endParaRPr lang="en-US"/>
          </a:p>
        </p:txBody>
      </p:sp>
      <p:sp>
        <p:nvSpPr>
          <p:cNvPr id="946" name="Oval 945">
            <a:extLst>
              <a:ext uri="{FF2B5EF4-FFF2-40B4-BE49-F238E27FC236}">
                <a16:creationId xmlns:a16="http://schemas.microsoft.com/office/drawing/2014/main" id="{C7E69201-42A0-4BFA-BACC-B4A2C6997E6F}"/>
              </a:ext>
            </a:extLst>
          </p:cNvPr>
          <p:cNvSpPr>
            <a:spLocks noChangeAspect="1"/>
          </p:cNvSpPr>
          <p:nvPr/>
        </p:nvSpPr>
        <p:spPr>
          <a:xfrm>
            <a:off x="3508883" y="4305753"/>
            <a:ext cx="161925" cy="164592"/>
          </a:xfrm>
          <a:prstGeom prst="ellipse">
            <a:avLst/>
          </a:prstGeom>
          <a:ln w="28575">
            <a:solidFill>
              <a:srgbClr val="FF0000"/>
            </a:solidFill>
          </a:ln>
        </p:spPr>
        <p:txBody>
          <a:bodyPr rtlCol="0" anchor="ctr"/>
          <a:lstStyle/>
          <a:p>
            <a:pPr algn="ctr"/>
            <a:endParaRPr lang="en-US"/>
          </a:p>
        </p:txBody>
      </p:sp>
      <p:sp>
        <p:nvSpPr>
          <p:cNvPr id="947" name="Oval 946">
            <a:extLst>
              <a:ext uri="{FF2B5EF4-FFF2-40B4-BE49-F238E27FC236}">
                <a16:creationId xmlns:a16="http://schemas.microsoft.com/office/drawing/2014/main" id="{A92CBD13-4C45-4A58-818E-7B88395499CB}"/>
              </a:ext>
            </a:extLst>
          </p:cNvPr>
          <p:cNvSpPr>
            <a:spLocks noChangeAspect="1"/>
          </p:cNvSpPr>
          <p:nvPr/>
        </p:nvSpPr>
        <p:spPr>
          <a:xfrm>
            <a:off x="3753231" y="4305753"/>
            <a:ext cx="161925" cy="164592"/>
          </a:xfrm>
          <a:prstGeom prst="ellipse">
            <a:avLst/>
          </a:prstGeom>
          <a:ln w="28575">
            <a:solidFill>
              <a:srgbClr val="FF0000"/>
            </a:solidFill>
          </a:ln>
        </p:spPr>
        <p:txBody>
          <a:bodyPr rtlCol="0" anchor="ctr"/>
          <a:lstStyle/>
          <a:p>
            <a:pPr algn="ctr"/>
            <a:endParaRPr lang="en-US"/>
          </a:p>
        </p:txBody>
      </p:sp>
      <p:sp>
        <p:nvSpPr>
          <p:cNvPr id="948" name="Oval 947">
            <a:extLst>
              <a:ext uri="{FF2B5EF4-FFF2-40B4-BE49-F238E27FC236}">
                <a16:creationId xmlns:a16="http://schemas.microsoft.com/office/drawing/2014/main" id="{78B9DD2B-E56B-4E5B-B760-A998C5AA0145}"/>
              </a:ext>
            </a:extLst>
          </p:cNvPr>
          <p:cNvSpPr>
            <a:spLocks noChangeAspect="1"/>
          </p:cNvSpPr>
          <p:nvPr/>
        </p:nvSpPr>
        <p:spPr>
          <a:xfrm>
            <a:off x="3997579" y="4305753"/>
            <a:ext cx="161925" cy="164592"/>
          </a:xfrm>
          <a:prstGeom prst="ellipse">
            <a:avLst/>
          </a:prstGeom>
          <a:ln w="28575">
            <a:solidFill>
              <a:srgbClr val="FF0000"/>
            </a:solidFill>
          </a:ln>
        </p:spPr>
        <p:txBody>
          <a:bodyPr rtlCol="0" anchor="ctr"/>
          <a:lstStyle/>
          <a:p>
            <a:pPr algn="ctr"/>
            <a:endParaRPr lang="en-US"/>
          </a:p>
        </p:txBody>
      </p:sp>
      <p:sp>
        <p:nvSpPr>
          <p:cNvPr id="951" name="Oval 950">
            <a:extLst>
              <a:ext uri="{FF2B5EF4-FFF2-40B4-BE49-F238E27FC236}">
                <a16:creationId xmlns:a16="http://schemas.microsoft.com/office/drawing/2014/main" id="{E937C818-1A50-4482-84A8-D56F2E087B99}"/>
              </a:ext>
            </a:extLst>
          </p:cNvPr>
          <p:cNvSpPr>
            <a:spLocks noChangeAspect="1"/>
          </p:cNvSpPr>
          <p:nvPr/>
        </p:nvSpPr>
        <p:spPr>
          <a:xfrm>
            <a:off x="2775839" y="4305753"/>
            <a:ext cx="161925" cy="164592"/>
          </a:xfrm>
          <a:prstGeom prst="ellipse">
            <a:avLst/>
          </a:prstGeom>
          <a:ln w="28575">
            <a:solidFill>
              <a:srgbClr val="FF0000"/>
            </a:solidFill>
          </a:ln>
        </p:spPr>
        <p:txBody>
          <a:bodyPr rtlCol="0" anchor="ctr"/>
          <a:lstStyle/>
          <a:p>
            <a:pPr algn="ctr"/>
            <a:endParaRPr lang="en-US"/>
          </a:p>
        </p:txBody>
      </p:sp>
      <p:sp>
        <p:nvSpPr>
          <p:cNvPr id="952" name="Oval 951">
            <a:extLst>
              <a:ext uri="{FF2B5EF4-FFF2-40B4-BE49-F238E27FC236}">
                <a16:creationId xmlns:a16="http://schemas.microsoft.com/office/drawing/2014/main" id="{48F65500-F98E-4E77-899E-6B0D46C385C6}"/>
              </a:ext>
            </a:extLst>
          </p:cNvPr>
          <p:cNvSpPr>
            <a:spLocks noChangeAspect="1"/>
          </p:cNvSpPr>
          <p:nvPr/>
        </p:nvSpPr>
        <p:spPr>
          <a:xfrm>
            <a:off x="3020187" y="4305753"/>
            <a:ext cx="161925" cy="164592"/>
          </a:xfrm>
          <a:prstGeom prst="ellipse">
            <a:avLst/>
          </a:prstGeom>
          <a:ln w="28575">
            <a:solidFill>
              <a:srgbClr val="FF0000"/>
            </a:solidFill>
          </a:ln>
        </p:spPr>
        <p:txBody>
          <a:bodyPr rtlCol="0" anchor="ctr"/>
          <a:lstStyle/>
          <a:p>
            <a:pPr algn="ctr"/>
            <a:endParaRPr lang="en-US"/>
          </a:p>
        </p:txBody>
      </p:sp>
      <p:sp>
        <p:nvSpPr>
          <p:cNvPr id="953" name="Oval 952">
            <a:extLst>
              <a:ext uri="{FF2B5EF4-FFF2-40B4-BE49-F238E27FC236}">
                <a16:creationId xmlns:a16="http://schemas.microsoft.com/office/drawing/2014/main" id="{6EC3A5E4-1E49-45CB-BE24-FADA04D0C9A5}"/>
              </a:ext>
            </a:extLst>
          </p:cNvPr>
          <p:cNvSpPr>
            <a:spLocks noChangeAspect="1"/>
          </p:cNvSpPr>
          <p:nvPr/>
        </p:nvSpPr>
        <p:spPr>
          <a:xfrm>
            <a:off x="3264535" y="4305753"/>
            <a:ext cx="161925" cy="164592"/>
          </a:xfrm>
          <a:prstGeom prst="ellipse">
            <a:avLst/>
          </a:prstGeom>
          <a:ln w="28575">
            <a:solidFill>
              <a:srgbClr val="FF0000"/>
            </a:solidFill>
          </a:ln>
        </p:spPr>
        <p:txBody>
          <a:bodyPr rtlCol="0" anchor="ctr"/>
          <a:lstStyle/>
          <a:p>
            <a:pPr algn="ctr"/>
            <a:endParaRPr lang="en-US"/>
          </a:p>
        </p:txBody>
      </p:sp>
      <p:sp>
        <p:nvSpPr>
          <p:cNvPr id="954" name="Oval 953">
            <a:extLst>
              <a:ext uri="{FF2B5EF4-FFF2-40B4-BE49-F238E27FC236}">
                <a16:creationId xmlns:a16="http://schemas.microsoft.com/office/drawing/2014/main" id="{9B11768B-52A5-407C-B26A-1CE393C4A11D}"/>
              </a:ext>
            </a:extLst>
          </p:cNvPr>
          <p:cNvSpPr>
            <a:spLocks noChangeAspect="1"/>
          </p:cNvSpPr>
          <p:nvPr/>
        </p:nvSpPr>
        <p:spPr>
          <a:xfrm>
            <a:off x="5463667" y="4305753"/>
            <a:ext cx="161925" cy="164592"/>
          </a:xfrm>
          <a:prstGeom prst="ellipse">
            <a:avLst/>
          </a:prstGeom>
          <a:ln w="28575">
            <a:solidFill>
              <a:srgbClr val="FF0000"/>
            </a:solidFill>
          </a:ln>
        </p:spPr>
        <p:txBody>
          <a:bodyPr rtlCol="0" anchor="ctr"/>
          <a:lstStyle/>
          <a:p>
            <a:pPr algn="ctr"/>
            <a:endParaRPr lang="en-US"/>
          </a:p>
        </p:txBody>
      </p:sp>
      <p:sp>
        <p:nvSpPr>
          <p:cNvPr id="955" name="Oval 954">
            <a:extLst>
              <a:ext uri="{FF2B5EF4-FFF2-40B4-BE49-F238E27FC236}">
                <a16:creationId xmlns:a16="http://schemas.microsoft.com/office/drawing/2014/main" id="{C9535BC8-4845-4CF5-BF51-5E1D273FF9B9}"/>
              </a:ext>
            </a:extLst>
          </p:cNvPr>
          <p:cNvSpPr>
            <a:spLocks noChangeAspect="1"/>
          </p:cNvSpPr>
          <p:nvPr/>
        </p:nvSpPr>
        <p:spPr>
          <a:xfrm>
            <a:off x="5708015" y="4305753"/>
            <a:ext cx="161925" cy="164592"/>
          </a:xfrm>
          <a:prstGeom prst="ellipse">
            <a:avLst/>
          </a:prstGeom>
          <a:ln w="28575">
            <a:solidFill>
              <a:srgbClr val="FF0000"/>
            </a:solidFill>
          </a:ln>
        </p:spPr>
        <p:txBody>
          <a:bodyPr rtlCol="0" anchor="ctr"/>
          <a:lstStyle/>
          <a:p>
            <a:pPr algn="ctr"/>
            <a:endParaRPr lang="en-US"/>
          </a:p>
        </p:txBody>
      </p:sp>
      <p:sp>
        <p:nvSpPr>
          <p:cNvPr id="956" name="Oval 955">
            <a:extLst>
              <a:ext uri="{FF2B5EF4-FFF2-40B4-BE49-F238E27FC236}">
                <a16:creationId xmlns:a16="http://schemas.microsoft.com/office/drawing/2014/main" id="{6755A63B-8A85-4F6B-8EA7-E10E52EC7FA0}"/>
              </a:ext>
            </a:extLst>
          </p:cNvPr>
          <p:cNvSpPr>
            <a:spLocks noChangeAspect="1"/>
          </p:cNvSpPr>
          <p:nvPr/>
        </p:nvSpPr>
        <p:spPr>
          <a:xfrm>
            <a:off x="5952363" y="4305753"/>
            <a:ext cx="161925" cy="164592"/>
          </a:xfrm>
          <a:prstGeom prst="ellipse">
            <a:avLst/>
          </a:prstGeom>
          <a:ln w="28575">
            <a:solidFill>
              <a:srgbClr val="FF0000"/>
            </a:solidFill>
          </a:ln>
        </p:spPr>
        <p:txBody>
          <a:bodyPr rtlCol="0" anchor="ctr"/>
          <a:lstStyle/>
          <a:p>
            <a:pPr algn="ctr"/>
            <a:endParaRPr lang="en-US"/>
          </a:p>
        </p:txBody>
      </p:sp>
      <p:sp>
        <p:nvSpPr>
          <p:cNvPr id="957" name="Oval 956">
            <a:extLst>
              <a:ext uri="{FF2B5EF4-FFF2-40B4-BE49-F238E27FC236}">
                <a16:creationId xmlns:a16="http://schemas.microsoft.com/office/drawing/2014/main" id="{A96BCCFA-C7B2-422B-816D-ED4ABACD896E}"/>
              </a:ext>
            </a:extLst>
          </p:cNvPr>
          <p:cNvSpPr>
            <a:spLocks noChangeAspect="1"/>
          </p:cNvSpPr>
          <p:nvPr/>
        </p:nvSpPr>
        <p:spPr>
          <a:xfrm>
            <a:off x="6196711" y="4305753"/>
            <a:ext cx="161925" cy="164592"/>
          </a:xfrm>
          <a:prstGeom prst="ellipse">
            <a:avLst/>
          </a:prstGeom>
          <a:ln w="28575">
            <a:solidFill>
              <a:srgbClr val="FF0000"/>
            </a:solidFill>
          </a:ln>
        </p:spPr>
        <p:txBody>
          <a:bodyPr rtlCol="0" anchor="ctr"/>
          <a:lstStyle/>
          <a:p>
            <a:pPr algn="ctr"/>
            <a:endParaRPr lang="en-US"/>
          </a:p>
        </p:txBody>
      </p:sp>
      <p:sp>
        <p:nvSpPr>
          <p:cNvPr id="961" name="Oval 960">
            <a:extLst>
              <a:ext uri="{FF2B5EF4-FFF2-40B4-BE49-F238E27FC236}">
                <a16:creationId xmlns:a16="http://schemas.microsoft.com/office/drawing/2014/main" id="{696571E6-927D-4625-9360-689E8F10D957}"/>
              </a:ext>
            </a:extLst>
          </p:cNvPr>
          <p:cNvSpPr>
            <a:spLocks noChangeAspect="1"/>
          </p:cNvSpPr>
          <p:nvPr/>
        </p:nvSpPr>
        <p:spPr>
          <a:xfrm>
            <a:off x="5219319" y="4305753"/>
            <a:ext cx="161925" cy="164592"/>
          </a:xfrm>
          <a:prstGeom prst="ellipse">
            <a:avLst/>
          </a:prstGeom>
          <a:ln w="28575">
            <a:solidFill>
              <a:srgbClr val="FF0000"/>
            </a:solidFill>
          </a:ln>
        </p:spPr>
        <p:txBody>
          <a:bodyPr rtlCol="0" anchor="ctr"/>
          <a:lstStyle/>
          <a:p>
            <a:pPr algn="ctr"/>
            <a:endParaRPr lang="en-US"/>
          </a:p>
        </p:txBody>
      </p:sp>
      <p:sp>
        <p:nvSpPr>
          <p:cNvPr id="962" name="Oval 961">
            <a:extLst>
              <a:ext uri="{FF2B5EF4-FFF2-40B4-BE49-F238E27FC236}">
                <a16:creationId xmlns:a16="http://schemas.microsoft.com/office/drawing/2014/main" id="{12CBFB90-4689-4DEE-8993-AE986AD90D67}"/>
              </a:ext>
            </a:extLst>
          </p:cNvPr>
          <p:cNvSpPr>
            <a:spLocks noChangeAspect="1"/>
          </p:cNvSpPr>
          <p:nvPr/>
        </p:nvSpPr>
        <p:spPr>
          <a:xfrm>
            <a:off x="7418451" y="4305753"/>
            <a:ext cx="161925" cy="164592"/>
          </a:xfrm>
          <a:prstGeom prst="ellipse">
            <a:avLst/>
          </a:prstGeom>
          <a:ln w="28575">
            <a:solidFill>
              <a:srgbClr val="FF0000"/>
            </a:solidFill>
          </a:ln>
        </p:spPr>
        <p:txBody>
          <a:bodyPr rtlCol="0" anchor="ctr"/>
          <a:lstStyle/>
          <a:p>
            <a:pPr algn="ctr"/>
            <a:endParaRPr lang="en-US"/>
          </a:p>
        </p:txBody>
      </p:sp>
      <p:sp>
        <p:nvSpPr>
          <p:cNvPr id="980" name="Oval 979">
            <a:extLst>
              <a:ext uri="{FF2B5EF4-FFF2-40B4-BE49-F238E27FC236}">
                <a16:creationId xmlns:a16="http://schemas.microsoft.com/office/drawing/2014/main" id="{F4741AC5-4E55-4E5A-B7A0-0853478C1E45}"/>
              </a:ext>
            </a:extLst>
          </p:cNvPr>
          <p:cNvSpPr>
            <a:spLocks noChangeAspect="1"/>
          </p:cNvSpPr>
          <p:nvPr/>
        </p:nvSpPr>
        <p:spPr>
          <a:xfrm>
            <a:off x="8151495" y="4305753"/>
            <a:ext cx="161925" cy="164592"/>
          </a:xfrm>
          <a:prstGeom prst="ellipse">
            <a:avLst/>
          </a:prstGeom>
          <a:ln w="28575">
            <a:solidFill>
              <a:srgbClr val="FF0000"/>
            </a:solidFill>
          </a:ln>
        </p:spPr>
        <p:txBody>
          <a:bodyPr rtlCol="0" anchor="ctr"/>
          <a:lstStyle/>
          <a:p>
            <a:pPr algn="ctr"/>
            <a:endParaRPr lang="en-US"/>
          </a:p>
        </p:txBody>
      </p:sp>
      <p:sp>
        <p:nvSpPr>
          <p:cNvPr id="1001" name="Oval 1000">
            <a:extLst>
              <a:ext uri="{FF2B5EF4-FFF2-40B4-BE49-F238E27FC236}">
                <a16:creationId xmlns:a16="http://schemas.microsoft.com/office/drawing/2014/main" id="{13F9C47D-C836-4972-B4AC-25A948DC9040}"/>
              </a:ext>
            </a:extLst>
          </p:cNvPr>
          <p:cNvSpPr>
            <a:spLocks noChangeAspect="1"/>
          </p:cNvSpPr>
          <p:nvPr/>
        </p:nvSpPr>
        <p:spPr>
          <a:xfrm>
            <a:off x="1554099" y="4548419"/>
            <a:ext cx="161925" cy="164592"/>
          </a:xfrm>
          <a:prstGeom prst="ellipse">
            <a:avLst/>
          </a:prstGeom>
          <a:ln w="28575">
            <a:solidFill>
              <a:srgbClr val="FF0000"/>
            </a:solidFill>
          </a:ln>
        </p:spPr>
        <p:txBody>
          <a:bodyPr rtlCol="0" anchor="ctr"/>
          <a:lstStyle/>
          <a:p>
            <a:pPr algn="ctr"/>
            <a:endParaRPr lang="en-US"/>
          </a:p>
        </p:txBody>
      </p:sp>
      <p:sp>
        <p:nvSpPr>
          <p:cNvPr id="1002" name="Oval 1001">
            <a:extLst>
              <a:ext uri="{FF2B5EF4-FFF2-40B4-BE49-F238E27FC236}">
                <a16:creationId xmlns:a16="http://schemas.microsoft.com/office/drawing/2014/main" id="{9943EB25-EACF-43A9-8202-CAC7F313F893}"/>
              </a:ext>
            </a:extLst>
          </p:cNvPr>
          <p:cNvSpPr>
            <a:spLocks noChangeAspect="1"/>
          </p:cNvSpPr>
          <p:nvPr/>
        </p:nvSpPr>
        <p:spPr>
          <a:xfrm>
            <a:off x="1798447" y="4548419"/>
            <a:ext cx="161925" cy="164592"/>
          </a:xfrm>
          <a:prstGeom prst="ellipse">
            <a:avLst/>
          </a:prstGeom>
          <a:ln w="28575">
            <a:solidFill>
              <a:srgbClr val="FF0000"/>
            </a:solidFill>
          </a:ln>
        </p:spPr>
        <p:txBody>
          <a:bodyPr rtlCol="0" anchor="ctr"/>
          <a:lstStyle/>
          <a:p>
            <a:pPr algn="ctr"/>
            <a:endParaRPr lang="en-US"/>
          </a:p>
        </p:txBody>
      </p:sp>
      <p:sp>
        <p:nvSpPr>
          <p:cNvPr id="1003" name="Oval 1002">
            <a:extLst>
              <a:ext uri="{FF2B5EF4-FFF2-40B4-BE49-F238E27FC236}">
                <a16:creationId xmlns:a16="http://schemas.microsoft.com/office/drawing/2014/main" id="{04418AD9-A402-4976-859C-C1B0E59C782A}"/>
              </a:ext>
            </a:extLst>
          </p:cNvPr>
          <p:cNvSpPr>
            <a:spLocks noChangeAspect="1"/>
          </p:cNvSpPr>
          <p:nvPr/>
        </p:nvSpPr>
        <p:spPr>
          <a:xfrm>
            <a:off x="2042795" y="4548419"/>
            <a:ext cx="161925" cy="164592"/>
          </a:xfrm>
          <a:prstGeom prst="ellipse">
            <a:avLst/>
          </a:prstGeom>
          <a:ln w="28575">
            <a:solidFill>
              <a:srgbClr val="FF0000"/>
            </a:solidFill>
          </a:ln>
        </p:spPr>
        <p:txBody>
          <a:bodyPr rtlCol="0" anchor="ctr"/>
          <a:lstStyle/>
          <a:p>
            <a:pPr algn="ctr"/>
            <a:endParaRPr lang="en-US"/>
          </a:p>
        </p:txBody>
      </p:sp>
      <p:sp>
        <p:nvSpPr>
          <p:cNvPr id="1004" name="Oval 1003">
            <a:extLst>
              <a:ext uri="{FF2B5EF4-FFF2-40B4-BE49-F238E27FC236}">
                <a16:creationId xmlns:a16="http://schemas.microsoft.com/office/drawing/2014/main" id="{79E1D3DB-4829-4B8A-8C69-6F27A156EA84}"/>
              </a:ext>
            </a:extLst>
          </p:cNvPr>
          <p:cNvSpPr>
            <a:spLocks noChangeAspect="1"/>
          </p:cNvSpPr>
          <p:nvPr/>
        </p:nvSpPr>
        <p:spPr>
          <a:xfrm>
            <a:off x="2287143" y="4548419"/>
            <a:ext cx="161925" cy="164592"/>
          </a:xfrm>
          <a:prstGeom prst="ellipse">
            <a:avLst/>
          </a:prstGeom>
          <a:ln w="28575">
            <a:solidFill>
              <a:srgbClr val="FF0000"/>
            </a:solidFill>
          </a:ln>
        </p:spPr>
        <p:txBody>
          <a:bodyPr rtlCol="0" anchor="ctr"/>
          <a:lstStyle/>
          <a:p>
            <a:pPr algn="ctr"/>
            <a:endParaRPr lang="en-US"/>
          </a:p>
        </p:txBody>
      </p:sp>
      <p:sp>
        <p:nvSpPr>
          <p:cNvPr id="1022" name="Oval 1021">
            <a:extLst>
              <a:ext uri="{FF2B5EF4-FFF2-40B4-BE49-F238E27FC236}">
                <a16:creationId xmlns:a16="http://schemas.microsoft.com/office/drawing/2014/main" id="{08DF9009-44A9-49FB-90C4-0070E383082E}"/>
              </a:ext>
            </a:extLst>
          </p:cNvPr>
          <p:cNvSpPr>
            <a:spLocks noChangeAspect="1"/>
          </p:cNvSpPr>
          <p:nvPr/>
        </p:nvSpPr>
        <p:spPr>
          <a:xfrm>
            <a:off x="2531491" y="4548419"/>
            <a:ext cx="161925" cy="164592"/>
          </a:xfrm>
          <a:prstGeom prst="ellipse">
            <a:avLst/>
          </a:prstGeom>
          <a:ln w="28575">
            <a:solidFill>
              <a:srgbClr val="FF0000"/>
            </a:solidFill>
          </a:ln>
        </p:spPr>
        <p:txBody>
          <a:bodyPr rtlCol="0" anchor="ctr"/>
          <a:lstStyle/>
          <a:p>
            <a:pPr algn="ctr"/>
            <a:endParaRPr lang="en-US"/>
          </a:p>
        </p:txBody>
      </p:sp>
      <p:sp>
        <p:nvSpPr>
          <p:cNvPr id="1023" name="Oval 1022">
            <a:extLst>
              <a:ext uri="{FF2B5EF4-FFF2-40B4-BE49-F238E27FC236}">
                <a16:creationId xmlns:a16="http://schemas.microsoft.com/office/drawing/2014/main" id="{14071617-8187-44D2-B732-8AB44C410DB6}"/>
              </a:ext>
            </a:extLst>
          </p:cNvPr>
          <p:cNvSpPr>
            <a:spLocks noChangeAspect="1"/>
          </p:cNvSpPr>
          <p:nvPr/>
        </p:nvSpPr>
        <p:spPr>
          <a:xfrm>
            <a:off x="821055" y="4548419"/>
            <a:ext cx="161925" cy="164592"/>
          </a:xfrm>
          <a:prstGeom prst="ellipse">
            <a:avLst/>
          </a:prstGeom>
          <a:ln w="28575">
            <a:solidFill>
              <a:srgbClr val="FF0000"/>
            </a:solidFill>
          </a:ln>
        </p:spPr>
        <p:txBody>
          <a:bodyPr rtlCol="0" anchor="ctr"/>
          <a:lstStyle/>
          <a:p>
            <a:pPr algn="ctr"/>
            <a:endParaRPr lang="en-US"/>
          </a:p>
        </p:txBody>
      </p:sp>
      <p:sp>
        <p:nvSpPr>
          <p:cNvPr id="1024" name="Oval 1023">
            <a:extLst>
              <a:ext uri="{FF2B5EF4-FFF2-40B4-BE49-F238E27FC236}">
                <a16:creationId xmlns:a16="http://schemas.microsoft.com/office/drawing/2014/main" id="{381892DF-17AA-46AF-B3AB-F48F0C022D66}"/>
              </a:ext>
            </a:extLst>
          </p:cNvPr>
          <p:cNvSpPr>
            <a:spLocks noChangeAspect="1"/>
          </p:cNvSpPr>
          <p:nvPr/>
        </p:nvSpPr>
        <p:spPr>
          <a:xfrm>
            <a:off x="1065403" y="4548419"/>
            <a:ext cx="161925" cy="164592"/>
          </a:xfrm>
          <a:prstGeom prst="ellipse">
            <a:avLst/>
          </a:prstGeom>
          <a:ln w="28575">
            <a:solidFill>
              <a:srgbClr val="FF0000"/>
            </a:solidFill>
          </a:ln>
        </p:spPr>
        <p:txBody>
          <a:bodyPr rtlCol="0" anchor="ctr"/>
          <a:lstStyle/>
          <a:p>
            <a:pPr algn="ctr"/>
            <a:endParaRPr lang="en-US"/>
          </a:p>
        </p:txBody>
      </p:sp>
      <p:sp>
        <p:nvSpPr>
          <p:cNvPr id="1025" name="Oval 1024">
            <a:extLst>
              <a:ext uri="{FF2B5EF4-FFF2-40B4-BE49-F238E27FC236}">
                <a16:creationId xmlns:a16="http://schemas.microsoft.com/office/drawing/2014/main" id="{FE08A62C-83CE-4647-A37D-2032DFEDD07A}"/>
              </a:ext>
            </a:extLst>
          </p:cNvPr>
          <p:cNvSpPr>
            <a:spLocks noChangeAspect="1"/>
          </p:cNvSpPr>
          <p:nvPr/>
        </p:nvSpPr>
        <p:spPr>
          <a:xfrm>
            <a:off x="1309751" y="4548419"/>
            <a:ext cx="161925" cy="164592"/>
          </a:xfrm>
          <a:prstGeom prst="ellipse">
            <a:avLst/>
          </a:prstGeom>
          <a:ln w="28575">
            <a:solidFill>
              <a:srgbClr val="FF0000"/>
            </a:solidFill>
          </a:ln>
        </p:spPr>
        <p:txBody>
          <a:bodyPr rtlCol="0" anchor="ctr"/>
          <a:lstStyle/>
          <a:p>
            <a:pPr algn="ctr"/>
            <a:endParaRPr lang="en-US"/>
          </a:p>
        </p:txBody>
      </p:sp>
      <p:sp>
        <p:nvSpPr>
          <p:cNvPr id="1043" name="Oval 1042">
            <a:extLst>
              <a:ext uri="{FF2B5EF4-FFF2-40B4-BE49-F238E27FC236}">
                <a16:creationId xmlns:a16="http://schemas.microsoft.com/office/drawing/2014/main" id="{A7345E7F-854A-48C9-981B-F309664CA47E}"/>
              </a:ext>
            </a:extLst>
          </p:cNvPr>
          <p:cNvSpPr>
            <a:spLocks noChangeAspect="1"/>
          </p:cNvSpPr>
          <p:nvPr/>
        </p:nvSpPr>
        <p:spPr>
          <a:xfrm>
            <a:off x="3508883" y="4548419"/>
            <a:ext cx="161925" cy="164592"/>
          </a:xfrm>
          <a:prstGeom prst="ellipse">
            <a:avLst/>
          </a:prstGeom>
          <a:ln w="28575">
            <a:solidFill>
              <a:srgbClr val="FF0000"/>
            </a:solidFill>
          </a:ln>
        </p:spPr>
        <p:txBody>
          <a:bodyPr rtlCol="0" anchor="ctr"/>
          <a:lstStyle/>
          <a:p>
            <a:pPr algn="ctr"/>
            <a:endParaRPr lang="en-US"/>
          </a:p>
        </p:txBody>
      </p:sp>
      <p:sp>
        <p:nvSpPr>
          <p:cNvPr id="1044" name="Oval 1043">
            <a:extLst>
              <a:ext uri="{FF2B5EF4-FFF2-40B4-BE49-F238E27FC236}">
                <a16:creationId xmlns:a16="http://schemas.microsoft.com/office/drawing/2014/main" id="{766ACCBE-A8B6-47C6-BA3D-3E582E887E0D}"/>
              </a:ext>
            </a:extLst>
          </p:cNvPr>
          <p:cNvSpPr>
            <a:spLocks noChangeAspect="1"/>
          </p:cNvSpPr>
          <p:nvPr/>
        </p:nvSpPr>
        <p:spPr>
          <a:xfrm>
            <a:off x="3753231" y="4548419"/>
            <a:ext cx="161925" cy="164592"/>
          </a:xfrm>
          <a:prstGeom prst="ellipse">
            <a:avLst/>
          </a:prstGeom>
          <a:ln w="28575">
            <a:solidFill>
              <a:srgbClr val="FF0000"/>
            </a:solidFill>
          </a:ln>
        </p:spPr>
        <p:txBody>
          <a:bodyPr rtlCol="0" anchor="ctr"/>
          <a:lstStyle/>
          <a:p>
            <a:pPr algn="ctr"/>
            <a:endParaRPr lang="en-US"/>
          </a:p>
        </p:txBody>
      </p:sp>
      <p:sp>
        <p:nvSpPr>
          <p:cNvPr id="1045" name="Oval 1044">
            <a:extLst>
              <a:ext uri="{FF2B5EF4-FFF2-40B4-BE49-F238E27FC236}">
                <a16:creationId xmlns:a16="http://schemas.microsoft.com/office/drawing/2014/main" id="{C7E2CF24-974D-4546-89B0-13B8C2AEF7E1}"/>
              </a:ext>
            </a:extLst>
          </p:cNvPr>
          <p:cNvSpPr>
            <a:spLocks noChangeAspect="1"/>
          </p:cNvSpPr>
          <p:nvPr/>
        </p:nvSpPr>
        <p:spPr>
          <a:xfrm>
            <a:off x="3997579" y="4548419"/>
            <a:ext cx="161925" cy="164592"/>
          </a:xfrm>
          <a:prstGeom prst="ellipse">
            <a:avLst/>
          </a:prstGeom>
          <a:ln w="28575">
            <a:solidFill>
              <a:srgbClr val="FF0000"/>
            </a:solidFill>
          </a:ln>
        </p:spPr>
        <p:txBody>
          <a:bodyPr rtlCol="0" anchor="ctr"/>
          <a:lstStyle/>
          <a:p>
            <a:pPr algn="ctr"/>
            <a:endParaRPr lang="en-US"/>
          </a:p>
        </p:txBody>
      </p:sp>
      <p:sp>
        <p:nvSpPr>
          <p:cNvPr id="1065" name="Oval 1064">
            <a:extLst>
              <a:ext uri="{FF2B5EF4-FFF2-40B4-BE49-F238E27FC236}">
                <a16:creationId xmlns:a16="http://schemas.microsoft.com/office/drawing/2014/main" id="{118BDAA9-6AAF-42C4-8486-B6E50EB3AD9A}"/>
              </a:ext>
            </a:extLst>
          </p:cNvPr>
          <p:cNvSpPr>
            <a:spLocks noChangeAspect="1"/>
          </p:cNvSpPr>
          <p:nvPr/>
        </p:nvSpPr>
        <p:spPr>
          <a:xfrm>
            <a:off x="2775839" y="4548419"/>
            <a:ext cx="161925" cy="164592"/>
          </a:xfrm>
          <a:prstGeom prst="ellipse">
            <a:avLst/>
          </a:prstGeom>
          <a:ln w="28575">
            <a:solidFill>
              <a:srgbClr val="FF0000"/>
            </a:solidFill>
          </a:ln>
        </p:spPr>
        <p:txBody>
          <a:bodyPr rtlCol="0" anchor="ctr"/>
          <a:lstStyle/>
          <a:p>
            <a:pPr algn="ctr"/>
            <a:endParaRPr lang="en-US"/>
          </a:p>
        </p:txBody>
      </p:sp>
      <p:sp>
        <p:nvSpPr>
          <p:cNvPr id="1066" name="Oval 1065">
            <a:extLst>
              <a:ext uri="{FF2B5EF4-FFF2-40B4-BE49-F238E27FC236}">
                <a16:creationId xmlns:a16="http://schemas.microsoft.com/office/drawing/2014/main" id="{8BA01462-304C-4EA2-898F-BB3EF313F76A}"/>
              </a:ext>
            </a:extLst>
          </p:cNvPr>
          <p:cNvSpPr>
            <a:spLocks noChangeAspect="1"/>
          </p:cNvSpPr>
          <p:nvPr/>
        </p:nvSpPr>
        <p:spPr>
          <a:xfrm>
            <a:off x="3020187" y="4548419"/>
            <a:ext cx="161925" cy="164592"/>
          </a:xfrm>
          <a:prstGeom prst="ellipse">
            <a:avLst/>
          </a:prstGeom>
          <a:ln w="28575">
            <a:solidFill>
              <a:srgbClr val="FF0000"/>
            </a:solidFill>
          </a:ln>
        </p:spPr>
        <p:txBody>
          <a:bodyPr rtlCol="0" anchor="ctr"/>
          <a:lstStyle/>
          <a:p>
            <a:pPr algn="ctr"/>
            <a:endParaRPr lang="en-US"/>
          </a:p>
        </p:txBody>
      </p:sp>
      <p:sp>
        <p:nvSpPr>
          <p:cNvPr id="1085" name="Oval 1084">
            <a:extLst>
              <a:ext uri="{FF2B5EF4-FFF2-40B4-BE49-F238E27FC236}">
                <a16:creationId xmlns:a16="http://schemas.microsoft.com/office/drawing/2014/main" id="{97BB0CB6-06E0-4DD3-B7AC-98851B2314B3}"/>
              </a:ext>
            </a:extLst>
          </p:cNvPr>
          <p:cNvSpPr>
            <a:spLocks noChangeAspect="1"/>
          </p:cNvSpPr>
          <p:nvPr/>
        </p:nvSpPr>
        <p:spPr>
          <a:xfrm>
            <a:off x="3264535" y="4548419"/>
            <a:ext cx="161925" cy="164592"/>
          </a:xfrm>
          <a:prstGeom prst="ellipse">
            <a:avLst/>
          </a:prstGeom>
          <a:ln w="28575">
            <a:solidFill>
              <a:srgbClr val="FF0000"/>
            </a:solidFill>
          </a:ln>
        </p:spPr>
        <p:txBody>
          <a:bodyPr rtlCol="0" anchor="ctr"/>
          <a:lstStyle/>
          <a:p>
            <a:pPr algn="ctr"/>
            <a:endParaRPr lang="en-US"/>
          </a:p>
        </p:txBody>
      </p:sp>
      <p:sp>
        <p:nvSpPr>
          <p:cNvPr id="1086" name="Oval 1085">
            <a:extLst>
              <a:ext uri="{FF2B5EF4-FFF2-40B4-BE49-F238E27FC236}">
                <a16:creationId xmlns:a16="http://schemas.microsoft.com/office/drawing/2014/main" id="{E5D2ADF0-8D41-41E6-8359-16E693441266}"/>
              </a:ext>
            </a:extLst>
          </p:cNvPr>
          <p:cNvSpPr>
            <a:spLocks noChangeAspect="1"/>
          </p:cNvSpPr>
          <p:nvPr/>
        </p:nvSpPr>
        <p:spPr>
          <a:xfrm>
            <a:off x="5463667" y="4548419"/>
            <a:ext cx="161925" cy="164592"/>
          </a:xfrm>
          <a:prstGeom prst="ellipse">
            <a:avLst/>
          </a:prstGeom>
          <a:ln w="28575">
            <a:solidFill>
              <a:srgbClr val="FF0000"/>
            </a:solidFill>
          </a:ln>
        </p:spPr>
        <p:txBody>
          <a:bodyPr rtlCol="0" anchor="ctr"/>
          <a:lstStyle/>
          <a:p>
            <a:pPr algn="ctr"/>
            <a:endParaRPr lang="en-US"/>
          </a:p>
        </p:txBody>
      </p:sp>
      <p:sp>
        <p:nvSpPr>
          <p:cNvPr id="1087" name="Oval 1086">
            <a:extLst>
              <a:ext uri="{FF2B5EF4-FFF2-40B4-BE49-F238E27FC236}">
                <a16:creationId xmlns:a16="http://schemas.microsoft.com/office/drawing/2014/main" id="{892C4A7E-940C-4966-9180-1E3C9B855DAD}"/>
              </a:ext>
            </a:extLst>
          </p:cNvPr>
          <p:cNvSpPr>
            <a:spLocks noChangeAspect="1"/>
          </p:cNvSpPr>
          <p:nvPr/>
        </p:nvSpPr>
        <p:spPr>
          <a:xfrm>
            <a:off x="5708015" y="4548419"/>
            <a:ext cx="161925" cy="164592"/>
          </a:xfrm>
          <a:prstGeom prst="ellipse">
            <a:avLst/>
          </a:prstGeom>
          <a:ln w="28575">
            <a:solidFill>
              <a:srgbClr val="FF0000"/>
            </a:solidFill>
          </a:ln>
        </p:spPr>
        <p:txBody>
          <a:bodyPr rtlCol="0" anchor="ctr"/>
          <a:lstStyle/>
          <a:p>
            <a:pPr algn="ctr"/>
            <a:endParaRPr lang="en-US"/>
          </a:p>
        </p:txBody>
      </p:sp>
      <p:sp>
        <p:nvSpPr>
          <p:cNvPr id="1088" name="Oval 1087">
            <a:extLst>
              <a:ext uri="{FF2B5EF4-FFF2-40B4-BE49-F238E27FC236}">
                <a16:creationId xmlns:a16="http://schemas.microsoft.com/office/drawing/2014/main" id="{1901A153-78E2-4552-893F-B3E119A58D8C}"/>
              </a:ext>
            </a:extLst>
          </p:cNvPr>
          <p:cNvSpPr>
            <a:spLocks noChangeAspect="1"/>
          </p:cNvSpPr>
          <p:nvPr/>
        </p:nvSpPr>
        <p:spPr>
          <a:xfrm>
            <a:off x="5952363" y="4548419"/>
            <a:ext cx="161925" cy="164592"/>
          </a:xfrm>
          <a:prstGeom prst="ellipse">
            <a:avLst/>
          </a:prstGeom>
          <a:ln w="28575">
            <a:solidFill>
              <a:srgbClr val="FF0000"/>
            </a:solidFill>
          </a:ln>
        </p:spPr>
        <p:txBody>
          <a:bodyPr rtlCol="0" anchor="ctr"/>
          <a:lstStyle/>
          <a:p>
            <a:pPr algn="ctr"/>
            <a:endParaRPr lang="en-US"/>
          </a:p>
        </p:txBody>
      </p:sp>
      <p:sp>
        <p:nvSpPr>
          <p:cNvPr id="1089" name="Oval 1088">
            <a:extLst>
              <a:ext uri="{FF2B5EF4-FFF2-40B4-BE49-F238E27FC236}">
                <a16:creationId xmlns:a16="http://schemas.microsoft.com/office/drawing/2014/main" id="{4537266E-79CE-4E28-86F5-AF5BC9C94A5C}"/>
              </a:ext>
            </a:extLst>
          </p:cNvPr>
          <p:cNvSpPr>
            <a:spLocks noChangeAspect="1"/>
          </p:cNvSpPr>
          <p:nvPr/>
        </p:nvSpPr>
        <p:spPr>
          <a:xfrm>
            <a:off x="6196711" y="4548419"/>
            <a:ext cx="161925" cy="164592"/>
          </a:xfrm>
          <a:prstGeom prst="ellipse">
            <a:avLst/>
          </a:prstGeom>
          <a:ln w="28575">
            <a:solidFill>
              <a:srgbClr val="FF0000"/>
            </a:solidFill>
          </a:ln>
        </p:spPr>
        <p:txBody>
          <a:bodyPr rtlCol="0" anchor="ctr"/>
          <a:lstStyle/>
          <a:p>
            <a:pPr algn="ctr"/>
            <a:endParaRPr lang="en-US"/>
          </a:p>
        </p:txBody>
      </p:sp>
      <p:sp>
        <p:nvSpPr>
          <p:cNvPr id="1090" name="Oval 1089">
            <a:extLst>
              <a:ext uri="{FF2B5EF4-FFF2-40B4-BE49-F238E27FC236}">
                <a16:creationId xmlns:a16="http://schemas.microsoft.com/office/drawing/2014/main" id="{FC773E34-6770-4D5E-B467-9286D705B171}"/>
              </a:ext>
            </a:extLst>
          </p:cNvPr>
          <p:cNvSpPr>
            <a:spLocks noChangeAspect="1"/>
          </p:cNvSpPr>
          <p:nvPr/>
        </p:nvSpPr>
        <p:spPr>
          <a:xfrm>
            <a:off x="6441059" y="4548419"/>
            <a:ext cx="161925" cy="164592"/>
          </a:xfrm>
          <a:prstGeom prst="ellipse">
            <a:avLst/>
          </a:prstGeom>
          <a:ln w="28575">
            <a:solidFill>
              <a:srgbClr val="FF0000"/>
            </a:solidFill>
          </a:ln>
        </p:spPr>
        <p:txBody>
          <a:bodyPr rtlCol="0" anchor="ctr"/>
          <a:lstStyle/>
          <a:p>
            <a:pPr algn="ctr"/>
            <a:endParaRPr lang="en-US"/>
          </a:p>
        </p:txBody>
      </p:sp>
      <p:sp>
        <p:nvSpPr>
          <p:cNvPr id="1093" name="Oval 1092">
            <a:extLst>
              <a:ext uri="{FF2B5EF4-FFF2-40B4-BE49-F238E27FC236}">
                <a16:creationId xmlns:a16="http://schemas.microsoft.com/office/drawing/2014/main" id="{97D7BA19-ADF4-421D-A8A9-B958A6C0E629}"/>
              </a:ext>
            </a:extLst>
          </p:cNvPr>
          <p:cNvSpPr>
            <a:spLocks noChangeAspect="1"/>
          </p:cNvSpPr>
          <p:nvPr/>
        </p:nvSpPr>
        <p:spPr>
          <a:xfrm>
            <a:off x="5219319" y="4548419"/>
            <a:ext cx="161925" cy="164592"/>
          </a:xfrm>
          <a:prstGeom prst="ellipse">
            <a:avLst/>
          </a:prstGeom>
          <a:ln w="28575">
            <a:solidFill>
              <a:srgbClr val="FF0000"/>
            </a:solidFill>
          </a:ln>
        </p:spPr>
        <p:txBody>
          <a:bodyPr rtlCol="0" anchor="ctr"/>
          <a:lstStyle/>
          <a:p>
            <a:pPr algn="ctr"/>
            <a:endParaRPr lang="en-US"/>
          </a:p>
        </p:txBody>
      </p:sp>
      <p:sp>
        <p:nvSpPr>
          <p:cNvPr id="1094" name="Oval 1093">
            <a:extLst>
              <a:ext uri="{FF2B5EF4-FFF2-40B4-BE49-F238E27FC236}">
                <a16:creationId xmlns:a16="http://schemas.microsoft.com/office/drawing/2014/main" id="{4E768425-4B16-4C35-A287-D89B72F8A7E9}"/>
              </a:ext>
            </a:extLst>
          </p:cNvPr>
          <p:cNvSpPr>
            <a:spLocks noChangeAspect="1"/>
          </p:cNvSpPr>
          <p:nvPr/>
        </p:nvSpPr>
        <p:spPr>
          <a:xfrm>
            <a:off x="7418451" y="4548419"/>
            <a:ext cx="161925" cy="164592"/>
          </a:xfrm>
          <a:prstGeom prst="ellipse">
            <a:avLst/>
          </a:prstGeom>
          <a:ln w="28575">
            <a:solidFill>
              <a:srgbClr val="FF0000"/>
            </a:solidFill>
          </a:ln>
        </p:spPr>
        <p:txBody>
          <a:bodyPr rtlCol="0" anchor="ctr"/>
          <a:lstStyle/>
          <a:p>
            <a:pPr algn="ctr"/>
            <a:endParaRPr lang="en-US"/>
          </a:p>
        </p:txBody>
      </p:sp>
      <p:sp>
        <p:nvSpPr>
          <p:cNvPr id="1095" name="Oval 1094">
            <a:extLst>
              <a:ext uri="{FF2B5EF4-FFF2-40B4-BE49-F238E27FC236}">
                <a16:creationId xmlns:a16="http://schemas.microsoft.com/office/drawing/2014/main" id="{7CEB7873-2AF3-4825-8B43-BB2BC4A4EDEB}"/>
              </a:ext>
            </a:extLst>
          </p:cNvPr>
          <p:cNvSpPr>
            <a:spLocks noChangeAspect="1"/>
          </p:cNvSpPr>
          <p:nvPr/>
        </p:nvSpPr>
        <p:spPr>
          <a:xfrm>
            <a:off x="7662799" y="4548419"/>
            <a:ext cx="161925" cy="164592"/>
          </a:xfrm>
          <a:prstGeom prst="ellipse">
            <a:avLst/>
          </a:prstGeom>
          <a:ln w="28575">
            <a:solidFill>
              <a:srgbClr val="FF0000"/>
            </a:solidFill>
          </a:ln>
        </p:spPr>
        <p:txBody>
          <a:bodyPr rtlCol="0" anchor="ctr"/>
          <a:lstStyle/>
          <a:p>
            <a:pPr algn="ctr"/>
            <a:endParaRPr lang="en-US"/>
          </a:p>
        </p:txBody>
      </p:sp>
      <p:sp>
        <p:nvSpPr>
          <p:cNvPr id="1096" name="Oval 1095">
            <a:extLst>
              <a:ext uri="{FF2B5EF4-FFF2-40B4-BE49-F238E27FC236}">
                <a16:creationId xmlns:a16="http://schemas.microsoft.com/office/drawing/2014/main" id="{A0864C9D-5BA4-45FB-A211-EA58D8F15C8B}"/>
              </a:ext>
            </a:extLst>
          </p:cNvPr>
          <p:cNvSpPr>
            <a:spLocks noChangeAspect="1"/>
          </p:cNvSpPr>
          <p:nvPr/>
        </p:nvSpPr>
        <p:spPr>
          <a:xfrm>
            <a:off x="7907147" y="4548419"/>
            <a:ext cx="161925" cy="164592"/>
          </a:xfrm>
          <a:prstGeom prst="ellipse">
            <a:avLst/>
          </a:prstGeom>
          <a:ln w="28575">
            <a:solidFill>
              <a:srgbClr val="FF0000"/>
            </a:solidFill>
          </a:ln>
        </p:spPr>
        <p:txBody>
          <a:bodyPr rtlCol="0" anchor="ctr"/>
          <a:lstStyle/>
          <a:p>
            <a:pPr algn="ctr"/>
            <a:endParaRPr lang="en-US"/>
          </a:p>
        </p:txBody>
      </p:sp>
      <p:sp>
        <p:nvSpPr>
          <p:cNvPr id="1097" name="Oval 1096">
            <a:extLst>
              <a:ext uri="{FF2B5EF4-FFF2-40B4-BE49-F238E27FC236}">
                <a16:creationId xmlns:a16="http://schemas.microsoft.com/office/drawing/2014/main" id="{F80D7EF2-0841-4E41-9EB8-53DE8F6983C1}"/>
              </a:ext>
            </a:extLst>
          </p:cNvPr>
          <p:cNvSpPr>
            <a:spLocks noChangeAspect="1"/>
          </p:cNvSpPr>
          <p:nvPr/>
        </p:nvSpPr>
        <p:spPr>
          <a:xfrm>
            <a:off x="8151495" y="4548419"/>
            <a:ext cx="161925" cy="164592"/>
          </a:xfrm>
          <a:prstGeom prst="ellipse">
            <a:avLst/>
          </a:prstGeom>
          <a:ln w="28575">
            <a:solidFill>
              <a:srgbClr val="FF0000"/>
            </a:solidFill>
          </a:ln>
        </p:spPr>
        <p:txBody>
          <a:bodyPr rtlCol="0" anchor="ctr"/>
          <a:lstStyle/>
          <a:p>
            <a:pPr algn="ctr"/>
            <a:endParaRPr lang="en-US"/>
          </a:p>
        </p:txBody>
      </p:sp>
      <p:sp>
        <p:nvSpPr>
          <p:cNvPr id="1098" name="Oval 1097">
            <a:extLst>
              <a:ext uri="{FF2B5EF4-FFF2-40B4-BE49-F238E27FC236}">
                <a16:creationId xmlns:a16="http://schemas.microsoft.com/office/drawing/2014/main" id="{CE184541-A79C-48D0-8479-43F15631E995}"/>
              </a:ext>
            </a:extLst>
          </p:cNvPr>
          <p:cNvSpPr>
            <a:spLocks noChangeAspect="1"/>
          </p:cNvSpPr>
          <p:nvPr/>
        </p:nvSpPr>
        <p:spPr>
          <a:xfrm>
            <a:off x="6685407" y="4548419"/>
            <a:ext cx="161925" cy="164592"/>
          </a:xfrm>
          <a:prstGeom prst="ellipse">
            <a:avLst/>
          </a:prstGeom>
          <a:ln w="28575">
            <a:solidFill>
              <a:srgbClr val="FF0000"/>
            </a:solidFill>
          </a:ln>
        </p:spPr>
        <p:txBody>
          <a:bodyPr rtlCol="0" anchor="ctr"/>
          <a:lstStyle/>
          <a:p>
            <a:pPr algn="ctr"/>
            <a:endParaRPr lang="en-US"/>
          </a:p>
        </p:txBody>
      </p:sp>
      <p:sp>
        <p:nvSpPr>
          <p:cNvPr id="1099" name="Oval 1098">
            <a:extLst>
              <a:ext uri="{FF2B5EF4-FFF2-40B4-BE49-F238E27FC236}">
                <a16:creationId xmlns:a16="http://schemas.microsoft.com/office/drawing/2014/main" id="{18B29663-BAD9-4BCF-8D0B-9FC835BE217B}"/>
              </a:ext>
            </a:extLst>
          </p:cNvPr>
          <p:cNvSpPr>
            <a:spLocks noChangeAspect="1"/>
          </p:cNvSpPr>
          <p:nvPr/>
        </p:nvSpPr>
        <p:spPr>
          <a:xfrm>
            <a:off x="6929755" y="4548419"/>
            <a:ext cx="161925" cy="164592"/>
          </a:xfrm>
          <a:prstGeom prst="ellipse">
            <a:avLst/>
          </a:prstGeom>
          <a:ln w="28575">
            <a:solidFill>
              <a:srgbClr val="FF0000"/>
            </a:solidFill>
          </a:ln>
        </p:spPr>
        <p:txBody>
          <a:bodyPr rtlCol="0" anchor="ctr"/>
          <a:lstStyle/>
          <a:p>
            <a:pPr algn="ctr"/>
            <a:endParaRPr lang="en-US"/>
          </a:p>
        </p:txBody>
      </p:sp>
      <p:sp>
        <p:nvSpPr>
          <p:cNvPr id="1100" name="Oval 1099">
            <a:extLst>
              <a:ext uri="{FF2B5EF4-FFF2-40B4-BE49-F238E27FC236}">
                <a16:creationId xmlns:a16="http://schemas.microsoft.com/office/drawing/2014/main" id="{DF73EF8B-C5D5-4C64-8191-0E9B52CDA99D}"/>
              </a:ext>
            </a:extLst>
          </p:cNvPr>
          <p:cNvSpPr>
            <a:spLocks noChangeAspect="1"/>
          </p:cNvSpPr>
          <p:nvPr/>
        </p:nvSpPr>
        <p:spPr>
          <a:xfrm>
            <a:off x="7174103" y="4548419"/>
            <a:ext cx="161925" cy="164592"/>
          </a:xfrm>
          <a:prstGeom prst="ellipse">
            <a:avLst/>
          </a:prstGeom>
          <a:ln w="28575">
            <a:solidFill>
              <a:srgbClr val="FF0000"/>
            </a:solidFill>
          </a:ln>
        </p:spPr>
        <p:txBody>
          <a:bodyPr rtlCol="0" anchor="ctr"/>
          <a:lstStyle/>
          <a:p>
            <a:pPr algn="ctr"/>
            <a:endParaRPr lang="en-US"/>
          </a:p>
        </p:txBody>
      </p:sp>
      <p:sp>
        <p:nvSpPr>
          <p:cNvPr id="1102" name="Oval 1101">
            <a:extLst>
              <a:ext uri="{FF2B5EF4-FFF2-40B4-BE49-F238E27FC236}">
                <a16:creationId xmlns:a16="http://schemas.microsoft.com/office/drawing/2014/main" id="{0E35D715-0954-4731-97C9-F7BED2A17237}"/>
              </a:ext>
            </a:extLst>
          </p:cNvPr>
          <p:cNvSpPr>
            <a:spLocks noChangeAspect="1"/>
          </p:cNvSpPr>
          <p:nvPr/>
        </p:nvSpPr>
        <p:spPr>
          <a:xfrm>
            <a:off x="1554099" y="4791085"/>
            <a:ext cx="161925" cy="164592"/>
          </a:xfrm>
          <a:prstGeom prst="ellipse">
            <a:avLst/>
          </a:prstGeom>
          <a:ln w="28575">
            <a:solidFill>
              <a:srgbClr val="FF0000"/>
            </a:solidFill>
          </a:ln>
        </p:spPr>
        <p:txBody>
          <a:bodyPr rtlCol="0" anchor="ctr"/>
          <a:lstStyle/>
          <a:p>
            <a:pPr algn="ctr"/>
            <a:endParaRPr lang="en-US"/>
          </a:p>
        </p:txBody>
      </p:sp>
      <p:sp>
        <p:nvSpPr>
          <p:cNvPr id="1104" name="Oval 1103">
            <a:extLst>
              <a:ext uri="{FF2B5EF4-FFF2-40B4-BE49-F238E27FC236}">
                <a16:creationId xmlns:a16="http://schemas.microsoft.com/office/drawing/2014/main" id="{CDA623E5-FE18-4261-9006-7CAB587CBBFE}"/>
              </a:ext>
            </a:extLst>
          </p:cNvPr>
          <p:cNvSpPr>
            <a:spLocks noChangeAspect="1"/>
          </p:cNvSpPr>
          <p:nvPr/>
        </p:nvSpPr>
        <p:spPr>
          <a:xfrm>
            <a:off x="2042795" y="4791085"/>
            <a:ext cx="161925" cy="164592"/>
          </a:xfrm>
          <a:prstGeom prst="ellipse">
            <a:avLst/>
          </a:prstGeom>
          <a:ln w="28575">
            <a:solidFill>
              <a:srgbClr val="FF0000"/>
            </a:solidFill>
          </a:ln>
        </p:spPr>
        <p:txBody>
          <a:bodyPr rtlCol="0" anchor="ctr"/>
          <a:lstStyle/>
          <a:p>
            <a:pPr algn="ctr"/>
            <a:endParaRPr lang="en-US"/>
          </a:p>
        </p:txBody>
      </p:sp>
      <p:sp>
        <p:nvSpPr>
          <p:cNvPr id="1106" name="Oval 1105">
            <a:extLst>
              <a:ext uri="{FF2B5EF4-FFF2-40B4-BE49-F238E27FC236}">
                <a16:creationId xmlns:a16="http://schemas.microsoft.com/office/drawing/2014/main" id="{F6768B13-916D-4C71-A6A4-BA8602DD0D63}"/>
              </a:ext>
            </a:extLst>
          </p:cNvPr>
          <p:cNvSpPr>
            <a:spLocks noChangeAspect="1"/>
          </p:cNvSpPr>
          <p:nvPr/>
        </p:nvSpPr>
        <p:spPr>
          <a:xfrm>
            <a:off x="2531491" y="4791085"/>
            <a:ext cx="161925" cy="164592"/>
          </a:xfrm>
          <a:prstGeom prst="ellipse">
            <a:avLst/>
          </a:prstGeom>
          <a:ln w="28575">
            <a:solidFill>
              <a:srgbClr val="FF0000"/>
            </a:solidFill>
          </a:ln>
        </p:spPr>
        <p:txBody>
          <a:bodyPr rtlCol="0" anchor="ctr"/>
          <a:lstStyle/>
          <a:p>
            <a:pPr algn="ctr"/>
            <a:endParaRPr lang="en-US"/>
          </a:p>
        </p:txBody>
      </p:sp>
      <p:sp>
        <p:nvSpPr>
          <p:cNvPr id="1107" name="Oval 1106">
            <a:extLst>
              <a:ext uri="{FF2B5EF4-FFF2-40B4-BE49-F238E27FC236}">
                <a16:creationId xmlns:a16="http://schemas.microsoft.com/office/drawing/2014/main" id="{74C1F6F2-E57B-4F91-BA08-2ACB04A779FD}"/>
              </a:ext>
            </a:extLst>
          </p:cNvPr>
          <p:cNvSpPr>
            <a:spLocks noChangeAspect="1"/>
          </p:cNvSpPr>
          <p:nvPr/>
        </p:nvSpPr>
        <p:spPr>
          <a:xfrm>
            <a:off x="821055" y="4791085"/>
            <a:ext cx="161925" cy="164592"/>
          </a:xfrm>
          <a:prstGeom prst="ellipse">
            <a:avLst/>
          </a:prstGeom>
          <a:ln w="28575">
            <a:solidFill>
              <a:srgbClr val="FF0000"/>
            </a:solidFill>
          </a:ln>
        </p:spPr>
        <p:txBody>
          <a:bodyPr rtlCol="0" anchor="ctr"/>
          <a:lstStyle/>
          <a:p>
            <a:pPr algn="ctr"/>
            <a:endParaRPr lang="en-US"/>
          </a:p>
        </p:txBody>
      </p:sp>
      <p:sp>
        <p:nvSpPr>
          <p:cNvPr id="1108" name="Oval 1107">
            <a:extLst>
              <a:ext uri="{FF2B5EF4-FFF2-40B4-BE49-F238E27FC236}">
                <a16:creationId xmlns:a16="http://schemas.microsoft.com/office/drawing/2014/main" id="{AFC7EF1C-BD46-4E94-A131-9BDD961D7E5F}"/>
              </a:ext>
            </a:extLst>
          </p:cNvPr>
          <p:cNvSpPr>
            <a:spLocks noChangeAspect="1"/>
          </p:cNvSpPr>
          <p:nvPr/>
        </p:nvSpPr>
        <p:spPr>
          <a:xfrm>
            <a:off x="1065403" y="4791085"/>
            <a:ext cx="161925" cy="164592"/>
          </a:xfrm>
          <a:prstGeom prst="ellipse">
            <a:avLst/>
          </a:prstGeom>
          <a:ln w="28575">
            <a:solidFill>
              <a:srgbClr val="FF0000"/>
            </a:solidFill>
          </a:ln>
        </p:spPr>
        <p:txBody>
          <a:bodyPr rtlCol="0" anchor="ctr"/>
          <a:lstStyle/>
          <a:p>
            <a:pPr algn="ctr"/>
            <a:endParaRPr lang="en-US"/>
          </a:p>
        </p:txBody>
      </p:sp>
      <p:sp>
        <p:nvSpPr>
          <p:cNvPr id="1109" name="Oval 1108">
            <a:extLst>
              <a:ext uri="{FF2B5EF4-FFF2-40B4-BE49-F238E27FC236}">
                <a16:creationId xmlns:a16="http://schemas.microsoft.com/office/drawing/2014/main" id="{3996BF3D-09A4-49C0-8184-1874AAF64B50}"/>
              </a:ext>
            </a:extLst>
          </p:cNvPr>
          <p:cNvSpPr>
            <a:spLocks noChangeAspect="1"/>
          </p:cNvSpPr>
          <p:nvPr/>
        </p:nvSpPr>
        <p:spPr>
          <a:xfrm>
            <a:off x="1309751" y="4791085"/>
            <a:ext cx="161925" cy="164592"/>
          </a:xfrm>
          <a:prstGeom prst="ellipse">
            <a:avLst/>
          </a:prstGeom>
          <a:ln w="28575">
            <a:solidFill>
              <a:srgbClr val="FF0000"/>
            </a:solidFill>
          </a:ln>
        </p:spPr>
        <p:txBody>
          <a:bodyPr rtlCol="0" anchor="ctr"/>
          <a:lstStyle/>
          <a:p>
            <a:pPr algn="ctr"/>
            <a:endParaRPr lang="en-US"/>
          </a:p>
        </p:txBody>
      </p:sp>
      <p:sp>
        <p:nvSpPr>
          <p:cNvPr id="1110" name="Oval 1109">
            <a:extLst>
              <a:ext uri="{FF2B5EF4-FFF2-40B4-BE49-F238E27FC236}">
                <a16:creationId xmlns:a16="http://schemas.microsoft.com/office/drawing/2014/main" id="{A493C8FA-EE62-4A1B-84A6-C630C5ECEFA5}"/>
              </a:ext>
            </a:extLst>
          </p:cNvPr>
          <p:cNvSpPr>
            <a:spLocks noChangeAspect="1"/>
          </p:cNvSpPr>
          <p:nvPr/>
        </p:nvSpPr>
        <p:spPr>
          <a:xfrm>
            <a:off x="3508883" y="4791085"/>
            <a:ext cx="161925" cy="164592"/>
          </a:xfrm>
          <a:prstGeom prst="ellipse">
            <a:avLst/>
          </a:prstGeom>
          <a:ln w="28575">
            <a:solidFill>
              <a:srgbClr val="FF0000"/>
            </a:solidFill>
          </a:ln>
        </p:spPr>
        <p:txBody>
          <a:bodyPr rtlCol="0" anchor="ctr"/>
          <a:lstStyle/>
          <a:p>
            <a:pPr algn="ctr"/>
            <a:endParaRPr lang="en-US"/>
          </a:p>
        </p:txBody>
      </p:sp>
      <p:sp>
        <p:nvSpPr>
          <p:cNvPr id="1111" name="Oval 1110">
            <a:extLst>
              <a:ext uri="{FF2B5EF4-FFF2-40B4-BE49-F238E27FC236}">
                <a16:creationId xmlns:a16="http://schemas.microsoft.com/office/drawing/2014/main" id="{6406E39D-EDD6-4910-9384-632F9643F80A}"/>
              </a:ext>
            </a:extLst>
          </p:cNvPr>
          <p:cNvSpPr>
            <a:spLocks noChangeAspect="1"/>
          </p:cNvSpPr>
          <p:nvPr/>
        </p:nvSpPr>
        <p:spPr>
          <a:xfrm>
            <a:off x="3753231" y="4791085"/>
            <a:ext cx="161925" cy="164592"/>
          </a:xfrm>
          <a:prstGeom prst="ellipse">
            <a:avLst/>
          </a:prstGeom>
          <a:ln w="28575">
            <a:solidFill>
              <a:srgbClr val="FF0000"/>
            </a:solidFill>
          </a:ln>
        </p:spPr>
        <p:txBody>
          <a:bodyPr rtlCol="0" anchor="ctr"/>
          <a:lstStyle/>
          <a:p>
            <a:pPr algn="ctr"/>
            <a:endParaRPr lang="en-US"/>
          </a:p>
        </p:txBody>
      </p:sp>
      <p:sp>
        <p:nvSpPr>
          <p:cNvPr id="1112" name="Oval 1111">
            <a:extLst>
              <a:ext uri="{FF2B5EF4-FFF2-40B4-BE49-F238E27FC236}">
                <a16:creationId xmlns:a16="http://schemas.microsoft.com/office/drawing/2014/main" id="{9F86DBE3-9957-4D95-96FA-2EBB63C089F6}"/>
              </a:ext>
            </a:extLst>
          </p:cNvPr>
          <p:cNvSpPr>
            <a:spLocks noChangeAspect="1"/>
          </p:cNvSpPr>
          <p:nvPr/>
        </p:nvSpPr>
        <p:spPr>
          <a:xfrm>
            <a:off x="3997579" y="4791085"/>
            <a:ext cx="161925" cy="164592"/>
          </a:xfrm>
          <a:prstGeom prst="ellipse">
            <a:avLst/>
          </a:prstGeom>
          <a:ln w="28575">
            <a:solidFill>
              <a:srgbClr val="FF0000"/>
            </a:solidFill>
          </a:ln>
        </p:spPr>
        <p:txBody>
          <a:bodyPr rtlCol="0" anchor="ctr"/>
          <a:lstStyle/>
          <a:p>
            <a:pPr algn="ctr"/>
            <a:endParaRPr lang="en-US"/>
          </a:p>
        </p:txBody>
      </p:sp>
      <p:sp>
        <p:nvSpPr>
          <p:cNvPr id="1115" name="Oval 1114">
            <a:extLst>
              <a:ext uri="{FF2B5EF4-FFF2-40B4-BE49-F238E27FC236}">
                <a16:creationId xmlns:a16="http://schemas.microsoft.com/office/drawing/2014/main" id="{7EF12E74-9249-4A2D-832B-3C3457CCDC6A}"/>
              </a:ext>
            </a:extLst>
          </p:cNvPr>
          <p:cNvSpPr>
            <a:spLocks noChangeAspect="1"/>
          </p:cNvSpPr>
          <p:nvPr/>
        </p:nvSpPr>
        <p:spPr>
          <a:xfrm>
            <a:off x="2775839" y="4791085"/>
            <a:ext cx="161925" cy="164592"/>
          </a:xfrm>
          <a:prstGeom prst="ellipse">
            <a:avLst/>
          </a:prstGeom>
          <a:ln w="28575">
            <a:solidFill>
              <a:srgbClr val="FF0000"/>
            </a:solidFill>
          </a:ln>
        </p:spPr>
        <p:txBody>
          <a:bodyPr rtlCol="0" anchor="ctr"/>
          <a:lstStyle/>
          <a:p>
            <a:pPr algn="ctr"/>
            <a:endParaRPr lang="en-US"/>
          </a:p>
        </p:txBody>
      </p:sp>
      <p:sp>
        <p:nvSpPr>
          <p:cNvPr id="1116" name="Oval 1115">
            <a:extLst>
              <a:ext uri="{FF2B5EF4-FFF2-40B4-BE49-F238E27FC236}">
                <a16:creationId xmlns:a16="http://schemas.microsoft.com/office/drawing/2014/main" id="{AE4C515D-D509-4B4D-8AB5-DD1E77C90462}"/>
              </a:ext>
            </a:extLst>
          </p:cNvPr>
          <p:cNvSpPr>
            <a:spLocks noChangeAspect="1"/>
          </p:cNvSpPr>
          <p:nvPr/>
        </p:nvSpPr>
        <p:spPr>
          <a:xfrm>
            <a:off x="3020187" y="4791085"/>
            <a:ext cx="161925" cy="164592"/>
          </a:xfrm>
          <a:prstGeom prst="ellipse">
            <a:avLst/>
          </a:prstGeom>
          <a:ln w="28575">
            <a:solidFill>
              <a:srgbClr val="FF0000"/>
            </a:solidFill>
          </a:ln>
        </p:spPr>
        <p:txBody>
          <a:bodyPr rtlCol="0" anchor="ctr"/>
          <a:lstStyle/>
          <a:p>
            <a:pPr algn="ctr"/>
            <a:endParaRPr lang="en-US"/>
          </a:p>
        </p:txBody>
      </p:sp>
      <p:sp>
        <p:nvSpPr>
          <p:cNvPr id="1117" name="Oval 1116">
            <a:extLst>
              <a:ext uri="{FF2B5EF4-FFF2-40B4-BE49-F238E27FC236}">
                <a16:creationId xmlns:a16="http://schemas.microsoft.com/office/drawing/2014/main" id="{E3708994-C032-45BF-A064-6F22AC531B46}"/>
              </a:ext>
            </a:extLst>
          </p:cNvPr>
          <p:cNvSpPr>
            <a:spLocks noChangeAspect="1"/>
          </p:cNvSpPr>
          <p:nvPr/>
        </p:nvSpPr>
        <p:spPr>
          <a:xfrm>
            <a:off x="3264535" y="4791085"/>
            <a:ext cx="161925" cy="164592"/>
          </a:xfrm>
          <a:prstGeom prst="ellipse">
            <a:avLst/>
          </a:prstGeom>
          <a:ln w="28575">
            <a:solidFill>
              <a:srgbClr val="FF0000"/>
            </a:solidFill>
          </a:ln>
        </p:spPr>
        <p:txBody>
          <a:bodyPr rtlCol="0" anchor="ctr"/>
          <a:lstStyle/>
          <a:p>
            <a:pPr algn="ctr"/>
            <a:endParaRPr lang="en-US"/>
          </a:p>
        </p:txBody>
      </p:sp>
      <p:sp>
        <p:nvSpPr>
          <p:cNvPr id="1118" name="Oval 1117">
            <a:extLst>
              <a:ext uri="{FF2B5EF4-FFF2-40B4-BE49-F238E27FC236}">
                <a16:creationId xmlns:a16="http://schemas.microsoft.com/office/drawing/2014/main" id="{A8169B53-B1D1-4D01-98C4-01F2021679CD}"/>
              </a:ext>
            </a:extLst>
          </p:cNvPr>
          <p:cNvSpPr>
            <a:spLocks noChangeAspect="1"/>
          </p:cNvSpPr>
          <p:nvPr/>
        </p:nvSpPr>
        <p:spPr>
          <a:xfrm>
            <a:off x="5463667" y="4791085"/>
            <a:ext cx="161925" cy="164592"/>
          </a:xfrm>
          <a:prstGeom prst="ellipse">
            <a:avLst/>
          </a:prstGeom>
          <a:ln w="28575">
            <a:solidFill>
              <a:srgbClr val="FF0000"/>
            </a:solidFill>
          </a:ln>
        </p:spPr>
        <p:txBody>
          <a:bodyPr rtlCol="0" anchor="ctr"/>
          <a:lstStyle/>
          <a:p>
            <a:pPr algn="ctr"/>
            <a:endParaRPr lang="en-US"/>
          </a:p>
        </p:txBody>
      </p:sp>
      <p:sp>
        <p:nvSpPr>
          <p:cNvPr id="1119" name="Oval 1118">
            <a:extLst>
              <a:ext uri="{FF2B5EF4-FFF2-40B4-BE49-F238E27FC236}">
                <a16:creationId xmlns:a16="http://schemas.microsoft.com/office/drawing/2014/main" id="{224E486A-9ACD-4E6D-8EC9-A3CE2CACF5AE}"/>
              </a:ext>
            </a:extLst>
          </p:cNvPr>
          <p:cNvSpPr>
            <a:spLocks noChangeAspect="1"/>
          </p:cNvSpPr>
          <p:nvPr/>
        </p:nvSpPr>
        <p:spPr>
          <a:xfrm>
            <a:off x="5708015" y="4791085"/>
            <a:ext cx="161925" cy="164592"/>
          </a:xfrm>
          <a:prstGeom prst="ellipse">
            <a:avLst/>
          </a:prstGeom>
          <a:ln w="28575">
            <a:solidFill>
              <a:srgbClr val="FF0000"/>
            </a:solidFill>
          </a:ln>
        </p:spPr>
        <p:txBody>
          <a:bodyPr rtlCol="0" anchor="ctr"/>
          <a:lstStyle/>
          <a:p>
            <a:pPr algn="ctr"/>
            <a:endParaRPr lang="en-US"/>
          </a:p>
        </p:txBody>
      </p:sp>
      <p:sp>
        <p:nvSpPr>
          <p:cNvPr id="1120" name="Oval 1119">
            <a:extLst>
              <a:ext uri="{FF2B5EF4-FFF2-40B4-BE49-F238E27FC236}">
                <a16:creationId xmlns:a16="http://schemas.microsoft.com/office/drawing/2014/main" id="{DF5B64B4-5B4F-420B-8BAD-4416A21D8ED6}"/>
              </a:ext>
            </a:extLst>
          </p:cNvPr>
          <p:cNvSpPr>
            <a:spLocks noChangeAspect="1"/>
          </p:cNvSpPr>
          <p:nvPr/>
        </p:nvSpPr>
        <p:spPr>
          <a:xfrm>
            <a:off x="5952363" y="4791085"/>
            <a:ext cx="161925" cy="164592"/>
          </a:xfrm>
          <a:prstGeom prst="ellipse">
            <a:avLst/>
          </a:prstGeom>
          <a:ln w="28575">
            <a:solidFill>
              <a:srgbClr val="FF0000"/>
            </a:solidFill>
          </a:ln>
        </p:spPr>
        <p:txBody>
          <a:bodyPr rtlCol="0" anchor="ctr"/>
          <a:lstStyle/>
          <a:p>
            <a:pPr algn="ctr"/>
            <a:endParaRPr lang="en-US"/>
          </a:p>
        </p:txBody>
      </p:sp>
      <p:sp>
        <p:nvSpPr>
          <p:cNvPr id="1121" name="Oval 1120">
            <a:extLst>
              <a:ext uri="{FF2B5EF4-FFF2-40B4-BE49-F238E27FC236}">
                <a16:creationId xmlns:a16="http://schemas.microsoft.com/office/drawing/2014/main" id="{A33F66A5-848E-4B3B-9CA2-712DB93E2F51}"/>
              </a:ext>
            </a:extLst>
          </p:cNvPr>
          <p:cNvSpPr>
            <a:spLocks noChangeAspect="1"/>
          </p:cNvSpPr>
          <p:nvPr/>
        </p:nvSpPr>
        <p:spPr>
          <a:xfrm>
            <a:off x="6196711" y="4791085"/>
            <a:ext cx="161925" cy="164592"/>
          </a:xfrm>
          <a:prstGeom prst="ellipse">
            <a:avLst/>
          </a:prstGeom>
          <a:ln w="28575">
            <a:solidFill>
              <a:srgbClr val="FF0000"/>
            </a:solidFill>
          </a:ln>
        </p:spPr>
        <p:txBody>
          <a:bodyPr rtlCol="0" anchor="ctr"/>
          <a:lstStyle/>
          <a:p>
            <a:pPr algn="ctr"/>
            <a:endParaRPr lang="en-US"/>
          </a:p>
        </p:txBody>
      </p:sp>
      <p:sp>
        <p:nvSpPr>
          <p:cNvPr id="1122" name="Oval 1121">
            <a:extLst>
              <a:ext uri="{FF2B5EF4-FFF2-40B4-BE49-F238E27FC236}">
                <a16:creationId xmlns:a16="http://schemas.microsoft.com/office/drawing/2014/main" id="{596E9791-2BB7-4291-A419-21231BCFA728}"/>
              </a:ext>
            </a:extLst>
          </p:cNvPr>
          <p:cNvSpPr>
            <a:spLocks noChangeAspect="1"/>
          </p:cNvSpPr>
          <p:nvPr/>
        </p:nvSpPr>
        <p:spPr>
          <a:xfrm>
            <a:off x="6441059" y="4791085"/>
            <a:ext cx="161925" cy="164592"/>
          </a:xfrm>
          <a:prstGeom prst="ellipse">
            <a:avLst/>
          </a:prstGeom>
          <a:ln w="28575">
            <a:solidFill>
              <a:srgbClr val="FF0000"/>
            </a:solidFill>
          </a:ln>
        </p:spPr>
        <p:txBody>
          <a:bodyPr rtlCol="0" anchor="ctr"/>
          <a:lstStyle/>
          <a:p>
            <a:pPr algn="ctr"/>
            <a:endParaRPr lang="en-US"/>
          </a:p>
        </p:txBody>
      </p:sp>
      <p:sp>
        <p:nvSpPr>
          <p:cNvPr id="1124" name="Oval 1123">
            <a:extLst>
              <a:ext uri="{FF2B5EF4-FFF2-40B4-BE49-F238E27FC236}">
                <a16:creationId xmlns:a16="http://schemas.microsoft.com/office/drawing/2014/main" id="{06F7BDDD-FCA0-4281-B34A-5F4899226156}"/>
              </a:ext>
            </a:extLst>
          </p:cNvPr>
          <p:cNvSpPr>
            <a:spLocks noChangeAspect="1"/>
          </p:cNvSpPr>
          <p:nvPr/>
        </p:nvSpPr>
        <p:spPr>
          <a:xfrm>
            <a:off x="4974971" y="4791085"/>
            <a:ext cx="161925" cy="164592"/>
          </a:xfrm>
          <a:prstGeom prst="ellipse">
            <a:avLst/>
          </a:prstGeom>
          <a:ln w="28575">
            <a:solidFill>
              <a:srgbClr val="FF0000"/>
            </a:solidFill>
          </a:ln>
        </p:spPr>
        <p:txBody>
          <a:bodyPr rtlCol="0" anchor="ctr"/>
          <a:lstStyle/>
          <a:p>
            <a:pPr algn="ctr"/>
            <a:endParaRPr lang="en-US"/>
          </a:p>
        </p:txBody>
      </p:sp>
      <p:sp>
        <p:nvSpPr>
          <p:cNvPr id="1125" name="Oval 1124">
            <a:extLst>
              <a:ext uri="{FF2B5EF4-FFF2-40B4-BE49-F238E27FC236}">
                <a16:creationId xmlns:a16="http://schemas.microsoft.com/office/drawing/2014/main" id="{DAE1EB26-4FEE-4632-8CB9-F63BA7307D32}"/>
              </a:ext>
            </a:extLst>
          </p:cNvPr>
          <p:cNvSpPr>
            <a:spLocks noChangeAspect="1"/>
          </p:cNvSpPr>
          <p:nvPr/>
        </p:nvSpPr>
        <p:spPr>
          <a:xfrm>
            <a:off x="5219319" y="4791085"/>
            <a:ext cx="161925" cy="164592"/>
          </a:xfrm>
          <a:prstGeom prst="ellipse">
            <a:avLst/>
          </a:prstGeom>
          <a:ln w="28575">
            <a:solidFill>
              <a:srgbClr val="FF0000"/>
            </a:solidFill>
          </a:ln>
        </p:spPr>
        <p:txBody>
          <a:bodyPr rtlCol="0" anchor="ctr"/>
          <a:lstStyle/>
          <a:p>
            <a:pPr algn="ctr"/>
            <a:endParaRPr lang="en-US"/>
          </a:p>
        </p:txBody>
      </p:sp>
      <p:sp>
        <p:nvSpPr>
          <p:cNvPr id="1126" name="Oval 1125">
            <a:extLst>
              <a:ext uri="{FF2B5EF4-FFF2-40B4-BE49-F238E27FC236}">
                <a16:creationId xmlns:a16="http://schemas.microsoft.com/office/drawing/2014/main" id="{DD16475D-304B-4CC3-90EB-245D1DEDB81A}"/>
              </a:ext>
            </a:extLst>
          </p:cNvPr>
          <p:cNvSpPr>
            <a:spLocks noChangeAspect="1"/>
          </p:cNvSpPr>
          <p:nvPr/>
        </p:nvSpPr>
        <p:spPr>
          <a:xfrm>
            <a:off x="7418451" y="4791085"/>
            <a:ext cx="161925" cy="164592"/>
          </a:xfrm>
          <a:prstGeom prst="ellipse">
            <a:avLst/>
          </a:prstGeom>
          <a:ln w="28575">
            <a:solidFill>
              <a:srgbClr val="FF0000"/>
            </a:solidFill>
          </a:ln>
        </p:spPr>
        <p:txBody>
          <a:bodyPr rtlCol="0" anchor="ctr"/>
          <a:lstStyle/>
          <a:p>
            <a:pPr algn="ctr"/>
            <a:endParaRPr lang="en-US"/>
          </a:p>
        </p:txBody>
      </p:sp>
      <p:sp>
        <p:nvSpPr>
          <p:cNvPr id="1127" name="Oval 1126">
            <a:extLst>
              <a:ext uri="{FF2B5EF4-FFF2-40B4-BE49-F238E27FC236}">
                <a16:creationId xmlns:a16="http://schemas.microsoft.com/office/drawing/2014/main" id="{5C14E55D-C03E-4E5E-9C02-AAB5ECF9B029}"/>
              </a:ext>
            </a:extLst>
          </p:cNvPr>
          <p:cNvSpPr>
            <a:spLocks noChangeAspect="1"/>
          </p:cNvSpPr>
          <p:nvPr/>
        </p:nvSpPr>
        <p:spPr>
          <a:xfrm>
            <a:off x="7662799" y="4791085"/>
            <a:ext cx="161925" cy="164592"/>
          </a:xfrm>
          <a:prstGeom prst="ellipse">
            <a:avLst/>
          </a:prstGeom>
          <a:ln w="28575">
            <a:solidFill>
              <a:srgbClr val="FF0000"/>
            </a:solidFill>
          </a:ln>
        </p:spPr>
        <p:txBody>
          <a:bodyPr rtlCol="0" anchor="ctr"/>
          <a:lstStyle/>
          <a:p>
            <a:pPr algn="ctr"/>
            <a:endParaRPr lang="en-US"/>
          </a:p>
        </p:txBody>
      </p:sp>
      <p:sp>
        <p:nvSpPr>
          <p:cNvPr id="1128" name="Oval 1127">
            <a:extLst>
              <a:ext uri="{FF2B5EF4-FFF2-40B4-BE49-F238E27FC236}">
                <a16:creationId xmlns:a16="http://schemas.microsoft.com/office/drawing/2014/main" id="{37DD263C-18FE-491E-84E5-752D6A30D927}"/>
              </a:ext>
            </a:extLst>
          </p:cNvPr>
          <p:cNvSpPr>
            <a:spLocks noChangeAspect="1"/>
          </p:cNvSpPr>
          <p:nvPr/>
        </p:nvSpPr>
        <p:spPr>
          <a:xfrm>
            <a:off x="7907147" y="4791085"/>
            <a:ext cx="161925" cy="164592"/>
          </a:xfrm>
          <a:prstGeom prst="ellipse">
            <a:avLst/>
          </a:prstGeom>
          <a:ln w="28575">
            <a:solidFill>
              <a:srgbClr val="FF0000"/>
            </a:solidFill>
          </a:ln>
        </p:spPr>
        <p:txBody>
          <a:bodyPr rtlCol="0" anchor="ctr"/>
          <a:lstStyle/>
          <a:p>
            <a:pPr algn="ctr"/>
            <a:endParaRPr lang="en-US"/>
          </a:p>
        </p:txBody>
      </p:sp>
      <p:sp>
        <p:nvSpPr>
          <p:cNvPr id="1129" name="Oval 1128">
            <a:extLst>
              <a:ext uri="{FF2B5EF4-FFF2-40B4-BE49-F238E27FC236}">
                <a16:creationId xmlns:a16="http://schemas.microsoft.com/office/drawing/2014/main" id="{FA392DB2-E488-45C7-A704-50D339F4C756}"/>
              </a:ext>
            </a:extLst>
          </p:cNvPr>
          <p:cNvSpPr>
            <a:spLocks noChangeAspect="1"/>
          </p:cNvSpPr>
          <p:nvPr/>
        </p:nvSpPr>
        <p:spPr>
          <a:xfrm>
            <a:off x="8151495" y="4791085"/>
            <a:ext cx="161925" cy="164592"/>
          </a:xfrm>
          <a:prstGeom prst="ellipse">
            <a:avLst/>
          </a:prstGeom>
          <a:ln w="28575">
            <a:solidFill>
              <a:srgbClr val="FF0000"/>
            </a:solidFill>
          </a:ln>
        </p:spPr>
        <p:txBody>
          <a:bodyPr rtlCol="0" anchor="ctr"/>
          <a:lstStyle/>
          <a:p>
            <a:pPr algn="ctr"/>
            <a:endParaRPr lang="en-US"/>
          </a:p>
        </p:txBody>
      </p:sp>
      <p:sp>
        <p:nvSpPr>
          <p:cNvPr id="1131" name="Oval 1130">
            <a:extLst>
              <a:ext uri="{FF2B5EF4-FFF2-40B4-BE49-F238E27FC236}">
                <a16:creationId xmlns:a16="http://schemas.microsoft.com/office/drawing/2014/main" id="{5CEEB40F-D4B2-4CB8-BBDB-A35DD2D50284}"/>
              </a:ext>
            </a:extLst>
          </p:cNvPr>
          <p:cNvSpPr>
            <a:spLocks noChangeAspect="1"/>
          </p:cNvSpPr>
          <p:nvPr/>
        </p:nvSpPr>
        <p:spPr>
          <a:xfrm>
            <a:off x="6929755" y="4791085"/>
            <a:ext cx="161925" cy="164592"/>
          </a:xfrm>
          <a:prstGeom prst="ellipse">
            <a:avLst/>
          </a:prstGeom>
          <a:ln w="28575">
            <a:solidFill>
              <a:srgbClr val="FF0000"/>
            </a:solidFill>
          </a:ln>
        </p:spPr>
        <p:txBody>
          <a:bodyPr rtlCol="0" anchor="ctr"/>
          <a:lstStyle/>
          <a:p>
            <a:pPr algn="ctr"/>
            <a:endParaRPr lang="en-US"/>
          </a:p>
        </p:txBody>
      </p:sp>
      <p:sp>
        <p:nvSpPr>
          <p:cNvPr id="1134" name="Oval 1133">
            <a:extLst>
              <a:ext uri="{FF2B5EF4-FFF2-40B4-BE49-F238E27FC236}">
                <a16:creationId xmlns:a16="http://schemas.microsoft.com/office/drawing/2014/main" id="{9699932E-603C-451A-B8B8-4E123697C640}"/>
              </a:ext>
            </a:extLst>
          </p:cNvPr>
          <p:cNvSpPr>
            <a:spLocks noChangeAspect="1"/>
          </p:cNvSpPr>
          <p:nvPr/>
        </p:nvSpPr>
        <p:spPr>
          <a:xfrm>
            <a:off x="1554099" y="5033751"/>
            <a:ext cx="161925" cy="164592"/>
          </a:xfrm>
          <a:prstGeom prst="ellipse">
            <a:avLst/>
          </a:prstGeom>
          <a:ln w="28575">
            <a:solidFill>
              <a:srgbClr val="FF0000"/>
            </a:solidFill>
          </a:ln>
        </p:spPr>
        <p:txBody>
          <a:bodyPr rtlCol="0" anchor="ctr"/>
          <a:lstStyle/>
          <a:p>
            <a:pPr algn="ctr"/>
            <a:endParaRPr lang="en-US"/>
          </a:p>
        </p:txBody>
      </p:sp>
      <p:sp>
        <p:nvSpPr>
          <p:cNvPr id="1136" name="Oval 1135">
            <a:extLst>
              <a:ext uri="{FF2B5EF4-FFF2-40B4-BE49-F238E27FC236}">
                <a16:creationId xmlns:a16="http://schemas.microsoft.com/office/drawing/2014/main" id="{687F5508-F567-44FC-9A8C-BC26E654FEAF}"/>
              </a:ext>
            </a:extLst>
          </p:cNvPr>
          <p:cNvSpPr>
            <a:spLocks noChangeAspect="1"/>
          </p:cNvSpPr>
          <p:nvPr/>
        </p:nvSpPr>
        <p:spPr>
          <a:xfrm>
            <a:off x="2042795" y="5033751"/>
            <a:ext cx="161925" cy="164592"/>
          </a:xfrm>
          <a:prstGeom prst="ellipse">
            <a:avLst/>
          </a:prstGeom>
          <a:ln w="28575">
            <a:solidFill>
              <a:srgbClr val="FF0000"/>
            </a:solidFill>
          </a:ln>
        </p:spPr>
        <p:txBody>
          <a:bodyPr rtlCol="0" anchor="ctr"/>
          <a:lstStyle/>
          <a:p>
            <a:pPr algn="ctr"/>
            <a:endParaRPr lang="en-US"/>
          </a:p>
        </p:txBody>
      </p:sp>
      <p:sp>
        <p:nvSpPr>
          <p:cNvPr id="1137" name="Oval 1136">
            <a:extLst>
              <a:ext uri="{FF2B5EF4-FFF2-40B4-BE49-F238E27FC236}">
                <a16:creationId xmlns:a16="http://schemas.microsoft.com/office/drawing/2014/main" id="{86C4FB2F-AA89-4CAF-97D5-496B0CB9CE65}"/>
              </a:ext>
            </a:extLst>
          </p:cNvPr>
          <p:cNvSpPr>
            <a:spLocks noChangeAspect="1"/>
          </p:cNvSpPr>
          <p:nvPr/>
        </p:nvSpPr>
        <p:spPr>
          <a:xfrm>
            <a:off x="2287143" y="5033751"/>
            <a:ext cx="161925" cy="164592"/>
          </a:xfrm>
          <a:prstGeom prst="ellipse">
            <a:avLst/>
          </a:prstGeom>
          <a:ln w="28575">
            <a:solidFill>
              <a:srgbClr val="FF0000"/>
            </a:solidFill>
          </a:ln>
        </p:spPr>
        <p:txBody>
          <a:bodyPr rtlCol="0" anchor="ctr"/>
          <a:lstStyle/>
          <a:p>
            <a:pPr algn="ctr"/>
            <a:endParaRPr lang="en-US"/>
          </a:p>
        </p:txBody>
      </p:sp>
      <p:sp>
        <p:nvSpPr>
          <p:cNvPr id="1139" name="Oval 1138">
            <a:extLst>
              <a:ext uri="{FF2B5EF4-FFF2-40B4-BE49-F238E27FC236}">
                <a16:creationId xmlns:a16="http://schemas.microsoft.com/office/drawing/2014/main" id="{FAD948BA-8F93-4768-B3EC-2765B0758727}"/>
              </a:ext>
            </a:extLst>
          </p:cNvPr>
          <p:cNvSpPr>
            <a:spLocks noChangeAspect="1"/>
          </p:cNvSpPr>
          <p:nvPr/>
        </p:nvSpPr>
        <p:spPr>
          <a:xfrm>
            <a:off x="821055" y="5033751"/>
            <a:ext cx="161925" cy="164592"/>
          </a:xfrm>
          <a:prstGeom prst="ellipse">
            <a:avLst/>
          </a:prstGeom>
          <a:ln w="28575">
            <a:solidFill>
              <a:srgbClr val="FF0000"/>
            </a:solidFill>
          </a:ln>
        </p:spPr>
        <p:txBody>
          <a:bodyPr rtlCol="0" anchor="ctr"/>
          <a:lstStyle/>
          <a:p>
            <a:pPr algn="ctr"/>
            <a:endParaRPr lang="en-US"/>
          </a:p>
        </p:txBody>
      </p:sp>
      <p:sp>
        <p:nvSpPr>
          <p:cNvPr id="1140" name="Oval 1139">
            <a:extLst>
              <a:ext uri="{FF2B5EF4-FFF2-40B4-BE49-F238E27FC236}">
                <a16:creationId xmlns:a16="http://schemas.microsoft.com/office/drawing/2014/main" id="{784975FB-1A33-4200-AD75-A344735A5E8C}"/>
              </a:ext>
            </a:extLst>
          </p:cNvPr>
          <p:cNvSpPr>
            <a:spLocks noChangeAspect="1"/>
          </p:cNvSpPr>
          <p:nvPr/>
        </p:nvSpPr>
        <p:spPr>
          <a:xfrm>
            <a:off x="1065403" y="5033751"/>
            <a:ext cx="161925" cy="164592"/>
          </a:xfrm>
          <a:prstGeom prst="ellipse">
            <a:avLst/>
          </a:prstGeom>
          <a:ln w="28575">
            <a:solidFill>
              <a:srgbClr val="FF0000"/>
            </a:solidFill>
          </a:ln>
        </p:spPr>
        <p:txBody>
          <a:bodyPr rtlCol="0" anchor="ctr"/>
          <a:lstStyle/>
          <a:p>
            <a:pPr algn="ctr"/>
            <a:endParaRPr lang="en-US"/>
          </a:p>
        </p:txBody>
      </p:sp>
      <p:sp>
        <p:nvSpPr>
          <p:cNvPr id="1141" name="Oval 1140">
            <a:extLst>
              <a:ext uri="{FF2B5EF4-FFF2-40B4-BE49-F238E27FC236}">
                <a16:creationId xmlns:a16="http://schemas.microsoft.com/office/drawing/2014/main" id="{0FC5DE9F-3908-497D-8671-C02F11BD614D}"/>
              </a:ext>
            </a:extLst>
          </p:cNvPr>
          <p:cNvSpPr>
            <a:spLocks noChangeAspect="1"/>
          </p:cNvSpPr>
          <p:nvPr/>
        </p:nvSpPr>
        <p:spPr>
          <a:xfrm>
            <a:off x="1309751" y="5033751"/>
            <a:ext cx="161925" cy="164592"/>
          </a:xfrm>
          <a:prstGeom prst="ellipse">
            <a:avLst/>
          </a:prstGeom>
          <a:ln w="28575">
            <a:solidFill>
              <a:srgbClr val="FF0000"/>
            </a:solidFill>
          </a:ln>
        </p:spPr>
        <p:txBody>
          <a:bodyPr rtlCol="0" anchor="ctr"/>
          <a:lstStyle/>
          <a:p>
            <a:pPr algn="ctr"/>
            <a:endParaRPr lang="en-US"/>
          </a:p>
        </p:txBody>
      </p:sp>
      <p:sp>
        <p:nvSpPr>
          <p:cNvPr id="1142" name="Oval 1141">
            <a:extLst>
              <a:ext uri="{FF2B5EF4-FFF2-40B4-BE49-F238E27FC236}">
                <a16:creationId xmlns:a16="http://schemas.microsoft.com/office/drawing/2014/main" id="{23421508-A57A-4CED-AFB4-2258031C4C5A}"/>
              </a:ext>
            </a:extLst>
          </p:cNvPr>
          <p:cNvSpPr>
            <a:spLocks noChangeAspect="1"/>
          </p:cNvSpPr>
          <p:nvPr/>
        </p:nvSpPr>
        <p:spPr>
          <a:xfrm>
            <a:off x="3508883" y="5033751"/>
            <a:ext cx="161925" cy="164592"/>
          </a:xfrm>
          <a:prstGeom prst="ellipse">
            <a:avLst/>
          </a:prstGeom>
          <a:ln w="28575">
            <a:solidFill>
              <a:srgbClr val="FF0000"/>
            </a:solidFill>
          </a:ln>
        </p:spPr>
        <p:txBody>
          <a:bodyPr rtlCol="0" anchor="ctr"/>
          <a:lstStyle/>
          <a:p>
            <a:pPr algn="ctr"/>
            <a:endParaRPr lang="en-US"/>
          </a:p>
        </p:txBody>
      </p:sp>
      <p:sp>
        <p:nvSpPr>
          <p:cNvPr id="1143" name="Oval 1142">
            <a:extLst>
              <a:ext uri="{FF2B5EF4-FFF2-40B4-BE49-F238E27FC236}">
                <a16:creationId xmlns:a16="http://schemas.microsoft.com/office/drawing/2014/main" id="{16E2368A-A0AE-4B88-B88C-B68B5BFFC4F2}"/>
              </a:ext>
            </a:extLst>
          </p:cNvPr>
          <p:cNvSpPr>
            <a:spLocks noChangeAspect="1"/>
          </p:cNvSpPr>
          <p:nvPr/>
        </p:nvSpPr>
        <p:spPr>
          <a:xfrm>
            <a:off x="3753231" y="5033751"/>
            <a:ext cx="161925" cy="164592"/>
          </a:xfrm>
          <a:prstGeom prst="ellipse">
            <a:avLst/>
          </a:prstGeom>
          <a:ln w="28575">
            <a:solidFill>
              <a:srgbClr val="FF0000"/>
            </a:solidFill>
          </a:ln>
        </p:spPr>
        <p:txBody>
          <a:bodyPr rtlCol="0" anchor="ctr"/>
          <a:lstStyle/>
          <a:p>
            <a:pPr algn="ctr"/>
            <a:endParaRPr lang="en-US"/>
          </a:p>
        </p:txBody>
      </p:sp>
      <p:sp>
        <p:nvSpPr>
          <p:cNvPr id="1144" name="Oval 1143">
            <a:extLst>
              <a:ext uri="{FF2B5EF4-FFF2-40B4-BE49-F238E27FC236}">
                <a16:creationId xmlns:a16="http://schemas.microsoft.com/office/drawing/2014/main" id="{5F639EEA-B9FC-450C-9B12-F28DCDCD1689}"/>
              </a:ext>
            </a:extLst>
          </p:cNvPr>
          <p:cNvSpPr>
            <a:spLocks noChangeAspect="1"/>
          </p:cNvSpPr>
          <p:nvPr/>
        </p:nvSpPr>
        <p:spPr>
          <a:xfrm>
            <a:off x="3997579" y="5033751"/>
            <a:ext cx="161925" cy="164592"/>
          </a:xfrm>
          <a:prstGeom prst="ellipse">
            <a:avLst/>
          </a:prstGeom>
          <a:ln w="28575">
            <a:solidFill>
              <a:srgbClr val="FF0000"/>
            </a:solidFill>
          </a:ln>
        </p:spPr>
        <p:txBody>
          <a:bodyPr rtlCol="0" anchor="ctr"/>
          <a:lstStyle/>
          <a:p>
            <a:pPr algn="ctr"/>
            <a:endParaRPr lang="en-US"/>
          </a:p>
        </p:txBody>
      </p:sp>
      <p:sp>
        <p:nvSpPr>
          <p:cNvPr id="1145" name="Oval 1144">
            <a:extLst>
              <a:ext uri="{FF2B5EF4-FFF2-40B4-BE49-F238E27FC236}">
                <a16:creationId xmlns:a16="http://schemas.microsoft.com/office/drawing/2014/main" id="{F207D9BE-A823-44F5-A9CD-A24B8BCE39EF}"/>
              </a:ext>
            </a:extLst>
          </p:cNvPr>
          <p:cNvSpPr>
            <a:spLocks noChangeAspect="1"/>
          </p:cNvSpPr>
          <p:nvPr/>
        </p:nvSpPr>
        <p:spPr>
          <a:xfrm>
            <a:off x="4241927" y="5033751"/>
            <a:ext cx="161925" cy="164592"/>
          </a:xfrm>
          <a:prstGeom prst="ellipse">
            <a:avLst/>
          </a:prstGeom>
          <a:ln w="28575">
            <a:solidFill>
              <a:srgbClr val="FF0000"/>
            </a:solidFill>
          </a:ln>
        </p:spPr>
        <p:txBody>
          <a:bodyPr rtlCol="0" anchor="ctr"/>
          <a:lstStyle/>
          <a:p>
            <a:pPr algn="ctr"/>
            <a:endParaRPr lang="en-US"/>
          </a:p>
        </p:txBody>
      </p:sp>
      <p:sp>
        <p:nvSpPr>
          <p:cNvPr id="1146" name="Oval 1145">
            <a:extLst>
              <a:ext uri="{FF2B5EF4-FFF2-40B4-BE49-F238E27FC236}">
                <a16:creationId xmlns:a16="http://schemas.microsoft.com/office/drawing/2014/main" id="{AAEAFEC5-48B6-4D03-B077-876102A6B30A}"/>
              </a:ext>
            </a:extLst>
          </p:cNvPr>
          <p:cNvSpPr>
            <a:spLocks noChangeAspect="1"/>
          </p:cNvSpPr>
          <p:nvPr/>
        </p:nvSpPr>
        <p:spPr>
          <a:xfrm>
            <a:off x="4486275" y="5033751"/>
            <a:ext cx="161925" cy="164592"/>
          </a:xfrm>
          <a:prstGeom prst="ellipse">
            <a:avLst/>
          </a:prstGeom>
          <a:ln w="28575">
            <a:solidFill>
              <a:srgbClr val="FF0000"/>
            </a:solidFill>
          </a:ln>
        </p:spPr>
        <p:txBody>
          <a:bodyPr rtlCol="0" anchor="ctr"/>
          <a:lstStyle/>
          <a:p>
            <a:pPr algn="ctr"/>
            <a:endParaRPr lang="en-US"/>
          </a:p>
        </p:txBody>
      </p:sp>
      <p:sp>
        <p:nvSpPr>
          <p:cNvPr id="1150" name="Oval 1149">
            <a:extLst>
              <a:ext uri="{FF2B5EF4-FFF2-40B4-BE49-F238E27FC236}">
                <a16:creationId xmlns:a16="http://schemas.microsoft.com/office/drawing/2014/main" id="{86EA32EA-36F9-4288-8E51-43B222275DFF}"/>
              </a:ext>
            </a:extLst>
          </p:cNvPr>
          <p:cNvSpPr>
            <a:spLocks noChangeAspect="1"/>
          </p:cNvSpPr>
          <p:nvPr/>
        </p:nvSpPr>
        <p:spPr>
          <a:xfrm>
            <a:off x="5463667" y="5033751"/>
            <a:ext cx="161925" cy="164592"/>
          </a:xfrm>
          <a:prstGeom prst="ellipse">
            <a:avLst/>
          </a:prstGeom>
          <a:ln w="28575">
            <a:solidFill>
              <a:srgbClr val="FF0000"/>
            </a:solidFill>
          </a:ln>
        </p:spPr>
        <p:txBody>
          <a:bodyPr rtlCol="0" anchor="ctr"/>
          <a:lstStyle/>
          <a:p>
            <a:pPr algn="ctr"/>
            <a:endParaRPr lang="en-US"/>
          </a:p>
        </p:txBody>
      </p:sp>
      <p:sp>
        <p:nvSpPr>
          <p:cNvPr id="1155" name="Oval 1154">
            <a:extLst>
              <a:ext uri="{FF2B5EF4-FFF2-40B4-BE49-F238E27FC236}">
                <a16:creationId xmlns:a16="http://schemas.microsoft.com/office/drawing/2014/main" id="{9641BE37-3087-4DB9-8BF7-1088EA19D6F6}"/>
              </a:ext>
            </a:extLst>
          </p:cNvPr>
          <p:cNvSpPr>
            <a:spLocks noChangeAspect="1"/>
          </p:cNvSpPr>
          <p:nvPr/>
        </p:nvSpPr>
        <p:spPr>
          <a:xfrm>
            <a:off x="4730623" y="5033751"/>
            <a:ext cx="161925" cy="164592"/>
          </a:xfrm>
          <a:prstGeom prst="ellipse">
            <a:avLst/>
          </a:prstGeom>
          <a:ln w="28575">
            <a:solidFill>
              <a:srgbClr val="FF0000"/>
            </a:solidFill>
          </a:ln>
        </p:spPr>
        <p:txBody>
          <a:bodyPr rtlCol="0" anchor="ctr"/>
          <a:lstStyle/>
          <a:p>
            <a:pPr algn="ctr"/>
            <a:endParaRPr lang="en-US"/>
          </a:p>
        </p:txBody>
      </p:sp>
      <p:sp>
        <p:nvSpPr>
          <p:cNvPr id="1156" name="Oval 1155">
            <a:extLst>
              <a:ext uri="{FF2B5EF4-FFF2-40B4-BE49-F238E27FC236}">
                <a16:creationId xmlns:a16="http://schemas.microsoft.com/office/drawing/2014/main" id="{41060C7F-ED8B-41EB-91E2-5CEA5E224E12}"/>
              </a:ext>
            </a:extLst>
          </p:cNvPr>
          <p:cNvSpPr>
            <a:spLocks noChangeAspect="1"/>
          </p:cNvSpPr>
          <p:nvPr/>
        </p:nvSpPr>
        <p:spPr>
          <a:xfrm>
            <a:off x="4974971" y="5033751"/>
            <a:ext cx="161925" cy="164592"/>
          </a:xfrm>
          <a:prstGeom prst="ellipse">
            <a:avLst/>
          </a:prstGeom>
          <a:ln w="28575">
            <a:solidFill>
              <a:srgbClr val="FF0000"/>
            </a:solidFill>
          </a:ln>
        </p:spPr>
        <p:txBody>
          <a:bodyPr rtlCol="0" anchor="ctr"/>
          <a:lstStyle/>
          <a:p>
            <a:pPr algn="ctr"/>
            <a:endParaRPr lang="en-US"/>
          </a:p>
        </p:txBody>
      </p:sp>
      <p:sp>
        <p:nvSpPr>
          <p:cNvPr id="1157" name="Oval 1156">
            <a:extLst>
              <a:ext uri="{FF2B5EF4-FFF2-40B4-BE49-F238E27FC236}">
                <a16:creationId xmlns:a16="http://schemas.microsoft.com/office/drawing/2014/main" id="{56BD025E-CB47-415A-A0D0-B175EB1477E3}"/>
              </a:ext>
            </a:extLst>
          </p:cNvPr>
          <p:cNvSpPr>
            <a:spLocks noChangeAspect="1"/>
          </p:cNvSpPr>
          <p:nvPr/>
        </p:nvSpPr>
        <p:spPr>
          <a:xfrm>
            <a:off x="5219319" y="5033751"/>
            <a:ext cx="161925" cy="164592"/>
          </a:xfrm>
          <a:prstGeom prst="ellipse">
            <a:avLst/>
          </a:prstGeom>
          <a:ln w="28575">
            <a:solidFill>
              <a:srgbClr val="FF0000"/>
            </a:solidFill>
          </a:ln>
        </p:spPr>
        <p:txBody>
          <a:bodyPr rtlCol="0" anchor="ctr"/>
          <a:lstStyle/>
          <a:p>
            <a:pPr algn="ctr"/>
            <a:endParaRPr lang="en-US"/>
          </a:p>
        </p:txBody>
      </p:sp>
      <p:sp>
        <p:nvSpPr>
          <p:cNvPr id="1158" name="Oval 1157">
            <a:extLst>
              <a:ext uri="{FF2B5EF4-FFF2-40B4-BE49-F238E27FC236}">
                <a16:creationId xmlns:a16="http://schemas.microsoft.com/office/drawing/2014/main" id="{46BE146A-AF64-4F42-817A-A6B248475020}"/>
              </a:ext>
            </a:extLst>
          </p:cNvPr>
          <p:cNvSpPr>
            <a:spLocks noChangeAspect="1"/>
          </p:cNvSpPr>
          <p:nvPr/>
        </p:nvSpPr>
        <p:spPr>
          <a:xfrm>
            <a:off x="7418451" y="5033751"/>
            <a:ext cx="161925" cy="164592"/>
          </a:xfrm>
          <a:prstGeom prst="ellipse">
            <a:avLst/>
          </a:prstGeom>
          <a:ln w="28575">
            <a:solidFill>
              <a:srgbClr val="FF0000"/>
            </a:solidFill>
          </a:ln>
        </p:spPr>
        <p:txBody>
          <a:bodyPr rtlCol="0" anchor="ctr"/>
          <a:lstStyle/>
          <a:p>
            <a:pPr algn="ctr"/>
            <a:endParaRPr lang="en-US"/>
          </a:p>
        </p:txBody>
      </p:sp>
      <p:sp>
        <p:nvSpPr>
          <p:cNvPr id="1159" name="Oval 1158">
            <a:extLst>
              <a:ext uri="{FF2B5EF4-FFF2-40B4-BE49-F238E27FC236}">
                <a16:creationId xmlns:a16="http://schemas.microsoft.com/office/drawing/2014/main" id="{7D0D1C48-CA32-4598-BE84-3DC3E325F332}"/>
              </a:ext>
            </a:extLst>
          </p:cNvPr>
          <p:cNvSpPr>
            <a:spLocks noChangeAspect="1"/>
          </p:cNvSpPr>
          <p:nvPr/>
        </p:nvSpPr>
        <p:spPr>
          <a:xfrm>
            <a:off x="7662799" y="5033751"/>
            <a:ext cx="161925" cy="164592"/>
          </a:xfrm>
          <a:prstGeom prst="ellipse">
            <a:avLst/>
          </a:prstGeom>
          <a:ln w="28575">
            <a:solidFill>
              <a:srgbClr val="FF0000"/>
            </a:solidFill>
          </a:ln>
        </p:spPr>
        <p:txBody>
          <a:bodyPr rtlCol="0" anchor="ctr"/>
          <a:lstStyle/>
          <a:p>
            <a:pPr algn="ctr"/>
            <a:endParaRPr lang="en-US"/>
          </a:p>
        </p:txBody>
      </p:sp>
      <p:sp>
        <p:nvSpPr>
          <p:cNvPr id="1160" name="Oval 1159">
            <a:extLst>
              <a:ext uri="{FF2B5EF4-FFF2-40B4-BE49-F238E27FC236}">
                <a16:creationId xmlns:a16="http://schemas.microsoft.com/office/drawing/2014/main" id="{F4C8F0BF-B96E-4BCC-BDFC-0257FFB3E6E0}"/>
              </a:ext>
            </a:extLst>
          </p:cNvPr>
          <p:cNvSpPr>
            <a:spLocks noChangeAspect="1"/>
          </p:cNvSpPr>
          <p:nvPr/>
        </p:nvSpPr>
        <p:spPr>
          <a:xfrm>
            <a:off x="7907147" y="5033751"/>
            <a:ext cx="161925" cy="164592"/>
          </a:xfrm>
          <a:prstGeom prst="ellipse">
            <a:avLst/>
          </a:prstGeom>
          <a:ln w="28575">
            <a:solidFill>
              <a:srgbClr val="FF0000"/>
            </a:solidFill>
          </a:ln>
        </p:spPr>
        <p:txBody>
          <a:bodyPr rtlCol="0" anchor="ctr"/>
          <a:lstStyle/>
          <a:p>
            <a:pPr algn="ctr"/>
            <a:endParaRPr lang="en-US"/>
          </a:p>
        </p:txBody>
      </p:sp>
      <p:sp>
        <p:nvSpPr>
          <p:cNvPr id="1162" name="Oval 1161">
            <a:extLst>
              <a:ext uri="{FF2B5EF4-FFF2-40B4-BE49-F238E27FC236}">
                <a16:creationId xmlns:a16="http://schemas.microsoft.com/office/drawing/2014/main" id="{A61A9DA6-B881-40C8-9233-D8AEC9E15B0B}"/>
              </a:ext>
            </a:extLst>
          </p:cNvPr>
          <p:cNvSpPr>
            <a:spLocks noChangeAspect="1"/>
          </p:cNvSpPr>
          <p:nvPr/>
        </p:nvSpPr>
        <p:spPr>
          <a:xfrm>
            <a:off x="6685407" y="5033751"/>
            <a:ext cx="161925" cy="164592"/>
          </a:xfrm>
          <a:prstGeom prst="ellipse">
            <a:avLst/>
          </a:prstGeom>
          <a:ln w="28575">
            <a:solidFill>
              <a:srgbClr val="FF0000"/>
            </a:solidFill>
          </a:ln>
        </p:spPr>
        <p:txBody>
          <a:bodyPr rtlCol="0" anchor="ctr"/>
          <a:lstStyle/>
          <a:p>
            <a:pPr algn="ctr"/>
            <a:endParaRPr lang="en-US"/>
          </a:p>
        </p:txBody>
      </p:sp>
      <p:sp>
        <p:nvSpPr>
          <p:cNvPr id="1163" name="Oval 1162">
            <a:extLst>
              <a:ext uri="{FF2B5EF4-FFF2-40B4-BE49-F238E27FC236}">
                <a16:creationId xmlns:a16="http://schemas.microsoft.com/office/drawing/2014/main" id="{5801373B-98A2-484D-9115-98D64A8D23BF}"/>
              </a:ext>
            </a:extLst>
          </p:cNvPr>
          <p:cNvSpPr>
            <a:spLocks noChangeAspect="1"/>
          </p:cNvSpPr>
          <p:nvPr/>
        </p:nvSpPr>
        <p:spPr>
          <a:xfrm>
            <a:off x="6929755" y="5033751"/>
            <a:ext cx="161925" cy="164592"/>
          </a:xfrm>
          <a:prstGeom prst="ellipse">
            <a:avLst/>
          </a:prstGeom>
          <a:ln w="28575">
            <a:solidFill>
              <a:srgbClr val="FF0000"/>
            </a:solidFill>
          </a:ln>
        </p:spPr>
        <p:txBody>
          <a:bodyPr rtlCol="0" anchor="ctr"/>
          <a:lstStyle/>
          <a:p>
            <a:pPr algn="ctr"/>
            <a:endParaRPr lang="en-US"/>
          </a:p>
        </p:txBody>
      </p:sp>
      <p:sp>
        <p:nvSpPr>
          <p:cNvPr id="1167" name="Oval 1166">
            <a:extLst>
              <a:ext uri="{FF2B5EF4-FFF2-40B4-BE49-F238E27FC236}">
                <a16:creationId xmlns:a16="http://schemas.microsoft.com/office/drawing/2014/main" id="{3CCE3DDE-3782-4768-85EF-687044D49F96}"/>
              </a:ext>
            </a:extLst>
          </p:cNvPr>
          <p:cNvSpPr>
            <a:spLocks noChangeAspect="1"/>
          </p:cNvSpPr>
          <p:nvPr/>
        </p:nvSpPr>
        <p:spPr>
          <a:xfrm>
            <a:off x="1798447" y="5276417"/>
            <a:ext cx="161925" cy="164592"/>
          </a:xfrm>
          <a:prstGeom prst="ellipse">
            <a:avLst/>
          </a:prstGeom>
          <a:ln w="28575">
            <a:solidFill>
              <a:srgbClr val="FF0000"/>
            </a:solidFill>
          </a:ln>
        </p:spPr>
        <p:txBody>
          <a:bodyPr rtlCol="0" anchor="ctr"/>
          <a:lstStyle/>
          <a:p>
            <a:pPr algn="ctr"/>
            <a:endParaRPr lang="en-US"/>
          </a:p>
        </p:txBody>
      </p:sp>
      <p:sp>
        <p:nvSpPr>
          <p:cNvPr id="1168" name="Oval 1167">
            <a:extLst>
              <a:ext uri="{FF2B5EF4-FFF2-40B4-BE49-F238E27FC236}">
                <a16:creationId xmlns:a16="http://schemas.microsoft.com/office/drawing/2014/main" id="{563CC542-F042-4E80-8927-73ED3077E52E}"/>
              </a:ext>
            </a:extLst>
          </p:cNvPr>
          <p:cNvSpPr>
            <a:spLocks noChangeAspect="1"/>
          </p:cNvSpPr>
          <p:nvPr/>
        </p:nvSpPr>
        <p:spPr>
          <a:xfrm>
            <a:off x="2042795" y="5276417"/>
            <a:ext cx="161925" cy="164592"/>
          </a:xfrm>
          <a:prstGeom prst="ellipse">
            <a:avLst/>
          </a:prstGeom>
          <a:ln w="28575">
            <a:solidFill>
              <a:srgbClr val="FF0000"/>
            </a:solidFill>
          </a:ln>
        </p:spPr>
        <p:txBody>
          <a:bodyPr rtlCol="0" anchor="ctr"/>
          <a:lstStyle/>
          <a:p>
            <a:pPr algn="ctr"/>
            <a:endParaRPr lang="en-US"/>
          </a:p>
        </p:txBody>
      </p:sp>
      <p:sp>
        <p:nvSpPr>
          <p:cNvPr id="1170" name="Oval 1169">
            <a:extLst>
              <a:ext uri="{FF2B5EF4-FFF2-40B4-BE49-F238E27FC236}">
                <a16:creationId xmlns:a16="http://schemas.microsoft.com/office/drawing/2014/main" id="{05452DE2-8DEF-47E4-B7C5-8FFA50AFCE87}"/>
              </a:ext>
            </a:extLst>
          </p:cNvPr>
          <p:cNvSpPr>
            <a:spLocks noChangeAspect="1"/>
          </p:cNvSpPr>
          <p:nvPr/>
        </p:nvSpPr>
        <p:spPr>
          <a:xfrm>
            <a:off x="2531491" y="5276417"/>
            <a:ext cx="161925" cy="164592"/>
          </a:xfrm>
          <a:prstGeom prst="ellipse">
            <a:avLst/>
          </a:prstGeom>
          <a:ln w="28575">
            <a:solidFill>
              <a:srgbClr val="FF0000"/>
            </a:solidFill>
          </a:ln>
        </p:spPr>
        <p:txBody>
          <a:bodyPr rtlCol="0" anchor="ctr"/>
          <a:lstStyle/>
          <a:p>
            <a:pPr algn="ctr"/>
            <a:endParaRPr lang="en-US"/>
          </a:p>
        </p:txBody>
      </p:sp>
      <p:sp>
        <p:nvSpPr>
          <p:cNvPr id="1171" name="Oval 1170">
            <a:extLst>
              <a:ext uri="{FF2B5EF4-FFF2-40B4-BE49-F238E27FC236}">
                <a16:creationId xmlns:a16="http://schemas.microsoft.com/office/drawing/2014/main" id="{485DA644-0D6E-4CA8-A43D-4F48683A32B4}"/>
              </a:ext>
            </a:extLst>
          </p:cNvPr>
          <p:cNvSpPr>
            <a:spLocks noChangeAspect="1"/>
          </p:cNvSpPr>
          <p:nvPr/>
        </p:nvSpPr>
        <p:spPr>
          <a:xfrm>
            <a:off x="821055" y="5276417"/>
            <a:ext cx="161925" cy="164592"/>
          </a:xfrm>
          <a:prstGeom prst="ellipse">
            <a:avLst/>
          </a:prstGeom>
          <a:ln w="28575">
            <a:solidFill>
              <a:srgbClr val="FF0000"/>
            </a:solidFill>
          </a:ln>
        </p:spPr>
        <p:txBody>
          <a:bodyPr rtlCol="0" anchor="ctr"/>
          <a:lstStyle/>
          <a:p>
            <a:pPr algn="ctr"/>
            <a:endParaRPr lang="en-US"/>
          </a:p>
        </p:txBody>
      </p:sp>
      <p:sp>
        <p:nvSpPr>
          <p:cNvPr id="1172" name="Oval 1171">
            <a:extLst>
              <a:ext uri="{FF2B5EF4-FFF2-40B4-BE49-F238E27FC236}">
                <a16:creationId xmlns:a16="http://schemas.microsoft.com/office/drawing/2014/main" id="{EE4924B3-A7F2-4BD7-B300-D5503263D3E5}"/>
              </a:ext>
            </a:extLst>
          </p:cNvPr>
          <p:cNvSpPr>
            <a:spLocks noChangeAspect="1"/>
          </p:cNvSpPr>
          <p:nvPr/>
        </p:nvSpPr>
        <p:spPr>
          <a:xfrm>
            <a:off x="1065403" y="5276417"/>
            <a:ext cx="161925" cy="164592"/>
          </a:xfrm>
          <a:prstGeom prst="ellipse">
            <a:avLst/>
          </a:prstGeom>
          <a:ln w="28575">
            <a:solidFill>
              <a:srgbClr val="FF0000"/>
            </a:solidFill>
          </a:ln>
        </p:spPr>
        <p:txBody>
          <a:bodyPr rtlCol="0" anchor="ctr"/>
          <a:lstStyle/>
          <a:p>
            <a:pPr algn="ctr"/>
            <a:endParaRPr lang="en-US"/>
          </a:p>
        </p:txBody>
      </p:sp>
      <p:sp>
        <p:nvSpPr>
          <p:cNvPr id="1173" name="Oval 1172">
            <a:extLst>
              <a:ext uri="{FF2B5EF4-FFF2-40B4-BE49-F238E27FC236}">
                <a16:creationId xmlns:a16="http://schemas.microsoft.com/office/drawing/2014/main" id="{525903CB-CA8E-4A0D-BFFC-04BEEADA9D65}"/>
              </a:ext>
            </a:extLst>
          </p:cNvPr>
          <p:cNvSpPr>
            <a:spLocks noChangeAspect="1"/>
          </p:cNvSpPr>
          <p:nvPr/>
        </p:nvSpPr>
        <p:spPr>
          <a:xfrm>
            <a:off x="1309751" y="5276417"/>
            <a:ext cx="161925" cy="164592"/>
          </a:xfrm>
          <a:prstGeom prst="ellipse">
            <a:avLst/>
          </a:prstGeom>
          <a:ln w="28575">
            <a:solidFill>
              <a:srgbClr val="FF0000"/>
            </a:solidFill>
          </a:ln>
        </p:spPr>
        <p:txBody>
          <a:bodyPr rtlCol="0" anchor="ctr"/>
          <a:lstStyle/>
          <a:p>
            <a:pPr algn="ctr"/>
            <a:endParaRPr lang="en-US"/>
          </a:p>
        </p:txBody>
      </p:sp>
      <p:sp>
        <p:nvSpPr>
          <p:cNvPr id="1175" name="Oval 1174">
            <a:extLst>
              <a:ext uri="{FF2B5EF4-FFF2-40B4-BE49-F238E27FC236}">
                <a16:creationId xmlns:a16="http://schemas.microsoft.com/office/drawing/2014/main" id="{0FB26AA3-6F35-49CB-9E1D-381700C22C0E}"/>
              </a:ext>
            </a:extLst>
          </p:cNvPr>
          <p:cNvSpPr>
            <a:spLocks noChangeAspect="1"/>
          </p:cNvSpPr>
          <p:nvPr/>
        </p:nvSpPr>
        <p:spPr>
          <a:xfrm>
            <a:off x="3753231" y="5276417"/>
            <a:ext cx="161925" cy="164592"/>
          </a:xfrm>
          <a:prstGeom prst="ellipse">
            <a:avLst/>
          </a:prstGeom>
          <a:ln w="28575">
            <a:solidFill>
              <a:srgbClr val="FF0000"/>
            </a:solidFill>
          </a:ln>
        </p:spPr>
        <p:txBody>
          <a:bodyPr rtlCol="0" anchor="ctr"/>
          <a:lstStyle/>
          <a:p>
            <a:pPr algn="ctr"/>
            <a:endParaRPr lang="en-US"/>
          </a:p>
        </p:txBody>
      </p:sp>
      <p:sp>
        <p:nvSpPr>
          <p:cNvPr id="1176" name="Oval 1175">
            <a:extLst>
              <a:ext uri="{FF2B5EF4-FFF2-40B4-BE49-F238E27FC236}">
                <a16:creationId xmlns:a16="http://schemas.microsoft.com/office/drawing/2014/main" id="{6E28F7D6-FD63-4E48-AF7F-39BC32C578C9}"/>
              </a:ext>
            </a:extLst>
          </p:cNvPr>
          <p:cNvSpPr>
            <a:spLocks noChangeAspect="1"/>
          </p:cNvSpPr>
          <p:nvPr/>
        </p:nvSpPr>
        <p:spPr>
          <a:xfrm>
            <a:off x="3997579" y="5276417"/>
            <a:ext cx="161925" cy="164592"/>
          </a:xfrm>
          <a:prstGeom prst="ellipse">
            <a:avLst/>
          </a:prstGeom>
          <a:ln w="28575">
            <a:solidFill>
              <a:srgbClr val="FF0000"/>
            </a:solidFill>
          </a:ln>
        </p:spPr>
        <p:txBody>
          <a:bodyPr rtlCol="0" anchor="ctr"/>
          <a:lstStyle/>
          <a:p>
            <a:pPr algn="ctr"/>
            <a:endParaRPr lang="en-US"/>
          </a:p>
        </p:txBody>
      </p:sp>
      <p:sp>
        <p:nvSpPr>
          <p:cNvPr id="1177" name="Oval 1176">
            <a:extLst>
              <a:ext uri="{FF2B5EF4-FFF2-40B4-BE49-F238E27FC236}">
                <a16:creationId xmlns:a16="http://schemas.microsoft.com/office/drawing/2014/main" id="{2B69E6C6-0B26-4224-ACDF-37FFC54F06F7}"/>
              </a:ext>
            </a:extLst>
          </p:cNvPr>
          <p:cNvSpPr>
            <a:spLocks noChangeAspect="1"/>
          </p:cNvSpPr>
          <p:nvPr/>
        </p:nvSpPr>
        <p:spPr>
          <a:xfrm>
            <a:off x="4241927" y="5276417"/>
            <a:ext cx="161925" cy="164592"/>
          </a:xfrm>
          <a:prstGeom prst="ellipse">
            <a:avLst/>
          </a:prstGeom>
          <a:ln w="28575">
            <a:solidFill>
              <a:srgbClr val="FF0000"/>
            </a:solidFill>
          </a:ln>
        </p:spPr>
        <p:txBody>
          <a:bodyPr rtlCol="0" anchor="ctr"/>
          <a:lstStyle/>
          <a:p>
            <a:pPr algn="ctr"/>
            <a:endParaRPr lang="en-US"/>
          </a:p>
        </p:txBody>
      </p:sp>
      <p:sp>
        <p:nvSpPr>
          <p:cNvPr id="1179" name="Oval 1178">
            <a:extLst>
              <a:ext uri="{FF2B5EF4-FFF2-40B4-BE49-F238E27FC236}">
                <a16:creationId xmlns:a16="http://schemas.microsoft.com/office/drawing/2014/main" id="{873205B2-FDD2-4FB5-88E5-320138A3710C}"/>
              </a:ext>
            </a:extLst>
          </p:cNvPr>
          <p:cNvSpPr>
            <a:spLocks noChangeAspect="1"/>
          </p:cNvSpPr>
          <p:nvPr/>
        </p:nvSpPr>
        <p:spPr>
          <a:xfrm>
            <a:off x="2775839" y="5276417"/>
            <a:ext cx="161925" cy="164592"/>
          </a:xfrm>
          <a:prstGeom prst="ellipse">
            <a:avLst/>
          </a:prstGeom>
          <a:ln w="28575">
            <a:solidFill>
              <a:srgbClr val="FF0000"/>
            </a:solidFill>
          </a:ln>
        </p:spPr>
        <p:txBody>
          <a:bodyPr rtlCol="0" anchor="ctr"/>
          <a:lstStyle/>
          <a:p>
            <a:pPr algn="ctr"/>
            <a:endParaRPr lang="en-US"/>
          </a:p>
        </p:txBody>
      </p:sp>
      <p:sp>
        <p:nvSpPr>
          <p:cNvPr id="1180" name="Oval 1179">
            <a:extLst>
              <a:ext uri="{FF2B5EF4-FFF2-40B4-BE49-F238E27FC236}">
                <a16:creationId xmlns:a16="http://schemas.microsoft.com/office/drawing/2014/main" id="{FEBA4964-6ACF-4A4B-94A1-42A13CA4B1CF}"/>
              </a:ext>
            </a:extLst>
          </p:cNvPr>
          <p:cNvSpPr>
            <a:spLocks noChangeAspect="1"/>
          </p:cNvSpPr>
          <p:nvPr/>
        </p:nvSpPr>
        <p:spPr>
          <a:xfrm>
            <a:off x="3020187" y="5276417"/>
            <a:ext cx="161925" cy="164592"/>
          </a:xfrm>
          <a:prstGeom prst="ellipse">
            <a:avLst/>
          </a:prstGeom>
          <a:ln w="28575">
            <a:solidFill>
              <a:srgbClr val="FF0000"/>
            </a:solidFill>
          </a:ln>
        </p:spPr>
        <p:txBody>
          <a:bodyPr rtlCol="0" anchor="ctr"/>
          <a:lstStyle/>
          <a:p>
            <a:pPr algn="ctr"/>
            <a:endParaRPr lang="en-US"/>
          </a:p>
        </p:txBody>
      </p:sp>
      <p:sp>
        <p:nvSpPr>
          <p:cNvPr id="1181" name="Oval 1180">
            <a:extLst>
              <a:ext uri="{FF2B5EF4-FFF2-40B4-BE49-F238E27FC236}">
                <a16:creationId xmlns:a16="http://schemas.microsoft.com/office/drawing/2014/main" id="{CCB443C9-B260-45DD-BC34-6F87E04F0DDA}"/>
              </a:ext>
            </a:extLst>
          </p:cNvPr>
          <p:cNvSpPr>
            <a:spLocks noChangeAspect="1"/>
          </p:cNvSpPr>
          <p:nvPr/>
        </p:nvSpPr>
        <p:spPr>
          <a:xfrm>
            <a:off x="3264535" y="5276417"/>
            <a:ext cx="161925" cy="164592"/>
          </a:xfrm>
          <a:prstGeom prst="ellipse">
            <a:avLst/>
          </a:prstGeom>
          <a:ln w="28575">
            <a:solidFill>
              <a:srgbClr val="FF0000"/>
            </a:solidFill>
          </a:ln>
        </p:spPr>
        <p:txBody>
          <a:bodyPr rtlCol="0" anchor="ctr"/>
          <a:lstStyle/>
          <a:p>
            <a:pPr algn="ctr"/>
            <a:endParaRPr lang="en-US"/>
          </a:p>
        </p:txBody>
      </p:sp>
      <p:sp>
        <p:nvSpPr>
          <p:cNvPr id="1183" name="Oval 1182">
            <a:extLst>
              <a:ext uri="{FF2B5EF4-FFF2-40B4-BE49-F238E27FC236}">
                <a16:creationId xmlns:a16="http://schemas.microsoft.com/office/drawing/2014/main" id="{64CC215C-02DA-4467-BC2D-9082B9C39467}"/>
              </a:ext>
            </a:extLst>
          </p:cNvPr>
          <p:cNvSpPr>
            <a:spLocks noChangeAspect="1"/>
          </p:cNvSpPr>
          <p:nvPr/>
        </p:nvSpPr>
        <p:spPr>
          <a:xfrm>
            <a:off x="5708015" y="5276417"/>
            <a:ext cx="161925" cy="164592"/>
          </a:xfrm>
          <a:prstGeom prst="ellipse">
            <a:avLst/>
          </a:prstGeom>
          <a:ln w="28575">
            <a:solidFill>
              <a:srgbClr val="FF0000"/>
            </a:solidFill>
          </a:ln>
        </p:spPr>
        <p:txBody>
          <a:bodyPr rtlCol="0" anchor="ctr"/>
          <a:lstStyle/>
          <a:p>
            <a:pPr algn="ctr"/>
            <a:endParaRPr lang="en-US"/>
          </a:p>
        </p:txBody>
      </p:sp>
      <p:sp>
        <p:nvSpPr>
          <p:cNvPr id="1184" name="Oval 1183">
            <a:extLst>
              <a:ext uri="{FF2B5EF4-FFF2-40B4-BE49-F238E27FC236}">
                <a16:creationId xmlns:a16="http://schemas.microsoft.com/office/drawing/2014/main" id="{DCF5E8DB-3541-42C6-A7C7-DF1E4269963B}"/>
              </a:ext>
            </a:extLst>
          </p:cNvPr>
          <p:cNvSpPr>
            <a:spLocks noChangeAspect="1"/>
          </p:cNvSpPr>
          <p:nvPr/>
        </p:nvSpPr>
        <p:spPr>
          <a:xfrm>
            <a:off x="5952363" y="5276417"/>
            <a:ext cx="161925" cy="164592"/>
          </a:xfrm>
          <a:prstGeom prst="ellipse">
            <a:avLst/>
          </a:prstGeom>
          <a:ln w="28575">
            <a:solidFill>
              <a:srgbClr val="FF0000"/>
            </a:solidFill>
          </a:ln>
        </p:spPr>
        <p:txBody>
          <a:bodyPr rtlCol="0" anchor="ctr"/>
          <a:lstStyle/>
          <a:p>
            <a:pPr algn="ctr"/>
            <a:endParaRPr lang="en-US"/>
          </a:p>
        </p:txBody>
      </p:sp>
      <p:sp>
        <p:nvSpPr>
          <p:cNvPr id="1185" name="Oval 1184">
            <a:extLst>
              <a:ext uri="{FF2B5EF4-FFF2-40B4-BE49-F238E27FC236}">
                <a16:creationId xmlns:a16="http://schemas.microsoft.com/office/drawing/2014/main" id="{ADED0466-CB32-4D4A-8700-50E8E8F48EAD}"/>
              </a:ext>
            </a:extLst>
          </p:cNvPr>
          <p:cNvSpPr>
            <a:spLocks noChangeAspect="1"/>
          </p:cNvSpPr>
          <p:nvPr/>
        </p:nvSpPr>
        <p:spPr>
          <a:xfrm>
            <a:off x="6196711" y="5276417"/>
            <a:ext cx="161925" cy="164592"/>
          </a:xfrm>
          <a:prstGeom prst="ellipse">
            <a:avLst/>
          </a:prstGeom>
          <a:ln w="28575">
            <a:solidFill>
              <a:srgbClr val="FF0000"/>
            </a:solidFill>
          </a:ln>
        </p:spPr>
        <p:txBody>
          <a:bodyPr rtlCol="0" anchor="ctr"/>
          <a:lstStyle/>
          <a:p>
            <a:pPr algn="ctr"/>
            <a:endParaRPr lang="en-US"/>
          </a:p>
        </p:txBody>
      </p:sp>
      <p:sp>
        <p:nvSpPr>
          <p:cNvPr id="1186" name="Oval 1185">
            <a:extLst>
              <a:ext uri="{FF2B5EF4-FFF2-40B4-BE49-F238E27FC236}">
                <a16:creationId xmlns:a16="http://schemas.microsoft.com/office/drawing/2014/main" id="{C137BB10-CEC5-4AAD-8241-0BFB0F402FA5}"/>
              </a:ext>
            </a:extLst>
          </p:cNvPr>
          <p:cNvSpPr>
            <a:spLocks noChangeAspect="1"/>
          </p:cNvSpPr>
          <p:nvPr/>
        </p:nvSpPr>
        <p:spPr>
          <a:xfrm>
            <a:off x="6441059" y="5276417"/>
            <a:ext cx="161925" cy="164592"/>
          </a:xfrm>
          <a:prstGeom prst="ellipse">
            <a:avLst/>
          </a:prstGeom>
          <a:ln w="28575">
            <a:solidFill>
              <a:srgbClr val="FF0000"/>
            </a:solidFill>
          </a:ln>
        </p:spPr>
        <p:txBody>
          <a:bodyPr rtlCol="0" anchor="ctr"/>
          <a:lstStyle/>
          <a:p>
            <a:pPr algn="ctr"/>
            <a:endParaRPr lang="en-US"/>
          </a:p>
        </p:txBody>
      </p:sp>
      <p:sp>
        <p:nvSpPr>
          <p:cNvPr id="1187" name="Oval 1186">
            <a:extLst>
              <a:ext uri="{FF2B5EF4-FFF2-40B4-BE49-F238E27FC236}">
                <a16:creationId xmlns:a16="http://schemas.microsoft.com/office/drawing/2014/main" id="{9068EBD6-82B7-4979-B8B7-8FA19057CA0D}"/>
              </a:ext>
            </a:extLst>
          </p:cNvPr>
          <p:cNvSpPr>
            <a:spLocks noChangeAspect="1"/>
          </p:cNvSpPr>
          <p:nvPr/>
        </p:nvSpPr>
        <p:spPr>
          <a:xfrm>
            <a:off x="4730623" y="5276417"/>
            <a:ext cx="161925" cy="164592"/>
          </a:xfrm>
          <a:prstGeom prst="ellipse">
            <a:avLst/>
          </a:prstGeom>
          <a:ln w="28575">
            <a:solidFill>
              <a:srgbClr val="FF0000"/>
            </a:solidFill>
          </a:ln>
        </p:spPr>
        <p:txBody>
          <a:bodyPr rtlCol="0" anchor="ctr"/>
          <a:lstStyle/>
          <a:p>
            <a:pPr algn="ctr"/>
            <a:endParaRPr lang="en-US"/>
          </a:p>
        </p:txBody>
      </p:sp>
      <p:sp>
        <p:nvSpPr>
          <p:cNvPr id="1188" name="Oval 1187">
            <a:extLst>
              <a:ext uri="{FF2B5EF4-FFF2-40B4-BE49-F238E27FC236}">
                <a16:creationId xmlns:a16="http://schemas.microsoft.com/office/drawing/2014/main" id="{3985F49E-7FD7-4886-B869-28B6D6FF01DC}"/>
              </a:ext>
            </a:extLst>
          </p:cNvPr>
          <p:cNvSpPr>
            <a:spLocks noChangeAspect="1"/>
          </p:cNvSpPr>
          <p:nvPr/>
        </p:nvSpPr>
        <p:spPr>
          <a:xfrm>
            <a:off x="4974971" y="5276417"/>
            <a:ext cx="161925" cy="164592"/>
          </a:xfrm>
          <a:prstGeom prst="ellipse">
            <a:avLst/>
          </a:prstGeom>
          <a:ln w="28575">
            <a:solidFill>
              <a:srgbClr val="FF0000"/>
            </a:solidFill>
          </a:ln>
        </p:spPr>
        <p:txBody>
          <a:bodyPr rtlCol="0" anchor="ctr"/>
          <a:lstStyle/>
          <a:p>
            <a:pPr algn="ctr"/>
            <a:endParaRPr lang="en-US"/>
          </a:p>
        </p:txBody>
      </p:sp>
      <p:sp>
        <p:nvSpPr>
          <p:cNvPr id="1189" name="Oval 1188">
            <a:extLst>
              <a:ext uri="{FF2B5EF4-FFF2-40B4-BE49-F238E27FC236}">
                <a16:creationId xmlns:a16="http://schemas.microsoft.com/office/drawing/2014/main" id="{1D0712DF-06FC-4D22-B20E-5F2919884508}"/>
              </a:ext>
            </a:extLst>
          </p:cNvPr>
          <p:cNvSpPr>
            <a:spLocks noChangeAspect="1"/>
          </p:cNvSpPr>
          <p:nvPr/>
        </p:nvSpPr>
        <p:spPr>
          <a:xfrm>
            <a:off x="5219319" y="5276417"/>
            <a:ext cx="161925" cy="164592"/>
          </a:xfrm>
          <a:prstGeom prst="ellipse">
            <a:avLst/>
          </a:prstGeom>
          <a:ln w="28575">
            <a:solidFill>
              <a:srgbClr val="FF0000"/>
            </a:solidFill>
          </a:ln>
        </p:spPr>
        <p:txBody>
          <a:bodyPr rtlCol="0" anchor="ctr"/>
          <a:lstStyle/>
          <a:p>
            <a:pPr algn="ctr"/>
            <a:endParaRPr lang="en-US"/>
          </a:p>
        </p:txBody>
      </p:sp>
      <p:sp>
        <p:nvSpPr>
          <p:cNvPr id="1191" name="Oval 1190">
            <a:extLst>
              <a:ext uri="{FF2B5EF4-FFF2-40B4-BE49-F238E27FC236}">
                <a16:creationId xmlns:a16="http://schemas.microsoft.com/office/drawing/2014/main" id="{D45549D9-1EDE-469B-AC34-39EEC082F425}"/>
              </a:ext>
            </a:extLst>
          </p:cNvPr>
          <p:cNvSpPr>
            <a:spLocks noChangeAspect="1"/>
          </p:cNvSpPr>
          <p:nvPr/>
        </p:nvSpPr>
        <p:spPr>
          <a:xfrm>
            <a:off x="7662799" y="5276417"/>
            <a:ext cx="161925" cy="164592"/>
          </a:xfrm>
          <a:prstGeom prst="ellipse">
            <a:avLst/>
          </a:prstGeom>
          <a:ln w="28575">
            <a:solidFill>
              <a:srgbClr val="FF0000"/>
            </a:solidFill>
          </a:ln>
        </p:spPr>
        <p:txBody>
          <a:bodyPr rtlCol="0" anchor="ctr"/>
          <a:lstStyle/>
          <a:p>
            <a:pPr algn="ctr"/>
            <a:endParaRPr lang="en-US"/>
          </a:p>
        </p:txBody>
      </p:sp>
      <p:sp>
        <p:nvSpPr>
          <p:cNvPr id="1192" name="Oval 1191">
            <a:extLst>
              <a:ext uri="{FF2B5EF4-FFF2-40B4-BE49-F238E27FC236}">
                <a16:creationId xmlns:a16="http://schemas.microsoft.com/office/drawing/2014/main" id="{0D713133-10F8-4CC5-8185-F0D3794646B7}"/>
              </a:ext>
            </a:extLst>
          </p:cNvPr>
          <p:cNvSpPr>
            <a:spLocks noChangeAspect="1"/>
          </p:cNvSpPr>
          <p:nvPr/>
        </p:nvSpPr>
        <p:spPr>
          <a:xfrm>
            <a:off x="7907147" y="5276417"/>
            <a:ext cx="161925" cy="164592"/>
          </a:xfrm>
          <a:prstGeom prst="ellipse">
            <a:avLst/>
          </a:prstGeom>
          <a:ln w="28575">
            <a:solidFill>
              <a:srgbClr val="FF0000"/>
            </a:solidFill>
          </a:ln>
        </p:spPr>
        <p:txBody>
          <a:bodyPr rtlCol="0" anchor="ctr"/>
          <a:lstStyle/>
          <a:p>
            <a:pPr algn="ctr"/>
            <a:endParaRPr lang="en-US"/>
          </a:p>
        </p:txBody>
      </p:sp>
      <p:sp>
        <p:nvSpPr>
          <p:cNvPr id="1195" name="Oval 1194">
            <a:extLst>
              <a:ext uri="{FF2B5EF4-FFF2-40B4-BE49-F238E27FC236}">
                <a16:creationId xmlns:a16="http://schemas.microsoft.com/office/drawing/2014/main" id="{028EC51C-EACF-4580-BD61-D4DEE406ED59}"/>
              </a:ext>
            </a:extLst>
          </p:cNvPr>
          <p:cNvSpPr>
            <a:spLocks noChangeAspect="1"/>
          </p:cNvSpPr>
          <p:nvPr/>
        </p:nvSpPr>
        <p:spPr>
          <a:xfrm>
            <a:off x="6929755" y="5276417"/>
            <a:ext cx="161925" cy="164592"/>
          </a:xfrm>
          <a:prstGeom prst="ellipse">
            <a:avLst/>
          </a:prstGeom>
          <a:ln w="28575">
            <a:solidFill>
              <a:srgbClr val="FF0000"/>
            </a:solidFill>
          </a:ln>
        </p:spPr>
        <p:txBody>
          <a:bodyPr rtlCol="0" anchor="ctr"/>
          <a:lstStyle/>
          <a:p>
            <a:pPr algn="ctr"/>
            <a:endParaRPr lang="en-US"/>
          </a:p>
        </p:txBody>
      </p:sp>
      <p:sp>
        <p:nvSpPr>
          <p:cNvPr id="1196" name="Oval 1195">
            <a:extLst>
              <a:ext uri="{FF2B5EF4-FFF2-40B4-BE49-F238E27FC236}">
                <a16:creationId xmlns:a16="http://schemas.microsoft.com/office/drawing/2014/main" id="{029325BA-2FF7-46F7-8941-3659CF54E977}"/>
              </a:ext>
            </a:extLst>
          </p:cNvPr>
          <p:cNvSpPr>
            <a:spLocks noChangeAspect="1"/>
          </p:cNvSpPr>
          <p:nvPr/>
        </p:nvSpPr>
        <p:spPr>
          <a:xfrm>
            <a:off x="7174103" y="5276417"/>
            <a:ext cx="161925" cy="164592"/>
          </a:xfrm>
          <a:prstGeom prst="ellipse">
            <a:avLst/>
          </a:prstGeom>
          <a:ln w="28575">
            <a:solidFill>
              <a:srgbClr val="FF0000"/>
            </a:solidFill>
          </a:ln>
        </p:spPr>
        <p:txBody>
          <a:bodyPr rtlCol="0" anchor="ctr"/>
          <a:lstStyle/>
          <a:p>
            <a:pPr algn="ctr"/>
            <a:endParaRPr lang="en-US"/>
          </a:p>
        </p:txBody>
      </p:sp>
      <p:sp>
        <p:nvSpPr>
          <p:cNvPr id="1198" name="Oval 1197">
            <a:extLst>
              <a:ext uri="{FF2B5EF4-FFF2-40B4-BE49-F238E27FC236}">
                <a16:creationId xmlns:a16="http://schemas.microsoft.com/office/drawing/2014/main" id="{9630A263-299F-4F0B-BD26-63E64FCAA63B}"/>
              </a:ext>
            </a:extLst>
          </p:cNvPr>
          <p:cNvSpPr>
            <a:spLocks noChangeAspect="1"/>
          </p:cNvSpPr>
          <p:nvPr/>
        </p:nvSpPr>
        <p:spPr>
          <a:xfrm>
            <a:off x="1554099" y="5519083"/>
            <a:ext cx="161925" cy="164592"/>
          </a:xfrm>
          <a:prstGeom prst="ellipse">
            <a:avLst/>
          </a:prstGeom>
          <a:ln w="28575">
            <a:solidFill>
              <a:srgbClr val="FF0000"/>
            </a:solidFill>
          </a:ln>
        </p:spPr>
        <p:txBody>
          <a:bodyPr rtlCol="0" anchor="ctr"/>
          <a:lstStyle/>
          <a:p>
            <a:pPr algn="ctr"/>
            <a:endParaRPr lang="en-US"/>
          </a:p>
        </p:txBody>
      </p:sp>
      <p:sp>
        <p:nvSpPr>
          <p:cNvPr id="1199" name="Oval 1198">
            <a:extLst>
              <a:ext uri="{FF2B5EF4-FFF2-40B4-BE49-F238E27FC236}">
                <a16:creationId xmlns:a16="http://schemas.microsoft.com/office/drawing/2014/main" id="{49E68C60-1F0F-4E1D-BE89-2AD1CE231E7C}"/>
              </a:ext>
            </a:extLst>
          </p:cNvPr>
          <p:cNvSpPr>
            <a:spLocks noChangeAspect="1"/>
          </p:cNvSpPr>
          <p:nvPr/>
        </p:nvSpPr>
        <p:spPr>
          <a:xfrm>
            <a:off x="1798447" y="5519083"/>
            <a:ext cx="161925" cy="164592"/>
          </a:xfrm>
          <a:prstGeom prst="ellipse">
            <a:avLst/>
          </a:prstGeom>
          <a:ln w="28575">
            <a:solidFill>
              <a:srgbClr val="FF0000"/>
            </a:solidFill>
          </a:ln>
        </p:spPr>
        <p:txBody>
          <a:bodyPr rtlCol="0" anchor="ctr"/>
          <a:lstStyle/>
          <a:p>
            <a:pPr algn="ctr"/>
            <a:endParaRPr lang="en-US"/>
          </a:p>
        </p:txBody>
      </p:sp>
      <p:sp>
        <p:nvSpPr>
          <p:cNvPr id="1200" name="Oval 1199">
            <a:extLst>
              <a:ext uri="{FF2B5EF4-FFF2-40B4-BE49-F238E27FC236}">
                <a16:creationId xmlns:a16="http://schemas.microsoft.com/office/drawing/2014/main" id="{632744D8-EA1C-4853-A266-977C6521D887}"/>
              </a:ext>
            </a:extLst>
          </p:cNvPr>
          <p:cNvSpPr>
            <a:spLocks noChangeAspect="1"/>
          </p:cNvSpPr>
          <p:nvPr/>
        </p:nvSpPr>
        <p:spPr>
          <a:xfrm>
            <a:off x="2042795" y="5519083"/>
            <a:ext cx="161925" cy="164592"/>
          </a:xfrm>
          <a:prstGeom prst="ellipse">
            <a:avLst/>
          </a:prstGeom>
          <a:ln w="28575">
            <a:solidFill>
              <a:srgbClr val="FF0000"/>
            </a:solidFill>
          </a:ln>
        </p:spPr>
        <p:txBody>
          <a:bodyPr rtlCol="0" anchor="ctr"/>
          <a:lstStyle/>
          <a:p>
            <a:pPr algn="ctr"/>
            <a:endParaRPr lang="en-US"/>
          </a:p>
        </p:txBody>
      </p:sp>
      <p:sp>
        <p:nvSpPr>
          <p:cNvPr id="1202" name="Oval 1201">
            <a:extLst>
              <a:ext uri="{FF2B5EF4-FFF2-40B4-BE49-F238E27FC236}">
                <a16:creationId xmlns:a16="http://schemas.microsoft.com/office/drawing/2014/main" id="{B1F01CB7-3434-4533-9E82-43969A89E3D5}"/>
              </a:ext>
            </a:extLst>
          </p:cNvPr>
          <p:cNvSpPr>
            <a:spLocks noChangeAspect="1"/>
          </p:cNvSpPr>
          <p:nvPr/>
        </p:nvSpPr>
        <p:spPr>
          <a:xfrm>
            <a:off x="2531491" y="5519083"/>
            <a:ext cx="161925" cy="164592"/>
          </a:xfrm>
          <a:prstGeom prst="ellipse">
            <a:avLst/>
          </a:prstGeom>
          <a:ln w="28575">
            <a:solidFill>
              <a:srgbClr val="FF0000"/>
            </a:solidFill>
          </a:ln>
        </p:spPr>
        <p:txBody>
          <a:bodyPr rtlCol="0" anchor="ctr"/>
          <a:lstStyle/>
          <a:p>
            <a:pPr algn="ctr"/>
            <a:endParaRPr lang="en-US"/>
          </a:p>
        </p:txBody>
      </p:sp>
      <p:sp>
        <p:nvSpPr>
          <p:cNvPr id="1204" name="Oval 1203">
            <a:extLst>
              <a:ext uri="{FF2B5EF4-FFF2-40B4-BE49-F238E27FC236}">
                <a16:creationId xmlns:a16="http://schemas.microsoft.com/office/drawing/2014/main" id="{D36A67A1-D028-4498-96B8-77FD03231867}"/>
              </a:ext>
            </a:extLst>
          </p:cNvPr>
          <p:cNvSpPr>
            <a:spLocks noChangeAspect="1"/>
          </p:cNvSpPr>
          <p:nvPr/>
        </p:nvSpPr>
        <p:spPr>
          <a:xfrm>
            <a:off x="1065403" y="5519083"/>
            <a:ext cx="161925" cy="164592"/>
          </a:xfrm>
          <a:prstGeom prst="ellipse">
            <a:avLst/>
          </a:prstGeom>
          <a:ln w="28575">
            <a:solidFill>
              <a:srgbClr val="FF0000"/>
            </a:solidFill>
          </a:ln>
        </p:spPr>
        <p:txBody>
          <a:bodyPr rtlCol="0" anchor="ctr"/>
          <a:lstStyle/>
          <a:p>
            <a:pPr algn="ctr"/>
            <a:endParaRPr lang="en-US"/>
          </a:p>
        </p:txBody>
      </p:sp>
      <p:sp>
        <p:nvSpPr>
          <p:cNvPr id="1205" name="Oval 1204">
            <a:extLst>
              <a:ext uri="{FF2B5EF4-FFF2-40B4-BE49-F238E27FC236}">
                <a16:creationId xmlns:a16="http://schemas.microsoft.com/office/drawing/2014/main" id="{CACC27FA-73E8-4452-A3CE-31FADACB5DEF}"/>
              </a:ext>
            </a:extLst>
          </p:cNvPr>
          <p:cNvSpPr>
            <a:spLocks noChangeAspect="1"/>
          </p:cNvSpPr>
          <p:nvPr/>
        </p:nvSpPr>
        <p:spPr>
          <a:xfrm>
            <a:off x="1309751" y="5519083"/>
            <a:ext cx="161925" cy="164592"/>
          </a:xfrm>
          <a:prstGeom prst="ellipse">
            <a:avLst/>
          </a:prstGeom>
          <a:ln w="28575">
            <a:solidFill>
              <a:srgbClr val="FF0000"/>
            </a:solidFill>
          </a:ln>
        </p:spPr>
        <p:txBody>
          <a:bodyPr rtlCol="0" anchor="ctr"/>
          <a:lstStyle/>
          <a:p>
            <a:pPr algn="ctr"/>
            <a:endParaRPr lang="en-US"/>
          </a:p>
        </p:txBody>
      </p:sp>
      <p:sp>
        <p:nvSpPr>
          <p:cNvPr id="1207" name="Oval 1206">
            <a:extLst>
              <a:ext uri="{FF2B5EF4-FFF2-40B4-BE49-F238E27FC236}">
                <a16:creationId xmlns:a16="http://schemas.microsoft.com/office/drawing/2014/main" id="{67E8807D-2538-4CE6-80F6-04D862859445}"/>
              </a:ext>
            </a:extLst>
          </p:cNvPr>
          <p:cNvSpPr>
            <a:spLocks noChangeAspect="1"/>
          </p:cNvSpPr>
          <p:nvPr/>
        </p:nvSpPr>
        <p:spPr>
          <a:xfrm>
            <a:off x="3753231" y="5519083"/>
            <a:ext cx="161925" cy="164592"/>
          </a:xfrm>
          <a:prstGeom prst="ellipse">
            <a:avLst/>
          </a:prstGeom>
          <a:ln w="28575">
            <a:solidFill>
              <a:srgbClr val="FF0000"/>
            </a:solidFill>
          </a:ln>
        </p:spPr>
        <p:txBody>
          <a:bodyPr rtlCol="0" anchor="ctr"/>
          <a:lstStyle/>
          <a:p>
            <a:pPr algn="ctr"/>
            <a:endParaRPr lang="en-US"/>
          </a:p>
        </p:txBody>
      </p:sp>
      <p:sp>
        <p:nvSpPr>
          <p:cNvPr id="1208" name="Oval 1207">
            <a:extLst>
              <a:ext uri="{FF2B5EF4-FFF2-40B4-BE49-F238E27FC236}">
                <a16:creationId xmlns:a16="http://schemas.microsoft.com/office/drawing/2014/main" id="{6FF0BC25-A77A-4E44-95B4-DC24C79F5DA5}"/>
              </a:ext>
            </a:extLst>
          </p:cNvPr>
          <p:cNvSpPr>
            <a:spLocks noChangeAspect="1"/>
          </p:cNvSpPr>
          <p:nvPr/>
        </p:nvSpPr>
        <p:spPr>
          <a:xfrm>
            <a:off x="3997579" y="5519083"/>
            <a:ext cx="161925" cy="164592"/>
          </a:xfrm>
          <a:prstGeom prst="ellipse">
            <a:avLst/>
          </a:prstGeom>
          <a:ln w="28575">
            <a:solidFill>
              <a:srgbClr val="FF0000"/>
            </a:solidFill>
          </a:ln>
        </p:spPr>
        <p:txBody>
          <a:bodyPr rtlCol="0" anchor="ctr"/>
          <a:lstStyle/>
          <a:p>
            <a:pPr algn="ctr"/>
            <a:endParaRPr lang="en-US"/>
          </a:p>
        </p:txBody>
      </p:sp>
      <p:sp>
        <p:nvSpPr>
          <p:cNvPr id="1209" name="Oval 1208">
            <a:extLst>
              <a:ext uri="{FF2B5EF4-FFF2-40B4-BE49-F238E27FC236}">
                <a16:creationId xmlns:a16="http://schemas.microsoft.com/office/drawing/2014/main" id="{B33173D2-8F3A-4A64-8A8A-4920300C0B9B}"/>
              </a:ext>
            </a:extLst>
          </p:cNvPr>
          <p:cNvSpPr>
            <a:spLocks noChangeAspect="1"/>
          </p:cNvSpPr>
          <p:nvPr/>
        </p:nvSpPr>
        <p:spPr>
          <a:xfrm>
            <a:off x="4241927" y="5519083"/>
            <a:ext cx="161925" cy="164592"/>
          </a:xfrm>
          <a:prstGeom prst="ellipse">
            <a:avLst/>
          </a:prstGeom>
          <a:ln w="28575">
            <a:solidFill>
              <a:srgbClr val="FF0000"/>
            </a:solidFill>
          </a:ln>
        </p:spPr>
        <p:txBody>
          <a:bodyPr rtlCol="0" anchor="ctr"/>
          <a:lstStyle/>
          <a:p>
            <a:pPr algn="ctr"/>
            <a:endParaRPr lang="en-US"/>
          </a:p>
        </p:txBody>
      </p:sp>
      <p:sp>
        <p:nvSpPr>
          <p:cNvPr id="1210" name="Oval 1209">
            <a:extLst>
              <a:ext uri="{FF2B5EF4-FFF2-40B4-BE49-F238E27FC236}">
                <a16:creationId xmlns:a16="http://schemas.microsoft.com/office/drawing/2014/main" id="{B8577B80-0ED9-44F7-A5F1-30F0D0B5BADB}"/>
              </a:ext>
            </a:extLst>
          </p:cNvPr>
          <p:cNvSpPr>
            <a:spLocks noChangeAspect="1"/>
          </p:cNvSpPr>
          <p:nvPr/>
        </p:nvSpPr>
        <p:spPr>
          <a:xfrm>
            <a:off x="4486275" y="5519083"/>
            <a:ext cx="161925" cy="164592"/>
          </a:xfrm>
          <a:prstGeom prst="ellipse">
            <a:avLst/>
          </a:prstGeom>
          <a:ln w="28575">
            <a:solidFill>
              <a:srgbClr val="FF0000"/>
            </a:solidFill>
          </a:ln>
        </p:spPr>
        <p:txBody>
          <a:bodyPr rtlCol="0" anchor="ctr"/>
          <a:lstStyle/>
          <a:p>
            <a:pPr algn="ctr"/>
            <a:endParaRPr lang="en-US"/>
          </a:p>
        </p:txBody>
      </p:sp>
      <p:sp>
        <p:nvSpPr>
          <p:cNvPr id="1211" name="Oval 1210">
            <a:extLst>
              <a:ext uri="{FF2B5EF4-FFF2-40B4-BE49-F238E27FC236}">
                <a16:creationId xmlns:a16="http://schemas.microsoft.com/office/drawing/2014/main" id="{5617B604-7735-44A4-9BC4-7DC135F03C6F}"/>
              </a:ext>
            </a:extLst>
          </p:cNvPr>
          <p:cNvSpPr>
            <a:spLocks noChangeAspect="1"/>
          </p:cNvSpPr>
          <p:nvPr/>
        </p:nvSpPr>
        <p:spPr>
          <a:xfrm>
            <a:off x="2775839" y="5519083"/>
            <a:ext cx="161925" cy="164592"/>
          </a:xfrm>
          <a:prstGeom prst="ellipse">
            <a:avLst/>
          </a:prstGeom>
          <a:ln w="28575">
            <a:solidFill>
              <a:srgbClr val="FF0000"/>
            </a:solidFill>
          </a:ln>
        </p:spPr>
        <p:txBody>
          <a:bodyPr rtlCol="0" anchor="ctr"/>
          <a:lstStyle/>
          <a:p>
            <a:pPr algn="ctr"/>
            <a:endParaRPr lang="en-US"/>
          </a:p>
        </p:txBody>
      </p:sp>
      <p:sp>
        <p:nvSpPr>
          <p:cNvPr id="1212" name="Oval 1211">
            <a:extLst>
              <a:ext uri="{FF2B5EF4-FFF2-40B4-BE49-F238E27FC236}">
                <a16:creationId xmlns:a16="http://schemas.microsoft.com/office/drawing/2014/main" id="{071DD761-3522-4E7A-AFF8-6C66C663F587}"/>
              </a:ext>
            </a:extLst>
          </p:cNvPr>
          <p:cNvSpPr>
            <a:spLocks noChangeAspect="1"/>
          </p:cNvSpPr>
          <p:nvPr/>
        </p:nvSpPr>
        <p:spPr>
          <a:xfrm>
            <a:off x="3020187" y="5519083"/>
            <a:ext cx="161925" cy="164592"/>
          </a:xfrm>
          <a:prstGeom prst="ellipse">
            <a:avLst/>
          </a:prstGeom>
          <a:ln w="28575">
            <a:solidFill>
              <a:srgbClr val="FF0000"/>
            </a:solidFill>
          </a:ln>
        </p:spPr>
        <p:txBody>
          <a:bodyPr rtlCol="0" anchor="ctr"/>
          <a:lstStyle/>
          <a:p>
            <a:pPr algn="ctr"/>
            <a:endParaRPr lang="en-US"/>
          </a:p>
        </p:txBody>
      </p:sp>
      <p:sp>
        <p:nvSpPr>
          <p:cNvPr id="1213" name="Oval 1212">
            <a:extLst>
              <a:ext uri="{FF2B5EF4-FFF2-40B4-BE49-F238E27FC236}">
                <a16:creationId xmlns:a16="http://schemas.microsoft.com/office/drawing/2014/main" id="{E1391A02-29FD-4A62-BD4A-D4F73C2368E0}"/>
              </a:ext>
            </a:extLst>
          </p:cNvPr>
          <p:cNvSpPr>
            <a:spLocks noChangeAspect="1"/>
          </p:cNvSpPr>
          <p:nvPr/>
        </p:nvSpPr>
        <p:spPr>
          <a:xfrm>
            <a:off x="3264535" y="5519083"/>
            <a:ext cx="161925" cy="164592"/>
          </a:xfrm>
          <a:prstGeom prst="ellipse">
            <a:avLst/>
          </a:prstGeom>
          <a:ln w="28575">
            <a:solidFill>
              <a:srgbClr val="FF0000"/>
            </a:solidFill>
          </a:ln>
        </p:spPr>
        <p:txBody>
          <a:bodyPr rtlCol="0" anchor="ctr"/>
          <a:lstStyle/>
          <a:p>
            <a:pPr algn="ctr"/>
            <a:endParaRPr lang="en-US"/>
          </a:p>
        </p:txBody>
      </p:sp>
      <p:sp>
        <p:nvSpPr>
          <p:cNvPr id="1215" name="Oval 1214">
            <a:extLst>
              <a:ext uri="{FF2B5EF4-FFF2-40B4-BE49-F238E27FC236}">
                <a16:creationId xmlns:a16="http://schemas.microsoft.com/office/drawing/2014/main" id="{3348DFD6-261B-407A-9A33-882F66178E9B}"/>
              </a:ext>
            </a:extLst>
          </p:cNvPr>
          <p:cNvSpPr>
            <a:spLocks noChangeAspect="1"/>
          </p:cNvSpPr>
          <p:nvPr/>
        </p:nvSpPr>
        <p:spPr>
          <a:xfrm>
            <a:off x="5708015" y="5519083"/>
            <a:ext cx="161925" cy="164592"/>
          </a:xfrm>
          <a:prstGeom prst="ellipse">
            <a:avLst/>
          </a:prstGeom>
          <a:ln w="28575">
            <a:solidFill>
              <a:srgbClr val="FF0000"/>
            </a:solidFill>
          </a:ln>
        </p:spPr>
        <p:txBody>
          <a:bodyPr rtlCol="0" anchor="ctr"/>
          <a:lstStyle/>
          <a:p>
            <a:pPr algn="ctr"/>
            <a:endParaRPr lang="en-US"/>
          </a:p>
        </p:txBody>
      </p:sp>
      <p:sp>
        <p:nvSpPr>
          <p:cNvPr id="1216" name="Oval 1215">
            <a:extLst>
              <a:ext uri="{FF2B5EF4-FFF2-40B4-BE49-F238E27FC236}">
                <a16:creationId xmlns:a16="http://schemas.microsoft.com/office/drawing/2014/main" id="{0EB42D7F-4714-4F62-BFCF-3F49933078DE}"/>
              </a:ext>
            </a:extLst>
          </p:cNvPr>
          <p:cNvSpPr>
            <a:spLocks noChangeAspect="1"/>
          </p:cNvSpPr>
          <p:nvPr/>
        </p:nvSpPr>
        <p:spPr>
          <a:xfrm>
            <a:off x="5952363" y="5519083"/>
            <a:ext cx="161925" cy="164592"/>
          </a:xfrm>
          <a:prstGeom prst="ellipse">
            <a:avLst/>
          </a:prstGeom>
          <a:ln w="28575">
            <a:solidFill>
              <a:srgbClr val="FF0000"/>
            </a:solidFill>
          </a:ln>
        </p:spPr>
        <p:txBody>
          <a:bodyPr rtlCol="0" anchor="ctr"/>
          <a:lstStyle/>
          <a:p>
            <a:pPr algn="ctr"/>
            <a:endParaRPr lang="en-US"/>
          </a:p>
        </p:txBody>
      </p:sp>
      <p:sp>
        <p:nvSpPr>
          <p:cNvPr id="1217" name="Oval 1216">
            <a:extLst>
              <a:ext uri="{FF2B5EF4-FFF2-40B4-BE49-F238E27FC236}">
                <a16:creationId xmlns:a16="http://schemas.microsoft.com/office/drawing/2014/main" id="{EBE35A33-0A17-48E2-8CB9-D698A059B8E1}"/>
              </a:ext>
            </a:extLst>
          </p:cNvPr>
          <p:cNvSpPr>
            <a:spLocks noChangeAspect="1"/>
          </p:cNvSpPr>
          <p:nvPr/>
        </p:nvSpPr>
        <p:spPr>
          <a:xfrm>
            <a:off x="6196711" y="5519083"/>
            <a:ext cx="161925" cy="164592"/>
          </a:xfrm>
          <a:prstGeom prst="ellipse">
            <a:avLst/>
          </a:prstGeom>
          <a:ln w="28575">
            <a:solidFill>
              <a:srgbClr val="FF0000"/>
            </a:solidFill>
          </a:ln>
        </p:spPr>
        <p:txBody>
          <a:bodyPr rtlCol="0" anchor="ctr"/>
          <a:lstStyle/>
          <a:p>
            <a:pPr algn="ctr"/>
            <a:endParaRPr lang="en-US"/>
          </a:p>
        </p:txBody>
      </p:sp>
      <p:sp>
        <p:nvSpPr>
          <p:cNvPr id="1218" name="Oval 1217">
            <a:extLst>
              <a:ext uri="{FF2B5EF4-FFF2-40B4-BE49-F238E27FC236}">
                <a16:creationId xmlns:a16="http://schemas.microsoft.com/office/drawing/2014/main" id="{244A7000-BD88-42F6-A746-3C213FB9DC4D}"/>
              </a:ext>
            </a:extLst>
          </p:cNvPr>
          <p:cNvSpPr>
            <a:spLocks noChangeAspect="1"/>
          </p:cNvSpPr>
          <p:nvPr/>
        </p:nvSpPr>
        <p:spPr>
          <a:xfrm>
            <a:off x="6441059" y="5519083"/>
            <a:ext cx="161925" cy="164592"/>
          </a:xfrm>
          <a:prstGeom prst="ellipse">
            <a:avLst/>
          </a:prstGeom>
          <a:ln w="28575">
            <a:solidFill>
              <a:srgbClr val="FF0000"/>
            </a:solidFill>
          </a:ln>
        </p:spPr>
        <p:txBody>
          <a:bodyPr rtlCol="0" anchor="ctr"/>
          <a:lstStyle/>
          <a:p>
            <a:pPr algn="ctr"/>
            <a:endParaRPr lang="en-US"/>
          </a:p>
        </p:txBody>
      </p:sp>
      <p:sp>
        <p:nvSpPr>
          <p:cNvPr id="1228" name="Oval 1227">
            <a:extLst>
              <a:ext uri="{FF2B5EF4-FFF2-40B4-BE49-F238E27FC236}">
                <a16:creationId xmlns:a16="http://schemas.microsoft.com/office/drawing/2014/main" id="{1C7392C2-FD68-4564-B3ED-393F87AB57C0}"/>
              </a:ext>
            </a:extLst>
          </p:cNvPr>
          <p:cNvSpPr>
            <a:spLocks noChangeAspect="1"/>
          </p:cNvSpPr>
          <p:nvPr/>
        </p:nvSpPr>
        <p:spPr>
          <a:xfrm>
            <a:off x="4730623" y="5519083"/>
            <a:ext cx="161925" cy="164592"/>
          </a:xfrm>
          <a:prstGeom prst="ellipse">
            <a:avLst/>
          </a:prstGeom>
          <a:ln w="28575">
            <a:solidFill>
              <a:srgbClr val="FF0000"/>
            </a:solidFill>
          </a:ln>
        </p:spPr>
        <p:txBody>
          <a:bodyPr rtlCol="0" anchor="ctr"/>
          <a:lstStyle/>
          <a:p>
            <a:pPr algn="ctr"/>
            <a:endParaRPr lang="en-US"/>
          </a:p>
        </p:txBody>
      </p:sp>
      <p:sp>
        <p:nvSpPr>
          <p:cNvPr id="1229" name="Oval 1228">
            <a:extLst>
              <a:ext uri="{FF2B5EF4-FFF2-40B4-BE49-F238E27FC236}">
                <a16:creationId xmlns:a16="http://schemas.microsoft.com/office/drawing/2014/main" id="{D3EEC02E-0FE0-4668-9BBF-0334D1947D38}"/>
              </a:ext>
            </a:extLst>
          </p:cNvPr>
          <p:cNvSpPr>
            <a:spLocks noChangeAspect="1"/>
          </p:cNvSpPr>
          <p:nvPr/>
        </p:nvSpPr>
        <p:spPr>
          <a:xfrm>
            <a:off x="4974971" y="5519083"/>
            <a:ext cx="161925" cy="164592"/>
          </a:xfrm>
          <a:prstGeom prst="ellipse">
            <a:avLst/>
          </a:prstGeom>
          <a:ln w="28575">
            <a:solidFill>
              <a:srgbClr val="FF0000"/>
            </a:solidFill>
          </a:ln>
        </p:spPr>
        <p:txBody>
          <a:bodyPr rtlCol="0" anchor="ctr"/>
          <a:lstStyle/>
          <a:p>
            <a:pPr algn="ctr"/>
            <a:endParaRPr lang="en-US"/>
          </a:p>
        </p:txBody>
      </p:sp>
      <p:sp>
        <p:nvSpPr>
          <p:cNvPr id="1230" name="Oval 1229">
            <a:extLst>
              <a:ext uri="{FF2B5EF4-FFF2-40B4-BE49-F238E27FC236}">
                <a16:creationId xmlns:a16="http://schemas.microsoft.com/office/drawing/2014/main" id="{5D81D2A8-CC84-481A-8999-92D22A57AFBD}"/>
              </a:ext>
            </a:extLst>
          </p:cNvPr>
          <p:cNvSpPr>
            <a:spLocks noChangeAspect="1"/>
          </p:cNvSpPr>
          <p:nvPr/>
        </p:nvSpPr>
        <p:spPr>
          <a:xfrm>
            <a:off x="5219319" y="5519083"/>
            <a:ext cx="161925" cy="164592"/>
          </a:xfrm>
          <a:prstGeom prst="ellipse">
            <a:avLst/>
          </a:prstGeom>
          <a:ln w="28575">
            <a:solidFill>
              <a:srgbClr val="FF0000"/>
            </a:solidFill>
          </a:ln>
        </p:spPr>
        <p:txBody>
          <a:bodyPr rtlCol="0" anchor="ctr"/>
          <a:lstStyle/>
          <a:p>
            <a:pPr algn="ctr"/>
            <a:endParaRPr lang="en-US"/>
          </a:p>
        </p:txBody>
      </p:sp>
      <p:sp>
        <p:nvSpPr>
          <p:cNvPr id="1231" name="Oval 1230">
            <a:extLst>
              <a:ext uri="{FF2B5EF4-FFF2-40B4-BE49-F238E27FC236}">
                <a16:creationId xmlns:a16="http://schemas.microsoft.com/office/drawing/2014/main" id="{56EB1B88-D7DB-4219-BB5A-0B8D5653178D}"/>
              </a:ext>
            </a:extLst>
          </p:cNvPr>
          <p:cNvSpPr>
            <a:spLocks noChangeAspect="1"/>
          </p:cNvSpPr>
          <p:nvPr/>
        </p:nvSpPr>
        <p:spPr>
          <a:xfrm>
            <a:off x="7418451" y="5519083"/>
            <a:ext cx="161925" cy="164592"/>
          </a:xfrm>
          <a:prstGeom prst="ellipse">
            <a:avLst/>
          </a:prstGeom>
          <a:ln w="28575">
            <a:solidFill>
              <a:srgbClr val="FF0000"/>
            </a:solidFill>
          </a:ln>
        </p:spPr>
        <p:txBody>
          <a:bodyPr rtlCol="0" anchor="ctr"/>
          <a:lstStyle/>
          <a:p>
            <a:pPr algn="ctr"/>
            <a:endParaRPr lang="en-US"/>
          </a:p>
        </p:txBody>
      </p:sp>
      <p:sp>
        <p:nvSpPr>
          <p:cNvPr id="1232" name="Oval 1231">
            <a:extLst>
              <a:ext uri="{FF2B5EF4-FFF2-40B4-BE49-F238E27FC236}">
                <a16:creationId xmlns:a16="http://schemas.microsoft.com/office/drawing/2014/main" id="{04D63152-3346-4C64-801B-919B80F846A3}"/>
              </a:ext>
            </a:extLst>
          </p:cNvPr>
          <p:cNvSpPr>
            <a:spLocks noChangeAspect="1"/>
          </p:cNvSpPr>
          <p:nvPr/>
        </p:nvSpPr>
        <p:spPr>
          <a:xfrm>
            <a:off x="7662799" y="5519083"/>
            <a:ext cx="161925" cy="164592"/>
          </a:xfrm>
          <a:prstGeom prst="ellipse">
            <a:avLst/>
          </a:prstGeom>
          <a:ln w="28575">
            <a:solidFill>
              <a:srgbClr val="FF0000"/>
            </a:solidFill>
          </a:ln>
        </p:spPr>
        <p:txBody>
          <a:bodyPr rtlCol="0" anchor="ctr"/>
          <a:lstStyle/>
          <a:p>
            <a:pPr algn="ctr"/>
            <a:endParaRPr lang="en-US"/>
          </a:p>
        </p:txBody>
      </p:sp>
      <p:sp>
        <p:nvSpPr>
          <p:cNvPr id="1233" name="Oval 1232">
            <a:extLst>
              <a:ext uri="{FF2B5EF4-FFF2-40B4-BE49-F238E27FC236}">
                <a16:creationId xmlns:a16="http://schemas.microsoft.com/office/drawing/2014/main" id="{E4DCCAE1-EC83-4A84-9B2A-2693D94A0536}"/>
              </a:ext>
            </a:extLst>
          </p:cNvPr>
          <p:cNvSpPr>
            <a:spLocks noChangeAspect="1"/>
          </p:cNvSpPr>
          <p:nvPr/>
        </p:nvSpPr>
        <p:spPr>
          <a:xfrm>
            <a:off x="7907147" y="5519083"/>
            <a:ext cx="161925" cy="164592"/>
          </a:xfrm>
          <a:prstGeom prst="ellipse">
            <a:avLst/>
          </a:prstGeom>
          <a:ln w="28575">
            <a:solidFill>
              <a:srgbClr val="FF0000"/>
            </a:solidFill>
          </a:ln>
        </p:spPr>
        <p:txBody>
          <a:bodyPr rtlCol="0" anchor="ctr"/>
          <a:lstStyle/>
          <a:p>
            <a:pPr algn="ctr"/>
            <a:endParaRPr lang="en-US"/>
          </a:p>
        </p:txBody>
      </p:sp>
      <p:sp>
        <p:nvSpPr>
          <p:cNvPr id="1236" name="Oval 1235">
            <a:extLst>
              <a:ext uri="{FF2B5EF4-FFF2-40B4-BE49-F238E27FC236}">
                <a16:creationId xmlns:a16="http://schemas.microsoft.com/office/drawing/2014/main" id="{8A255D1C-BC0E-489E-A763-1F091278719B}"/>
              </a:ext>
            </a:extLst>
          </p:cNvPr>
          <p:cNvSpPr>
            <a:spLocks noChangeAspect="1"/>
          </p:cNvSpPr>
          <p:nvPr/>
        </p:nvSpPr>
        <p:spPr>
          <a:xfrm>
            <a:off x="6929755" y="5519083"/>
            <a:ext cx="161925" cy="164592"/>
          </a:xfrm>
          <a:prstGeom prst="ellipse">
            <a:avLst/>
          </a:prstGeom>
          <a:ln w="28575">
            <a:solidFill>
              <a:srgbClr val="FF0000"/>
            </a:solidFill>
          </a:ln>
        </p:spPr>
        <p:txBody>
          <a:bodyPr rtlCol="0" anchor="ctr"/>
          <a:lstStyle/>
          <a:p>
            <a:pPr algn="ctr"/>
            <a:endParaRPr lang="en-US"/>
          </a:p>
        </p:txBody>
      </p:sp>
      <p:sp>
        <p:nvSpPr>
          <p:cNvPr id="1237" name="Oval 1236">
            <a:extLst>
              <a:ext uri="{FF2B5EF4-FFF2-40B4-BE49-F238E27FC236}">
                <a16:creationId xmlns:a16="http://schemas.microsoft.com/office/drawing/2014/main" id="{F87FC907-9465-4447-9447-0A09C5BD5375}"/>
              </a:ext>
            </a:extLst>
          </p:cNvPr>
          <p:cNvSpPr>
            <a:spLocks noChangeAspect="1"/>
          </p:cNvSpPr>
          <p:nvPr/>
        </p:nvSpPr>
        <p:spPr>
          <a:xfrm>
            <a:off x="7174103" y="5519083"/>
            <a:ext cx="161925" cy="164592"/>
          </a:xfrm>
          <a:prstGeom prst="ellipse">
            <a:avLst/>
          </a:prstGeom>
          <a:ln w="28575">
            <a:solidFill>
              <a:srgbClr val="FF0000"/>
            </a:solidFill>
          </a:ln>
        </p:spPr>
        <p:txBody>
          <a:bodyPr rtlCol="0" anchor="ctr"/>
          <a:lstStyle/>
          <a:p>
            <a:pPr algn="ctr"/>
            <a:endParaRPr lang="en-US"/>
          </a:p>
        </p:txBody>
      </p:sp>
      <p:sp>
        <p:nvSpPr>
          <p:cNvPr id="1239" name="Oval 1238">
            <a:extLst>
              <a:ext uri="{FF2B5EF4-FFF2-40B4-BE49-F238E27FC236}">
                <a16:creationId xmlns:a16="http://schemas.microsoft.com/office/drawing/2014/main" id="{6BDD9FD1-4896-4063-9BE4-B1E4F8D18084}"/>
              </a:ext>
            </a:extLst>
          </p:cNvPr>
          <p:cNvSpPr>
            <a:spLocks noChangeAspect="1"/>
          </p:cNvSpPr>
          <p:nvPr/>
        </p:nvSpPr>
        <p:spPr>
          <a:xfrm>
            <a:off x="1554099" y="5761749"/>
            <a:ext cx="161925" cy="164592"/>
          </a:xfrm>
          <a:prstGeom prst="ellipse">
            <a:avLst/>
          </a:prstGeom>
          <a:ln w="28575">
            <a:solidFill>
              <a:srgbClr val="FF0000"/>
            </a:solidFill>
          </a:ln>
        </p:spPr>
        <p:txBody>
          <a:bodyPr rtlCol="0" anchor="ctr"/>
          <a:lstStyle/>
          <a:p>
            <a:pPr algn="ctr"/>
            <a:endParaRPr lang="en-US"/>
          </a:p>
        </p:txBody>
      </p:sp>
      <p:sp>
        <p:nvSpPr>
          <p:cNvPr id="1240" name="Oval 1239">
            <a:extLst>
              <a:ext uri="{FF2B5EF4-FFF2-40B4-BE49-F238E27FC236}">
                <a16:creationId xmlns:a16="http://schemas.microsoft.com/office/drawing/2014/main" id="{4A4BB992-2F1B-4402-B216-50B81372BA40}"/>
              </a:ext>
            </a:extLst>
          </p:cNvPr>
          <p:cNvSpPr>
            <a:spLocks noChangeAspect="1"/>
          </p:cNvSpPr>
          <p:nvPr/>
        </p:nvSpPr>
        <p:spPr>
          <a:xfrm>
            <a:off x="1798447" y="5761749"/>
            <a:ext cx="161925" cy="164592"/>
          </a:xfrm>
          <a:prstGeom prst="ellipse">
            <a:avLst/>
          </a:prstGeom>
          <a:ln w="28575">
            <a:solidFill>
              <a:srgbClr val="FF0000"/>
            </a:solidFill>
          </a:ln>
        </p:spPr>
        <p:txBody>
          <a:bodyPr rtlCol="0" anchor="ctr"/>
          <a:lstStyle/>
          <a:p>
            <a:pPr algn="ctr"/>
            <a:endParaRPr lang="en-US"/>
          </a:p>
        </p:txBody>
      </p:sp>
      <p:sp>
        <p:nvSpPr>
          <p:cNvPr id="1251" name="Oval 1250">
            <a:extLst>
              <a:ext uri="{FF2B5EF4-FFF2-40B4-BE49-F238E27FC236}">
                <a16:creationId xmlns:a16="http://schemas.microsoft.com/office/drawing/2014/main" id="{5B60E380-687A-48C2-AD86-F652C37838D3}"/>
              </a:ext>
            </a:extLst>
          </p:cNvPr>
          <p:cNvSpPr>
            <a:spLocks noChangeAspect="1"/>
          </p:cNvSpPr>
          <p:nvPr/>
        </p:nvSpPr>
        <p:spPr>
          <a:xfrm>
            <a:off x="2042795" y="5761749"/>
            <a:ext cx="161925" cy="164592"/>
          </a:xfrm>
          <a:prstGeom prst="ellipse">
            <a:avLst/>
          </a:prstGeom>
          <a:ln w="28575">
            <a:solidFill>
              <a:srgbClr val="FF0000"/>
            </a:solidFill>
          </a:ln>
        </p:spPr>
        <p:txBody>
          <a:bodyPr rtlCol="0" anchor="ctr"/>
          <a:lstStyle/>
          <a:p>
            <a:pPr algn="ctr"/>
            <a:endParaRPr lang="en-US"/>
          </a:p>
        </p:txBody>
      </p:sp>
      <p:sp>
        <p:nvSpPr>
          <p:cNvPr id="1253" name="Oval 1252">
            <a:extLst>
              <a:ext uri="{FF2B5EF4-FFF2-40B4-BE49-F238E27FC236}">
                <a16:creationId xmlns:a16="http://schemas.microsoft.com/office/drawing/2014/main" id="{C0EDDEBA-3334-4F70-A60E-2BFFBD626F6C}"/>
              </a:ext>
            </a:extLst>
          </p:cNvPr>
          <p:cNvSpPr>
            <a:spLocks noChangeAspect="1"/>
          </p:cNvSpPr>
          <p:nvPr/>
        </p:nvSpPr>
        <p:spPr>
          <a:xfrm>
            <a:off x="2531491" y="5761749"/>
            <a:ext cx="161925" cy="164592"/>
          </a:xfrm>
          <a:prstGeom prst="ellipse">
            <a:avLst/>
          </a:prstGeom>
          <a:ln w="28575">
            <a:solidFill>
              <a:srgbClr val="FF0000"/>
            </a:solidFill>
          </a:ln>
        </p:spPr>
        <p:txBody>
          <a:bodyPr rtlCol="0" anchor="ctr"/>
          <a:lstStyle/>
          <a:p>
            <a:pPr algn="ctr"/>
            <a:endParaRPr lang="en-US"/>
          </a:p>
        </p:txBody>
      </p:sp>
      <p:sp>
        <p:nvSpPr>
          <p:cNvPr id="1255" name="Oval 1254">
            <a:extLst>
              <a:ext uri="{FF2B5EF4-FFF2-40B4-BE49-F238E27FC236}">
                <a16:creationId xmlns:a16="http://schemas.microsoft.com/office/drawing/2014/main" id="{21348F92-C3DC-460A-A9E0-41528D354C3D}"/>
              </a:ext>
            </a:extLst>
          </p:cNvPr>
          <p:cNvSpPr>
            <a:spLocks noChangeAspect="1"/>
          </p:cNvSpPr>
          <p:nvPr/>
        </p:nvSpPr>
        <p:spPr>
          <a:xfrm>
            <a:off x="1065403" y="5761749"/>
            <a:ext cx="161925" cy="164592"/>
          </a:xfrm>
          <a:prstGeom prst="ellipse">
            <a:avLst/>
          </a:prstGeom>
          <a:ln w="28575">
            <a:solidFill>
              <a:srgbClr val="FF0000"/>
            </a:solidFill>
          </a:ln>
        </p:spPr>
        <p:txBody>
          <a:bodyPr rtlCol="0" anchor="ctr"/>
          <a:lstStyle/>
          <a:p>
            <a:pPr algn="ctr"/>
            <a:endParaRPr lang="en-US"/>
          </a:p>
        </p:txBody>
      </p:sp>
      <p:sp>
        <p:nvSpPr>
          <p:cNvPr id="1256" name="Oval 1255">
            <a:extLst>
              <a:ext uri="{FF2B5EF4-FFF2-40B4-BE49-F238E27FC236}">
                <a16:creationId xmlns:a16="http://schemas.microsoft.com/office/drawing/2014/main" id="{028ED088-C24E-4900-ABE1-C70438BFF653}"/>
              </a:ext>
            </a:extLst>
          </p:cNvPr>
          <p:cNvSpPr>
            <a:spLocks noChangeAspect="1"/>
          </p:cNvSpPr>
          <p:nvPr/>
        </p:nvSpPr>
        <p:spPr>
          <a:xfrm>
            <a:off x="1309751" y="5761749"/>
            <a:ext cx="161925" cy="164592"/>
          </a:xfrm>
          <a:prstGeom prst="ellipse">
            <a:avLst/>
          </a:prstGeom>
          <a:ln w="28575">
            <a:solidFill>
              <a:srgbClr val="FF0000"/>
            </a:solidFill>
          </a:ln>
        </p:spPr>
        <p:txBody>
          <a:bodyPr rtlCol="0" anchor="ctr"/>
          <a:lstStyle/>
          <a:p>
            <a:pPr algn="ctr"/>
            <a:endParaRPr lang="en-US"/>
          </a:p>
        </p:txBody>
      </p:sp>
      <p:sp>
        <p:nvSpPr>
          <p:cNvPr id="1258" name="Oval 1257">
            <a:extLst>
              <a:ext uri="{FF2B5EF4-FFF2-40B4-BE49-F238E27FC236}">
                <a16:creationId xmlns:a16="http://schemas.microsoft.com/office/drawing/2014/main" id="{30174EDF-BDF5-4F6E-9B8C-CA00BDCBDCFC}"/>
              </a:ext>
            </a:extLst>
          </p:cNvPr>
          <p:cNvSpPr>
            <a:spLocks noChangeAspect="1"/>
          </p:cNvSpPr>
          <p:nvPr/>
        </p:nvSpPr>
        <p:spPr>
          <a:xfrm>
            <a:off x="3753231" y="5761749"/>
            <a:ext cx="161925" cy="164592"/>
          </a:xfrm>
          <a:prstGeom prst="ellipse">
            <a:avLst/>
          </a:prstGeom>
          <a:ln w="28575">
            <a:solidFill>
              <a:srgbClr val="FF0000"/>
            </a:solidFill>
          </a:ln>
        </p:spPr>
        <p:txBody>
          <a:bodyPr rtlCol="0" anchor="ctr"/>
          <a:lstStyle/>
          <a:p>
            <a:pPr algn="ctr"/>
            <a:endParaRPr lang="en-US"/>
          </a:p>
        </p:txBody>
      </p:sp>
      <p:sp>
        <p:nvSpPr>
          <p:cNvPr id="1259" name="Oval 1258">
            <a:extLst>
              <a:ext uri="{FF2B5EF4-FFF2-40B4-BE49-F238E27FC236}">
                <a16:creationId xmlns:a16="http://schemas.microsoft.com/office/drawing/2014/main" id="{BD89A13E-9E85-4671-A33E-0CC33A70F6C7}"/>
              </a:ext>
            </a:extLst>
          </p:cNvPr>
          <p:cNvSpPr>
            <a:spLocks noChangeAspect="1"/>
          </p:cNvSpPr>
          <p:nvPr/>
        </p:nvSpPr>
        <p:spPr>
          <a:xfrm>
            <a:off x="3997579" y="5761749"/>
            <a:ext cx="161925" cy="164592"/>
          </a:xfrm>
          <a:prstGeom prst="ellipse">
            <a:avLst/>
          </a:prstGeom>
          <a:ln w="28575">
            <a:solidFill>
              <a:srgbClr val="FF0000"/>
            </a:solidFill>
          </a:ln>
        </p:spPr>
        <p:txBody>
          <a:bodyPr rtlCol="0" anchor="ctr"/>
          <a:lstStyle/>
          <a:p>
            <a:pPr algn="ctr"/>
            <a:endParaRPr lang="en-US"/>
          </a:p>
        </p:txBody>
      </p:sp>
      <p:sp>
        <p:nvSpPr>
          <p:cNvPr id="1260" name="Oval 1259">
            <a:extLst>
              <a:ext uri="{FF2B5EF4-FFF2-40B4-BE49-F238E27FC236}">
                <a16:creationId xmlns:a16="http://schemas.microsoft.com/office/drawing/2014/main" id="{0427C02A-C43E-4AEE-9A0D-1E67F6CEA16C}"/>
              </a:ext>
            </a:extLst>
          </p:cNvPr>
          <p:cNvSpPr>
            <a:spLocks noChangeAspect="1"/>
          </p:cNvSpPr>
          <p:nvPr/>
        </p:nvSpPr>
        <p:spPr>
          <a:xfrm>
            <a:off x="4241927" y="5761749"/>
            <a:ext cx="161925" cy="164592"/>
          </a:xfrm>
          <a:prstGeom prst="ellipse">
            <a:avLst/>
          </a:prstGeom>
          <a:ln w="28575">
            <a:solidFill>
              <a:srgbClr val="FF0000"/>
            </a:solidFill>
          </a:ln>
        </p:spPr>
        <p:txBody>
          <a:bodyPr rtlCol="0" anchor="ctr"/>
          <a:lstStyle/>
          <a:p>
            <a:pPr algn="ctr"/>
            <a:endParaRPr lang="en-US"/>
          </a:p>
        </p:txBody>
      </p:sp>
      <p:sp>
        <p:nvSpPr>
          <p:cNvPr id="1262" name="Oval 1261">
            <a:extLst>
              <a:ext uri="{FF2B5EF4-FFF2-40B4-BE49-F238E27FC236}">
                <a16:creationId xmlns:a16="http://schemas.microsoft.com/office/drawing/2014/main" id="{C008C643-C2D7-4FDA-B953-FF75EBC1614B}"/>
              </a:ext>
            </a:extLst>
          </p:cNvPr>
          <p:cNvSpPr>
            <a:spLocks noChangeAspect="1"/>
          </p:cNvSpPr>
          <p:nvPr/>
        </p:nvSpPr>
        <p:spPr>
          <a:xfrm>
            <a:off x="2775839" y="5761749"/>
            <a:ext cx="161925" cy="164592"/>
          </a:xfrm>
          <a:prstGeom prst="ellipse">
            <a:avLst/>
          </a:prstGeom>
          <a:ln w="28575">
            <a:solidFill>
              <a:srgbClr val="FF0000"/>
            </a:solidFill>
          </a:ln>
        </p:spPr>
        <p:txBody>
          <a:bodyPr rtlCol="0" anchor="ctr"/>
          <a:lstStyle/>
          <a:p>
            <a:pPr algn="ctr"/>
            <a:endParaRPr lang="en-US"/>
          </a:p>
        </p:txBody>
      </p:sp>
      <p:sp>
        <p:nvSpPr>
          <p:cNvPr id="1273" name="Oval 1272">
            <a:extLst>
              <a:ext uri="{FF2B5EF4-FFF2-40B4-BE49-F238E27FC236}">
                <a16:creationId xmlns:a16="http://schemas.microsoft.com/office/drawing/2014/main" id="{8D928FA0-1427-40D0-94AF-FB08BDB15576}"/>
              </a:ext>
            </a:extLst>
          </p:cNvPr>
          <p:cNvSpPr>
            <a:spLocks noChangeAspect="1"/>
          </p:cNvSpPr>
          <p:nvPr/>
        </p:nvSpPr>
        <p:spPr>
          <a:xfrm>
            <a:off x="3020187" y="5761749"/>
            <a:ext cx="161925" cy="164592"/>
          </a:xfrm>
          <a:prstGeom prst="ellipse">
            <a:avLst/>
          </a:prstGeom>
          <a:ln w="28575">
            <a:solidFill>
              <a:srgbClr val="FF0000"/>
            </a:solidFill>
          </a:ln>
        </p:spPr>
        <p:txBody>
          <a:bodyPr rtlCol="0" anchor="ctr"/>
          <a:lstStyle/>
          <a:p>
            <a:pPr algn="ctr"/>
            <a:endParaRPr lang="en-US"/>
          </a:p>
        </p:txBody>
      </p:sp>
      <p:sp>
        <p:nvSpPr>
          <p:cNvPr id="1274" name="Oval 1273">
            <a:extLst>
              <a:ext uri="{FF2B5EF4-FFF2-40B4-BE49-F238E27FC236}">
                <a16:creationId xmlns:a16="http://schemas.microsoft.com/office/drawing/2014/main" id="{0B2AB3B3-27D1-4670-99BC-2196FA6A812E}"/>
              </a:ext>
            </a:extLst>
          </p:cNvPr>
          <p:cNvSpPr>
            <a:spLocks noChangeAspect="1"/>
          </p:cNvSpPr>
          <p:nvPr/>
        </p:nvSpPr>
        <p:spPr>
          <a:xfrm>
            <a:off x="3264535" y="5761749"/>
            <a:ext cx="161925" cy="164592"/>
          </a:xfrm>
          <a:prstGeom prst="ellipse">
            <a:avLst/>
          </a:prstGeom>
          <a:ln w="28575">
            <a:solidFill>
              <a:srgbClr val="FF0000"/>
            </a:solidFill>
          </a:ln>
        </p:spPr>
        <p:txBody>
          <a:bodyPr rtlCol="0" anchor="ctr"/>
          <a:lstStyle/>
          <a:p>
            <a:pPr algn="ctr"/>
            <a:endParaRPr lang="en-US"/>
          </a:p>
        </p:txBody>
      </p:sp>
      <p:sp>
        <p:nvSpPr>
          <p:cNvPr id="1276" name="Oval 1275">
            <a:extLst>
              <a:ext uri="{FF2B5EF4-FFF2-40B4-BE49-F238E27FC236}">
                <a16:creationId xmlns:a16="http://schemas.microsoft.com/office/drawing/2014/main" id="{4D15B386-8E25-4575-9646-A216229760F4}"/>
              </a:ext>
            </a:extLst>
          </p:cNvPr>
          <p:cNvSpPr>
            <a:spLocks noChangeAspect="1"/>
          </p:cNvSpPr>
          <p:nvPr/>
        </p:nvSpPr>
        <p:spPr>
          <a:xfrm>
            <a:off x="5708015" y="5761749"/>
            <a:ext cx="161925" cy="164592"/>
          </a:xfrm>
          <a:prstGeom prst="ellipse">
            <a:avLst/>
          </a:prstGeom>
          <a:ln w="28575">
            <a:solidFill>
              <a:srgbClr val="FF0000"/>
            </a:solidFill>
          </a:ln>
        </p:spPr>
        <p:txBody>
          <a:bodyPr rtlCol="0" anchor="ctr"/>
          <a:lstStyle/>
          <a:p>
            <a:pPr algn="ctr"/>
            <a:endParaRPr lang="en-US"/>
          </a:p>
        </p:txBody>
      </p:sp>
      <p:sp>
        <p:nvSpPr>
          <p:cNvPr id="1277" name="Oval 1276">
            <a:extLst>
              <a:ext uri="{FF2B5EF4-FFF2-40B4-BE49-F238E27FC236}">
                <a16:creationId xmlns:a16="http://schemas.microsoft.com/office/drawing/2014/main" id="{8EE73904-CEE0-4F96-9E33-2216BAC80839}"/>
              </a:ext>
            </a:extLst>
          </p:cNvPr>
          <p:cNvSpPr>
            <a:spLocks noChangeAspect="1"/>
          </p:cNvSpPr>
          <p:nvPr/>
        </p:nvSpPr>
        <p:spPr>
          <a:xfrm>
            <a:off x="5952363" y="5761749"/>
            <a:ext cx="161925" cy="164592"/>
          </a:xfrm>
          <a:prstGeom prst="ellipse">
            <a:avLst/>
          </a:prstGeom>
          <a:ln w="28575">
            <a:solidFill>
              <a:srgbClr val="FF0000"/>
            </a:solidFill>
          </a:ln>
        </p:spPr>
        <p:txBody>
          <a:bodyPr rtlCol="0" anchor="ctr"/>
          <a:lstStyle/>
          <a:p>
            <a:pPr algn="ctr"/>
            <a:endParaRPr lang="en-US"/>
          </a:p>
        </p:txBody>
      </p:sp>
      <p:sp>
        <p:nvSpPr>
          <p:cNvPr id="1278" name="Oval 1277">
            <a:extLst>
              <a:ext uri="{FF2B5EF4-FFF2-40B4-BE49-F238E27FC236}">
                <a16:creationId xmlns:a16="http://schemas.microsoft.com/office/drawing/2014/main" id="{F4215B44-784A-4D0D-9993-F6A0645ECDB4}"/>
              </a:ext>
            </a:extLst>
          </p:cNvPr>
          <p:cNvSpPr>
            <a:spLocks noChangeAspect="1"/>
          </p:cNvSpPr>
          <p:nvPr/>
        </p:nvSpPr>
        <p:spPr>
          <a:xfrm>
            <a:off x="6196711" y="5761749"/>
            <a:ext cx="161925" cy="164592"/>
          </a:xfrm>
          <a:prstGeom prst="ellipse">
            <a:avLst/>
          </a:prstGeom>
          <a:ln w="28575">
            <a:solidFill>
              <a:srgbClr val="FF0000"/>
            </a:solidFill>
          </a:ln>
        </p:spPr>
        <p:txBody>
          <a:bodyPr rtlCol="0" anchor="ctr"/>
          <a:lstStyle/>
          <a:p>
            <a:pPr algn="ctr"/>
            <a:endParaRPr lang="en-US"/>
          </a:p>
        </p:txBody>
      </p:sp>
      <p:sp>
        <p:nvSpPr>
          <p:cNvPr id="1279" name="Oval 1278">
            <a:extLst>
              <a:ext uri="{FF2B5EF4-FFF2-40B4-BE49-F238E27FC236}">
                <a16:creationId xmlns:a16="http://schemas.microsoft.com/office/drawing/2014/main" id="{DC7983EA-B2FB-4C2D-A328-EE169D02702B}"/>
              </a:ext>
            </a:extLst>
          </p:cNvPr>
          <p:cNvSpPr>
            <a:spLocks noChangeAspect="1"/>
          </p:cNvSpPr>
          <p:nvPr/>
        </p:nvSpPr>
        <p:spPr>
          <a:xfrm>
            <a:off x="6441059" y="5761749"/>
            <a:ext cx="161925" cy="164592"/>
          </a:xfrm>
          <a:prstGeom prst="ellipse">
            <a:avLst/>
          </a:prstGeom>
          <a:ln w="28575">
            <a:solidFill>
              <a:srgbClr val="FF0000"/>
            </a:solidFill>
          </a:ln>
        </p:spPr>
        <p:txBody>
          <a:bodyPr rtlCol="0" anchor="ctr"/>
          <a:lstStyle/>
          <a:p>
            <a:pPr algn="ctr"/>
            <a:endParaRPr lang="en-US"/>
          </a:p>
        </p:txBody>
      </p:sp>
      <p:sp>
        <p:nvSpPr>
          <p:cNvPr id="1280" name="Oval 1279">
            <a:extLst>
              <a:ext uri="{FF2B5EF4-FFF2-40B4-BE49-F238E27FC236}">
                <a16:creationId xmlns:a16="http://schemas.microsoft.com/office/drawing/2014/main" id="{4B4007E9-A705-4957-AA13-724F04A16DB4}"/>
              </a:ext>
            </a:extLst>
          </p:cNvPr>
          <p:cNvSpPr>
            <a:spLocks noChangeAspect="1"/>
          </p:cNvSpPr>
          <p:nvPr/>
        </p:nvSpPr>
        <p:spPr>
          <a:xfrm>
            <a:off x="4730623" y="5761749"/>
            <a:ext cx="161925" cy="164592"/>
          </a:xfrm>
          <a:prstGeom prst="ellipse">
            <a:avLst/>
          </a:prstGeom>
          <a:ln w="28575">
            <a:solidFill>
              <a:srgbClr val="FF0000"/>
            </a:solidFill>
          </a:ln>
        </p:spPr>
        <p:txBody>
          <a:bodyPr rtlCol="0" anchor="ctr"/>
          <a:lstStyle/>
          <a:p>
            <a:pPr algn="ctr"/>
            <a:endParaRPr lang="en-US"/>
          </a:p>
        </p:txBody>
      </p:sp>
      <p:sp>
        <p:nvSpPr>
          <p:cNvPr id="1281" name="Oval 1280">
            <a:extLst>
              <a:ext uri="{FF2B5EF4-FFF2-40B4-BE49-F238E27FC236}">
                <a16:creationId xmlns:a16="http://schemas.microsoft.com/office/drawing/2014/main" id="{84A4D562-6541-4044-B6CB-B0221FAC491A}"/>
              </a:ext>
            </a:extLst>
          </p:cNvPr>
          <p:cNvSpPr>
            <a:spLocks noChangeAspect="1"/>
          </p:cNvSpPr>
          <p:nvPr/>
        </p:nvSpPr>
        <p:spPr>
          <a:xfrm>
            <a:off x="4974971" y="5761749"/>
            <a:ext cx="161925" cy="164592"/>
          </a:xfrm>
          <a:prstGeom prst="ellipse">
            <a:avLst/>
          </a:prstGeom>
          <a:ln w="28575">
            <a:solidFill>
              <a:srgbClr val="FF0000"/>
            </a:solidFill>
          </a:ln>
        </p:spPr>
        <p:txBody>
          <a:bodyPr rtlCol="0" anchor="ctr"/>
          <a:lstStyle/>
          <a:p>
            <a:pPr algn="ctr"/>
            <a:endParaRPr lang="en-US"/>
          </a:p>
        </p:txBody>
      </p:sp>
      <p:sp>
        <p:nvSpPr>
          <p:cNvPr id="1282" name="Oval 1281">
            <a:extLst>
              <a:ext uri="{FF2B5EF4-FFF2-40B4-BE49-F238E27FC236}">
                <a16:creationId xmlns:a16="http://schemas.microsoft.com/office/drawing/2014/main" id="{5ED40915-2ED3-4AE5-837D-759B572CD15D}"/>
              </a:ext>
            </a:extLst>
          </p:cNvPr>
          <p:cNvSpPr>
            <a:spLocks noChangeAspect="1"/>
          </p:cNvSpPr>
          <p:nvPr/>
        </p:nvSpPr>
        <p:spPr>
          <a:xfrm>
            <a:off x="5219319" y="5761749"/>
            <a:ext cx="161925" cy="164592"/>
          </a:xfrm>
          <a:prstGeom prst="ellipse">
            <a:avLst/>
          </a:prstGeom>
          <a:ln w="28575">
            <a:solidFill>
              <a:srgbClr val="FF0000"/>
            </a:solidFill>
          </a:ln>
        </p:spPr>
        <p:txBody>
          <a:bodyPr rtlCol="0" anchor="ctr"/>
          <a:lstStyle/>
          <a:p>
            <a:pPr algn="ctr"/>
            <a:endParaRPr lang="en-US"/>
          </a:p>
        </p:txBody>
      </p:sp>
      <p:sp>
        <p:nvSpPr>
          <p:cNvPr id="1283" name="Oval 1282">
            <a:extLst>
              <a:ext uri="{FF2B5EF4-FFF2-40B4-BE49-F238E27FC236}">
                <a16:creationId xmlns:a16="http://schemas.microsoft.com/office/drawing/2014/main" id="{32284C06-EF21-4C53-8701-093F632D5E7A}"/>
              </a:ext>
            </a:extLst>
          </p:cNvPr>
          <p:cNvSpPr>
            <a:spLocks noChangeAspect="1"/>
          </p:cNvSpPr>
          <p:nvPr/>
        </p:nvSpPr>
        <p:spPr>
          <a:xfrm>
            <a:off x="7418451" y="5761749"/>
            <a:ext cx="161925" cy="164592"/>
          </a:xfrm>
          <a:prstGeom prst="ellipse">
            <a:avLst/>
          </a:prstGeom>
          <a:ln w="28575">
            <a:solidFill>
              <a:srgbClr val="FF0000"/>
            </a:solidFill>
          </a:ln>
        </p:spPr>
        <p:txBody>
          <a:bodyPr rtlCol="0" anchor="ctr"/>
          <a:lstStyle/>
          <a:p>
            <a:pPr algn="ctr"/>
            <a:endParaRPr lang="en-US"/>
          </a:p>
        </p:txBody>
      </p:sp>
      <p:sp>
        <p:nvSpPr>
          <p:cNvPr id="1284" name="Oval 1283">
            <a:extLst>
              <a:ext uri="{FF2B5EF4-FFF2-40B4-BE49-F238E27FC236}">
                <a16:creationId xmlns:a16="http://schemas.microsoft.com/office/drawing/2014/main" id="{936F10B0-48A0-4A7E-AD72-10C7C378F755}"/>
              </a:ext>
            </a:extLst>
          </p:cNvPr>
          <p:cNvSpPr>
            <a:spLocks noChangeAspect="1"/>
          </p:cNvSpPr>
          <p:nvPr/>
        </p:nvSpPr>
        <p:spPr>
          <a:xfrm>
            <a:off x="7662799" y="5761749"/>
            <a:ext cx="161925" cy="164592"/>
          </a:xfrm>
          <a:prstGeom prst="ellipse">
            <a:avLst/>
          </a:prstGeom>
          <a:ln w="28575">
            <a:solidFill>
              <a:srgbClr val="FF0000"/>
            </a:solidFill>
          </a:ln>
        </p:spPr>
        <p:txBody>
          <a:bodyPr rtlCol="0" anchor="ctr"/>
          <a:lstStyle/>
          <a:p>
            <a:pPr algn="ctr"/>
            <a:endParaRPr lang="en-US"/>
          </a:p>
        </p:txBody>
      </p:sp>
      <p:sp>
        <p:nvSpPr>
          <p:cNvPr id="1296" name="Oval 1295">
            <a:extLst>
              <a:ext uri="{FF2B5EF4-FFF2-40B4-BE49-F238E27FC236}">
                <a16:creationId xmlns:a16="http://schemas.microsoft.com/office/drawing/2014/main" id="{77CC2A1E-7920-49BD-9EAE-2027FA7C9786}"/>
              </a:ext>
            </a:extLst>
          </p:cNvPr>
          <p:cNvSpPr>
            <a:spLocks noChangeAspect="1"/>
          </p:cNvSpPr>
          <p:nvPr/>
        </p:nvSpPr>
        <p:spPr>
          <a:xfrm>
            <a:off x="7907147" y="5761749"/>
            <a:ext cx="161925" cy="164592"/>
          </a:xfrm>
          <a:prstGeom prst="ellipse">
            <a:avLst/>
          </a:prstGeom>
          <a:ln w="28575">
            <a:solidFill>
              <a:srgbClr val="FF0000"/>
            </a:solidFill>
          </a:ln>
        </p:spPr>
        <p:txBody>
          <a:bodyPr rtlCol="0" anchor="ctr"/>
          <a:lstStyle/>
          <a:p>
            <a:pPr algn="ctr"/>
            <a:endParaRPr lang="en-US"/>
          </a:p>
        </p:txBody>
      </p:sp>
      <p:sp>
        <p:nvSpPr>
          <p:cNvPr id="1299" name="Oval 1298">
            <a:extLst>
              <a:ext uri="{FF2B5EF4-FFF2-40B4-BE49-F238E27FC236}">
                <a16:creationId xmlns:a16="http://schemas.microsoft.com/office/drawing/2014/main" id="{3E380099-C7D9-4089-92AF-BB623F2990B8}"/>
              </a:ext>
            </a:extLst>
          </p:cNvPr>
          <p:cNvSpPr>
            <a:spLocks noChangeAspect="1"/>
          </p:cNvSpPr>
          <p:nvPr/>
        </p:nvSpPr>
        <p:spPr>
          <a:xfrm>
            <a:off x="6929755" y="5761749"/>
            <a:ext cx="161925" cy="164592"/>
          </a:xfrm>
          <a:prstGeom prst="ellipse">
            <a:avLst/>
          </a:prstGeom>
          <a:ln w="28575">
            <a:solidFill>
              <a:srgbClr val="FF0000"/>
            </a:solidFill>
          </a:ln>
        </p:spPr>
        <p:txBody>
          <a:bodyPr rtlCol="0" anchor="ctr"/>
          <a:lstStyle/>
          <a:p>
            <a:pPr algn="ctr"/>
            <a:endParaRPr lang="en-US"/>
          </a:p>
        </p:txBody>
      </p:sp>
      <p:sp>
        <p:nvSpPr>
          <p:cNvPr id="1300" name="Oval 1299">
            <a:extLst>
              <a:ext uri="{FF2B5EF4-FFF2-40B4-BE49-F238E27FC236}">
                <a16:creationId xmlns:a16="http://schemas.microsoft.com/office/drawing/2014/main" id="{2F83686D-286E-47F5-8568-F46B41466928}"/>
              </a:ext>
            </a:extLst>
          </p:cNvPr>
          <p:cNvSpPr>
            <a:spLocks noChangeAspect="1"/>
          </p:cNvSpPr>
          <p:nvPr/>
        </p:nvSpPr>
        <p:spPr>
          <a:xfrm>
            <a:off x="7174103" y="5761749"/>
            <a:ext cx="161925" cy="164592"/>
          </a:xfrm>
          <a:prstGeom prst="ellipse">
            <a:avLst/>
          </a:prstGeom>
          <a:ln w="28575">
            <a:solidFill>
              <a:srgbClr val="FF0000"/>
            </a:solidFill>
          </a:ln>
        </p:spPr>
        <p:txBody>
          <a:bodyPr rtlCol="0" anchor="ctr"/>
          <a:lstStyle/>
          <a:p>
            <a:pPr algn="ctr"/>
            <a:endParaRPr lang="en-US"/>
          </a:p>
        </p:txBody>
      </p:sp>
      <p:sp>
        <p:nvSpPr>
          <p:cNvPr id="1302" name="Oval 1301">
            <a:extLst>
              <a:ext uri="{FF2B5EF4-FFF2-40B4-BE49-F238E27FC236}">
                <a16:creationId xmlns:a16="http://schemas.microsoft.com/office/drawing/2014/main" id="{0286A7D8-0B00-4D06-A507-37B7D4799304}"/>
              </a:ext>
            </a:extLst>
          </p:cNvPr>
          <p:cNvSpPr>
            <a:spLocks noChangeAspect="1"/>
          </p:cNvSpPr>
          <p:nvPr/>
        </p:nvSpPr>
        <p:spPr>
          <a:xfrm>
            <a:off x="1554099" y="6004415"/>
            <a:ext cx="161925" cy="164592"/>
          </a:xfrm>
          <a:prstGeom prst="ellipse">
            <a:avLst/>
          </a:prstGeom>
          <a:ln w="28575">
            <a:solidFill>
              <a:srgbClr val="FF0000"/>
            </a:solidFill>
          </a:ln>
        </p:spPr>
        <p:txBody>
          <a:bodyPr rtlCol="0" anchor="ctr"/>
          <a:lstStyle/>
          <a:p>
            <a:pPr algn="ctr"/>
            <a:endParaRPr lang="en-US"/>
          </a:p>
        </p:txBody>
      </p:sp>
      <p:sp>
        <p:nvSpPr>
          <p:cNvPr id="1303" name="Oval 1302">
            <a:extLst>
              <a:ext uri="{FF2B5EF4-FFF2-40B4-BE49-F238E27FC236}">
                <a16:creationId xmlns:a16="http://schemas.microsoft.com/office/drawing/2014/main" id="{0BCFBAFE-7D7D-44BA-9042-9D13EE2A0C2D}"/>
              </a:ext>
            </a:extLst>
          </p:cNvPr>
          <p:cNvSpPr>
            <a:spLocks noChangeAspect="1"/>
          </p:cNvSpPr>
          <p:nvPr/>
        </p:nvSpPr>
        <p:spPr>
          <a:xfrm>
            <a:off x="1798447" y="6004415"/>
            <a:ext cx="161925" cy="164592"/>
          </a:xfrm>
          <a:prstGeom prst="ellipse">
            <a:avLst/>
          </a:prstGeom>
          <a:ln w="28575">
            <a:solidFill>
              <a:srgbClr val="FF0000"/>
            </a:solidFill>
          </a:ln>
        </p:spPr>
        <p:txBody>
          <a:bodyPr rtlCol="0" anchor="ctr"/>
          <a:lstStyle/>
          <a:p>
            <a:pPr algn="ctr"/>
            <a:endParaRPr lang="en-US"/>
          </a:p>
        </p:txBody>
      </p:sp>
      <p:sp>
        <p:nvSpPr>
          <p:cNvPr id="1304" name="Oval 1303">
            <a:extLst>
              <a:ext uri="{FF2B5EF4-FFF2-40B4-BE49-F238E27FC236}">
                <a16:creationId xmlns:a16="http://schemas.microsoft.com/office/drawing/2014/main" id="{A0C1DAFF-AB60-46B8-B111-F2304FC0C018}"/>
              </a:ext>
            </a:extLst>
          </p:cNvPr>
          <p:cNvSpPr>
            <a:spLocks noChangeAspect="1"/>
          </p:cNvSpPr>
          <p:nvPr/>
        </p:nvSpPr>
        <p:spPr>
          <a:xfrm>
            <a:off x="2042795" y="6004415"/>
            <a:ext cx="161925" cy="164592"/>
          </a:xfrm>
          <a:prstGeom prst="ellipse">
            <a:avLst/>
          </a:prstGeom>
          <a:ln w="28575">
            <a:solidFill>
              <a:srgbClr val="FF0000"/>
            </a:solidFill>
          </a:ln>
        </p:spPr>
        <p:txBody>
          <a:bodyPr rtlCol="0" anchor="ctr"/>
          <a:lstStyle/>
          <a:p>
            <a:pPr algn="ctr"/>
            <a:endParaRPr lang="en-US"/>
          </a:p>
        </p:txBody>
      </p:sp>
      <p:sp>
        <p:nvSpPr>
          <p:cNvPr id="1306" name="Oval 1305">
            <a:extLst>
              <a:ext uri="{FF2B5EF4-FFF2-40B4-BE49-F238E27FC236}">
                <a16:creationId xmlns:a16="http://schemas.microsoft.com/office/drawing/2014/main" id="{D8B7BD4F-80A0-4313-BF35-CC9F00492961}"/>
              </a:ext>
            </a:extLst>
          </p:cNvPr>
          <p:cNvSpPr>
            <a:spLocks noChangeAspect="1"/>
          </p:cNvSpPr>
          <p:nvPr/>
        </p:nvSpPr>
        <p:spPr>
          <a:xfrm>
            <a:off x="2531491" y="6004415"/>
            <a:ext cx="161925" cy="164592"/>
          </a:xfrm>
          <a:prstGeom prst="ellipse">
            <a:avLst/>
          </a:prstGeom>
          <a:ln w="28575">
            <a:solidFill>
              <a:srgbClr val="FF0000"/>
            </a:solidFill>
          </a:ln>
        </p:spPr>
        <p:txBody>
          <a:bodyPr rtlCol="0" anchor="ctr"/>
          <a:lstStyle/>
          <a:p>
            <a:pPr algn="ctr"/>
            <a:endParaRPr lang="en-US"/>
          </a:p>
        </p:txBody>
      </p:sp>
      <p:sp>
        <p:nvSpPr>
          <p:cNvPr id="1319" name="Oval 1318">
            <a:extLst>
              <a:ext uri="{FF2B5EF4-FFF2-40B4-BE49-F238E27FC236}">
                <a16:creationId xmlns:a16="http://schemas.microsoft.com/office/drawing/2014/main" id="{2E7943C3-0122-4692-B68C-CFF6C86E9A62}"/>
              </a:ext>
            </a:extLst>
          </p:cNvPr>
          <p:cNvSpPr>
            <a:spLocks noChangeAspect="1"/>
          </p:cNvSpPr>
          <p:nvPr/>
        </p:nvSpPr>
        <p:spPr>
          <a:xfrm>
            <a:off x="1065403" y="6004415"/>
            <a:ext cx="161925" cy="164592"/>
          </a:xfrm>
          <a:prstGeom prst="ellipse">
            <a:avLst/>
          </a:prstGeom>
          <a:ln w="28575">
            <a:solidFill>
              <a:srgbClr val="FF0000"/>
            </a:solidFill>
          </a:ln>
        </p:spPr>
        <p:txBody>
          <a:bodyPr rtlCol="0" anchor="ctr"/>
          <a:lstStyle/>
          <a:p>
            <a:pPr algn="ctr"/>
            <a:endParaRPr lang="en-US"/>
          </a:p>
        </p:txBody>
      </p:sp>
      <p:sp>
        <p:nvSpPr>
          <p:cNvPr id="1320" name="Oval 1319">
            <a:extLst>
              <a:ext uri="{FF2B5EF4-FFF2-40B4-BE49-F238E27FC236}">
                <a16:creationId xmlns:a16="http://schemas.microsoft.com/office/drawing/2014/main" id="{C438CCF5-7CF6-4731-BDC2-4724A085AA8D}"/>
              </a:ext>
            </a:extLst>
          </p:cNvPr>
          <p:cNvSpPr>
            <a:spLocks noChangeAspect="1"/>
          </p:cNvSpPr>
          <p:nvPr/>
        </p:nvSpPr>
        <p:spPr>
          <a:xfrm>
            <a:off x="1309751" y="6004415"/>
            <a:ext cx="161925" cy="164592"/>
          </a:xfrm>
          <a:prstGeom prst="ellipse">
            <a:avLst/>
          </a:prstGeom>
          <a:ln w="28575">
            <a:solidFill>
              <a:srgbClr val="FF0000"/>
            </a:solidFill>
          </a:ln>
        </p:spPr>
        <p:txBody>
          <a:bodyPr rtlCol="0" anchor="ctr"/>
          <a:lstStyle/>
          <a:p>
            <a:pPr algn="ctr"/>
            <a:endParaRPr lang="en-US"/>
          </a:p>
        </p:txBody>
      </p:sp>
      <p:sp>
        <p:nvSpPr>
          <p:cNvPr id="1322" name="Oval 1321">
            <a:extLst>
              <a:ext uri="{FF2B5EF4-FFF2-40B4-BE49-F238E27FC236}">
                <a16:creationId xmlns:a16="http://schemas.microsoft.com/office/drawing/2014/main" id="{6A9FD530-7644-4509-9619-1BE451BE85E1}"/>
              </a:ext>
            </a:extLst>
          </p:cNvPr>
          <p:cNvSpPr>
            <a:spLocks noChangeAspect="1"/>
          </p:cNvSpPr>
          <p:nvPr/>
        </p:nvSpPr>
        <p:spPr>
          <a:xfrm>
            <a:off x="3753231" y="6004415"/>
            <a:ext cx="161925" cy="164592"/>
          </a:xfrm>
          <a:prstGeom prst="ellipse">
            <a:avLst/>
          </a:prstGeom>
          <a:ln w="28575">
            <a:solidFill>
              <a:srgbClr val="FF0000"/>
            </a:solidFill>
          </a:ln>
        </p:spPr>
        <p:txBody>
          <a:bodyPr rtlCol="0" anchor="ctr"/>
          <a:lstStyle/>
          <a:p>
            <a:pPr algn="ctr"/>
            <a:endParaRPr lang="en-US"/>
          </a:p>
        </p:txBody>
      </p:sp>
      <p:sp>
        <p:nvSpPr>
          <p:cNvPr id="1323" name="Oval 1322">
            <a:extLst>
              <a:ext uri="{FF2B5EF4-FFF2-40B4-BE49-F238E27FC236}">
                <a16:creationId xmlns:a16="http://schemas.microsoft.com/office/drawing/2014/main" id="{5796BC05-938C-40E0-8D9B-A3AABDA3C2D7}"/>
              </a:ext>
            </a:extLst>
          </p:cNvPr>
          <p:cNvSpPr>
            <a:spLocks noChangeAspect="1"/>
          </p:cNvSpPr>
          <p:nvPr/>
        </p:nvSpPr>
        <p:spPr>
          <a:xfrm>
            <a:off x="3997579" y="6004415"/>
            <a:ext cx="161925" cy="164592"/>
          </a:xfrm>
          <a:prstGeom prst="ellipse">
            <a:avLst/>
          </a:prstGeom>
          <a:ln w="28575">
            <a:solidFill>
              <a:srgbClr val="FF0000"/>
            </a:solidFill>
          </a:ln>
        </p:spPr>
        <p:txBody>
          <a:bodyPr rtlCol="0" anchor="ctr"/>
          <a:lstStyle/>
          <a:p>
            <a:pPr algn="ctr"/>
            <a:endParaRPr lang="en-US"/>
          </a:p>
        </p:txBody>
      </p:sp>
      <p:sp>
        <p:nvSpPr>
          <p:cNvPr id="1325" name="Oval 1324">
            <a:extLst>
              <a:ext uri="{FF2B5EF4-FFF2-40B4-BE49-F238E27FC236}">
                <a16:creationId xmlns:a16="http://schemas.microsoft.com/office/drawing/2014/main" id="{2C30C5CB-C672-4F84-9DF9-8AC3B35CBBBC}"/>
              </a:ext>
            </a:extLst>
          </p:cNvPr>
          <p:cNvSpPr>
            <a:spLocks noChangeAspect="1"/>
          </p:cNvSpPr>
          <p:nvPr/>
        </p:nvSpPr>
        <p:spPr>
          <a:xfrm>
            <a:off x="4486275" y="6004415"/>
            <a:ext cx="161925" cy="164592"/>
          </a:xfrm>
          <a:prstGeom prst="ellipse">
            <a:avLst/>
          </a:prstGeom>
          <a:ln w="28575">
            <a:solidFill>
              <a:srgbClr val="FF0000"/>
            </a:solidFill>
          </a:ln>
        </p:spPr>
        <p:txBody>
          <a:bodyPr rtlCol="0" anchor="ctr"/>
          <a:lstStyle/>
          <a:p>
            <a:pPr algn="ctr"/>
            <a:endParaRPr lang="en-US"/>
          </a:p>
        </p:txBody>
      </p:sp>
      <p:sp>
        <p:nvSpPr>
          <p:cNvPr id="1326" name="Oval 1325">
            <a:extLst>
              <a:ext uri="{FF2B5EF4-FFF2-40B4-BE49-F238E27FC236}">
                <a16:creationId xmlns:a16="http://schemas.microsoft.com/office/drawing/2014/main" id="{ABACAC7C-86B1-4FBD-852D-30C7F39B9A66}"/>
              </a:ext>
            </a:extLst>
          </p:cNvPr>
          <p:cNvSpPr>
            <a:spLocks noChangeAspect="1"/>
          </p:cNvSpPr>
          <p:nvPr/>
        </p:nvSpPr>
        <p:spPr>
          <a:xfrm>
            <a:off x="2775839" y="6004415"/>
            <a:ext cx="161925" cy="164592"/>
          </a:xfrm>
          <a:prstGeom prst="ellipse">
            <a:avLst/>
          </a:prstGeom>
          <a:ln w="28575">
            <a:solidFill>
              <a:srgbClr val="FF0000"/>
            </a:solidFill>
          </a:ln>
        </p:spPr>
        <p:txBody>
          <a:bodyPr rtlCol="0" anchor="ctr"/>
          <a:lstStyle/>
          <a:p>
            <a:pPr algn="ctr"/>
            <a:endParaRPr lang="en-US"/>
          </a:p>
        </p:txBody>
      </p:sp>
      <p:sp>
        <p:nvSpPr>
          <p:cNvPr id="1327" name="Oval 1326">
            <a:extLst>
              <a:ext uri="{FF2B5EF4-FFF2-40B4-BE49-F238E27FC236}">
                <a16:creationId xmlns:a16="http://schemas.microsoft.com/office/drawing/2014/main" id="{518F2FDD-DAD4-4747-B246-C26C0551092E}"/>
              </a:ext>
            </a:extLst>
          </p:cNvPr>
          <p:cNvSpPr>
            <a:spLocks noChangeAspect="1"/>
          </p:cNvSpPr>
          <p:nvPr/>
        </p:nvSpPr>
        <p:spPr>
          <a:xfrm>
            <a:off x="3020187" y="6004415"/>
            <a:ext cx="161925" cy="164592"/>
          </a:xfrm>
          <a:prstGeom prst="ellipse">
            <a:avLst/>
          </a:prstGeom>
          <a:ln w="28575">
            <a:solidFill>
              <a:srgbClr val="FF0000"/>
            </a:solidFill>
          </a:ln>
        </p:spPr>
        <p:txBody>
          <a:bodyPr rtlCol="0" anchor="ctr"/>
          <a:lstStyle/>
          <a:p>
            <a:pPr algn="ctr"/>
            <a:endParaRPr lang="en-US"/>
          </a:p>
        </p:txBody>
      </p:sp>
      <p:sp>
        <p:nvSpPr>
          <p:cNvPr id="1328" name="Oval 1327">
            <a:extLst>
              <a:ext uri="{FF2B5EF4-FFF2-40B4-BE49-F238E27FC236}">
                <a16:creationId xmlns:a16="http://schemas.microsoft.com/office/drawing/2014/main" id="{E298946A-44D9-4C31-94CE-09E747132E00}"/>
              </a:ext>
            </a:extLst>
          </p:cNvPr>
          <p:cNvSpPr>
            <a:spLocks noChangeAspect="1"/>
          </p:cNvSpPr>
          <p:nvPr/>
        </p:nvSpPr>
        <p:spPr>
          <a:xfrm>
            <a:off x="3264535" y="6004415"/>
            <a:ext cx="161925" cy="164592"/>
          </a:xfrm>
          <a:prstGeom prst="ellipse">
            <a:avLst/>
          </a:prstGeom>
          <a:ln w="28575">
            <a:solidFill>
              <a:srgbClr val="FF0000"/>
            </a:solidFill>
          </a:ln>
        </p:spPr>
        <p:txBody>
          <a:bodyPr rtlCol="0" anchor="ctr"/>
          <a:lstStyle/>
          <a:p>
            <a:pPr algn="ctr"/>
            <a:endParaRPr lang="en-US"/>
          </a:p>
        </p:txBody>
      </p:sp>
      <p:sp>
        <p:nvSpPr>
          <p:cNvPr id="1342" name="Oval 1341">
            <a:extLst>
              <a:ext uri="{FF2B5EF4-FFF2-40B4-BE49-F238E27FC236}">
                <a16:creationId xmlns:a16="http://schemas.microsoft.com/office/drawing/2014/main" id="{A2E94F52-1F18-4348-9994-A7DEAE50B2A4}"/>
              </a:ext>
            </a:extLst>
          </p:cNvPr>
          <p:cNvSpPr>
            <a:spLocks noChangeAspect="1"/>
          </p:cNvSpPr>
          <p:nvPr/>
        </p:nvSpPr>
        <p:spPr>
          <a:xfrm>
            <a:off x="5708015" y="6004415"/>
            <a:ext cx="161925" cy="164592"/>
          </a:xfrm>
          <a:prstGeom prst="ellipse">
            <a:avLst/>
          </a:prstGeom>
          <a:ln w="28575">
            <a:solidFill>
              <a:srgbClr val="FF0000"/>
            </a:solidFill>
          </a:ln>
        </p:spPr>
        <p:txBody>
          <a:bodyPr rtlCol="0" anchor="ctr"/>
          <a:lstStyle/>
          <a:p>
            <a:pPr algn="ctr"/>
            <a:endParaRPr lang="en-US"/>
          </a:p>
        </p:txBody>
      </p:sp>
      <p:sp>
        <p:nvSpPr>
          <p:cNvPr id="1343" name="Oval 1342">
            <a:extLst>
              <a:ext uri="{FF2B5EF4-FFF2-40B4-BE49-F238E27FC236}">
                <a16:creationId xmlns:a16="http://schemas.microsoft.com/office/drawing/2014/main" id="{1CF73C94-F2E7-426A-9784-41BA32FFB57A}"/>
              </a:ext>
            </a:extLst>
          </p:cNvPr>
          <p:cNvSpPr>
            <a:spLocks noChangeAspect="1"/>
          </p:cNvSpPr>
          <p:nvPr/>
        </p:nvSpPr>
        <p:spPr>
          <a:xfrm>
            <a:off x="5952363" y="6004415"/>
            <a:ext cx="161925" cy="164592"/>
          </a:xfrm>
          <a:prstGeom prst="ellipse">
            <a:avLst/>
          </a:prstGeom>
          <a:ln w="28575">
            <a:solidFill>
              <a:srgbClr val="FF0000"/>
            </a:solidFill>
          </a:ln>
        </p:spPr>
        <p:txBody>
          <a:bodyPr rtlCol="0" anchor="ctr"/>
          <a:lstStyle/>
          <a:p>
            <a:pPr algn="ctr"/>
            <a:endParaRPr lang="en-US"/>
          </a:p>
        </p:txBody>
      </p:sp>
      <p:sp>
        <p:nvSpPr>
          <p:cNvPr id="1344" name="Oval 1343">
            <a:extLst>
              <a:ext uri="{FF2B5EF4-FFF2-40B4-BE49-F238E27FC236}">
                <a16:creationId xmlns:a16="http://schemas.microsoft.com/office/drawing/2014/main" id="{C392A6C2-E8B0-4C46-9E75-2D2C00E67151}"/>
              </a:ext>
            </a:extLst>
          </p:cNvPr>
          <p:cNvSpPr>
            <a:spLocks noChangeAspect="1"/>
          </p:cNvSpPr>
          <p:nvPr/>
        </p:nvSpPr>
        <p:spPr>
          <a:xfrm>
            <a:off x="6196711" y="6004415"/>
            <a:ext cx="161925" cy="164592"/>
          </a:xfrm>
          <a:prstGeom prst="ellipse">
            <a:avLst/>
          </a:prstGeom>
          <a:ln w="28575">
            <a:solidFill>
              <a:srgbClr val="FF0000"/>
            </a:solidFill>
          </a:ln>
        </p:spPr>
        <p:txBody>
          <a:bodyPr rtlCol="0" anchor="ctr"/>
          <a:lstStyle/>
          <a:p>
            <a:pPr algn="ctr"/>
            <a:endParaRPr lang="en-US"/>
          </a:p>
        </p:txBody>
      </p:sp>
      <p:sp>
        <p:nvSpPr>
          <p:cNvPr id="1345" name="Oval 1344">
            <a:extLst>
              <a:ext uri="{FF2B5EF4-FFF2-40B4-BE49-F238E27FC236}">
                <a16:creationId xmlns:a16="http://schemas.microsoft.com/office/drawing/2014/main" id="{79F37276-AF29-477C-9AFE-8E1C9C374DF6}"/>
              </a:ext>
            </a:extLst>
          </p:cNvPr>
          <p:cNvSpPr>
            <a:spLocks noChangeAspect="1"/>
          </p:cNvSpPr>
          <p:nvPr/>
        </p:nvSpPr>
        <p:spPr>
          <a:xfrm>
            <a:off x="6441059" y="6004415"/>
            <a:ext cx="161925" cy="164592"/>
          </a:xfrm>
          <a:prstGeom prst="ellipse">
            <a:avLst/>
          </a:prstGeom>
          <a:ln w="28575">
            <a:solidFill>
              <a:srgbClr val="FF0000"/>
            </a:solidFill>
          </a:ln>
        </p:spPr>
        <p:txBody>
          <a:bodyPr rtlCol="0" anchor="ctr"/>
          <a:lstStyle/>
          <a:p>
            <a:pPr algn="ctr"/>
            <a:endParaRPr lang="en-US"/>
          </a:p>
        </p:txBody>
      </p:sp>
      <p:sp>
        <p:nvSpPr>
          <p:cNvPr id="1347" name="Oval 1346">
            <a:extLst>
              <a:ext uri="{FF2B5EF4-FFF2-40B4-BE49-F238E27FC236}">
                <a16:creationId xmlns:a16="http://schemas.microsoft.com/office/drawing/2014/main" id="{80613566-C6A4-4FD6-95F8-7181EA90AF16}"/>
              </a:ext>
            </a:extLst>
          </p:cNvPr>
          <p:cNvSpPr>
            <a:spLocks noChangeAspect="1"/>
          </p:cNvSpPr>
          <p:nvPr/>
        </p:nvSpPr>
        <p:spPr>
          <a:xfrm>
            <a:off x="4974971" y="6004415"/>
            <a:ext cx="161925" cy="164592"/>
          </a:xfrm>
          <a:prstGeom prst="ellipse">
            <a:avLst/>
          </a:prstGeom>
          <a:ln w="28575">
            <a:solidFill>
              <a:srgbClr val="FF0000"/>
            </a:solidFill>
          </a:ln>
        </p:spPr>
        <p:txBody>
          <a:bodyPr rtlCol="0" anchor="ctr"/>
          <a:lstStyle/>
          <a:p>
            <a:pPr algn="ctr"/>
            <a:endParaRPr lang="en-US"/>
          </a:p>
        </p:txBody>
      </p:sp>
      <p:sp>
        <p:nvSpPr>
          <p:cNvPr id="1348" name="Oval 1347">
            <a:extLst>
              <a:ext uri="{FF2B5EF4-FFF2-40B4-BE49-F238E27FC236}">
                <a16:creationId xmlns:a16="http://schemas.microsoft.com/office/drawing/2014/main" id="{5F10A246-8521-44BF-A1F2-2B260EF73628}"/>
              </a:ext>
            </a:extLst>
          </p:cNvPr>
          <p:cNvSpPr>
            <a:spLocks noChangeAspect="1"/>
          </p:cNvSpPr>
          <p:nvPr/>
        </p:nvSpPr>
        <p:spPr>
          <a:xfrm>
            <a:off x="5219319" y="6004415"/>
            <a:ext cx="161925" cy="164592"/>
          </a:xfrm>
          <a:prstGeom prst="ellipse">
            <a:avLst/>
          </a:prstGeom>
          <a:ln w="28575">
            <a:solidFill>
              <a:srgbClr val="FF0000"/>
            </a:solidFill>
          </a:ln>
        </p:spPr>
        <p:txBody>
          <a:bodyPr rtlCol="0" anchor="ctr"/>
          <a:lstStyle/>
          <a:p>
            <a:pPr algn="ctr"/>
            <a:endParaRPr lang="en-US"/>
          </a:p>
        </p:txBody>
      </p:sp>
      <p:sp>
        <p:nvSpPr>
          <p:cNvPr id="1349" name="Oval 1348">
            <a:extLst>
              <a:ext uri="{FF2B5EF4-FFF2-40B4-BE49-F238E27FC236}">
                <a16:creationId xmlns:a16="http://schemas.microsoft.com/office/drawing/2014/main" id="{BB3CA38F-EA90-428A-BFAA-9AA57FC586BD}"/>
              </a:ext>
            </a:extLst>
          </p:cNvPr>
          <p:cNvSpPr>
            <a:spLocks noChangeAspect="1"/>
          </p:cNvSpPr>
          <p:nvPr/>
        </p:nvSpPr>
        <p:spPr>
          <a:xfrm>
            <a:off x="7418451" y="6004415"/>
            <a:ext cx="161925" cy="164592"/>
          </a:xfrm>
          <a:prstGeom prst="ellipse">
            <a:avLst/>
          </a:prstGeom>
          <a:ln w="28575">
            <a:solidFill>
              <a:srgbClr val="FF0000"/>
            </a:solidFill>
          </a:ln>
        </p:spPr>
        <p:txBody>
          <a:bodyPr rtlCol="0" anchor="ctr"/>
          <a:lstStyle/>
          <a:p>
            <a:pPr algn="ctr"/>
            <a:endParaRPr lang="en-US"/>
          </a:p>
        </p:txBody>
      </p:sp>
      <p:sp>
        <p:nvSpPr>
          <p:cNvPr id="1350" name="Oval 1349">
            <a:extLst>
              <a:ext uri="{FF2B5EF4-FFF2-40B4-BE49-F238E27FC236}">
                <a16:creationId xmlns:a16="http://schemas.microsoft.com/office/drawing/2014/main" id="{33576F04-CD6F-4FCD-AF4D-1C3E87DBBBA6}"/>
              </a:ext>
            </a:extLst>
          </p:cNvPr>
          <p:cNvSpPr>
            <a:spLocks noChangeAspect="1"/>
          </p:cNvSpPr>
          <p:nvPr/>
        </p:nvSpPr>
        <p:spPr>
          <a:xfrm>
            <a:off x="7662799" y="6004415"/>
            <a:ext cx="161925" cy="164592"/>
          </a:xfrm>
          <a:prstGeom prst="ellipse">
            <a:avLst/>
          </a:prstGeom>
          <a:ln w="28575">
            <a:solidFill>
              <a:srgbClr val="FF0000"/>
            </a:solidFill>
          </a:ln>
        </p:spPr>
        <p:txBody>
          <a:bodyPr rtlCol="0" anchor="ctr"/>
          <a:lstStyle/>
          <a:p>
            <a:pPr algn="ctr"/>
            <a:endParaRPr lang="en-US"/>
          </a:p>
        </p:txBody>
      </p:sp>
      <p:sp>
        <p:nvSpPr>
          <p:cNvPr id="1366" name="Oval 1365">
            <a:extLst>
              <a:ext uri="{FF2B5EF4-FFF2-40B4-BE49-F238E27FC236}">
                <a16:creationId xmlns:a16="http://schemas.microsoft.com/office/drawing/2014/main" id="{9E5DF02A-2171-47F1-8284-E99D54629707}"/>
              </a:ext>
            </a:extLst>
          </p:cNvPr>
          <p:cNvSpPr>
            <a:spLocks noChangeAspect="1"/>
          </p:cNvSpPr>
          <p:nvPr/>
        </p:nvSpPr>
        <p:spPr>
          <a:xfrm>
            <a:off x="6929755" y="6004415"/>
            <a:ext cx="161925" cy="164592"/>
          </a:xfrm>
          <a:prstGeom prst="ellipse">
            <a:avLst/>
          </a:prstGeom>
          <a:ln w="28575">
            <a:solidFill>
              <a:srgbClr val="FF0000"/>
            </a:solidFill>
          </a:ln>
        </p:spPr>
        <p:txBody>
          <a:bodyPr rtlCol="0" anchor="ctr"/>
          <a:lstStyle/>
          <a:p>
            <a:pPr algn="ctr"/>
            <a:endParaRPr lang="en-US"/>
          </a:p>
        </p:txBody>
      </p:sp>
      <p:sp>
        <p:nvSpPr>
          <p:cNvPr id="1367" name="Oval 1366">
            <a:extLst>
              <a:ext uri="{FF2B5EF4-FFF2-40B4-BE49-F238E27FC236}">
                <a16:creationId xmlns:a16="http://schemas.microsoft.com/office/drawing/2014/main" id="{CA31FF5B-28E6-436D-9657-037D7FEA95DF}"/>
              </a:ext>
            </a:extLst>
          </p:cNvPr>
          <p:cNvSpPr>
            <a:spLocks noChangeAspect="1"/>
          </p:cNvSpPr>
          <p:nvPr/>
        </p:nvSpPr>
        <p:spPr>
          <a:xfrm>
            <a:off x="7174103" y="6004415"/>
            <a:ext cx="161925" cy="164592"/>
          </a:xfrm>
          <a:prstGeom prst="ellipse">
            <a:avLst/>
          </a:prstGeom>
          <a:ln w="28575">
            <a:solidFill>
              <a:srgbClr val="FF0000"/>
            </a:solidFill>
          </a:ln>
        </p:spPr>
        <p:txBody>
          <a:bodyPr rtlCol="0" anchor="ctr"/>
          <a:lstStyle/>
          <a:p>
            <a:pPr algn="ctr"/>
            <a:endParaRPr lang="en-US"/>
          </a:p>
        </p:txBody>
      </p:sp>
      <p:sp>
        <p:nvSpPr>
          <p:cNvPr id="1369" name="Oval 1368">
            <a:extLst>
              <a:ext uri="{FF2B5EF4-FFF2-40B4-BE49-F238E27FC236}">
                <a16:creationId xmlns:a16="http://schemas.microsoft.com/office/drawing/2014/main" id="{1F6306EF-1FA4-4EC2-8906-3E7159F48228}"/>
              </a:ext>
            </a:extLst>
          </p:cNvPr>
          <p:cNvSpPr>
            <a:spLocks noChangeAspect="1"/>
          </p:cNvSpPr>
          <p:nvPr/>
        </p:nvSpPr>
        <p:spPr>
          <a:xfrm>
            <a:off x="1554099" y="6247081"/>
            <a:ext cx="161925" cy="164592"/>
          </a:xfrm>
          <a:prstGeom prst="ellipse">
            <a:avLst/>
          </a:prstGeom>
          <a:ln w="28575">
            <a:solidFill>
              <a:srgbClr val="FF0000"/>
            </a:solidFill>
          </a:ln>
        </p:spPr>
        <p:txBody>
          <a:bodyPr rtlCol="0" anchor="ctr"/>
          <a:lstStyle/>
          <a:p>
            <a:pPr algn="ctr"/>
            <a:endParaRPr lang="en-US"/>
          </a:p>
        </p:txBody>
      </p:sp>
      <p:sp>
        <p:nvSpPr>
          <p:cNvPr id="1370" name="Oval 1369">
            <a:extLst>
              <a:ext uri="{FF2B5EF4-FFF2-40B4-BE49-F238E27FC236}">
                <a16:creationId xmlns:a16="http://schemas.microsoft.com/office/drawing/2014/main" id="{6E2BDF29-35A5-4294-B747-C29D4A80FD6D}"/>
              </a:ext>
            </a:extLst>
          </p:cNvPr>
          <p:cNvSpPr>
            <a:spLocks noChangeAspect="1"/>
          </p:cNvSpPr>
          <p:nvPr/>
        </p:nvSpPr>
        <p:spPr>
          <a:xfrm>
            <a:off x="1798447" y="6247081"/>
            <a:ext cx="161925" cy="164592"/>
          </a:xfrm>
          <a:prstGeom prst="ellipse">
            <a:avLst/>
          </a:prstGeom>
          <a:ln w="28575">
            <a:solidFill>
              <a:srgbClr val="FF0000"/>
            </a:solidFill>
          </a:ln>
        </p:spPr>
        <p:txBody>
          <a:bodyPr rtlCol="0" anchor="ctr"/>
          <a:lstStyle/>
          <a:p>
            <a:pPr algn="ctr"/>
            <a:endParaRPr lang="en-US"/>
          </a:p>
        </p:txBody>
      </p:sp>
      <p:sp>
        <p:nvSpPr>
          <p:cNvPr id="1371" name="Oval 1370">
            <a:extLst>
              <a:ext uri="{FF2B5EF4-FFF2-40B4-BE49-F238E27FC236}">
                <a16:creationId xmlns:a16="http://schemas.microsoft.com/office/drawing/2014/main" id="{184AE822-C34D-4D0E-A8E1-D4BFE7EC3A6F}"/>
              </a:ext>
            </a:extLst>
          </p:cNvPr>
          <p:cNvSpPr>
            <a:spLocks noChangeAspect="1"/>
          </p:cNvSpPr>
          <p:nvPr/>
        </p:nvSpPr>
        <p:spPr>
          <a:xfrm>
            <a:off x="2042795" y="6247081"/>
            <a:ext cx="161925" cy="164592"/>
          </a:xfrm>
          <a:prstGeom prst="ellipse">
            <a:avLst/>
          </a:prstGeom>
          <a:ln w="28575">
            <a:solidFill>
              <a:srgbClr val="FF0000"/>
            </a:solidFill>
          </a:ln>
        </p:spPr>
        <p:txBody>
          <a:bodyPr rtlCol="0" anchor="ctr"/>
          <a:lstStyle/>
          <a:p>
            <a:pPr algn="ctr"/>
            <a:endParaRPr lang="en-US"/>
          </a:p>
        </p:txBody>
      </p:sp>
      <p:sp>
        <p:nvSpPr>
          <p:cNvPr id="1384" name="Oval 1383">
            <a:extLst>
              <a:ext uri="{FF2B5EF4-FFF2-40B4-BE49-F238E27FC236}">
                <a16:creationId xmlns:a16="http://schemas.microsoft.com/office/drawing/2014/main" id="{5731F4A2-5094-4E29-AF49-EED68A4B5404}"/>
              </a:ext>
            </a:extLst>
          </p:cNvPr>
          <p:cNvSpPr>
            <a:spLocks noChangeAspect="1"/>
          </p:cNvSpPr>
          <p:nvPr/>
        </p:nvSpPr>
        <p:spPr>
          <a:xfrm>
            <a:off x="2287143" y="6247081"/>
            <a:ext cx="161925" cy="164592"/>
          </a:xfrm>
          <a:prstGeom prst="ellipse">
            <a:avLst/>
          </a:prstGeom>
          <a:ln w="28575">
            <a:solidFill>
              <a:srgbClr val="FF0000"/>
            </a:solidFill>
          </a:ln>
        </p:spPr>
        <p:txBody>
          <a:bodyPr rtlCol="0" anchor="ctr"/>
          <a:lstStyle/>
          <a:p>
            <a:pPr algn="ctr"/>
            <a:endParaRPr lang="en-US"/>
          </a:p>
        </p:txBody>
      </p:sp>
      <p:sp>
        <p:nvSpPr>
          <p:cNvPr id="1388" name="Oval 1387">
            <a:extLst>
              <a:ext uri="{FF2B5EF4-FFF2-40B4-BE49-F238E27FC236}">
                <a16:creationId xmlns:a16="http://schemas.microsoft.com/office/drawing/2014/main" id="{916B7460-AECB-4AE2-B144-6420A6E1451E}"/>
              </a:ext>
            </a:extLst>
          </p:cNvPr>
          <p:cNvSpPr>
            <a:spLocks noChangeAspect="1"/>
          </p:cNvSpPr>
          <p:nvPr/>
        </p:nvSpPr>
        <p:spPr>
          <a:xfrm>
            <a:off x="1309751" y="6247081"/>
            <a:ext cx="161925" cy="164592"/>
          </a:xfrm>
          <a:prstGeom prst="ellipse">
            <a:avLst/>
          </a:prstGeom>
          <a:ln w="28575">
            <a:solidFill>
              <a:srgbClr val="FF0000"/>
            </a:solidFill>
          </a:ln>
        </p:spPr>
        <p:txBody>
          <a:bodyPr rtlCol="0" anchor="ctr"/>
          <a:lstStyle/>
          <a:p>
            <a:pPr algn="ctr"/>
            <a:endParaRPr lang="en-US"/>
          </a:p>
        </p:txBody>
      </p:sp>
      <p:sp>
        <p:nvSpPr>
          <p:cNvPr id="1389" name="Oval 1388">
            <a:extLst>
              <a:ext uri="{FF2B5EF4-FFF2-40B4-BE49-F238E27FC236}">
                <a16:creationId xmlns:a16="http://schemas.microsoft.com/office/drawing/2014/main" id="{D13A426C-3410-4B95-B13F-98126A7ECC2C}"/>
              </a:ext>
            </a:extLst>
          </p:cNvPr>
          <p:cNvSpPr>
            <a:spLocks noChangeAspect="1"/>
          </p:cNvSpPr>
          <p:nvPr/>
        </p:nvSpPr>
        <p:spPr>
          <a:xfrm>
            <a:off x="3508883" y="6247081"/>
            <a:ext cx="161925" cy="164592"/>
          </a:xfrm>
          <a:prstGeom prst="ellipse">
            <a:avLst/>
          </a:prstGeom>
          <a:ln w="28575">
            <a:solidFill>
              <a:srgbClr val="FF0000"/>
            </a:solidFill>
          </a:ln>
        </p:spPr>
        <p:txBody>
          <a:bodyPr rtlCol="0" anchor="ctr"/>
          <a:lstStyle/>
          <a:p>
            <a:pPr algn="ctr"/>
            <a:endParaRPr lang="en-US"/>
          </a:p>
        </p:txBody>
      </p:sp>
      <p:sp>
        <p:nvSpPr>
          <p:cNvPr id="1390" name="Oval 1389">
            <a:extLst>
              <a:ext uri="{FF2B5EF4-FFF2-40B4-BE49-F238E27FC236}">
                <a16:creationId xmlns:a16="http://schemas.microsoft.com/office/drawing/2014/main" id="{9758B75B-D49C-4771-8154-2313314E1241}"/>
              </a:ext>
            </a:extLst>
          </p:cNvPr>
          <p:cNvSpPr>
            <a:spLocks noChangeAspect="1"/>
          </p:cNvSpPr>
          <p:nvPr/>
        </p:nvSpPr>
        <p:spPr>
          <a:xfrm>
            <a:off x="3753231" y="6247081"/>
            <a:ext cx="161925" cy="164592"/>
          </a:xfrm>
          <a:prstGeom prst="ellipse">
            <a:avLst/>
          </a:prstGeom>
          <a:ln w="28575">
            <a:solidFill>
              <a:srgbClr val="FF0000"/>
            </a:solidFill>
          </a:ln>
        </p:spPr>
        <p:txBody>
          <a:bodyPr rtlCol="0" anchor="ctr"/>
          <a:lstStyle/>
          <a:p>
            <a:pPr algn="ctr"/>
            <a:endParaRPr lang="en-US"/>
          </a:p>
        </p:txBody>
      </p:sp>
      <p:sp>
        <p:nvSpPr>
          <p:cNvPr id="1391" name="Oval 1390">
            <a:extLst>
              <a:ext uri="{FF2B5EF4-FFF2-40B4-BE49-F238E27FC236}">
                <a16:creationId xmlns:a16="http://schemas.microsoft.com/office/drawing/2014/main" id="{F1644161-BBC1-488A-A9AE-D5672D0F0AA4}"/>
              </a:ext>
            </a:extLst>
          </p:cNvPr>
          <p:cNvSpPr>
            <a:spLocks noChangeAspect="1"/>
          </p:cNvSpPr>
          <p:nvPr/>
        </p:nvSpPr>
        <p:spPr>
          <a:xfrm>
            <a:off x="3997579" y="6247081"/>
            <a:ext cx="161925" cy="164592"/>
          </a:xfrm>
          <a:prstGeom prst="ellipse">
            <a:avLst/>
          </a:prstGeom>
          <a:ln w="28575">
            <a:solidFill>
              <a:srgbClr val="FF0000"/>
            </a:solidFill>
          </a:ln>
        </p:spPr>
        <p:txBody>
          <a:bodyPr rtlCol="0" anchor="ctr"/>
          <a:lstStyle/>
          <a:p>
            <a:pPr algn="ctr"/>
            <a:endParaRPr lang="en-US"/>
          </a:p>
        </p:txBody>
      </p:sp>
      <p:sp>
        <p:nvSpPr>
          <p:cNvPr id="1409" name="Oval 1408">
            <a:extLst>
              <a:ext uri="{FF2B5EF4-FFF2-40B4-BE49-F238E27FC236}">
                <a16:creationId xmlns:a16="http://schemas.microsoft.com/office/drawing/2014/main" id="{AA567746-90C0-4526-A60B-DDC4F072370E}"/>
              </a:ext>
            </a:extLst>
          </p:cNvPr>
          <p:cNvSpPr>
            <a:spLocks noChangeAspect="1"/>
          </p:cNvSpPr>
          <p:nvPr/>
        </p:nvSpPr>
        <p:spPr>
          <a:xfrm>
            <a:off x="5463667" y="6247081"/>
            <a:ext cx="161925" cy="164592"/>
          </a:xfrm>
          <a:prstGeom prst="ellipse">
            <a:avLst/>
          </a:prstGeom>
          <a:ln w="28575">
            <a:solidFill>
              <a:srgbClr val="FF0000"/>
            </a:solidFill>
          </a:ln>
        </p:spPr>
        <p:txBody>
          <a:bodyPr rtlCol="0" anchor="ctr"/>
          <a:lstStyle/>
          <a:p>
            <a:pPr algn="ctr"/>
            <a:endParaRPr lang="en-US"/>
          </a:p>
        </p:txBody>
      </p:sp>
      <p:sp>
        <p:nvSpPr>
          <p:cNvPr id="1426" name="Oval 1425">
            <a:extLst>
              <a:ext uri="{FF2B5EF4-FFF2-40B4-BE49-F238E27FC236}">
                <a16:creationId xmlns:a16="http://schemas.microsoft.com/office/drawing/2014/main" id="{607B6858-B59A-4529-8E93-CD1C0CA77DB7}"/>
              </a:ext>
            </a:extLst>
          </p:cNvPr>
          <p:cNvSpPr>
            <a:spLocks noChangeAspect="1"/>
          </p:cNvSpPr>
          <p:nvPr/>
        </p:nvSpPr>
        <p:spPr>
          <a:xfrm>
            <a:off x="4974971" y="6247081"/>
            <a:ext cx="161925" cy="164592"/>
          </a:xfrm>
          <a:prstGeom prst="ellipse">
            <a:avLst/>
          </a:prstGeom>
          <a:ln w="28575">
            <a:solidFill>
              <a:srgbClr val="FF0000"/>
            </a:solidFill>
          </a:ln>
        </p:spPr>
        <p:txBody>
          <a:bodyPr rtlCol="0" anchor="ctr"/>
          <a:lstStyle/>
          <a:p>
            <a:pPr algn="ctr"/>
            <a:endParaRPr lang="en-US"/>
          </a:p>
        </p:txBody>
      </p:sp>
      <p:sp>
        <p:nvSpPr>
          <p:cNvPr id="1427" name="Oval 1426">
            <a:extLst>
              <a:ext uri="{FF2B5EF4-FFF2-40B4-BE49-F238E27FC236}">
                <a16:creationId xmlns:a16="http://schemas.microsoft.com/office/drawing/2014/main" id="{61A2F045-1629-40C8-B54F-B82EC3E3D10A}"/>
              </a:ext>
            </a:extLst>
          </p:cNvPr>
          <p:cNvSpPr>
            <a:spLocks noChangeAspect="1"/>
          </p:cNvSpPr>
          <p:nvPr/>
        </p:nvSpPr>
        <p:spPr>
          <a:xfrm>
            <a:off x="5219319" y="6247081"/>
            <a:ext cx="161925" cy="164592"/>
          </a:xfrm>
          <a:prstGeom prst="ellipse">
            <a:avLst/>
          </a:prstGeom>
          <a:ln w="28575">
            <a:solidFill>
              <a:srgbClr val="FF0000"/>
            </a:solidFill>
          </a:ln>
        </p:spPr>
        <p:txBody>
          <a:bodyPr rtlCol="0" anchor="ctr"/>
          <a:lstStyle/>
          <a:p>
            <a:pPr algn="ctr"/>
            <a:endParaRPr lang="en-US"/>
          </a:p>
        </p:txBody>
      </p:sp>
      <p:sp>
        <p:nvSpPr>
          <p:cNvPr id="1428" name="Oval 1427">
            <a:extLst>
              <a:ext uri="{FF2B5EF4-FFF2-40B4-BE49-F238E27FC236}">
                <a16:creationId xmlns:a16="http://schemas.microsoft.com/office/drawing/2014/main" id="{1068726D-8E15-4CD0-8D79-FE37FCA68E3C}"/>
              </a:ext>
            </a:extLst>
          </p:cNvPr>
          <p:cNvSpPr>
            <a:spLocks noChangeAspect="1"/>
          </p:cNvSpPr>
          <p:nvPr/>
        </p:nvSpPr>
        <p:spPr>
          <a:xfrm>
            <a:off x="7418451" y="6247081"/>
            <a:ext cx="161925" cy="164592"/>
          </a:xfrm>
          <a:prstGeom prst="ellipse">
            <a:avLst/>
          </a:prstGeom>
          <a:ln w="28575">
            <a:solidFill>
              <a:srgbClr val="FF0000"/>
            </a:solidFill>
          </a:ln>
        </p:spPr>
        <p:txBody>
          <a:bodyPr rtlCol="0" anchor="ctr"/>
          <a:lstStyle/>
          <a:p>
            <a:pPr algn="ctr"/>
            <a:endParaRPr lang="en-US"/>
          </a:p>
        </p:txBody>
      </p:sp>
      <p:sp>
        <p:nvSpPr>
          <p:cNvPr id="1429" name="Oval 1428">
            <a:extLst>
              <a:ext uri="{FF2B5EF4-FFF2-40B4-BE49-F238E27FC236}">
                <a16:creationId xmlns:a16="http://schemas.microsoft.com/office/drawing/2014/main" id="{6496EE99-378E-4C37-BEBE-C148C843C4C4}"/>
              </a:ext>
            </a:extLst>
          </p:cNvPr>
          <p:cNvSpPr>
            <a:spLocks noChangeAspect="1"/>
          </p:cNvSpPr>
          <p:nvPr/>
        </p:nvSpPr>
        <p:spPr>
          <a:xfrm>
            <a:off x="7662799" y="6247081"/>
            <a:ext cx="161925" cy="164592"/>
          </a:xfrm>
          <a:prstGeom prst="ellipse">
            <a:avLst/>
          </a:prstGeom>
          <a:ln w="28575">
            <a:solidFill>
              <a:srgbClr val="FF0000"/>
            </a:solidFill>
          </a:ln>
        </p:spPr>
        <p:txBody>
          <a:bodyPr rtlCol="0" anchor="ctr"/>
          <a:lstStyle/>
          <a:p>
            <a:pPr algn="ctr"/>
            <a:endParaRPr lang="en-US"/>
          </a:p>
        </p:txBody>
      </p:sp>
      <p:sp>
        <p:nvSpPr>
          <p:cNvPr id="1432" name="Oval 1431">
            <a:extLst>
              <a:ext uri="{FF2B5EF4-FFF2-40B4-BE49-F238E27FC236}">
                <a16:creationId xmlns:a16="http://schemas.microsoft.com/office/drawing/2014/main" id="{38567B6E-CB27-4D6F-8C74-1E41542E7534}"/>
              </a:ext>
            </a:extLst>
          </p:cNvPr>
          <p:cNvSpPr>
            <a:spLocks noChangeAspect="1"/>
          </p:cNvSpPr>
          <p:nvPr/>
        </p:nvSpPr>
        <p:spPr>
          <a:xfrm>
            <a:off x="6685407" y="6247081"/>
            <a:ext cx="161925" cy="164592"/>
          </a:xfrm>
          <a:prstGeom prst="ellipse">
            <a:avLst/>
          </a:prstGeom>
          <a:ln w="28575">
            <a:solidFill>
              <a:srgbClr val="FF0000"/>
            </a:solidFill>
          </a:ln>
        </p:spPr>
        <p:txBody>
          <a:bodyPr rtlCol="0" anchor="ctr"/>
          <a:lstStyle/>
          <a:p>
            <a:pPr algn="ctr"/>
            <a:endParaRPr lang="en-US"/>
          </a:p>
        </p:txBody>
      </p:sp>
      <p:sp>
        <p:nvSpPr>
          <p:cNvPr id="1433" name="Oval 1432">
            <a:extLst>
              <a:ext uri="{FF2B5EF4-FFF2-40B4-BE49-F238E27FC236}">
                <a16:creationId xmlns:a16="http://schemas.microsoft.com/office/drawing/2014/main" id="{02717961-3B71-4884-8661-69AA0C910CFC}"/>
              </a:ext>
            </a:extLst>
          </p:cNvPr>
          <p:cNvSpPr>
            <a:spLocks noChangeAspect="1"/>
          </p:cNvSpPr>
          <p:nvPr/>
        </p:nvSpPr>
        <p:spPr>
          <a:xfrm>
            <a:off x="6929755" y="6247081"/>
            <a:ext cx="161925" cy="164592"/>
          </a:xfrm>
          <a:prstGeom prst="ellipse">
            <a:avLst/>
          </a:prstGeom>
          <a:ln w="28575">
            <a:solidFill>
              <a:srgbClr val="FF0000"/>
            </a:solidFill>
          </a:ln>
        </p:spPr>
        <p:txBody>
          <a:bodyPr rtlCol="0" anchor="ctr"/>
          <a:lstStyle/>
          <a:p>
            <a:pPr algn="ctr"/>
            <a:endParaRPr lang="en-US"/>
          </a:p>
        </p:txBody>
      </p:sp>
      <p:sp>
        <p:nvSpPr>
          <p:cNvPr id="1434" name="Oval 1433">
            <a:extLst>
              <a:ext uri="{FF2B5EF4-FFF2-40B4-BE49-F238E27FC236}">
                <a16:creationId xmlns:a16="http://schemas.microsoft.com/office/drawing/2014/main" id="{D089224B-0435-42D7-BBCE-374FBD06F77A}"/>
              </a:ext>
            </a:extLst>
          </p:cNvPr>
          <p:cNvSpPr>
            <a:spLocks noChangeAspect="1"/>
          </p:cNvSpPr>
          <p:nvPr/>
        </p:nvSpPr>
        <p:spPr>
          <a:xfrm>
            <a:off x="7174103" y="6247081"/>
            <a:ext cx="161925" cy="164592"/>
          </a:xfrm>
          <a:prstGeom prst="ellipse">
            <a:avLst/>
          </a:prstGeom>
          <a:ln w="28575">
            <a:solidFill>
              <a:srgbClr val="FF0000"/>
            </a:solidFill>
          </a:ln>
        </p:spPr>
        <p:txBody>
          <a:bodyPr rtlCol="0" anchor="ctr"/>
          <a:lstStyle/>
          <a:p>
            <a:pPr algn="ctr"/>
            <a:endParaRPr lang="en-US"/>
          </a:p>
        </p:txBody>
      </p:sp>
      <p:sp>
        <p:nvSpPr>
          <p:cNvPr id="1448" name="Oval 1447">
            <a:extLst>
              <a:ext uri="{FF2B5EF4-FFF2-40B4-BE49-F238E27FC236}">
                <a16:creationId xmlns:a16="http://schemas.microsoft.com/office/drawing/2014/main" id="{1BA326E0-A256-4791-8F3B-18FBAA3EB39F}"/>
              </a:ext>
            </a:extLst>
          </p:cNvPr>
          <p:cNvSpPr>
            <a:spLocks noChangeAspect="1"/>
          </p:cNvSpPr>
          <p:nvPr/>
        </p:nvSpPr>
        <p:spPr>
          <a:xfrm>
            <a:off x="1554099" y="6489747"/>
            <a:ext cx="161925" cy="164592"/>
          </a:xfrm>
          <a:prstGeom prst="ellipse">
            <a:avLst/>
          </a:prstGeom>
          <a:ln w="28575">
            <a:solidFill>
              <a:srgbClr val="FF0000"/>
            </a:solidFill>
          </a:ln>
        </p:spPr>
        <p:txBody>
          <a:bodyPr rtlCol="0" anchor="ctr"/>
          <a:lstStyle/>
          <a:p>
            <a:pPr algn="ctr"/>
            <a:endParaRPr lang="en-US"/>
          </a:p>
        </p:txBody>
      </p:sp>
      <p:sp>
        <p:nvSpPr>
          <p:cNvPr id="1449" name="Oval 1448">
            <a:extLst>
              <a:ext uri="{FF2B5EF4-FFF2-40B4-BE49-F238E27FC236}">
                <a16:creationId xmlns:a16="http://schemas.microsoft.com/office/drawing/2014/main" id="{83F1F2FF-7169-4254-8CA0-F8384C18C4E1}"/>
              </a:ext>
            </a:extLst>
          </p:cNvPr>
          <p:cNvSpPr>
            <a:spLocks noChangeAspect="1"/>
          </p:cNvSpPr>
          <p:nvPr/>
        </p:nvSpPr>
        <p:spPr>
          <a:xfrm>
            <a:off x="1798447" y="6489747"/>
            <a:ext cx="161925" cy="164592"/>
          </a:xfrm>
          <a:prstGeom prst="ellipse">
            <a:avLst/>
          </a:prstGeom>
          <a:ln w="28575">
            <a:solidFill>
              <a:srgbClr val="FF0000"/>
            </a:solidFill>
          </a:ln>
        </p:spPr>
        <p:txBody>
          <a:bodyPr rtlCol="0" anchor="ctr"/>
          <a:lstStyle/>
          <a:p>
            <a:pPr algn="ctr"/>
            <a:endParaRPr lang="en-US"/>
          </a:p>
        </p:txBody>
      </p:sp>
      <p:sp>
        <p:nvSpPr>
          <p:cNvPr id="1450" name="Oval 1449">
            <a:extLst>
              <a:ext uri="{FF2B5EF4-FFF2-40B4-BE49-F238E27FC236}">
                <a16:creationId xmlns:a16="http://schemas.microsoft.com/office/drawing/2014/main" id="{9E7BF86F-0C5A-4A78-B616-CD431E9BFF3D}"/>
              </a:ext>
            </a:extLst>
          </p:cNvPr>
          <p:cNvSpPr>
            <a:spLocks noChangeAspect="1"/>
          </p:cNvSpPr>
          <p:nvPr/>
        </p:nvSpPr>
        <p:spPr>
          <a:xfrm>
            <a:off x="2042795" y="6489747"/>
            <a:ext cx="161925" cy="164592"/>
          </a:xfrm>
          <a:prstGeom prst="ellipse">
            <a:avLst/>
          </a:prstGeom>
          <a:ln w="28575">
            <a:solidFill>
              <a:srgbClr val="FF0000"/>
            </a:solidFill>
          </a:ln>
        </p:spPr>
        <p:txBody>
          <a:bodyPr rtlCol="0" anchor="ctr"/>
          <a:lstStyle/>
          <a:p>
            <a:pPr algn="ctr"/>
            <a:endParaRPr lang="en-US"/>
          </a:p>
        </p:txBody>
      </p:sp>
      <p:sp>
        <p:nvSpPr>
          <p:cNvPr id="1451" name="Oval 1450">
            <a:extLst>
              <a:ext uri="{FF2B5EF4-FFF2-40B4-BE49-F238E27FC236}">
                <a16:creationId xmlns:a16="http://schemas.microsoft.com/office/drawing/2014/main" id="{12C88155-4F89-4E94-9A39-ACDE1BD80AA5}"/>
              </a:ext>
            </a:extLst>
          </p:cNvPr>
          <p:cNvSpPr>
            <a:spLocks noChangeAspect="1"/>
          </p:cNvSpPr>
          <p:nvPr/>
        </p:nvSpPr>
        <p:spPr>
          <a:xfrm>
            <a:off x="2287143" y="6489747"/>
            <a:ext cx="161925" cy="164592"/>
          </a:xfrm>
          <a:prstGeom prst="ellipse">
            <a:avLst/>
          </a:prstGeom>
          <a:ln w="28575">
            <a:solidFill>
              <a:srgbClr val="FF0000"/>
            </a:solidFill>
          </a:ln>
        </p:spPr>
        <p:txBody>
          <a:bodyPr rtlCol="0" anchor="ctr"/>
          <a:lstStyle/>
          <a:p>
            <a:pPr algn="ctr"/>
            <a:endParaRPr lang="en-US"/>
          </a:p>
        </p:txBody>
      </p:sp>
      <p:sp>
        <p:nvSpPr>
          <p:cNvPr id="1452" name="Oval 1451">
            <a:extLst>
              <a:ext uri="{FF2B5EF4-FFF2-40B4-BE49-F238E27FC236}">
                <a16:creationId xmlns:a16="http://schemas.microsoft.com/office/drawing/2014/main" id="{D349A1B8-89BE-44F4-8908-B1487078FF12}"/>
              </a:ext>
            </a:extLst>
          </p:cNvPr>
          <p:cNvSpPr>
            <a:spLocks noChangeAspect="1"/>
          </p:cNvSpPr>
          <p:nvPr/>
        </p:nvSpPr>
        <p:spPr>
          <a:xfrm>
            <a:off x="2531491" y="6489747"/>
            <a:ext cx="161925" cy="164592"/>
          </a:xfrm>
          <a:prstGeom prst="ellipse">
            <a:avLst/>
          </a:prstGeom>
          <a:ln w="28575">
            <a:solidFill>
              <a:srgbClr val="FF0000"/>
            </a:solidFill>
          </a:ln>
        </p:spPr>
        <p:txBody>
          <a:bodyPr rtlCol="0" anchor="ctr"/>
          <a:lstStyle/>
          <a:p>
            <a:pPr algn="ctr"/>
            <a:endParaRPr lang="en-US"/>
          </a:p>
        </p:txBody>
      </p:sp>
      <p:sp>
        <p:nvSpPr>
          <p:cNvPr id="1456" name="Oval 1455">
            <a:extLst>
              <a:ext uri="{FF2B5EF4-FFF2-40B4-BE49-F238E27FC236}">
                <a16:creationId xmlns:a16="http://schemas.microsoft.com/office/drawing/2014/main" id="{CD35E4B5-CF43-44E6-A4DC-83EDBC093C2E}"/>
              </a:ext>
            </a:extLst>
          </p:cNvPr>
          <p:cNvSpPr>
            <a:spLocks noChangeAspect="1"/>
          </p:cNvSpPr>
          <p:nvPr/>
        </p:nvSpPr>
        <p:spPr>
          <a:xfrm>
            <a:off x="3508883" y="6489747"/>
            <a:ext cx="161925" cy="164592"/>
          </a:xfrm>
          <a:prstGeom prst="ellipse">
            <a:avLst/>
          </a:prstGeom>
          <a:ln w="28575">
            <a:solidFill>
              <a:srgbClr val="FF0000"/>
            </a:solidFill>
          </a:ln>
        </p:spPr>
        <p:txBody>
          <a:bodyPr rtlCol="0" anchor="ctr"/>
          <a:lstStyle/>
          <a:p>
            <a:pPr algn="ctr"/>
            <a:endParaRPr lang="en-US"/>
          </a:p>
        </p:txBody>
      </p:sp>
      <p:sp>
        <p:nvSpPr>
          <p:cNvPr id="1457" name="Oval 1456">
            <a:extLst>
              <a:ext uri="{FF2B5EF4-FFF2-40B4-BE49-F238E27FC236}">
                <a16:creationId xmlns:a16="http://schemas.microsoft.com/office/drawing/2014/main" id="{F434D3C6-677A-4CCC-AE65-551E6D1EC4F6}"/>
              </a:ext>
            </a:extLst>
          </p:cNvPr>
          <p:cNvSpPr>
            <a:spLocks noChangeAspect="1"/>
          </p:cNvSpPr>
          <p:nvPr/>
        </p:nvSpPr>
        <p:spPr>
          <a:xfrm>
            <a:off x="3753231" y="6489747"/>
            <a:ext cx="161925" cy="164592"/>
          </a:xfrm>
          <a:prstGeom prst="ellipse">
            <a:avLst/>
          </a:prstGeom>
          <a:ln w="28575">
            <a:solidFill>
              <a:srgbClr val="FF0000"/>
            </a:solidFill>
          </a:ln>
        </p:spPr>
        <p:txBody>
          <a:bodyPr rtlCol="0" anchor="ctr"/>
          <a:lstStyle/>
          <a:p>
            <a:pPr algn="ctr"/>
            <a:endParaRPr lang="en-US"/>
          </a:p>
        </p:txBody>
      </p:sp>
      <p:sp>
        <p:nvSpPr>
          <p:cNvPr id="1470" name="Oval 1469">
            <a:extLst>
              <a:ext uri="{FF2B5EF4-FFF2-40B4-BE49-F238E27FC236}">
                <a16:creationId xmlns:a16="http://schemas.microsoft.com/office/drawing/2014/main" id="{43A06389-2C8E-4EDC-A31B-B8A513CC7202}"/>
              </a:ext>
            </a:extLst>
          </p:cNvPr>
          <p:cNvSpPr>
            <a:spLocks noChangeAspect="1"/>
          </p:cNvSpPr>
          <p:nvPr/>
        </p:nvSpPr>
        <p:spPr>
          <a:xfrm>
            <a:off x="3997579" y="6489747"/>
            <a:ext cx="161925" cy="164592"/>
          </a:xfrm>
          <a:prstGeom prst="ellipse">
            <a:avLst/>
          </a:prstGeom>
          <a:ln w="28575">
            <a:solidFill>
              <a:srgbClr val="FF0000"/>
            </a:solidFill>
          </a:ln>
        </p:spPr>
        <p:txBody>
          <a:bodyPr rtlCol="0" anchor="ctr"/>
          <a:lstStyle/>
          <a:p>
            <a:pPr algn="ctr"/>
            <a:endParaRPr lang="en-US"/>
          </a:p>
        </p:txBody>
      </p:sp>
      <p:sp>
        <p:nvSpPr>
          <p:cNvPr id="1472" name="Oval 1471">
            <a:extLst>
              <a:ext uri="{FF2B5EF4-FFF2-40B4-BE49-F238E27FC236}">
                <a16:creationId xmlns:a16="http://schemas.microsoft.com/office/drawing/2014/main" id="{C533EFDD-25EC-4C5E-A897-97C2D525A197}"/>
              </a:ext>
            </a:extLst>
          </p:cNvPr>
          <p:cNvSpPr>
            <a:spLocks noChangeAspect="1"/>
          </p:cNvSpPr>
          <p:nvPr/>
        </p:nvSpPr>
        <p:spPr>
          <a:xfrm>
            <a:off x="4486275" y="6489747"/>
            <a:ext cx="161925" cy="164592"/>
          </a:xfrm>
          <a:prstGeom prst="ellipse">
            <a:avLst/>
          </a:prstGeom>
          <a:ln w="28575">
            <a:solidFill>
              <a:srgbClr val="FF0000"/>
            </a:solidFill>
          </a:ln>
        </p:spPr>
        <p:txBody>
          <a:bodyPr rtlCol="0" anchor="ctr"/>
          <a:lstStyle/>
          <a:p>
            <a:pPr algn="ctr"/>
            <a:endParaRPr lang="en-US"/>
          </a:p>
        </p:txBody>
      </p:sp>
      <p:sp>
        <p:nvSpPr>
          <p:cNvPr id="1474" name="Oval 1473">
            <a:extLst>
              <a:ext uri="{FF2B5EF4-FFF2-40B4-BE49-F238E27FC236}">
                <a16:creationId xmlns:a16="http://schemas.microsoft.com/office/drawing/2014/main" id="{4186C8F6-F73E-4C9D-B2BB-45F036A173AC}"/>
              </a:ext>
            </a:extLst>
          </p:cNvPr>
          <p:cNvSpPr>
            <a:spLocks noChangeAspect="1"/>
          </p:cNvSpPr>
          <p:nvPr/>
        </p:nvSpPr>
        <p:spPr>
          <a:xfrm>
            <a:off x="3020187" y="6489747"/>
            <a:ext cx="161925" cy="164592"/>
          </a:xfrm>
          <a:prstGeom prst="ellipse">
            <a:avLst/>
          </a:prstGeom>
          <a:ln w="28575">
            <a:solidFill>
              <a:srgbClr val="FF0000"/>
            </a:solidFill>
          </a:ln>
        </p:spPr>
        <p:txBody>
          <a:bodyPr rtlCol="0" anchor="ctr"/>
          <a:lstStyle/>
          <a:p>
            <a:pPr algn="ctr"/>
            <a:endParaRPr lang="en-US"/>
          </a:p>
        </p:txBody>
      </p:sp>
      <p:sp>
        <p:nvSpPr>
          <p:cNvPr id="1475" name="Oval 1474">
            <a:extLst>
              <a:ext uri="{FF2B5EF4-FFF2-40B4-BE49-F238E27FC236}">
                <a16:creationId xmlns:a16="http://schemas.microsoft.com/office/drawing/2014/main" id="{A040277F-48ED-48D2-AB1F-005154FE58A8}"/>
              </a:ext>
            </a:extLst>
          </p:cNvPr>
          <p:cNvSpPr>
            <a:spLocks noChangeAspect="1"/>
          </p:cNvSpPr>
          <p:nvPr/>
        </p:nvSpPr>
        <p:spPr>
          <a:xfrm>
            <a:off x="3264535" y="6489747"/>
            <a:ext cx="161925" cy="164592"/>
          </a:xfrm>
          <a:prstGeom prst="ellipse">
            <a:avLst/>
          </a:prstGeom>
          <a:ln w="28575">
            <a:solidFill>
              <a:srgbClr val="FF0000"/>
            </a:solidFill>
          </a:ln>
        </p:spPr>
        <p:txBody>
          <a:bodyPr rtlCol="0" anchor="ctr"/>
          <a:lstStyle/>
          <a:p>
            <a:pPr algn="ctr"/>
            <a:endParaRPr lang="en-US"/>
          </a:p>
        </p:txBody>
      </p:sp>
      <p:sp>
        <p:nvSpPr>
          <p:cNvPr id="1476" name="Oval 1475">
            <a:extLst>
              <a:ext uri="{FF2B5EF4-FFF2-40B4-BE49-F238E27FC236}">
                <a16:creationId xmlns:a16="http://schemas.microsoft.com/office/drawing/2014/main" id="{52D736FA-6BE4-410A-8267-6A50F8900630}"/>
              </a:ext>
            </a:extLst>
          </p:cNvPr>
          <p:cNvSpPr>
            <a:spLocks noChangeAspect="1"/>
          </p:cNvSpPr>
          <p:nvPr/>
        </p:nvSpPr>
        <p:spPr>
          <a:xfrm>
            <a:off x="5463667" y="6489747"/>
            <a:ext cx="161925" cy="164592"/>
          </a:xfrm>
          <a:prstGeom prst="ellipse">
            <a:avLst/>
          </a:prstGeom>
          <a:ln w="28575">
            <a:solidFill>
              <a:srgbClr val="FF0000"/>
            </a:solidFill>
          </a:ln>
        </p:spPr>
        <p:txBody>
          <a:bodyPr rtlCol="0" anchor="ctr"/>
          <a:lstStyle/>
          <a:p>
            <a:pPr algn="ctr"/>
            <a:endParaRPr lang="en-US"/>
          </a:p>
        </p:txBody>
      </p:sp>
      <p:sp>
        <p:nvSpPr>
          <p:cNvPr id="1477" name="Oval 1476">
            <a:extLst>
              <a:ext uri="{FF2B5EF4-FFF2-40B4-BE49-F238E27FC236}">
                <a16:creationId xmlns:a16="http://schemas.microsoft.com/office/drawing/2014/main" id="{D761AB8E-E715-47EE-A563-5AC74D316699}"/>
              </a:ext>
            </a:extLst>
          </p:cNvPr>
          <p:cNvSpPr>
            <a:spLocks noChangeAspect="1"/>
          </p:cNvSpPr>
          <p:nvPr/>
        </p:nvSpPr>
        <p:spPr>
          <a:xfrm>
            <a:off x="5708015" y="6489747"/>
            <a:ext cx="161925" cy="164592"/>
          </a:xfrm>
          <a:prstGeom prst="ellipse">
            <a:avLst/>
          </a:prstGeom>
          <a:ln w="28575">
            <a:solidFill>
              <a:srgbClr val="FF0000"/>
            </a:solidFill>
          </a:ln>
        </p:spPr>
        <p:txBody>
          <a:bodyPr rtlCol="0" anchor="ctr"/>
          <a:lstStyle/>
          <a:p>
            <a:pPr algn="ctr"/>
            <a:endParaRPr lang="en-US"/>
          </a:p>
        </p:txBody>
      </p:sp>
      <p:sp>
        <p:nvSpPr>
          <p:cNvPr id="1478" name="Oval 1477">
            <a:extLst>
              <a:ext uri="{FF2B5EF4-FFF2-40B4-BE49-F238E27FC236}">
                <a16:creationId xmlns:a16="http://schemas.microsoft.com/office/drawing/2014/main" id="{86E00EDD-6427-4EE0-8F23-4AD45934B77C}"/>
              </a:ext>
            </a:extLst>
          </p:cNvPr>
          <p:cNvSpPr>
            <a:spLocks noChangeAspect="1"/>
          </p:cNvSpPr>
          <p:nvPr/>
        </p:nvSpPr>
        <p:spPr>
          <a:xfrm>
            <a:off x="5952363" y="6489747"/>
            <a:ext cx="161925" cy="164592"/>
          </a:xfrm>
          <a:prstGeom prst="ellipse">
            <a:avLst/>
          </a:prstGeom>
          <a:ln w="28575">
            <a:solidFill>
              <a:srgbClr val="FF0000"/>
            </a:solidFill>
          </a:ln>
        </p:spPr>
        <p:txBody>
          <a:bodyPr rtlCol="0" anchor="ctr"/>
          <a:lstStyle/>
          <a:p>
            <a:pPr algn="ctr"/>
            <a:endParaRPr lang="en-US"/>
          </a:p>
        </p:txBody>
      </p:sp>
      <p:sp>
        <p:nvSpPr>
          <p:cNvPr id="1492" name="Oval 1491">
            <a:extLst>
              <a:ext uri="{FF2B5EF4-FFF2-40B4-BE49-F238E27FC236}">
                <a16:creationId xmlns:a16="http://schemas.microsoft.com/office/drawing/2014/main" id="{41EE6F20-7DF9-4A3D-8CE9-19CF063EA7DF}"/>
              </a:ext>
            </a:extLst>
          </p:cNvPr>
          <p:cNvSpPr>
            <a:spLocks noChangeAspect="1"/>
          </p:cNvSpPr>
          <p:nvPr/>
        </p:nvSpPr>
        <p:spPr>
          <a:xfrm>
            <a:off x="6441059" y="6489747"/>
            <a:ext cx="161925" cy="164592"/>
          </a:xfrm>
          <a:prstGeom prst="ellipse">
            <a:avLst/>
          </a:prstGeom>
          <a:ln w="28575">
            <a:solidFill>
              <a:srgbClr val="FF0000"/>
            </a:solidFill>
          </a:ln>
        </p:spPr>
        <p:txBody>
          <a:bodyPr rtlCol="0" anchor="ctr"/>
          <a:lstStyle/>
          <a:p>
            <a:pPr algn="ctr"/>
            <a:endParaRPr lang="en-US"/>
          </a:p>
        </p:txBody>
      </p:sp>
      <p:sp>
        <p:nvSpPr>
          <p:cNvPr id="1494" name="Oval 1493">
            <a:extLst>
              <a:ext uri="{FF2B5EF4-FFF2-40B4-BE49-F238E27FC236}">
                <a16:creationId xmlns:a16="http://schemas.microsoft.com/office/drawing/2014/main" id="{66F4351C-DBA4-4C35-8EBF-AC512E9487D2}"/>
              </a:ext>
            </a:extLst>
          </p:cNvPr>
          <p:cNvSpPr>
            <a:spLocks noChangeAspect="1"/>
          </p:cNvSpPr>
          <p:nvPr/>
        </p:nvSpPr>
        <p:spPr>
          <a:xfrm>
            <a:off x="4974971" y="6489747"/>
            <a:ext cx="161925" cy="164592"/>
          </a:xfrm>
          <a:prstGeom prst="ellipse">
            <a:avLst/>
          </a:prstGeom>
          <a:ln w="28575">
            <a:solidFill>
              <a:srgbClr val="FF0000"/>
            </a:solidFill>
          </a:ln>
        </p:spPr>
        <p:txBody>
          <a:bodyPr rtlCol="0" anchor="ctr"/>
          <a:lstStyle/>
          <a:p>
            <a:pPr algn="ctr"/>
            <a:endParaRPr lang="en-US"/>
          </a:p>
        </p:txBody>
      </p:sp>
      <p:sp>
        <p:nvSpPr>
          <p:cNvPr id="1495" name="Oval 1494">
            <a:extLst>
              <a:ext uri="{FF2B5EF4-FFF2-40B4-BE49-F238E27FC236}">
                <a16:creationId xmlns:a16="http://schemas.microsoft.com/office/drawing/2014/main" id="{46228CCA-C32E-469F-934D-486000A87500}"/>
              </a:ext>
            </a:extLst>
          </p:cNvPr>
          <p:cNvSpPr>
            <a:spLocks noChangeAspect="1"/>
          </p:cNvSpPr>
          <p:nvPr/>
        </p:nvSpPr>
        <p:spPr>
          <a:xfrm>
            <a:off x="5219319" y="6489747"/>
            <a:ext cx="161925" cy="164592"/>
          </a:xfrm>
          <a:prstGeom prst="ellipse">
            <a:avLst/>
          </a:prstGeom>
          <a:ln w="28575">
            <a:solidFill>
              <a:srgbClr val="FF0000"/>
            </a:solidFill>
          </a:ln>
        </p:spPr>
        <p:txBody>
          <a:bodyPr rtlCol="0" anchor="ctr"/>
          <a:lstStyle/>
          <a:p>
            <a:pPr algn="ctr"/>
            <a:endParaRPr lang="en-US"/>
          </a:p>
        </p:txBody>
      </p:sp>
      <p:sp>
        <p:nvSpPr>
          <p:cNvPr id="1496" name="Oval 1495">
            <a:extLst>
              <a:ext uri="{FF2B5EF4-FFF2-40B4-BE49-F238E27FC236}">
                <a16:creationId xmlns:a16="http://schemas.microsoft.com/office/drawing/2014/main" id="{6AC1B143-85C4-47A5-8003-6B30E8E32A7F}"/>
              </a:ext>
            </a:extLst>
          </p:cNvPr>
          <p:cNvSpPr>
            <a:spLocks noChangeAspect="1"/>
          </p:cNvSpPr>
          <p:nvPr/>
        </p:nvSpPr>
        <p:spPr>
          <a:xfrm>
            <a:off x="7418451" y="6489747"/>
            <a:ext cx="161925" cy="164592"/>
          </a:xfrm>
          <a:prstGeom prst="ellipse">
            <a:avLst/>
          </a:prstGeom>
          <a:ln w="28575">
            <a:solidFill>
              <a:srgbClr val="FF0000"/>
            </a:solidFill>
          </a:ln>
        </p:spPr>
        <p:txBody>
          <a:bodyPr rtlCol="0" anchor="ctr"/>
          <a:lstStyle/>
          <a:p>
            <a:pPr algn="ctr"/>
            <a:endParaRPr lang="en-US"/>
          </a:p>
        </p:txBody>
      </p:sp>
      <p:sp>
        <p:nvSpPr>
          <p:cNvPr id="1500" name="Oval 1499">
            <a:extLst>
              <a:ext uri="{FF2B5EF4-FFF2-40B4-BE49-F238E27FC236}">
                <a16:creationId xmlns:a16="http://schemas.microsoft.com/office/drawing/2014/main" id="{071D01FD-75C3-4A83-8D81-D951440C034F}"/>
              </a:ext>
            </a:extLst>
          </p:cNvPr>
          <p:cNvSpPr>
            <a:spLocks noChangeAspect="1"/>
          </p:cNvSpPr>
          <p:nvPr/>
        </p:nvSpPr>
        <p:spPr>
          <a:xfrm>
            <a:off x="6685407" y="6489747"/>
            <a:ext cx="161925" cy="164592"/>
          </a:xfrm>
          <a:prstGeom prst="ellipse">
            <a:avLst/>
          </a:prstGeom>
          <a:ln w="28575">
            <a:solidFill>
              <a:srgbClr val="FF0000"/>
            </a:solidFill>
          </a:ln>
        </p:spPr>
        <p:txBody>
          <a:bodyPr rtlCol="0" anchor="ctr"/>
          <a:lstStyle/>
          <a:p>
            <a:pPr algn="ctr"/>
            <a:endParaRPr lang="en-US"/>
          </a:p>
        </p:txBody>
      </p:sp>
      <p:sp>
        <p:nvSpPr>
          <p:cNvPr id="1501" name="Oval 1500">
            <a:extLst>
              <a:ext uri="{FF2B5EF4-FFF2-40B4-BE49-F238E27FC236}">
                <a16:creationId xmlns:a16="http://schemas.microsoft.com/office/drawing/2014/main" id="{A3A91A20-79A1-4528-8224-AE5122A1215C}"/>
              </a:ext>
            </a:extLst>
          </p:cNvPr>
          <p:cNvSpPr>
            <a:spLocks noChangeAspect="1"/>
          </p:cNvSpPr>
          <p:nvPr/>
        </p:nvSpPr>
        <p:spPr>
          <a:xfrm>
            <a:off x="6929755" y="6489747"/>
            <a:ext cx="161925" cy="164592"/>
          </a:xfrm>
          <a:prstGeom prst="ellipse">
            <a:avLst/>
          </a:prstGeom>
          <a:ln w="28575">
            <a:solidFill>
              <a:srgbClr val="FF0000"/>
            </a:solidFill>
          </a:ln>
        </p:spPr>
        <p:txBody>
          <a:bodyPr rtlCol="0" anchor="ctr"/>
          <a:lstStyle/>
          <a:p>
            <a:pPr algn="ctr"/>
            <a:endParaRPr lang="en-US"/>
          </a:p>
        </p:txBody>
      </p:sp>
      <p:sp>
        <p:nvSpPr>
          <p:cNvPr id="1514" name="Oval 1513">
            <a:extLst>
              <a:ext uri="{FF2B5EF4-FFF2-40B4-BE49-F238E27FC236}">
                <a16:creationId xmlns:a16="http://schemas.microsoft.com/office/drawing/2014/main" id="{7DA602DF-3930-471C-971B-4C79738AE7CD}"/>
              </a:ext>
            </a:extLst>
          </p:cNvPr>
          <p:cNvSpPr>
            <a:spLocks noChangeAspect="1"/>
          </p:cNvSpPr>
          <p:nvPr/>
        </p:nvSpPr>
        <p:spPr>
          <a:xfrm>
            <a:off x="7174103" y="6489747"/>
            <a:ext cx="161925" cy="164592"/>
          </a:xfrm>
          <a:prstGeom prst="ellipse">
            <a:avLst/>
          </a:prstGeom>
          <a:ln w="28575">
            <a:solidFill>
              <a:srgbClr val="FF0000"/>
            </a:solidFill>
          </a:ln>
        </p:spPr>
        <p:txBody>
          <a:bodyPr rtlCol="0" anchor="ctr"/>
          <a:lstStyle/>
          <a:p>
            <a:pPr algn="ctr"/>
            <a:endParaRPr lang="en-US"/>
          </a:p>
        </p:txBody>
      </p:sp>
      <p:sp>
        <p:nvSpPr>
          <p:cNvPr id="1517" name="Oval 1516">
            <a:extLst>
              <a:ext uri="{FF2B5EF4-FFF2-40B4-BE49-F238E27FC236}">
                <a16:creationId xmlns:a16="http://schemas.microsoft.com/office/drawing/2014/main" id="{5CB82804-EA2B-4644-AE47-16637077A1D4}"/>
              </a:ext>
            </a:extLst>
          </p:cNvPr>
          <p:cNvSpPr>
            <a:spLocks noChangeAspect="1"/>
          </p:cNvSpPr>
          <p:nvPr/>
        </p:nvSpPr>
        <p:spPr>
          <a:xfrm>
            <a:off x="1798447" y="6732411"/>
            <a:ext cx="161925" cy="164592"/>
          </a:xfrm>
          <a:prstGeom prst="ellipse">
            <a:avLst/>
          </a:prstGeom>
          <a:ln w="28575">
            <a:solidFill>
              <a:srgbClr val="FF0000"/>
            </a:solidFill>
          </a:ln>
        </p:spPr>
        <p:txBody>
          <a:bodyPr rtlCol="0" anchor="ctr"/>
          <a:lstStyle/>
          <a:p>
            <a:pPr algn="ctr"/>
            <a:endParaRPr lang="en-US"/>
          </a:p>
        </p:txBody>
      </p:sp>
      <p:sp>
        <p:nvSpPr>
          <p:cNvPr id="1518" name="Oval 1517">
            <a:extLst>
              <a:ext uri="{FF2B5EF4-FFF2-40B4-BE49-F238E27FC236}">
                <a16:creationId xmlns:a16="http://schemas.microsoft.com/office/drawing/2014/main" id="{C498763B-222B-4298-9825-8CCFD1A2BF6E}"/>
              </a:ext>
            </a:extLst>
          </p:cNvPr>
          <p:cNvSpPr>
            <a:spLocks noChangeAspect="1"/>
          </p:cNvSpPr>
          <p:nvPr/>
        </p:nvSpPr>
        <p:spPr>
          <a:xfrm>
            <a:off x="2042795" y="6732411"/>
            <a:ext cx="161925" cy="164592"/>
          </a:xfrm>
          <a:prstGeom prst="ellipse">
            <a:avLst/>
          </a:prstGeom>
          <a:ln w="28575">
            <a:solidFill>
              <a:srgbClr val="FF0000"/>
            </a:solidFill>
          </a:ln>
        </p:spPr>
        <p:txBody>
          <a:bodyPr rtlCol="0" anchor="ctr"/>
          <a:lstStyle/>
          <a:p>
            <a:pPr algn="ctr"/>
            <a:endParaRPr lang="en-US"/>
          </a:p>
        </p:txBody>
      </p:sp>
      <p:sp>
        <p:nvSpPr>
          <p:cNvPr id="1519" name="Oval 1518">
            <a:extLst>
              <a:ext uri="{FF2B5EF4-FFF2-40B4-BE49-F238E27FC236}">
                <a16:creationId xmlns:a16="http://schemas.microsoft.com/office/drawing/2014/main" id="{D80E2024-608B-41D2-B38D-52B1A57FDEAC}"/>
              </a:ext>
            </a:extLst>
          </p:cNvPr>
          <p:cNvSpPr>
            <a:spLocks noChangeAspect="1"/>
          </p:cNvSpPr>
          <p:nvPr/>
        </p:nvSpPr>
        <p:spPr>
          <a:xfrm>
            <a:off x="2287143" y="6732411"/>
            <a:ext cx="161925" cy="164592"/>
          </a:xfrm>
          <a:prstGeom prst="ellipse">
            <a:avLst/>
          </a:prstGeom>
          <a:ln w="28575">
            <a:solidFill>
              <a:srgbClr val="FF0000"/>
            </a:solidFill>
          </a:ln>
        </p:spPr>
        <p:txBody>
          <a:bodyPr rtlCol="0" anchor="ctr"/>
          <a:lstStyle/>
          <a:p>
            <a:pPr algn="ctr"/>
            <a:endParaRPr lang="en-US"/>
          </a:p>
        </p:txBody>
      </p:sp>
      <p:sp>
        <p:nvSpPr>
          <p:cNvPr id="1520" name="Oval 1519">
            <a:extLst>
              <a:ext uri="{FF2B5EF4-FFF2-40B4-BE49-F238E27FC236}">
                <a16:creationId xmlns:a16="http://schemas.microsoft.com/office/drawing/2014/main" id="{43C99B16-23A5-402B-83DD-AF7673F3983D}"/>
              </a:ext>
            </a:extLst>
          </p:cNvPr>
          <p:cNvSpPr>
            <a:spLocks noChangeAspect="1"/>
          </p:cNvSpPr>
          <p:nvPr/>
        </p:nvSpPr>
        <p:spPr>
          <a:xfrm>
            <a:off x="2531491" y="6732411"/>
            <a:ext cx="161925" cy="164592"/>
          </a:xfrm>
          <a:prstGeom prst="ellipse">
            <a:avLst/>
          </a:prstGeom>
          <a:ln w="28575">
            <a:solidFill>
              <a:srgbClr val="FF0000"/>
            </a:solidFill>
          </a:ln>
        </p:spPr>
        <p:txBody>
          <a:bodyPr rtlCol="0" anchor="ctr"/>
          <a:lstStyle/>
          <a:p>
            <a:pPr algn="ctr"/>
            <a:endParaRPr lang="en-US"/>
          </a:p>
        </p:txBody>
      </p:sp>
      <p:sp>
        <p:nvSpPr>
          <p:cNvPr id="1536" name="Oval 1535">
            <a:extLst>
              <a:ext uri="{FF2B5EF4-FFF2-40B4-BE49-F238E27FC236}">
                <a16:creationId xmlns:a16="http://schemas.microsoft.com/office/drawing/2014/main" id="{E07E82C2-7047-4CCE-A03A-DFADD8A09CF8}"/>
              </a:ext>
            </a:extLst>
          </p:cNvPr>
          <p:cNvSpPr>
            <a:spLocks noChangeAspect="1"/>
          </p:cNvSpPr>
          <p:nvPr/>
        </p:nvSpPr>
        <p:spPr>
          <a:xfrm>
            <a:off x="3508883" y="6732411"/>
            <a:ext cx="161925" cy="164592"/>
          </a:xfrm>
          <a:prstGeom prst="ellipse">
            <a:avLst/>
          </a:prstGeom>
          <a:ln w="28575">
            <a:solidFill>
              <a:srgbClr val="FF0000"/>
            </a:solidFill>
          </a:ln>
        </p:spPr>
        <p:txBody>
          <a:bodyPr rtlCol="0" anchor="ctr"/>
          <a:lstStyle/>
          <a:p>
            <a:pPr algn="ctr"/>
            <a:endParaRPr lang="en-US"/>
          </a:p>
        </p:txBody>
      </p:sp>
      <p:sp>
        <p:nvSpPr>
          <p:cNvPr id="1537" name="Oval 1536">
            <a:extLst>
              <a:ext uri="{FF2B5EF4-FFF2-40B4-BE49-F238E27FC236}">
                <a16:creationId xmlns:a16="http://schemas.microsoft.com/office/drawing/2014/main" id="{39796BF1-C1CC-495D-A3BE-119DA4372584}"/>
              </a:ext>
            </a:extLst>
          </p:cNvPr>
          <p:cNvSpPr>
            <a:spLocks noChangeAspect="1"/>
          </p:cNvSpPr>
          <p:nvPr/>
        </p:nvSpPr>
        <p:spPr>
          <a:xfrm>
            <a:off x="3753231" y="6732411"/>
            <a:ext cx="161925" cy="164592"/>
          </a:xfrm>
          <a:prstGeom prst="ellipse">
            <a:avLst/>
          </a:prstGeom>
          <a:ln w="28575">
            <a:solidFill>
              <a:srgbClr val="FF0000"/>
            </a:solidFill>
          </a:ln>
        </p:spPr>
        <p:txBody>
          <a:bodyPr rtlCol="0" anchor="ctr"/>
          <a:lstStyle/>
          <a:p>
            <a:pPr algn="ctr"/>
            <a:endParaRPr lang="en-US"/>
          </a:p>
        </p:txBody>
      </p:sp>
      <p:sp>
        <p:nvSpPr>
          <p:cNvPr id="1538" name="Oval 1537">
            <a:extLst>
              <a:ext uri="{FF2B5EF4-FFF2-40B4-BE49-F238E27FC236}">
                <a16:creationId xmlns:a16="http://schemas.microsoft.com/office/drawing/2014/main" id="{4DCE1916-976D-425F-BFFA-6EA1AF121D32}"/>
              </a:ext>
            </a:extLst>
          </p:cNvPr>
          <p:cNvSpPr>
            <a:spLocks noChangeAspect="1"/>
          </p:cNvSpPr>
          <p:nvPr/>
        </p:nvSpPr>
        <p:spPr>
          <a:xfrm>
            <a:off x="3997579" y="6732411"/>
            <a:ext cx="161925" cy="164592"/>
          </a:xfrm>
          <a:prstGeom prst="ellipse">
            <a:avLst/>
          </a:prstGeom>
          <a:ln w="28575">
            <a:solidFill>
              <a:srgbClr val="FF0000"/>
            </a:solidFill>
          </a:ln>
        </p:spPr>
        <p:txBody>
          <a:bodyPr rtlCol="0" anchor="ctr"/>
          <a:lstStyle/>
          <a:p>
            <a:pPr algn="ctr"/>
            <a:endParaRPr lang="en-US"/>
          </a:p>
        </p:txBody>
      </p:sp>
      <p:sp>
        <p:nvSpPr>
          <p:cNvPr id="1539" name="Oval 1538">
            <a:extLst>
              <a:ext uri="{FF2B5EF4-FFF2-40B4-BE49-F238E27FC236}">
                <a16:creationId xmlns:a16="http://schemas.microsoft.com/office/drawing/2014/main" id="{D0EC110E-2794-475E-820A-67E189895A4B}"/>
              </a:ext>
            </a:extLst>
          </p:cNvPr>
          <p:cNvSpPr>
            <a:spLocks noChangeAspect="1"/>
          </p:cNvSpPr>
          <p:nvPr/>
        </p:nvSpPr>
        <p:spPr>
          <a:xfrm>
            <a:off x="4241927" y="6732411"/>
            <a:ext cx="161925" cy="164592"/>
          </a:xfrm>
          <a:prstGeom prst="ellipse">
            <a:avLst/>
          </a:prstGeom>
          <a:ln w="28575">
            <a:solidFill>
              <a:srgbClr val="FF0000"/>
            </a:solidFill>
          </a:ln>
        </p:spPr>
        <p:txBody>
          <a:bodyPr rtlCol="0" anchor="ctr"/>
          <a:lstStyle/>
          <a:p>
            <a:pPr algn="ctr"/>
            <a:endParaRPr lang="en-US"/>
          </a:p>
        </p:txBody>
      </p:sp>
      <p:sp>
        <p:nvSpPr>
          <p:cNvPr id="1541" name="Oval 1540">
            <a:extLst>
              <a:ext uri="{FF2B5EF4-FFF2-40B4-BE49-F238E27FC236}">
                <a16:creationId xmlns:a16="http://schemas.microsoft.com/office/drawing/2014/main" id="{D9349752-6046-44DE-ACF1-8C574357423E}"/>
              </a:ext>
            </a:extLst>
          </p:cNvPr>
          <p:cNvSpPr>
            <a:spLocks noChangeAspect="1"/>
          </p:cNvSpPr>
          <p:nvPr/>
        </p:nvSpPr>
        <p:spPr>
          <a:xfrm>
            <a:off x="2775839" y="6732411"/>
            <a:ext cx="161925" cy="164592"/>
          </a:xfrm>
          <a:prstGeom prst="ellipse">
            <a:avLst/>
          </a:prstGeom>
          <a:ln w="28575">
            <a:solidFill>
              <a:srgbClr val="FF0000"/>
            </a:solidFill>
          </a:ln>
        </p:spPr>
        <p:txBody>
          <a:bodyPr rtlCol="0" anchor="ctr"/>
          <a:lstStyle/>
          <a:p>
            <a:pPr algn="ctr"/>
            <a:endParaRPr lang="en-US"/>
          </a:p>
        </p:txBody>
      </p:sp>
      <p:sp>
        <p:nvSpPr>
          <p:cNvPr id="1542" name="Oval 1541">
            <a:extLst>
              <a:ext uri="{FF2B5EF4-FFF2-40B4-BE49-F238E27FC236}">
                <a16:creationId xmlns:a16="http://schemas.microsoft.com/office/drawing/2014/main" id="{CAAE266B-C818-4084-905A-0D43B1E940A4}"/>
              </a:ext>
            </a:extLst>
          </p:cNvPr>
          <p:cNvSpPr>
            <a:spLocks noChangeAspect="1"/>
          </p:cNvSpPr>
          <p:nvPr/>
        </p:nvSpPr>
        <p:spPr>
          <a:xfrm>
            <a:off x="3020187" y="6732411"/>
            <a:ext cx="161925" cy="164592"/>
          </a:xfrm>
          <a:prstGeom prst="ellipse">
            <a:avLst/>
          </a:prstGeom>
          <a:ln w="28575">
            <a:solidFill>
              <a:srgbClr val="FF0000"/>
            </a:solidFill>
          </a:ln>
        </p:spPr>
        <p:txBody>
          <a:bodyPr rtlCol="0" anchor="ctr"/>
          <a:lstStyle/>
          <a:p>
            <a:pPr algn="ctr"/>
            <a:endParaRPr lang="en-US"/>
          </a:p>
        </p:txBody>
      </p:sp>
      <p:sp>
        <p:nvSpPr>
          <p:cNvPr id="1543" name="Oval 1542">
            <a:extLst>
              <a:ext uri="{FF2B5EF4-FFF2-40B4-BE49-F238E27FC236}">
                <a16:creationId xmlns:a16="http://schemas.microsoft.com/office/drawing/2014/main" id="{14FC927A-48F8-488D-AF6F-F23E48340743}"/>
              </a:ext>
            </a:extLst>
          </p:cNvPr>
          <p:cNvSpPr>
            <a:spLocks noChangeAspect="1"/>
          </p:cNvSpPr>
          <p:nvPr/>
        </p:nvSpPr>
        <p:spPr>
          <a:xfrm>
            <a:off x="3264535" y="6732411"/>
            <a:ext cx="161925" cy="164592"/>
          </a:xfrm>
          <a:prstGeom prst="ellipse">
            <a:avLst/>
          </a:prstGeom>
          <a:ln w="28575">
            <a:solidFill>
              <a:srgbClr val="FF0000"/>
            </a:solidFill>
          </a:ln>
        </p:spPr>
        <p:txBody>
          <a:bodyPr rtlCol="0" anchor="ctr"/>
          <a:lstStyle/>
          <a:p>
            <a:pPr algn="ctr"/>
            <a:endParaRPr lang="en-US"/>
          </a:p>
        </p:txBody>
      </p:sp>
      <p:sp>
        <p:nvSpPr>
          <p:cNvPr id="1544" name="Oval 1543">
            <a:extLst>
              <a:ext uri="{FF2B5EF4-FFF2-40B4-BE49-F238E27FC236}">
                <a16:creationId xmlns:a16="http://schemas.microsoft.com/office/drawing/2014/main" id="{CBB2FFC6-9B69-45EE-95E2-3B74C58D3C1B}"/>
              </a:ext>
            </a:extLst>
          </p:cNvPr>
          <p:cNvSpPr>
            <a:spLocks noChangeAspect="1"/>
          </p:cNvSpPr>
          <p:nvPr/>
        </p:nvSpPr>
        <p:spPr>
          <a:xfrm>
            <a:off x="5463667" y="6732411"/>
            <a:ext cx="161925" cy="164592"/>
          </a:xfrm>
          <a:prstGeom prst="ellipse">
            <a:avLst/>
          </a:prstGeom>
          <a:ln w="28575">
            <a:solidFill>
              <a:srgbClr val="FF0000"/>
            </a:solidFill>
          </a:ln>
        </p:spPr>
        <p:txBody>
          <a:bodyPr rtlCol="0" anchor="ctr"/>
          <a:lstStyle/>
          <a:p>
            <a:pPr algn="ctr"/>
            <a:endParaRPr lang="en-US"/>
          </a:p>
        </p:txBody>
      </p:sp>
      <p:sp>
        <p:nvSpPr>
          <p:cNvPr id="1545" name="Oval 1544">
            <a:extLst>
              <a:ext uri="{FF2B5EF4-FFF2-40B4-BE49-F238E27FC236}">
                <a16:creationId xmlns:a16="http://schemas.microsoft.com/office/drawing/2014/main" id="{3A896B1E-8E6D-4C3F-9ED8-99F8B380E999}"/>
              </a:ext>
            </a:extLst>
          </p:cNvPr>
          <p:cNvSpPr>
            <a:spLocks noChangeAspect="1"/>
          </p:cNvSpPr>
          <p:nvPr/>
        </p:nvSpPr>
        <p:spPr>
          <a:xfrm>
            <a:off x="5708015" y="6732411"/>
            <a:ext cx="161925" cy="164592"/>
          </a:xfrm>
          <a:prstGeom prst="ellipse">
            <a:avLst/>
          </a:prstGeom>
          <a:ln w="28575">
            <a:solidFill>
              <a:srgbClr val="FF0000"/>
            </a:solidFill>
          </a:ln>
        </p:spPr>
        <p:txBody>
          <a:bodyPr rtlCol="0" anchor="ctr"/>
          <a:lstStyle/>
          <a:p>
            <a:pPr algn="ctr"/>
            <a:endParaRPr lang="en-US"/>
          </a:p>
        </p:txBody>
      </p:sp>
      <p:sp>
        <p:nvSpPr>
          <p:cNvPr id="1546" name="Oval 1545">
            <a:extLst>
              <a:ext uri="{FF2B5EF4-FFF2-40B4-BE49-F238E27FC236}">
                <a16:creationId xmlns:a16="http://schemas.microsoft.com/office/drawing/2014/main" id="{02093D1D-33CC-43A4-B5EE-DF3B5DDF9A46}"/>
              </a:ext>
            </a:extLst>
          </p:cNvPr>
          <p:cNvSpPr>
            <a:spLocks noChangeAspect="1"/>
          </p:cNvSpPr>
          <p:nvPr/>
        </p:nvSpPr>
        <p:spPr>
          <a:xfrm>
            <a:off x="5952363" y="6732411"/>
            <a:ext cx="161925" cy="164592"/>
          </a:xfrm>
          <a:prstGeom prst="ellipse">
            <a:avLst/>
          </a:prstGeom>
          <a:ln w="28575">
            <a:solidFill>
              <a:srgbClr val="FF0000"/>
            </a:solidFill>
          </a:ln>
        </p:spPr>
        <p:txBody>
          <a:bodyPr rtlCol="0" anchor="ctr"/>
          <a:lstStyle/>
          <a:p>
            <a:pPr algn="ctr"/>
            <a:endParaRPr lang="en-US"/>
          </a:p>
        </p:txBody>
      </p:sp>
      <p:sp>
        <p:nvSpPr>
          <p:cNvPr id="1547" name="Oval 1546">
            <a:extLst>
              <a:ext uri="{FF2B5EF4-FFF2-40B4-BE49-F238E27FC236}">
                <a16:creationId xmlns:a16="http://schemas.microsoft.com/office/drawing/2014/main" id="{E375673D-0BD9-4AD3-9F7B-49A6A8A75C08}"/>
              </a:ext>
            </a:extLst>
          </p:cNvPr>
          <p:cNvSpPr>
            <a:spLocks noChangeAspect="1"/>
          </p:cNvSpPr>
          <p:nvPr/>
        </p:nvSpPr>
        <p:spPr>
          <a:xfrm>
            <a:off x="6196711" y="6732411"/>
            <a:ext cx="161925" cy="164592"/>
          </a:xfrm>
          <a:prstGeom prst="ellipse">
            <a:avLst/>
          </a:prstGeom>
          <a:ln w="28575">
            <a:solidFill>
              <a:srgbClr val="FF0000"/>
            </a:solidFill>
          </a:ln>
        </p:spPr>
        <p:txBody>
          <a:bodyPr rtlCol="0" anchor="ctr"/>
          <a:lstStyle/>
          <a:p>
            <a:pPr algn="ctr"/>
            <a:endParaRPr lang="en-US"/>
          </a:p>
        </p:txBody>
      </p:sp>
      <p:sp>
        <p:nvSpPr>
          <p:cNvPr id="1548" name="Oval 1547">
            <a:extLst>
              <a:ext uri="{FF2B5EF4-FFF2-40B4-BE49-F238E27FC236}">
                <a16:creationId xmlns:a16="http://schemas.microsoft.com/office/drawing/2014/main" id="{6C6B5911-F518-454D-BD71-4A442A1B62FE}"/>
              </a:ext>
            </a:extLst>
          </p:cNvPr>
          <p:cNvSpPr>
            <a:spLocks noChangeAspect="1"/>
          </p:cNvSpPr>
          <p:nvPr/>
        </p:nvSpPr>
        <p:spPr>
          <a:xfrm>
            <a:off x="6441059" y="6732411"/>
            <a:ext cx="161925" cy="164592"/>
          </a:xfrm>
          <a:prstGeom prst="ellipse">
            <a:avLst/>
          </a:prstGeom>
          <a:ln w="28575">
            <a:solidFill>
              <a:srgbClr val="FF0000"/>
            </a:solidFill>
          </a:ln>
        </p:spPr>
        <p:txBody>
          <a:bodyPr rtlCol="0" anchor="ctr"/>
          <a:lstStyle/>
          <a:p>
            <a:pPr algn="ctr"/>
            <a:endParaRPr lang="en-US"/>
          </a:p>
        </p:txBody>
      </p:sp>
      <p:sp>
        <p:nvSpPr>
          <p:cNvPr id="1549" name="Oval 1548">
            <a:extLst>
              <a:ext uri="{FF2B5EF4-FFF2-40B4-BE49-F238E27FC236}">
                <a16:creationId xmlns:a16="http://schemas.microsoft.com/office/drawing/2014/main" id="{B1C5C75D-7A43-4CAE-B572-70856082C742}"/>
              </a:ext>
            </a:extLst>
          </p:cNvPr>
          <p:cNvSpPr>
            <a:spLocks noChangeAspect="1"/>
          </p:cNvSpPr>
          <p:nvPr/>
        </p:nvSpPr>
        <p:spPr>
          <a:xfrm>
            <a:off x="4730623" y="6732411"/>
            <a:ext cx="161925" cy="164592"/>
          </a:xfrm>
          <a:prstGeom prst="ellipse">
            <a:avLst/>
          </a:prstGeom>
          <a:ln w="28575">
            <a:solidFill>
              <a:srgbClr val="FF0000"/>
            </a:solidFill>
          </a:ln>
        </p:spPr>
        <p:txBody>
          <a:bodyPr rtlCol="0" anchor="ctr"/>
          <a:lstStyle/>
          <a:p>
            <a:pPr algn="ctr"/>
            <a:endParaRPr lang="en-US"/>
          </a:p>
        </p:txBody>
      </p:sp>
      <p:sp>
        <p:nvSpPr>
          <p:cNvPr id="1550" name="Oval 1549">
            <a:extLst>
              <a:ext uri="{FF2B5EF4-FFF2-40B4-BE49-F238E27FC236}">
                <a16:creationId xmlns:a16="http://schemas.microsoft.com/office/drawing/2014/main" id="{20B7D163-83B4-4D93-B3D8-C3660D48B8FD}"/>
              </a:ext>
            </a:extLst>
          </p:cNvPr>
          <p:cNvSpPr>
            <a:spLocks noChangeAspect="1"/>
          </p:cNvSpPr>
          <p:nvPr/>
        </p:nvSpPr>
        <p:spPr>
          <a:xfrm>
            <a:off x="4974971" y="6732411"/>
            <a:ext cx="161925" cy="164592"/>
          </a:xfrm>
          <a:prstGeom prst="ellipse">
            <a:avLst/>
          </a:prstGeom>
          <a:ln w="28575">
            <a:solidFill>
              <a:srgbClr val="FF0000"/>
            </a:solidFill>
          </a:ln>
        </p:spPr>
        <p:txBody>
          <a:bodyPr rtlCol="0" anchor="ctr"/>
          <a:lstStyle/>
          <a:p>
            <a:pPr algn="ctr"/>
            <a:endParaRPr lang="en-US"/>
          </a:p>
        </p:txBody>
      </p:sp>
      <p:sp>
        <p:nvSpPr>
          <p:cNvPr id="1551" name="Oval 1550">
            <a:extLst>
              <a:ext uri="{FF2B5EF4-FFF2-40B4-BE49-F238E27FC236}">
                <a16:creationId xmlns:a16="http://schemas.microsoft.com/office/drawing/2014/main" id="{5144A090-D464-4EAE-9710-5EDC8A538E65}"/>
              </a:ext>
            </a:extLst>
          </p:cNvPr>
          <p:cNvSpPr>
            <a:spLocks noChangeAspect="1"/>
          </p:cNvSpPr>
          <p:nvPr/>
        </p:nvSpPr>
        <p:spPr>
          <a:xfrm>
            <a:off x="5219319" y="6732411"/>
            <a:ext cx="161925" cy="164592"/>
          </a:xfrm>
          <a:prstGeom prst="ellipse">
            <a:avLst/>
          </a:prstGeom>
          <a:ln w="28575">
            <a:solidFill>
              <a:srgbClr val="FF0000"/>
            </a:solidFill>
          </a:ln>
        </p:spPr>
        <p:txBody>
          <a:bodyPr rtlCol="0" anchor="ctr"/>
          <a:lstStyle/>
          <a:p>
            <a:pPr algn="ctr"/>
            <a:endParaRPr lang="en-US"/>
          </a:p>
        </p:txBody>
      </p:sp>
      <p:sp>
        <p:nvSpPr>
          <p:cNvPr id="1564" name="Oval 1563">
            <a:extLst>
              <a:ext uri="{FF2B5EF4-FFF2-40B4-BE49-F238E27FC236}">
                <a16:creationId xmlns:a16="http://schemas.microsoft.com/office/drawing/2014/main" id="{F4F43EE2-C263-4170-85F1-778DF1107525}"/>
              </a:ext>
            </a:extLst>
          </p:cNvPr>
          <p:cNvSpPr>
            <a:spLocks noChangeAspect="1"/>
          </p:cNvSpPr>
          <p:nvPr/>
        </p:nvSpPr>
        <p:spPr>
          <a:xfrm>
            <a:off x="6685407" y="6732411"/>
            <a:ext cx="161925" cy="164592"/>
          </a:xfrm>
          <a:prstGeom prst="ellipse">
            <a:avLst/>
          </a:prstGeom>
          <a:ln w="28575">
            <a:solidFill>
              <a:srgbClr val="FF0000"/>
            </a:solidFill>
          </a:ln>
        </p:spPr>
        <p:txBody>
          <a:bodyPr rtlCol="0" anchor="ctr"/>
          <a:lstStyle/>
          <a:p>
            <a:pPr algn="ctr"/>
            <a:endParaRPr lang="en-US"/>
          </a:p>
        </p:txBody>
      </p:sp>
      <p:sp>
        <p:nvSpPr>
          <p:cNvPr id="1565" name="Oval 1564">
            <a:extLst>
              <a:ext uri="{FF2B5EF4-FFF2-40B4-BE49-F238E27FC236}">
                <a16:creationId xmlns:a16="http://schemas.microsoft.com/office/drawing/2014/main" id="{02E04704-A4C6-426F-87C1-CA4D5209801E}"/>
              </a:ext>
            </a:extLst>
          </p:cNvPr>
          <p:cNvSpPr>
            <a:spLocks noChangeAspect="1"/>
          </p:cNvSpPr>
          <p:nvPr/>
        </p:nvSpPr>
        <p:spPr>
          <a:xfrm>
            <a:off x="6929755" y="6732411"/>
            <a:ext cx="161925" cy="164592"/>
          </a:xfrm>
          <a:prstGeom prst="ellipse">
            <a:avLst/>
          </a:prstGeom>
          <a:ln w="28575">
            <a:solidFill>
              <a:srgbClr val="FF0000"/>
            </a:solidFill>
          </a:ln>
        </p:spPr>
        <p:txBody>
          <a:bodyPr rtlCol="0" anchor="ctr"/>
          <a:lstStyle/>
          <a:p>
            <a:pPr algn="ctr"/>
            <a:endParaRPr lang="en-US"/>
          </a:p>
        </p:txBody>
      </p:sp>
      <p:sp>
        <p:nvSpPr>
          <p:cNvPr id="1566" name="Oval 1565">
            <a:extLst>
              <a:ext uri="{FF2B5EF4-FFF2-40B4-BE49-F238E27FC236}">
                <a16:creationId xmlns:a16="http://schemas.microsoft.com/office/drawing/2014/main" id="{4586DF1C-3DB1-495A-AB81-71A22D68FB88}"/>
              </a:ext>
            </a:extLst>
          </p:cNvPr>
          <p:cNvSpPr>
            <a:spLocks noChangeAspect="1"/>
          </p:cNvSpPr>
          <p:nvPr/>
        </p:nvSpPr>
        <p:spPr>
          <a:xfrm>
            <a:off x="7174103" y="6732411"/>
            <a:ext cx="161925" cy="164592"/>
          </a:xfrm>
          <a:prstGeom prst="ellipse">
            <a:avLst/>
          </a:prstGeom>
          <a:ln w="28575">
            <a:solidFill>
              <a:srgbClr val="FF0000"/>
            </a:solidFill>
          </a:ln>
        </p:spPr>
        <p:txBody>
          <a:bodyPr rtlCol="0" anchor="ctr"/>
          <a:lstStyle/>
          <a:p>
            <a:pPr algn="ctr"/>
            <a:endParaRPr lang="en-US"/>
          </a:p>
        </p:txBody>
      </p:sp>
      <p:sp>
        <p:nvSpPr>
          <p:cNvPr id="2036" name="Oval 2035">
            <a:extLst>
              <a:ext uri="{FF2B5EF4-FFF2-40B4-BE49-F238E27FC236}">
                <a16:creationId xmlns:a16="http://schemas.microsoft.com/office/drawing/2014/main" id="{C3ED7E00-F7BF-4A8E-A883-5A7AAAC147FC}"/>
              </a:ext>
            </a:extLst>
          </p:cNvPr>
          <p:cNvSpPr>
            <a:spLocks noChangeAspect="1"/>
          </p:cNvSpPr>
          <p:nvPr/>
        </p:nvSpPr>
        <p:spPr>
          <a:xfrm>
            <a:off x="2042795" y="1151095"/>
            <a:ext cx="161925" cy="164592"/>
          </a:xfrm>
          <a:prstGeom prst="ellipse">
            <a:avLst/>
          </a:prstGeom>
          <a:ln w="28575">
            <a:solidFill>
              <a:srgbClr val="FF0000"/>
            </a:solidFill>
          </a:ln>
        </p:spPr>
        <p:txBody>
          <a:bodyPr rtlCol="0" anchor="ctr"/>
          <a:lstStyle/>
          <a:p>
            <a:pPr algn="ctr"/>
            <a:endParaRPr lang="en-US"/>
          </a:p>
        </p:txBody>
      </p:sp>
      <p:sp>
        <p:nvSpPr>
          <p:cNvPr id="2037" name="Oval 2036">
            <a:extLst>
              <a:ext uri="{FF2B5EF4-FFF2-40B4-BE49-F238E27FC236}">
                <a16:creationId xmlns:a16="http://schemas.microsoft.com/office/drawing/2014/main" id="{088B0977-ADD2-4B78-9AA3-C4ACBB3D0669}"/>
              </a:ext>
            </a:extLst>
          </p:cNvPr>
          <p:cNvSpPr>
            <a:spLocks noChangeAspect="1"/>
          </p:cNvSpPr>
          <p:nvPr/>
        </p:nvSpPr>
        <p:spPr>
          <a:xfrm>
            <a:off x="2287143" y="1151095"/>
            <a:ext cx="161925" cy="164592"/>
          </a:xfrm>
          <a:prstGeom prst="ellipse">
            <a:avLst/>
          </a:prstGeom>
          <a:ln w="28575">
            <a:solidFill>
              <a:srgbClr val="FF0000"/>
            </a:solidFill>
          </a:ln>
        </p:spPr>
        <p:txBody>
          <a:bodyPr rtlCol="0" anchor="ctr"/>
          <a:lstStyle/>
          <a:p>
            <a:pPr algn="ctr"/>
            <a:endParaRPr lang="en-US"/>
          </a:p>
        </p:txBody>
      </p:sp>
      <p:sp>
        <p:nvSpPr>
          <p:cNvPr id="2038" name="Oval 2037">
            <a:extLst>
              <a:ext uri="{FF2B5EF4-FFF2-40B4-BE49-F238E27FC236}">
                <a16:creationId xmlns:a16="http://schemas.microsoft.com/office/drawing/2014/main" id="{541CA304-9342-4F66-B455-898F8AC482D8}"/>
              </a:ext>
            </a:extLst>
          </p:cNvPr>
          <p:cNvSpPr>
            <a:spLocks noChangeAspect="1"/>
          </p:cNvSpPr>
          <p:nvPr/>
        </p:nvSpPr>
        <p:spPr>
          <a:xfrm>
            <a:off x="2531491" y="1151095"/>
            <a:ext cx="161925" cy="164592"/>
          </a:xfrm>
          <a:prstGeom prst="ellipse">
            <a:avLst/>
          </a:prstGeom>
          <a:ln w="28575">
            <a:solidFill>
              <a:srgbClr val="FF0000"/>
            </a:solidFill>
          </a:ln>
        </p:spPr>
        <p:txBody>
          <a:bodyPr rtlCol="0" anchor="ctr"/>
          <a:lstStyle/>
          <a:p>
            <a:pPr algn="ctr"/>
            <a:endParaRPr lang="en-US"/>
          </a:p>
        </p:txBody>
      </p:sp>
      <p:sp>
        <p:nvSpPr>
          <p:cNvPr id="2042" name="Oval 2041">
            <a:extLst>
              <a:ext uri="{FF2B5EF4-FFF2-40B4-BE49-F238E27FC236}">
                <a16:creationId xmlns:a16="http://schemas.microsoft.com/office/drawing/2014/main" id="{B95CC95E-318C-4FCD-A487-C03D52D16204}"/>
              </a:ext>
            </a:extLst>
          </p:cNvPr>
          <p:cNvSpPr>
            <a:spLocks noChangeAspect="1"/>
          </p:cNvSpPr>
          <p:nvPr/>
        </p:nvSpPr>
        <p:spPr>
          <a:xfrm>
            <a:off x="3508883" y="1151095"/>
            <a:ext cx="161925" cy="164592"/>
          </a:xfrm>
          <a:prstGeom prst="ellipse">
            <a:avLst/>
          </a:prstGeom>
          <a:ln w="28575">
            <a:solidFill>
              <a:srgbClr val="FF0000"/>
            </a:solidFill>
          </a:ln>
        </p:spPr>
        <p:txBody>
          <a:bodyPr rtlCol="0" anchor="ctr"/>
          <a:lstStyle/>
          <a:p>
            <a:pPr algn="ctr"/>
            <a:endParaRPr lang="en-US"/>
          </a:p>
        </p:txBody>
      </p:sp>
      <p:sp>
        <p:nvSpPr>
          <p:cNvPr id="2043" name="Oval 2042">
            <a:extLst>
              <a:ext uri="{FF2B5EF4-FFF2-40B4-BE49-F238E27FC236}">
                <a16:creationId xmlns:a16="http://schemas.microsoft.com/office/drawing/2014/main" id="{D078468F-926D-4722-8A4D-E950477A4C6D}"/>
              </a:ext>
            </a:extLst>
          </p:cNvPr>
          <p:cNvSpPr>
            <a:spLocks noChangeAspect="1"/>
          </p:cNvSpPr>
          <p:nvPr/>
        </p:nvSpPr>
        <p:spPr>
          <a:xfrm>
            <a:off x="3753231" y="1151095"/>
            <a:ext cx="161925" cy="164592"/>
          </a:xfrm>
          <a:prstGeom prst="ellipse">
            <a:avLst/>
          </a:prstGeom>
          <a:ln w="28575">
            <a:solidFill>
              <a:srgbClr val="FF0000"/>
            </a:solidFill>
          </a:ln>
        </p:spPr>
        <p:txBody>
          <a:bodyPr rtlCol="0" anchor="ctr"/>
          <a:lstStyle/>
          <a:p>
            <a:pPr algn="ctr"/>
            <a:endParaRPr lang="en-US"/>
          </a:p>
        </p:txBody>
      </p:sp>
      <p:sp>
        <p:nvSpPr>
          <p:cNvPr id="2044" name="Oval 2043">
            <a:extLst>
              <a:ext uri="{FF2B5EF4-FFF2-40B4-BE49-F238E27FC236}">
                <a16:creationId xmlns:a16="http://schemas.microsoft.com/office/drawing/2014/main" id="{1891DD6F-179E-47D0-B7D8-76E0587F7B8C}"/>
              </a:ext>
            </a:extLst>
          </p:cNvPr>
          <p:cNvSpPr>
            <a:spLocks noChangeAspect="1"/>
          </p:cNvSpPr>
          <p:nvPr/>
        </p:nvSpPr>
        <p:spPr>
          <a:xfrm>
            <a:off x="3997579" y="1151095"/>
            <a:ext cx="161925" cy="164592"/>
          </a:xfrm>
          <a:prstGeom prst="ellipse">
            <a:avLst/>
          </a:prstGeom>
          <a:ln w="28575">
            <a:solidFill>
              <a:srgbClr val="FF0000"/>
            </a:solidFill>
          </a:ln>
        </p:spPr>
        <p:txBody>
          <a:bodyPr rtlCol="0" anchor="ctr"/>
          <a:lstStyle/>
          <a:p>
            <a:pPr algn="ctr"/>
            <a:endParaRPr lang="en-US"/>
          </a:p>
        </p:txBody>
      </p:sp>
      <p:sp>
        <p:nvSpPr>
          <p:cNvPr id="2045" name="Oval 2044">
            <a:extLst>
              <a:ext uri="{FF2B5EF4-FFF2-40B4-BE49-F238E27FC236}">
                <a16:creationId xmlns:a16="http://schemas.microsoft.com/office/drawing/2014/main" id="{9AEA6C8F-AB1A-4299-A909-5F74B0AE4FA5}"/>
              </a:ext>
            </a:extLst>
          </p:cNvPr>
          <p:cNvSpPr>
            <a:spLocks noChangeAspect="1"/>
          </p:cNvSpPr>
          <p:nvPr/>
        </p:nvSpPr>
        <p:spPr>
          <a:xfrm>
            <a:off x="4241927" y="1151095"/>
            <a:ext cx="161925" cy="164592"/>
          </a:xfrm>
          <a:prstGeom prst="ellipse">
            <a:avLst/>
          </a:prstGeom>
          <a:ln w="28575">
            <a:solidFill>
              <a:srgbClr val="FF0000"/>
            </a:solidFill>
          </a:ln>
        </p:spPr>
        <p:txBody>
          <a:bodyPr rtlCol="0" anchor="ctr"/>
          <a:lstStyle/>
          <a:p>
            <a:pPr algn="ctr"/>
            <a:endParaRPr lang="en-US"/>
          </a:p>
        </p:txBody>
      </p:sp>
      <p:sp>
        <p:nvSpPr>
          <p:cNvPr id="2046" name="Oval 2045">
            <a:extLst>
              <a:ext uri="{FF2B5EF4-FFF2-40B4-BE49-F238E27FC236}">
                <a16:creationId xmlns:a16="http://schemas.microsoft.com/office/drawing/2014/main" id="{726E5B16-A868-4212-9538-643E5C37C1F7}"/>
              </a:ext>
            </a:extLst>
          </p:cNvPr>
          <p:cNvSpPr>
            <a:spLocks noChangeAspect="1"/>
          </p:cNvSpPr>
          <p:nvPr/>
        </p:nvSpPr>
        <p:spPr>
          <a:xfrm>
            <a:off x="4486275" y="1151095"/>
            <a:ext cx="161925" cy="164592"/>
          </a:xfrm>
          <a:prstGeom prst="ellipse">
            <a:avLst/>
          </a:prstGeom>
          <a:ln w="28575">
            <a:solidFill>
              <a:srgbClr val="FF0000"/>
            </a:solidFill>
          </a:ln>
        </p:spPr>
        <p:txBody>
          <a:bodyPr rtlCol="0" anchor="ctr"/>
          <a:lstStyle/>
          <a:p>
            <a:pPr algn="ctr"/>
            <a:endParaRPr lang="en-US"/>
          </a:p>
        </p:txBody>
      </p:sp>
      <p:sp>
        <p:nvSpPr>
          <p:cNvPr id="2047" name="Oval 2046">
            <a:extLst>
              <a:ext uri="{FF2B5EF4-FFF2-40B4-BE49-F238E27FC236}">
                <a16:creationId xmlns:a16="http://schemas.microsoft.com/office/drawing/2014/main" id="{9C9AF361-B985-4E79-8FC6-3861AB957039}"/>
              </a:ext>
            </a:extLst>
          </p:cNvPr>
          <p:cNvSpPr>
            <a:spLocks noChangeAspect="1"/>
          </p:cNvSpPr>
          <p:nvPr/>
        </p:nvSpPr>
        <p:spPr>
          <a:xfrm>
            <a:off x="2775839" y="1151095"/>
            <a:ext cx="161925" cy="164592"/>
          </a:xfrm>
          <a:prstGeom prst="ellipse">
            <a:avLst/>
          </a:prstGeom>
          <a:ln w="28575">
            <a:solidFill>
              <a:srgbClr val="FF0000"/>
            </a:solidFill>
          </a:ln>
        </p:spPr>
        <p:txBody>
          <a:bodyPr rtlCol="0" anchor="ctr"/>
          <a:lstStyle/>
          <a:p>
            <a:pPr algn="ctr"/>
            <a:endParaRPr lang="en-US"/>
          </a:p>
        </p:txBody>
      </p:sp>
      <p:sp>
        <p:nvSpPr>
          <p:cNvPr id="2048" name="Oval 2047">
            <a:extLst>
              <a:ext uri="{FF2B5EF4-FFF2-40B4-BE49-F238E27FC236}">
                <a16:creationId xmlns:a16="http://schemas.microsoft.com/office/drawing/2014/main" id="{3DE28F13-4C0A-4697-BBEC-CBD712E73F10}"/>
              </a:ext>
            </a:extLst>
          </p:cNvPr>
          <p:cNvSpPr>
            <a:spLocks noChangeAspect="1"/>
          </p:cNvSpPr>
          <p:nvPr/>
        </p:nvSpPr>
        <p:spPr>
          <a:xfrm>
            <a:off x="3020187" y="1151095"/>
            <a:ext cx="161925" cy="164592"/>
          </a:xfrm>
          <a:prstGeom prst="ellipse">
            <a:avLst/>
          </a:prstGeom>
          <a:ln w="28575">
            <a:solidFill>
              <a:srgbClr val="FF0000"/>
            </a:solidFill>
          </a:ln>
        </p:spPr>
        <p:txBody>
          <a:bodyPr rtlCol="0" anchor="ctr"/>
          <a:lstStyle/>
          <a:p>
            <a:pPr algn="ctr"/>
            <a:endParaRPr lang="en-US"/>
          </a:p>
        </p:txBody>
      </p:sp>
      <p:sp>
        <p:nvSpPr>
          <p:cNvPr id="2049" name="Oval 2048">
            <a:extLst>
              <a:ext uri="{FF2B5EF4-FFF2-40B4-BE49-F238E27FC236}">
                <a16:creationId xmlns:a16="http://schemas.microsoft.com/office/drawing/2014/main" id="{F5B5ECA3-3006-44B2-935B-E5F52A883B9A}"/>
              </a:ext>
            </a:extLst>
          </p:cNvPr>
          <p:cNvSpPr>
            <a:spLocks noChangeAspect="1"/>
          </p:cNvSpPr>
          <p:nvPr/>
        </p:nvSpPr>
        <p:spPr>
          <a:xfrm>
            <a:off x="3264535" y="1151095"/>
            <a:ext cx="161925" cy="164592"/>
          </a:xfrm>
          <a:prstGeom prst="ellipse">
            <a:avLst/>
          </a:prstGeom>
          <a:ln w="28575">
            <a:solidFill>
              <a:srgbClr val="FF0000"/>
            </a:solidFill>
          </a:ln>
        </p:spPr>
        <p:txBody>
          <a:bodyPr rtlCol="0" anchor="ctr"/>
          <a:lstStyle/>
          <a:p>
            <a:pPr algn="ctr"/>
            <a:endParaRPr lang="en-US"/>
          </a:p>
        </p:txBody>
      </p:sp>
      <p:sp>
        <p:nvSpPr>
          <p:cNvPr id="2050" name="Oval 2049">
            <a:extLst>
              <a:ext uri="{FF2B5EF4-FFF2-40B4-BE49-F238E27FC236}">
                <a16:creationId xmlns:a16="http://schemas.microsoft.com/office/drawing/2014/main" id="{E33566E5-490D-4D31-A07C-0B87F74C6D94}"/>
              </a:ext>
            </a:extLst>
          </p:cNvPr>
          <p:cNvSpPr>
            <a:spLocks noChangeAspect="1"/>
          </p:cNvSpPr>
          <p:nvPr/>
        </p:nvSpPr>
        <p:spPr>
          <a:xfrm>
            <a:off x="5463667" y="1151095"/>
            <a:ext cx="161925" cy="164592"/>
          </a:xfrm>
          <a:prstGeom prst="ellipse">
            <a:avLst/>
          </a:prstGeom>
          <a:ln w="28575">
            <a:solidFill>
              <a:srgbClr val="FF0000"/>
            </a:solidFill>
          </a:ln>
        </p:spPr>
        <p:txBody>
          <a:bodyPr rtlCol="0" anchor="ctr"/>
          <a:lstStyle/>
          <a:p>
            <a:pPr algn="ctr"/>
            <a:endParaRPr lang="en-US"/>
          </a:p>
        </p:txBody>
      </p:sp>
      <p:sp>
        <p:nvSpPr>
          <p:cNvPr id="2051" name="Oval 2050">
            <a:extLst>
              <a:ext uri="{FF2B5EF4-FFF2-40B4-BE49-F238E27FC236}">
                <a16:creationId xmlns:a16="http://schemas.microsoft.com/office/drawing/2014/main" id="{732AC78E-CA36-4576-AF7B-7E90D62AD9F0}"/>
              </a:ext>
            </a:extLst>
          </p:cNvPr>
          <p:cNvSpPr>
            <a:spLocks noChangeAspect="1"/>
          </p:cNvSpPr>
          <p:nvPr/>
        </p:nvSpPr>
        <p:spPr>
          <a:xfrm>
            <a:off x="5708015" y="1151095"/>
            <a:ext cx="161925" cy="164592"/>
          </a:xfrm>
          <a:prstGeom prst="ellipse">
            <a:avLst/>
          </a:prstGeom>
          <a:ln w="28575">
            <a:solidFill>
              <a:srgbClr val="FF0000"/>
            </a:solidFill>
          </a:ln>
        </p:spPr>
        <p:txBody>
          <a:bodyPr rtlCol="0" anchor="ctr"/>
          <a:lstStyle/>
          <a:p>
            <a:pPr algn="ctr"/>
            <a:endParaRPr lang="en-US"/>
          </a:p>
        </p:txBody>
      </p:sp>
      <p:sp>
        <p:nvSpPr>
          <p:cNvPr id="2052" name="Oval 2051">
            <a:extLst>
              <a:ext uri="{FF2B5EF4-FFF2-40B4-BE49-F238E27FC236}">
                <a16:creationId xmlns:a16="http://schemas.microsoft.com/office/drawing/2014/main" id="{FC87A63B-634B-41FF-A848-08E17A394E8A}"/>
              </a:ext>
            </a:extLst>
          </p:cNvPr>
          <p:cNvSpPr>
            <a:spLocks noChangeAspect="1"/>
          </p:cNvSpPr>
          <p:nvPr/>
        </p:nvSpPr>
        <p:spPr>
          <a:xfrm>
            <a:off x="5952363" y="1151095"/>
            <a:ext cx="161925" cy="164592"/>
          </a:xfrm>
          <a:prstGeom prst="ellipse">
            <a:avLst/>
          </a:prstGeom>
          <a:ln w="28575">
            <a:solidFill>
              <a:srgbClr val="FF0000"/>
            </a:solidFill>
          </a:ln>
        </p:spPr>
        <p:txBody>
          <a:bodyPr rtlCol="0" anchor="ctr"/>
          <a:lstStyle/>
          <a:p>
            <a:pPr algn="ctr"/>
            <a:endParaRPr lang="en-US"/>
          </a:p>
        </p:txBody>
      </p:sp>
      <p:sp>
        <p:nvSpPr>
          <p:cNvPr id="2053" name="Oval 2052">
            <a:extLst>
              <a:ext uri="{FF2B5EF4-FFF2-40B4-BE49-F238E27FC236}">
                <a16:creationId xmlns:a16="http://schemas.microsoft.com/office/drawing/2014/main" id="{BBF53061-400C-4186-AA8C-DC5F04F80FDB}"/>
              </a:ext>
            </a:extLst>
          </p:cNvPr>
          <p:cNvSpPr>
            <a:spLocks noChangeAspect="1"/>
          </p:cNvSpPr>
          <p:nvPr/>
        </p:nvSpPr>
        <p:spPr>
          <a:xfrm>
            <a:off x="6196711" y="1151095"/>
            <a:ext cx="161925" cy="164592"/>
          </a:xfrm>
          <a:prstGeom prst="ellipse">
            <a:avLst/>
          </a:prstGeom>
          <a:ln w="28575">
            <a:solidFill>
              <a:srgbClr val="FF0000"/>
            </a:solidFill>
          </a:ln>
        </p:spPr>
        <p:txBody>
          <a:bodyPr rtlCol="0" anchor="ctr"/>
          <a:lstStyle/>
          <a:p>
            <a:pPr algn="ctr"/>
            <a:endParaRPr lang="en-US"/>
          </a:p>
        </p:txBody>
      </p:sp>
      <p:sp>
        <p:nvSpPr>
          <p:cNvPr id="2054" name="Oval 2053">
            <a:extLst>
              <a:ext uri="{FF2B5EF4-FFF2-40B4-BE49-F238E27FC236}">
                <a16:creationId xmlns:a16="http://schemas.microsoft.com/office/drawing/2014/main" id="{1411818F-49B3-4747-BF7E-E1705B9FEA2C}"/>
              </a:ext>
            </a:extLst>
          </p:cNvPr>
          <p:cNvSpPr>
            <a:spLocks noChangeAspect="1"/>
          </p:cNvSpPr>
          <p:nvPr/>
        </p:nvSpPr>
        <p:spPr>
          <a:xfrm>
            <a:off x="6441059" y="1151095"/>
            <a:ext cx="161925" cy="164592"/>
          </a:xfrm>
          <a:prstGeom prst="ellipse">
            <a:avLst/>
          </a:prstGeom>
          <a:ln w="28575">
            <a:solidFill>
              <a:srgbClr val="FF0000"/>
            </a:solidFill>
          </a:ln>
        </p:spPr>
        <p:txBody>
          <a:bodyPr rtlCol="0" anchor="ctr"/>
          <a:lstStyle/>
          <a:p>
            <a:pPr algn="ctr"/>
            <a:endParaRPr lang="en-US"/>
          </a:p>
        </p:txBody>
      </p:sp>
      <p:sp>
        <p:nvSpPr>
          <p:cNvPr id="2055" name="Oval 2054">
            <a:extLst>
              <a:ext uri="{FF2B5EF4-FFF2-40B4-BE49-F238E27FC236}">
                <a16:creationId xmlns:a16="http://schemas.microsoft.com/office/drawing/2014/main" id="{ECD5C0FB-840B-4790-99AB-B16C0D163352}"/>
              </a:ext>
            </a:extLst>
          </p:cNvPr>
          <p:cNvSpPr>
            <a:spLocks noChangeAspect="1"/>
          </p:cNvSpPr>
          <p:nvPr/>
        </p:nvSpPr>
        <p:spPr>
          <a:xfrm>
            <a:off x="4730623" y="1151095"/>
            <a:ext cx="161925" cy="164592"/>
          </a:xfrm>
          <a:prstGeom prst="ellipse">
            <a:avLst/>
          </a:prstGeom>
          <a:ln w="28575">
            <a:solidFill>
              <a:srgbClr val="FF0000"/>
            </a:solidFill>
          </a:ln>
        </p:spPr>
        <p:txBody>
          <a:bodyPr rtlCol="0" anchor="ctr"/>
          <a:lstStyle/>
          <a:p>
            <a:pPr algn="ctr"/>
            <a:endParaRPr lang="en-US"/>
          </a:p>
        </p:txBody>
      </p:sp>
      <p:sp>
        <p:nvSpPr>
          <p:cNvPr id="2056" name="Oval 2055">
            <a:extLst>
              <a:ext uri="{FF2B5EF4-FFF2-40B4-BE49-F238E27FC236}">
                <a16:creationId xmlns:a16="http://schemas.microsoft.com/office/drawing/2014/main" id="{F4A3370D-48D8-40A5-9113-2421BCC6D17A}"/>
              </a:ext>
            </a:extLst>
          </p:cNvPr>
          <p:cNvSpPr>
            <a:spLocks noChangeAspect="1"/>
          </p:cNvSpPr>
          <p:nvPr/>
        </p:nvSpPr>
        <p:spPr>
          <a:xfrm>
            <a:off x="4974971" y="1151095"/>
            <a:ext cx="161925" cy="164592"/>
          </a:xfrm>
          <a:prstGeom prst="ellipse">
            <a:avLst/>
          </a:prstGeom>
          <a:ln w="28575">
            <a:solidFill>
              <a:srgbClr val="FF0000"/>
            </a:solidFill>
          </a:ln>
        </p:spPr>
        <p:txBody>
          <a:bodyPr rtlCol="0" anchor="ctr"/>
          <a:lstStyle/>
          <a:p>
            <a:pPr algn="ctr"/>
            <a:endParaRPr lang="en-US"/>
          </a:p>
        </p:txBody>
      </p:sp>
      <p:sp>
        <p:nvSpPr>
          <p:cNvPr id="2057" name="Oval 2056">
            <a:extLst>
              <a:ext uri="{FF2B5EF4-FFF2-40B4-BE49-F238E27FC236}">
                <a16:creationId xmlns:a16="http://schemas.microsoft.com/office/drawing/2014/main" id="{7E2D6501-8355-4C83-9492-D4934A02E34F}"/>
              </a:ext>
            </a:extLst>
          </p:cNvPr>
          <p:cNvSpPr>
            <a:spLocks noChangeAspect="1"/>
          </p:cNvSpPr>
          <p:nvPr/>
        </p:nvSpPr>
        <p:spPr>
          <a:xfrm>
            <a:off x="5219319" y="1151095"/>
            <a:ext cx="161925" cy="164592"/>
          </a:xfrm>
          <a:prstGeom prst="ellipse">
            <a:avLst/>
          </a:prstGeom>
          <a:ln w="28575">
            <a:solidFill>
              <a:srgbClr val="FF0000"/>
            </a:solidFill>
          </a:ln>
        </p:spPr>
        <p:txBody>
          <a:bodyPr rtlCol="0" anchor="ctr"/>
          <a:lstStyle/>
          <a:p>
            <a:pPr algn="ctr"/>
            <a:endParaRPr lang="en-US"/>
          </a:p>
        </p:txBody>
      </p:sp>
      <p:sp>
        <p:nvSpPr>
          <p:cNvPr id="2062" name="Oval 2061">
            <a:extLst>
              <a:ext uri="{FF2B5EF4-FFF2-40B4-BE49-F238E27FC236}">
                <a16:creationId xmlns:a16="http://schemas.microsoft.com/office/drawing/2014/main" id="{C641881B-8D42-4069-A193-79D7B4AC86AA}"/>
              </a:ext>
            </a:extLst>
          </p:cNvPr>
          <p:cNvSpPr>
            <a:spLocks noChangeAspect="1"/>
          </p:cNvSpPr>
          <p:nvPr/>
        </p:nvSpPr>
        <p:spPr>
          <a:xfrm>
            <a:off x="6685407" y="1151095"/>
            <a:ext cx="161925" cy="164592"/>
          </a:xfrm>
          <a:prstGeom prst="ellipse">
            <a:avLst/>
          </a:prstGeom>
          <a:ln w="28575">
            <a:solidFill>
              <a:srgbClr val="FF0000"/>
            </a:solidFill>
          </a:ln>
        </p:spPr>
        <p:txBody>
          <a:bodyPr rtlCol="0" anchor="ctr"/>
          <a:lstStyle/>
          <a:p>
            <a:pPr algn="ctr"/>
            <a:endParaRPr lang="en-US"/>
          </a:p>
        </p:txBody>
      </p:sp>
      <p:sp>
        <p:nvSpPr>
          <p:cNvPr id="2068" name="Oval 2067">
            <a:extLst>
              <a:ext uri="{FF2B5EF4-FFF2-40B4-BE49-F238E27FC236}">
                <a16:creationId xmlns:a16="http://schemas.microsoft.com/office/drawing/2014/main" id="{32149FEE-1C34-4AA2-A77B-874301489F2C}"/>
              </a:ext>
            </a:extLst>
          </p:cNvPr>
          <p:cNvSpPr>
            <a:spLocks noChangeAspect="1"/>
          </p:cNvSpPr>
          <p:nvPr/>
        </p:nvSpPr>
        <p:spPr>
          <a:xfrm>
            <a:off x="2042795" y="1393761"/>
            <a:ext cx="161925" cy="164592"/>
          </a:xfrm>
          <a:prstGeom prst="ellipse">
            <a:avLst/>
          </a:prstGeom>
          <a:ln w="28575">
            <a:solidFill>
              <a:srgbClr val="FF0000"/>
            </a:solidFill>
          </a:ln>
        </p:spPr>
        <p:txBody>
          <a:bodyPr rtlCol="0" anchor="ctr"/>
          <a:lstStyle/>
          <a:p>
            <a:pPr algn="ctr"/>
            <a:endParaRPr lang="en-US"/>
          </a:p>
        </p:txBody>
      </p:sp>
      <p:sp>
        <p:nvSpPr>
          <p:cNvPr id="2069" name="Oval 2068">
            <a:extLst>
              <a:ext uri="{FF2B5EF4-FFF2-40B4-BE49-F238E27FC236}">
                <a16:creationId xmlns:a16="http://schemas.microsoft.com/office/drawing/2014/main" id="{93180D96-8A95-4CBA-B1F3-798269AF0D9A}"/>
              </a:ext>
            </a:extLst>
          </p:cNvPr>
          <p:cNvSpPr>
            <a:spLocks noChangeAspect="1"/>
          </p:cNvSpPr>
          <p:nvPr/>
        </p:nvSpPr>
        <p:spPr>
          <a:xfrm>
            <a:off x="2287143" y="1393761"/>
            <a:ext cx="161925" cy="164592"/>
          </a:xfrm>
          <a:prstGeom prst="ellipse">
            <a:avLst/>
          </a:prstGeom>
          <a:ln w="28575">
            <a:solidFill>
              <a:srgbClr val="FF0000"/>
            </a:solidFill>
          </a:ln>
        </p:spPr>
        <p:txBody>
          <a:bodyPr rtlCol="0" anchor="ctr"/>
          <a:lstStyle/>
          <a:p>
            <a:pPr algn="ctr"/>
            <a:endParaRPr lang="en-US"/>
          </a:p>
        </p:txBody>
      </p:sp>
      <p:sp>
        <p:nvSpPr>
          <p:cNvPr id="2070" name="Oval 2069">
            <a:extLst>
              <a:ext uri="{FF2B5EF4-FFF2-40B4-BE49-F238E27FC236}">
                <a16:creationId xmlns:a16="http://schemas.microsoft.com/office/drawing/2014/main" id="{631EEB3E-B473-40FF-815A-DB842F336816}"/>
              </a:ext>
            </a:extLst>
          </p:cNvPr>
          <p:cNvSpPr>
            <a:spLocks noChangeAspect="1"/>
          </p:cNvSpPr>
          <p:nvPr/>
        </p:nvSpPr>
        <p:spPr>
          <a:xfrm>
            <a:off x="2531491" y="1393761"/>
            <a:ext cx="161925" cy="164592"/>
          </a:xfrm>
          <a:prstGeom prst="ellipse">
            <a:avLst/>
          </a:prstGeom>
          <a:ln w="28575">
            <a:solidFill>
              <a:srgbClr val="FF0000"/>
            </a:solidFill>
          </a:ln>
        </p:spPr>
        <p:txBody>
          <a:bodyPr rtlCol="0" anchor="ctr"/>
          <a:lstStyle/>
          <a:p>
            <a:pPr algn="ctr"/>
            <a:endParaRPr lang="en-US"/>
          </a:p>
        </p:txBody>
      </p:sp>
      <p:sp>
        <p:nvSpPr>
          <p:cNvPr id="2076" name="Oval 2075">
            <a:extLst>
              <a:ext uri="{FF2B5EF4-FFF2-40B4-BE49-F238E27FC236}">
                <a16:creationId xmlns:a16="http://schemas.microsoft.com/office/drawing/2014/main" id="{BA1CBFDE-DBF7-4C21-8844-FB3582464A79}"/>
              </a:ext>
            </a:extLst>
          </p:cNvPr>
          <p:cNvSpPr>
            <a:spLocks noChangeAspect="1"/>
          </p:cNvSpPr>
          <p:nvPr/>
        </p:nvSpPr>
        <p:spPr>
          <a:xfrm>
            <a:off x="3997579" y="1393761"/>
            <a:ext cx="161925" cy="164592"/>
          </a:xfrm>
          <a:prstGeom prst="ellipse">
            <a:avLst/>
          </a:prstGeom>
          <a:ln w="28575">
            <a:solidFill>
              <a:srgbClr val="FF0000"/>
            </a:solidFill>
          </a:ln>
        </p:spPr>
        <p:txBody>
          <a:bodyPr rtlCol="0" anchor="ctr"/>
          <a:lstStyle/>
          <a:p>
            <a:pPr algn="ctr"/>
            <a:endParaRPr lang="en-US"/>
          </a:p>
        </p:txBody>
      </p:sp>
      <p:sp>
        <p:nvSpPr>
          <p:cNvPr id="2077" name="Oval 2076">
            <a:extLst>
              <a:ext uri="{FF2B5EF4-FFF2-40B4-BE49-F238E27FC236}">
                <a16:creationId xmlns:a16="http://schemas.microsoft.com/office/drawing/2014/main" id="{ED6CD739-B9A1-4724-99CD-D3CA78465E59}"/>
              </a:ext>
            </a:extLst>
          </p:cNvPr>
          <p:cNvSpPr>
            <a:spLocks noChangeAspect="1"/>
          </p:cNvSpPr>
          <p:nvPr/>
        </p:nvSpPr>
        <p:spPr>
          <a:xfrm>
            <a:off x="4241927" y="1393761"/>
            <a:ext cx="161925" cy="164592"/>
          </a:xfrm>
          <a:prstGeom prst="ellipse">
            <a:avLst/>
          </a:prstGeom>
          <a:ln w="28575">
            <a:solidFill>
              <a:srgbClr val="FF0000"/>
            </a:solidFill>
          </a:ln>
        </p:spPr>
        <p:txBody>
          <a:bodyPr rtlCol="0" anchor="ctr"/>
          <a:lstStyle/>
          <a:p>
            <a:pPr algn="ctr"/>
            <a:endParaRPr lang="en-US"/>
          </a:p>
        </p:txBody>
      </p:sp>
      <p:sp>
        <p:nvSpPr>
          <p:cNvPr id="2079" name="Oval 2078">
            <a:extLst>
              <a:ext uri="{FF2B5EF4-FFF2-40B4-BE49-F238E27FC236}">
                <a16:creationId xmlns:a16="http://schemas.microsoft.com/office/drawing/2014/main" id="{973CB31F-8FB2-40D9-917B-20241332AC0A}"/>
              </a:ext>
            </a:extLst>
          </p:cNvPr>
          <p:cNvSpPr>
            <a:spLocks noChangeAspect="1"/>
          </p:cNvSpPr>
          <p:nvPr/>
        </p:nvSpPr>
        <p:spPr>
          <a:xfrm>
            <a:off x="2775839" y="1393761"/>
            <a:ext cx="161925" cy="164592"/>
          </a:xfrm>
          <a:prstGeom prst="ellipse">
            <a:avLst/>
          </a:prstGeom>
          <a:ln w="28575">
            <a:solidFill>
              <a:srgbClr val="FF0000"/>
            </a:solidFill>
          </a:ln>
        </p:spPr>
        <p:txBody>
          <a:bodyPr rtlCol="0" anchor="ctr"/>
          <a:lstStyle/>
          <a:p>
            <a:pPr algn="ctr"/>
            <a:endParaRPr lang="en-US"/>
          </a:p>
        </p:txBody>
      </p:sp>
      <p:sp>
        <p:nvSpPr>
          <p:cNvPr id="2080" name="Oval 2079">
            <a:extLst>
              <a:ext uri="{FF2B5EF4-FFF2-40B4-BE49-F238E27FC236}">
                <a16:creationId xmlns:a16="http://schemas.microsoft.com/office/drawing/2014/main" id="{161031AB-020C-4C33-8311-8DB080226CB0}"/>
              </a:ext>
            </a:extLst>
          </p:cNvPr>
          <p:cNvSpPr>
            <a:spLocks noChangeAspect="1"/>
          </p:cNvSpPr>
          <p:nvPr/>
        </p:nvSpPr>
        <p:spPr>
          <a:xfrm>
            <a:off x="3020187" y="1393761"/>
            <a:ext cx="161925" cy="164592"/>
          </a:xfrm>
          <a:prstGeom prst="ellipse">
            <a:avLst/>
          </a:prstGeom>
          <a:ln w="28575">
            <a:solidFill>
              <a:srgbClr val="FF0000"/>
            </a:solidFill>
          </a:ln>
        </p:spPr>
        <p:txBody>
          <a:bodyPr rtlCol="0" anchor="ctr"/>
          <a:lstStyle/>
          <a:p>
            <a:pPr algn="ctr"/>
            <a:endParaRPr lang="en-US"/>
          </a:p>
        </p:txBody>
      </p:sp>
      <p:sp>
        <p:nvSpPr>
          <p:cNvPr id="2081" name="Oval 2080">
            <a:extLst>
              <a:ext uri="{FF2B5EF4-FFF2-40B4-BE49-F238E27FC236}">
                <a16:creationId xmlns:a16="http://schemas.microsoft.com/office/drawing/2014/main" id="{55D93019-910C-47A3-8771-06A1B0178D46}"/>
              </a:ext>
            </a:extLst>
          </p:cNvPr>
          <p:cNvSpPr>
            <a:spLocks noChangeAspect="1"/>
          </p:cNvSpPr>
          <p:nvPr/>
        </p:nvSpPr>
        <p:spPr>
          <a:xfrm>
            <a:off x="3264535" y="1393761"/>
            <a:ext cx="161925" cy="164592"/>
          </a:xfrm>
          <a:prstGeom prst="ellipse">
            <a:avLst/>
          </a:prstGeom>
          <a:ln w="28575">
            <a:solidFill>
              <a:srgbClr val="FF0000"/>
            </a:solidFill>
          </a:ln>
        </p:spPr>
        <p:txBody>
          <a:bodyPr rtlCol="0" anchor="ctr"/>
          <a:lstStyle/>
          <a:p>
            <a:pPr algn="ctr"/>
            <a:endParaRPr lang="en-US"/>
          </a:p>
        </p:txBody>
      </p:sp>
      <p:sp>
        <p:nvSpPr>
          <p:cNvPr id="2083" name="Oval 2082">
            <a:extLst>
              <a:ext uri="{FF2B5EF4-FFF2-40B4-BE49-F238E27FC236}">
                <a16:creationId xmlns:a16="http://schemas.microsoft.com/office/drawing/2014/main" id="{9CF47B71-546E-4D0B-9112-FA1316EE640A}"/>
              </a:ext>
            </a:extLst>
          </p:cNvPr>
          <p:cNvSpPr>
            <a:spLocks noChangeAspect="1"/>
          </p:cNvSpPr>
          <p:nvPr/>
        </p:nvSpPr>
        <p:spPr>
          <a:xfrm>
            <a:off x="5708015" y="1393761"/>
            <a:ext cx="161925" cy="164592"/>
          </a:xfrm>
          <a:prstGeom prst="ellipse">
            <a:avLst/>
          </a:prstGeom>
          <a:ln w="28575">
            <a:solidFill>
              <a:srgbClr val="FF0000"/>
            </a:solidFill>
          </a:ln>
        </p:spPr>
        <p:txBody>
          <a:bodyPr rtlCol="0" anchor="ctr"/>
          <a:lstStyle/>
          <a:p>
            <a:pPr algn="ctr"/>
            <a:endParaRPr lang="en-US"/>
          </a:p>
        </p:txBody>
      </p:sp>
      <p:sp>
        <p:nvSpPr>
          <p:cNvPr id="2084" name="Oval 2083">
            <a:extLst>
              <a:ext uri="{FF2B5EF4-FFF2-40B4-BE49-F238E27FC236}">
                <a16:creationId xmlns:a16="http://schemas.microsoft.com/office/drawing/2014/main" id="{11E1E107-FAEF-4E44-AF16-087BE86C2C2A}"/>
              </a:ext>
            </a:extLst>
          </p:cNvPr>
          <p:cNvSpPr>
            <a:spLocks noChangeAspect="1"/>
          </p:cNvSpPr>
          <p:nvPr/>
        </p:nvSpPr>
        <p:spPr>
          <a:xfrm>
            <a:off x="5952363" y="1393761"/>
            <a:ext cx="161925" cy="164592"/>
          </a:xfrm>
          <a:prstGeom prst="ellipse">
            <a:avLst/>
          </a:prstGeom>
          <a:ln w="28575">
            <a:solidFill>
              <a:srgbClr val="FF0000"/>
            </a:solidFill>
          </a:ln>
        </p:spPr>
        <p:txBody>
          <a:bodyPr rtlCol="0" anchor="ctr"/>
          <a:lstStyle/>
          <a:p>
            <a:pPr algn="ctr"/>
            <a:endParaRPr lang="en-US"/>
          </a:p>
        </p:txBody>
      </p:sp>
      <p:sp>
        <p:nvSpPr>
          <p:cNvPr id="2085" name="Oval 2084">
            <a:extLst>
              <a:ext uri="{FF2B5EF4-FFF2-40B4-BE49-F238E27FC236}">
                <a16:creationId xmlns:a16="http://schemas.microsoft.com/office/drawing/2014/main" id="{535925AB-DB05-491D-B875-90FC36A6E38A}"/>
              </a:ext>
            </a:extLst>
          </p:cNvPr>
          <p:cNvSpPr>
            <a:spLocks noChangeAspect="1"/>
          </p:cNvSpPr>
          <p:nvPr/>
        </p:nvSpPr>
        <p:spPr>
          <a:xfrm>
            <a:off x="6196711" y="1393761"/>
            <a:ext cx="161925" cy="164592"/>
          </a:xfrm>
          <a:prstGeom prst="ellipse">
            <a:avLst/>
          </a:prstGeom>
          <a:ln w="28575">
            <a:solidFill>
              <a:srgbClr val="FF0000"/>
            </a:solidFill>
          </a:ln>
        </p:spPr>
        <p:txBody>
          <a:bodyPr rtlCol="0" anchor="ctr"/>
          <a:lstStyle/>
          <a:p>
            <a:pPr algn="ctr"/>
            <a:endParaRPr lang="en-US"/>
          </a:p>
        </p:txBody>
      </p:sp>
      <p:sp>
        <p:nvSpPr>
          <p:cNvPr id="2086" name="Oval 2085">
            <a:extLst>
              <a:ext uri="{FF2B5EF4-FFF2-40B4-BE49-F238E27FC236}">
                <a16:creationId xmlns:a16="http://schemas.microsoft.com/office/drawing/2014/main" id="{62D4B585-8D29-4CF5-9D64-7C57D63CF7E4}"/>
              </a:ext>
            </a:extLst>
          </p:cNvPr>
          <p:cNvSpPr>
            <a:spLocks noChangeAspect="1"/>
          </p:cNvSpPr>
          <p:nvPr/>
        </p:nvSpPr>
        <p:spPr>
          <a:xfrm>
            <a:off x="6441059" y="1393761"/>
            <a:ext cx="161925" cy="164592"/>
          </a:xfrm>
          <a:prstGeom prst="ellipse">
            <a:avLst/>
          </a:prstGeom>
          <a:ln w="28575">
            <a:solidFill>
              <a:srgbClr val="FF0000"/>
            </a:solidFill>
          </a:ln>
        </p:spPr>
        <p:txBody>
          <a:bodyPr rtlCol="0" anchor="ctr"/>
          <a:lstStyle/>
          <a:p>
            <a:pPr algn="ctr"/>
            <a:endParaRPr lang="en-US"/>
          </a:p>
        </p:txBody>
      </p:sp>
      <p:sp>
        <p:nvSpPr>
          <p:cNvPr id="2087" name="Oval 2086">
            <a:extLst>
              <a:ext uri="{FF2B5EF4-FFF2-40B4-BE49-F238E27FC236}">
                <a16:creationId xmlns:a16="http://schemas.microsoft.com/office/drawing/2014/main" id="{6AE88762-364B-4AEB-8ED4-C1CEC29E0890}"/>
              </a:ext>
            </a:extLst>
          </p:cNvPr>
          <p:cNvSpPr>
            <a:spLocks noChangeAspect="1"/>
          </p:cNvSpPr>
          <p:nvPr/>
        </p:nvSpPr>
        <p:spPr>
          <a:xfrm>
            <a:off x="4730623" y="1393761"/>
            <a:ext cx="161925" cy="164592"/>
          </a:xfrm>
          <a:prstGeom prst="ellipse">
            <a:avLst/>
          </a:prstGeom>
          <a:ln w="28575">
            <a:solidFill>
              <a:srgbClr val="FF0000"/>
            </a:solidFill>
          </a:ln>
        </p:spPr>
        <p:txBody>
          <a:bodyPr rtlCol="0" anchor="ctr"/>
          <a:lstStyle/>
          <a:p>
            <a:pPr algn="ctr"/>
            <a:endParaRPr lang="en-US"/>
          </a:p>
        </p:txBody>
      </p:sp>
      <p:sp>
        <p:nvSpPr>
          <p:cNvPr id="2088" name="Oval 2087">
            <a:extLst>
              <a:ext uri="{FF2B5EF4-FFF2-40B4-BE49-F238E27FC236}">
                <a16:creationId xmlns:a16="http://schemas.microsoft.com/office/drawing/2014/main" id="{9D555F8F-6891-45B0-9445-B21C02CE3254}"/>
              </a:ext>
            </a:extLst>
          </p:cNvPr>
          <p:cNvSpPr>
            <a:spLocks noChangeAspect="1"/>
          </p:cNvSpPr>
          <p:nvPr/>
        </p:nvSpPr>
        <p:spPr>
          <a:xfrm>
            <a:off x="4974971" y="1393761"/>
            <a:ext cx="161925" cy="164592"/>
          </a:xfrm>
          <a:prstGeom prst="ellipse">
            <a:avLst/>
          </a:prstGeom>
          <a:ln w="28575">
            <a:solidFill>
              <a:srgbClr val="FF0000"/>
            </a:solidFill>
          </a:ln>
        </p:spPr>
        <p:txBody>
          <a:bodyPr rtlCol="0" anchor="ctr"/>
          <a:lstStyle/>
          <a:p>
            <a:pPr algn="ctr"/>
            <a:endParaRPr lang="en-US"/>
          </a:p>
        </p:txBody>
      </p:sp>
      <p:sp>
        <p:nvSpPr>
          <p:cNvPr id="2094" name="Oval 2093">
            <a:extLst>
              <a:ext uri="{FF2B5EF4-FFF2-40B4-BE49-F238E27FC236}">
                <a16:creationId xmlns:a16="http://schemas.microsoft.com/office/drawing/2014/main" id="{4856F3E0-EE78-49E4-9803-FC785B00A9ED}"/>
              </a:ext>
            </a:extLst>
          </p:cNvPr>
          <p:cNvSpPr>
            <a:spLocks noChangeAspect="1"/>
          </p:cNvSpPr>
          <p:nvPr/>
        </p:nvSpPr>
        <p:spPr>
          <a:xfrm>
            <a:off x="6685407" y="1393761"/>
            <a:ext cx="161925" cy="164592"/>
          </a:xfrm>
          <a:prstGeom prst="ellipse">
            <a:avLst/>
          </a:prstGeom>
          <a:ln w="28575">
            <a:solidFill>
              <a:srgbClr val="FF0000"/>
            </a:solidFill>
          </a:ln>
        </p:spPr>
        <p:txBody>
          <a:bodyPr rtlCol="0" anchor="ctr"/>
          <a:lstStyle/>
          <a:p>
            <a:pPr algn="ctr"/>
            <a:endParaRPr lang="en-US"/>
          </a:p>
        </p:txBody>
      </p:sp>
      <p:sp>
        <p:nvSpPr>
          <p:cNvPr id="2095" name="Oval 2094">
            <a:extLst>
              <a:ext uri="{FF2B5EF4-FFF2-40B4-BE49-F238E27FC236}">
                <a16:creationId xmlns:a16="http://schemas.microsoft.com/office/drawing/2014/main" id="{AE88B2FB-0765-4039-8EF9-1EEA023B3643}"/>
              </a:ext>
            </a:extLst>
          </p:cNvPr>
          <p:cNvSpPr>
            <a:spLocks noChangeAspect="1"/>
          </p:cNvSpPr>
          <p:nvPr/>
        </p:nvSpPr>
        <p:spPr>
          <a:xfrm>
            <a:off x="6929755" y="1393761"/>
            <a:ext cx="161925" cy="164592"/>
          </a:xfrm>
          <a:prstGeom prst="ellipse">
            <a:avLst/>
          </a:prstGeom>
          <a:ln w="28575">
            <a:solidFill>
              <a:srgbClr val="FF0000"/>
            </a:solidFill>
          </a:ln>
        </p:spPr>
        <p:txBody>
          <a:bodyPr rtlCol="0" anchor="ctr"/>
          <a:lstStyle/>
          <a:p>
            <a:pPr algn="ctr"/>
            <a:endParaRPr lang="en-US"/>
          </a:p>
        </p:txBody>
      </p:sp>
      <p:sp>
        <p:nvSpPr>
          <p:cNvPr id="2098" name="Oval 2097">
            <a:extLst>
              <a:ext uri="{FF2B5EF4-FFF2-40B4-BE49-F238E27FC236}">
                <a16:creationId xmlns:a16="http://schemas.microsoft.com/office/drawing/2014/main" id="{EDFAEFCB-F6C8-486F-8DD4-E234DA4238EF}"/>
              </a:ext>
            </a:extLst>
          </p:cNvPr>
          <p:cNvSpPr>
            <a:spLocks noChangeAspect="1"/>
          </p:cNvSpPr>
          <p:nvPr/>
        </p:nvSpPr>
        <p:spPr>
          <a:xfrm>
            <a:off x="1554099" y="1636427"/>
            <a:ext cx="161925" cy="164592"/>
          </a:xfrm>
          <a:prstGeom prst="ellipse">
            <a:avLst/>
          </a:prstGeom>
          <a:ln w="28575">
            <a:solidFill>
              <a:srgbClr val="FF0000"/>
            </a:solidFill>
          </a:ln>
        </p:spPr>
        <p:txBody>
          <a:bodyPr rtlCol="0" anchor="ctr"/>
          <a:lstStyle/>
          <a:p>
            <a:pPr algn="ctr"/>
            <a:endParaRPr lang="en-US"/>
          </a:p>
        </p:txBody>
      </p:sp>
      <p:sp>
        <p:nvSpPr>
          <p:cNvPr id="2099" name="Oval 2098">
            <a:extLst>
              <a:ext uri="{FF2B5EF4-FFF2-40B4-BE49-F238E27FC236}">
                <a16:creationId xmlns:a16="http://schemas.microsoft.com/office/drawing/2014/main" id="{410A75DE-D593-4CB1-B2A9-215B105E2211}"/>
              </a:ext>
            </a:extLst>
          </p:cNvPr>
          <p:cNvSpPr>
            <a:spLocks noChangeAspect="1"/>
          </p:cNvSpPr>
          <p:nvPr/>
        </p:nvSpPr>
        <p:spPr>
          <a:xfrm>
            <a:off x="1798447" y="1636427"/>
            <a:ext cx="161925" cy="164592"/>
          </a:xfrm>
          <a:prstGeom prst="ellipse">
            <a:avLst/>
          </a:prstGeom>
          <a:ln w="28575">
            <a:solidFill>
              <a:srgbClr val="FF0000"/>
            </a:solidFill>
          </a:ln>
        </p:spPr>
        <p:txBody>
          <a:bodyPr rtlCol="0" anchor="ctr"/>
          <a:lstStyle/>
          <a:p>
            <a:pPr algn="ctr"/>
            <a:endParaRPr lang="en-US"/>
          </a:p>
        </p:txBody>
      </p:sp>
      <p:sp>
        <p:nvSpPr>
          <p:cNvPr id="2100" name="Oval 2099">
            <a:extLst>
              <a:ext uri="{FF2B5EF4-FFF2-40B4-BE49-F238E27FC236}">
                <a16:creationId xmlns:a16="http://schemas.microsoft.com/office/drawing/2014/main" id="{AB9BE840-E8F9-441C-831F-E07616967280}"/>
              </a:ext>
            </a:extLst>
          </p:cNvPr>
          <p:cNvSpPr>
            <a:spLocks noChangeAspect="1"/>
          </p:cNvSpPr>
          <p:nvPr/>
        </p:nvSpPr>
        <p:spPr>
          <a:xfrm>
            <a:off x="2042795" y="1636427"/>
            <a:ext cx="161925" cy="164592"/>
          </a:xfrm>
          <a:prstGeom prst="ellipse">
            <a:avLst/>
          </a:prstGeom>
          <a:ln w="28575">
            <a:solidFill>
              <a:srgbClr val="FF0000"/>
            </a:solidFill>
          </a:ln>
        </p:spPr>
        <p:txBody>
          <a:bodyPr rtlCol="0" anchor="ctr"/>
          <a:lstStyle/>
          <a:p>
            <a:pPr algn="ctr"/>
            <a:endParaRPr lang="en-US"/>
          </a:p>
        </p:txBody>
      </p:sp>
      <p:sp>
        <p:nvSpPr>
          <p:cNvPr id="2101" name="Oval 2100">
            <a:extLst>
              <a:ext uri="{FF2B5EF4-FFF2-40B4-BE49-F238E27FC236}">
                <a16:creationId xmlns:a16="http://schemas.microsoft.com/office/drawing/2014/main" id="{854ED783-A2BA-4E1F-8040-1710BF951932}"/>
              </a:ext>
            </a:extLst>
          </p:cNvPr>
          <p:cNvSpPr>
            <a:spLocks noChangeAspect="1"/>
          </p:cNvSpPr>
          <p:nvPr/>
        </p:nvSpPr>
        <p:spPr>
          <a:xfrm>
            <a:off x="2287143" y="1636427"/>
            <a:ext cx="161925" cy="164592"/>
          </a:xfrm>
          <a:prstGeom prst="ellipse">
            <a:avLst/>
          </a:prstGeom>
          <a:ln w="28575">
            <a:solidFill>
              <a:srgbClr val="FF0000"/>
            </a:solidFill>
          </a:ln>
        </p:spPr>
        <p:txBody>
          <a:bodyPr rtlCol="0" anchor="ctr"/>
          <a:lstStyle/>
          <a:p>
            <a:pPr algn="ctr"/>
            <a:endParaRPr lang="en-US"/>
          </a:p>
        </p:txBody>
      </p:sp>
      <p:sp>
        <p:nvSpPr>
          <p:cNvPr id="2102" name="Oval 2101">
            <a:extLst>
              <a:ext uri="{FF2B5EF4-FFF2-40B4-BE49-F238E27FC236}">
                <a16:creationId xmlns:a16="http://schemas.microsoft.com/office/drawing/2014/main" id="{EDB0E02D-E3F9-45E3-A75F-36BA4059EB56}"/>
              </a:ext>
            </a:extLst>
          </p:cNvPr>
          <p:cNvSpPr>
            <a:spLocks noChangeAspect="1"/>
          </p:cNvSpPr>
          <p:nvPr/>
        </p:nvSpPr>
        <p:spPr>
          <a:xfrm>
            <a:off x="2531491" y="1636427"/>
            <a:ext cx="161925" cy="164592"/>
          </a:xfrm>
          <a:prstGeom prst="ellipse">
            <a:avLst/>
          </a:prstGeom>
          <a:ln w="28575">
            <a:solidFill>
              <a:srgbClr val="FF0000"/>
            </a:solidFill>
          </a:ln>
        </p:spPr>
        <p:txBody>
          <a:bodyPr rtlCol="0" anchor="ctr"/>
          <a:lstStyle/>
          <a:p>
            <a:pPr algn="ctr"/>
            <a:endParaRPr lang="en-US"/>
          </a:p>
        </p:txBody>
      </p:sp>
      <p:sp>
        <p:nvSpPr>
          <p:cNvPr id="2106" name="Oval 2105">
            <a:extLst>
              <a:ext uri="{FF2B5EF4-FFF2-40B4-BE49-F238E27FC236}">
                <a16:creationId xmlns:a16="http://schemas.microsoft.com/office/drawing/2014/main" id="{99183A57-ED5C-41B6-8D76-47F812309529}"/>
              </a:ext>
            </a:extLst>
          </p:cNvPr>
          <p:cNvSpPr>
            <a:spLocks noChangeAspect="1"/>
          </p:cNvSpPr>
          <p:nvPr/>
        </p:nvSpPr>
        <p:spPr>
          <a:xfrm>
            <a:off x="3508883" y="1636427"/>
            <a:ext cx="161925" cy="164592"/>
          </a:xfrm>
          <a:prstGeom prst="ellipse">
            <a:avLst/>
          </a:prstGeom>
          <a:ln w="28575">
            <a:solidFill>
              <a:srgbClr val="FF0000"/>
            </a:solidFill>
          </a:ln>
        </p:spPr>
        <p:txBody>
          <a:bodyPr rtlCol="0" anchor="ctr"/>
          <a:lstStyle/>
          <a:p>
            <a:pPr algn="ctr"/>
            <a:endParaRPr lang="en-US"/>
          </a:p>
        </p:txBody>
      </p:sp>
      <p:sp>
        <p:nvSpPr>
          <p:cNvPr id="2107" name="Oval 2106">
            <a:extLst>
              <a:ext uri="{FF2B5EF4-FFF2-40B4-BE49-F238E27FC236}">
                <a16:creationId xmlns:a16="http://schemas.microsoft.com/office/drawing/2014/main" id="{101A707C-71F9-413D-8E7C-5F0BC0D44AF9}"/>
              </a:ext>
            </a:extLst>
          </p:cNvPr>
          <p:cNvSpPr>
            <a:spLocks noChangeAspect="1"/>
          </p:cNvSpPr>
          <p:nvPr/>
        </p:nvSpPr>
        <p:spPr>
          <a:xfrm>
            <a:off x="3753231" y="1636427"/>
            <a:ext cx="161925" cy="164592"/>
          </a:xfrm>
          <a:prstGeom prst="ellipse">
            <a:avLst/>
          </a:prstGeom>
          <a:ln w="28575">
            <a:solidFill>
              <a:srgbClr val="FF0000"/>
            </a:solidFill>
          </a:ln>
        </p:spPr>
        <p:txBody>
          <a:bodyPr rtlCol="0" anchor="ctr"/>
          <a:lstStyle/>
          <a:p>
            <a:pPr algn="ctr"/>
            <a:endParaRPr lang="en-US"/>
          </a:p>
        </p:txBody>
      </p:sp>
      <p:sp>
        <p:nvSpPr>
          <p:cNvPr id="2108" name="Oval 2107">
            <a:extLst>
              <a:ext uri="{FF2B5EF4-FFF2-40B4-BE49-F238E27FC236}">
                <a16:creationId xmlns:a16="http://schemas.microsoft.com/office/drawing/2014/main" id="{EC2DC3E4-A692-4586-A833-086C4670FC70}"/>
              </a:ext>
            </a:extLst>
          </p:cNvPr>
          <p:cNvSpPr>
            <a:spLocks noChangeAspect="1"/>
          </p:cNvSpPr>
          <p:nvPr/>
        </p:nvSpPr>
        <p:spPr>
          <a:xfrm>
            <a:off x="3997579" y="1636427"/>
            <a:ext cx="161925" cy="164592"/>
          </a:xfrm>
          <a:prstGeom prst="ellipse">
            <a:avLst/>
          </a:prstGeom>
          <a:ln w="28575">
            <a:solidFill>
              <a:srgbClr val="FF0000"/>
            </a:solidFill>
          </a:ln>
        </p:spPr>
        <p:txBody>
          <a:bodyPr rtlCol="0" anchor="ctr"/>
          <a:lstStyle/>
          <a:p>
            <a:pPr algn="ctr"/>
            <a:endParaRPr lang="en-US"/>
          </a:p>
        </p:txBody>
      </p:sp>
      <p:sp>
        <p:nvSpPr>
          <p:cNvPr id="2109" name="Oval 2108">
            <a:extLst>
              <a:ext uri="{FF2B5EF4-FFF2-40B4-BE49-F238E27FC236}">
                <a16:creationId xmlns:a16="http://schemas.microsoft.com/office/drawing/2014/main" id="{8DD8A488-E0C5-458A-84FB-C988033D7451}"/>
              </a:ext>
            </a:extLst>
          </p:cNvPr>
          <p:cNvSpPr>
            <a:spLocks noChangeAspect="1"/>
          </p:cNvSpPr>
          <p:nvPr/>
        </p:nvSpPr>
        <p:spPr>
          <a:xfrm>
            <a:off x="4241927" y="1636427"/>
            <a:ext cx="161925" cy="164592"/>
          </a:xfrm>
          <a:prstGeom prst="ellipse">
            <a:avLst/>
          </a:prstGeom>
          <a:ln w="28575">
            <a:solidFill>
              <a:srgbClr val="FF0000"/>
            </a:solidFill>
          </a:ln>
        </p:spPr>
        <p:txBody>
          <a:bodyPr rtlCol="0" anchor="ctr"/>
          <a:lstStyle/>
          <a:p>
            <a:pPr algn="ctr"/>
            <a:endParaRPr lang="en-US"/>
          </a:p>
        </p:txBody>
      </p:sp>
      <p:sp>
        <p:nvSpPr>
          <p:cNvPr id="2110" name="Oval 2109">
            <a:extLst>
              <a:ext uri="{FF2B5EF4-FFF2-40B4-BE49-F238E27FC236}">
                <a16:creationId xmlns:a16="http://schemas.microsoft.com/office/drawing/2014/main" id="{A8495648-DC37-4C8E-95B8-B8B0CC37D0B7}"/>
              </a:ext>
            </a:extLst>
          </p:cNvPr>
          <p:cNvSpPr>
            <a:spLocks noChangeAspect="1"/>
          </p:cNvSpPr>
          <p:nvPr/>
        </p:nvSpPr>
        <p:spPr>
          <a:xfrm>
            <a:off x="4486275" y="1636427"/>
            <a:ext cx="161925" cy="164592"/>
          </a:xfrm>
          <a:prstGeom prst="ellipse">
            <a:avLst/>
          </a:prstGeom>
          <a:ln w="28575">
            <a:solidFill>
              <a:srgbClr val="FF0000"/>
            </a:solidFill>
          </a:ln>
        </p:spPr>
        <p:txBody>
          <a:bodyPr rtlCol="0" anchor="ctr"/>
          <a:lstStyle/>
          <a:p>
            <a:pPr algn="ctr"/>
            <a:endParaRPr lang="en-US"/>
          </a:p>
        </p:txBody>
      </p:sp>
      <p:sp>
        <p:nvSpPr>
          <p:cNvPr id="2112" name="Oval 2111">
            <a:extLst>
              <a:ext uri="{FF2B5EF4-FFF2-40B4-BE49-F238E27FC236}">
                <a16:creationId xmlns:a16="http://schemas.microsoft.com/office/drawing/2014/main" id="{45362BDE-EAD8-45B1-BD68-996FA9EEFE70}"/>
              </a:ext>
            </a:extLst>
          </p:cNvPr>
          <p:cNvSpPr>
            <a:spLocks noChangeAspect="1"/>
          </p:cNvSpPr>
          <p:nvPr/>
        </p:nvSpPr>
        <p:spPr>
          <a:xfrm>
            <a:off x="3020187" y="1636427"/>
            <a:ext cx="161925" cy="164592"/>
          </a:xfrm>
          <a:prstGeom prst="ellipse">
            <a:avLst/>
          </a:prstGeom>
          <a:ln w="28575">
            <a:solidFill>
              <a:srgbClr val="FF0000"/>
            </a:solidFill>
          </a:ln>
        </p:spPr>
        <p:txBody>
          <a:bodyPr rtlCol="0" anchor="ctr"/>
          <a:lstStyle/>
          <a:p>
            <a:pPr algn="ctr"/>
            <a:endParaRPr lang="en-US"/>
          </a:p>
        </p:txBody>
      </p:sp>
      <p:sp>
        <p:nvSpPr>
          <p:cNvPr id="2113" name="Oval 2112">
            <a:extLst>
              <a:ext uri="{FF2B5EF4-FFF2-40B4-BE49-F238E27FC236}">
                <a16:creationId xmlns:a16="http://schemas.microsoft.com/office/drawing/2014/main" id="{3CDF10A7-B295-47F4-9808-D034776317D3}"/>
              </a:ext>
            </a:extLst>
          </p:cNvPr>
          <p:cNvSpPr>
            <a:spLocks noChangeAspect="1"/>
          </p:cNvSpPr>
          <p:nvPr/>
        </p:nvSpPr>
        <p:spPr>
          <a:xfrm>
            <a:off x="3264535" y="1636427"/>
            <a:ext cx="161925" cy="164592"/>
          </a:xfrm>
          <a:prstGeom prst="ellipse">
            <a:avLst/>
          </a:prstGeom>
          <a:ln w="28575">
            <a:solidFill>
              <a:srgbClr val="FF0000"/>
            </a:solidFill>
          </a:ln>
        </p:spPr>
        <p:txBody>
          <a:bodyPr rtlCol="0" anchor="ctr"/>
          <a:lstStyle/>
          <a:p>
            <a:pPr algn="ctr"/>
            <a:endParaRPr lang="en-US"/>
          </a:p>
        </p:txBody>
      </p:sp>
      <p:sp>
        <p:nvSpPr>
          <p:cNvPr id="2114" name="Oval 2113">
            <a:extLst>
              <a:ext uri="{FF2B5EF4-FFF2-40B4-BE49-F238E27FC236}">
                <a16:creationId xmlns:a16="http://schemas.microsoft.com/office/drawing/2014/main" id="{638F8A7D-A543-4449-A4F6-FC93D8DEF4EA}"/>
              </a:ext>
            </a:extLst>
          </p:cNvPr>
          <p:cNvSpPr>
            <a:spLocks noChangeAspect="1"/>
          </p:cNvSpPr>
          <p:nvPr/>
        </p:nvSpPr>
        <p:spPr>
          <a:xfrm>
            <a:off x="5463667" y="1636427"/>
            <a:ext cx="161925" cy="164592"/>
          </a:xfrm>
          <a:prstGeom prst="ellipse">
            <a:avLst/>
          </a:prstGeom>
          <a:ln w="28575">
            <a:solidFill>
              <a:srgbClr val="FF0000"/>
            </a:solidFill>
          </a:ln>
        </p:spPr>
        <p:txBody>
          <a:bodyPr rtlCol="0" anchor="ctr"/>
          <a:lstStyle/>
          <a:p>
            <a:pPr algn="ctr"/>
            <a:endParaRPr lang="en-US"/>
          </a:p>
        </p:txBody>
      </p:sp>
      <p:sp>
        <p:nvSpPr>
          <p:cNvPr id="2115" name="Oval 2114">
            <a:extLst>
              <a:ext uri="{FF2B5EF4-FFF2-40B4-BE49-F238E27FC236}">
                <a16:creationId xmlns:a16="http://schemas.microsoft.com/office/drawing/2014/main" id="{79FB8053-33FE-452B-89A7-3B0F23B403BF}"/>
              </a:ext>
            </a:extLst>
          </p:cNvPr>
          <p:cNvSpPr>
            <a:spLocks noChangeAspect="1"/>
          </p:cNvSpPr>
          <p:nvPr/>
        </p:nvSpPr>
        <p:spPr>
          <a:xfrm>
            <a:off x="5708015" y="1636427"/>
            <a:ext cx="161925" cy="164592"/>
          </a:xfrm>
          <a:prstGeom prst="ellipse">
            <a:avLst/>
          </a:prstGeom>
          <a:ln w="28575">
            <a:solidFill>
              <a:srgbClr val="FF0000"/>
            </a:solidFill>
          </a:ln>
        </p:spPr>
        <p:txBody>
          <a:bodyPr rtlCol="0" anchor="ctr"/>
          <a:lstStyle/>
          <a:p>
            <a:pPr algn="ctr"/>
            <a:endParaRPr lang="en-US"/>
          </a:p>
        </p:txBody>
      </p:sp>
      <p:sp>
        <p:nvSpPr>
          <p:cNvPr id="2116" name="Oval 2115">
            <a:extLst>
              <a:ext uri="{FF2B5EF4-FFF2-40B4-BE49-F238E27FC236}">
                <a16:creationId xmlns:a16="http://schemas.microsoft.com/office/drawing/2014/main" id="{93F6C089-714E-4875-9185-2536EF10FF54}"/>
              </a:ext>
            </a:extLst>
          </p:cNvPr>
          <p:cNvSpPr>
            <a:spLocks noChangeAspect="1"/>
          </p:cNvSpPr>
          <p:nvPr/>
        </p:nvSpPr>
        <p:spPr>
          <a:xfrm>
            <a:off x="5952363" y="1636427"/>
            <a:ext cx="161925" cy="164592"/>
          </a:xfrm>
          <a:prstGeom prst="ellipse">
            <a:avLst/>
          </a:prstGeom>
          <a:ln w="28575">
            <a:solidFill>
              <a:srgbClr val="FF0000"/>
            </a:solidFill>
          </a:ln>
        </p:spPr>
        <p:txBody>
          <a:bodyPr rtlCol="0" anchor="ctr"/>
          <a:lstStyle/>
          <a:p>
            <a:pPr algn="ctr"/>
            <a:endParaRPr lang="en-US"/>
          </a:p>
        </p:txBody>
      </p:sp>
      <p:sp>
        <p:nvSpPr>
          <p:cNvPr id="2118" name="Oval 2117">
            <a:extLst>
              <a:ext uri="{FF2B5EF4-FFF2-40B4-BE49-F238E27FC236}">
                <a16:creationId xmlns:a16="http://schemas.microsoft.com/office/drawing/2014/main" id="{29DBBED1-E26B-4DD8-B3FA-DAB5DB9D6B58}"/>
              </a:ext>
            </a:extLst>
          </p:cNvPr>
          <p:cNvSpPr>
            <a:spLocks noChangeAspect="1"/>
          </p:cNvSpPr>
          <p:nvPr/>
        </p:nvSpPr>
        <p:spPr>
          <a:xfrm>
            <a:off x="6441059" y="1636427"/>
            <a:ext cx="161925" cy="164592"/>
          </a:xfrm>
          <a:prstGeom prst="ellipse">
            <a:avLst/>
          </a:prstGeom>
          <a:ln w="28575">
            <a:solidFill>
              <a:srgbClr val="FF0000"/>
            </a:solidFill>
          </a:ln>
        </p:spPr>
        <p:txBody>
          <a:bodyPr rtlCol="0" anchor="ctr"/>
          <a:lstStyle/>
          <a:p>
            <a:pPr algn="ctr"/>
            <a:endParaRPr lang="en-US"/>
          </a:p>
        </p:txBody>
      </p:sp>
      <p:sp>
        <p:nvSpPr>
          <p:cNvPr id="2126" name="Oval 2125">
            <a:extLst>
              <a:ext uri="{FF2B5EF4-FFF2-40B4-BE49-F238E27FC236}">
                <a16:creationId xmlns:a16="http://schemas.microsoft.com/office/drawing/2014/main" id="{ED5B09AC-2D47-448D-8DB6-605AF7976CBE}"/>
              </a:ext>
            </a:extLst>
          </p:cNvPr>
          <p:cNvSpPr>
            <a:spLocks noChangeAspect="1"/>
          </p:cNvSpPr>
          <p:nvPr/>
        </p:nvSpPr>
        <p:spPr>
          <a:xfrm>
            <a:off x="4730623" y="1636427"/>
            <a:ext cx="161925" cy="164592"/>
          </a:xfrm>
          <a:prstGeom prst="ellipse">
            <a:avLst/>
          </a:prstGeom>
          <a:ln w="28575">
            <a:solidFill>
              <a:srgbClr val="FF0000"/>
            </a:solidFill>
          </a:ln>
        </p:spPr>
        <p:txBody>
          <a:bodyPr rtlCol="0" anchor="ctr"/>
          <a:lstStyle/>
          <a:p>
            <a:pPr algn="ctr"/>
            <a:endParaRPr lang="en-US"/>
          </a:p>
        </p:txBody>
      </p:sp>
      <p:sp>
        <p:nvSpPr>
          <p:cNvPr id="2127" name="Oval 2126">
            <a:extLst>
              <a:ext uri="{FF2B5EF4-FFF2-40B4-BE49-F238E27FC236}">
                <a16:creationId xmlns:a16="http://schemas.microsoft.com/office/drawing/2014/main" id="{9096D8AF-8CE2-46CF-8F8C-958A69D89A24}"/>
              </a:ext>
            </a:extLst>
          </p:cNvPr>
          <p:cNvSpPr>
            <a:spLocks noChangeAspect="1"/>
          </p:cNvSpPr>
          <p:nvPr/>
        </p:nvSpPr>
        <p:spPr>
          <a:xfrm>
            <a:off x="4974971" y="1636427"/>
            <a:ext cx="161925" cy="164592"/>
          </a:xfrm>
          <a:prstGeom prst="ellipse">
            <a:avLst/>
          </a:prstGeom>
          <a:ln w="28575">
            <a:solidFill>
              <a:srgbClr val="FF0000"/>
            </a:solidFill>
          </a:ln>
        </p:spPr>
        <p:txBody>
          <a:bodyPr rtlCol="0" anchor="ctr"/>
          <a:lstStyle/>
          <a:p>
            <a:pPr algn="ctr"/>
            <a:endParaRPr lang="en-US"/>
          </a:p>
        </p:txBody>
      </p:sp>
      <p:sp>
        <p:nvSpPr>
          <p:cNvPr id="2128" name="Oval 2127">
            <a:extLst>
              <a:ext uri="{FF2B5EF4-FFF2-40B4-BE49-F238E27FC236}">
                <a16:creationId xmlns:a16="http://schemas.microsoft.com/office/drawing/2014/main" id="{81F5EA1D-9DD6-46C0-B35A-269B23CC6C9B}"/>
              </a:ext>
            </a:extLst>
          </p:cNvPr>
          <p:cNvSpPr>
            <a:spLocks noChangeAspect="1"/>
          </p:cNvSpPr>
          <p:nvPr/>
        </p:nvSpPr>
        <p:spPr>
          <a:xfrm>
            <a:off x="5219319" y="1636427"/>
            <a:ext cx="161925" cy="164592"/>
          </a:xfrm>
          <a:prstGeom prst="ellipse">
            <a:avLst/>
          </a:prstGeom>
          <a:ln w="28575">
            <a:solidFill>
              <a:srgbClr val="FF0000"/>
            </a:solidFill>
          </a:ln>
        </p:spPr>
        <p:txBody>
          <a:bodyPr rtlCol="0" anchor="ctr"/>
          <a:lstStyle/>
          <a:p>
            <a:pPr algn="ctr"/>
            <a:endParaRPr lang="en-US"/>
          </a:p>
        </p:txBody>
      </p:sp>
      <p:sp>
        <p:nvSpPr>
          <p:cNvPr id="2133" name="Oval 2132">
            <a:extLst>
              <a:ext uri="{FF2B5EF4-FFF2-40B4-BE49-F238E27FC236}">
                <a16:creationId xmlns:a16="http://schemas.microsoft.com/office/drawing/2014/main" id="{F5CE58A3-52B9-4C8B-8987-6E1802E9132E}"/>
              </a:ext>
            </a:extLst>
          </p:cNvPr>
          <p:cNvSpPr>
            <a:spLocks noChangeAspect="1"/>
          </p:cNvSpPr>
          <p:nvPr/>
        </p:nvSpPr>
        <p:spPr>
          <a:xfrm>
            <a:off x="6685407" y="1636427"/>
            <a:ext cx="161925" cy="164592"/>
          </a:xfrm>
          <a:prstGeom prst="ellipse">
            <a:avLst/>
          </a:prstGeom>
          <a:ln w="28575">
            <a:solidFill>
              <a:srgbClr val="FF0000"/>
            </a:solidFill>
          </a:ln>
        </p:spPr>
        <p:txBody>
          <a:bodyPr rtlCol="0" anchor="ctr"/>
          <a:lstStyle/>
          <a:p>
            <a:pPr algn="ctr"/>
            <a:endParaRPr lang="en-US"/>
          </a:p>
        </p:txBody>
      </p:sp>
      <p:sp>
        <p:nvSpPr>
          <p:cNvPr id="2134" name="Oval 2133">
            <a:extLst>
              <a:ext uri="{FF2B5EF4-FFF2-40B4-BE49-F238E27FC236}">
                <a16:creationId xmlns:a16="http://schemas.microsoft.com/office/drawing/2014/main" id="{B300C19E-7AB9-4896-8E98-80F5CCBDCC7E}"/>
              </a:ext>
            </a:extLst>
          </p:cNvPr>
          <p:cNvSpPr>
            <a:spLocks noChangeAspect="1"/>
          </p:cNvSpPr>
          <p:nvPr/>
        </p:nvSpPr>
        <p:spPr>
          <a:xfrm>
            <a:off x="6929755" y="1636427"/>
            <a:ext cx="161925" cy="164592"/>
          </a:xfrm>
          <a:prstGeom prst="ellipse">
            <a:avLst/>
          </a:prstGeom>
          <a:ln w="28575">
            <a:solidFill>
              <a:srgbClr val="FF0000"/>
            </a:solidFill>
          </a:ln>
        </p:spPr>
        <p:txBody>
          <a:bodyPr rtlCol="0" anchor="ctr"/>
          <a:lstStyle/>
          <a:p>
            <a:pPr algn="ctr"/>
            <a:endParaRPr lang="en-US"/>
          </a:p>
        </p:txBody>
      </p:sp>
      <p:sp>
        <p:nvSpPr>
          <p:cNvPr id="2135" name="Oval 2134">
            <a:extLst>
              <a:ext uri="{FF2B5EF4-FFF2-40B4-BE49-F238E27FC236}">
                <a16:creationId xmlns:a16="http://schemas.microsoft.com/office/drawing/2014/main" id="{FD485445-A7BB-4FC9-BE31-3DBED07A953A}"/>
              </a:ext>
            </a:extLst>
          </p:cNvPr>
          <p:cNvSpPr>
            <a:spLocks noChangeAspect="1"/>
          </p:cNvSpPr>
          <p:nvPr/>
        </p:nvSpPr>
        <p:spPr>
          <a:xfrm>
            <a:off x="7174103" y="1636427"/>
            <a:ext cx="161925" cy="164592"/>
          </a:xfrm>
          <a:prstGeom prst="ellipse">
            <a:avLst/>
          </a:prstGeom>
          <a:ln w="28575">
            <a:solidFill>
              <a:srgbClr val="FF0000"/>
            </a:solidFill>
          </a:ln>
        </p:spPr>
        <p:txBody>
          <a:bodyPr rtlCol="0" anchor="ctr"/>
          <a:lstStyle/>
          <a:p>
            <a:pPr algn="ctr"/>
            <a:endParaRPr lang="en-US"/>
          </a:p>
        </p:txBody>
      </p:sp>
      <p:sp>
        <p:nvSpPr>
          <p:cNvPr id="2147" name="Oval 2146">
            <a:extLst>
              <a:ext uri="{FF2B5EF4-FFF2-40B4-BE49-F238E27FC236}">
                <a16:creationId xmlns:a16="http://schemas.microsoft.com/office/drawing/2014/main" id="{BDA3907F-732B-4F2A-B55E-D0A5CE125921}"/>
              </a:ext>
            </a:extLst>
          </p:cNvPr>
          <p:cNvSpPr>
            <a:spLocks noChangeAspect="1"/>
          </p:cNvSpPr>
          <p:nvPr/>
        </p:nvSpPr>
        <p:spPr>
          <a:xfrm>
            <a:off x="1554099" y="1879093"/>
            <a:ext cx="161925" cy="164592"/>
          </a:xfrm>
          <a:prstGeom prst="ellipse">
            <a:avLst/>
          </a:prstGeom>
          <a:ln w="28575">
            <a:solidFill>
              <a:srgbClr val="FF0000"/>
            </a:solidFill>
          </a:ln>
        </p:spPr>
        <p:txBody>
          <a:bodyPr rtlCol="0" anchor="ctr"/>
          <a:lstStyle/>
          <a:p>
            <a:pPr algn="ctr"/>
            <a:endParaRPr lang="en-US"/>
          </a:p>
        </p:txBody>
      </p:sp>
      <p:sp>
        <p:nvSpPr>
          <p:cNvPr id="2148" name="Oval 2147">
            <a:extLst>
              <a:ext uri="{FF2B5EF4-FFF2-40B4-BE49-F238E27FC236}">
                <a16:creationId xmlns:a16="http://schemas.microsoft.com/office/drawing/2014/main" id="{FE24C5DE-73E9-4145-B594-AC216D3285BA}"/>
              </a:ext>
            </a:extLst>
          </p:cNvPr>
          <p:cNvSpPr>
            <a:spLocks noChangeAspect="1"/>
          </p:cNvSpPr>
          <p:nvPr/>
        </p:nvSpPr>
        <p:spPr>
          <a:xfrm>
            <a:off x="1798447" y="1879093"/>
            <a:ext cx="161925" cy="164592"/>
          </a:xfrm>
          <a:prstGeom prst="ellipse">
            <a:avLst/>
          </a:prstGeom>
          <a:ln w="28575">
            <a:solidFill>
              <a:srgbClr val="FF0000"/>
            </a:solidFill>
          </a:ln>
        </p:spPr>
        <p:txBody>
          <a:bodyPr rtlCol="0" anchor="ctr"/>
          <a:lstStyle/>
          <a:p>
            <a:pPr algn="ctr"/>
            <a:endParaRPr lang="en-US"/>
          </a:p>
        </p:txBody>
      </p:sp>
      <p:sp>
        <p:nvSpPr>
          <p:cNvPr id="2149" name="Oval 2148">
            <a:extLst>
              <a:ext uri="{FF2B5EF4-FFF2-40B4-BE49-F238E27FC236}">
                <a16:creationId xmlns:a16="http://schemas.microsoft.com/office/drawing/2014/main" id="{41CDF392-1B05-4866-9CC2-CE199C310D33}"/>
              </a:ext>
            </a:extLst>
          </p:cNvPr>
          <p:cNvSpPr>
            <a:spLocks noChangeAspect="1"/>
          </p:cNvSpPr>
          <p:nvPr/>
        </p:nvSpPr>
        <p:spPr>
          <a:xfrm>
            <a:off x="2042795" y="1879093"/>
            <a:ext cx="161925" cy="164592"/>
          </a:xfrm>
          <a:prstGeom prst="ellipse">
            <a:avLst/>
          </a:prstGeom>
          <a:ln w="28575">
            <a:solidFill>
              <a:srgbClr val="FF0000"/>
            </a:solidFill>
          </a:ln>
        </p:spPr>
        <p:txBody>
          <a:bodyPr rtlCol="0" anchor="ctr"/>
          <a:lstStyle/>
          <a:p>
            <a:pPr algn="ctr"/>
            <a:endParaRPr lang="en-US"/>
          </a:p>
        </p:txBody>
      </p:sp>
      <p:sp>
        <p:nvSpPr>
          <p:cNvPr id="2150" name="Oval 2149">
            <a:extLst>
              <a:ext uri="{FF2B5EF4-FFF2-40B4-BE49-F238E27FC236}">
                <a16:creationId xmlns:a16="http://schemas.microsoft.com/office/drawing/2014/main" id="{DA6152D6-FDD6-419E-A138-9B1EE3494370}"/>
              </a:ext>
            </a:extLst>
          </p:cNvPr>
          <p:cNvSpPr>
            <a:spLocks noChangeAspect="1"/>
          </p:cNvSpPr>
          <p:nvPr/>
        </p:nvSpPr>
        <p:spPr>
          <a:xfrm>
            <a:off x="2287143" y="1879093"/>
            <a:ext cx="161925" cy="164592"/>
          </a:xfrm>
          <a:prstGeom prst="ellipse">
            <a:avLst/>
          </a:prstGeom>
          <a:ln w="28575">
            <a:solidFill>
              <a:srgbClr val="FF0000"/>
            </a:solidFill>
          </a:ln>
        </p:spPr>
        <p:txBody>
          <a:bodyPr rtlCol="0" anchor="ctr"/>
          <a:lstStyle/>
          <a:p>
            <a:pPr algn="ctr"/>
            <a:endParaRPr lang="en-US"/>
          </a:p>
        </p:txBody>
      </p:sp>
      <p:sp>
        <p:nvSpPr>
          <p:cNvPr id="2155" name="Oval 2154">
            <a:extLst>
              <a:ext uri="{FF2B5EF4-FFF2-40B4-BE49-F238E27FC236}">
                <a16:creationId xmlns:a16="http://schemas.microsoft.com/office/drawing/2014/main" id="{91DDAA60-C1B3-4118-B1CD-4B4965F13750}"/>
              </a:ext>
            </a:extLst>
          </p:cNvPr>
          <p:cNvSpPr>
            <a:spLocks noChangeAspect="1"/>
          </p:cNvSpPr>
          <p:nvPr/>
        </p:nvSpPr>
        <p:spPr>
          <a:xfrm>
            <a:off x="3508883" y="1879093"/>
            <a:ext cx="161925" cy="164592"/>
          </a:xfrm>
          <a:prstGeom prst="ellipse">
            <a:avLst/>
          </a:prstGeom>
          <a:ln w="28575">
            <a:solidFill>
              <a:srgbClr val="FF0000"/>
            </a:solidFill>
          </a:ln>
        </p:spPr>
        <p:txBody>
          <a:bodyPr rtlCol="0" anchor="ctr"/>
          <a:lstStyle/>
          <a:p>
            <a:pPr algn="ctr"/>
            <a:endParaRPr lang="en-US"/>
          </a:p>
        </p:txBody>
      </p:sp>
      <p:sp>
        <p:nvSpPr>
          <p:cNvPr id="2168" name="Oval 2167">
            <a:extLst>
              <a:ext uri="{FF2B5EF4-FFF2-40B4-BE49-F238E27FC236}">
                <a16:creationId xmlns:a16="http://schemas.microsoft.com/office/drawing/2014/main" id="{62CDD33D-625A-4D15-9278-408ECAE1B7F3}"/>
              </a:ext>
            </a:extLst>
          </p:cNvPr>
          <p:cNvSpPr>
            <a:spLocks noChangeAspect="1"/>
          </p:cNvSpPr>
          <p:nvPr/>
        </p:nvSpPr>
        <p:spPr>
          <a:xfrm>
            <a:off x="3753231" y="1879093"/>
            <a:ext cx="161925" cy="164592"/>
          </a:xfrm>
          <a:prstGeom prst="ellipse">
            <a:avLst/>
          </a:prstGeom>
          <a:ln w="28575">
            <a:solidFill>
              <a:srgbClr val="FF0000"/>
            </a:solidFill>
          </a:ln>
        </p:spPr>
        <p:txBody>
          <a:bodyPr rtlCol="0" anchor="ctr"/>
          <a:lstStyle/>
          <a:p>
            <a:pPr algn="ctr"/>
            <a:endParaRPr lang="en-US"/>
          </a:p>
        </p:txBody>
      </p:sp>
      <p:sp>
        <p:nvSpPr>
          <p:cNvPr id="2169" name="Oval 2168">
            <a:extLst>
              <a:ext uri="{FF2B5EF4-FFF2-40B4-BE49-F238E27FC236}">
                <a16:creationId xmlns:a16="http://schemas.microsoft.com/office/drawing/2014/main" id="{ADC8A449-52FF-4889-B31F-15DB2DF59CAE}"/>
              </a:ext>
            </a:extLst>
          </p:cNvPr>
          <p:cNvSpPr>
            <a:spLocks noChangeAspect="1"/>
          </p:cNvSpPr>
          <p:nvPr/>
        </p:nvSpPr>
        <p:spPr>
          <a:xfrm>
            <a:off x="3997579" y="1879093"/>
            <a:ext cx="161925" cy="164592"/>
          </a:xfrm>
          <a:prstGeom prst="ellipse">
            <a:avLst/>
          </a:prstGeom>
          <a:ln w="28575">
            <a:solidFill>
              <a:srgbClr val="FF0000"/>
            </a:solidFill>
          </a:ln>
        </p:spPr>
        <p:txBody>
          <a:bodyPr rtlCol="0" anchor="ctr"/>
          <a:lstStyle/>
          <a:p>
            <a:pPr algn="ctr"/>
            <a:endParaRPr lang="en-US"/>
          </a:p>
        </p:txBody>
      </p:sp>
      <p:sp>
        <p:nvSpPr>
          <p:cNvPr id="2175" name="Oval 2174">
            <a:extLst>
              <a:ext uri="{FF2B5EF4-FFF2-40B4-BE49-F238E27FC236}">
                <a16:creationId xmlns:a16="http://schemas.microsoft.com/office/drawing/2014/main" id="{D8B07C0F-C70D-4782-9616-F8367A27CDD4}"/>
              </a:ext>
            </a:extLst>
          </p:cNvPr>
          <p:cNvSpPr>
            <a:spLocks noChangeAspect="1"/>
          </p:cNvSpPr>
          <p:nvPr/>
        </p:nvSpPr>
        <p:spPr>
          <a:xfrm>
            <a:off x="5463667" y="1879093"/>
            <a:ext cx="161925" cy="164592"/>
          </a:xfrm>
          <a:prstGeom prst="ellipse">
            <a:avLst/>
          </a:prstGeom>
          <a:ln w="28575">
            <a:solidFill>
              <a:srgbClr val="FF0000"/>
            </a:solidFill>
          </a:ln>
        </p:spPr>
        <p:txBody>
          <a:bodyPr rtlCol="0" anchor="ctr"/>
          <a:lstStyle/>
          <a:p>
            <a:pPr algn="ctr"/>
            <a:endParaRPr lang="en-US"/>
          </a:p>
        </p:txBody>
      </p:sp>
      <p:sp>
        <p:nvSpPr>
          <p:cNvPr id="2194" name="Oval 2193">
            <a:extLst>
              <a:ext uri="{FF2B5EF4-FFF2-40B4-BE49-F238E27FC236}">
                <a16:creationId xmlns:a16="http://schemas.microsoft.com/office/drawing/2014/main" id="{99EE1AA5-4C62-4B0F-9B1A-7B165F85093D}"/>
              </a:ext>
            </a:extLst>
          </p:cNvPr>
          <p:cNvSpPr>
            <a:spLocks noChangeAspect="1"/>
          </p:cNvSpPr>
          <p:nvPr/>
        </p:nvSpPr>
        <p:spPr>
          <a:xfrm>
            <a:off x="4974971" y="1879093"/>
            <a:ext cx="161925" cy="164592"/>
          </a:xfrm>
          <a:prstGeom prst="ellipse">
            <a:avLst/>
          </a:prstGeom>
          <a:ln w="28575">
            <a:solidFill>
              <a:srgbClr val="FF0000"/>
            </a:solidFill>
          </a:ln>
        </p:spPr>
        <p:txBody>
          <a:bodyPr rtlCol="0" anchor="ctr"/>
          <a:lstStyle/>
          <a:p>
            <a:pPr algn="ctr"/>
            <a:endParaRPr lang="en-US"/>
          </a:p>
        </p:txBody>
      </p:sp>
      <p:sp>
        <p:nvSpPr>
          <p:cNvPr id="2195" name="Oval 2194">
            <a:extLst>
              <a:ext uri="{FF2B5EF4-FFF2-40B4-BE49-F238E27FC236}">
                <a16:creationId xmlns:a16="http://schemas.microsoft.com/office/drawing/2014/main" id="{9785072F-525B-4E19-BA72-9FE701202B6B}"/>
              </a:ext>
            </a:extLst>
          </p:cNvPr>
          <p:cNvSpPr>
            <a:spLocks noChangeAspect="1"/>
          </p:cNvSpPr>
          <p:nvPr/>
        </p:nvSpPr>
        <p:spPr>
          <a:xfrm>
            <a:off x="5219319" y="1879093"/>
            <a:ext cx="161925" cy="164592"/>
          </a:xfrm>
          <a:prstGeom prst="ellipse">
            <a:avLst/>
          </a:prstGeom>
          <a:ln w="28575">
            <a:solidFill>
              <a:srgbClr val="FF0000"/>
            </a:solidFill>
          </a:ln>
        </p:spPr>
        <p:txBody>
          <a:bodyPr rtlCol="0" anchor="ctr"/>
          <a:lstStyle/>
          <a:p>
            <a:pPr algn="ctr"/>
            <a:endParaRPr lang="en-US"/>
          </a:p>
        </p:txBody>
      </p:sp>
      <p:sp>
        <p:nvSpPr>
          <p:cNvPr id="2210" name="Oval 2209">
            <a:extLst>
              <a:ext uri="{FF2B5EF4-FFF2-40B4-BE49-F238E27FC236}">
                <a16:creationId xmlns:a16="http://schemas.microsoft.com/office/drawing/2014/main" id="{15838BBC-8BF9-45A6-9309-6C9BDBD826D4}"/>
              </a:ext>
            </a:extLst>
          </p:cNvPr>
          <p:cNvSpPr>
            <a:spLocks noChangeAspect="1"/>
          </p:cNvSpPr>
          <p:nvPr/>
        </p:nvSpPr>
        <p:spPr>
          <a:xfrm>
            <a:off x="7418451" y="1879093"/>
            <a:ext cx="161925" cy="164592"/>
          </a:xfrm>
          <a:prstGeom prst="ellipse">
            <a:avLst/>
          </a:prstGeom>
          <a:ln w="28575">
            <a:solidFill>
              <a:srgbClr val="FF0000"/>
            </a:solidFill>
          </a:ln>
        </p:spPr>
        <p:txBody>
          <a:bodyPr rtlCol="0" anchor="ctr"/>
          <a:lstStyle/>
          <a:p>
            <a:pPr algn="ctr"/>
            <a:endParaRPr lang="en-US"/>
          </a:p>
        </p:txBody>
      </p:sp>
      <p:sp>
        <p:nvSpPr>
          <p:cNvPr id="2214" name="Oval 2213">
            <a:extLst>
              <a:ext uri="{FF2B5EF4-FFF2-40B4-BE49-F238E27FC236}">
                <a16:creationId xmlns:a16="http://schemas.microsoft.com/office/drawing/2014/main" id="{85646688-1506-4D8E-9ABA-F6E6CB7202F9}"/>
              </a:ext>
            </a:extLst>
          </p:cNvPr>
          <p:cNvSpPr>
            <a:spLocks noChangeAspect="1"/>
          </p:cNvSpPr>
          <p:nvPr/>
        </p:nvSpPr>
        <p:spPr>
          <a:xfrm>
            <a:off x="6685407" y="1879093"/>
            <a:ext cx="161925" cy="164592"/>
          </a:xfrm>
          <a:prstGeom prst="ellipse">
            <a:avLst/>
          </a:prstGeom>
          <a:ln w="28575">
            <a:solidFill>
              <a:srgbClr val="FF0000"/>
            </a:solidFill>
          </a:ln>
        </p:spPr>
        <p:txBody>
          <a:bodyPr rtlCol="0" anchor="ctr"/>
          <a:lstStyle/>
          <a:p>
            <a:pPr algn="ctr"/>
            <a:endParaRPr lang="en-US"/>
          </a:p>
        </p:txBody>
      </p:sp>
      <p:sp>
        <p:nvSpPr>
          <p:cNvPr id="2215" name="Oval 2214">
            <a:extLst>
              <a:ext uri="{FF2B5EF4-FFF2-40B4-BE49-F238E27FC236}">
                <a16:creationId xmlns:a16="http://schemas.microsoft.com/office/drawing/2014/main" id="{F48E5935-1C42-43FD-B068-39C5DE0BDDD3}"/>
              </a:ext>
            </a:extLst>
          </p:cNvPr>
          <p:cNvSpPr>
            <a:spLocks noChangeAspect="1"/>
          </p:cNvSpPr>
          <p:nvPr/>
        </p:nvSpPr>
        <p:spPr>
          <a:xfrm>
            <a:off x="6929755" y="1879093"/>
            <a:ext cx="161925" cy="164592"/>
          </a:xfrm>
          <a:prstGeom prst="ellipse">
            <a:avLst/>
          </a:prstGeom>
          <a:ln w="28575">
            <a:solidFill>
              <a:srgbClr val="FF0000"/>
            </a:solidFill>
          </a:ln>
        </p:spPr>
        <p:txBody>
          <a:bodyPr rtlCol="0" anchor="ctr"/>
          <a:lstStyle/>
          <a:p>
            <a:pPr algn="ctr"/>
            <a:endParaRPr lang="en-US"/>
          </a:p>
        </p:txBody>
      </p:sp>
      <p:sp>
        <p:nvSpPr>
          <p:cNvPr id="2216" name="Oval 2215">
            <a:extLst>
              <a:ext uri="{FF2B5EF4-FFF2-40B4-BE49-F238E27FC236}">
                <a16:creationId xmlns:a16="http://schemas.microsoft.com/office/drawing/2014/main" id="{14865756-5E2E-48AA-9615-690672665613}"/>
              </a:ext>
            </a:extLst>
          </p:cNvPr>
          <p:cNvSpPr>
            <a:spLocks noChangeAspect="1"/>
          </p:cNvSpPr>
          <p:nvPr/>
        </p:nvSpPr>
        <p:spPr>
          <a:xfrm>
            <a:off x="7174103" y="1879093"/>
            <a:ext cx="161925" cy="164592"/>
          </a:xfrm>
          <a:prstGeom prst="ellipse">
            <a:avLst/>
          </a:prstGeom>
          <a:ln w="28575">
            <a:solidFill>
              <a:srgbClr val="FF0000"/>
            </a:solidFill>
          </a:ln>
        </p:spPr>
        <p:txBody>
          <a:bodyPr rtlCol="0" anchor="ctr"/>
          <a:lstStyle/>
          <a:p>
            <a:pPr algn="ctr"/>
            <a:endParaRPr lang="en-US"/>
          </a:p>
        </p:txBody>
      </p:sp>
      <p:sp>
        <p:nvSpPr>
          <p:cNvPr id="2218" name="Oval 2217">
            <a:extLst>
              <a:ext uri="{FF2B5EF4-FFF2-40B4-BE49-F238E27FC236}">
                <a16:creationId xmlns:a16="http://schemas.microsoft.com/office/drawing/2014/main" id="{8276ACF0-4DD5-4BFD-89C5-840AB02D2EFC}"/>
              </a:ext>
            </a:extLst>
          </p:cNvPr>
          <p:cNvSpPr>
            <a:spLocks noChangeAspect="1"/>
          </p:cNvSpPr>
          <p:nvPr/>
        </p:nvSpPr>
        <p:spPr>
          <a:xfrm>
            <a:off x="1554099" y="2121759"/>
            <a:ext cx="161925" cy="164592"/>
          </a:xfrm>
          <a:prstGeom prst="ellipse">
            <a:avLst/>
          </a:prstGeom>
          <a:ln w="28575">
            <a:solidFill>
              <a:srgbClr val="FF0000"/>
            </a:solidFill>
          </a:ln>
        </p:spPr>
        <p:txBody>
          <a:bodyPr rtlCol="0" anchor="ctr"/>
          <a:lstStyle/>
          <a:p>
            <a:pPr algn="ctr"/>
            <a:endParaRPr lang="en-US"/>
          </a:p>
        </p:txBody>
      </p:sp>
      <p:sp>
        <p:nvSpPr>
          <p:cNvPr id="2219" name="Oval 2218">
            <a:extLst>
              <a:ext uri="{FF2B5EF4-FFF2-40B4-BE49-F238E27FC236}">
                <a16:creationId xmlns:a16="http://schemas.microsoft.com/office/drawing/2014/main" id="{54DA8C02-4499-47D4-8835-180921A1E392}"/>
              </a:ext>
            </a:extLst>
          </p:cNvPr>
          <p:cNvSpPr>
            <a:spLocks noChangeAspect="1"/>
          </p:cNvSpPr>
          <p:nvPr/>
        </p:nvSpPr>
        <p:spPr>
          <a:xfrm>
            <a:off x="1798447" y="2121759"/>
            <a:ext cx="161925" cy="164592"/>
          </a:xfrm>
          <a:prstGeom prst="ellipse">
            <a:avLst/>
          </a:prstGeom>
          <a:ln w="28575">
            <a:solidFill>
              <a:srgbClr val="FF0000"/>
            </a:solidFill>
          </a:ln>
        </p:spPr>
        <p:txBody>
          <a:bodyPr rtlCol="0" anchor="ctr"/>
          <a:lstStyle/>
          <a:p>
            <a:pPr algn="ctr"/>
            <a:endParaRPr lang="en-US"/>
          </a:p>
        </p:txBody>
      </p:sp>
      <p:sp>
        <p:nvSpPr>
          <p:cNvPr id="2220" name="Oval 2219">
            <a:extLst>
              <a:ext uri="{FF2B5EF4-FFF2-40B4-BE49-F238E27FC236}">
                <a16:creationId xmlns:a16="http://schemas.microsoft.com/office/drawing/2014/main" id="{C3DD9D0F-87D1-4E0B-8BC2-A4AEF0FDE02E}"/>
              </a:ext>
            </a:extLst>
          </p:cNvPr>
          <p:cNvSpPr>
            <a:spLocks noChangeAspect="1"/>
          </p:cNvSpPr>
          <p:nvPr/>
        </p:nvSpPr>
        <p:spPr>
          <a:xfrm>
            <a:off x="2042795" y="2121759"/>
            <a:ext cx="161925" cy="164592"/>
          </a:xfrm>
          <a:prstGeom prst="ellipse">
            <a:avLst/>
          </a:prstGeom>
          <a:ln w="28575">
            <a:solidFill>
              <a:srgbClr val="FF0000"/>
            </a:solidFill>
          </a:ln>
        </p:spPr>
        <p:txBody>
          <a:bodyPr rtlCol="0" anchor="ctr"/>
          <a:lstStyle/>
          <a:p>
            <a:pPr algn="ctr"/>
            <a:endParaRPr lang="en-US"/>
          </a:p>
        </p:txBody>
      </p:sp>
      <p:sp>
        <p:nvSpPr>
          <p:cNvPr id="2222" name="Oval 2221">
            <a:extLst>
              <a:ext uri="{FF2B5EF4-FFF2-40B4-BE49-F238E27FC236}">
                <a16:creationId xmlns:a16="http://schemas.microsoft.com/office/drawing/2014/main" id="{0717869A-588A-4EFB-9957-51E0B8CD7E8B}"/>
              </a:ext>
            </a:extLst>
          </p:cNvPr>
          <p:cNvSpPr>
            <a:spLocks noChangeAspect="1"/>
          </p:cNvSpPr>
          <p:nvPr/>
        </p:nvSpPr>
        <p:spPr>
          <a:xfrm>
            <a:off x="2531491" y="2121759"/>
            <a:ext cx="161925" cy="164592"/>
          </a:xfrm>
          <a:prstGeom prst="ellipse">
            <a:avLst/>
          </a:prstGeom>
          <a:ln w="28575">
            <a:solidFill>
              <a:srgbClr val="FF0000"/>
            </a:solidFill>
          </a:ln>
        </p:spPr>
        <p:txBody>
          <a:bodyPr rtlCol="0" anchor="ctr"/>
          <a:lstStyle/>
          <a:p>
            <a:pPr algn="ctr"/>
            <a:endParaRPr lang="en-US"/>
          </a:p>
        </p:txBody>
      </p:sp>
      <p:sp>
        <p:nvSpPr>
          <p:cNvPr id="2225" name="Oval 2224">
            <a:extLst>
              <a:ext uri="{FF2B5EF4-FFF2-40B4-BE49-F238E27FC236}">
                <a16:creationId xmlns:a16="http://schemas.microsoft.com/office/drawing/2014/main" id="{5EC2E586-6542-424D-966F-7FDE9FF855FC}"/>
              </a:ext>
            </a:extLst>
          </p:cNvPr>
          <p:cNvSpPr>
            <a:spLocks noChangeAspect="1"/>
          </p:cNvSpPr>
          <p:nvPr/>
        </p:nvSpPr>
        <p:spPr>
          <a:xfrm>
            <a:off x="1309751" y="2121759"/>
            <a:ext cx="161925" cy="164592"/>
          </a:xfrm>
          <a:prstGeom prst="ellipse">
            <a:avLst/>
          </a:prstGeom>
          <a:ln w="28575">
            <a:solidFill>
              <a:srgbClr val="FF0000"/>
            </a:solidFill>
          </a:ln>
        </p:spPr>
        <p:txBody>
          <a:bodyPr rtlCol="0" anchor="ctr"/>
          <a:lstStyle/>
          <a:p>
            <a:pPr algn="ctr"/>
            <a:endParaRPr lang="en-US"/>
          </a:p>
        </p:txBody>
      </p:sp>
      <p:sp>
        <p:nvSpPr>
          <p:cNvPr id="2227" name="Oval 2226">
            <a:extLst>
              <a:ext uri="{FF2B5EF4-FFF2-40B4-BE49-F238E27FC236}">
                <a16:creationId xmlns:a16="http://schemas.microsoft.com/office/drawing/2014/main" id="{CCC67627-E64A-49B9-BAC9-BCC8A5FBB6A7}"/>
              </a:ext>
            </a:extLst>
          </p:cNvPr>
          <p:cNvSpPr>
            <a:spLocks noChangeAspect="1"/>
          </p:cNvSpPr>
          <p:nvPr/>
        </p:nvSpPr>
        <p:spPr>
          <a:xfrm>
            <a:off x="3753231" y="2121759"/>
            <a:ext cx="161925" cy="164592"/>
          </a:xfrm>
          <a:prstGeom prst="ellipse">
            <a:avLst/>
          </a:prstGeom>
          <a:ln w="28575">
            <a:solidFill>
              <a:srgbClr val="FF0000"/>
            </a:solidFill>
          </a:ln>
        </p:spPr>
        <p:txBody>
          <a:bodyPr rtlCol="0" anchor="ctr"/>
          <a:lstStyle/>
          <a:p>
            <a:pPr algn="ctr"/>
            <a:endParaRPr lang="en-US"/>
          </a:p>
        </p:txBody>
      </p:sp>
      <p:sp>
        <p:nvSpPr>
          <p:cNvPr id="2228" name="Oval 2227">
            <a:extLst>
              <a:ext uri="{FF2B5EF4-FFF2-40B4-BE49-F238E27FC236}">
                <a16:creationId xmlns:a16="http://schemas.microsoft.com/office/drawing/2014/main" id="{F3B6EC07-8D3D-4C1B-BB4D-D708B8F9E40A}"/>
              </a:ext>
            </a:extLst>
          </p:cNvPr>
          <p:cNvSpPr>
            <a:spLocks noChangeAspect="1"/>
          </p:cNvSpPr>
          <p:nvPr/>
        </p:nvSpPr>
        <p:spPr>
          <a:xfrm>
            <a:off x="3997579" y="2121759"/>
            <a:ext cx="161925" cy="164592"/>
          </a:xfrm>
          <a:prstGeom prst="ellipse">
            <a:avLst/>
          </a:prstGeom>
          <a:ln w="28575">
            <a:solidFill>
              <a:srgbClr val="FF0000"/>
            </a:solidFill>
          </a:ln>
        </p:spPr>
        <p:txBody>
          <a:bodyPr rtlCol="0" anchor="ctr"/>
          <a:lstStyle/>
          <a:p>
            <a:pPr algn="ctr"/>
            <a:endParaRPr lang="en-US"/>
          </a:p>
        </p:txBody>
      </p:sp>
      <p:sp>
        <p:nvSpPr>
          <p:cNvPr id="2230" name="Oval 2229">
            <a:extLst>
              <a:ext uri="{FF2B5EF4-FFF2-40B4-BE49-F238E27FC236}">
                <a16:creationId xmlns:a16="http://schemas.microsoft.com/office/drawing/2014/main" id="{C98A230C-4233-4D34-81A9-228DADEFB1B9}"/>
              </a:ext>
            </a:extLst>
          </p:cNvPr>
          <p:cNvSpPr>
            <a:spLocks noChangeAspect="1"/>
          </p:cNvSpPr>
          <p:nvPr/>
        </p:nvSpPr>
        <p:spPr>
          <a:xfrm>
            <a:off x="4486275" y="2121759"/>
            <a:ext cx="161925" cy="164592"/>
          </a:xfrm>
          <a:prstGeom prst="ellipse">
            <a:avLst/>
          </a:prstGeom>
          <a:ln w="28575">
            <a:solidFill>
              <a:srgbClr val="FF0000"/>
            </a:solidFill>
          </a:ln>
        </p:spPr>
        <p:txBody>
          <a:bodyPr rtlCol="0" anchor="ctr"/>
          <a:lstStyle/>
          <a:p>
            <a:pPr algn="ctr"/>
            <a:endParaRPr lang="en-US"/>
          </a:p>
        </p:txBody>
      </p:sp>
      <p:sp>
        <p:nvSpPr>
          <p:cNvPr id="2231" name="Oval 2230">
            <a:extLst>
              <a:ext uri="{FF2B5EF4-FFF2-40B4-BE49-F238E27FC236}">
                <a16:creationId xmlns:a16="http://schemas.microsoft.com/office/drawing/2014/main" id="{C12B60BF-201D-4F48-BD57-CE581578DA0D}"/>
              </a:ext>
            </a:extLst>
          </p:cNvPr>
          <p:cNvSpPr>
            <a:spLocks noChangeAspect="1"/>
          </p:cNvSpPr>
          <p:nvPr/>
        </p:nvSpPr>
        <p:spPr>
          <a:xfrm>
            <a:off x="2775839" y="2121759"/>
            <a:ext cx="161925" cy="164592"/>
          </a:xfrm>
          <a:prstGeom prst="ellipse">
            <a:avLst/>
          </a:prstGeom>
          <a:ln w="28575">
            <a:solidFill>
              <a:srgbClr val="FF0000"/>
            </a:solidFill>
          </a:ln>
        </p:spPr>
        <p:txBody>
          <a:bodyPr rtlCol="0" anchor="ctr"/>
          <a:lstStyle/>
          <a:p>
            <a:pPr algn="ctr"/>
            <a:endParaRPr lang="en-US"/>
          </a:p>
        </p:txBody>
      </p:sp>
      <p:sp>
        <p:nvSpPr>
          <p:cNvPr id="2232" name="Oval 2231">
            <a:extLst>
              <a:ext uri="{FF2B5EF4-FFF2-40B4-BE49-F238E27FC236}">
                <a16:creationId xmlns:a16="http://schemas.microsoft.com/office/drawing/2014/main" id="{ACF619D2-0FF3-4133-BF4C-90403235356B}"/>
              </a:ext>
            </a:extLst>
          </p:cNvPr>
          <p:cNvSpPr>
            <a:spLocks noChangeAspect="1"/>
          </p:cNvSpPr>
          <p:nvPr/>
        </p:nvSpPr>
        <p:spPr>
          <a:xfrm>
            <a:off x="3020187" y="2121759"/>
            <a:ext cx="161925" cy="164592"/>
          </a:xfrm>
          <a:prstGeom prst="ellipse">
            <a:avLst/>
          </a:prstGeom>
          <a:ln w="28575">
            <a:solidFill>
              <a:srgbClr val="FF0000"/>
            </a:solidFill>
          </a:ln>
        </p:spPr>
        <p:txBody>
          <a:bodyPr rtlCol="0" anchor="ctr"/>
          <a:lstStyle/>
          <a:p>
            <a:pPr algn="ctr"/>
            <a:endParaRPr lang="en-US"/>
          </a:p>
        </p:txBody>
      </p:sp>
      <p:sp>
        <p:nvSpPr>
          <p:cNvPr id="2233" name="Oval 2232">
            <a:extLst>
              <a:ext uri="{FF2B5EF4-FFF2-40B4-BE49-F238E27FC236}">
                <a16:creationId xmlns:a16="http://schemas.microsoft.com/office/drawing/2014/main" id="{FF9E6EE6-4D69-425D-B2E2-6948409D77B3}"/>
              </a:ext>
            </a:extLst>
          </p:cNvPr>
          <p:cNvSpPr>
            <a:spLocks noChangeAspect="1"/>
          </p:cNvSpPr>
          <p:nvPr/>
        </p:nvSpPr>
        <p:spPr>
          <a:xfrm>
            <a:off x="3264535" y="2121759"/>
            <a:ext cx="161925" cy="164592"/>
          </a:xfrm>
          <a:prstGeom prst="ellipse">
            <a:avLst/>
          </a:prstGeom>
          <a:ln w="28575">
            <a:solidFill>
              <a:srgbClr val="FF0000"/>
            </a:solidFill>
          </a:ln>
        </p:spPr>
        <p:txBody>
          <a:bodyPr rtlCol="0" anchor="ctr"/>
          <a:lstStyle/>
          <a:p>
            <a:pPr algn="ctr"/>
            <a:endParaRPr lang="en-US"/>
          </a:p>
        </p:txBody>
      </p:sp>
      <p:sp>
        <p:nvSpPr>
          <p:cNvPr id="2235" name="Oval 2234">
            <a:extLst>
              <a:ext uri="{FF2B5EF4-FFF2-40B4-BE49-F238E27FC236}">
                <a16:creationId xmlns:a16="http://schemas.microsoft.com/office/drawing/2014/main" id="{18503033-4939-4E78-8BCA-A1D1D2BA92D3}"/>
              </a:ext>
            </a:extLst>
          </p:cNvPr>
          <p:cNvSpPr>
            <a:spLocks noChangeAspect="1"/>
          </p:cNvSpPr>
          <p:nvPr/>
        </p:nvSpPr>
        <p:spPr>
          <a:xfrm>
            <a:off x="5708015" y="2121759"/>
            <a:ext cx="161925" cy="164592"/>
          </a:xfrm>
          <a:prstGeom prst="ellipse">
            <a:avLst/>
          </a:prstGeom>
          <a:ln w="28575">
            <a:solidFill>
              <a:srgbClr val="FF0000"/>
            </a:solidFill>
          </a:ln>
        </p:spPr>
        <p:txBody>
          <a:bodyPr rtlCol="0" anchor="ctr"/>
          <a:lstStyle/>
          <a:p>
            <a:pPr algn="ctr"/>
            <a:endParaRPr lang="en-US"/>
          </a:p>
        </p:txBody>
      </p:sp>
      <p:sp>
        <p:nvSpPr>
          <p:cNvPr id="2236" name="Oval 2235">
            <a:extLst>
              <a:ext uri="{FF2B5EF4-FFF2-40B4-BE49-F238E27FC236}">
                <a16:creationId xmlns:a16="http://schemas.microsoft.com/office/drawing/2014/main" id="{064A2227-A5EC-4083-8E90-9D891DD4D236}"/>
              </a:ext>
            </a:extLst>
          </p:cNvPr>
          <p:cNvSpPr>
            <a:spLocks noChangeAspect="1"/>
          </p:cNvSpPr>
          <p:nvPr/>
        </p:nvSpPr>
        <p:spPr>
          <a:xfrm>
            <a:off x="5952363" y="2121759"/>
            <a:ext cx="161925" cy="164592"/>
          </a:xfrm>
          <a:prstGeom prst="ellipse">
            <a:avLst/>
          </a:prstGeom>
          <a:ln w="28575">
            <a:solidFill>
              <a:srgbClr val="FF0000"/>
            </a:solidFill>
          </a:ln>
        </p:spPr>
        <p:txBody>
          <a:bodyPr rtlCol="0" anchor="ctr"/>
          <a:lstStyle/>
          <a:p>
            <a:pPr algn="ctr"/>
            <a:endParaRPr lang="en-US"/>
          </a:p>
        </p:txBody>
      </p:sp>
      <p:sp>
        <p:nvSpPr>
          <p:cNvPr id="2237" name="Oval 2236">
            <a:extLst>
              <a:ext uri="{FF2B5EF4-FFF2-40B4-BE49-F238E27FC236}">
                <a16:creationId xmlns:a16="http://schemas.microsoft.com/office/drawing/2014/main" id="{8B93C579-BDBB-4817-B7A5-ECD75C11E482}"/>
              </a:ext>
            </a:extLst>
          </p:cNvPr>
          <p:cNvSpPr>
            <a:spLocks noChangeAspect="1"/>
          </p:cNvSpPr>
          <p:nvPr/>
        </p:nvSpPr>
        <p:spPr>
          <a:xfrm>
            <a:off x="6196711" y="2121759"/>
            <a:ext cx="161925" cy="164592"/>
          </a:xfrm>
          <a:prstGeom prst="ellipse">
            <a:avLst/>
          </a:prstGeom>
          <a:ln w="28575">
            <a:solidFill>
              <a:srgbClr val="FF0000"/>
            </a:solidFill>
          </a:ln>
        </p:spPr>
        <p:txBody>
          <a:bodyPr rtlCol="0" anchor="ctr"/>
          <a:lstStyle/>
          <a:p>
            <a:pPr algn="ctr"/>
            <a:endParaRPr lang="en-US"/>
          </a:p>
        </p:txBody>
      </p:sp>
      <p:sp>
        <p:nvSpPr>
          <p:cNvPr id="2240" name="Oval 2239">
            <a:extLst>
              <a:ext uri="{FF2B5EF4-FFF2-40B4-BE49-F238E27FC236}">
                <a16:creationId xmlns:a16="http://schemas.microsoft.com/office/drawing/2014/main" id="{86AFE3BC-FB6C-4D0D-89BC-F4556122A1C0}"/>
              </a:ext>
            </a:extLst>
          </p:cNvPr>
          <p:cNvSpPr>
            <a:spLocks noChangeAspect="1"/>
          </p:cNvSpPr>
          <p:nvPr/>
        </p:nvSpPr>
        <p:spPr>
          <a:xfrm>
            <a:off x="6441059" y="2121759"/>
            <a:ext cx="161925" cy="164592"/>
          </a:xfrm>
          <a:prstGeom prst="ellipse">
            <a:avLst/>
          </a:prstGeom>
          <a:ln w="28575">
            <a:solidFill>
              <a:srgbClr val="FF0000"/>
            </a:solidFill>
          </a:ln>
        </p:spPr>
        <p:txBody>
          <a:bodyPr rtlCol="0" anchor="ctr"/>
          <a:lstStyle/>
          <a:p>
            <a:pPr algn="ctr"/>
            <a:endParaRPr lang="en-US"/>
          </a:p>
        </p:txBody>
      </p:sp>
      <p:sp>
        <p:nvSpPr>
          <p:cNvPr id="2242" name="Oval 2241">
            <a:extLst>
              <a:ext uri="{FF2B5EF4-FFF2-40B4-BE49-F238E27FC236}">
                <a16:creationId xmlns:a16="http://schemas.microsoft.com/office/drawing/2014/main" id="{0D2EB193-5ADF-44CA-B46F-067578206165}"/>
              </a:ext>
            </a:extLst>
          </p:cNvPr>
          <p:cNvSpPr>
            <a:spLocks noChangeAspect="1"/>
          </p:cNvSpPr>
          <p:nvPr/>
        </p:nvSpPr>
        <p:spPr>
          <a:xfrm>
            <a:off x="4974971" y="2121759"/>
            <a:ext cx="161925" cy="164592"/>
          </a:xfrm>
          <a:prstGeom prst="ellipse">
            <a:avLst/>
          </a:prstGeom>
          <a:ln w="28575">
            <a:solidFill>
              <a:srgbClr val="FF0000"/>
            </a:solidFill>
          </a:ln>
        </p:spPr>
        <p:txBody>
          <a:bodyPr rtlCol="0" anchor="ctr"/>
          <a:lstStyle/>
          <a:p>
            <a:pPr algn="ctr"/>
            <a:endParaRPr lang="en-US"/>
          </a:p>
        </p:txBody>
      </p:sp>
      <p:sp>
        <p:nvSpPr>
          <p:cNvPr id="2243" name="Oval 2242">
            <a:extLst>
              <a:ext uri="{FF2B5EF4-FFF2-40B4-BE49-F238E27FC236}">
                <a16:creationId xmlns:a16="http://schemas.microsoft.com/office/drawing/2014/main" id="{0F994583-E14B-41B8-B72B-F92A4E4ECA51}"/>
              </a:ext>
            </a:extLst>
          </p:cNvPr>
          <p:cNvSpPr>
            <a:spLocks noChangeAspect="1"/>
          </p:cNvSpPr>
          <p:nvPr/>
        </p:nvSpPr>
        <p:spPr>
          <a:xfrm>
            <a:off x="5219319" y="2121759"/>
            <a:ext cx="161925" cy="164592"/>
          </a:xfrm>
          <a:prstGeom prst="ellipse">
            <a:avLst/>
          </a:prstGeom>
          <a:ln w="28575">
            <a:solidFill>
              <a:srgbClr val="FF0000"/>
            </a:solidFill>
          </a:ln>
        </p:spPr>
        <p:txBody>
          <a:bodyPr rtlCol="0" anchor="ctr"/>
          <a:lstStyle/>
          <a:p>
            <a:pPr algn="ctr"/>
            <a:endParaRPr lang="en-US"/>
          </a:p>
        </p:txBody>
      </p:sp>
      <p:sp>
        <p:nvSpPr>
          <p:cNvPr id="2244" name="Oval 2243">
            <a:extLst>
              <a:ext uri="{FF2B5EF4-FFF2-40B4-BE49-F238E27FC236}">
                <a16:creationId xmlns:a16="http://schemas.microsoft.com/office/drawing/2014/main" id="{A57FB6A6-AC03-45C9-94C5-2798B15EBBB6}"/>
              </a:ext>
            </a:extLst>
          </p:cNvPr>
          <p:cNvSpPr>
            <a:spLocks noChangeAspect="1"/>
          </p:cNvSpPr>
          <p:nvPr/>
        </p:nvSpPr>
        <p:spPr>
          <a:xfrm>
            <a:off x="7418451" y="2121759"/>
            <a:ext cx="161925" cy="164592"/>
          </a:xfrm>
          <a:prstGeom prst="ellipse">
            <a:avLst/>
          </a:prstGeom>
          <a:ln w="28575">
            <a:solidFill>
              <a:srgbClr val="FF0000"/>
            </a:solidFill>
          </a:ln>
        </p:spPr>
        <p:txBody>
          <a:bodyPr rtlCol="0" anchor="ctr"/>
          <a:lstStyle/>
          <a:p>
            <a:pPr algn="ctr"/>
            <a:endParaRPr lang="en-US"/>
          </a:p>
        </p:txBody>
      </p:sp>
      <p:sp>
        <p:nvSpPr>
          <p:cNvPr id="2245" name="Oval 2244">
            <a:extLst>
              <a:ext uri="{FF2B5EF4-FFF2-40B4-BE49-F238E27FC236}">
                <a16:creationId xmlns:a16="http://schemas.microsoft.com/office/drawing/2014/main" id="{BDE98040-2728-4A6B-896D-2B0358D8527B}"/>
              </a:ext>
            </a:extLst>
          </p:cNvPr>
          <p:cNvSpPr>
            <a:spLocks noChangeAspect="1"/>
          </p:cNvSpPr>
          <p:nvPr/>
        </p:nvSpPr>
        <p:spPr>
          <a:xfrm>
            <a:off x="7662799" y="2121759"/>
            <a:ext cx="161925" cy="164592"/>
          </a:xfrm>
          <a:prstGeom prst="ellipse">
            <a:avLst/>
          </a:prstGeom>
          <a:ln w="28575">
            <a:solidFill>
              <a:srgbClr val="FF0000"/>
            </a:solidFill>
          </a:ln>
        </p:spPr>
        <p:txBody>
          <a:bodyPr rtlCol="0" anchor="ctr"/>
          <a:lstStyle/>
          <a:p>
            <a:pPr algn="ctr"/>
            <a:endParaRPr lang="en-US"/>
          </a:p>
        </p:txBody>
      </p:sp>
      <p:sp>
        <p:nvSpPr>
          <p:cNvPr id="2249" name="Oval 2248">
            <a:extLst>
              <a:ext uri="{FF2B5EF4-FFF2-40B4-BE49-F238E27FC236}">
                <a16:creationId xmlns:a16="http://schemas.microsoft.com/office/drawing/2014/main" id="{06258841-8319-4390-B8E2-BE0FDE335547}"/>
              </a:ext>
            </a:extLst>
          </p:cNvPr>
          <p:cNvSpPr>
            <a:spLocks noChangeAspect="1"/>
          </p:cNvSpPr>
          <p:nvPr/>
        </p:nvSpPr>
        <p:spPr>
          <a:xfrm>
            <a:off x="6929755" y="2121759"/>
            <a:ext cx="161925" cy="164592"/>
          </a:xfrm>
          <a:prstGeom prst="ellipse">
            <a:avLst/>
          </a:prstGeom>
          <a:ln w="28575">
            <a:solidFill>
              <a:srgbClr val="FF0000"/>
            </a:solidFill>
          </a:ln>
        </p:spPr>
        <p:txBody>
          <a:bodyPr rtlCol="0" anchor="ctr"/>
          <a:lstStyle/>
          <a:p>
            <a:pPr algn="ctr"/>
            <a:endParaRPr lang="en-US"/>
          </a:p>
        </p:txBody>
      </p:sp>
      <p:sp>
        <p:nvSpPr>
          <p:cNvPr id="2250" name="Oval 2249">
            <a:extLst>
              <a:ext uri="{FF2B5EF4-FFF2-40B4-BE49-F238E27FC236}">
                <a16:creationId xmlns:a16="http://schemas.microsoft.com/office/drawing/2014/main" id="{47939EDD-F86F-4ABA-8F6D-DBADC8AD4BCA}"/>
              </a:ext>
            </a:extLst>
          </p:cNvPr>
          <p:cNvSpPr>
            <a:spLocks noChangeAspect="1"/>
          </p:cNvSpPr>
          <p:nvPr/>
        </p:nvSpPr>
        <p:spPr>
          <a:xfrm>
            <a:off x="7174103" y="2121759"/>
            <a:ext cx="161925" cy="164592"/>
          </a:xfrm>
          <a:prstGeom prst="ellipse">
            <a:avLst/>
          </a:prstGeom>
          <a:ln w="28575">
            <a:solidFill>
              <a:srgbClr val="FF0000"/>
            </a:solidFill>
          </a:ln>
        </p:spPr>
        <p:txBody>
          <a:bodyPr rtlCol="0" anchor="ctr"/>
          <a:lstStyle/>
          <a:p>
            <a:pPr algn="ctr"/>
            <a:endParaRPr lang="en-US"/>
          </a:p>
        </p:txBody>
      </p:sp>
      <p:sp>
        <p:nvSpPr>
          <p:cNvPr id="2252" name="Oval 2251">
            <a:extLst>
              <a:ext uri="{FF2B5EF4-FFF2-40B4-BE49-F238E27FC236}">
                <a16:creationId xmlns:a16="http://schemas.microsoft.com/office/drawing/2014/main" id="{4D89BCAA-A448-4D26-8005-6A7E0E35B7D6}"/>
              </a:ext>
            </a:extLst>
          </p:cNvPr>
          <p:cNvSpPr>
            <a:spLocks noChangeAspect="1"/>
          </p:cNvSpPr>
          <p:nvPr/>
        </p:nvSpPr>
        <p:spPr>
          <a:xfrm>
            <a:off x="1554099" y="2364425"/>
            <a:ext cx="161925" cy="164592"/>
          </a:xfrm>
          <a:prstGeom prst="ellipse">
            <a:avLst/>
          </a:prstGeom>
          <a:ln w="28575">
            <a:solidFill>
              <a:srgbClr val="FF0000"/>
            </a:solidFill>
          </a:ln>
        </p:spPr>
        <p:txBody>
          <a:bodyPr rtlCol="0" anchor="ctr"/>
          <a:lstStyle/>
          <a:p>
            <a:pPr algn="ctr"/>
            <a:endParaRPr lang="en-US"/>
          </a:p>
        </p:txBody>
      </p:sp>
      <p:sp>
        <p:nvSpPr>
          <p:cNvPr id="2253" name="Oval 2252">
            <a:extLst>
              <a:ext uri="{FF2B5EF4-FFF2-40B4-BE49-F238E27FC236}">
                <a16:creationId xmlns:a16="http://schemas.microsoft.com/office/drawing/2014/main" id="{FD09823B-FDBF-4AB8-9351-57F893C9882F}"/>
              </a:ext>
            </a:extLst>
          </p:cNvPr>
          <p:cNvSpPr>
            <a:spLocks noChangeAspect="1"/>
          </p:cNvSpPr>
          <p:nvPr/>
        </p:nvSpPr>
        <p:spPr>
          <a:xfrm>
            <a:off x="1798447" y="2364425"/>
            <a:ext cx="161925" cy="164592"/>
          </a:xfrm>
          <a:prstGeom prst="ellipse">
            <a:avLst/>
          </a:prstGeom>
          <a:ln w="28575">
            <a:solidFill>
              <a:srgbClr val="FF0000"/>
            </a:solidFill>
          </a:ln>
        </p:spPr>
        <p:txBody>
          <a:bodyPr rtlCol="0" anchor="ctr"/>
          <a:lstStyle/>
          <a:p>
            <a:pPr algn="ctr"/>
            <a:endParaRPr lang="en-US"/>
          </a:p>
        </p:txBody>
      </p:sp>
      <p:sp>
        <p:nvSpPr>
          <p:cNvPr id="2254" name="Oval 2253">
            <a:extLst>
              <a:ext uri="{FF2B5EF4-FFF2-40B4-BE49-F238E27FC236}">
                <a16:creationId xmlns:a16="http://schemas.microsoft.com/office/drawing/2014/main" id="{4ECD7340-D250-4174-AC50-847DF9BFA6F9}"/>
              </a:ext>
            </a:extLst>
          </p:cNvPr>
          <p:cNvSpPr>
            <a:spLocks noChangeAspect="1"/>
          </p:cNvSpPr>
          <p:nvPr/>
        </p:nvSpPr>
        <p:spPr>
          <a:xfrm>
            <a:off x="2042795" y="2364425"/>
            <a:ext cx="161925" cy="164592"/>
          </a:xfrm>
          <a:prstGeom prst="ellipse">
            <a:avLst/>
          </a:prstGeom>
          <a:ln w="28575">
            <a:solidFill>
              <a:srgbClr val="FF0000"/>
            </a:solidFill>
          </a:ln>
        </p:spPr>
        <p:txBody>
          <a:bodyPr rtlCol="0" anchor="ctr"/>
          <a:lstStyle/>
          <a:p>
            <a:pPr algn="ctr"/>
            <a:endParaRPr lang="en-US"/>
          </a:p>
        </p:txBody>
      </p:sp>
      <p:sp>
        <p:nvSpPr>
          <p:cNvPr id="2256" name="Oval 2255">
            <a:extLst>
              <a:ext uri="{FF2B5EF4-FFF2-40B4-BE49-F238E27FC236}">
                <a16:creationId xmlns:a16="http://schemas.microsoft.com/office/drawing/2014/main" id="{88853217-DDB2-45D0-BC7C-642AFB969A35}"/>
              </a:ext>
            </a:extLst>
          </p:cNvPr>
          <p:cNvSpPr>
            <a:spLocks noChangeAspect="1"/>
          </p:cNvSpPr>
          <p:nvPr/>
        </p:nvSpPr>
        <p:spPr>
          <a:xfrm>
            <a:off x="2531491" y="2364425"/>
            <a:ext cx="161925" cy="164592"/>
          </a:xfrm>
          <a:prstGeom prst="ellipse">
            <a:avLst/>
          </a:prstGeom>
          <a:ln w="28575">
            <a:solidFill>
              <a:srgbClr val="FF0000"/>
            </a:solidFill>
          </a:ln>
        </p:spPr>
        <p:txBody>
          <a:bodyPr rtlCol="0" anchor="ctr"/>
          <a:lstStyle/>
          <a:p>
            <a:pPr algn="ctr"/>
            <a:endParaRPr lang="en-US"/>
          </a:p>
        </p:txBody>
      </p:sp>
      <p:sp>
        <p:nvSpPr>
          <p:cNvPr id="2258" name="Oval 2257">
            <a:extLst>
              <a:ext uri="{FF2B5EF4-FFF2-40B4-BE49-F238E27FC236}">
                <a16:creationId xmlns:a16="http://schemas.microsoft.com/office/drawing/2014/main" id="{C298AB40-2F71-42AE-90C6-35D3F758A387}"/>
              </a:ext>
            </a:extLst>
          </p:cNvPr>
          <p:cNvSpPr>
            <a:spLocks noChangeAspect="1"/>
          </p:cNvSpPr>
          <p:nvPr/>
        </p:nvSpPr>
        <p:spPr>
          <a:xfrm>
            <a:off x="1065403" y="2364425"/>
            <a:ext cx="161925" cy="164592"/>
          </a:xfrm>
          <a:prstGeom prst="ellipse">
            <a:avLst/>
          </a:prstGeom>
          <a:ln w="28575">
            <a:solidFill>
              <a:srgbClr val="FF0000"/>
            </a:solidFill>
          </a:ln>
        </p:spPr>
        <p:txBody>
          <a:bodyPr rtlCol="0" anchor="ctr"/>
          <a:lstStyle/>
          <a:p>
            <a:pPr algn="ctr"/>
            <a:endParaRPr lang="en-US"/>
          </a:p>
        </p:txBody>
      </p:sp>
      <p:sp>
        <p:nvSpPr>
          <p:cNvPr id="2263" name="Oval 2262">
            <a:extLst>
              <a:ext uri="{FF2B5EF4-FFF2-40B4-BE49-F238E27FC236}">
                <a16:creationId xmlns:a16="http://schemas.microsoft.com/office/drawing/2014/main" id="{12224B9D-FF7D-4046-BBAD-EE548919E820}"/>
              </a:ext>
            </a:extLst>
          </p:cNvPr>
          <p:cNvSpPr>
            <a:spLocks noChangeAspect="1"/>
          </p:cNvSpPr>
          <p:nvPr/>
        </p:nvSpPr>
        <p:spPr>
          <a:xfrm>
            <a:off x="1309751" y="2364425"/>
            <a:ext cx="161925" cy="164592"/>
          </a:xfrm>
          <a:prstGeom prst="ellipse">
            <a:avLst/>
          </a:prstGeom>
          <a:ln w="28575">
            <a:solidFill>
              <a:srgbClr val="FF0000"/>
            </a:solidFill>
          </a:ln>
        </p:spPr>
        <p:txBody>
          <a:bodyPr rtlCol="0" anchor="ctr"/>
          <a:lstStyle/>
          <a:p>
            <a:pPr algn="ctr"/>
            <a:endParaRPr lang="en-US"/>
          </a:p>
        </p:txBody>
      </p:sp>
      <p:sp>
        <p:nvSpPr>
          <p:cNvPr id="2265" name="Oval 2264">
            <a:extLst>
              <a:ext uri="{FF2B5EF4-FFF2-40B4-BE49-F238E27FC236}">
                <a16:creationId xmlns:a16="http://schemas.microsoft.com/office/drawing/2014/main" id="{AEAF7400-8E36-4C8F-A358-965B82BCFA24}"/>
              </a:ext>
            </a:extLst>
          </p:cNvPr>
          <p:cNvSpPr>
            <a:spLocks noChangeAspect="1"/>
          </p:cNvSpPr>
          <p:nvPr/>
        </p:nvSpPr>
        <p:spPr>
          <a:xfrm>
            <a:off x="3753231" y="2364425"/>
            <a:ext cx="161925" cy="164592"/>
          </a:xfrm>
          <a:prstGeom prst="ellipse">
            <a:avLst/>
          </a:prstGeom>
          <a:ln w="28575">
            <a:solidFill>
              <a:srgbClr val="FF0000"/>
            </a:solidFill>
          </a:ln>
        </p:spPr>
        <p:txBody>
          <a:bodyPr rtlCol="0" anchor="ctr"/>
          <a:lstStyle/>
          <a:p>
            <a:pPr algn="ctr"/>
            <a:endParaRPr lang="en-US"/>
          </a:p>
        </p:txBody>
      </p:sp>
      <p:sp>
        <p:nvSpPr>
          <p:cNvPr id="2266" name="Oval 2265">
            <a:extLst>
              <a:ext uri="{FF2B5EF4-FFF2-40B4-BE49-F238E27FC236}">
                <a16:creationId xmlns:a16="http://schemas.microsoft.com/office/drawing/2014/main" id="{00A5E3A5-6FC2-4537-A5D1-B2DE7D5D3695}"/>
              </a:ext>
            </a:extLst>
          </p:cNvPr>
          <p:cNvSpPr>
            <a:spLocks noChangeAspect="1"/>
          </p:cNvSpPr>
          <p:nvPr/>
        </p:nvSpPr>
        <p:spPr>
          <a:xfrm>
            <a:off x="3997579" y="2364425"/>
            <a:ext cx="161925" cy="164592"/>
          </a:xfrm>
          <a:prstGeom prst="ellipse">
            <a:avLst/>
          </a:prstGeom>
          <a:ln w="28575">
            <a:solidFill>
              <a:srgbClr val="FF0000"/>
            </a:solidFill>
          </a:ln>
        </p:spPr>
        <p:txBody>
          <a:bodyPr rtlCol="0" anchor="ctr"/>
          <a:lstStyle/>
          <a:p>
            <a:pPr algn="ctr"/>
            <a:endParaRPr lang="en-US"/>
          </a:p>
        </p:txBody>
      </p:sp>
      <p:sp>
        <p:nvSpPr>
          <p:cNvPr id="2267" name="Oval 2266">
            <a:extLst>
              <a:ext uri="{FF2B5EF4-FFF2-40B4-BE49-F238E27FC236}">
                <a16:creationId xmlns:a16="http://schemas.microsoft.com/office/drawing/2014/main" id="{26CD256D-49EF-44C4-92C3-4C7C389352B9}"/>
              </a:ext>
            </a:extLst>
          </p:cNvPr>
          <p:cNvSpPr>
            <a:spLocks noChangeAspect="1"/>
          </p:cNvSpPr>
          <p:nvPr/>
        </p:nvSpPr>
        <p:spPr>
          <a:xfrm>
            <a:off x="4241927" y="2364425"/>
            <a:ext cx="161925" cy="164592"/>
          </a:xfrm>
          <a:prstGeom prst="ellipse">
            <a:avLst/>
          </a:prstGeom>
          <a:ln w="28575">
            <a:solidFill>
              <a:srgbClr val="FF0000"/>
            </a:solidFill>
          </a:ln>
        </p:spPr>
        <p:txBody>
          <a:bodyPr rtlCol="0" anchor="ctr"/>
          <a:lstStyle/>
          <a:p>
            <a:pPr algn="ctr"/>
            <a:endParaRPr lang="en-US"/>
          </a:p>
        </p:txBody>
      </p:sp>
      <p:sp>
        <p:nvSpPr>
          <p:cNvPr id="2269" name="Oval 2268">
            <a:extLst>
              <a:ext uri="{FF2B5EF4-FFF2-40B4-BE49-F238E27FC236}">
                <a16:creationId xmlns:a16="http://schemas.microsoft.com/office/drawing/2014/main" id="{BCBD83E0-1318-4250-9CC5-63174430171A}"/>
              </a:ext>
            </a:extLst>
          </p:cNvPr>
          <p:cNvSpPr>
            <a:spLocks noChangeAspect="1"/>
          </p:cNvSpPr>
          <p:nvPr/>
        </p:nvSpPr>
        <p:spPr>
          <a:xfrm>
            <a:off x="2775839" y="2364425"/>
            <a:ext cx="161925" cy="164592"/>
          </a:xfrm>
          <a:prstGeom prst="ellipse">
            <a:avLst/>
          </a:prstGeom>
          <a:ln w="28575">
            <a:solidFill>
              <a:srgbClr val="FF0000"/>
            </a:solidFill>
          </a:ln>
        </p:spPr>
        <p:txBody>
          <a:bodyPr rtlCol="0" anchor="ctr"/>
          <a:lstStyle/>
          <a:p>
            <a:pPr algn="ctr"/>
            <a:endParaRPr lang="en-US"/>
          </a:p>
        </p:txBody>
      </p:sp>
      <p:sp>
        <p:nvSpPr>
          <p:cNvPr id="2270" name="Oval 2269">
            <a:extLst>
              <a:ext uri="{FF2B5EF4-FFF2-40B4-BE49-F238E27FC236}">
                <a16:creationId xmlns:a16="http://schemas.microsoft.com/office/drawing/2014/main" id="{CA99A940-2DD5-4FCE-A386-C2D3A3DE0AD4}"/>
              </a:ext>
            </a:extLst>
          </p:cNvPr>
          <p:cNvSpPr>
            <a:spLocks noChangeAspect="1"/>
          </p:cNvSpPr>
          <p:nvPr/>
        </p:nvSpPr>
        <p:spPr>
          <a:xfrm>
            <a:off x="3020187" y="2364425"/>
            <a:ext cx="161925" cy="164592"/>
          </a:xfrm>
          <a:prstGeom prst="ellipse">
            <a:avLst/>
          </a:prstGeom>
          <a:ln w="28575">
            <a:solidFill>
              <a:srgbClr val="FF0000"/>
            </a:solidFill>
          </a:ln>
        </p:spPr>
        <p:txBody>
          <a:bodyPr rtlCol="0" anchor="ctr"/>
          <a:lstStyle/>
          <a:p>
            <a:pPr algn="ctr"/>
            <a:endParaRPr lang="en-US"/>
          </a:p>
        </p:txBody>
      </p:sp>
      <p:sp>
        <p:nvSpPr>
          <p:cNvPr id="2271" name="Oval 2270">
            <a:extLst>
              <a:ext uri="{FF2B5EF4-FFF2-40B4-BE49-F238E27FC236}">
                <a16:creationId xmlns:a16="http://schemas.microsoft.com/office/drawing/2014/main" id="{7EACDA3F-3B69-41B3-B9AD-5FFF8604ADB2}"/>
              </a:ext>
            </a:extLst>
          </p:cNvPr>
          <p:cNvSpPr>
            <a:spLocks noChangeAspect="1"/>
          </p:cNvSpPr>
          <p:nvPr/>
        </p:nvSpPr>
        <p:spPr>
          <a:xfrm>
            <a:off x="3264535" y="2364425"/>
            <a:ext cx="161925" cy="164592"/>
          </a:xfrm>
          <a:prstGeom prst="ellipse">
            <a:avLst/>
          </a:prstGeom>
          <a:ln w="28575">
            <a:solidFill>
              <a:srgbClr val="FF0000"/>
            </a:solidFill>
          </a:ln>
        </p:spPr>
        <p:txBody>
          <a:bodyPr rtlCol="0" anchor="ctr"/>
          <a:lstStyle/>
          <a:p>
            <a:pPr algn="ctr"/>
            <a:endParaRPr lang="en-US"/>
          </a:p>
        </p:txBody>
      </p:sp>
      <p:sp>
        <p:nvSpPr>
          <p:cNvPr id="2273" name="Oval 2272">
            <a:extLst>
              <a:ext uri="{FF2B5EF4-FFF2-40B4-BE49-F238E27FC236}">
                <a16:creationId xmlns:a16="http://schemas.microsoft.com/office/drawing/2014/main" id="{10A8016C-6B28-4FB2-807C-76F18934130D}"/>
              </a:ext>
            </a:extLst>
          </p:cNvPr>
          <p:cNvSpPr>
            <a:spLocks noChangeAspect="1"/>
          </p:cNvSpPr>
          <p:nvPr/>
        </p:nvSpPr>
        <p:spPr>
          <a:xfrm>
            <a:off x="5708015" y="2364425"/>
            <a:ext cx="161925" cy="164592"/>
          </a:xfrm>
          <a:prstGeom prst="ellipse">
            <a:avLst/>
          </a:prstGeom>
          <a:ln w="28575">
            <a:solidFill>
              <a:srgbClr val="FF0000"/>
            </a:solidFill>
          </a:ln>
        </p:spPr>
        <p:txBody>
          <a:bodyPr rtlCol="0" anchor="ctr"/>
          <a:lstStyle/>
          <a:p>
            <a:pPr algn="ctr"/>
            <a:endParaRPr lang="en-US"/>
          </a:p>
        </p:txBody>
      </p:sp>
      <p:sp>
        <p:nvSpPr>
          <p:cNvPr id="2274" name="Oval 2273">
            <a:extLst>
              <a:ext uri="{FF2B5EF4-FFF2-40B4-BE49-F238E27FC236}">
                <a16:creationId xmlns:a16="http://schemas.microsoft.com/office/drawing/2014/main" id="{DF6C179D-7B81-40A2-AB95-2BF9C05D7F96}"/>
              </a:ext>
            </a:extLst>
          </p:cNvPr>
          <p:cNvSpPr>
            <a:spLocks noChangeAspect="1"/>
          </p:cNvSpPr>
          <p:nvPr/>
        </p:nvSpPr>
        <p:spPr>
          <a:xfrm>
            <a:off x="5952363" y="2364425"/>
            <a:ext cx="161925" cy="164592"/>
          </a:xfrm>
          <a:prstGeom prst="ellipse">
            <a:avLst/>
          </a:prstGeom>
          <a:ln w="28575">
            <a:solidFill>
              <a:srgbClr val="FF0000"/>
            </a:solidFill>
          </a:ln>
        </p:spPr>
        <p:txBody>
          <a:bodyPr rtlCol="0" anchor="ctr"/>
          <a:lstStyle/>
          <a:p>
            <a:pPr algn="ctr"/>
            <a:endParaRPr lang="en-US"/>
          </a:p>
        </p:txBody>
      </p:sp>
      <p:sp>
        <p:nvSpPr>
          <p:cNvPr id="2275" name="Oval 2274">
            <a:extLst>
              <a:ext uri="{FF2B5EF4-FFF2-40B4-BE49-F238E27FC236}">
                <a16:creationId xmlns:a16="http://schemas.microsoft.com/office/drawing/2014/main" id="{CFE756A1-7D8D-40E6-9E2B-D69460BCFB48}"/>
              </a:ext>
            </a:extLst>
          </p:cNvPr>
          <p:cNvSpPr>
            <a:spLocks noChangeAspect="1"/>
          </p:cNvSpPr>
          <p:nvPr/>
        </p:nvSpPr>
        <p:spPr>
          <a:xfrm>
            <a:off x="6196711" y="2364425"/>
            <a:ext cx="161925" cy="164592"/>
          </a:xfrm>
          <a:prstGeom prst="ellipse">
            <a:avLst/>
          </a:prstGeom>
          <a:ln w="28575">
            <a:solidFill>
              <a:srgbClr val="FF0000"/>
            </a:solidFill>
          </a:ln>
        </p:spPr>
        <p:txBody>
          <a:bodyPr rtlCol="0" anchor="ctr"/>
          <a:lstStyle/>
          <a:p>
            <a:pPr algn="ctr"/>
            <a:endParaRPr lang="en-US"/>
          </a:p>
        </p:txBody>
      </p:sp>
      <p:sp>
        <p:nvSpPr>
          <p:cNvPr id="2276" name="Oval 2275">
            <a:extLst>
              <a:ext uri="{FF2B5EF4-FFF2-40B4-BE49-F238E27FC236}">
                <a16:creationId xmlns:a16="http://schemas.microsoft.com/office/drawing/2014/main" id="{29C62069-41CB-452B-9546-222B56673D34}"/>
              </a:ext>
            </a:extLst>
          </p:cNvPr>
          <p:cNvSpPr>
            <a:spLocks noChangeAspect="1"/>
          </p:cNvSpPr>
          <p:nvPr/>
        </p:nvSpPr>
        <p:spPr>
          <a:xfrm>
            <a:off x="6441059" y="2364425"/>
            <a:ext cx="161925" cy="164592"/>
          </a:xfrm>
          <a:prstGeom prst="ellipse">
            <a:avLst/>
          </a:prstGeom>
          <a:ln w="28575">
            <a:solidFill>
              <a:srgbClr val="FF0000"/>
            </a:solidFill>
          </a:ln>
        </p:spPr>
        <p:txBody>
          <a:bodyPr rtlCol="0" anchor="ctr"/>
          <a:lstStyle/>
          <a:p>
            <a:pPr algn="ctr"/>
            <a:endParaRPr lang="en-US"/>
          </a:p>
        </p:txBody>
      </p:sp>
      <p:sp>
        <p:nvSpPr>
          <p:cNvPr id="2277" name="Oval 2276">
            <a:extLst>
              <a:ext uri="{FF2B5EF4-FFF2-40B4-BE49-F238E27FC236}">
                <a16:creationId xmlns:a16="http://schemas.microsoft.com/office/drawing/2014/main" id="{2432C33E-4EE6-4CE4-A58F-5C297A28F9A7}"/>
              </a:ext>
            </a:extLst>
          </p:cNvPr>
          <p:cNvSpPr>
            <a:spLocks noChangeAspect="1"/>
          </p:cNvSpPr>
          <p:nvPr/>
        </p:nvSpPr>
        <p:spPr>
          <a:xfrm>
            <a:off x="4730623" y="2364425"/>
            <a:ext cx="161925" cy="164592"/>
          </a:xfrm>
          <a:prstGeom prst="ellipse">
            <a:avLst/>
          </a:prstGeom>
          <a:ln w="28575">
            <a:solidFill>
              <a:srgbClr val="FF0000"/>
            </a:solidFill>
          </a:ln>
        </p:spPr>
        <p:txBody>
          <a:bodyPr rtlCol="0" anchor="ctr"/>
          <a:lstStyle/>
          <a:p>
            <a:pPr algn="ctr"/>
            <a:endParaRPr lang="en-US"/>
          </a:p>
        </p:txBody>
      </p:sp>
      <p:sp>
        <p:nvSpPr>
          <p:cNvPr id="2278" name="Oval 2277">
            <a:extLst>
              <a:ext uri="{FF2B5EF4-FFF2-40B4-BE49-F238E27FC236}">
                <a16:creationId xmlns:a16="http://schemas.microsoft.com/office/drawing/2014/main" id="{A49EE823-686C-410B-8A58-B72569D7784F}"/>
              </a:ext>
            </a:extLst>
          </p:cNvPr>
          <p:cNvSpPr>
            <a:spLocks noChangeAspect="1"/>
          </p:cNvSpPr>
          <p:nvPr/>
        </p:nvSpPr>
        <p:spPr>
          <a:xfrm>
            <a:off x="4974971" y="2364425"/>
            <a:ext cx="161925" cy="164592"/>
          </a:xfrm>
          <a:prstGeom prst="ellipse">
            <a:avLst/>
          </a:prstGeom>
          <a:ln w="28575">
            <a:solidFill>
              <a:srgbClr val="FF0000"/>
            </a:solidFill>
          </a:ln>
        </p:spPr>
        <p:txBody>
          <a:bodyPr rtlCol="0" anchor="ctr"/>
          <a:lstStyle/>
          <a:p>
            <a:pPr algn="ctr"/>
            <a:endParaRPr lang="en-US"/>
          </a:p>
        </p:txBody>
      </p:sp>
      <p:sp>
        <p:nvSpPr>
          <p:cNvPr id="2279" name="Oval 2278">
            <a:extLst>
              <a:ext uri="{FF2B5EF4-FFF2-40B4-BE49-F238E27FC236}">
                <a16:creationId xmlns:a16="http://schemas.microsoft.com/office/drawing/2014/main" id="{E516DAF7-8D98-48DB-AAEB-BEFF14897114}"/>
              </a:ext>
            </a:extLst>
          </p:cNvPr>
          <p:cNvSpPr>
            <a:spLocks noChangeAspect="1"/>
          </p:cNvSpPr>
          <p:nvPr/>
        </p:nvSpPr>
        <p:spPr>
          <a:xfrm>
            <a:off x="5219319" y="2364425"/>
            <a:ext cx="161925" cy="164592"/>
          </a:xfrm>
          <a:prstGeom prst="ellipse">
            <a:avLst/>
          </a:prstGeom>
          <a:ln w="28575">
            <a:solidFill>
              <a:srgbClr val="FF0000"/>
            </a:solidFill>
          </a:ln>
        </p:spPr>
        <p:txBody>
          <a:bodyPr rtlCol="0" anchor="ctr"/>
          <a:lstStyle/>
          <a:p>
            <a:pPr algn="ctr"/>
            <a:endParaRPr lang="en-US"/>
          </a:p>
        </p:txBody>
      </p:sp>
      <p:sp>
        <p:nvSpPr>
          <p:cNvPr id="2286" name="Oval 2285">
            <a:extLst>
              <a:ext uri="{FF2B5EF4-FFF2-40B4-BE49-F238E27FC236}">
                <a16:creationId xmlns:a16="http://schemas.microsoft.com/office/drawing/2014/main" id="{69F9C382-4DE0-47A4-BAA6-D297B05FF4AA}"/>
              </a:ext>
            </a:extLst>
          </p:cNvPr>
          <p:cNvSpPr>
            <a:spLocks noChangeAspect="1"/>
          </p:cNvSpPr>
          <p:nvPr/>
        </p:nvSpPr>
        <p:spPr>
          <a:xfrm>
            <a:off x="7418451" y="2364425"/>
            <a:ext cx="161925" cy="164592"/>
          </a:xfrm>
          <a:prstGeom prst="ellipse">
            <a:avLst/>
          </a:prstGeom>
          <a:ln w="28575">
            <a:solidFill>
              <a:srgbClr val="FF0000"/>
            </a:solidFill>
          </a:ln>
        </p:spPr>
        <p:txBody>
          <a:bodyPr rtlCol="0" anchor="ctr"/>
          <a:lstStyle/>
          <a:p>
            <a:pPr algn="ctr"/>
            <a:endParaRPr lang="en-US"/>
          </a:p>
        </p:txBody>
      </p:sp>
      <p:sp>
        <p:nvSpPr>
          <p:cNvPr id="2287" name="Oval 2286">
            <a:extLst>
              <a:ext uri="{FF2B5EF4-FFF2-40B4-BE49-F238E27FC236}">
                <a16:creationId xmlns:a16="http://schemas.microsoft.com/office/drawing/2014/main" id="{DFE8E0AC-E717-401F-8615-62824F1D7ACE}"/>
              </a:ext>
            </a:extLst>
          </p:cNvPr>
          <p:cNvSpPr>
            <a:spLocks noChangeAspect="1"/>
          </p:cNvSpPr>
          <p:nvPr/>
        </p:nvSpPr>
        <p:spPr>
          <a:xfrm>
            <a:off x="7662799" y="2364425"/>
            <a:ext cx="161925" cy="164592"/>
          </a:xfrm>
          <a:prstGeom prst="ellipse">
            <a:avLst/>
          </a:prstGeom>
          <a:ln w="28575">
            <a:solidFill>
              <a:srgbClr val="FF0000"/>
            </a:solidFill>
          </a:ln>
        </p:spPr>
        <p:txBody>
          <a:bodyPr rtlCol="0" anchor="ctr"/>
          <a:lstStyle/>
          <a:p>
            <a:pPr algn="ctr"/>
            <a:endParaRPr lang="en-US"/>
          </a:p>
        </p:txBody>
      </p:sp>
      <p:sp>
        <p:nvSpPr>
          <p:cNvPr id="2291" name="Oval 2290">
            <a:extLst>
              <a:ext uri="{FF2B5EF4-FFF2-40B4-BE49-F238E27FC236}">
                <a16:creationId xmlns:a16="http://schemas.microsoft.com/office/drawing/2014/main" id="{E7B2A2BF-1613-4AA8-9577-99B9A1F9B644}"/>
              </a:ext>
            </a:extLst>
          </p:cNvPr>
          <p:cNvSpPr>
            <a:spLocks noChangeAspect="1"/>
          </p:cNvSpPr>
          <p:nvPr/>
        </p:nvSpPr>
        <p:spPr>
          <a:xfrm>
            <a:off x="6929755" y="2364425"/>
            <a:ext cx="161925" cy="164592"/>
          </a:xfrm>
          <a:prstGeom prst="ellipse">
            <a:avLst/>
          </a:prstGeom>
          <a:ln w="28575">
            <a:solidFill>
              <a:srgbClr val="FF0000"/>
            </a:solidFill>
          </a:ln>
        </p:spPr>
        <p:txBody>
          <a:bodyPr rtlCol="0" anchor="ctr"/>
          <a:lstStyle/>
          <a:p>
            <a:pPr algn="ctr"/>
            <a:endParaRPr lang="en-US"/>
          </a:p>
        </p:txBody>
      </p:sp>
      <p:sp>
        <p:nvSpPr>
          <p:cNvPr id="2292" name="Oval 2291">
            <a:extLst>
              <a:ext uri="{FF2B5EF4-FFF2-40B4-BE49-F238E27FC236}">
                <a16:creationId xmlns:a16="http://schemas.microsoft.com/office/drawing/2014/main" id="{412A42E9-4F14-41D8-BE0A-F5D8D96B71BA}"/>
              </a:ext>
            </a:extLst>
          </p:cNvPr>
          <p:cNvSpPr>
            <a:spLocks noChangeAspect="1"/>
          </p:cNvSpPr>
          <p:nvPr/>
        </p:nvSpPr>
        <p:spPr>
          <a:xfrm>
            <a:off x="7174103" y="2364425"/>
            <a:ext cx="161925" cy="164592"/>
          </a:xfrm>
          <a:prstGeom prst="ellipse">
            <a:avLst/>
          </a:prstGeom>
          <a:ln w="28575">
            <a:solidFill>
              <a:srgbClr val="FF0000"/>
            </a:solidFill>
          </a:ln>
        </p:spPr>
        <p:txBody>
          <a:bodyPr rtlCol="0" anchor="ctr"/>
          <a:lstStyle/>
          <a:p>
            <a:pPr algn="ctr"/>
            <a:endParaRPr lang="en-US"/>
          </a:p>
        </p:txBody>
      </p:sp>
      <p:sp>
        <p:nvSpPr>
          <p:cNvPr id="2294" name="Oval 2293">
            <a:extLst>
              <a:ext uri="{FF2B5EF4-FFF2-40B4-BE49-F238E27FC236}">
                <a16:creationId xmlns:a16="http://schemas.microsoft.com/office/drawing/2014/main" id="{6F2DCEEC-28AD-45D9-B0DC-2D6022A39B0F}"/>
              </a:ext>
            </a:extLst>
          </p:cNvPr>
          <p:cNvSpPr>
            <a:spLocks noChangeAspect="1"/>
          </p:cNvSpPr>
          <p:nvPr/>
        </p:nvSpPr>
        <p:spPr>
          <a:xfrm>
            <a:off x="1554099" y="2607091"/>
            <a:ext cx="161925" cy="164592"/>
          </a:xfrm>
          <a:prstGeom prst="ellipse">
            <a:avLst/>
          </a:prstGeom>
          <a:ln w="28575">
            <a:solidFill>
              <a:srgbClr val="FF0000"/>
            </a:solidFill>
          </a:ln>
        </p:spPr>
        <p:txBody>
          <a:bodyPr rtlCol="0" anchor="ctr"/>
          <a:lstStyle/>
          <a:p>
            <a:pPr algn="ctr"/>
            <a:endParaRPr lang="en-US"/>
          </a:p>
        </p:txBody>
      </p:sp>
      <p:sp>
        <p:nvSpPr>
          <p:cNvPr id="2295" name="Oval 2294">
            <a:extLst>
              <a:ext uri="{FF2B5EF4-FFF2-40B4-BE49-F238E27FC236}">
                <a16:creationId xmlns:a16="http://schemas.microsoft.com/office/drawing/2014/main" id="{13F98949-5384-459F-AF4F-64BA281332F2}"/>
              </a:ext>
            </a:extLst>
          </p:cNvPr>
          <p:cNvSpPr>
            <a:spLocks noChangeAspect="1"/>
          </p:cNvSpPr>
          <p:nvPr/>
        </p:nvSpPr>
        <p:spPr>
          <a:xfrm>
            <a:off x="1798447" y="2607091"/>
            <a:ext cx="161925" cy="164592"/>
          </a:xfrm>
          <a:prstGeom prst="ellipse">
            <a:avLst/>
          </a:prstGeom>
          <a:ln w="28575">
            <a:solidFill>
              <a:srgbClr val="FF0000"/>
            </a:solidFill>
          </a:ln>
        </p:spPr>
        <p:txBody>
          <a:bodyPr rtlCol="0" anchor="ctr"/>
          <a:lstStyle/>
          <a:p>
            <a:pPr algn="ctr"/>
            <a:endParaRPr lang="en-US"/>
          </a:p>
        </p:txBody>
      </p:sp>
      <p:sp>
        <p:nvSpPr>
          <p:cNvPr id="2296" name="Oval 2295">
            <a:extLst>
              <a:ext uri="{FF2B5EF4-FFF2-40B4-BE49-F238E27FC236}">
                <a16:creationId xmlns:a16="http://schemas.microsoft.com/office/drawing/2014/main" id="{8F986B27-DCBD-4876-9293-25BFA6D3D293}"/>
              </a:ext>
            </a:extLst>
          </p:cNvPr>
          <p:cNvSpPr>
            <a:spLocks noChangeAspect="1"/>
          </p:cNvSpPr>
          <p:nvPr/>
        </p:nvSpPr>
        <p:spPr>
          <a:xfrm>
            <a:off x="2042795" y="2607091"/>
            <a:ext cx="161925" cy="164592"/>
          </a:xfrm>
          <a:prstGeom prst="ellipse">
            <a:avLst/>
          </a:prstGeom>
          <a:ln w="28575">
            <a:solidFill>
              <a:srgbClr val="FF0000"/>
            </a:solidFill>
          </a:ln>
        </p:spPr>
        <p:txBody>
          <a:bodyPr rtlCol="0" anchor="ctr"/>
          <a:lstStyle/>
          <a:p>
            <a:pPr algn="ctr"/>
            <a:endParaRPr lang="en-US"/>
          </a:p>
        </p:txBody>
      </p:sp>
      <p:sp>
        <p:nvSpPr>
          <p:cNvPr id="2298" name="Oval 2297">
            <a:extLst>
              <a:ext uri="{FF2B5EF4-FFF2-40B4-BE49-F238E27FC236}">
                <a16:creationId xmlns:a16="http://schemas.microsoft.com/office/drawing/2014/main" id="{A9F7079D-6451-4DB7-BC1D-B83FBB42E502}"/>
              </a:ext>
            </a:extLst>
          </p:cNvPr>
          <p:cNvSpPr>
            <a:spLocks noChangeAspect="1"/>
          </p:cNvSpPr>
          <p:nvPr/>
        </p:nvSpPr>
        <p:spPr>
          <a:xfrm>
            <a:off x="2531491" y="2607091"/>
            <a:ext cx="161925" cy="164592"/>
          </a:xfrm>
          <a:prstGeom prst="ellipse">
            <a:avLst/>
          </a:prstGeom>
          <a:ln w="28575">
            <a:solidFill>
              <a:srgbClr val="FF0000"/>
            </a:solidFill>
          </a:ln>
        </p:spPr>
        <p:txBody>
          <a:bodyPr rtlCol="0" anchor="ctr"/>
          <a:lstStyle/>
          <a:p>
            <a:pPr algn="ctr"/>
            <a:endParaRPr lang="en-US"/>
          </a:p>
        </p:txBody>
      </p:sp>
      <p:sp>
        <p:nvSpPr>
          <p:cNvPr id="2300" name="Oval 2299">
            <a:extLst>
              <a:ext uri="{FF2B5EF4-FFF2-40B4-BE49-F238E27FC236}">
                <a16:creationId xmlns:a16="http://schemas.microsoft.com/office/drawing/2014/main" id="{65C80FC3-9BE1-42FE-80C7-7A0E8517EA29}"/>
              </a:ext>
            </a:extLst>
          </p:cNvPr>
          <p:cNvSpPr>
            <a:spLocks noChangeAspect="1"/>
          </p:cNvSpPr>
          <p:nvPr/>
        </p:nvSpPr>
        <p:spPr>
          <a:xfrm>
            <a:off x="1065403" y="2607091"/>
            <a:ext cx="161925" cy="164592"/>
          </a:xfrm>
          <a:prstGeom prst="ellipse">
            <a:avLst/>
          </a:prstGeom>
          <a:ln w="28575">
            <a:solidFill>
              <a:srgbClr val="FF0000"/>
            </a:solidFill>
          </a:ln>
        </p:spPr>
        <p:txBody>
          <a:bodyPr rtlCol="0" anchor="ctr"/>
          <a:lstStyle/>
          <a:p>
            <a:pPr algn="ctr"/>
            <a:endParaRPr lang="en-US"/>
          </a:p>
        </p:txBody>
      </p:sp>
      <p:sp>
        <p:nvSpPr>
          <p:cNvPr id="2308" name="Oval 2307">
            <a:extLst>
              <a:ext uri="{FF2B5EF4-FFF2-40B4-BE49-F238E27FC236}">
                <a16:creationId xmlns:a16="http://schemas.microsoft.com/office/drawing/2014/main" id="{7346475D-D041-4C41-AFF1-00B744A35EF0}"/>
              </a:ext>
            </a:extLst>
          </p:cNvPr>
          <p:cNvSpPr>
            <a:spLocks noChangeAspect="1"/>
          </p:cNvSpPr>
          <p:nvPr/>
        </p:nvSpPr>
        <p:spPr>
          <a:xfrm>
            <a:off x="1309751" y="2607091"/>
            <a:ext cx="161925" cy="164592"/>
          </a:xfrm>
          <a:prstGeom prst="ellipse">
            <a:avLst/>
          </a:prstGeom>
          <a:ln w="28575">
            <a:solidFill>
              <a:srgbClr val="FF0000"/>
            </a:solidFill>
          </a:ln>
        </p:spPr>
        <p:txBody>
          <a:bodyPr rtlCol="0" anchor="ctr"/>
          <a:lstStyle/>
          <a:p>
            <a:pPr algn="ctr"/>
            <a:endParaRPr lang="en-US"/>
          </a:p>
        </p:txBody>
      </p:sp>
      <p:sp>
        <p:nvSpPr>
          <p:cNvPr id="2310" name="Oval 2309">
            <a:extLst>
              <a:ext uri="{FF2B5EF4-FFF2-40B4-BE49-F238E27FC236}">
                <a16:creationId xmlns:a16="http://schemas.microsoft.com/office/drawing/2014/main" id="{7E9678D4-ED38-478B-A131-782363BBAAE5}"/>
              </a:ext>
            </a:extLst>
          </p:cNvPr>
          <p:cNvSpPr>
            <a:spLocks noChangeAspect="1"/>
          </p:cNvSpPr>
          <p:nvPr/>
        </p:nvSpPr>
        <p:spPr>
          <a:xfrm>
            <a:off x="3753231" y="2607091"/>
            <a:ext cx="161925" cy="164592"/>
          </a:xfrm>
          <a:prstGeom prst="ellipse">
            <a:avLst/>
          </a:prstGeom>
          <a:ln w="28575">
            <a:solidFill>
              <a:srgbClr val="FF0000"/>
            </a:solidFill>
          </a:ln>
        </p:spPr>
        <p:txBody>
          <a:bodyPr rtlCol="0" anchor="ctr"/>
          <a:lstStyle/>
          <a:p>
            <a:pPr algn="ctr"/>
            <a:endParaRPr lang="en-US"/>
          </a:p>
        </p:txBody>
      </p:sp>
      <p:sp>
        <p:nvSpPr>
          <p:cNvPr id="2311" name="Oval 2310">
            <a:extLst>
              <a:ext uri="{FF2B5EF4-FFF2-40B4-BE49-F238E27FC236}">
                <a16:creationId xmlns:a16="http://schemas.microsoft.com/office/drawing/2014/main" id="{E28FA78D-8DD7-4C82-A147-AB29ABF2A982}"/>
              </a:ext>
            </a:extLst>
          </p:cNvPr>
          <p:cNvSpPr>
            <a:spLocks noChangeAspect="1"/>
          </p:cNvSpPr>
          <p:nvPr/>
        </p:nvSpPr>
        <p:spPr>
          <a:xfrm>
            <a:off x="3997579" y="2607091"/>
            <a:ext cx="161925" cy="164592"/>
          </a:xfrm>
          <a:prstGeom prst="ellipse">
            <a:avLst/>
          </a:prstGeom>
          <a:ln w="28575">
            <a:solidFill>
              <a:srgbClr val="FF0000"/>
            </a:solidFill>
          </a:ln>
        </p:spPr>
        <p:txBody>
          <a:bodyPr rtlCol="0" anchor="ctr"/>
          <a:lstStyle/>
          <a:p>
            <a:pPr algn="ctr"/>
            <a:endParaRPr lang="en-US"/>
          </a:p>
        </p:txBody>
      </p:sp>
      <p:sp>
        <p:nvSpPr>
          <p:cNvPr id="2312" name="Oval 2311">
            <a:extLst>
              <a:ext uri="{FF2B5EF4-FFF2-40B4-BE49-F238E27FC236}">
                <a16:creationId xmlns:a16="http://schemas.microsoft.com/office/drawing/2014/main" id="{465512C5-4E91-4B11-A693-A86B532796AF}"/>
              </a:ext>
            </a:extLst>
          </p:cNvPr>
          <p:cNvSpPr>
            <a:spLocks noChangeAspect="1"/>
          </p:cNvSpPr>
          <p:nvPr/>
        </p:nvSpPr>
        <p:spPr>
          <a:xfrm>
            <a:off x="4241927" y="2607091"/>
            <a:ext cx="161925" cy="164592"/>
          </a:xfrm>
          <a:prstGeom prst="ellipse">
            <a:avLst/>
          </a:prstGeom>
          <a:ln w="28575">
            <a:solidFill>
              <a:srgbClr val="FF0000"/>
            </a:solidFill>
          </a:ln>
        </p:spPr>
        <p:txBody>
          <a:bodyPr rtlCol="0" anchor="ctr"/>
          <a:lstStyle/>
          <a:p>
            <a:pPr algn="ctr"/>
            <a:endParaRPr lang="en-US"/>
          </a:p>
        </p:txBody>
      </p:sp>
      <p:sp>
        <p:nvSpPr>
          <p:cNvPr id="2313" name="Oval 2312">
            <a:extLst>
              <a:ext uri="{FF2B5EF4-FFF2-40B4-BE49-F238E27FC236}">
                <a16:creationId xmlns:a16="http://schemas.microsoft.com/office/drawing/2014/main" id="{A9981B87-8FC9-4A68-BC22-8332E3F169AC}"/>
              </a:ext>
            </a:extLst>
          </p:cNvPr>
          <p:cNvSpPr>
            <a:spLocks noChangeAspect="1"/>
          </p:cNvSpPr>
          <p:nvPr/>
        </p:nvSpPr>
        <p:spPr>
          <a:xfrm>
            <a:off x="4486275" y="2607091"/>
            <a:ext cx="161925" cy="164592"/>
          </a:xfrm>
          <a:prstGeom prst="ellipse">
            <a:avLst/>
          </a:prstGeom>
          <a:ln w="28575">
            <a:solidFill>
              <a:srgbClr val="FF0000"/>
            </a:solidFill>
          </a:ln>
        </p:spPr>
        <p:txBody>
          <a:bodyPr rtlCol="0" anchor="ctr"/>
          <a:lstStyle/>
          <a:p>
            <a:pPr algn="ctr"/>
            <a:endParaRPr lang="en-US"/>
          </a:p>
        </p:txBody>
      </p:sp>
      <p:sp>
        <p:nvSpPr>
          <p:cNvPr id="2314" name="Oval 2313">
            <a:extLst>
              <a:ext uri="{FF2B5EF4-FFF2-40B4-BE49-F238E27FC236}">
                <a16:creationId xmlns:a16="http://schemas.microsoft.com/office/drawing/2014/main" id="{25F75C1C-F9A7-405E-A5AB-D71B28396A76}"/>
              </a:ext>
            </a:extLst>
          </p:cNvPr>
          <p:cNvSpPr>
            <a:spLocks noChangeAspect="1"/>
          </p:cNvSpPr>
          <p:nvPr/>
        </p:nvSpPr>
        <p:spPr>
          <a:xfrm>
            <a:off x="2775839" y="2607091"/>
            <a:ext cx="161925" cy="164592"/>
          </a:xfrm>
          <a:prstGeom prst="ellipse">
            <a:avLst/>
          </a:prstGeom>
          <a:ln w="28575">
            <a:solidFill>
              <a:srgbClr val="FF0000"/>
            </a:solidFill>
          </a:ln>
        </p:spPr>
        <p:txBody>
          <a:bodyPr rtlCol="0" anchor="ctr"/>
          <a:lstStyle/>
          <a:p>
            <a:pPr algn="ctr"/>
            <a:endParaRPr lang="en-US"/>
          </a:p>
        </p:txBody>
      </p:sp>
      <p:sp>
        <p:nvSpPr>
          <p:cNvPr id="2315" name="Oval 2314">
            <a:extLst>
              <a:ext uri="{FF2B5EF4-FFF2-40B4-BE49-F238E27FC236}">
                <a16:creationId xmlns:a16="http://schemas.microsoft.com/office/drawing/2014/main" id="{A43374EA-CDC3-4FCA-8ACF-8B8E21D9073E}"/>
              </a:ext>
            </a:extLst>
          </p:cNvPr>
          <p:cNvSpPr>
            <a:spLocks noChangeAspect="1"/>
          </p:cNvSpPr>
          <p:nvPr/>
        </p:nvSpPr>
        <p:spPr>
          <a:xfrm>
            <a:off x="3020187" y="2607091"/>
            <a:ext cx="161925" cy="164592"/>
          </a:xfrm>
          <a:prstGeom prst="ellipse">
            <a:avLst/>
          </a:prstGeom>
          <a:ln w="28575">
            <a:solidFill>
              <a:srgbClr val="FF0000"/>
            </a:solidFill>
          </a:ln>
        </p:spPr>
        <p:txBody>
          <a:bodyPr rtlCol="0" anchor="ctr"/>
          <a:lstStyle/>
          <a:p>
            <a:pPr algn="ctr"/>
            <a:endParaRPr lang="en-US"/>
          </a:p>
        </p:txBody>
      </p:sp>
      <p:sp>
        <p:nvSpPr>
          <p:cNvPr id="2316" name="Oval 2315">
            <a:extLst>
              <a:ext uri="{FF2B5EF4-FFF2-40B4-BE49-F238E27FC236}">
                <a16:creationId xmlns:a16="http://schemas.microsoft.com/office/drawing/2014/main" id="{8354AAAC-4965-4F41-ADD7-7FF82EA50D79}"/>
              </a:ext>
            </a:extLst>
          </p:cNvPr>
          <p:cNvSpPr>
            <a:spLocks noChangeAspect="1"/>
          </p:cNvSpPr>
          <p:nvPr/>
        </p:nvSpPr>
        <p:spPr>
          <a:xfrm>
            <a:off x="3264535" y="2607091"/>
            <a:ext cx="161925" cy="164592"/>
          </a:xfrm>
          <a:prstGeom prst="ellipse">
            <a:avLst/>
          </a:prstGeom>
          <a:ln w="28575">
            <a:solidFill>
              <a:srgbClr val="FF0000"/>
            </a:solidFill>
          </a:ln>
        </p:spPr>
        <p:txBody>
          <a:bodyPr rtlCol="0" anchor="ctr"/>
          <a:lstStyle/>
          <a:p>
            <a:pPr algn="ctr"/>
            <a:endParaRPr lang="en-US"/>
          </a:p>
        </p:txBody>
      </p:sp>
      <p:sp>
        <p:nvSpPr>
          <p:cNvPr id="2318" name="Oval 2317">
            <a:extLst>
              <a:ext uri="{FF2B5EF4-FFF2-40B4-BE49-F238E27FC236}">
                <a16:creationId xmlns:a16="http://schemas.microsoft.com/office/drawing/2014/main" id="{B794843D-EA55-42D9-8D74-E772A8A9FE17}"/>
              </a:ext>
            </a:extLst>
          </p:cNvPr>
          <p:cNvSpPr>
            <a:spLocks noChangeAspect="1"/>
          </p:cNvSpPr>
          <p:nvPr/>
        </p:nvSpPr>
        <p:spPr>
          <a:xfrm>
            <a:off x="5708015" y="2607091"/>
            <a:ext cx="161925" cy="164592"/>
          </a:xfrm>
          <a:prstGeom prst="ellipse">
            <a:avLst/>
          </a:prstGeom>
          <a:ln w="28575">
            <a:solidFill>
              <a:srgbClr val="FF0000"/>
            </a:solidFill>
          </a:ln>
        </p:spPr>
        <p:txBody>
          <a:bodyPr rtlCol="0" anchor="ctr"/>
          <a:lstStyle/>
          <a:p>
            <a:pPr algn="ctr"/>
            <a:endParaRPr lang="en-US"/>
          </a:p>
        </p:txBody>
      </p:sp>
      <p:sp>
        <p:nvSpPr>
          <p:cNvPr id="2319" name="Oval 2318">
            <a:extLst>
              <a:ext uri="{FF2B5EF4-FFF2-40B4-BE49-F238E27FC236}">
                <a16:creationId xmlns:a16="http://schemas.microsoft.com/office/drawing/2014/main" id="{CBD2EFA9-32C1-4DC6-A165-80B900B233B0}"/>
              </a:ext>
            </a:extLst>
          </p:cNvPr>
          <p:cNvSpPr>
            <a:spLocks noChangeAspect="1"/>
          </p:cNvSpPr>
          <p:nvPr/>
        </p:nvSpPr>
        <p:spPr>
          <a:xfrm>
            <a:off x="5952363" y="2607091"/>
            <a:ext cx="161925" cy="164592"/>
          </a:xfrm>
          <a:prstGeom prst="ellipse">
            <a:avLst/>
          </a:prstGeom>
          <a:ln w="28575">
            <a:solidFill>
              <a:srgbClr val="FF0000"/>
            </a:solidFill>
          </a:ln>
        </p:spPr>
        <p:txBody>
          <a:bodyPr rtlCol="0" anchor="ctr"/>
          <a:lstStyle/>
          <a:p>
            <a:pPr algn="ctr"/>
            <a:endParaRPr lang="en-US"/>
          </a:p>
        </p:txBody>
      </p:sp>
      <p:sp>
        <p:nvSpPr>
          <p:cNvPr id="2320" name="Oval 2319">
            <a:extLst>
              <a:ext uri="{FF2B5EF4-FFF2-40B4-BE49-F238E27FC236}">
                <a16:creationId xmlns:a16="http://schemas.microsoft.com/office/drawing/2014/main" id="{C4DD7CE2-93A0-4D6F-BA2B-102EB652712C}"/>
              </a:ext>
            </a:extLst>
          </p:cNvPr>
          <p:cNvSpPr>
            <a:spLocks noChangeAspect="1"/>
          </p:cNvSpPr>
          <p:nvPr/>
        </p:nvSpPr>
        <p:spPr>
          <a:xfrm>
            <a:off x="6196711" y="2607091"/>
            <a:ext cx="161925" cy="164592"/>
          </a:xfrm>
          <a:prstGeom prst="ellipse">
            <a:avLst/>
          </a:prstGeom>
          <a:ln w="28575">
            <a:solidFill>
              <a:srgbClr val="FF0000"/>
            </a:solidFill>
          </a:ln>
        </p:spPr>
        <p:txBody>
          <a:bodyPr rtlCol="0" anchor="ctr"/>
          <a:lstStyle/>
          <a:p>
            <a:pPr algn="ctr"/>
            <a:endParaRPr lang="en-US"/>
          </a:p>
        </p:txBody>
      </p:sp>
      <p:sp>
        <p:nvSpPr>
          <p:cNvPr id="2321" name="Oval 2320">
            <a:extLst>
              <a:ext uri="{FF2B5EF4-FFF2-40B4-BE49-F238E27FC236}">
                <a16:creationId xmlns:a16="http://schemas.microsoft.com/office/drawing/2014/main" id="{E6F29DE3-506E-46FF-9257-5C1B9234693A}"/>
              </a:ext>
            </a:extLst>
          </p:cNvPr>
          <p:cNvSpPr>
            <a:spLocks noChangeAspect="1"/>
          </p:cNvSpPr>
          <p:nvPr/>
        </p:nvSpPr>
        <p:spPr>
          <a:xfrm>
            <a:off x="6441059" y="2607091"/>
            <a:ext cx="161925" cy="164592"/>
          </a:xfrm>
          <a:prstGeom prst="ellipse">
            <a:avLst/>
          </a:prstGeom>
          <a:ln w="28575">
            <a:solidFill>
              <a:srgbClr val="FF0000"/>
            </a:solidFill>
          </a:ln>
        </p:spPr>
        <p:txBody>
          <a:bodyPr rtlCol="0" anchor="ctr"/>
          <a:lstStyle/>
          <a:p>
            <a:pPr algn="ctr"/>
            <a:endParaRPr lang="en-US"/>
          </a:p>
        </p:txBody>
      </p:sp>
      <p:sp>
        <p:nvSpPr>
          <p:cNvPr id="2330" name="Oval 2329">
            <a:extLst>
              <a:ext uri="{FF2B5EF4-FFF2-40B4-BE49-F238E27FC236}">
                <a16:creationId xmlns:a16="http://schemas.microsoft.com/office/drawing/2014/main" id="{583B6693-6A2F-41C7-A6D9-C04541DC33F0}"/>
              </a:ext>
            </a:extLst>
          </p:cNvPr>
          <p:cNvSpPr>
            <a:spLocks noChangeAspect="1"/>
          </p:cNvSpPr>
          <p:nvPr/>
        </p:nvSpPr>
        <p:spPr>
          <a:xfrm>
            <a:off x="4730623" y="2607091"/>
            <a:ext cx="161925" cy="164592"/>
          </a:xfrm>
          <a:prstGeom prst="ellipse">
            <a:avLst/>
          </a:prstGeom>
          <a:ln w="28575">
            <a:solidFill>
              <a:srgbClr val="FF0000"/>
            </a:solidFill>
          </a:ln>
        </p:spPr>
        <p:txBody>
          <a:bodyPr rtlCol="0" anchor="ctr"/>
          <a:lstStyle/>
          <a:p>
            <a:pPr algn="ctr"/>
            <a:endParaRPr lang="en-US"/>
          </a:p>
        </p:txBody>
      </p:sp>
      <p:sp>
        <p:nvSpPr>
          <p:cNvPr id="2331" name="Oval 2330">
            <a:extLst>
              <a:ext uri="{FF2B5EF4-FFF2-40B4-BE49-F238E27FC236}">
                <a16:creationId xmlns:a16="http://schemas.microsoft.com/office/drawing/2014/main" id="{11209748-67E2-4870-9D28-6B158D888ED9}"/>
              </a:ext>
            </a:extLst>
          </p:cNvPr>
          <p:cNvSpPr>
            <a:spLocks noChangeAspect="1"/>
          </p:cNvSpPr>
          <p:nvPr/>
        </p:nvSpPr>
        <p:spPr>
          <a:xfrm>
            <a:off x="4974971" y="2607091"/>
            <a:ext cx="161925" cy="164592"/>
          </a:xfrm>
          <a:prstGeom prst="ellipse">
            <a:avLst/>
          </a:prstGeom>
          <a:ln w="28575">
            <a:solidFill>
              <a:srgbClr val="FF0000"/>
            </a:solidFill>
          </a:ln>
        </p:spPr>
        <p:txBody>
          <a:bodyPr rtlCol="0" anchor="ctr"/>
          <a:lstStyle/>
          <a:p>
            <a:pPr algn="ctr"/>
            <a:endParaRPr lang="en-US"/>
          </a:p>
        </p:txBody>
      </p:sp>
      <p:sp>
        <p:nvSpPr>
          <p:cNvPr id="2332" name="Oval 2331">
            <a:extLst>
              <a:ext uri="{FF2B5EF4-FFF2-40B4-BE49-F238E27FC236}">
                <a16:creationId xmlns:a16="http://schemas.microsoft.com/office/drawing/2014/main" id="{E7E7123E-4EFD-4E95-A2B1-455DD8F8FA91}"/>
              </a:ext>
            </a:extLst>
          </p:cNvPr>
          <p:cNvSpPr>
            <a:spLocks noChangeAspect="1"/>
          </p:cNvSpPr>
          <p:nvPr/>
        </p:nvSpPr>
        <p:spPr>
          <a:xfrm>
            <a:off x="5219319" y="2607091"/>
            <a:ext cx="161925" cy="164592"/>
          </a:xfrm>
          <a:prstGeom prst="ellipse">
            <a:avLst/>
          </a:prstGeom>
          <a:ln w="28575">
            <a:solidFill>
              <a:srgbClr val="FF0000"/>
            </a:solidFill>
          </a:ln>
        </p:spPr>
        <p:txBody>
          <a:bodyPr rtlCol="0" anchor="ctr"/>
          <a:lstStyle/>
          <a:p>
            <a:pPr algn="ctr"/>
            <a:endParaRPr lang="en-US"/>
          </a:p>
        </p:txBody>
      </p:sp>
      <p:sp>
        <p:nvSpPr>
          <p:cNvPr id="2333" name="Oval 2332">
            <a:extLst>
              <a:ext uri="{FF2B5EF4-FFF2-40B4-BE49-F238E27FC236}">
                <a16:creationId xmlns:a16="http://schemas.microsoft.com/office/drawing/2014/main" id="{EFD85068-284C-4E28-AE30-3A6E67D54652}"/>
              </a:ext>
            </a:extLst>
          </p:cNvPr>
          <p:cNvSpPr>
            <a:spLocks noChangeAspect="1"/>
          </p:cNvSpPr>
          <p:nvPr/>
        </p:nvSpPr>
        <p:spPr>
          <a:xfrm>
            <a:off x="7418451" y="2607091"/>
            <a:ext cx="161925" cy="164592"/>
          </a:xfrm>
          <a:prstGeom prst="ellipse">
            <a:avLst/>
          </a:prstGeom>
          <a:ln w="28575">
            <a:solidFill>
              <a:srgbClr val="FF0000"/>
            </a:solidFill>
          </a:ln>
        </p:spPr>
        <p:txBody>
          <a:bodyPr rtlCol="0" anchor="ctr"/>
          <a:lstStyle/>
          <a:p>
            <a:pPr algn="ctr"/>
            <a:endParaRPr lang="en-US"/>
          </a:p>
        </p:txBody>
      </p:sp>
      <p:sp>
        <p:nvSpPr>
          <p:cNvPr id="2334" name="Oval 2333">
            <a:extLst>
              <a:ext uri="{FF2B5EF4-FFF2-40B4-BE49-F238E27FC236}">
                <a16:creationId xmlns:a16="http://schemas.microsoft.com/office/drawing/2014/main" id="{EEA30E7D-C608-41AD-BB56-F21766505C58}"/>
              </a:ext>
            </a:extLst>
          </p:cNvPr>
          <p:cNvSpPr>
            <a:spLocks noChangeAspect="1"/>
          </p:cNvSpPr>
          <p:nvPr/>
        </p:nvSpPr>
        <p:spPr>
          <a:xfrm>
            <a:off x="7662799" y="2607091"/>
            <a:ext cx="161925" cy="164592"/>
          </a:xfrm>
          <a:prstGeom prst="ellipse">
            <a:avLst/>
          </a:prstGeom>
          <a:ln w="28575">
            <a:solidFill>
              <a:srgbClr val="FF0000"/>
            </a:solidFill>
          </a:ln>
        </p:spPr>
        <p:txBody>
          <a:bodyPr rtlCol="0" anchor="ctr"/>
          <a:lstStyle/>
          <a:p>
            <a:pPr algn="ctr"/>
            <a:endParaRPr lang="en-US"/>
          </a:p>
        </p:txBody>
      </p:sp>
      <p:sp>
        <p:nvSpPr>
          <p:cNvPr id="2338" name="Oval 2337">
            <a:extLst>
              <a:ext uri="{FF2B5EF4-FFF2-40B4-BE49-F238E27FC236}">
                <a16:creationId xmlns:a16="http://schemas.microsoft.com/office/drawing/2014/main" id="{9F6F47B0-BAF7-4395-BEB4-2AFD80502C94}"/>
              </a:ext>
            </a:extLst>
          </p:cNvPr>
          <p:cNvSpPr>
            <a:spLocks noChangeAspect="1"/>
          </p:cNvSpPr>
          <p:nvPr/>
        </p:nvSpPr>
        <p:spPr>
          <a:xfrm>
            <a:off x="6929755" y="2607091"/>
            <a:ext cx="161925" cy="164592"/>
          </a:xfrm>
          <a:prstGeom prst="ellipse">
            <a:avLst/>
          </a:prstGeom>
          <a:ln w="28575">
            <a:solidFill>
              <a:srgbClr val="FF0000"/>
            </a:solidFill>
          </a:ln>
        </p:spPr>
        <p:txBody>
          <a:bodyPr rtlCol="0" anchor="ctr"/>
          <a:lstStyle/>
          <a:p>
            <a:pPr algn="ctr"/>
            <a:endParaRPr lang="en-US"/>
          </a:p>
        </p:txBody>
      </p:sp>
      <p:sp>
        <p:nvSpPr>
          <p:cNvPr id="2339" name="Oval 2338">
            <a:extLst>
              <a:ext uri="{FF2B5EF4-FFF2-40B4-BE49-F238E27FC236}">
                <a16:creationId xmlns:a16="http://schemas.microsoft.com/office/drawing/2014/main" id="{BB43E32E-4451-48CB-B9A4-BEDF597B26F3}"/>
              </a:ext>
            </a:extLst>
          </p:cNvPr>
          <p:cNvSpPr>
            <a:spLocks noChangeAspect="1"/>
          </p:cNvSpPr>
          <p:nvPr/>
        </p:nvSpPr>
        <p:spPr>
          <a:xfrm>
            <a:off x="7174103" y="2607091"/>
            <a:ext cx="161925" cy="164592"/>
          </a:xfrm>
          <a:prstGeom prst="ellipse">
            <a:avLst/>
          </a:prstGeom>
          <a:ln w="28575">
            <a:solidFill>
              <a:srgbClr val="FF0000"/>
            </a:solidFill>
          </a:ln>
        </p:spPr>
        <p:txBody>
          <a:bodyPr rtlCol="0" anchor="ctr"/>
          <a:lstStyle/>
          <a:p>
            <a:pPr algn="ctr"/>
            <a:endParaRPr lang="en-US"/>
          </a:p>
        </p:txBody>
      </p:sp>
      <p:sp>
        <p:nvSpPr>
          <p:cNvPr id="2342" name="Oval 2341">
            <a:extLst>
              <a:ext uri="{FF2B5EF4-FFF2-40B4-BE49-F238E27FC236}">
                <a16:creationId xmlns:a16="http://schemas.microsoft.com/office/drawing/2014/main" id="{4004ADA6-5E48-4E92-BD61-B4469E515F63}"/>
              </a:ext>
            </a:extLst>
          </p:cNvPr>
          <p:cNvSpPr>
            <a:spLocks noChangeAspect="1"/>
          </p:cNvSpPr>
          <p:nvPr/>
        </p:nvSpPr>
        <p:spPr>
          <a:xfrm>
            <a:off x="1798447" y="2849757"/>
            <a:ext cx="161925" cy="164592"/>
          </a:xfrm>
          <a:prstGeom prst="ellipse">
            <a:avLst/>
          </a:prstGeom>
          <a:ln w="28575">
            <a:solidFill>
              <a:srgbClr val="FF0000"/>
            </a:solidFill>
          </a:ln>
        </p:spPr>
        <p:txBody>
          <a:bodyPr rtlCol="0" anchor="ctr"/>
          <a:lstStyle/>
          <a:p>
            <a:pPr algn="ctr"/>
            <a:endParaRPr lang="en-US"/>
          </a:p>
        </p:txBody>
      </p:sp>
      <p:sp>
        <p:nvSpPr>
          <p:cNvPr id="2343" name="Oval 2342">
            <a:extLst>
              <a:ext uri="{FF2B5EF4-FFF2-40B4-BE49-F238E27FC236}">
                <a16:creationId xmlns:a16="http://schemas.microsoft.com/office/drawing/2014/main" id="{276B9036-56A1-4FC8-BDB1-A47991AA698D}"/>
              </a:ext>
            </a:extLst>
          </p:cNvPr>
          <p:cNvSpPr>
            <a:spLocks noChangeAspect="1"/>
          </p:cNvSpPr>
          <p:nvPr/>
        </p:nvSpPr>
        <p:spPr>
          <a:xfrm>
            <a:off x="2042795" y="2849757"/>
            <a:ext cx="161925" cy="164592"/>
          </a:xfrm>
          <a:prstGeom prst="ellipse">
            <a:avLst/>
          </a:prstGeom>
          <a:ln w="28575">
            <a:solidFill>
              <a:srgbClr val="FF0000"/>
            </a:solidFill>
          </a:ln>
        </p:spPr>
        <p:txBody>
          <a:bodyPr rtlCol="0" anchor="ctr"/>
          <a:lstStyle/>
          <a:p>
            <a:pPr algn="ctr"/>
            <a:endParaRPr lang="en-US"/>
          </a:p>
        </p:txBody>
      </p:sp>
      <p:sp>
        <p:nvSpPr>
          <p:cNvPr id="2345" name="Oval 2344">
            <a:extLst>
              <a:ext uri="{FF2B5EF4-FFF2-40B4-BE49-F238E27FC236}">
                <a16:creationId xmlns:a16="http://schemas.microsoft.com/office/drawing/2014/main" id="{B20FE2F3-AD0F-4955-B856-8E9764226FAD}"/>
              </a:ext>
            </a:extLst>
          </p:cNvPr>
          <p:cNvSpPr>
            <a:spLocks noChangeAspect="1"/>
          </p:cNvSpPr>
          <p:nvPr/>
        </p:nvSpPr>
        <p:spPr>
          <a:xfrm>
            <a:off x="2531491" y="2849757"/>
            <a:ext cx="161925" cy="164592"/>
          </a:xfrm>
          <a:prstGeom prst="ellipse">
            <a:avLst/>
          </a:prstGeom>
          <a:ln w="28575">
            <a:solidFill>
              <a:srgbClr val="FF0000"/>
            </a:solidFill>
          </a:ln>
        </p:spPr>
        <p:txBody>
          <a:bodyPr rtlCol="0" anchor="ctr"/>
          <a:lstStyle/>
          <a:p>
            <a:pPr algn="ctr"/>
            <a:endParaRPr lang="en-US"/>
          </a:p>
        </p:txBody>
      </p:sp>
      <p:sp>
        <p:nvSpPr>
          <p:cNvPr id="2346" name="Oval 2345">
            <a:extLst>
              <a:ext uri="{FF2B5EF4-FFF2-40B4-BE49-F238E27FC236}">
                <a16:creationId xmlns:a16="http://schemas.microsoft.com/office/drawing/2014/main" id="{7FE831B1-66B5-4FD4-A448-6E9EDF09A895}"/>
              </a:ext>
            </a:extLst>
          </p:cNvPr>
          <p:cNvSpPr>
            <a:spLocks noChangeAspect="1"/>
          </p:cNvSpPr>
          <p:nvPr/>
        </p:nvSpPr>
        <p:spPr>
          <a:xfrm>
            <a:off x="821055" y="2849757"/>
            <a:ext cx="161925" cy="164592"/>
          </a:xfrm>
          <a:prstGeom prst="ellipse">
            <a:avLst/>
          </a:prstGeom>
          <a:ln w="28575">
            <a:solidFill>
              <a:srgbClr val="FF0000"/>
            </a:solidFill>
          </a:ln>
        </p:spPr>
        <p:txBody>
          <a:bodyPr rtlCol="0" anchor="ctr"/>
          <a:lstStyle/>
          <a:p>
            <a:pPr algn="ctr"/>
            <a:endParaRPr lang="en-US"/>
          </a:p>
        </p:txBody>
      </p:sp>
      <p:sp>
        <p:nvSpPr>
          <p:cNvPr id="2347" name="Oval 2346">
            <a:extLst>
              <a:ext uri="{FF2B5EF4-FFF2-40B4-BE49-F238E27FC236}">
                <a16:creationId xmlns:a16="http://schemas.microsoft.com/office/drawing/2014/main" id="{D3439D9C-8B9B-44A4-B2BE-A18003886DF5}"/>
              </a:ext>
            </a:extLst>
          </p:cNvPr>
          <p:cNvSpPr>
            <a:spLocks noChangeAspect="1"/>
          </p:cNvSpPr>
          <p:nvPr/>
        </p:nvSpPr>
        <p:spPr>
          <a:xfrm>
            <a:off x="1065403" y="2849757"/>
            <a:ext cx="161925" cy="164592"/>
          </a:xfrm>
          <a:prstGeom prst="ellipse">
            <a:avLst/>
          </a:prstGeom>
          <a:ln w="28575">
            <a:solidFill>
              <a:srgbClr val="FF0000"/>
            </a:solidFill>
          </a:ln>
        </p:spPr>
        <p:txBody>
          <a:bodyPr rtlCol="0" anchor="ctr"/>
          <a:lstStyle/>
          <a:p>
            <a:pPr algn="ctr"/>
            <a:endParaRPr lang="en-US"/>
          </a:p>
        </p:txBody>
      </p:sp>
      <p:sp>
        <p:nvSpPr>
          <p:cNvPr id="2348" name="Oval 2347">
            <a:extLst>
              <a:ext uri="{FF2B5EF4-FFF2-40B4-BE49-F238E27FC236}">
                <a16:creationId xmlns:a16="http://schemas.microsoft.com/office/drawing/2014/main" id="{0A93DE0C-EA67-46E2-8E1F-DEE809A12DFC}"/>
              </a:ext>
            </a:extLst>
          </p:cNvPr>
          <p:cNvSpPr>
            <a:spLocks noChangeAspect="1"/>
          </p:cNvSpPr>
          <p:nvPr/>
        </p:nvSpPr>
        <p:spPr>
          <a:xfrm>
            <a:off x="1309751" y="2849757"/>
            <a:ext cx="161925" cy="164592"/>
          </a:xfrm>
          <a:prstGeom prst="ellipse">
            <a:avLst/>
          </a:prstGeom>
          <a:ln w="28575">
            <a:solidFill>
              <a:srgbClr val="FF0000"/>
            </a:solidFill>
          </a:ln>
        </p:spPr>
        <p:txBody>
          <a:bodyPr rtlCol="0" anchor="ctr"/>
          <a:lstStyle/>
          <a:p>
            <a:pPr algn="ctr"/>
            <a:endParaRPr lang="en-US"/>
          </a:p>
        </p:txBody>
      </p:sp>
      <p:sp>
        <p:nvSpPr>
          <p:cNvPr id="2350" name="Oval 2349">
            <a:extLst>
              <a:ext uri="{FF2B5EF4-FFF2-40B4-BE49-F238E27FC236}">
                <a16:creationId xmlns:a16="http://schemas.microsoft.com/office/drawing/2014/main" id="{DC428D36-FDB7-49A2-89A0-AEEF62FD0BAC}"/>
              </a:ext>
            </a:extLst>
          </p:cNvPr>
          <p:cNvSpPr>
            <a:spLocks noChangeAspect="1"/>
          </p:cNvSpPr>
          <p:nvPr/>
        </p:nvSpPr>
        <p:spPr>
          <a:xfrm>
            <a:off x="3753231" y="2849757"/>
            <a:ext cx="161925" cy="164592"/>
          </a:xfrm>
          <a:prstGeom prst="ellipse">
            <a:avLst/>
          </a:prstGeom>
          <a:ln w="28575">
            <a:solidFill>
              <a:srgbClr val="FF0000"/>
            </a:solidFill>
          </a:ln>
        </p:spPr>
        <p:txBody>
          <a:bodyPr rtlCol="0" anchor="ctr"/>
          <a:lstStyle/>
          <a:p>
            <a:pPr algn="ctr"/>
            <a:endParaRPr lang="en-US"/>
          </a:p>
        </p:txBody>
      </p:sp>
      <p:sp>
        <p:nvSpPr>
          <p:cNvPr id="2351" name="Oval 2350">
            <a:extLst>
              <a:ext uri="{FF2B5EF4-FFF2-40B4-BE49-F238E27FC236}">
                <a16:creationId xmlns:a16="http://schemas.microsoft.com/office/drawing/2014/main" id="{D91CB468-1552-4706-A934-B3AB4B2AAA90}"/>
              </a:ext>
            </a:extLst>
          </p:cNvPr>
          <p:cNvSpPr>
            <a:spLocks noChangeAspect="1"/>
          </p:cNvSpPr>
          <p:nvPr/>
        </p:nvSpPr>
        <p:spPr>
          <a:xfrm>
            <a:off x="3997579" y="2849757"/>
            <a:ext cx="161925" cy="164592"/>
          </a:xfrm>
          <a:prstGeom prst="ellipse">
            <a:avLst/>
          </a:prstGeom>
          <a:ln w="28575">
            <a:solidFill>
              <a:srgbClr val="FF0000"/>
            </a:solidFill>
          </a:ln>
        </p:spPr>
        <p:txBody>
          <a:bodyPr rtlCol="0" anchor="ctr"/>
          <a:lstStyle/>
          <a:p>
            <a:pPr algn="ctr"/>
            <a:endParaRPr lang="en-US"/>
          </a:p>
        </p:txBody>
      </p:sp>
      <p:sp>
        <p:nvSpPr>
          <p:cNvPr id="2352" name="Oval 2351">
            <a:extLst>
              <a:ext uri="{FF2B5EF4-FFF2-40B4-BE49-F238E27FC236}">
                <a16:creationId xmlns:a16="http://schemas.microsoft.com/office/drawing/2014/main" id="{FC479D8E-472D-4606-AFAC-754547546085}"/>
              </a:ext>
            </a:extLst>
          </p:cNvPr>
          <p:cNvSpPr>
            <a:spLocks noChangeAspect="1"/>
          </p:cNvSpPr>
          <p:nvPr/>
        </p:nvSpPr>
        <p:spPr>
          <a:xfrm>
            <a:off x="4241927" y="2849757"/>
            <a:ext cx="161925" cy="164592"/>
          </a:xfrm>
          <a:prstGeom prst="ellipse">
            <a:avLst/>
          </a:prstGeom>
          <a:ln w="28575">
            <a:solidFill>
              <a:srgbClr val="FF0000"/>
            </a:solidFill>
          </a:ln>
        </p:spPr>
        <p:txBody>
          <a:bodyPr rtlCol="0" anchor="ctr"/>
          <a:lstStyle/>
          <a:p>
            <a:pPr algn="ctr"/>
            <a:endParaRPr lang="en-US"/>
          </a:p>
        </p:txBody>
      </p:sp>
      <p:sp>
        <p:nvSpPr>
          <p:cNvPr id="2354" name="Oval 2353">
            <a:extLst>
              <a:ext uri="{FF2B5EF4-FFF2-40B4-BE49-F238E27FC236}">
                <a16:creationId xmlns:a16="http://schemas.microsoft.com/office/drawing/2014/main" id="{7A50B119-B812-4478-8760-30E0FCED64CD}"/>
              </a:ext>
            </a:extLst>
          </p:cNvPr>
          <p:cNvSpPr>
            <a:spLocks noChangeAspect="1"/>
          </p:cNvSpPr>
          <p:nvPr/>
        </p:nvSpPr>
        <p:spPr>
          <a:xfrm>
            <a:off x="2775839" y="2849757"/>
            <a:ext cx="161925" cy="164592"/>
          </a:xfrm>
          <a:prstGeom prst="ellipse">
            <a:avLst/>
          </a:prstGeom>
          <a:ln w="28575">
            <a:solidFill>
              <a:srgbClr val="FF0000"/>
            </a:solidFill>
          </a:ln>
        </p:spPr>
        <p:txBody>
          <a:bodyPr rtlCol="0" anchor="ctr"/>
          <a:lstStyle/>
          <a:p>
            <a:pPr algn="ctr"/>
            <a:endParaRPr lang="en-US"/>
          </a:p>
        </p:txBody>
      </p:sp>
      <p:sp>
        <p:nvSpPr>
          <p:cNvPr id="2355" name="Oval 2354">
            <a:extLst>
              <a:ext uri="{FF2B5EF4-FFF2-40B4-BE49-F238E27FC236}">
                <a16:creationId xmlns:a16="http://schemas.microsoft.com/office/drawing/2014/main" id="{DE0786A1-8062-420B-9CAE-3BA29B24CDFC}"/>
              </a:ext>
            </a:extLst>
          </p:cNvPr>
          <p:cNvSpPr>
            <a:spLocks noChangeAspect="1"/>
          </p:cNvSpPr>
          <p:nvPr/>
        </p:nvSpPr>
        <p:spPr>
          <a:xfrm>
            <a:off x="3020187" y="2849757"/>
            <a:ext cx="161925" cy="164592"/>
          </a:xfrm>
          <a:prstGeom prst="ellipse">
            <a:avLst/>
          </a:prstGeom>
          <a:ln w="28575">
            <a:solidFill>
              <a:srgbClr val="FF0000"/>
            </a:solidFill>
          </a:ln>
        </p:spPr>
        <p:txBody>
          <a:bodyPr rtlCol="0" anchor="ctr"/>
          <a:lstStyle/>
          <a:p>
            <a:pPr algn="ctr"/>
            <a:endParaRPr lang="en-US"/>
          </a:p>
        </p:txBody>
      </p:sp>
      <p:sp>
        <p:nvSpPr>
          <p:cNvPr id="2356" name="Oval 2355">
            <a:extLst>
              <a:ext uri="{FF2B5EF4-FFF2-40B4-BE49-F238E27FC236}">
                <a16:creationId xmlns:a16="http://schemas.microsoft.com/office/drawing/2014/main" id="{208D67B6-05B9-46EB-98D2-EB063CF3E114}"/>
              </a:ext>
            </a:extLst>
          </p:cNvPr>
          <p:cNvSpPr>
            <a:spLocks noChangeAspect="1"/>
          </p:cNvSpPr>
          <p:nvPr/>
        </p:nvSpPr>
        <p:spPr>
          <a:xfrm>
            <a:off x="3264535" y="2849757"/>
            <a:ext cx="161925" cy="164592"/>
          </a:xfrm>
          <a:prstGeom prst="ellipse">
            <a:avLst/>
          </a:prstGeom>
          <a:ln w="28575">
            <a:solidFill>
              <a:srgbClr val="FF0000"/>
            </a:solidFill>
          </a:ln>
        </p:spPr>
        <p:txBody>
          <a:bodyPr rtlCol="0" anchor="ctr"/>
          <a:lstStyle/>
          <a:p>
            <a:pPr algn="ctr"/>
            <a:endParaRPr lang="en-US"/>
          </a:p>
        </p:txBody>
      </p:sp>
      <p:sp>
        <p:nvSpPr>
          <p:cNvPr id="2358" name="Oval 2357">
            <a:extLst>
              <a:ext uri="{FF2B5EF4-FFF2-40B4-BE49-F238E27FC236}">
                <a16:creationId xmlns:a16="http://schemas.microsoft.com/office/drawing/2014/main" id="{6A8C4AE4-65C0-4E12-B1ED-833B7D2F9302}"/>
              </a:ext>
            </a:extLst>
          </p:cNvPr>
          <p:cNvSpPr>
            <a:spLocks noChangeAspect="1"/>
          </p:cNvSpPr>
          <p:nvPr/>
        </p:nvSpPr>
        <p:spPr>
          <a:xfrm>
            <a:off x="5708015" y="2849757"/>
            <a:ext cx="161925" cy="164592"/>
          </a:xfrm>
          <a:prstGeom prst="ellipse">
            <a:avLst/>
          </a:prstGeom>
          <a:ln w="28575">
            <a:solidFill>
              <a:srgbClr val="FF0000"/>
            </a:solidFill>
          </a:ln>
        </p:spPr>
        <p:txBody>
          <a:bodyPr rtlCol="0" anchor="ctr"/>
          <a:lstStyle/>
          <a:p>
            <a:pPr algn="ctr"/>
            <a:endParaRPr lang="en-US"/>
          </a:p>
        </p:txBody>
      </p:sp>
      <p:sp>
        <p:nvSpPr>
          <p:cNvPr id="2359" name="Oval 2358">
            <a:extLst>
              <a:ext uri="{FF2B5EF4-FFF2-40B4-BE49-F238E27FC236}">
                <a16:creationId xmlns:a16="http://schemas.microsoft.com/office/drawing/2014/main" id="{3E149B9F-35E9-4590-A86C-92BD75166A0E}"/>
              </a:ext>
            </a:extLst>
          </p:cNvPr>
          <p:cNvSpPr>
            <a:spLocks noChangeAspect="1"/>
          </p:cNvSpPr>
          <p:nvPr/>
        </p:nvSpPr>
        <p:spPr>
          <a:xfrm>
            <a:off x="5952363" y="2849757"/>
            <a:ext cx="161925" cy="164592"/>
          </a:xfrm>
          <a:prstGeom prst="ellipse">
            <a:avLst/>
          </a:prstGeom>
          <a:ln w="28575">
            <a:solidFill>
              <a:srgbClr val="FF0000"/>
            </a:solidFill>
          </a:ln>
        </p:spPr>
        <p:txBody>
          <a:bodyPr rtlCol="0" anchor="ctr"/>
          <a:lstStyle/>
          <a:p>
            <a:pPr algn="ctr"/>
            <a:endParaRPr lang="en-US"/>
          </a:p>
        </p:txBody>
      </p:sp>
      <p:sp>
        <p:nvSpPr>
          <p:cNvPr id="2360" name="Oval 2359">
            <a:extLst>
              <a:ext uri="{FF2B5EF4-FFF2-40B4-BE49-F238E27FC236}">
                <a16:creationId xmlns:a16="http://schemas.microsoft.com/office/drawing/2014/main" id="{32FF1637-ACCB-4351-A1B0-0EA1713415ED}"/>
              </a:ext>
            </a:extLst>
          </p:cNvPr>
          <p:cNvSpPr>
            <a:spLocks noChangeAspect="1"/>
          </p:cNvSpPr>
          <p:nvPr/>
        </p:nvSpPr>
        <p:spPr>
          <a:xfrm>
            <a:off x="6196711" y="2849757"/>
            <a:ext cx="161925" cy="164592"/>
          </a:xfrm>
          <a:prstGeom prst="ellipse">
            <a:avLst/>
          </a:prstGeom>
          <a:ln w="28575">
            <a:solidFill>
              <a:srgbClr val="FF0000"/>
            </a:solidFill>
          </a:ln>
        </p:spPr>
        <p:txBody>
          <a:bodyPr rtlCol="0" anchor="ctr"/>
          <a:lstStyle/>
          <a:p>
            <a:pPr algn="ctr"/>
            <a:endParaRPr lang="en-US"/>
          </a:p>
        </p:txBody>
      </p:sp>
      <p:sp>
        <p:nvSpPr>
          <p:cNvPr id="2361" name="Oval 2360">
            <a:extLst>
              <a:ext uri="{FF2B5EF4-FFF2-40B4-BE49-F238E27FC236}">
                <a16:creationId xmlns:a16="http://schemas.microsoft.com/office/drawing/2014/main" id="{3761ADE5-14EA-4AFF-B7F4-101466ED03C3}"/>
              </a:ext>
            </a:extLst>
          </p:cNvPr>
          <p:cNvSpPr>
            <a:spLocks noChangeAspect="1"/>
          </p:cNvSpPr>
          <p:nvPr/>
        </p:nvSpPr>
        <p:spPr>
          <a:xfrm>
            <a:off x="6441059" y="2849757"/>
            <a:ext cx="161925" cy="164592"/>
          </a:xfrm>
          <a:prstGeom prst="ellipse">
            <a:avLst/>
          </a:prstGeom>
          <a:ln w="28575">
            <a:solidFill>
              <a:srgbClr val="FF0000"/>
            </a:solidFill>
          </a:ln>
        </p:spPr>
        <p:txBody>
          <a:bodyPr rtlCol="0" anchor="ctr"/>
          <a:lstStyle/>
          <a:p>
            <a:pPr algn="ctr"/>
            <a:endParaRPr lang="en-US"/>
          </a:p>
        </p:txBody>
      </p:sp>
      <p:sp>
        <p:nvSpPr>
          <p:cNvPr id="2362" name="Oval 2361">
            <a:extLst>
              <a:ext uri="{FF2B5EF4-FFF2-40B4-BE49-F238E27FC236}">
                <a16:creationId xmlns:a16="http://schemas.microsoft.com/office/drawing/2014/main" id="{DF83CD6A-2D0F-414C-9297-E8C603B6ED04}"/>
              </a:ext>
            </a:extLst>
          </p:cNvPr>
          <p:cNvSpPr>
            <a:spLocks noChangeAspect="1"/>
          </p:cNvSpPr>
          <p:nvPr/>
        </p:nvSpPr>
        <p:spPr>
          <a:xfrm>
            <a:off x="4730623" y="2849757"/>
            <a:ext cx="161925" cy="164592"/>
          </a:xfrm>
          <a:prstGeom prst="ellipse">
            <a:avLst/>
          </a:prstGeom>
          <a:ln w="28575">
            <a:solidFill>
              <a:srgbClr val="FF0000"/>
            </a:solidFill>
          </a:ln>
        </p:spPr>
        <p:txBody>
          <a:bodyPr rtlCol="0" anchor="ctr"/>
          <a:lstStyle/>
          <a:p>
            <a:pPr algn="ctr"/>
            <a:endParaRPr lang="en-US"/>
          </a:p>
        </p:txBody>
      </p:sp>
      <p:sp>
        <p:nvSpPr>
          <p:cNvPr id="2363" name="Oval 2362">
            <a:extLst>
              <a:ext uri="{FF2B5EF4-FFF2-40B4-BE49-F238E27FC236}">
                <a16:creationId xmlns:a16="http://schemas.microsoft.com/office/drawing/2014/main" id="{07094F2E-A589-4AA5-9D3B-D7CC2D89C9A7}"/>
              </a:ext>
            </a:extLst>
          </p:cNvPr>
          <p:cNvSpPr>
            <a:spLocks noChangeAspect="1"/>
          </p:cNvSpPr>
          <p:nvPr/>
        </p:nvSpPr>
        <p:spPr>
          <a:xfrm>
            <a:off x="4974971" y="2849757"/>
            <a:ext cx="161925" cy="164592"/>
          </a:xfrm>
          <a:prstGeom prst="ellipse">
            <a:avLst/>
          </a:prstGeom>
          <a:ln w="28575">
            <a:solidFill>
              <a:srgbClr val="FF0000"/>
            </a:solidFill>
          </a:ln>
        </p:spPr>
        <p:txBody>
          <a:bodyPr rtlCol="0" anchor="ctr"/>
          <a:lstStyle/>
          <a:p>
            <a:pPr algn="ctr"/>
            <a:endParaRPr lang="en-US"/>
          </a:p>
        </p:txBody>
      </p:sp>
      <p:sp>
        <p:nvSpPr>
          <p:cNvPr id="2364" name="Oval 2363">
            <a:extLst>
              <a:ext uri="{FF2B5EF4-FFF2-40B4-BE49-F238E27FC236}">
                <a16:creationId xmlns:a16="http://schemas.microsoft.com/office/drawing/2014/main" id="{92802BA9-1C11-4A0C-9575-659E411B20D6}"/>
              </a:ext>
            </a:extLst>
          </p:cNvPr>
          <p:cNvSpPr>
            <a:spLocks noChangeAspect="1"/>
          </p:cNvSpPr>
          <p:nvPr/>
        </p:nvSpPr>
        <p:spPr>
          <a:xfrm>
            <a:off x="5219319" y="2849757"/>
            <a:ext cx="161925" cy="164592"/>
          </a:xfrm>
          <a:prstGeom prst="ellipse">
            <a:avLst/>
          </a:prstGeom>
          <a:ln w="28575">
            <a:solidFill>
              <a:srgbClr val="FF0000"/>
            </a:solidFill>
          </a:ln>
        </p:spPr>
        <p:txBody>
          <a:bodyPr rtlCol="0" anchor="ctr"/>
          <a:lstStyle/>
          <a:p>
            <a:pPr algn="ctr"/>
            <a:endParaRPr lang="en-US"/>
          </a:p>
        </p:txBody>
      </p:sp>
      <p:sp>
        <p:nvSpPr>
          <p:cNvPr id="2366" name="Oval 2365">
            <a:extLst>
              <a:ext uri="{FF2B5EF4-FFF2-40B4-BE49-F238E27FC236}">
                <a16:creationId xmlns:a16="http://schemas.microsoft.com/office/drawing/2014/main" id="{54FF3A55-37B8-4F4C-A9D7-40EB0B625371}"/>
              </a:ext>
            </a:extLst>
          </p:cNvPr>
          <p:cNvSpPr>
            <a:spLocks noChangeAspect="1"/>
          </p:cNvSpPr>
          <p:nvPr/>
        </p:nvSpPr>
        <p:spPr>
          <a:xfrm>
            <a:off x="7662799" y="2849757"/>
            <a:ext cx="161925" cy="164592"/>
          </a:xfrm>
          <a:prstGeom prst="ellipse">
            <a:avLst/>
          </a:prstGeom>
          <a:ln w="28575">
            <a:solidFill>
              <a:srgbClr val="FF0000"/>
            </a:solidFill>
          </a:ln>
        </p:spPr>
        <p:txBody>
          <a:bodyPr rtlCol="0" anchor="ctr"/>
          <a:lstStyle/>
          <a:p>
            <a:pPr algn="ctr"/>
            <a:endParaRPr lang="en-US"/>
          </a:p>
        </p:txBody>
      </p:sp>
      <p:sp>
        <p:nvSpPr>
          <p:cNvPr id="2367" name="Oval 2366">
            <a:extLst>
              <a:ext uri="{FF2B5EF4-FFF2-40B4-BE49-F238E27FC236}">
                <a16:creationId xmlns:a16="http://schemas.microsoft.com/office/drawing/2014/main" id="{060D4B64-FC71-4D1B-B191-50E48DAF5844}"/>
              </a:ext>
            </a:extLst>
          </p:cNvPr>
          <p:cNvSpPr>
            <a:spLocks noChangeAspect="1"/>
          </p:cNvSpPr>
          <p:nvPr/>
        </p:nvSpPr>
        <p:spPr>
          <a:xfrm>
            <a:off x="7907147" y="2849757"/>
            <a:ext cx="161925" cy="164592"/>
          </a:xfrm>
          <a:prstGeom prst="ellipse">
            <a:avLst/>
          </a:prstGeom>
          <a:ln w="28575">
            <a:solidFill>
              <a:srgbClr val="FF0000"/>
            </a:solidFill>
          </a:ln>
        </p:spPr>
        <p:txBody>
          <a:bodyPr rtlCol="0" anchor="ctr"/>
          <a:lstStyle/>
          <a:p>
            <a:pPr algn="ctr"/>
            <a:endParaRPr lang="en-US"/>
          </a:p>
        </p:txBody>
      </p:sp>
      <p:sp>
        <p:nvSpPr>
          <p:cNvPr id="2370" name="Oval 2369">
            <a:extLst>
              <a:ext uri="{FF2B5EF4-FFF2-40B4-BE49-F238E27FC236}">
                <a16:creationId xmlns:a16="http://schemas.microsoft.com/office/drawing/2014/main" id="{5A1740A3-A3AB-4962-8AE3-F7253942DDE7}"/>
              </a:ext>
            </a:extLst>
          </p:cNvPr>
          <p:cNvSpPr>
            <a:spLocks noChangeAspect="1"/>
          </p:cNvSpPr>
          <p:nvPr/>
        </p:nvSpPr>
        <p:spPr>
          <a:xfrm>
            <a:off x="6929755" y="2849757"/>
            <a:ext cx="161925" cy="164592"/>
          </a:xfrm>
          <a:prstGeom prst="ellipse">
            <a:avLst/>
          </a:prstGeom>
          <a:ln w="28575">
            <a:solidFill>
              <a:srgbClr val="FF0000"/>
            </a:solidFill>
          </a:ln>
        </p:spPr>
        <p:txBody>
          <a:bodyPr rtlCol="0" anchor="ctr"/>
          <a:lstStyle/>
          <a:p>
            <a:pPr algn="ctr"/>
            <a:endParaRPr lang="en-US"/>
          </a:p>
        </p:txBody>
      </p:sp>
      <p:sp>
        <p:nvSpPr>
          <p:cNvPr id="2371" name="Oval 2370">
            <a:extLst>
              <a:ext uri="{FF2B5EF4-FFF2-40B4-BE49-F238E27FC236}">
                <a16:creationId xmlns:a16="http://schemas.microsoft.com/office/drawing/2014/main" id="{4ED5A1B7-8D4A-4E40-9A41-63C3FCAD2DD0}"/>
              </a:ext>
            </a:extLst>
          </p:cNvPr>
          <p:cNvSpPr>
            <a:spLocks noChangeAspect="1"/>
          </p:cNvSpPr>
          <p:nvPr/>
        </p:nvSpPr>
        <p:spPr>
          <a:xfrm>
            <a:off x="7174103" y="2849757"/>
            <a:ext cx="161925" cy="164592"/>
          </a:xfrm>
          <a:prstGeom prst="ellipse">
            <a:avLst/>
          </a:prstGeom>
          <a:ln w="28575">
            <a:solidFill>
              <a:srgbClr val="FF0000"/>
            </a:solidFill>
          </a:ln>
        </p:spPr>
        <p:txBody>
          <a:bodyPr rtlCol="0" anchor="ctr"/>
          <a:lstStyle/>
          <a:p>
            <a:pPr algn="ctr"/>
            <a:endParaRPr lang="en-US"/>
          </a:p>
        </p:txBody>
      </p:sp>
      <p:sp>
        <p:nvSpPr>
          <p:cNvPr id="2373" name="Oval 2372">
            <a:extLst>
              <a:ext uri="{FF2B5EF4-FFF2-40B4-BE49-F238E27FC236}">
                <a16:creationId xmlns:a16="http://schemas.microsoft.com/office/drawing/2014/main" id="{F660427B-4CD5-4371-9E89-22751267D3C7}"/>
              </a:ext>
            </a:extLst>
          </p:cNvPr>
          <p:cNvSpPr>
            <a:spLocks noChangeAspect="1"/>
          </p:cNvSpPr>
          <p:nvPr/>
        </p:nvSpPr>
        <p:spPr>
          <a:xfrm>
            <a:off x="1554099" y="3092423"/>
            <a:ext cx="161925" cy="164592"/>
          </a:xfrm>
          <a:prstGeom prst="ellipse">
            <a:avLst/>
          </a:prstGeom>
          <a:ln w="28575">
            <a:solidFill>
              <a:srgbClr val="FF0000"/>
            </a:solidFill>
          </a:ln>
        </p:spPr>
        <p:txBody>
          <a:bodyPr rtlCol="0" anchor="ctr"/>
          <a:lstStyle/>
          <a:p>
            <a:pPr algn="ctr"/>
            <a:endParaRPr lang="en-US"/>
          </a:p>
        </p:txBody>
      </p:sp>
      <p:sp>
        <p:nvSpPr>
          <p:cNvPr id="2375" name="Oval 2374">
            <a:extLst>
              <a:ext uri="{FF2B5EF4-FFF2-40B4-BE49-F238E27FC236}">
                <a16:creationId xmlns:a16="http://schemas.microsoft.com/office/drawing/2014/main" id="{22793FE3-493A-4353-831A-05CD6522503F}"/>
              </a:ext>
            </a:extLst>
          </p:cNvPr>
          <p:cNvSpPr>
            <a:spLocks noChangeAspect="1"/>
          </p:cNvSpPr>
          <p:nvPr/>
        </p:nvSpPr>
        <p:spPr>
          <a:xfrm>
            <a:off x="2042795" y="3092423"/>
            <a:ext cx="161925" cy="164592"/>
          </a:xfrm>
          <a:prstGeom prst="ellipse">
            <a:avLst/>
          </a:prstGeom>
          <a:ln w="28575">
            <a:solidFill>
              <a:srgbClr val="FF0000"/>
            </a:solidFill>
          </a:ln>
        </p:spPr>
        <p:txBody>
          <a:bodyPr rtlCol="0" anchor="ctr"/>
          <a:lstStyle/>
          <a:p>
            <a:pPr algn="ctr"/>
            <a:endParaRPr lang="en-US"/>
          </a:p>
        </p:txBody>
      </p:sp>
      <p:sp>
        <p:nvSpPr>
          <p:cNvPr id="2376" name="Oval 2375">
            <a:extLst>
              <a:ext uri="{FF2B5EF4-FFF2-40B4-BE49-F238E27FC236}">
                <a16:creationId xmlns:a16="http://schemas.microsoft.com/office/drawing/2014/main" id="{E8F2B478-2570-4F3A-A665-26D3A7305B48}"/>
              </a:ext>
            </a:extLst>
          </p:cNvPr>
          <p:cNvSpPr>
            <a:spLocks noChangeAspect="1"/>
          </p:cNvSpPr>
          <p:nvPr/>
        </p:nvSpPr>
        <p:spPr>
          <a:xfrm>
            <a:off x="2287143" y="3092423"/>
            <a:ext cx="161925" cy="164592"/>
          </a:xfrm>
          <a:prstGeom prst="ellipse">
            <a:avLst/>
          </a:prstGeom>
          <a:ln w="28575">
            <a:solidFill>
              <a:srgbClr val="FF0000"/>
            </a:solidFill>
          </a:ln>
        </p:spPr>
        <p:txBody>
          <a:bodyPr rtlCol="0" anchor="ctr"/>
          <a:lstStyle/>
          <a:p>
            <a:pPr algn="ctr"/>
            <a:endParaRPr lang="en-US"/>
          </a:p>
        </p:txBody>
      </p:sp>
      <p:sp>
        <p:nvSpPr>
          <p:cNvPr id="2378" name="Oval 2377">
            <a:extLst>
              <a:ext uri="{FF2B5EF4-FFF2-40B4-BE49-F238E27FC236}">
                <a16:creationId xmlns:a16="http://schemas.microsoft.com/office/drawing/2014/main" id="{2666719E-77DA-4D0F-B8BB-06F5B61B5CA0}"/>
              </a:ext>
            </a:extLst>
          </p:cNvPr>
          <p:cNvSpPr>
            <a:spLocks noChangeAspect="1"/>
          </p:cNvSpPr>
          <p:nvPr/>
        </p:nvSpPr>
        <p:spPr>
          <a:xfrm>
            <a:off x="821055" y="3092423"/>
            <a:ext cx="161925" cy="164592"/>
          </a:xfrm>
          <a:prstGeom prst="ellipse">
            <a:avLst/>
          </a:prstGeom>
          <a:ln w="28575">
            <a:solidFill>
              <a:srgbClr val="FF0000"/>
            </a:solidFill>
          </a:ln>
        </p:spPr>
        <p:txBody>
          <a:bodyPr rtlCol="0" anchor="ctr"/>
          <a:lstStyle/>
          <a:p>
            <a:pPr algn="ctr"/>
            <a:endParaRPr lang="en-US"/>
          </a:p>
        </p:txBody>
      </p:sp>
      <p:sp>
        <p:nvSpPr>
          <p:cNvPr id="2379" name="Oval 2378">
            <a:extLst>
              <a:ext uri="{FF2B5EF4-FFF2-40B4-BE49-F238E27FC236}">
                <a16:creationId xmlns:a16="http://schemas.microsoft.com/office/drawing/2014/main" id="{79209F7F-641D-4FE6-BC76-7B3F425034C9}"/>
              </a:ext>
            </a:extLst>
          </p:cNvPr>
          <p:cNvSpPr>
            <a:spLocks noChangeAspect="1"/>
          </p:cNvSpPr>
          <p:nvPr/>
        </p:nvSpPr>
        <p:spPr>
          <a:xfrm>
            <a:off x="1065403" y="3092423"/>
            <a:ext cx="161925" cy="164592"/>
          </a:xfrm>
          <a:prstGeom prst="ellipse">
            <a:avLst/>
          </a:prstGeom>
          <a:ln w="28575">
            <a:solidFill>
              <a:srgbClr val="FF0000"/>
            </a:solidFill>
          </a:ln>
        </p:spPr>
        <p:txBody>
          <a:bodyPr rtlCol="0" anchor="ctr"/>
          <a:lstStyle/>
          <a:p>
            <a:pPr algn="ctr"/>
            <a:endParaRPr lang="en-US"/>
          </a:p>
        </p:txBody>
      </p:sp>
      <p:sp>
        <p:nvSpPr>
          <p:cNvPr id="2380" name="Oval 2379">
            <a:extLst>
              <a:ext uri="{FF2B5EF4-FFF2-40B4-BE49-F238E27FC236}">
                <a16:creationId xmlns:a16="http://schemas.microsoft.com/office/drawing/2014/main" id="{CF406272-B404-411D-8E68-A8140E77F0F3}"/>
              </a:ext>
            </a:extLst>
          </p:cNvPr>
          <p:cNvSpPr>
            <a:spLocks noChangeAspect="1"/>
          </p:cNvSpPr>
          <p:nvPr/>
        </p:nvSpPr>
        <p:spPr>
          <a:xfrm>
            <a:off x="1309751" y="3092423"/>
            <a:ext cx="161925" cy="164592"/>
          </a:xfrm>
          <a:prstGeom prst="ellipse">
            <a:avLst/>
          </a:prstGeom>
          <a:ln w="28575">
            <a:solidFill>
              <a:srgbClr val="FF0000"/>
            </a:solidFill>
          </a:ln>
        </p:spPr>
        <p:txBody>
          <a:bodyPr rtlCol="0" anchor="ctr"/>
          <a:lstStyle/>
          <a:p>
            <a:pPr algn="ctr"/>
            <a:endParaRPr lang="en-US"/>
          </a:p>
        </p:txBody>
      </p:sp>
      <p:sp>
        <p:nvSpPr>
          <p:cNvPr id="2381" name="Oval 2380">
            <a:extLst>
              <a:ext uri="{FF2B5EF4-FFF2-40B4-BE49-F238E27FC236}">
                <a16:creationId xmlns:a16="http://schemas.microsoft.com/office/drawing/2014/main" id="{03682B90-52EF-4033-99B8-383B9FB3F089}"/>
              </a:ext>
            </a:extLst>
          </p:cNvPr>
          <p:cNvSpPr>
            <a:spLocks noChangeAspect="1"/>
          </p:cNvSpPr>
          <p:nvPr/>
        </p:nvSpPr>
        <p:spPr>
          <a:xfrm>
            <a:off x="3508883" y="3092423"/>
            <a:ext cx="161925" cy="164592"/>
          </a:xfrm>
          <a:prstGeom prst="ellipse">
            <a:avLst/>
          </a:prstGeom>
          <a:ln w="28575">
            <a:solidFill>
              <a:srgbClr val="FF0000"/>
            </a:solidFill>
          </a:ln>
        </p:spPr>
        <p:txBody>
          <a:bodyPr rtlCol="0" anchor="ctr"/>
          <a:lstStyle/>
          <a:p>
            <a:pPr algn="ctr"/>
            <a:endParaRPr lang="en-US"/>
          </a:p>
        </p:txBody>
      </p:sp>
      <p:sp>
        <p:nvSpPr>
          <p:cNvPr id="2382" name="Oval 2381">
            <a:extLst>
              <a:ext uri="{FF2B5EF4-FFF2-40B4-BE49-F238E27FC236}">
                <a16:creationId xmlns:a16="http://schemas.microsoft.com/office/drawing/2014/main" id="{EFBC18DD-1CE6-4EBF-927F-7E120F1372A9}"/>
              </a:ext>
            </a:extLst>
          </p:cNvPr>
          <p:cNvSpPr>
            <a:spLocks noChangeAspect="1"/>
          </p:cNvSpPr>
          <p:nvPr/>
        </p:nvSpPr>
        <p:spPr>
          <a:xfrm>
            <a:off x="3753231" y="3092423"/>
            <a:ext cx="161925" cy="164592"/>
          </a:xfrm>
          <a:prstGeom prst="ellipse">
            <a:avLst/>
          </a:prstGeom>
          <a:ln w="28575">
            <a:solidFill>
              <a:srgbClr val="FF0000"/>
            </a:solidFill>
          </a:ln>
        </p:spPr>
        <p:txBody>
          <a:bodyPr rtlCol="0" anchor="ctr"/>
          <a:lstStyle/>
          <a:p>
            <a:pPr algn="ctr"/>
            <a:endParaRPr lang="en-US"/>
          </a:p>
        </p:txBody>
      </p:sp>
      <p:sp>
        <p:nvSpPr>
          <p:cNvPr id="2383" name="Oval 2382">
            <a:extLst>
              <a:ext uri="{FF2B5EF4-FFF2-40B4-BE49-F238E27FC236}">
                <a16:creationId xmlns:a16="http://schemas.microsoft.com/office/drawing/2014/main" id="{B1CA2EB7-D69A-476E-9810-613301552F32}"/>
              </a:ext>
            </a:extLst>
          </p:cNvPr>
          <p:cNvSpPr>
            <a:spLocks noChangeAspect="1"/>
          </p:cNvSpPr>
          <p:nvPr/>
        </p:nvSpPr>
        <p:spPr>
          <a:xfrm>
            <a:off x="3997579" y="3092423"/>
            <a:ext cx="161925" cy="164592"/>
          </a:xfrm>
          <a:prstGeom prst="ellipse">
            <a:avLst/>
          </a:prstGeom>
          <a:ln w="28575">
            <a:solidFill>
              <a:srgbClr val="FF0000"/>
            </a:solidFill>
          </a:ln>
        </p:spPr>
        <p:txBody>
          <a:bodyPr rtlCol="0" anchor="ctr"/>
          <a:lstStyle/>
          <a:p>
            <a:pPr algn="ctr"/>
            <a:endParaRPr lang="en-US"/>
          </a:p>
        </p:txBody>
      </p:sp>
      <p:sp>
        <p:nvSpPr>
          <p:cNvPr id="2384" name="Oval 2383">
            <a:extLst>
              <a:ext uri="{FF2B5EF4-FFF2-40B4-BE49-F238E27FC236}">
                <a16:creationId xmlns:a16="http://schemas.microsoft.com/office/drawing/2014/main" id="{B2D1451C-F98C-4169-A743-EA6EE375D067}"/>
              </a:ext>
            </a:extLst>
          </p:cNvPr>
          <p:cNvSpPr>
            <a:spLocks noChangeAspect="1"/>
          </p:cNvSpPr>
          <p:nvPr/>
        </p:nvSpPr>
        <p:spPr>
          <a:xfrm>
            <a:off x="4241927" y="3092423"/>
            <a:ext cx="161925" cy="164592"/>
          </a:xfrm>
          <a:prstGeom prst="ellipse">
            <a:avLst/>
          </a:prstGeom>
          <a:ln w="28575">
            <a:solidFill>
              <a:srgbClr val="FF0000"/>
            </a:solidFill>
          </a:ln>
        </p:spPr>
        <p:txBody>
          <a:bodyPr rtlCol="0" anchor="ctr"/>
          <a:lstStyle/>
          <a:p>
            <a:pPr algn="ctr"/>
            <a:endParaRPr lang="en-US"/>
          </a:p>
        </p:txBody>
      </p:sp>
      <p:sp>
        <p:nvSpPr>
          <p:cNvPr id="2385" name="Oval 2384">
            <a:extLst>
              <a:ext uri="{FF2B5EF4-FFF2-40B4-BE49-F238E27FC236}">
                <a16:creationId xmlns:a16="http://schemas.microsoft.com/office/drawing/2014/main" id="{9AB75B78-5FF4-459B-846A-1D103F906D38}"/>
              </a:ext>
            </a:extLst>
          </p:cNvPr>
          <p:cNvSpPr>
            <a:spLocks noChangeAspect="1"/>
          </p:cNvSpPr>
          <p:nvPr/>
        </p:nvSpPr>
        <p:spPr>
          <a:xfrm>
            <a:off x="4486275" y="3092423"/>
            <a:ext cx="161925" cy="164592"/>
          </a:xfrm>
          <a:prstGeom prst="ellipse">
            <a:avLst/>
          </a:prstGeom>
          <a:ln w="28575">
            <a:solidFill>
              <a:srgbClr val="FF0000"/>
            </a:solidFill>
          </a:ln>
        </p:spPr>
        <p:txBody>
          <a:bodyPr rtlCol="0" anchor="ctr"/>
          <a:lstStyle/>
          <a:p>
            <a:pPr algn="ctr"/>
            <a:endParaRPr lang="en-US"/>
          </a:p>
        </p:txBody>
      </p:sp>
      <p:sp>
        <p:nvSpPr>
          <p:cNvPr id="2389" name="Oval 2388">
            <a:extLst>
              <a:ext uri="{FF2B5EF4-FFF2-40B4-BE49-F238E27FC236}">
                <a16:creationId xmlns:a16="http://schemas.microsoft.com/office/drawing/2014/main" id="{DBA46A77-3713-4BAC-A414-19270215C545}"/>
              </a:ext>
            </a:extLst>
          </p:cNvPr>
          <p:cNvSpPr>
            <a:spLocks noChangeAspect="1"/>
          </p:cNvSpPr>
          <p:nvPr/>
        </p:nvSpPr>
        <p:spPr>
          <a:xfrm>
            <a:off x="5463667" y="3092423"/>
            <a:ext cx="161925" cy="164592"/>
          </a:xfrm>
          <a:prstGeom prst="ellipse">
            <a:avLst/>
          </a:prstGeom>
          <a:ln w="28575">
            <a:solidFill>
              <a:srgbClr val="FF0000"/>
            </a:solidFill>
          </a:ln>
        </p:spPr>
        <p:txBody>
          <a:bodyPr rtlCol="0" anchor="ctr"/>
          <a:lstStyle/>
          <a:p>
            <a:pPr algn="ctr"/>
            <a:endParaRPr lang="en-US"/>
          </a:p>
        </p:txBody>
      </p:sp>
      <p:sp>
        <p:nvSpPr>
          <p:cNvPr id="2394" name="Oval 2393">
            <a:extLst>
              <a:ext uri="{FF2B5EF4-FFF2-40B4-BE49-F238E27FC236}">
                <a16:creationId xmlns:a16="http://schemas.microsoft.com/office/drawing/2014/main" id="{4D92D9E5-A59B-458E-8F98-D30EEDC5B45B}"/>
              </a:ext>
            </a:extLst>
          </p:cNvPr>
          <p:cNvSpPr>
            <a:spLocks noChangeAspect="1"/>
          </p:cNvSpPr>
          <p:nvPr/>
        </p:nvSpPr>
        <p:spPr>
          <a:xfrm>
            <a:off x="4730623" y="3092423"/>
            <a:ext cx="161925" cy="164592"/>
          </a:xfrm>
          <a:prstGeom prst="ellipse">
            <a:avLst/>
          </a:prstGeom>
          <a:ln w="28575">
            <a:solidFill>
              <a:srgbClr val="FF0000"/>
            </a:solidFill>
          </a:ln>
        </p:spPr>
        <p:txBody>
          <a:bodyPr rtlCol="0" anchor="ctr"/>
          <a:lstStyle/>
          <a:p>
            <a:pPr algn="ctr"/>
            <a:endParaRPr lang="en-US"/>
          </a:p>
        </p:txBody>
      </p:sp>
      <p:sp>
        <p:nvSpPr>
          <p:cNvPr id="2395" name="Oval 2394">
            <a:extLst>
              <a:ext uri="{FF2B5EF4-FFF2-40B4-BE49-F238E27FC236}">
                <a16:creationId xmlns:a16="http://schemas.microsoft.com/office/drawing/2014/main" id="{D7D03FEA-2C29-47D6-A4E5-6FE30E97A214}"/>
              </a:ext>
            </a:extLst>
          </p:cNvPr>
          <p:cNvSpPr>
            <a:spLocks noChangeAspect="1"/>
          </p:cNvSpPr>
          <p:nvPr/>
        </p:nvSpPr>
        <p:spPr>
          <a:xfrm>
            <a:off x="4974971" y="3092423"/>
            <a:ext cx="161925" cy="164592"/>
          </a:xfrm>
          <a:prstGeom prst="ellipse">
            <a:avLst/>
          </a:prstGeom>
          <a:ln w="28575">
            <a:solidFill>
              <a:srgbClr val="FF0000"/>
            </a:solidFill>
          </a:ln>
        </p:spPr>
        <p:txBody>
          <a:bodyPr rtlCol="0" anchor="ctr"/>
          <a:lstStyle/>
          <a:p>
            <a:pPr algn="ctr"/>
            <a:endParaRPr lang="en-US"/>
          </a:p>
        </p:txBody>
      </p:sp>
      <p:sp>
        <p:nvSpPr>
          <p:cNvPr id="2396" name="Oval 2395">
            <a:extLst>
              <a:ext uri="{FF2B5EF4-FFF2-40B4-BE49-F238E27FC236}">
                <a16:creationId xmlns:a16="http://schemas.microsoft.com/office/drawing/2014/main" id="{49AA180D-32A3-4984-ABCC-F850FFD9923B}"/>
              </a:ext>
            </a:extLst>
          </p:cNvPr>
          <p:cNvSpPr>
            <a:spLocks noChangeAspect="1"/>
          </p:cNvSpPr>
          <p:nvPr/>
        </p:nvSpPr>
        <p:spPr>
          <a:xfrm>
            <a:off x="5219319" y="3092423"/>
            <a:ext cx="161925" cy="164592"/>
          </a:xfrm>
          <a:prstGeom prst="ellipse">
            <a:avLst/>
          </a:prstGeom>
          <a:ln w="28575">
            <a:solidFill>
              <a:srgbClr val="FF0000"/>
            </a:solidFill>
          </a:ln>
        </p:spPr>
        <p:txBody>
          <a:bodyPr rtlCol="0" anchor="ctr"/>
          <a:lstStyle/>
          <a:p>
            <a:pPr algn="ctr"/>
            <a:endParaRPr lang="en-US"/>
          </a:p>
        </p:txBody>
      </p:sp>
      <p:sp>
        <p:nvSpPr>
          <p:cNvPr id="2397" name="Oval 2396">
            <a:extLst>
              <a:ext uri="{FF2B5EF4-FFF2-40B4-BE49-F238E27FC236}">
                <a16:creationId xmlns:a16="http://schemas.microsoft.com/office/drawing/2014/main" id="{14A4DFBA-E903-4391-9DF1-19A112FA5B8B}"/>
              </a:ext>
            </a:extLst>
          </p:cNvPr>
          <p:cNvSpPr>
            <a:spLocks noChangeAspect="1"/>
          </p:cNvSpPr>
          <p:nvPr/>
        </p:nvSpPr>
        <p:spPr>
          <a:xfrm>
            <a:off x="7418451" y="3092423"/>
            <a:ext cx="161925" cy="164592"/>
          </a:xfrm>
          <a:prstGeom prst="ellipse">
            <a:avLst/>
          </a:prstGeom>
          <a:ln w="28575">
            <a:solidFill>
              <a:srgbClr val="FF0000"/>
            </a:solidFill>
          </a:ln>
        </p:spPr>
        <p:txBody>
          <a:bodyPr rtlCol="0" anchor="ctr"/>
          <a:lstStyle/>
          <a:p>
            <a:pPr algn="ctr"/>
            <a:endParaRPr lang="en-US"/>
          </a:p>
        </p:txBody>
      </p:sp>
      <p:sp>
        <p:nvSpPr>
          <p:cNvPr id="2398" name="Oval 2397">
            <a:extLst>
              <a:ext uri="{FF2B5EF4-FFF2-40B4-BE49-F238E27FC236}">
                <a16:creationId xmlns:a16="http://schemas.microsoft.com/office/drawing/2014/main" id="{89780D35-079B-4BFF-BBA0-49147111DC43}"/>
              </a:ext>
            </a:extLst>
          </p:cNvPr>
          <p:cNvSpPr>
            <a:spLocks noChangeAspect="1"/>
          </p:cNvSpPr>
          <p:nvPr/>
        </p:nvSpPr>
        <p:spPr>
          <a:xfrm>
            <a:off x="7662799" y="3092423"/>
            <a:ext cx="161925" cy="164592"/>
          </a:xfrm>
          <a:prstGeom prst="ellipse">
            <a:avLst/>
          </a:prstGeom>
          <a:ln w="28575">
            <a:solidFill>
              <a:srgbClr val="FF0000"/>
            </a:solidFill>
          </a:ln>
        </p:spPr>
        <p:txBody>
          <a:bodyPr rtlCol="0" anchor="ctr"/>
          <a:lstStyle/>
          <a:p>
            <a:pPr algn="ctr"/>
            <a:endParaRPr lang="en-US"/>
          </a:p>
        </p:txBody>
      </p:sp>
      <p:sp>
        <p:nvSpPr>
          <p:cNvPr id="2399" name="Oval 2398">
            <a:extLst>
              <a:ext uri="{FF2B5EF4-FFF2-40B4-BE49-F238E27FC236}">
                <a16:creationId xmlns:a16="http://schemas.microsoft.com/office/drawing/2014/main" id="{80F459A3-AB7B-4399-990A-108F1B42D67C}"/>
              </a:ext>
            </a:extLst>
          </p:cNvPr>
          <p:cNvSpPr>
            <a:spLocks noChangeAspect="1"/>
          </p:cNvSpPr>
          <p:nvPr/>
        </p:nvSpPr>
        <p:spPr>
          <a:xfrm>
            <a:off x="7907147" y="3092423"/>
            <a:ext cx="161925" cy="164592"/>
          </a:xfrm>
          <a:prstGeom prst="ellipse">
            <a:avLst/>
          </a:prstGeom>
          <a:ln w="28575">
            <a:solidFill>
              <a:srgbClr val="FF0000"/>
            </a:solidFill>
          </a:ln>
        </p:spPr>
        <p:txBody>
          <a:bodyPr rtlCol="0" anchor="ctr"/>
          <a:lstStyle/>
          <a:p>
            <a:pPr algn="ctr"/>
            <a:endParaRPr lang="en-US"/>
          </a:p>
        </p:txBody>
      </p:sp>
      <p:sp>
        <p:nvSpPr>
          <p:cNvPr id="2401" name="Oval 2400">
            <a:extLst>
              <a:ext uri="{FF2B5EF4-FFF2-40B4-BE49-F238E27FC236}">
                <a16:creationId xmlns:a16="http://schemas.microsoft.com/office/drawing/2014/main" id="{F6E422DE-419D-4F2C-A90C-E18AD1A1B2FE}"/>
              </a:ext>
            </a:extLst>
          </p:cNvPr>
          <p:cNvSpPr>
            <a:spLocks noChangeAspect="1"/>
          </p:cNvSpPr>
          <p:nvPr/>
        </p:nvSpPr>
        <p:spPr>
          <a:xfrm>
            <a:off x="6685407" y="3092423"/>
            <a:ext cx="161925" cy="164592"/>
          </a:xfrm>
          <a:prstGeom prst="ellipse">
            <a:avLst/>
          </a:prstGeom>
          <a:ln w="28575">
            <a:solidFill>
              <a:srgbClr val="FF0000"/>
            </a:solidFill>
          </a:ln>
        </p:spPr>
        <p:txBody>
          <a:bodyPr rtlCol="0" anchor="ctr"/>
          <a:lstStyle/>
          <a:p>
            <a:pPr algn="ctr"/>
            <a:endParaRPr lang="en-US"/>
          </a:p>
        </p:txBody>
      </p:sp>
      <p:sp>
        <p:nvSpPr>
          <p:cNvPr id="2402" name="Oval 2401">
            <a:extLst>
              <a:ext uri="{FF2B5EF4-FFF2-40B4-BE49-F238E27FC236}">
                <a16:creationId xmlns:a16="http://schemas.microsoft.com/office/drawing/2014/main" id="{2A73ED9D-D7EE-408F-96FE-B2F581F893EC}"/>
              </a:ext>
            </a:extLst>
          </p:cNvPr>
          <p:cNvSpPr>
            <a:spLocks noChangeAspect="1"/>
          </p:cNvSpPr>
          <p:nvPr/>
        </p:nvSpPr>
        <p:spPr>
          <a:xfrm>
            <a:off x="6929755" y="3092423"/>
            <a:ext cx="161925" cy="164592"/>
          </a:xfrm>
          <a:prstGeom prst="ellipse">
            <a:avLst/>
          </a:prstGeom>
          <a:ln w="28575">
            <a:solidFill>
              <a:srgbClr val="FF0000"/>
            </a:solidFill>
          </a:ln>
        </p:spPr>
        <p:txBody>
          <a:bodyPr rtlCol="0" anchor="ctr"/>
          <a:lstStyle/>
          <a:p>
            <a:pPr algn="ctr"/>
            <a:endParaRPr lang="en-US"/>
          </a:p>
        </p:txBody>
      </p:sp>
      <p:sp>
        <p:nvSpPr>
          <p:cNvPr id="2405" name="Oval 2404">
            <a:extLst>
              <a:ext uri="{FF2B5EF4-FFF2-40B4-BE49-F238E27FC236}">
                <a16:creationId xmlns:a16="http://schemas.microsoft.com/office/drawing/2014/main" id="{FEC3B7EC-5A76-4B82-B446-11A4A998F958}"/>
              </a:ext>
            </a:extLst>
          </p:cNvPr>
          <p:cNvSpPr>
            <a:spLocks noChangeAspect="1"/>
          </p:cNvSpPr>
          <p:nvPr/>
        </p:nvSpPr>
        <p:spPr>
          <a:xfrm>
            <a:off x="1554099" y="3335089"/>
            <a:ext cx="161925" cy="164592"/>
          </a:xfrm>
          <a:prstGeom prst="ellipse">
            <a:avLst/>
          </a:prstGeom>
          <a:ln w="28575">
            <a:solidFill>
              <a:srgbClr val="FF0000"/>
            </a:solidFill>
          </a:ln>
        </p:spPr>
        <p:txBody>
          <a:bodyPr rtlCol="0" anchor="ctr"/>
          <a:lstStyle/>
          <a:p>
            <a:pPr algn="ctr"/>
            <a:endParaRPr lang="en-US"/>
          </a:p>
        </p:txBody>
      </p:sp>
      <p:sp>
        <p:nvSpPr>
          <p:cNvPr id="2407" name="Oval 2406">
            <a:extLst>
              <a:ext uri="{FF2B5EF4-FFF2-40B4-BE49-F238E27FC236}">
                <a16:creationId xmlns:a16="http://schemas.microsoft.com/office/drawing/2014/main" id="{94BCCF81-D228-4E5F-95CF-48E5D78D962C}"/>
              </a:ext>
            </a:extLst>
          </p:cNvPr>
          <p:cNvSpPr>
            <a:spLocks noChangeAspect="1"/>
          </p:cNvSpPr>
          <p:nvPr/>
        </p:nvSpPr>
        <p:spPr>
          <a:xfrm>
            <a:off x="2042795" y="3335089"/>
            <a:ext cx="161925" cy="164592"/>
          </a:xfrm>
          <a:prstGeom prst="ellipse">
            <a:avLst/>
          </a:prstGeom>
          <a:ln w="28575">
            <a:solidFill>
              <a:srgbClr val="FF0000"/>
            </a:solidFill>
          </a:ln>
        </p:spPr>
        <p:txBody>
          <a:bodyPr rtlCol="0" anchor="ctr"/>
          <a:lstStyle/>
          <a:p>
            <a:pPr algn="ctr"/>
            <a:endParaRPr lang="en-US"/>
          </a:p>
        </p:txBody>
      </p:sp>
      <p:sp>
        <p:nvSpPr>
          <p:cNvPr id="2409" name="Oval 2408">
            <a:extLst>
              <a:ext uri="{FF2B5EF4-FFF2-40B4-BE49-F238E27FC236}">
                <a16:creationId xmlns:a16="http://schemas.microsoft.com/office/drawing/2014/main" id="{E4754FF6-B152-4EA9-AA18-1B90BEF3DFC3}"/>
              </a:ext>
            </a:extLst>
          </p:cNvPr>
          <p:cNvSpPr>
            <a:spLocks noChangeAspect="1"/>
          </p:cNvSpPr>
          <p:nvPr/>
        </p:nvSpPr>
        <p:spPr>
          <a:xfrm>
            <a:off x="2531491" y="3335089"/>
            <a:ext cx="161925" cy="164592"/>
          </a:xfrm>
          <a:prstGeom prst="ellipse">
            <a:avLst/>
          </a:prstGeom>
          <a:ln w="28575">
            <a:solidFill>
              <a:srgbClr val="FF0000"/>
            </a:solidFill>
          </a:ln>
        </p:spPr>
        <p:txBody>
          <a:bodyPr rtlCol="0" anchor="ctr"/>
          <a:lstStyle/>
          <a:p>
            <a:pPr algn="ctr"/>
            <a:endParaRPr lang="en-US"/>
          </a:p>
        </p:txBody>
      </p:sp>
      <p:sp>
        <p:nvSpPr>
          <p:cNvPr id="2410" name="Oval 2409">
            <a:extLst>
              <a:ext uri="{FF2B5EF4-FFF2-40B4-BE49-F238E27FC236}">
                <a16:creationId xmlns:a16="http://schemas.microsoft.com/office/drawing/2014/main" id="{DA1C1FD4-A24E-43D1-9E5C-87063F4A8056}"/>
              </a:ext>
            </a:extLst>
          </p:cNvPr>
          <p:cNvSpPr>
            <a:spLocks noChangeAspect="1"/>
          </p:cNvSpPr>
          <p:nvPr/>
        </p:nvSpPr>
        <p:spPr>
          <a:xfrm>
            <a:off x="821055" y="3335089"/>
            <a:ext cx="161925" cy="164592"/>
          </a:xfrm>
          <a:prstGeom prst="ellipse">
            <a:avLst/>
          </a:prstGeom>
          <a:ln w="28575">
            <a:solidFill>
              <a:srgbClr val="FF0000"/>
            </a:solidFill>
          </a:ln>
        </p:spPr>
        <p:txBody>
          <a:bodyPr rtlCol="0" anchor="ctr"/>
          <a:lstStyle/>
          <a:p>
            <a:pPr algn="ctr"/>
            <a:endParaRPr lang="en-US"/>
          </a:p>
        </p:txBody>
      </p:sp>
      <p:sp>
        <p:nvSpPr>
          <p:cNvPr id="2411" name="Oval 2410">
            <a:extLst>
              <a:ext uri="{FF2B5EF4-FFF2-40B4-BE49-F238E27FC236}">
                <a16:creationId xmlns:a16="http://schemas.microsoft.com/office/drawing/2014/main" id="{0F2CA156-F5A1-4AAC-97C3-8E85F8A94501}"/>
              </a:ext>
            </a:extLst>
          </p:cNvPr>
          <p:cNvSpPr>
            <a:spLocks noChangeAspect="1"/>
          </p:cNvSpPr>
          <p:nvPr/>
        </p:nvSpPr>
        <p:spPr>
          <a:xfrm>
            <a:off x="1065403" y="3335089"/>
            <a:ext cx="161925" cy="164592"/>
          </a:xfrm>
          <a:prstGeom prst="ellipse">
            <a:avLst/>
          </a:prstGeom>
          <a:ln w="28575">
            <a:solidFill>
              <a:srgbClr val="FF0000"/>
            </a:solidFill>
          </a:ln>
        </p:spPr>
        <p:txBody>
          <a:bodyPr rtlCol="0" anchor="ctr"/>
          <a:lstStyle/>
          <a:p>
            <a:pPr algn="ctr"/>
            <a:endParaRPr lang="en-US"/>
          </a:p>
        </p:txBody>
      </p:sp>
      <p:sp>
        <p:nvSpPr>
          <p:cNvPr id="2412" name="Oval 2411">
            <a:extLst>
              <a:ext uri="{FF2B5EF4-FFF2-40B4-BE49-F238E27FC236}">
                <a16:creationId xmlns:a16="http://schemas.microsoft.com/office/drawing/2014/main" id="{506549DE-5F09-4AA8-872C-09871CF182F8}"/>
              </a:ext>
            </a:extLst>
          </p:cNvPr>
          <p:cNvSpPr>
            <a:spLocks noChangeAspect="1"/>
          </p:cNvSpPr>
          <p:nvPr/>
        </p:nvSpPr>
        <p:spPr>
          <a:xfrm>
            <a:off x="1309751" y="3335089"/>
            <a:ext cx="161925" cy="164592"/>
          </a:xfrm>
          <a:prstGeom prst="ellipse">
            <a:avLst/>
          </a:prstGeom>
          <a:ln w="28575">
            <a:solidFill>
              <a:srgbClr val="FF0000"/>
            </a:solidFill>
          </a:ln>
        </p:spPr>
        <p:txBody>
          <a:bodyPr rtlCol="0" anchor="ctr"/>
          <a:lstStyle/>
          <a:p>
            <a:pPr algn="ctr"/>
            <a:endParaRPr lang="en-US"/>
          </a:p>
        </p:txBody>
      </p:sp>
      <p:sp>
        <p:nvSpPr>
          <p:cNvPr id="2413" name="Oval 2412">
            <a:extLst>
              <a:ext uri="{FF2B5EF4-FFF2-40B4-BE49-F238E27FC236}">
                <a16:creationId xmlns:a16="http://schemas.microsoft.com/office/drawing/2014/main" id="{667C64BE-AFAC-4096-B62C-6D2847939AF0}"/>
              </a:ext>
            </a:extLst>
          </p:cNvPr>
          <p:cNvSpPr>
            <a:spLocks noChangeAspect="1"/>
          </p:cNvSpPr>
          <p:nvPr/>
        </p:nvSpPr>
        <p:spPr>
          <a:xfrm>
            <a:off x="3508883" y="3335089"/>
            <a:ext cx="161925" cy="164592"/>
          </a:xfrm>
          <a:prstGeom prst="ellipse">
            <a:avLst/>
          </a:prstGeom>
          <a:ln w="28575">
            <a:solidFill>
              <a:srgbClr val="FF0000"/>
            </a:solidFill>
          </a:ln>
        </p:spPr>
        <p:txBody>
          <a:bodyPr rtlCol="0" anchor="ctr"/>
          <a:lstStyle/>
          <a:p>
            <a:pPr algn="ctr"/>
            <a:endParaRPr lang="en-US"/>
          </a:p>
        </p:txBody>
      </p:sp>
      <p:sp>
        <p:nvSpPr>
          <p:cNvPr id="2414" name="Oval 2413">
            <a:extLst>
              <a:ext uri="{FF2B5EF4-FFF2-40B4-BE49-F238E27FC236}">
                <a16:creationId xmlns:a16="http://schemas.microsoft.com/office/drawing/2014/main" id="{10B1B93E-2089-46C4-A9D0-BC611F8E6207}"/>
              </a:ext>
            </a:extLst>
          </p:cNvPr>
          <p:cNvSpPr>
            <a:spLocks noChangeAspect="1"/>
          </p:cNvSpPr>
          <p:nvPr/>
        </p:nvSpPr>
        <p:spPr>
          <a:xfrm>
            <a:off x="3753231" y="3335089"/>
            <a:ext cx="161925" cy="164592"/>
          </a:xfrm>
          <a:prstGeom prst="ellipse">
            <a:avLst/>
          </a:prstGeom>
          <a:ln w="28575">
            <a:solidFill>
              <a:srgbClr val="FF0000"/>
            </a:solidFill>
          </a:ln>
        </p:spPr>
        <p:txBody>
          <a:bodyPr rtlCol="0" anchor="ctr"/>
          <a:lstStyle/>
          <a:p>
            <a:pPr algn="ctr"/>
            <a:endParaRPr lang="en-US"/>
          </a:p>
        </p:txBody>
      </p:sp>
      <p:sp>
        <p:nvSpPr>
          <p:cNvPr id="2415" name="Oval 2414">
            <a:extLst>
              <a:ext uri="{FF2B5EF4-FFF2-40B4-BE49-F238E27FC236}">
                <a16:creationId xmlns:a16="http://schemas.microsoft.com/office/drawing/2014/main" id="{82ED752A-92DC-4A08-B4AC-2267D76F1DA7}"/>
              </a:ext>
            </a:extLst>
          </p:cNvPr>
          <p:cNvSpPr>
            <a:spLocks noChangeAspect="1"/>
          </p:cNvSpPr>
          <p:nvPr/>
        </p:nvSpPr>
        <p:spPr>
          <a:xfrm>
            <a:off x="3997579" y="3335089"/>
            <a:ext cx="161925" cy="164592"/>
          </a:xfrm>
          <a:prstGeom prst="ellipse">
            <a:avLst/>
          </a:prstGeom>
          <a:ln w="28575">
            <a:solidFill>
              <a:srgbClr val="FF0000"/>
            </a:solidFill>
          </a:ln>
        </p:spPr>
        <p:txBody>
          <a:bodyPr rtlCol="0" anchor="ctr"/>
          <a:lstStyle/>
          <a:p>
            <a:pPr algn="ctr"/>
            <a:endParaRPr lang="en-US"/>
          </a:p>
        </p:txBody>
      </p:sp>
      <p:sp>
        <p:nvSpPr>
          <p:cNvPr id="2416" name="Oval 2415">
            <a:extLst>
              <a:ext uri="{FF2B5EF4-FFF2-40B4-BE49-F238E27FC236}">
                <a16:creationId xmlns:a16="http://schemas.microsoft.com/office/drawing/2014/main" id="{FBC783EC-A1AC-445B-9BD2-368962F905A4}"/>
              </a:ext>
            </a:extLst>
          </p:cNvPr>
          <p:cNvSpPr>
            <a:spLocks noChangeAspect="1"/>
          </p:cNvSpPr>
          <p:nvPr/>
        </p:nvSpPr>
        <p:spPr>
          <a:xfrm>
            <a:off x="4241927" y="3335089"/>
            <a:ext cx="161925" cy="164592"/>
          </a:xfrm>
          <a:prstGeom prst="ellipse">
            <a:avLst/>
          </a:prstGeom>
          <a:ln w="28575">
            <a:solidFill>
              <a:srgbClr val="FF0000"/>
            </a:solidFill>
          </a:ln>
        </p:spPr>
        <p:txBody>
          <a:bodyPr rtlCol="0" anchor="ctr"/>
          <a:lstStyle/>
          <a:p>
            <a:pPr algn="ctr"/>
            <a:endParaRPr lang="en-US"/>
          </a:p>
        </p:txBody>
      </p:sp>
      <p:sp>
        <p:nvSpPr>
          <p:cNvPr id="2418" name="Oval 2417">
            <a:extLst>
              <a:ext uri="{FF2B5EF4-FFF2-40B4-BE49-F238E27FC236}">
                <a16:creationId xmlns:a16="http://schemas.microsoft.com/office/drawing/2014/main" id="{750FC828-F01E-4DD5-8240-92962F5B8D76}"/>
              </a:ext>
            </a:extLst>
          </p:cNvPr>
          <p:cNvSpPr>
            <a:spLocks noChangeAspect="1"/>
          </p:cNvSpPr>
          <p:nvPr/>
        </p:nvSpPr>
        <p:spPr>
          <a:xfrm>
            <a:off x="2775839" y="3335089"/>
            <a:ext cx="161925" cy="164592"/>
          </a:xfrm>
          <a:prstGeom prst="ellipse">
            <a:avLst/>
          </a:prstGeom>
          <a:ln w="28575">
            <a:solidFill>
              <a:srgbClr val="FF0000"/>
            </a:solidFill>
          </a:ln>
        </p:spPr>
        <p:txBody>
          <a:bodyPr rtlCol="0" anchor="ctr"/>
          <a:lstStyle/>
          <a:p>
            <a:pPr algn="ctr"/>
            <a:endParaRPr lang="en-US"/>
          </a:p>
        </p:txBody>
      </p:sp>
      <p:sp>
        <p:nvSpPr>
          <p:cNvPr id="2419" name="Oval 2418">
            <a:extLst>
              <a:ext uri="{FF2B5EF4-FFF2-40B4-BE49-F238E27FC236}">
                <a16:creationId xmlns:a16="http://schemas.microsoft.com/office/drawing/2014/main" id="{682FC5E7-B82F-46F9-8C0A-9DCAB4CC399B}"/>
              </a:ext>
            </a:extLst>
          </p:cNvPr>
          <p:cNvSpPr>
            <a:spLocks noChangeAspect="1"/>
          </p:cNvSpPr>
          <p:nvPr/>
        </p:nvSpPr>
        <p:spPr>
          <a:xfrm>
            <a:off x="3020187" y="3335089"/>
            <a:ext cx="161925" cy="164592"/>
          </a:xfrm>
          <a:prstGeom prst="ellipse">
            <a:avLst/>
          </a:prstGeom>
          <a:ln w="28575">
            <a:solidFill>
              <a:srgbClr val="FF0000"/>
            </a:solidFill>
          </a:ln>
        </p:spPr>
        <p:txBody>
          <a:bodyPr rtlCol="0" anchor="ctr"/>
          <a:lstStyle/>
          <a:p>
            <a:pPr algn="ctr"/>
            <a:endParaRPr lang="en-US"/>
          </a:p>
        </p:txBody>
      </p:sp>
      <p:sp>
        <p:nvSpPr>
          <p:cNvPr id="2420" name="Oval 2419">
            <a:extLst>
              <a:ext uri="{FF2B5EF4-FFF2-40B4-BE49-F238E27FC236}">
                <a16:creationId xmlns:a16="http://schemas.microsoft.com/office/drawing/2014/main" id="{50707F92-8421-4938-97B8-8B256CA80598}"/>
              </a:ext>
            </a:extLst>
          </p:cNvPr>
          <p:cNvSpPr>
            <a:spLocks noChangeAspect="1"/>
          </p:cNvSpPr>
          <p:nvPr/>
        </p:nvSpPr>
        <p:spPr>
          <a:xfrm>
            <a:off x="3264535" y="3335089"/>
            <a:ext cx="161925" cy="164592"/>
          </a:xfrm>
          <a:prstGeom prst="ellipse">
            <a:avLst/>
          </a:prstGeom>
          <a:ln w="28575">
            <a:solidFill>
              <a:srgbClr val="FF0000"/>
            </a:solidFill>
          </a:ln>
        </p:spPr>
        <p:txBody>
          <a:bodyPr rtlCol="0" anchor="ctr"/>
          <a:lstStyle/>
          <a:p>
            <a:pPr algn="ctr"/>
            <a:endParaRPr lang="en-US"/>
          </a:p>
        </p:txBody>
      </p:sp>
      <p:sp>
        <p:nvSpPr>
          <p:cNvPr id="2421" name="Oval 2420">
            <a:extLst>
              <a:ext uri="{FF2B5EF4-FFF2-40B4-BE49-F238E27FC236}">
                <a16:creationId xmlns:a16="http://schemas.microsoft.com/office/drawing/2014/main" id="{E154AE73-7683-4956-AFAB-66C80051D00E}"/>
              </a:ext>
            </a:extLst>
          </p:cNvPr>
          <p:cNvSpPr>
            <a:spLocks noChangeAspect="1"/>
          </p:cNvSpPr>
          <p:nvPr/>
        </p:nvSpPr>
        <p:spPr>
          <a:xfrm>
            <a:off x="5463667" y="3335089"/>
            <a:ext cx="161925" cy="164592"/>
          </a:xfrm>
          <a:prstGeom prst="ellipse">
            <a:avLst/>
          </a:prstGeom>
          <a:ln w="28575">
            <a:solidFill>
              <a:srgbClr val="FF0000"/>
            </a:solidFill>
          </a:ln>
        </p:spPr>
        <p:txBody>
          <a:bodyPr rtlCol="0" anchor="ctr"/>
          <a:lstStyle/>
          <a:p>
            <a:pPr algn="ctr"/>
            <a:endParaRPr lang="en-US"/>
          </a:p>
        </p:txBody>
      </p:sp>
      <p:sp>
        <p:nvSpPr>
          <p:cNvPr id="2422" name="Oval 2421">
            <a:extLst>
              <a:ext uri="{FF2B5EF4-FFF2-40B4-BE49-F238E27FC236}">
                <a16:creationId xmlns:a16="http://schemas.microsoft.com/office/drawing/2014/main" id="{E2558F84-DA91-49C0-8EBF-5E23B7BCC954}"/>
              </a:ext>
            </a:extLst>
          </p:cNvPr>
          <p:cNvSpPr>
            <a:spLocks noChangeAspect="1"/>
          </p:cNvSpPr>
          <p:nvPr/>
        </p:nvSpPr>
        <p:spPr>
          <a:xfrm>
            <a:off x="5708015" y="3335089"/>
            <a:ext cx="161925" cy="164592"/>
          </a:xfrm>
          <a:prstGeom prst="ellipse">
            <a:avLst/>
          </a:prstGeom>
          <a:ln w="28575">
            <a:solidFill>
              <a:srgbClr val="FF0000"/>
            </a:solidFill>
          </a:ln>
        </p:spPr>
        <p:txBody>
          <a:bodyPr rtlCol="0" anchor="ctr"/>
          <a:lstStyle/>
          <a:p>
            <a:pPr algn="ctr"/>
            <a:endParaRPr lang="en-US"/>
          </a:p>
        </p:txBody>
      </p:sp>
      <p:sp>
        <p:nvSpPr>
          <p:cNvPr id="2423" name="Oval 2422">
            <a:extLst>
              <a:ext uri="{FF2B5EF4-FFF2-40B4-BE49-F238E27FC236}">
                <a16:creationId xmlns:a16="http://schemas.microsoft.com/office/drawing/2014/main" id="{1392F149-62D0-4B80-A6C7-EB23A0D89739}"/>
              </a:ext>
            </a:extLst>
          </p:cNvPr>
          <p:cNvSpPr>
            <a:spLocks noChangeAspect="1"/>
          </p:cNvSpPr>
          <p:nvPr/>
        </p:nvSpPr>
        <p:spPr>
          <a:xfrm>
            <a:off x="5952363" y="3335089"/>
            <a:ext cx="161925" cy="164592"/>
          </a:xfrm>
          <a:prstGeom prst="ellipse">
            <a:avLst/>
          </a:prstGeom>
          <a:ln w="28575">
            <a:solidFill>
              <a:srgbClr val="FF0000"/>
            </a:solidFill>
          </a:ln>
        </p:spPr>
        <p:txBody>
          <a:bodyPr rtlCol="0" anchor="ctr"/>
          <a:lstStyle/>
          <a:p>
            <a:pPr algn="ctr"/>
            <a:endParaRPr lang="en-US"/>
          </a:p>
        </p:txBody>
      </p:sp>
      <p:sp>
        <p:nvSpPr>
          <p:cNvPr id="2424" name="Oval 2423">
            <a:extLst>
              <a:ext uri="{FF2B5EF4-FFF2-40B4-BE49-F238E27FC236}">
                <a16:creationId xmlns:a16="http://schemas.microsoft.com/office/drawing/2014/main" id="{DFD6E91B-D22F-44B9-A39B-8643D0400906}"/>
              </a:ext>
            </a:extLst>
          </p:cNvPr>
          <p:cNvSpPr>
            <a:spLocks noChangeAspect="1"/>
          </p:cNvSpPr>
          <p:nvPr/>
        </p:nvSpPr>
        <p:spPr>
          <a:xfrm>
            <a:off x="6196711" y="3335089"/>
            <a:ext cx="161925" cy="164592"/>
          </a:xfrm>
          <a:prstGeom prst="ellipse">
            <a:avLst/>
          </a:prstGeom>
          <a:ln w="28575">
            <a:solidFill>
              <a:srgbClr val="FF0000"/>
            </a:solidFill>
          </a:ln>
        </p:spPr>
        <p:txBody>
          <a:bodyPr rtlCol="0" anchor="ctr"/>
          <a:lstStyle/>
          <a:p>
            <a:pPr algn="ctr"/>
            <a:endParaRPr lang="en-US"/>
          </a:p>
        </p:txBody>
      </p:sp>
      <p:sp>
        <p:nvSpPr>
          <p:cNvPr id="2425" name="Oval 2424">
            <a:extLst>
              <a:ext uri="{FF2B5EF4-FFF2-40B4-BE49-F238E27FC236}">
                <a16:creationId xmlns:a16="http://schemas.microsoft.com/office/drawing/2014/main" id="{78A468BF-6916-4113-A64F-D051406EE310}"/>
              </a:ext>
            </a:extLst>
          </p:cNvPr>
          <p:cNvSpPr>
            <a:spLocks noChangeAspect="1"/>
          </p:cNvSpPr>
          <p:nvPr/>
        </p:nvSpPr>
        <p:spPr>
          <a:xfrm>
            <a:off x="6441059" y="3335089"/>
            <a:ext cx="161925" cy="164592"/>
          </a:xfrm>
          <a:prstGeom prst="ellipse">
            <a:avLst/>
          </a:prstGeom>
          <a:ln w="28575">
            <a:solidFill>
              <a:srgbClr val="FF0000"/>
            </a:solidFill>
          </a:ln>
        </p:spPr>
        <p:txBody>
          <a:bodyPr rtlCol="0" anchor="ctr"/>
          <a:lstStyle/>
          <a:p>
            <a:pPr algn="ctr"/>
            <a:endParaRPr lang="en-US"/>
          </a:p>
        </p:txBody>
      </p:sp>
      <p:sp>
        <p:nvSpPr>
          <p:cNvPr id="2426" name="Oval 2425">
            <a:extLst>
              <a:ext uri="{FF2B5EF4-FFF2-40B4-BE49-F238E27FC236}">
                <a16:creationId xmlns:a16="http://schemas.microsoft.com/office/drawing/2014/main" id="{21930688-27DD-46A9-8AB0-44452882A56C}"/>
              </a:ext>
            </a:extLst>
          </p:cNvPr>
          <p:cNvSpPr>
            <a:spLocks noChangeAspect="1"/>
          </p:cNvSpPr>
          <p:nvPr/>
        </p:nvSpPr>
        <p:spPr>
          <a:xfrm>
            <a:off x="4730623" y="3335089"/>
            <a:ext cx="161925" cy="164592"/>
          </a:xfrm>
          <a:prstGeom prst="ellipse">
            <a:avLst/>
          </a:prstGeom>
          <a:ln w="28575">
            <a:solidFill>
              <a:srgbClr val="FF0000"/>
            </a:solidFill>
          </a:ln>
        </p:spPr>
        <p:txBody>
          <a:bodyPr rtlCol="0" anchor="ctr"/>
          <a:lstStyle/>
          <a:p>
            <a:pPr algn="ctr"/>
            <a:endParaRPr lang="en-US"/>
          </a:p>
        </p:txBody>
      </p:sp>
      <p:sp>
        <p:nvSpPr>
          <p:cNvPr id="2427" name="Oval 2426">
            <a:extLst>
              <a:ext uri="{FF2B5EF4-FFF2-40B4-BE49-F238E27FC236}">
                <a16:creationId xmlns:a16="http://schemas.microsoft.com/office/drawing/2014/main" id="{7D7DED83-80AB-4859-AF79-64A774B0660A}"/>
              </a:ext>
            </a:extLst>
          </p:cNvPr>
          <p:cNvSpPr>
            <a:spLocks noChangeAspect="1"/>
          </p:cNvSpPr>
          <p:nvPr/>
        </p:nvSpPr>
        <p:spPr>
          <a:xfrm>
            <a:off x="4974971" y="3335089"/>
            <a:ext cx="161925" cy="164592"/>
          </a:xfrm>
          <a:prstGeom prst="ellipse">
            <a:avLst/>
          </a:prstGeom>
          <a:ln w="28575">
            <a:solidFill>
              <a:srgbClr val="FF0000"/>
            </a:solidFill>
          </a:ln>
        </p:spPr>
        <p:txBody>
          <a:bodyPr rtlCol="0" anchor="ctr"/>
          <a:lstStyle/>
          <a:p>
            <a:pPr algn="ctr"/>
            <a:endParaRPr lang="en-US"/>
          </a:p>
        </p:txBody>
      </p:sp>
      <p:sp>
        <p:nvSpPr>
          <p:cNvPr id="2428" name="Oval 2427">
            <a:extLst>
              <a:ext uri="{FF2B5EF4-FFF2-40B4-BE49-F238E27FC236}">
                <a16:creationId xmlns:a16="http://schemas.microsoft.com/office/drawing/2014/main" id="{00913784-688D-4269-9433-129AF0DA63BD}"/>
              </a:ext>
            </a:extLst>
          </p:cNvPr>
          <p:cNvSpPr>
            <a:spLocks noChangeAspect="1"/>
          </p:cNvSpPr>
          <p:nvPr/>
        </p:nvSpPr>
        <p:spPr>
          <a:xfrm>
            <a:off x="5219319" y="3335089"/>
            <a:ext cx="161925" cy="164592"/>
          </a:xfrm>
          <a:prstGeom prst="ellipse">
            <a:avLst/>
          </a:prstGeom>
          <a:ln w="28575">
            <a:solidFill>
              <a:srgbClr val="FF0000"/>
            </a:solidFill>
          </a:ln>
        </p:spPr>
        <p:txBody>
          <a:bodyPr rtlCol="0" anchor="ctr"/>
          <a:lstStyle/>
          <a:p>
            <a:pPr algn="ctr"/>
            <a:endParaRPr lang="en-US"/>
          </a:p>
        </p:txBody>
      </p:sp>
      <p:sp>
        <p:nvSpPr>
          <p:cNvPr id="2429" name="Oval 2428">
            <a:extLst>
              <a:ext uri="{FF2B5EF4-FFF2-40B4-BE49-F238E27FC236}">
                <a16:creationId xmlns:a16="http://schemas.microsoft.com/office/drawing/2014/main" id="{1C377D50-25EE-483A-8935-9C0F9328B1D5}"/>
              </a:ext>
            </a:extLst>
          </p:cNvPr>
          <p:cNvSpPr>
            <a:spLocks noChangeAspect="1"/>
          </p:cNvSpPr>
          <p:nvPr/>
        </p:nvSpPr>
        <p:spPr>
          <a:xfrm>
            <a:off x="7418451" y="3335089"/>
            <a:ext cx="161925" cy="164592"/>
          </a:xfrm>
          <a:prstGeom prst="ellipse">
            <a:avLst/>
          </a:prstGeom>
          <a:ln w="28575">
            <a:solidFill>
              <a:srgbClr val="FF0000"/>
            </a:solidFill>
          </a:ln>
        </p:spPr>
        <p:txBody>
          <a:bodyPr rtlCol="0" anchor="ctr"/>
          <a:lstStyle/>
          <a:p>
            <a:pPr algn="ctr"/>
            <a:endParaRPr lang="en-US"/>
          </a:p>
        </p:txBody>
      </p:sp>
      <p:sp>
        <p:nvSpPr>
          <p:cNvPr id="2430" name="Oval 2429">
            <a:extLst>
              <a:ext uri="{FF2B5EF4-FFF2-40B4-BE49-F238E27FC236}">
                <a16:creationId xmlns:a16="http://schemas.microsoft.com/office/drawing/2014/main" id="{5B87F776-DA1F-4491-8350-F6DD96B54708}"/>
              </a:ext>
            </a:extLst>
          </p:cNvPr>
          <p:cNvSpPr>
            <a:spLocks noChangeAspect="1"/>
          </p:cNvSpPr>
          <p:nvPr/>
        </p:nvSpPr>
        <p:spPr>
          <a:xfrm>
            <a:off x="7662799" y="3335089"/>
            <a:ext cx="161925" cy="164592"/>
          </a:xfrm>
          <a:prstGeom prst="ellipse">
            <a:avLst/>
          </a:prstGeom>
          <a:ln w="28575">
            <a:solidFill>
              <a:srgbClr val="FF0000"/>
            </a:solidFill>
          </a:ln>
        </p:spPr>
        <p:txBody>
          <a:bodyPr rtlCol="0" anchor="ctr"/>
          <a:lstStyle/>
          <a:p>
            <a:pPr algn="ctr"/>
            <a:endParaRPr lang="en-US"/>
          </a:p>
        </p:txBody>
      </p:sp>
      <p:sp>
        <p:nvSpPr>
          <p:cNvPr id="2431" name="Oval 2430">
            <a:extLst>
              <a:ext uri="{FF2B5EF4-FFF2-40B4-BE49-F238E27FC236}">
                <a16:creationId xmlns:a16="http://schemas.microsoft.com/office/drawing/2014/main" id="{563425C9-B000-4EC3-BCA2-2E2016710B0D}"/>
              </a:ext>
            </a:extLst>
          </p:cNvPr>
          <p:cNvSpPr>
            <a:spLocks noChangeAspect="1"/>
          </p:cNvSpPr>
          <p:nvPr/>
        </p:nvSpPr>
        <p:spPr>
          <a:xfrm>
            <a:off x="7907147" y="3335089"/>
            <a:ext cx="161925" cy="164592"/>
          </a:xfrm>
          <a:prstGeom prst="ellipse">
            <a:avLst/>
          </a:prstGeom>
          <a:ln w="28575">
            <a:solidFill>
              <a:srgbClr val="FF0000"/>
            </a:solidFill>
          </a:ln>
        </p:spPr>
        <p:txBody>
          <a:bodyPr rtlCol="0" anchor="ctr"/>
          <a:lstStyle/>
          <a:p>
            <a:pPr algn="ctr"/>
            <a:endParaRPr lang="en-US"/>
          </a:p>
        </p:txBody>
      </p:sp>
      <p:sp>
        <p:nvSpPr>
          <p:cNvPr id="2432" name="Oval 2431">
            <a:extLst>
              <a:ext uri="{FF2B5EF4-FFF2-40B4-BE49-F238E27FC236}">
                <a16:creationId xmlns:a16="http://schemas.microsoft.com/office/drawing/2014/main" id="{834379E0-1452-423F-B1CC-06F8D0DF6345}"/>
              </a:ext>
            </a:extLst>
          </p:cNvPr>
          <p:cNvSpPr>
            <a:spLocks noChangeAspect="1"/>
          </p:cNvSpPr>
          <p:nvPr/>
        </p:nvSpPr>
        <p:spPr>
          <a:xfrm>
            <a:off x="8151495" y="3335089"/>
            <a:ext cx="161925" cy="164592"/>
          </a:xfrm>
          <a:prstGeom prst="ellipse">
            <a:avLst/>
          </a:prstGeom>
          <a:ln w="28575">
            <a:solidFill>
              <a:srgbClr val="FF0000"/>
            </a:solidFill>
          </a:ln>
        </p:spPr>
        <p:txBody>
          <a:bodyPr rtlCol="0" anchor="ctr"/>
          <a:lstStyle/>
          <a:p>
            <a:pPr algn="ctr"/>
            <a:endParaRPr lang="en-US"/>
          </a:p>
        </p:txBody>
      </p:sp>
      <p:sp>
        <p:nvSpPr>
          <p:cNvPr id="2434" name="Oval 2433">
            <a:extLst>
              <a:ext uri="{FF2B5EF4-FFF2-40B4-BE49-F238E27FC236}">
                <a16:creationId xmlns:a16="http://schemas.microsoft.com/office/drawing/2014/main" id="{5AAAF250-0202-4DA9-86B0-76AA4D63F234}"/>
              </a:ext>
            </a:extLst>
          </p:cNvPr>
          <p:cNvSpPr>
            <a:spLocks noChangeAspect="1"/>
          </p:cNvSpPr>
          <p:nvPr/>
        </p:nvSpPr>
        <p:spPr>
          <a:xfrm>
            <a:off x="6929755" y="3335089"/>
            <a:ext cx="161925" cy="164592"/>
          </a:xfrm>
          <a:prstGeom prst="ellipse">
            <a:avLst/>
          </a:prstGeom>
          <a:ln w="28575">
            <a:solidFill>
              <a:srgbClr val="FF0000"/>
            </a:solidFill>
          </a:ln>
        </p:spPr>
        <p:txBody>
          <a:bodyPr rtlCol="0" anchor="ctr"/>
          <a:lstStyle/>
          <a:p>
            <a:pPr algn="ctr"/>
            <a:endParaRPr lang="en-US"/>
          </a:p>
        </p:txBody>
      </p:sp>
      <p:sp>
        <p:nvSpPr>
          <p:cNvPr id="2437" name="Oval 2436">
            <a:extLst>
              <a:ext uri="{FF2B5EF4-FFF2-40B4-BE49-F238E27FC236}">
                <a16:creationId xmlns:a16="http://schemas.microsoft.com/office/drawing/2014/main" id="{96AC2940-1CA2-462F-AE8D-33AC2F5C358E}"/>
              </a:ext>
            </a:extLst>
          </p:cNvPr>
          <p:cNvSpPr>
            <a:spLocks noChangeAspect="1"/>
          </p:cNvSpPr>
          <p:nvPr/>
        </p:nvSpPr>
        <p:spPr>
          <a:xfrm>
            <a:off x="1554099" y="3577755"/>
            <a:ext cx="161925" cy="164592"/>
          </a:xfrm>
          <a:prstGeom prst="ellipse">
            <a:avLst/>
          </a:prstGeom>
          <a:ln w="28575">
            <a:solidFill>
              <a:srgbClr val="FF0000"/>
            </a:solidFill>
          </a:ln>
        </p:spPr>
        <p:txBody>
          <a:bodyPr rtlCol="0" anchor="ctr"/>
          <a:lstStyle/>
          <a:p>
            <a:pPr algn="ctr"/>
            <a:endParaRPr lang="en-US"/>
          </a:p>
        </p:txBody>
      </p:sp>
      <p:sp>
        <p:nvSpPr>
          <p:cNvPr id="2438" name="Oval 2437">
            <a:extLst>
              <a:ext uri="{FF2B5EF4-FFF2-40B4-BE49-F238E27FC236}">
                <a16:creationId xmlns:a16="http://schemas.microsoft.com/office/drawing/2014/main" id="{23FF6FF9-D6A1-4CA3-BED5-1F70F73F6BCB}"/>
              </a:ext>
            </a:extLst>
          </p:cNvPr>
          <p:cNvSpPr>
            <a:spLocks noChangeAspect="1"/>
          </p:cNvSpPr>
          <p:nvPr/>
        </p:nvSpPr>
        <p:spPr>
          <a:xfrm>
            <a:off x="1798447" y="3577755"/>
            <a:ext cx="161925" cy="164592"/>
          </a:xfrm>
          <a:prstGeom prst="ellipse">
            <a:avLst/>
          </a:prstGeom>
          <a:ln w="28575">
            <a:solidFill>
              <a:srgbClr val="FF0000"/>
            </a:solidFill>
          </a:ln>
        </p:spPr>
        <p:txBody>
          <a:bodyPr rtlCol="0" anchor="ctr"/>
          <a:lstStyle/>
          <a:p>
            <a:pPr algn="ctr"/>
            <a:endParaRPr lang="en-US"/>
          </a:p>
        </p:txBody>
      </p:sp>
      <p:sp>
        <p:nvSpPr>
          <p:cNvPr id="2439" name="Oval 2438">
            <a:extLst>
              <a:ext uri="{FF2B5EF4-FFF2-40B4-BE49-F238E27FC236}">
                <a16:creationId xmlns:a16="http://schemas.microsoft.com/office/drawing/2014/main" id="{05D9E667-592D-4D61-BC2E-F901FEFCA957}"/>
              </a:ext>
            </a:extLst>
          </p:cNvPr>
          <p:cNvSpPr>
            <a:spLocks noChangeAspect="1"/>
          </p:cNvSpPr>
          <p:nvPr/>
        </p:nvSpPr>
        <p:spPr>
          <a:xfrm>
            <a:off x="2042795" y="3577755"/>
            <a:ext cx="161925" cy="164592"/>
          </a:xfrm>
          <a:prstGeom prst="ellipse">
            <a:avLst/>
          </a:prstGeom>
          <a:ln w="28575">
            <a:solidFill>
              <a:srgbClr val="FF0000"/>
            </a:solidFill>
          </a:ln>
        </p:spPr>
        <p:txBody>
          <a:bodyPr rtlCol="0" anchor="ctr"/>
          <a:lstStyle/>
          <a:p>
            <a:pPr algn="ctr"/>
            <a:endParaRPr lang="en-US"/>
          </a:p>
        </p:txBody>
      </p:sp>
      <p:sp>
        <p:nvSpPr>
          <p:cNvPr id="2440" name="Oval 2439">
            <a:extLst>
              <a:ext uri="{FF2B5EF4-FFF2-40B4-BE49-F238E27FC236}">
                <a16:creationId xmlns:a16="http://schemas.microsoft.com/office/drawing/2014/main" id="{D817EEC0-EE25-42C8-9802-41D14255A52D}"/>
              </a:ext>
            </a:extLst>
          </p:cNvPr>
          <p:cNvSpPr>
            <a:spLocks noChangeAspect="1"/>
          </p:cNvSpPr>
          <p:nvPr/>
        </p:nvSpPr>
        <p:spPr>
          <a:xfrm>
            <a:off x="2287143" y="3577755"/>
            <a:ext cx="161925" cy="164592"/>
          </a:xfrm>
          <a:prstGeom prst="ellipse">
            <a:avLst/>
          </a:prstGeom>
          <a:ln w="28575">
            <a:solidFill>
              <a:srgbClr val="FF0000"/>
            </a:solidFill>
          </a:ln>
        </p:spPr>
        <p:txBody>
          <a:bodyPr rtlCol="0" anchor="ctr"/>
          <a:lstStyle/>
          <a:p>
            <a:pPr algn="ctr"/>
            <a:endParaRPr lang="en-US"/>
          </a:p>
        </p:txBody>
      </p:sp>
      <p:sp>
        <p:nvSpPr>
          <p:cNvPr id="2441" name="Oval 2440">
            <a:extLst>
              <a:ext uri="{FF2B5EF4-FFF2-40B4-BE49-F238E27FC236}">
                <a16:creationId xmlns:a16="http://schemas.microsoft.com/office/drawing/2014/main" id="{180E7CD8-6205-4128-95D6-8292C0D14242}"/>
              </a:ext>
            </a:extLst>
          </p:cNvPr>
          <p:cNvSpPr>
            <a:spLocks noChangeAspect="1"/>
          </p:cNvSpPr>
          <p:nvPr/>
        </p:nvSpPr>
        <p:spPr>
          <a:xfrm>
            <a:off x="2531491" y="3577755"/>
            <a:ext cx="161925" cy="164592"/>
          </a:xfrm>
          <a:prstGeom prst="ellipse">
            <a:avLst/>
          </a:prstGeom>
          <a:ln w="28575">
            <a:solidFill>
              <a:srgbClr val="FF0000"/>
            </a:solidFill>
          </a:ln>
        </p:spPr>
        <p:txBody>
          <a:bodyPr rtlCol="0" anchor="ctr"/>
          <a:lstStyle/>
          <a:p>
            <a:pPr algn="ctr"/>
            <a:endParaRPr lang="en-US"/>
          </a:p>
        </p:txBody>
      </p:sp>
      <p:sp>
        <p:nvSpPr>
          <p:cNvPr id="2442" name="Oval 2441">
            <a:extLst>
              <a:ext uri="{FF2B5EF4-FFF2-40B4-BE49-F238E27FC236}">
                <a16:creationId xmlns:a16="http://schemas.microsoft.com/office/drawing/2014/main" id="{D1B15FB0-5D7A-45CB-BF53-7F7D2E829EDB}"/>
              </a:ext>
            </a:extLst>
          </p:cNvPr>
          <p:cNvSpPr>
            <a:spLocks noChangeAspect="1"/>
          </p:cNvSpPr>
          <p:nvPr/>
        </p:nvSpPr>
        <p:spPr>
          <a:xfrm>
            <a:off x="821055" y="3577755"/>
            <a:ext cx="161925" cy="164592"/>
          </a:xfrm>
          <a:prstGeom prst="ellipse">
            <a:avLst/>
          </a:prstGeom>
          <a:ln w="28575">
            <a:solidFill>
              <a:srgbClr val="FF0000"/>
            </a:solidFill>
          </a:ln>
        </p:spPr>
        <p:txBody>
          <a:bodyPr rtlCol="0" anchor="ctr"/>
          <a:lstStyle/>
          <a:p>
            <a:pPr algn="ctr"/>
            <a:endParaRPr lang="en-US"/>
          </a:p>
        </p:txBody>
      </p:sp>
      <p:sp>
        <p:nvSpPr>
          <p:cNvPr id="2443" name="Oval 2442">
            <a:extLst>
              <a:ext uri="{FF2B5EF4-FFF2-40B4-BE49-F238E27FC236}">
                <a16:creationId xmlns:a16="http://schemas.microsoft.com/office/drawing/2014/main" id="{6254BCCF-715A-4B53-83E9-1BA0A7D58926}"/>
              </a:ext>
            </a:extLst>
          </p:cNvPr>
          <p:cNvSpPr>
            <a:spLocks noChangeAspect="1"/>
          </p:cNvSpPr>
          <p:nvPr/>
        </p:nvSpPr>
        <p:spPr>
          <a:xfrm>
            <a:off x="1065403" y="3577755"/>
            <a:ext cx="161925" cy="164592"/>
          </a:xfrm>
          <a:prstGeom prst="ellipse">
            <a:avLst/>
          </a:prstGeom>
          <a:ln w="28575">
            <a:solidFill>
              <a:srgbClr val="FF0000"/>
            </a:solidFill>
          </a:ln>
        </p:spPr>
        <p:txBody>
          <a:bodyPr rtlCol="0" anchor="ctr"/>
          <a:lstStyle/>
          <a:p>
            <a:pPr algn="ctr"/>
            <a:endParaRPr lang="en-US"/>
          </a:p>
        </p:txBody>
      </p:sp>
      <p:sp>
        <p:nvSpPr>
          <p:cNvPr id="2444" name="Oval 2443">
            <a:extLst>
              <a:ext uri="{FF2B5EF4-FFF2-40B4-BE49-F238E27FC236}">
                <a16:creationId xmlns:a16="http://schemas.microsoft.com/office/drawing/2014/main" id="{F9F1BAB0-7AC7-4ADA-AC09-1DD5DE72CE57}"/>
              </a:ext>
            </a:extLst>
          </p:cNvPr>
          <p:cNvSpPr>
            <a:spLocks noChangeAspect="1"/>
          </p:cNvSpPr>
          <p:nvPr/>
        </p:nvSpPr>
        <p:spPr>
          <a:xfrm>
            <a:off x="1309751" y="3577755"/>
            <a:ext cx="161925" cy="164592"/>
          </a:xfrm>
          <a:prstGeom prst="ellipse">
            <a:avLst/>
          </a:prstGeom>
          <a:ln w="28575">
            <a:solidFill>
              <a:srgbClr val="FF0000"/>
            </a:solidFill>
          </a:ln>
        </p:spPr>
        <p:txBody>
          <a:bodyPr rtlCol="0" anchor="ctr"/>
          <a:lstStyle/>
          <a:p>
            <a:pPr algn="ctr"/>
            <a:endParaRPr lang="en-US"/>
          </a:p>
        </p:txBody>
      </p:sp>
      <p:sp>
        <p:nvSpPr>
          <p:cNvPr id="2445" name="Oval 2444">
            <a:extLst>
              <a:ext uri="{FF2B5EF4-FFF2-40B4-BE49-F238E27FC236}">
                <a16:creationId xmlns:a16="http://schemas.microsoft.com/office/drawing/2014/main" id="{FD0FC00C-A34A-4F76-971B-6317028CC4D5}"/>
              </a:ext>
            </a:extLst>
          </p:cNvPr>
          <p:cNvSpPr>
            <a:spLocks noChangeAspect="1"/>
          </p:cNvSpPr>
          <p:nvPr/>
        </p:nvSpPr>
        <p:spPr>
          <a:xfrm>
            <a:off x="3508883" y="3577755"/>
            <a:ext cx="161925" cy="164592"/>
          </a:xfrm>
          <a:prstGeom prst="ellipse">
            <a:avLst/>
          </a:prstGeom>
          <a:ln w="28575">
            <a:solidFill>
              <a:srgbClr val="FF0000"/>
            </a:solidFill>
          </a:ln>
        </p:spPr>
        <p:txBody>
          <a:bodyPr rtlCol="0" anchor="ctr"/>
          <a:lstStyle/>
          <a:p>
            <a:pPr algn="ctr"/>
            <a:endParaRPr lang="en-US"/>
          </a:p>
        </p:txBody>
      </p:sp>
      <p:sp>
        <p:nvSpPr>
          <p:cNvPr id="2446" name="Oval 2445">
            <a:extLst>
              <a:ext uri="{FF2B5EF4-FFF2-40B4-BE49-F238E27FC236}">
                <a16:creationId xmlns:a16="http://schemas.microsoft.com/office/drawing/2014/main" id="{F5000251-D7DD-48CB-8155-67160E339814}"/>
              </a:ext>
            </a:extLst>
          </p:cNvPr>
          <p:cNvSpPr>
            <a:spLocks noChangeAspect="1"/>
          </p:cNvSpPr>
          <p:nvPr/>
        </p:nvSpPr>
        <p:spPr>
          <a:xfrm>
            <a:off x="3753231" y="3577755"/>
            <a:ext cx="161925" cy="164592"/>
          </a:xfrm>
          <a:prstGeom prst="ellipse">
            <a:avLst/>
          </a:prstGeom>
          <a:ln w="28575">
            <a:solidFill>
              <a:srgbClr val="FF0000"/>
            </a:solidFill>
          </a:ln>
        </p:spPr>
        <p:txBody>
          <a:bodyPr rtlCol="0" anchor="ctr"/>
          <a:lstStyle/>
          <a:p>
            <a:pPr algn="ctr"/>
            <a:endParaRPr lang="en-US"/>
          </a:p>
        </p:txBody>
      </p:sp>
      <p:sp>
        <p:nvSpPr>
          <p:cNvPr id="2447" name="Oval 2446">
            <a:extLst>
              <a:ext uri="{FF2B5EF4-FFF2-40B4-BE49-F238E27FC236}">
                <a16:creationId xmlns:a16="http://schemas.microsoft.com/office/drawing/2014/main" id="{1270BDC8-3308-4248-B52C-9A1CF29EC4AE}"/>
              </a:ext>
            </a:extLst>
          </p:cNvPr>
          <p:cNvSpPr>
            <a:spLocks noChangeAspect="1"/>
          </p:cNvSpPr>
          <p:nvPr/>
        </p:nvSpPr>
        <p:spPr>
          <a:xfrm>
            <a:off x="3997579" y="3577755"/>
            <a:ext cx="161925" cy="164592"/>
          </a:xfrm>
          <a:prstGeom prst="ellipse">
            <a:avLst/>
          </a:prstGeom>
          <a:ln w="28575">
            <a:solidFill>
              <a:srgbClr val="FF0000"/>
            </a:solidFill>
          </a:ln>
        </p:spPr>
        <p:txBody>
          <a:bodyPr rtlCol="0" anchor="ctr"/>
          <a:lstStyle/>
          <a:p>
            <a:pPr algn="ctr"/>
            <a:endParaRPr lang="en-US"/>
          </a:p>
        </p:txBody>
      </p:sp>
      <p:sp>
        <p:nvSpPr>
          <p:cNvPr id="2450" name="Oval 2449">
            <a:extLst>
              <a:ext uri="{FF2B5EF4-FFF2-40B4-BE49-F238E27FC236}">
                <a16:creationId xmlns:a16="http://schemas.microsoft.com/office/drawing/2014/main" id="{7D27B746-66A3-4F92-BB90-97C32E4D6071}"/>
              </a:ext>
            </a:extLst>
          </p:cNvPr>
          <p:cNvSpPr>
            <a:spLocks noChangeAspect="1"/>
          </p:cNvSpPr>
          <p:nvPr/>
        </p:nvSpPr>
        <p:spPr>
          <a:xfrm>
            <a:off x="2775839" y="3577755"/>
            <a:ext cx="161925" cy="164592"/>
          </a:xfrm>
          <a:prstGeom prst="ellipse">
            <a:avLst/>
          </a:prstGeom>
          <a:ln w="28575">
            <a:solidFill>
              <a:srgbClr val="FF0000"/>
            </a:solidFill>
          </a:ln>
        </p:spPr>
        <p:txBody>
          <a:bodyPr rtlCol="0" anchor="ctr"/>
          <a:lstStyle/>
          <a:p>
            <a:pPr algn="ctr"/>
            <a:endParaRPr lang="en-US"/>
          </a:p>
        </p:txBody>
      </p:sp>
      <p:sp>
        <p:nvSpPr>
          <p:cNvPr id="2451" name="Oval 2450">
            <a:extLst>
              <a:ext uri="{FF2B5EF4-FFF2-40B4-BE49-F238E27FC236}">
                <a16:creationId xmlns:a16="http://schemas.microsoft.com/office/drawing/2014/main" id="{E5283B47-6447-46D8-9C9E-4EC6758325DF}"/>
              </a:ext>
            </a:extLst>
          </p:cNvPr>
          <p:cNvSpPr>
            <a:spLocks noChangeAspect="1"/>
          </p:cNvSpPr>
          <p:nvPr/>
        </p:nvSpPr>
        <p:spPr>
          <a:xfrm>
            <a:off x="3020187" y="3577755"/>
            <a:ext cx="161925" cy="164592"/>
          </a:xfrm>
          <a:prstGeom prst="ellipse">
            <a:avLst/>
          </a:prstGeom>
          <a:ln w="28575">
            <a:solidFill>
              <a:srgbClr val="FF0000"/>
            </a:solidFill>
          </a:ln>
        </p:spPr>
        <p:txBody>
          <a:bodyPr rtlCol="0" anchor="ctr"/>
          <a:lstStyle/>
          <a:p>
            <a:pPr algn="ctr"/>
            <a:endParaRPr lang="en-US"/>
          </a:p>
        </p:txBody>
      </p:sp>
      <p:sp>
        <p:nvSpPr>
          <p:cNvPr id="2452" name="Oval 2451">
            <a:extLst>
              <a:ext uri="{FF2B5EF4-FFF2-40B4-BE49-F238E27FC236}">
                <a16:creationId xmlns:a16="http://schemas.microsoft.com/office/drawing/2014/main" id="{63349767-6BF4-43DF-A13C-A0BA05014CCB}"/>
              </a:ext>
            </a:extLst>
          </p:cNvPr>
          <p:cNvSpPr>
            <a:spLocks noChangeAspect="1"/>
          </p:cNvSpPr>
          <p:nvPr/>
        </p:nvSpPr>
        <p:spPr>
          <a:xfrm>
            <a:off x="3264535" y="3577755"/>
            <a:ext cx="161925" cy="164592"/>
          </a:xfrm>
          <a:prstGeom prst="ellipse">
            <a:avLst/>
          </a:prstGeom>
          <a:ln w="28575">
            <a:solidFill>
              <a:srgbClr val="FF0000"/>
            </a:solidFill>
          </a:ln>
        </p:spPr>
        <p:txBody>
          <a:bodyPr rtlCol="0" anchor="ctr"/>
          <a:lstStyle/>
          <a:p>
            <a:pPr algn="ctr"/>
            <a:endParaRPr lang="en-US"/>
          </a:p>
        </p:txBody>
      </p:sp>
      <p:sp>
        <p:nvSpPr>
          <p:cNvPr id="2453" name="Oval 2452">
            <a:extLst>
              <a:ext uri="{FF2B5EF4-FFF2-40B4-BE49-F238E27FC236}">
                <a16:creationId xmlns:a16="http://schemas.microsoft.com/office/drawing/2014/main" id="{D87616DF-99B6-4D26-8C69-0CF52A8AEFA6}"/>
              </a:ext>
            </a:extLst>
          </p:cNvPr>
          <p:cNvSpPr>
            <a:spLocks noChangeAspect="1"/>
          </p:cNvSpPr>
          <p:nvPr/>
        </p:nvSpPr>
        <p:spPr>
          <a:xfrm>
            <a:off x="5463667" y="3577755"/>
            <a:ext cx="161925" cy="164592"/>
          </a:xfrm>
          <a:prstGeom prst="ellipse">
            <a:avLst/>
          </a:prstGeom>
          <a:ln w="28575">
            <a:solidFill>
              <a:srgbClr val="FF0000"/>
            </a:solidFill>
          </a:ln>
        </p:spPr>
        <p:txBody>
          <a:bodyPr rtlCol="0" anchor="ctr"/>
          <a:lstStyle/>
          <a:p>
            <a:pPr algn="ctr"/>
            <a:endParaRPr lang="en-US"/>
          </a:p>
        </p:txBody>
      </p:sp>
      <p:sp>
        <p:nvSpPr>
          <p:cNvPr id="2454" name="Oval 2453">
            <a:extLst>
              <a:ext uri="{FF2B5EF4-FFF2-40B4-BE49-F238E27FC236}">
                <a16:creationId xmlns:a16="http://schemas.microsoft.com/office/drawing/2014/main" id="{058DC842-2A87-4F90-AE39-D956A0E3C1F4}"/>
              </a:ext>
            </a:extLst>
          </p:cNvPr>
          <p:cNvSpPr>
            <a:spLocks noChangeAspect="1"/>
          </p:cNvSpPr>
          <p:nvPr/>
        </p:nvSpPr>
        <p:spPr>
          <a:xfrm>
            <a:off x="5708015" y="3577755"/>
            <a:ext cx="161925" cy="164592"/>
          </a:xfrm>
          <a:prstGeom prst="ellipse">
            <a:avLst/>
          </a:prstGeom>
          <a:ln w="28575">
            <a:solidFill>
              <a:srgbClr val="FF0000"/>
            </a:solidFill>
          </a:ln>
        </p:spPr>
        <p:txBody>
          <a:bodyPr rtlCol="0" anchor="ctr"/>
          <a:lstStyle/>
          <a:p>
            <a:pPr algn="ctr"/>
            <a:endParaRPr lang="en-US"/>
          </a:p>
        </p:txBody>
      </p:sp>
      <p:sp>
        <p:nvSpPr>
          <p:cNvPr id="2455" name="Oval 2454">
            <a:extLst>
              <a:ext uri="{FF2B5EF4-FFF2-40B4-BE49-F238E27FC236}">
                <a16:creationId xmlns:a16="http://schemas.microsoft.com/office/drawing/2014/main" id="{9BC6FDD4-4C47-4AF3-8E2C-6A89E188296C}"/>
              </a:ext>
            </a:extLst>
          </p:cNvPr>
          <p:cNvSpPr>
            <a:spLocks noChangeAspect="1"/>
          </p:cNvSpPr>
          <p:nvPr/>
        </p:nvSpPr>
        <p:spPr>
          <a:xfrm>
            <a:off x="5952363" y="3577755"/>
            <a:ext cx="161925" cy="164592"/>
          </a:xfrm>
          <a:prstGeom prst="ellipse">
            <a:avLst/>
          </a:prstGeom>
          <a:ln w="28575">
            <a:solidFill>
              <a:srgbClr val="FF0000"/>
            </a:solidFill>
          </a:ln>
        </p:spPr>
        <p:txBody>
          <a:bodyPr rtlCol="0" anchor="ctr"/>
          <a:lstStyle/>
          <a:p>
            <a:pPr algn="ctr"/>
            <a:endParaRPr lang="en-US"/>
          </a:p>
        </p:txBody>
      </p:sp>
      <p:sp>
        <p:nvSpPr>
          <p:cNvPr id="2456" name="Oval 2455">
            <a:extLst>
              <a:ext uri="{FF2B5EF4-FFF2-40B4-BE49-F238E27FC236}">
                <a16:creationId xmlns:a16="http://schemas.microsoft.com/office/drawing/2014/main" id="{81C0AA2F-05F7-4E6A-975F-8F370B5F9E68}"/>
              </a:ext>
            </a:extLst>
          </p:cNvPr>
          <p:cNvSpPr>
            <a:spLocks noChangeAspect="1"/>
          </p:cNvSpPr>
          <p:nvPr/>
        </p:nvSpPr>
        <p:spPr>
          <a:xfrm>
            <a:off x="6196711" y="3577755"/>
            <a:ext cx="161925" cy="164592"/>
          </a:xfrm>
          <a:prstGeom prst="ellipse">
            <a:avLst/>
          </a:prstGeom>
          <a:ln w="28575">
            <a:solidFill>
              <a:srgbClr val="FF0000"/>
            </a:solidFill>
          </a:ln>
        </p:spPr>
        <p:txBody>
          <a:bodyPr rtlCol="0" anchor="ctr"/>
          <a:lstStyle/>
          <a:p>
            <a:pPr algn="ctr"/>
            <a:endParaRPr lang="en-US"/>
          </a:p>
        </p:txBody>
      </p:sp>
      <p:sp>
        <p:nvSpPr>
          <p:cNvPr id="2457" name="Oval 2456">
            <a:extLst>
              <a:ext uri="{FF2B5EF4-FFF2-40B4-BE49-F238E27FC236}">
                <a16:creationId xmlns:a16="http://schemas.microsoft.com/office/drawing/2014/main" id="{F87FB42F-3DE4-4710-BE8C-95CB2143F167}"/>
              </a:ext>
            </a:extLst>
          </p:cNvPr>
          <p:cNvSpPr>
            <a:spLocks noChangeAspect="1"/>
          </p:cNvSpPr>
          <p:nvPr/>
        </p:nvSpPr>
        <p:spPr>
          <a:xfrm>
            <a:off x="6441059" y="3577755"/>
            <a:ext cx="161925" cy="164592"/>
          </a:xfrm>
          <a:prstGeom prst="ellipse">
            <a:avLst/>
          </a:prstGeom>
          <a:ln w="28575">
            <a:solidFill>
              <a:srgbClr val="FF0000"/>
            </a:solidFill>
          </a:ln>
        </p:spPr>
        <p:txBody>
          <a:bodyPr rtlCol="0" anchor="ctr"/>
          <a:lstStyle/>
          <a:p>
            <a:pPr algn="ctr"/>
            <a:endParaRPr lang="en-US"/>
          </a:p>
        </p:txBody>
      </p:sp>
      <p:sp>
        <p:nvSpPr>
          <p:cNvPr id="2459" name="Oval 2458">
            <a:extLst>
              <a:ext uri="{FF2B5EF4-FFF2-40B4-BE49-F238E27FC236}">
                <a16:creationId xmlns:a16="http://schemas.microsoft.com/office/drawing/2014/main" id="{C918424E-1506-4157-9A58-3DC82417F0BF}"/>
              </a:ext>
            </a:extLst>
          </p:cNvPr>
          <p:cNvSpPr>
            <a:spLocks noChangeAspect="1"/>
          </p:cNvSpPr>
          <p:nvPr/>
        </p:nvSpPr>
        <p:spPr>
          <a:xfrm>
            <a:off x="4974971" y="3577755"/>
            <a:ext cx="161925" cy="164592"/>
          </a:xfrm>
          <a:prstGeom prst="ellipse">
            <a:avLst/>
          </a:prstGeom>
          <a:ln w="28575">
            <a:solidFill>
              <a:srgbClr val="FF0000"/>
            </a:solidFill>
          </a:ln>
        </p:spPr>
        <p:txBody>
          <a:bodyPr rtlCol="0" anchor="ctr"/>
          <a:lstStyle/>
          <a:p>
            <a:pPr algn="ctr"/>
            <a:endParaRPr lang="en-US"/>
          </a:p>
        </p:txBody>
      </p:sp>
      <p:sp>
        <p:nvSpPr>
          <p:cNvPr id="2460" name="Oval 2459">
            <a:extLst>
              <a:ext uri="{FF2B5EF4-FFF2-40B4-BE49-F238E27FC236}">
                <a16:creationId xmlns:a16="http://schemas.microsoft.com/office/drawing/2014/main" id="{CE820129-8714-4BFE-830A-68EB91A5E343}"/>
              </a:ext>
            </a:extLst>
          </p:cNvPr>
          <p:cNvSpPr>
            <a:spLocks noChangeAspect="1"/>
          </p:cNvSpPr>
          <p:nvPr/>
        </p:nvSpPr>
        <p:spPr>
          <a:xfrm>
            <a:off x="5219319" y="3577755"/>
            <a:ext cx="161925" cy="164592"/>
          </a:xfrm>
          <a:prstGeom prst="ellipse">
            <a:avLst/>
          </a:prstGeom>
          <a:ln w="28575">
            <a:solidFill>
              <a:srgbClr val="FF0000"/>
            </a:solidFill>
          </a:ln>
        </p:spPr>
        <p:txBody>
          <a:bodyPr rtlCol="0" anchor="ctr"/>
          <a:lstStyle/>
          <a:p>
            <a:pPr algn="ctr"/>
            <a:endParaRPr lang="en-US"/>
          </a:p>
        </p:txBody>
      </p:sp>
      <p:sp>
        <p:nvSpPr>
          <p:cNvPr id="2461" name="Oval 2460">
            <a:extLst>
              <a:ext uri="{FF2B5EF4-FFF2-40B4-BE49-F238E27FC236}">
                <a16:creationId xmlns:a16="http://schemas.microsoft.com/office/drawing/2014/main" id="{C01992F2-2A1B-4009-9094-9D2F1AD5B265}"/>
              </a:ext>
            </a:extLst>
          </p:cNvPr>
          <p:cNvSpPr>
            <a:spLocks noChangeAspect="1"/>
          </p:cNvSpPr>
          <p:nvPr/>
        </p:nvSpPr>
        <p:spPr>
          <a:xfrm>
            <a:off x="7418451" y="3577755"/>
            <a:ext cx="161925" cy="164592"/>
          </a:xfrm>
          <a:prstGeom prst="ellipse">
            <a:avLst/>
          </a:prstGeom>
          <a:ln w="28575">
            <a:solidFill>
              <a:srgbClr val="FF0000"/>
            </a:solidFill>
          </a:ln>
        </p:spPr>
        <p:txBody>
          <a:bodyPr rtlCol="0" anchor="ctr"/>
          <a:lstStyle/>
          <a:p>
            <a:pPr algn="ctr"/>
            <a:endParaRPr lang="en-US"/>
          </a:p>
        </p:txBody>
      </p:sp>
      <p:sp>
        <p:nvSpPr>
          <p:cNvPr id="2462" name="Oval 2461">
            <a:extLst>
              <a:ext uri="{FF2B5EF4-FFF2-40B4-BE49-F238E27FC236}">
                <a16:creationId xmlns:a16="http://schemas.microsoft.com/office/drawing/2014/main" id="{1EFBE4A9-3594-4A8C-A505-12703E75F455}"/>
              </a:ext>
            </a:extLst>
          </p:cNvPr>
          <p:cNvSpPr>
            <a:spLocks noChangeAspect="1"/>
          </p:cNvSpPr>
          <p:nvPr/>
        </p:nvSpPr>
        <p:spPr>
          <a:xfrm>
            <a:off x="7662799" y="3577755"/>
            <a:ext cx="161925" cy="164592"/>
          </a:xfrm>
          <a:prstGeom prst="ellipse">
            <a:avLst/>
          </a:prstGeom>
          <a:ln w="28575">
            <a:solidFill>
              <a:srgbClr val="FF0000"/>
            </a:solidFill>
          </a:ln>
        </p:spPr>
        <p:txBody>
          <a:bodyPr rtlCol="0" anchor="ctr"/>
          <a:lstStyle/>
          <a:p>
            <a:pPr algn="ctr"/>
            <a:endParaRPr lang="en-US"/>
          </a:p>
        </p:txBody>
      </p:sp>
      <p:sp>
        <p:nvSpPr>
          <p:cNvPr id="2463" name="Oval 2462">
            <a:extLst>
              <a:ext uri="{FF2B5EF4-FFF2-40B4-BE49-F238E27FC236}">
                <a16:creationId xmlns:a16="http://schemas.microsoft.com/office/drawing/2014/main" id="{6EC9CA19-1A4F-4C6E-9A81-62B074106894}"/>
              </a:ext>
            </a:extLst>
          </p:cNvPr>
          <p:cNvSpPr>
            <a:spLocks noChangeAspect="1"/>
          </p:cNvSpPr>
          <p:nvPr/>
        </p:nvSpPr>
        <p:spPr>
          <a:xfrm>
            <a:off x="7907147" y="3577755"/>
            <a:ext cx="161925" cy="164592"/>
          </a:xfrm>
          <a:prstGeom prst="ellipse">
            <a:avLst/>
          </a:prstGeom>
          <a:ln w="28575">
            <a:solidFill>
              <a:srgbClr val="FF0000"/>
            </a:solidFill>
          </a:ln>
        </p:spPr>
        <p:txBody>
          <a:bodyPr rtlCol="0" anchor="ctr"/>
          <a:lstStyle/>
          <a:p>
            <a:pPr algn="ctr"/>
            <a:endParaRPr lang="en-US"/>
          </a:p>
        </p:txBody>
      </p:sp>
      <p:sp>
        <p:nvSpPr>
          <p:cNvPr id="2464" name="Oval 2463">
            <a:extLst>
              <a:ext uri="{FF2B5EF4-FFF2-40B4-BE49-F238E27FC236}">
                <a16:creationId xmlns:a16="http://schemas.microsoft.com/office/drawing/2014/main" id="{295D6FC6-969B-472A-808D-71D8C89399DD}"/>
              </a:ext>
            </a:extLst>
          </p:cNvPr>
          <p:cNvSpPr>
            <a:spLocks noChangeAspect="1"/>
          </p:cNvSpPr>
          <p:nvPr/>
        </p:nvSpPr>
        <p:spPr>
          <a:xfrm>
            <a:off x="8151495" y="3577755"/>
            <a:ext cx="161925" cy="164592"/>
          </a:xfrm>
          <a:prstGeom prst="ellipse">
            <a:avLst/>
          </a:prstGeom>
          <a:ln w="28575">
            <a:solidFill>
              <a:srgbClr val="FF0000"/>
            </a:solidFill>
          </a:ln>
        </p:spPr>
        <p:txBody>
          <a:bodyPr rtlCol="0" anchor="ctr"/>
          <a:lstStyle/>
          <a:p>
            <a:pPr algn="ctr"/>
            <a:endParaRPr lang="en-US"/>
          </a:p>
        </p:txBody>
      </p:sp>
      <p:sp>
        <p:nvSpPr>
          <p:cNvPr id="2465" name="Oval 2464">
            <a:extLst>
              <a:ext uri="{FF2B5EF4-FFF2-40B4-BE49-F238E27FC236}">
                <a16:creationId xmlns:a16="http://schemas.microsoft.com/office/drawing/2014/main" id="{07BD1221-B22B-42C8-BDB2-55EB61ECEFF4}"/>
              </a:ext>
            </a:extLst>
          </p:cNvPr>
          <p:cNvSpPr>
            <a:spLocks noChangeAspect="1"/>
          </p:cNvSpPr>
          <p:nvPr/>
        </p:nvSpPr>
        <p:spPr>
          <a:xfrm>
            <a:off x="6685407" y="3577755"/>
            <a:ext cx="161925" cy="164592"/>
          </a:xfrm>
          <a:prstGeom prst="ellipse">
            <a:avLst/>
          </a:prstGeom>
          <a:ln w="28575">
            <a:solidFill>
              <a:srgbClr val="FF0000"/>
            </a:solidFill>
          </a:ln>
        </p:spPr>
        <p:txBody>
          <a:bodyPr rtlCol="0" anchor="ctr"/>
          <a:lstStyle/>
          <a:p>
            <a:pPr algn="ctr"/>
            <a:endParaRPr lang="en-US"/>
          </a:p>
        </p:txBody>
      </p:sp>
      <p:sp>
        <p:nvSpPr>
          <p:cNvPr id="2466" name="Oval 2465">
            <a:extLst>
              <a:ext uri="{FF2B5EF4-FFF2-40B4-BE49-F238E27FC236}">
                <a16:creationId xmlns:a16="http://schemas.microsoft.com/office/drawing/2014/main" id="{E5BA0E77-77FB-43CB-A6A4-3739F23A18DB}"/>
              </a:ext>
            </a:extLst>
          </p:cNvPr>
          <p:cNvSpPr>
            <a:spLocks noChangeAspect="1"/>
          </p:cNvSpPr>
          <p:nvPr/>
        </p:nvSpPr>
        <p:spPr>
          <a:xfrm>
            <a:off x="6929755" y="3577755"/>
            <a:ext cx="161925" cy="164592"/>
          </a:xfrm>
          <a:prstGeom prst="ellipse">
            <a:avLst/>
          </a:prstGeom>
          <a:ln w="28575">
            <a:solidFill>
              <a:srgbClr val="FF0000"/>
            </a:solidFill>
          </a:ln>
        </p:spPr>
        <p:txBody>
          <a:bodyPr rtlCol="0" anchor="ctr"/>
          <a:lstStyle/>
          <a:p>
            <a:pPr algn="ctr"/>
            <a:endParaRPr lang="en-US"/>
          </a:p>
        </p:txBody>
      </p:sp>
      <p:sp>
        <p:nvSpPr>
          <p:cNvPr id="2467" name="Oval 2466">
            <a:extLst>
              <a:ext uri="{FF2B5EF4-FFF2-40B4-BE49-F238E27FC236}">
                <a16:creationId xmlns:a16="http://schemas.microsoft.com/office/drawing/2014/main" id="{241EB31A-27C5-4755-82D0-BCB35EA5C1A2}"/>
              </a:ext>
            </a:extLst>
          </p:cNvPr>
          <p:cNvSpPr>
            <a:spLocks noChangeAspect="1"/>
          </p:cNvSpPr>
          <p:nvPr/>
        </p:nvSpPr>
        <p:spPr>
          <a:xfrm>
            <a:off x="7174103" y="3577755"/>
            <a:ext cx="161925" cy="164592"/>
          </a:xfrm>
          <a:prstGeom prst="ellipse">
            <a:avLst/>
          </a:prstGeom>
          <a:ln w="28575">
            <a:solidFill>
              <a:srgbClr val="FF0000"/>
            </a:solidFill>
          </a:ln>
        </p:spPr>
        <p:txBody>
          <a:bodyPr rtlCol="0" anchor="ctr"/>
          <a:lstStyle/>
          <a:p>
            <a:pPr algn="ctr"/>
            <a:endParaRPr lang="en-US"/>
          </a:p>
        </p:txBody>
      </p:sp>
      <p:sp>
        <p:nvSpPr>
          <p:cNvPr id="2469" name="Oval 2468">
            <a:extLst>
              <a:ext uri="{FF2B5EF4-FFF2-40B4-BE49-F238E27FC236}">
                <a16:creationId xmlns:a16="http://schemas.microsoft.com/office/drawing/2014/main" id="{268E87CC-CE14-4324-BD90-97D73120F490}"/>
              </a:ext>
            </a:extLst>
          </p:cNvPr>
          <p:cNvSpPr>
            <a:spLocks noChangeAspect="1"/>
          </p:cNvSpPr>
          <p:nvPr/>
        </p:nvSpPr>
        <p:spPr>
          <a:xfrm>
            <a:off x="1554099" y="3820421"/>
            <a:ext cx="161925" cy="164592"/>
          </a:xfrm>
          <a:prstGeom prst="ellipse">
            <a:avLst/>
          </a:prstGeom>
          <a:ln w="28575">
            <a:solidFill>
              <a:srgbClr val="FF0000"/>
            </a:solidFill>
          </a:ln>
        </p:spPr>
        <p:txBody>
          <a:bodyPr rtlCol="0" anchor="ctr"/>
          <a:lstStyle/>
          <a:p>
            <a:pPr algn="ctr"/>
            <a:endParaRPr lang="en-US"/>
          </a:p>
        </p:txBody>
      </p:sp>
      <p:sp>
        <p:nvSpPr>
          <p:cNvPr id="2474" name="Oval 2473">
            <a:extLst>
              <a:ext uri="{FF2B5EF4-FFF2-40B4-BE49-F238E27FC236}">
                <a16:creationId xmlns:a16="http://schemas.microsoft.com/office/drawing/2014/main" id="{C71B42D3-0573-42EB-99B4-5AB8D29CFEF6}"/>
              </a:ext>
            </a:extLst>
          </p:cNvPr>
          <p:cNvSpPr>
            <a:spLocks noChangeAspect="1"/>
          </p:cNvSpPr>
          <p:nvPr/>
        </p:nvSpPr>
        <p:spPr>
          <a:xfrm>
            <a:off x="821055" y="3820421"/>
            <a:ext cx="161925" cy="164592"/>
          </a:xfrm>
          <a:prstGeom prst="ellipse">
            <a:avLst/>
          </a:prstGeom>
          <a:ln w="28575">
            <a:solidFill>
              <a:srgbClr val="FF0000"/>
            </a:solidFill>
          </a:ln>
        </p:spPr>
        <p:txBody>
          <a:bodyPr rtlCol="0" anchor="ctr"/>
          <a:lstStyle/>
          <a:p>
            <a:pPr algn="ctr"/>
            <a:endParaRPr lang="en-US"/>
          </a:p>
        </p:txBody>
      </p:sp>
      <p:sp>
        <p:nvSpPr>
          <p:cNvPr id="2477" name="Oval 2476">
            <a:extLst>
              <a:ext uri="{FF2B5EF4-FFF2-40B4-BE49-F238E27FC236}">
                <a16:creationId xmlns:a16="http://schemas.microsoft.com/office/drawing/2014/main" id="{CBF12F6A-3173-406C-8562-C217D31BE81A}"/>
              </a:ext>
            </a:extLst>
          </p:cNvPr>
          <p:cNvSpPr>
            <a:spLocks noChangeAspect="1"/>
          </p:cNvSpPr>
          <p:nvPr/>
        </p:nvSpPr>
        <p:spPr>
          <a:xfrm>
            <a:off x="3508883" y="3820421"/>
            <a:ext cx="161925" cy="164592"/>
          </a:xfrm>
          <a:prstGeom prst="ellipse">
            <a:avLst/>
          </a:prstGeom>
          <a:ln w="28575">
            <a:solidFill>
              <a:srgbClr val="FF0000"/>
            </a:solidFill>
          </a:ln>
        </p:spPr>
        <p:txBody>
          <a:bodyPr rtlCol="0" anchor="ctr"/>
          <a:lstStyle/>
          <a:p>
            <a:pPr algn="ctr"/>
            <a:endParaRPr lang="en-US"/>
          </a:p>
        </p:txBody>
      </p:sp>
      <p:sp>
        <p:nvSpPr>
          <p:cNvPr id="2478" name="Oval 2477">
            <a:extLst>
              <a:ext uri="{FF2B5EF4-FFF2-40B4-BE49-F238E27FC236}">
                <a16:creationId xmlns:a16="http://schemas.microsoft.com/office/drawing/2014/main" id="{E6FFCBE1-8A31-463C-8CB5-4F50EAF0EF23}"/>
              </a:ext>
            </a:extLst>
          </p:cNvPr>
          <p:cNvSpPr>
            <a:spLocks noChangeAspect="1"/>
          </p:cNvSpPr>
          <p:nvPr/>
        </p:nvSpPr>
        <p:spPr>
          <a:xfrm>
            <a:off x="3753231" y="3820421"/>
            <a:ext cx="161925" cy="164592"/>
          </a:xfrm>
          <a:prstGeom prst="ellipse">
            <a:avLst/>
          </a:prstGeom>
          <a:ln w="28575">
            <a:solidFill>
              <a:srgbClr val="FF0000"/>
            </a:solidFill>
          </a:ln>
        </p:spPr>
        <p:txBody>
          <a:bodyPr rtlCol="0" anchor="ctr"/>
          <a:lstStyle/>
          <a:p>
            <a:pPr algn="ctr"/>
            <a:endParaRPr lang="en-US"/>
          </a:p>
        </p:txBody>
      </p:sp>
      <p:sp>
        <p:nvSpPr>
          <p:cNvPr id="2479" name="Oval 2478">
            <a:extLst>
              <a:ext uri="{FF2B5EF4-FFF2-40B4-BE49-F238E27FC236}">
                <a16:creationId xmlns:a16="http://schemas.microsoft.com/office/drawing/2014/main" id="{073100F3-EA25-4AB9-8387-70231069ADD3}"/>
              </a:ext>
            </a:extLst>
          </p:cNvPr>
          <p:cNvSpPr>
            <a:spLocks noChangeAspect="1"/>
          </p:cNvSpPr>
          <p:nvPr/>
        </p:nvSpPr>
        <p:spPr>
          <a:xfrm>
            <a:off x="3997579" y="3820421"/>
            <a:ext cx="161925" cy="164592"/>
          </a:xfrm>
          <a:prstGeom prst="ellipse">
            <a:avLst/>
          </a:prstGeom>
          <a:ln w="28575">
            <a:solidFill>
              <a:srgbClr val="FF0000"/>
            </a:solidFill>
          </a:ln>
        </p:spPr>
        <p:txBody>
          <a:bodyPr rtlCol="0" anchor="ctr"/>
          <a:lstStyle/>
          <a:p>
            <a:pPr algn="ctr"/>
            <a:endParaRPr lang="en-US"/>
          </a:p>
        </p:txBody>
      </p:sp>
      <p:sp>
        <p:nvSpPr>
          <p:cNvPr id="2482" name="Oval 2481">
            <a:extLst>
              <a:ext uri="{FF2B5EF4-FFF2-40B4-BE49-F238E27FC236}">
                <a16:creationId xmlns:a16="http://schemas.microsoft.com/office/drawing/2014/main" id="{8BD8DA71-A7BC-4CF4-9A7B-5BB265517CF3}"/>
              </a:ext>
            </a:extLst>
          </p:cNvPr>
          <p:cNvSpPr>
            <a:spLocks noChangeAspect="1"/>
          </p:cNvSpPr>
          <p:nvPr/>
        </p:nvSpPr>
        <p:spPr>
          <a:xfrm>
            <a:off x="2775839" y="3820421"/>
            <a:ext cx="161925" cy="164592"/>
          </a:xfrm>
          <a:prstGeom prst="ellipse">
            <a:avLst/>
          </a:prstGeom>
          <a:ln w="28575">
            <a:solidFill>
              <a:srgbClr val="FF0000"/>
            </a:solidFill>
          </a:ln>
        </p:spPr>
        <p:txBody>
          <a:bodyPr rtlCol="0" anchor="ctr"/>
          <a:lstStyle/>
          <a:p>
            <a:pPr algn="ctr"/>
            <a:endParaRPr lang="en-US"/>
          </a:p>
        </p:txBody>
      </p:sp>
      <p:sp>
        <p:nvSpPr>
          <p:cNvPr id="2483" name="Oval 2482">
            <a:extLst>
              <a:ext uri="{FF2B5EF4-FFF2-40B4-BE49-F238E27FC236}">
                <a16:creationId xmlns:a16="http://schemas.microsoft.com/office/drawing/2014/main" id="{08605FF2-E174-4689-86C8-FF98A22F74C7}"/>
              </a:ext>
            </a:extLst>
          </p:cNvPr>
          <p:cNvSpPr>
            <a:spLocks noChangeAspect="1"/>
          </p:cNvSpPr>
          <p:nvPr/>
        </p:nvSpPr>
        <p:spPr>
          <a:xfrm>
            <a:off x="3020187" y="3820421"/>
            <a:ext cx="161925" cy="164592"/>
          </a:xfrm>
          <a:prstGeom prst="ellipse">
            <a:avLst/>
          </a:prstGeom>
          <a:ln w="28575">
            <a:solidFill>
              <a:srgbClr val="FF0000"/>
            </a:solidFill>
          </a:ln>
        </p:spPr>
        <p:txBody>
          <a:bodyPr rtlCol="0" anchor="ctr"/>
          <a:lstStyle/>
          <a:p>
            <a:pPr algn="ctr"/>
            <a:endParaRPr lang="en-US"/>
          </a:p>
        </p:txBody>
      </p:sp>
      <p:sp>
        <p:nvSpPr>
          <p:cNvPr id="2484" name="Oval 2483">
            <a:extLst>
              <a:ext uri="{FF2B5EF4-FFF2-40B4-BE49-F238E27FC236}">
                <a16:creationId xmlns:a16="http://schemas.microsoft.com/office/drawing/2014/main" id="{7C437F21-BB9B-4CBE-957A-91E731DA45D9}"/>
              </a:ext>
            </a:extLst>
          </p:cNvPr>
          <p:cNvSpPr>
            <a:spLocks noChangeAspect="1"/>
          </p:cNvSpPr>
          <p:nvPr/>
        </p:nvSpPr>
        <p:spPr>
          <a:xfrm>
            <a:off x="3264535" y="3820421"/>
            <a:ext cx="161925" cy="164592"/>
          </a:xfrm>
          <a:prstGeom prst="ellipse">
            <a:avLst/>
          </a:prstGeom>
          <a:ln w="28575">
            <a:solidFill>
              <a:srgbClr val="FF0000"/>
            </a:solidFill>
          </a:ln>
        </p:spPr>
        <p:txBody>
          <a:bodyPr rtlCol="0" anchor="ctr"/>
          <a:lstStyle/>
          <a:p>
            <a:pPr algn="ctr"/>
            <a:endParaRPr lang="en-US"/>
          </a:p>
        </p:txBody>
      </p:sp>
      <p:sp>
        <p:nvSpPr>
          <p:cNvPr id="2485" name="Oval 2484">
            <a:extLst>
              <a:ext uri="{FF2B5EF4-FFF2-40B4-BE49-F238E27FC236}">
                <a16:creationId xmlns:a16="http://schemas.microsoft.com/office/drawing/2014/main" id="{EED0CA94-2CFE-4748-95E9-0B623A4B0E23}"/>
              </a:ext>
            </a:extLst>
          </p:cNvPr>
          <p:cNvSpPr>
            <a:spLocks noChangeAspect="1"/>
          </p:cNvSpPr>
          <p:nvPr/>
        </p:nvSpPr>
        <p:spPr>
          <a:xfrm>
            <a:off x="5463667" y="3820421"/>
            <a:ext cx="161925" cy="164592"/>
          </a:xfrm>
          <a:prstGeom prst="ellipse">
            <a:avLst/>
          </a:prstGeom>
          <a:ln w="28575">
            <a:solidFill>
              <a:srgbClr val="FF0000"/>
            </a:solidFill>
          </a:ln>
        </p:spPr>
        <p:txBody>
          <a:bodyPr rtlCol="0" anchor="ctr"/>
          <a:lstStyle/>
          <a:p>
            <a:pPr algn="ctr"/>
            <a:endParaRPr lang="en-US"/>
          </a:p>
        </p:txBody>
      </p:sp>
      <p:sp>
        <p:nvSpPr>
          <p:cNvPr id="2486" name="Oval 2485">
            <a:extLst>
              <a:ext uri="{FF2B5EF4-FFF2-40B4-BE49-F238E27FC236}">
                <a16:creationId xmlns:a16="http://schemas.microsoft.com/office/drawing/2014/main" id="{D0A4EB96-6488-498E-A100-3975FB808B62}"/>
              </a:ext>
            </a:extLst>
          </p:cNvPr>
          <p:cNvSpPr>
            <a:spLocks noChangeAspect="1"/>
          </p:cNvSpPr>
          <p:nvPr/>
        </p:nvSpPr>
        <p:spPr>
          <a:xfrm>
            <a:off x="5708015" y="3820421"/>
            <a:ext cx="161925" cy="164592"/>
          </a:xfrm>
          <a:prstGeom prst="ellipse">
            <a:avLst/>
          </a:prstGeom>
          <a:ln w="28575">
            <a:solidFill>
              <a:srgbClr val="FF0000"/>
            </a:solidFill>
          </a:ln>
        </p:spPr>
        <p:txBody>
          <a:bodyPr rtlCol="0" anchor="ctr"/>
          <a:lstStyle/>
          <a:p>
            <a:pPr algn="ctr"/>
            <a:endParaRPr lang="en-US"/>
          </a:p>
        </p:txBody>
      </p:sp>
      <p:sp>
        <p:nvSpPr>
          <p:cNvPr id="2487" name="Oval 2486">
            <a:extLst>
              <a:ext uri="{FF2B5EF4-FFF2-40B4-BE49-F238E27FC236}">
                <a16:creationId xmlns:a16="http://schemas.microsoft.com/office/drawing/2014/main" id="{0AED5D47-7E1B-4038-8F7B-01DFB44DF911}"/>
              </a:ext>
            </a:extLst>
          </p:cNvPr>
          <p:cNvSpPr>
            <a:spLocks noChangeAspect="1"/>
          </p:cNvSpPr>
          <p:nvPr/>
        </p:nvSpPr>
        <p:spPr>
          <a:xfrm>
            <a:off x="5952363" y="3820421"/>
            <a:ext cx="161925" cy="164592"/>
          </a:xfrm>
          <a:prstGeom prst="ellipse">
            <a:avLst/>
          </a:prstGeom>
          <a:ln w="28575">
            <a:solidFill>
              <a:srgbClr val="FF0000"/>
            </a:solidFill>
          </a:ln>
        </p:spPr>
        <p:txBody>
          <a:bodyPr rtlCol="0" anchor="ctr"/>
          <a:lstStyle/>
          <a:p>
            <a:pPr algn="ctr"/>
            <a:endParaRPr lang="en-US"/>
          </a:p>
        </p:txBody>
      </p:sp>
      <p:sp>
        <p:nvSpPr>
          <p:cNvPr id="2488" name="Oval 2487">
            <a:extLst>
              <a:ext uri="{FF2B5EF4-FFF2-40B4-BE49-F238E27FC236}">
                <a16:creationId xmlns:a16="http://schemas.microsoft.com/office/drawing/2014/main" id="{6CA214E7-3D42-486C-B1E2-22CAD53F98DE}"/>
              </a:ext>
            </a:extLst>
          </p:cNvPr>
          <p:cNvSpPr>
            <a:spLocks noChangeAspect="1"/>
          </p:cNvSpPr>
          <p:nvPr/>
        </p:nvSpPr>
        <p:spPr>
          <a:xfrm>
            <a:off x="6196711" y="3820421"/>
            <a:ext cx="161925" cy="164592"/>
          </a:xfrm>
          <a:prstGeom prst="ellipse">
            <a:avLst/>
          </a:prstGeom>
          <a:ln w="28575">
            <a:solidFill>
              <a:srgbClr val="FF0000"/>
            </a:solidFill>
          </a:ln>
        </p:spPr>
        <p:txBody>
          <a:bodyPr rtlCol="0" anchor="ctr"/>
          <a:lstStyle/>
          <a:p>
            <a:pPr algn="ctr"/>
            <a:endParaRPr lang="en-US"/>
          </a:p>
        </p:txBody>
      </p:sp>
      <p:sp>
        <p:nvSpPr>
          <p:cNvPr id="2492" name="Oval 2491">
            <a:extLst>
              <a:ext uri="{FF2B5EF4-FFF2-40B4-BE49-F238E27FC236}">
                <a16:creationId xmlns:a16="http://schemas.microsoft.com/office/drawing/2014/main" id="{EF062D22-E77E-47EF-99DB-4CE1B1932E95}"/>
              </a:ext>
            </a:extLst>
          </p:cNvPr>
          <p:cNvSpPr>
            <a:spLocks noChangeAspect="1"/>
          </p:cNvSpPr>
          <p:nvPr/>
        </p:nvSpPr>
        <p:spPr>
          <a:xfrm>
            <a:off x="5219319" y="3820421"/>
            <a:ext cx="161925" cy="164592"/>
          </a:xfrm>
          <a:prstGeom prst="ellipse">
            <a:avLst/>
          </a:prstGeom>
          <a:ln w="28575">
            <a:solidFill>
              <a:srgbClr val="FF0000"/>
            </a:solidFill>
          </a:ln>
        </p:spPr>
        <p:txBody>
          <a:bodyPr rtlCol="0" anchor="ctr"/>
          <a:lstStyle/>
          <a:p>
            <a:pPr algn="ctr"/>
            <a:endParaRPr lang="en-US"/>
          </a:p>
        </p:txBody>
      </p:sp>
      <p:sp>
        <p:nvSpPr>
          <p:cNvPr id="2493" name="Oval 2492">
            <a:extLst>
              <a:ext uri="{FF2B5EF4-FFF2-40B4-BE49-F238E27FC236}">
                <a16:creationId xmlns:a16="http://schemas.microsoft.com/office/drawing/2014/main" id="{DBCE7F8D-1F23-4BAB-8404-399C24F34FB8}"/>
              </a:ext>
            </a:extLst>
          </p:cNvPr>
          <p:cNvSpPr>
            <a:spLocks noChangeAspect="1"/>
          </p:cNvSpPr>
          <p:nvPr/>
        </p:nvSpPr>
        <p:spPr>
          <a:xfrm>
            <a:off x="7418451" y="3820421"/>
            <a:ext cx="161925" cy="164592"/>
          </a:xfrm>
          <a:prstGeom prst="ellipse">
            <a:avLst/>
          </a:prstGeom>
          <a:ln w="28575">
            <a:solidFill>
              <a:srgbClr val="FF0000"/>
            </a:solidFill>
          </a:ln>
        </p:spPr>
        <p:txBody>
          <a:bodyPr rtlCol="0" anchor="ctr"/>
          <a:lstStyle/>
          <a:p>
            <a:pPr algn="ctr"/>
            <a:endParaRPr lang="en-US"/>
          </a:p>
        </p:txBody>
      </p:sp>
      <p:sp>
        <p:nvSpPr>
          <p:cNvPr id="2496" name="Oval 2495">
            <a:extLst>
              <a:ext uri="{FF2B5EF4-FFF2-40B4-BE49-F238E27FC236}">
                <a16:creationId xmlns:a16="http://schemas.microsoft.com/office/drawing/2014/main" id="{B7AAAEA1-DFC6-4433-B1E0-110A2CDEC888}"/>
              </a:ext>
            </a:extLst>
          </p:cNvPr>
          <p:cNvSpPr>
            <a:spLocks noChangeAspect="1"/>
          </p:cNvSpPr>
          <p:nvPr/>
        </p:nvSpPr>
        <p:spPr>
          <a:xfrm>
            <a:off x="8151495" y="3820421"/>
            <a:ext cx="161925" cy="164592"/>
          </a:xfrm>
          <a:prstGeom prst="ellipse">
            <a:avLst/>
          </a:prstGeom>
          <a:ln w="28575">
            <a:solidFill>
              <a:srgbClr val="FF0000"/>
            </a:solidFill>
          </a:ln>
        </p:spPr>
        <p:txBody>
          <a:bodyPr rtlCol="0" anchor="ctr"/>
          <a:lstStyle/>
          <a:p>
            <a:pPr algn="ctr"/>
            <a:endParaRPr lang="en-US"/>
          </a:p>
        </p:txBody>
      </p:sp>
      <p:sp>
        <p:nvSpPr>
          <p:cNvPr id="2509" name="Oval 2508">
            <a:extLst>
              <a:ext uri="{FF2B5EF4-FFF2-40B4-BE49-F238E27FC236}">
                <a16:creationId xmlns:a16="http://schemas.microsoft.com/office/drawing/2014/main" id="{8CA96148-AB5F-4E31-8F46-CD097EF04DF8}"/>
              </a:ext>
            </a:extLst>
          </p:cNvPr>
          <p:cNvSpPr>
            <a:spLocks noChangeAspect="1"/>
          </p:cNvSpPr>
          <p:nvPr/>
        </p:nvSpPr>
        <p:spPr>
          <a:xfrm>
            <a:off x="3508883" y="665763"/>
            <a:ext cx="161925" cy="164592"/>
          </a:xfrm>
          <a:prstGeom prst="ellipse">
            <a:avLst/>
          </a:prstGeom>
          <a:ln w="28575">
            <a:solidFill>
              <a:srgbClr val="FF0000"/>
            </a:solidFill>
          </a:ln>
        </p:spPr>
        <p:txBody>
          <a:bodyPr rtlCol="0" anchor="ctr"/>
          <a:lstStyle/>
          <a:p>
            <a:pPr algn="ctr"/>
            <a:endParaRPr lang="en-US"/>
          </a:p>
        </p:txBody>
      </p:sp>
      <p:sp>
        <p:nvSpPr>
          <p:cNvPr id="2510" name="Oval 2509">
            <a:extLst>
              <a:ext uri="{FF2B5EF4-FFF2-40B4-BE49-F238E27FC236}">
                <a16:creationId xmlns:a16="http://schemas.microsoft.com/office/drawing/2014/main" id="{8C38116B-A52A-4CBE-A9FC-DEC2CCC59EA7}"/>
              </a:ext>
            </a:extLst>
          </p:cNvPr>
          <p:cNvSpPr>
            <a:spLocks noChangeAspect="1"/>
          </p:cNvSpPr>
          <p:nvPr/>
        </p:nvSpPr>
        <p:spPr>
          <a:xfrm>
            <a:off x="3753231" y="665763"/>
            <a:ext cx="161925" cy="164592"/>
          </a:xfrm>
          <a:prstGeom prst="ellipse">
            <a:avLst/>
          </a:prstGeom>
          <a:ln w="28575">
            <a:solidFill>
              <a:srgbClr val="FF0000"/>
            </a:solidFill>
          </a:ln>
        </p:spPr>
        <p:txBody>
          <a:bodyPr rtlCol="0" anchor="ctr"/>
          <a:lstStyle/>
          <a:p>
            <a:pPr algn="ctr"/>
            <a:endParaRPr lang="en-US"/>
          </a:p>
        </p:txBody>
      </p:sp>
      <p:sp>
        <p:nvSpPr>
          <p:cNvPr id="2511" name="Oval 2510">
            <a:extLst>
              <a:ext uri="{FF2B5EF4-FFF2-40B4-BE49-F238E27FC236}">
                <a16:creationId xmlns:a16="http://schemas.microsoft.com/office/drawing/2014/main" id="{43676429-DF7B-415B-B520-984D3C571659}"/>
              </a:ext>
            </a:extLst>
          </p:cNvPr>
          <p:cNvSpPr>
            <a:spLocks noChangeAspect="1"/>
          </p:cNvSpPr>
          <p:nvPr/>
        </p:nvSpPr>
        <p:spPr>
          <a:xfrm>
            <a:off x="3997579" y="665763"/>
            <a:ext cx="161925" cy="164592"/>
          </a:xfrm>
          <a:prstGeom prst="ellipse">
            <a:avLst/>
          </a:prstGeom>
          <a:ln w="28575">
            <a:solidFill>
              <a:srgbClr val="FF0000"/>
            </a:solidFill>
          </a:ln>
        </p:spPr>
        <p:txBody>
          <a:bodyPr rtlCol="0" anchor="ctr"/>
          <a:lstStyle/>
          <a:p>
            <a:pPr algn="ctr"/>
            <a:endParaRPr lang="en-US"/>
          </a:p>
        </p:txBody>
      </p:sp>
      <p:sp>
        <p:nvSpPr>
          <p:cNvPr id="2513" name="Oval 2512">
            <a:extLst>
              <a:ext uri="{FF2B5EF4-FFF2-40B4-BE49-F238E27FC236}">
                <a16:creationId xmlns:a16="http://schemas.microsoft.com/office/drawing/2014/main" id="{7E6726D0-40A3-45C7-BBF2-DDB1140F5776}"/>
              </a:ext>
            </a:extLst>
          </p:cNvPr>
          <p:cNvSpPr>
            <a:spLocks noChangeAspect="1"/>
          </p:cNvSpPr>
          <p:nvPr/>
        </p:nvSpPr>
        <p:spPr>
          <a:xfrm>
            <a:off x="4486275" y="665763"/>
            <a:ext cx="161925" cy="164592"/>
          </a:xfrm>
          <a:prstGeom prst="ellipse">
            <a:avLst/>
          </a:prstGeom>
          <a:ln w="28575">
            <a:solidFill>
              <a:srgbClr val="FF0000"/>
            </a:solidFill>
          </a:ln>
        </p:spPr>
        <p:txBody>
          <a:bodyPr rtlCol="0" anchor="ctr"/>
          <a:lstStyle/>
          <a:p>
            <a:pPr algn="ctr"/>
            <a:endParaRPr lang="en-US"/>
          </a:p>
        </p:txBody>
      </p:sp>
      <p:sp>
        <p:nvSpPr>
          <p:cNvPr id="2516" name="Oval 2515">
            <a:extLst>
              <a:ext uri="{FF2B5EF4-FFF2-40B4-BE49-F238E27FC236}">
                <a16:creationId xmlns:a16="http://schemas.microsoft.com/office/drawing/2014/main" id="{CAC40561-98F2-4CFB-B7E7-C722FC6668CB}"/>
              </a:ext>
            </a:extLst>
          </p:cNvPr>
          <p:cNvSpPr>
            <a:spLocks noChangeAspect="1"/>
          </p:cNvSpPr>
          <p:nvPr/>
        </p:nvSpPr>
        <p:spPr>
          <a:xfrm>
            <a:off x="3264535" y="665763"/>
            <a:ext cx="161925" cy="164592"/>
          </a:xfrm>
          <a:prstGeom prst="ellipse">
            <a:avLst/>
          </a:prstGeom>
          <a:ln w="28575">
            <a:solidFill>
              <a:srgbClr val="FF0000"/>
            </a:solidFill>
          </a:ln>
        </p:spPr>
        <p:txBody>
          <a:bodyPr rtlCol="0" anchor="ctr"/>
          <a:lstStyle/>
          <a:p>
            <a:pPr algn="ctr"/>
            <a:endParaRPr lang="en-US"/>
          </a:p>
        </p:txBody>
      </p:sp>
      <p:sp>
        <p:nvSpPr>
          <p:cNvPr id="2517" name="Oval 2516">
            <a:extLst>
              <a:ext uri="{FF2B5EF4-FFF2-40B4-BE49-F238E27FC236}">
                <a16:creationId xmlns:a16="http://schemas.microsoft.com/office/drawing/2014/main" id="{0555AF2C-FA98-4F6E-83C0-4B48F55134DE}"/>
              </a:ext>
            </a:extLst>
          </p:cNvPr>
          <p:cNvSpPr>
            <a:spLocks noChangeAspect="1"/>
          </p:cNvSpPr>
          <p:nvPr/>
        </p:nvSpPr>
        <p:spPr>
          <a:xfrm>
            <a:off x="5463667" y="665763"/>
            <a:ext cx="161925" cy="164592"/>
          </a:xfrm>
          <a:prstGeom prst="ellipse">
            <a:avLst/>
          </a:prstGeom>
          <a:ln w="28575">
            <a:solidFill>
              <a:srgbClr val="FF0000"/>
            </a:solidFill>
          </a:ln>
        </p:spPr>
        <p:txBody>
          <a:bodyPr rtlCol="0" anchor="ctr"/>
          <a:lstStyle/>
          <a:p>
            <a:pPr algn="ctr"/>
            <a:endParaRPr lang="en-US"/>
          </a:p>
        </p:txBody>
      </p:sp>
      <p:sp>
        <p:nvSpPr>
          <p:cNvPr id="2518" name="Oval 2517">
            <a:extLst>
              <a:ext uri="{FF2B5EF4-FFF2-40B4-BE49-F238E27FC236}">
                <a16:creationId xmlns:a16="http://schemas.microsoft.com/office/drawing/2014/main" id="{18690C29-E3EC-4031-B20B-F943983162A7}"/>
              </a:ext>
            </a:extLst>
          </p:cNvPr>
          <p:cNvSpPr>
            <a:spLocks noChangeAspect="1"/>
          </p:cNvSpPr>
          <p:nvPr/>
        </p:nvSpPr>
        <p:spPr>
          <a:xfrm>
            <a:off x="5708015" y="665763"/>
            <a:ext cx="161925" cy="164592"/>
          </a:xfrm>
          <a:prstGeom prst="ellipse">
            <a:avLst/>
          </a:prstGeom>
          <a:ln w="28575">
            <a:solidFill>
              <a:srgbClr val="FF0000"/>
            </a:solidFill>
          </a:ln>
        </p:spPr>
        <p:txBody>
          <a:bodyPr rtlCol="0" anchor="ctr"/>
          <a:lstStyle/>
          <a:p>
            <a:pPr algn="ctr"/>
            <a:endParaRPr lang="en-US"/>
          </a:p>
        </p:txBody>
      </p:sp>
      <p:sp>
        <p:nvSpPr>
          <p:cNvPr id="2523" name="Oval 2522">
            <a:extLst>
              <a:ext uri="{FF2B5EF4-FFF2-40B4-BE49-F238E27FC236}">
                <a16:creationId xmlns:a16="http://schemas.microsoft.com/office/drawing/2014/main" id="{9A77D181-7869-444D-B18E-C6E442E69E0B}"/>
              </a:ext>
            </a:extLst>
          </p:cNvPr>
          <p:cNvSpPr>
            <a:spLocks noChangeAspect="1"/>
          </p:cNvSpPr>
          <p:nvPr/>
        </p:nvSpPr>
        <p:spPr>
          <a:xfrm>
            <a:off x="4974971" y="665763"/>
            <a:ext cx="161925" cy="164592"/>
          </a:xfrm>
          <a:prstGeom prst="ellipse">
            <a:avLst/>
          </a:prstGeom>
          <a:ln w="28575">
            <a:solidFill>
              <a:srgbClr val="FF0000"/>
            </a:solidFill>
          </a:ln>
        </p:spPr>
        <p:txBody>
          <a:bodyPr rtlCol="0" anchor="ctr"/>
          <a:lstStyle/>
          <a:p>
            <a:pPr algn="ctr"/>
            <a:endParaRPr lang="en-US"/>
          </a:p>
        </p:txBody>
      </p:sp>
      <p:sp>
        <p:nvSpPr>
          <p:cNvPr id="2524" name="Oval 2523">
            <a:extLst>
              <a:ext uri="{FF2B5EF4-FFF2-40B4-BE49-F238E27FC236}">
                <a16:creationId xmlns:a16="http://schemas.microsoft.com/office/drawing/2014/main" id="{F92B6A77-B4BA-4A24-85F7-D4A1DE2CD9AF}"/>
              </a:ext>
            </a:extLst>
          </p:cNvPr>
          <p:cNvSpPr>
            <a:spLocks noChangeAspect="1"/>
          </p:cNvSpPr>
          <p:nvPr/>
        </p:nvSpPr>
        <p:spPr>
          <a:xfrm>
            <a:off x="5219319" y="665763"/>
            <a:ext cx="161925" cy="164592"/>
          </a:xfrm>
          <a:prstGeom prst="ellipse">
            <a:avLst/>
          </a:prstGeom>
          <a:ln w="28575">
            <a:solidFill>
              <a:srgbClr val="FF0000"/>
            </a:solidFill>
          </a:ln>
        </p:spPr>
        <p:txBody>
          <a:bodyPr rtlCol="0" anchor="ctr"/>
          <a:lstStyle/>
          <a:p>
            <a:pPr algn="ctr"/>
            <a:endParaRPr lang="en-US"/>
          </a:p>
        </p:txBody>
      </p:sp>
      <p:sp>
        <p:nvSpPr>
          <p:cNvPr id="2537" name="Oval 2536">
            <a:extLst>
              <a:ext uri="{FF2B5EF4-FFF2-40B4-BE49-F238E27FC236}">
                <a16:creationId xmlns:a16="http://schemas.microsoft.com/office/drawing/2014/main" id="{A2E02207-EE50-4FC6-B808-F25354A6A10A}"/>
              </a:ext>
            </a:extLst>
          </p:cNvPr>
          <p:cNvSpPr>
            <a:spLocks noChangeAspect="1"/>
          </p:cNvSpPr>
          <p:nvPr/>
        </p:nvSpPr>
        <p:spPr>
          <a:xfrm>
            <a:off x="2531491" y="908429"/>
            <a:ext cx="161925" cy="164592"/>
          </a:xfrm>
          <a:prstGeom prst="ellipse">
            <a:avLst/>
          </a:prstGeom>
          <a:ln w="28575">
            <a:solidFill>
              <a:srgbClr val="FF0000"/>
            </a:solidFill>
          </a:ln>
        </p:spPr>
        <p:txBody>
          <a:bodyPr rtlCol="0" anchor="ctr"/>
          <a:lstStyle/>
          <a:p>
            <a:pPr algn="ctr"/>
            <a:endParaRPr lang="en-US"/>
          </a:p>
        </p:txBody>
      </p:sp>
      <p:sp>
        <p:nvSpPr>
          <p:cNvPr id="2541" name="Oval 2540">
            <a:extLst>
              <a:ext uri="{FF2B5EF4-FFF2-40B4-BE49-F238E27FC236}">
                <a16:creationId xmlns:a16="http://schemas.microsoft.com/office/drawing/2014/main" id="{3CD44FE2-9452-4D9E-917F-24E050E5C1BB}"/>
              </a:ext>
            </a:extLst>
          </p:cNvPr>
          <p:cNvSpPr>
            <a:spLocks noChangeAspect="1"/>
          </p:cNvSpPr>
          <p:nvPr/>
        </p:nvSpPr>
        <p:spPr>
          <a:xfrm>
            <a:off x="3508883" y="908429"/>
            <a:ext cx="161925" cy="164592"/>
          </a:xfrm>
          <a:prstGeom prst="ellipse">
            <a:avLst/>
          </a:prstGeom>
          <a:ln w="28575">
            <a:solidFill>
              <a:srgbClr val="FF0000"/>
            </a:solidFill>
          </a:ln>
        </p:spPr>
        <p:txBody>
          <a:bodyPr rtlCol="0" anchor="ctr"/>
          <a:lstStyle/>
          <a:p>
            <a:pPr algn="ctr"/>
            <a:endParaRPr lang="en-US"/>
          </a:p>
        </p:txBody>
      </p:sp>
      <p:sp>
        <p:nvSpPr>
          <p:cNvPr id="2542" name="Oval 2541">
            <a:extLst>
              <a:ext uri="{FF2B5EF4-FFF2-40B4-BE49-F238E27FC236}">
                <a16:creationId xmlns:a16="http://schemas.microsoft.com/office/drawing/2014/main" id="{3275F9D4-A686-46CD-B97E-9F7486D0E5C7}"/>
              </a:ext>
            </a:extLst>
          </p:cNvPr>
          <p:cNvSpPr>
            <a:spLocks noChangeAspect="1"/>
          </p:cNvSpPr>
          <p:nvPr/>
        </p:nvSpPr>
        <p:spPr>
          <a:xfrm>
            <a:off x="3753231" y="908429"/>
            <a:ext cx="161925" cy="164592"/>
          </a:xfrm>
          <a:prstGeom prst="ellipse">
            <a:avLst/>
          </a:prstGeom>
          <a:ln w="28575">
            <a:solidFill>
              <a:srgbClr val="FF0000"/>
            </a:solidFill>
          </a:ln>
        </p:spPr>
        <p:txBody>
          <a:bodyPr rtlCol="0" anchor="ctr"/>
          <a:lstStyle/>
          <a:p>
            <a:pPr algn="ctr"/>
            <a:endParaRPr lang="en-US"/>
          </a:p>
        </p:txBody>
      </p:sp>
      <p:sp>
        <p:nvSpPr>
          <p:cNvPr id="2543" name="Oval 2542">
            <a:extLst>
              <a:ext uri="{FF2B5EF4-FFF2-40B4-BE49-F238E27FC236}">
                <a16:creationId xmlns:a16="http://schemas.microsoft.com/office/drawing/2014/main" id="{029C3CA1-9B30-43BF-AD96-904DD885412A}"/>
              </a:ext>
            </a:extLst>
          </p:cNvPr>
          <p:cNvSpPr>
            <a:spLocks noChangeAspect="1"/>
          </p:cNvSpPr>
          <p:nvPr/>
        </p:nvSpPr>
        <p:spPr>
          <a:xfrm>
            <a:off x="3997579" y="908429"/>
            <a:ext cx="161925" cy="164592"/>
          </a:xfrm>
          <a:prstGeom prst="ellipse">
            <a:avLst/>
          </a:prstGeom>
          <a:ln w="28575">
            <a:solidFill>
              <a:srgbClr val="FF0000"/>
            </a:solidFill>
          </a:ln>
        </p:spPr>
        <p:txBody>
          <a:bodyPr rtlCol="0" anchor="ctr"/>
          <a:lstStyle/>
          <a:p>
            <a:pPr algn="ctr"/>
            <a:endParaRPr lang="en-US"/>
          </a:p>
        </p:txBody>
      </p:sp>
      <p:sp>
        <p:nvSpPr>
          <p:cNvPr id="2546" name="Oval 2545">
            <a:extLst>
              <a:ext uri="{FF2B5EF4-FFF2-40B4-BE49-F238E27FC236}">
                <a16:creationId xmlns:a16="http://schemas.microsoft.com/office/drawing/2014/main" id="{EB9A09CC-5B2B-400C-BEB3-CF6F69C4077B}"/>
              </a:ext>
            </a:extLst>
          </p:cNvPr>
          <p:cNvSpPr>
            <a:spLocks noChangeAspect="1"/>
          </p:cNvSpPr>
          <p:nvPr/>
        </p:nvSpPr>
        <p:spPr>
          <a:xfrm>
            <a:off x="2775839" y="908429"/>
            <a:ext cx="161925" cy="164592"/>
          </a:xfrm>
          <a:prstGeom prst="ellipse">
            <a:avLst/>
          </a:prstGeom>
          <a:ln w="28575">
            <a:solidFill>
              <a:srgbClr val="FF0000"/>
            </a:solidFill>
          </a:ln>
        </p:spPr>
        <p:txBody>
          <a:bodyPr rtlCol="0" anchor="ctr"/>
          <a:lstStyle/>
          <a:p>
            <a:pPr algn="ctr"/>
            <a:endParaRPr lang="en-US"/>
          </a:p>
        </p:txBody>
      </p:sp>
      <p:sp>
        <p:nvSpPr>
          <p:cNvPr id="2547" name="Oval 2546">
            <a:extLst>
              <a:ext uri="{FF2B5EF4-FFF2-40B4-BE49-F238E27FC236}">
                <a16:creationId xmlns:a16="http://schemas.microsoft.com/office/drawing/2014/main" id="{7E8261DE-5059-40AB-814D-734DF472EF96}"/>
              </a:ext>
            </a:extLst>
          </p:cNvPr>
          <p:cNvSpPr>
            <a:spLocks noChangeAspect="1"/>
          </p:cNvSpPr>
          <p:nvPr/>
        </p:nvSpPr>
        <p:spPr>
          <a:xfrm>
            <a:off x="3020187" y="908429"/>
            <a:ext cx="161925" cy="164592"/>
          </a:xfrm>
          <a:prstGeom prst="ellipse">
            <a:avLst/>
          </a:prstGeom>
          <a:ln w="28575">
            <a:solidFill>
              <a:srgbClr val="FF0000"/>
            </a:solidFill>
          </a:ln>
        </p:spPr>
        <p:txBody>
          <a:bodyPr rtlCol="0" anchor="ctr"/>
          <a:lstStyle/>
          <a:p>
            <a:pPr algn="ctr"/>
            <a:endParaRPr lang="en-US"/>
          </a:p>
        </p:txBody>
      </p:sp>
      <p:sp>
        <p:nvSpPr>
          <p:cNvPr id="2548" name="Oval 2547">
            <a:extLst>
              <a:ext uri="{FF2B5EF4-FFF2-40B4-BE49-F238E27FC236}">
                <a16:creationId xmlns:a16="http://schemas.microsoft.com/office/drawing/2014/main" id="{4F71503A-19FC-4D2F-A2C1-B65D115E424F}"/>
              </a:ext>
            </a:extLst>
          </p:cNvPr>
          <p:cNvSpPr>
            <a:spLocks noChangeAspect="1"/>
          </p:cNvSpPr>
          <p:nvPr/>
        </p:nvSpPr>
        <p:spPr>
          <a:xfrm>
            <a:off x="3264535" y="908429"/>
            <a:ext cx="161925" cy="164592"/>
          </a:xfrm>
          <a:prstGeom prst="ellipse">
            <a:avLst/>
          </a:prstGeom>
          <a:ln w="28575">
            <a:solidFill>
              <a:srgbClr val="FF0000"/>
            </a:solidFill>
          </a:ln>
        </p:spPr>
        <p:txBody>
          <a:bodyPr rtlCol="0" anchor="ctr"/>
          <a:lstStyle/>
          <a:p>
            <a:pPr algn="ctr"/>
            <a:endParaRPr lang="en-US"/>
          </a:p>
        </p:txBody>
      </p:sp>
      <p:sp>
        <p:nvSpPr>
          <p:cNvPr id="2549" name="Oval 2548">
            <a:extLst>
              <a:ext uri="{FF2B5EF4-FFF2-40B4-BE49-F238E27FC236}">
                <a16:creationId xmlns:a16="http://schemas.microsoft.com/office/drawing/2014/main" id="{654D548A-4F40-45EB-9032-C6C389B4E725}"/>
              </a:ext>
            </a:extLst>
          </p:cNvPr>
          <p:cNvSpPr>
            <a:spLocks noChangeAspect="1"/>
          </p:cNvSpPr>
          <p:nvPr/>
        </p:nvSpPr>
        <p:spPr>
          <a:xfrm>
            <a:off x="5463667" y="908429"/>
            <a:ext cx="161925" cy="164592"/>
          </a:xfrm>
          <a:prstGeom prst="ellipse">
            <a:avLst/>
          </a:prstGeom>
          <a:ln w="28575">
            <a:solidFill>
              <a:srgbClr val="FF0000"/>
            </a:solidFill>
          </a:ln>
        </p:spPr>
        <p:txBody>
          <a:bodyPr rtlCol="0" anchor="ctr"/>
          <a:lstStyle/>
          <a:p>
            <a:pPr algn="ctr"/>
            <a:endParaRPr lang="en-US"/>
          </a:p>
        </p:txBody>
      </p:sp>
      <p:sp>
        <p:nvSpPr>
          <p:cNvPr id="2550" name="Oval 2549">
            <a:extLst>
              <a:ext uri="{FF2B5EF4-FFF2-40B4-BE49-F238E27FC236}">
                <a16:creationId xmlns:a16="http://schemas.microsoft.com/office/drawing/2014/main" id="{BAFE6FF3-D1BF-4545-8E37-4A1DC72FF76D}"/>
              </a:ext>
            </a:extLst>
          </p:cNvPr>
          <p:cNvSpPr>
            <a:spLocks noChangeAspect="1"/>
          </p:cNvSpPr>
          <p:nvPr/>
        </p:nvSpPr>
        <p:spPr>
          <a:xfrm>
            <a:off x="5708015" y="908429"/>
            <a:ext cx="161925" cy="164592"/>
          </a:xfrm>
          <a:prstGeom prst="ellipse">
            <a:avLst/>
          </a:prstGeom>
          <a:ln w="28575">
            <a:solidFill>
              <a:srgbClr val="FF0000"/>
            </a:solidFill>
          </a:ln>
        </p:spPr>
        <p:txBody>
          <a:bodyPr rtlCol="0" anchor="ctr"/>
          <a:lstStyle/>
          <a:p>
            <a:pPr algn="ctr"/>
            <a:endParaRPr lang="en-US"/>
          </a:p>
        </p:txBody>
      </p:sp>
      <p:sp>
        <p:nvSpPr>
          <p:cNvPr id="2551" name="Oval 2550">
            <a:extLst>
              <a:ext uri="{FF2B5EF4-FFF2-40B4-BE49-F238E27FC236}">
                <a16:creationId xmlns:a16="http://schemas.microsoft.com/office/drawing/2014/main" id="{BD0527F8-A62C-4755-BA6A-7647C1534BFF}"/>
              </a:ext>
            </a:extLst>
          </p:cNvPr>
          <p:cNvSpPr>
            <a:spLocks noChangeAspect="1"/>
          </p:cNvSpPr>
          <p:nvPr/>
        </p:nvSpPr>
        <p:spPr>
          <a:xfrm>
            <a:off x="5952363" y="908429"/>
            <a:ext cx="161925" cy="164592"/>
          </a:xfrm>
          <a:prstGeom prst="ellipse">
            <a:avLst/>
          </a:prstGeom>
          <a:ln w="28575">
            <a:solidFill>
              <a:srgbClr val="FF0000"/>
            </a:solidFill>
          </a:ln>
        </p:spPr>
        <p:txBody>
          <a:bodyPr rtlCol="0" anchor="ctr"/>
          <a:lstStyle/>
          <a:p>
            <a:pPr algn="ctr"/>
            <a:endParaRPr lang="en-US"/>
          </a:p>
        </p:txBody>
      </p:sp>
      <p:sp>
        <p:nvSpPr>
          <p:cNvPr id="2552" name="Oval 2551">
            <a:extLst>
              <a:ext uri="{FF2B5EF4-FFF2-40B4-BE49-F238E27FC236}">
                <a16:creationId xmlns:a16="http://schemas.microsoft.com/office/drawing/2014/main" id="{4510D8E5-9F76-45A4-B78F-902A1641479A}"/>
              </a:ext>
            </a:extLst>
          </p:cNvPr>
          <p:cNvSpPr>
            <a:spLocks noChangeAspect="1"/>
          </p:cNvSpPr>
          <p:nvPr/>
        </p:nvSpPr>
        <p:spPr>
          <a:xfrm>
            <a:off x="6196711" y="908429"/>
            <a:ext cx="161925" cy="164592"/>
          </a:xfrm>
          <a:prstGeom prst="ellipse">
            <a:avLst/>
          </a:prstGeom>
          <a:ln w="28575">
            <a:solidFill>
              <a:srgbClr val="FF0000"/>
            </a:solidFill>
          </a:ln>
        </p:spPr>
        <p:txBody>
          <a:bodyPr rtlCol="0" anchor="ctr"/>
          <a:lstStyle/>
          <a:p>
            <a:pPr algn="ctr"/>
            <a:endParaRPr lang="en-US"/>
          </a:p>
        </p:txBody>
      </p:sp>
      <p:sp>
        <p:nvSpPr>
          <p:cNvPr id="2553" name="Oval 2552">
            <a:extLst>
              <a:ext uri="{FF2B5EF4-FFF2-40B4-BE49-F238E27FC236}">
                <a16:creationId xmlns:a16="http://schemas.microsoft.com/office/drawing/2014/main" id="{E1C58D1B-3539-409F-A908-7F5ED6E96B8B}"/>
              </a:ext>
            </a:extLst>
          </p:cNvPr>
          <p:cNvSpPr>
            <a:spLocks noChangeAspect="1"/>
          </p:cNvSpPr>
          <p:nvPr/>
        </p:nvSpPr>
        <p:spPr>
          <a:xfrm>
            <a:off x="6441059" y="908429"/>
            <a:ext cx="161925" cy="164592"/>
          </a:xfrm>
          <a:prstGeom prst="ellipse">
            <a:avLst/>
          </a:prstGeom>
          <a:ln w="28575">
            <a:solidFill>
              <a:srgbClr val="FF0000"/>
            </a:solidFill>
          </a:ln>
        </p:spPr>
        <p:txBody>
          <a:bodyPr rtlCol="0" anchor="ctr"/>
          <a:lstStyle/>
          <a:p>
            <a:pPr algn="ctr"/>
            <a:endParaRPr lang="en-US"/>
          </a:p>
        </p:txBody>
      </p:sp>
      <p:sp>
        <p:nvSpPr>
          <p:cNvPr id="2555" name="Oval 2554">
            <a:extLst>
              <a:ext uri="{FF2B5EF4-FFF2-40B4-BE49-F238E27FC236}">
                <a16:creationId xmlns:a16="http://schemas.microsoft.com/office/drawing/2014/main" id="{6454411B-1C9A-467C-BA19-86CB6FC694FB}"/>
              </a:ext>
            </a:extLst>
          </p:cNvPr>
          <p:cNvSpPr>
            <a:spLocks noChangeAspect="1"/>
          </p:cNvSpPr>
          <p:nvPr/>
        </p:nvSpPr>
        <p:spPr>
          <a:xfrm>
            <a:off x="4974971" y="908429"/>
            <a:ext cx="161925" cy="164592"/>
          </a:xfrm>
          <a:prstGeom prst="ellipse">
            <a:avLst/>
          </a:prstGeom>
          <a:ln w="28575">
            <a:solidFill>
              <a:srgbClr val="FF0000"/>
            </a:solidFill>
          </a:ln>
        </p:spPr>
        <p:txBody>
          <a:bodyPr rtlCol="0" anchor="ctr"/>
          <a:lstStyle/>
          <a:p>
            <a:pPr algn="ctr"/>
            <a:endParaRPr lang="en-US"/>
          </a:p>
        </p:txBody>
      </p:sp>
      <p:sp>
        <p:nvSpPr>
          <p:cNvPr id="2556" name="Oval 2555">
            <a:extLst>
              <a:ext uri="{FF2B5EF4-FFF2-40B4-BE49-F238E27FC236}">
                <a16:creationId xmlns:a16="http://schemas.microsoft.com/office/drawing/2014/main" id="{CC94D357-BB3B-4F20-8393-39A049364AF9}"/>
              </a:ext>
            </a:extLst>
          </p:cNvPr>
          <p:cNvSpPr>
            <a:spLocks noChangeAspect="1"/>
          </p:cNvSpPr>
          <p:nvPr/>
        </p:nvSpPr>
        <p:spPr>
          <a:xfrm>
            <a:off x="5219319" y="908429"/>
            <a:ext cx="161925" cy="164592"/>
          </a:xfrm>
          <a:prstGeom prst="ellipse">
            <a:avLst/>
          </a:prstGeom>
          <a:ln w="28575">
            <a:solidFill>
              <a:srgbClr val="FF0000"/>
            </a:solidFill>
          </a:ln>
        </p:spPr>
        <p:txBody>
          <a:bodyPr rtlCol="0" anchor="ctr"/>
          <a:lstStyle/>
          <a:p>
            <a:pPr algn="ctr"/>
            <a:endParaRPr lang="en-US"/>
          </a:p>
        </p:txBody>
      </p:sp>
      <p:sp>
        <p:nvSpPr>
          <p:cNvPr id="2564" name="Oval 682">
            <a:extLst>
              <a:ext uri="{FF2B5EF4-FFF2-40B4-BE49-F238E27FC236}">
                <a16:creationId xmlns:a16="http://schemas.microsoft.com/office/drawing/2014/main" id="{602EFC43-C5D3-4A4B-B01D-C713242677CE}"/>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 name="Text Box 473">
            <a:extLst>
              <a:ext uri="{FF2B5EF4-FFF2-40B4-BE49-F238E27FC236}">
                <a16:creationId xmlns:a16="http://schemas.microsoft.com/office/drawing/2014/main" id="{DE876633-9710-4EA9-A27D-CC1976486846}"/>
              </a:ext>
            </a:extLst>
          </p:cNvPr>
          <p:cNvSpPr txBox="1">
            <a:spLocks noChangeArrowheads="1"/>
          </p:cNvSpPr>
          <p:nvPr/>
        </p:nvSpPr>
        <p:spPr bwMode="auto">
          <a:xfrm>
            <a:off x="92637" y="642821"/>
            <a:ext cx="22040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Note the spacing between reflections is periodic. </a:t>
            </a:r>
          </a:p>
        </p:txBody>
      </p:sp>
      <p:sp>
        <p:nvSpPr>
          <p:cNvPr id="533" name="Text Box 473">
            <a:extLst>
              <a:ext uri="{FF2B5EF4-FFF2-40B4-BE49-F238E27FC236}">
                <a16:creationId xmlns:a16="http://schemas.microsoft.com/office/drawing/2014/main" id="{36899F31-0FEA-4D13-A6E4-CFDE2A2A4CDC}"/>
              </a:ext>
            </a:extLst>
          </p:cNvPr>
          <p:cNvSpPr txBox="1">
            <a:spLocks noChangeArrowheads="1"/>
          </p:cNvSpPr>
          <p:nvPr/>
        </p:nvSpPr>
        <p:spPr bwMode="auto">
          <a:xfrm>
            <a:off x="6847332" y="604127"/>
            <a:ext cx="2269827" cy="1200329"/>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r>
              <a:rPr lang="en-US" b="0" dirty="0"/>
              <a:t>Draw evenly spaced lines through the spots to define the spacings a* &amp; b*</a:t>
            </a:r>
          </a:p>
        </p:txBody>
      </p:sp>
    </p:spTree>
    <p:extLst>
      <p:ext uri="{BB962C8B-B14F-4D97-AF65-F5344CB8AC3E}">
        <p14:creationId xmlns:p14="http://schemas.microsoft.com/office/powerpoint/2010/main" val="216545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Picture 477" descr="prec_cytb562">
            <a:extLst>
              <a:ext uri="{FF2B5EF4-FFF2-40B4-BE49-F238E27FC236}">
                <a16:creationId xmlns:a16="http://schemas.microsoft.com/office/drawing/2014/main" id="{7F56397B-AD46-4DE1-8932-7FB13CE6F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solidFill>
            <a:srgbClr val="000000">
              <a:alpha val="12157"/>
            </a:srgbClr>
          </a:solidFill>
          <a:ln w="9525">
            <a:noFill/>
            <a:miter lim="800000"/>
            <a:headEnd/>
            <a:tailEnd/>
          </a:ln>
          <a:extLst/>
        </p:spPr>
      </p:pic>
      <p:sp>
        <p:nvSpPr>
          <p:cNvPr id="783" name="Oval 782">
            <a:extLst>
              <a:ext uri="{FF2B5EF4-FFF2-40B4-BE49-F238E27FC236}">
                <a16:creationId xmlns:a16="http://schemas.microsoft.com/office/drawing/2014/main" id="{541AB9B5-4F93-4B9F-AC41-05A60658546B}"/>
              </a:ext>
            </a:extLst>
          </p:cNvPr>
          <p:cNvSpPr>
            <a:spLocks noChangeAspect="1"/>
          </p:cNvSpPr>
          <p:nvPr/>
        </p:nvSpPr>
        <p:spPr>
          <a:xfrm>
            <a:off x="1554099" y="4063087"/>
            <a:ext cx="161925" cy="164592"/>
          </a:xfrm>
          <a:prstGeom prst="ellipse">
            <a:avLst/>
          </a:prstGeom>
          <a:ln w="28575">
            <a:solidFill>
              <a:srgbClr val="FF0000"/>
            </a:solidFill>
          </a:ln>
        </p:spPr>
        <p:txBody>
          <a:bodyPr rtlCol="0" anchor="ctr"/>
          <a:lstStyle/>
          <a:p>
            <a:pPr algn="ctr"/>
            <a:endParaRPr lang="en-US"/>
          </a:p>
        </p:txBody>
      </p:sp>
      <p:sp>
        <p:nvSpPr>
          <p:cNvPr id="805" name="Oval 804">
            <a:extLst>
              <a:ext uri="{FF2B5EF4-FFF2-40B4-BE49-F238E27FC236}">
                <a16:creationId xmlns:a16="http://schemas.microsoft.com/office/drawing/2014/main" id="{464C3A83-E1C3-43DA-A8DB-08A4E148175A}"/>
              </a:ext>
            </a:extLst>
          </p:cNvPr>
          <p:cNvSpPr>
            <a:spLocks noChangeAspect="1"/>
          </p:cNvSpPr>
          <p:nvPr/>
        </p:nvSpPr>
        <p:spPr>
          <a:xfrm>
            <a:off x="2042795" y="4063087"/>
            <a:ext cx="161925" cy="164592"/>
          </a:xfrm>
          <a:prstGeom prst="ellipse">
            <a:avLst/>
          </a:prstGeom>
          <a:ln w="28575">
            <a:solidFill>
              <a:srgbClr val="FF0000"/>
            </a:solidFill>
          </a:ln>
        </p:spPr>
        <p:txBody>
          <a:bodyPr rtlCol="0" anchor="ctr"/>
          <a:lstStyle/>
          <a:p>
            <a:pPr algn="ctr"/>
            <a:endParaRPr lang="en-US"/>
          </a:p>
        </p:txBody>
      </p:sp>
      <p:sp>
        <p:nvSpPr>
          <p:cNvPr id="825" name="Oval 824">
            <a:extLst>
              <a:ext uri="{FF2B5EF4-FFF2-40B4-BE49-F238E27FC236}">
                <a16:creationId xmlns:a16="http://schemas.microsoft.com/office/drawing/2014/main" id="{34F9FD14-D0DA-477A-99C4-344A6A30194B}"/>
              </a:ext>
            </a:extLst>
          </p:cNvPr>
          <p:cNvSpPr>
            <a:spLocks noChangeAspect="1"/>
          </p:cNvSpPr>
          <p:nvPr/>
        </p:nvSpPr>
        <p:spPr>
          <a:xfrm>
            <a:off x="2531491" y="4063087"/>
            <a:ext cx="161925" cy="164592"/>
          </a:xfrm>
          <a:prstGeom prst="ellipse">
            <a:avLst/>
          </a:prstGeom>
          <a:ln w="28575">
            <a:solidFill>
              <a:srgbClr val="FF0000"/>
            </a:solidFill>
          </a:ln>
        </p:spPr>
        <p:txBody>
          <a:bodyPr rtlCol="0" anchor="ctr"/>
          <a:lstStyle/>
          <a:p>
            <a:pPr algn="ctr"/>
            <a:endParaRPr lang="en-US"/>
          </a:p>
        </p:txBody>
      </p:sp>
      <p:sp>
        <p:nvSpPr>
          <p:cNvPr id="827" name="Oval 826">
            <a:extLst>
              <a:ext uri="{FF2B5EF4-FFF2-40B4-BE49-F238E27FC236}">
                <a16:creationId xmlns:a16="http://schemas.microsoft.com/office/drawing/2014/main" id="{5CC3A3D0-F679-41B0-98C5-8BFA3B189F0C}"/>
              </a:ext>
            </a:extLst>
          </p:cNvPr>
          <p:cNvSpPr>
            <a:spLocks noChangeAspect="1"/>
          </p:cNvSpPr>
          <p:nvPr/>
        </p:nvSpPr>
        <p:spPr>
          <a:xfrm>
            <a:off x="1065403" y="4063087"/>
            <a:ext cx="161925" cy="164592"/>
          </a:xfrm>
          <a:prstGeom prst="ellipse">
            <a:avLst/>
          </a:prstGeom>
          <a:ln w="28575">
            <a:solidFill>
              <a:srgbClr val="FF0000"/>
            </a:solidFill>
          </a:ln>
        </p:spPr>
        <p:txBody>
          <a:bodyPr rtlCol="0" anchor="ctr"/>
          <a:lstStyle/>
          <a:p>
            <a:pPr algn="ctr"/>
            <a:endParaRPr lang="en-US"/>
          </a:p>
        </p:txBody>
      </p:sp>
      <p:sp>
        <p:nvSpPr>
          <p:cNvPr id="847" name="Oval 846">
            <a:extLst>
              <a:ext uri="{FF2B5EF4-FFF2-40B4-BE49-F238E27FC236}">
                <a16:creationId xmlns:a16="http://schemas.microsoft.com/office/drawing/2014/main" id="{5590D6D8-7B46-45C4-BB83-5CDE75C0BDF0}"/>
              </a:ext>
            </a:extLst>
          </p:cNvPr>
          <p:cNvSpPr>
            <a:spLocks noChangeAspect="1"/>
          </p:cNvSpPr>
          <p:nvPr/>
        </p:nvSpPr>
        <p:spPr>
          <a:xfrm>
            <a:off x="3508883" y="4063087"/>
            <a:ext cx="161925" cy="164592"/>
          </a:xfrm>
          <a:prstGeom prst="ellipse">
            <a:avLst/>
          </a:prstGeom>
          <a:ln w="28575">
            <a:solidFill>
              <a:srgbClr val="FF0000"/>
            </a:solidFill>
          </a:ln>
        </p:spPr>
        <p:txBody>
          <a:bodyPr rtlCol="0" anchor="ctr"/>
          <a:lstStyle/>
          <a:p>
            <a:pPr algn="ctr"/>
            <a:endParaRPr lang="en-US"/>
          </a:p>
        </p:txBody>
      </p:sp>
      <p:sp>
        <p:nvSpPr>
          <p:cNvPr id="849" name="Oval 848">
            <a:extLst>
              <a:ext uri="{FF2B5EF4-FFF2-40B4-BE49-F238E27FC236}">
                <a16:creationId xmlns:a16="http://schemas.microsoft.com/office/drawing/2014/main" id="{CA7626E9-8DF3-41CA-984C-1DB2360BA9E9}"/>
              </a:ext>
            </a:extLst>
          </p:cNvPr>
          <p:cNvSpPr>
            <a:spLocks noChangeAspect="1"/>
          </p:cNvSpPr>
          <p:nvPr/>
        </p:nvSpPr>
        <p:spPr>
          <a:xfrm>
            <a:off x="3997579" y="4063087"/>
            <a:ext cx="161925" cy="164592"/>
          </a:xfrm>
          <a:prstGeom prst="ellipse">
            <a:avLst/>
          </a:prstGeom>
          <a:ln w="28575">
            <a:solidFill>
              <a:srgbClr val="FF0000"/>
            </a:solidFill>
          </a:ln>
        </p:spPr>
        <p:txBody>
          <a:bodyPr rtlCol="0" anchor="ctr"/>
          <a:lstStyle/>
          <a:p>
            <a:pPr algn="ctr"/>
            <a:endParaRPr lang="en-US"/>
          </a:p>
        </p:txBody>
      </p:sp>
      <p:sp>
        <p:nvSpPr>
          <p:cNvPr id="870" name="Oval 869">
            <a:extLst>
              <a:ext uri="{FF2B5EF4-FFF2-40B4-BE49-F238E27FC236}">
                <a16:creationId xmlns:a16="http://schemas.microsoft.com/office/drawing/2014/main" id="{9B67707D-051C-43E3-8FA1-E973B2991146}"/>
              </a:ext>
            </a:extLst>
          </p:cNvPr>
          <p:cNvSpPr>
            <a:spLocks noChangeAspect="1"/>
          </p:cNvSpPr>
          <p:nvPr/>
        </p:nvSpPr>
        <p:spPr>
          <a:xfrm>
            <a:off x="3020187" y="4063087"/>
            <a:ext cx="161925" cy="164592"/>
          </a:xfrm>
          <a:prstGeom prst="ellipse">
            <a:avLst/>
          </a:prstGeom>
          <a:ln w="28575">
            <a:solidFill>
              <a:srgbClr val="FF0000"/>
            </a:solidFill>
          </a:ln>
        </p:spPr>
        <p:txBody>
          <a:bodyPr rtlCol="0" anchor="ctr"/>
          <a:lstStyle/>
          <a:p>
            <a:pPr algn="ctr"/>
            <a:endParaRPr lang="en-US"/>
          </a:p>
        </p:txBody>
      </p:sp>
      <p:sp>
        <p:nvSpPr>
          <p:cNvPr id="889" name="Oval 888">
            <a:extLst>
              <a:ext uri="{FF2B5EF4-FFF2-40B4-BE49-F238E27FC236}">
                <a16:creationId xmlns:a16="http://schemas.microsoft.com/office/drawing/2014/main" id="{55962845-0408-49F9-8D6B-FB58D73CA72A}"/>
              </a:ext>
            </a:extLst>
          </p:cNvPr>
          <p:cNvSpPr>
            <a:spLocks noChangeAspect="1"/>
          </p:cNvSpPr>
          <p:nvPr/>
        </p:nvSpPr>
        <p:spPr>
          <a:xfrm>
            <a:off x="5463667" y="4063087"/>
            <a:ext cx="161925" cy="164592"/>
          </a:xfrm>
          <a:prstGeom prst="ellipse">
            <a:avLst/>
          </a:prstGeom>
          <a:ln w="28575">
            <a:solidFill>
              <a:srgbClr val="FF0000"/>
            </a:solidFill>
          </a:ln>
        </p:spPr>
        <p:txBody>
          <a:bodyPr rtlCol="0" anchor="ctr"/>
          <a:lstStyle/>
          <a:p>
            <a:pPr algn="ctr"/>
            <a:endParaRPr lang="en-US"/>
          </a:p>
        </p:txBody>
      </p:sp>
      <p:sp>
        <p:nvSpPr>
          <p:cNvPr id="891" name="Oval 890">
            <a:extLst>
              <a:ext uri="{FF2B5EF4-FFF2-40B4-BE49-F238E27FC236}">
                <a16:creationId xmlns:a16="http://schemas.microsoft.com/office/drawing/2014/main" id="{A12F5FC8-24AD-49DC-A46C-1BC9E12F3F0B}"/>
              </a:ext>
            </a:extLst>
          </p:cNvPr>
          <p:cNvSpPr>
            <a:spLocks noChangeAspect="1"/>
          </p:cNvSpPr>
          <p:nvPr/>
        </p:nvSpPr>
        <p:spPr>
          <a:xfrm>
            <a:off x="5952363" y="4063087"/>
            <a:ext cx="161925" cy="164592"/>
          </a:xfrm>
          <a:prstGeom prst="ellipse">
            <a:avLst/>
          </a:prstGeom>
          <a:ln w="28575">
            <a:solidFill>
              <a:srgbClr val="FF0000"/>
            </a:solidFill>
          </a:ln>
        </p:spPr>
        <p:txBody>
          <a:bodyPr rtlCol="0" anchor="ctr"/>
          <a:lstStyle/>
          <a:p>
            <a:pPr algn="ctr"/>
            <a:endParaRPr lang="en-US"/>
          </a:p>
        </p:txBody>
      </p:sp>
      <p:sp>
        <p:nvSpPr>
          <p:cNvPr id="909" name="Oval 908">
            <a:extLst>
              <a:ext uri="{FF2B5EF4-FFF2-40B4-BE49-F238E27FC236}">
                <a16:creationId xmlns:a16="http://schemas.microsoft.com/office/drawing/2014/main" id="{07AD3F69-FCEA-4307-88FD-CBF6EB41ED3D}"/>
              </a:ext>
            </a:extLst>
          </p:cNvPr>
          <p:cNvSpPr>
            <a:spLocks noChangeAspect="1"/>
          </p:cNvSpPr>
          <p:nvPr/>
        </p:nvSpPr>
        <p:spPr>
          <a:xfrm>
            <a:off x="6441059" y="4063087"/>
            <a:ext cx="161925" cy="164592"/>
          </a:xfrm>
          <a:prstGeom prst="ellipse">
            <a:avLst/>
          </a:prstGeom>
          <a:ln w="28575">
            <a:solidFill>
              <a:srgbClr val="FF0000"/>
            </a:solidFill>
          </a:ln>
        </p:spPr>
        <p:txBody>
          <a:bodyPr rtlCol="0" anchor="ctr"/>
          <a:lstStyle/>
          <a:p>
            <a:pPr algn="ctr"/>
            <a:endParaRPr lang="en-US"/>
          </a:p>
        </p:txBody>
      </p:sp>
      <p:sp>
        <p:nvSpPr>
          <p:cNvPr id="913" name="Oval 912">
            <a:extLst>
              <a:ext uri="{FF2B5EF4-FFF2-40B4-BE49-F238E27FC236}">
                <a16:creationId xmlns:a16="http://schemas.microsoft.com/office/drawing/2014/main" id="{B291D46D-EC36-4E6A-A549-8C4585DA4AB9}"/>
              </a:ext>
            </a:extLst>
          </p:cNvPr>
          <p:cNvSpPr>
            <a:spLocks noChangeAspect="1"/>
          </p:cNvSpPr>
          <p:nvPr/>
        </p:nvSpPr>
        <p:spPr>
          <a:xfrm>
            <a:off x="7418451" y="4063087"/>
            <a:ext cx="161925" cy="164592"/>
          </a:xfrm>
          <a:prstGeom prst="ellipse">
            <a:avLst/>
          </a:prstGeom>
          <a:ln w="28575">
            <a:solidFill>
              <a:srgbClr val="FF0000"/>
            </a:solidFill>
          </a:ln>
        </p:spPr>
        <p:txBody>
          <a:bodyPr rtlCol="0" anchor="ctr"/>
          <a:lstStyle/>
          <a:p>
            <a:pPr algn="ctr"/>
            <a:endParaRPr lang="en-US"/>
          </a:p>
        </p:txBody>
      </p:sp>
      <p:sp>
        <p:nvSpPr>
          <p:cNvPr id="931" name="Oval 930">
            <a:extLst>
              <a:ext uri="{FF2B5EF4-FFF2-40B4-BE49-F238E27FC236}">
                <a16:creationId xmlns:a16="http://schemas.microsoft.com/office/drawing/2014/main" id="{BD8D7BAB-31EB-4E64-851C-B5BC2E6CA194}"/>
              </a:ext>
            </a:extLst>
          </p:cNvPr>
          <p:cNvSpPr>
            <a:spLocks noChangeAspect="1"/>
          </p:cNvSpPr>
          <p:nvPr/>
        </p:nvSpPr>
        <p:spPr>
          <a:xfrm>
            <a:off x="7907147" y="4063087"/>
            <a:ext cx="161925" cy="164592"/>
          </a:xfrm>
          <a:prstGeom prst="ellipse">
            <a:avLst/>
          </a:prstGeom>
          <a:ln w="28575">
            <a:solidFill>
              <a:srgbClr val="FF0000"/>
            </a:solidFill>
          </a:ln>
        </p:spPr>
        <p:txBody>
          <a:bodyPr rtlCol="0" anchor="ctr"/>
          <a:lstStyle/>
          <a:p>
            <a:pPr algn="ctr"/>
            <a:endParaRPr lang="en-US"/>
          </a:p>
        </p:txBody>
      </p:sp>
      <p:sp>
        <p:nvSpPr>
          <p:cNvPr id="935" name="Oval 934">
            <a:extLst>
              <a:ext uri="{FF2B5EF4-FFF2-40B4-BE49-F238E27FC236}">
                <a16:creationId xmlns:a16="http://schemas.microsoft.com/office/drawing/2014/main" id="{D73D5AEC-2629-4D16-A8A1-89CFB472521F}"/>
              </a:ext>
            </a:extLst>
          </p:cNvPr>
          <p:cNvSpPr>
            <a:spLocks noChangeAspect="1"/>
          </p:cNvSpPr>
          <p:nvPr/>
        </p:nvSpPr>
        <p:spPr>
          <a:xfrm>
            <a:off x="6929755" y="4063087"/>
            <a:ext cx="161925" cy="164592"/>
          </a:xfrm>
          <a:prstGeom prst="ellipse">
            <a:avLst/>
          </a:prstGeom>
          <a:ln w="28575">
            <a:solidFill>
              <a:srgbClr val="FF0000"/>
            </a:solidFill>
          </a:ln>
        </p:spPr>
        <p:txBody>
          <a:bodyPr rtlCol="0" anchor="ctr"/>
          <a:lstStyle/>
          <a:p>
            <a:pPr algn="ctr"/>
            <a:endParaRPr lang="en-US"/>
          </a:p>
        </p:txBody>
      </p:sp>
      <p:sp>
        <p:nvSpPr>
          <p:cNvPr id="938" name="Oval 937">
            <a:extLst>
              <a:ext uri="{FF2B5EF4-FFF2-40B4-BE49-F238E27FC236}">
                <a16:creationId xmlns:a16="http://schemas.microsoft.com/office/drawing/2014/main" id="{47251B36-6482-45C1-828C-E98567D440CC}"/>
              </a:ext>
            </a:extLst>
          </p:cNvPr>
          <p:cNvSpPr>
            <a:spLocks noChangeAspect="1"/>
          </p:cNvSpPr>
          <p:nvPr/>
        </p:nvSpPr>
        <p:spPr>
          <a:xfrm>
            <a:off x="1554099" y="4305753"/>
            <a:ext cx="161925" cy="164592"/>
          </a:xfrm>
          <a:prstGeom prst="ellipse">
            <a:avLst/>
          </a:prstGeom>
          <a:ln w="28575">
            <a:solidFill>
              <a:srgbClr val="FF0000"/>
            </a:solidFill>
          </a:ln>
        </p:spPr>
        <p:txBody>
          <a:bodyPr rtlCol="0" anchor="ctr"/>
          <a:lstStyle/>
          <a:p>
            <a:pPr algn="ctr"/>
            <a:endParaRPr lang="en-US"/>
          </a:p>
        </p:txBody>
      </p:sp>
      <p:sp>
        <p:nvSpPr>
          <p:cNvPr id="943" name="Oval 942">
            <a:extLst>
              <a:ext uri="{FF2B5EF4-FFF2-40B4-BE49-F238E27FC236}">
                <a16:creationId xmlns:a16="http://schemas.microsoft.com/office/drawing/2014/main" id="{44202B12-8F11-4899-BAF8-8DF31F7F6965}"/>
              </a:ext>
            </a:extLst>
          </p:cNvPr>
          <p:cNvSpPr>
            <a:spLocks noChangeAspect="1"/>
          </p:cNvSpPr>
          <p:nvPr/>
        </p:nvSpPr>
        <p:spPr>
          <a:xfrm>
            <a:off x="821055" y="4305753"/>
            <a:ext cx="161925" cy="164592"/>
          </a:xfrm>
          <a:prstGeom prst="ellipse">
            <a:avLst/>
          </a:prstGeom>
          <a:ln w="28575">
            <a:solidFill>
              <a:srgbClr val="FF0000"/>
            </a:solidFill>
          </a:ln>
        </p:spPr>
        <p:txBody>
          <a:bodyPr rtlCol="0" anchor="ctr"/>
          <a:lstStyle/>
          <a:p>
            <a:pPr algn="ctr"/>
            <a:endParaRPr lang="en-US"/>
          </a:p>
        </p:txBody>
      </p:sp>
      <p:sp>
        <p:nvSpPr>
          <p:cNvPr id="946" name="Oval 945">
            <a:extLst>
              <a:ext uri="{FF2B5EF4-FFF2-40B4-BE49-F238E27FC236}">
                <a16:creationId xmlns:a16="http://schemas.microsoft.com/office/drawing/2014/main" id="{C7E69201-42A0-4BFA-BACC-B4A2C6997E6F}"/>
              </a:ext>
            </a:extLst>
          </p:cNvPr>
          <p:cNvSpPr>
            <a:spLocks noChangeAspect="1"/>
          </p:cNvSpPr>
          <p:nvPr/>
        </p:nvSpPr>
        <p:spPr>
          <a:xfrm>
            <a:off x="3508883" y="4305753"/>
            <a:ext cx="161925" cy="164592"/>
          </a:xfrm>
          <a:prstGeom prst="ellipse">
            <a:avLst/>
          </a:prstGeom>
          <a:ln w="28575">
            <a:solidFill>
              <a:srgbClr val="FF0000"/>
            </a:solidFill>
          </a:ln>
        </p:spPr>
        <p:txBody>
          <a:bodyPr rtlCol="0" anchor="ctr"/>
          <a:lstStyle/>
          <a:p>
            <a:pPr algn="ctr"/>
            <a:endParaRPr lang="en-US"/>
          </a:p>
        </p:txBody>
      </p:sp>
      <p:sp>
        <p:nvSpPr>
          <p:cNvPr id="947" name="Oval 946">
            <a:extLst>
              <a:ext uri="{FF2B5EF4-FFF2-40B4-BE49-F238E27FC236}">
                <a16:creationId xmlns:a16="http://schemas.microsoft.com/office/drawing/2014/main" id="{A92CBD13-4C45-4A58-818E-7B88395499CB}"/>
              </a:ext>
            </a:extLst>
          </p:cNvPr>
          <p:cNvSpPr>
            <a:spLocks noChangeAspect="1"/>
          </p:cNvSpPr>
          <p:nvPr/>
        </p:nvSpPr>
        <p:spPr>
          <a:xfrm>
            <a:off x="3753231" y="4305753"/>
            <a:ext cx="161925" cy="164592"/>
          </a:xfrm>
          <a:prstGeom prst="ellipse">
            <a:avLst/>
          </a:prstGeom>
          <a:ln w="28575">
            <a:solidFill>
              <a:srgbClr val="FF0000"/>
            </a:solidFill>
          </a:ln>
        </p:spPr>
        <p:txBody>
          <a:bodyPr rtlCol="0" anchor="ctr"/>
          <a:lstStyle/>
          <a:p>
            <a:pPr algn="ctr"/>
            <a:endParaRPr lang="en-US"/>
          </a:p>
        </p:txBody>
      </p:sp>
      <p:sp>
        <p:nvSpPr>
          <p:cNvPr id="948" name="Oval 947">
            <a:extLst>
              <a:ext uri="{FF2B5EF4-FFF2-40B4-BE49-F238E27FC236}">
                <a16:creationId xmlns:a16="http://schemas.microsoft.com/office/drawing/2014/main" id="{78B9DD2B-E56B-4E5B-B760-A998C5AA0145}"/>
              </a:ext>
            </a:extLst>
          </p:cNvPr>
          <p:cNvSpPr>
            <a:spLocks noChangeAspect="1"/>
          </p:cNvSpPr>
          <p:nvPr/>
        </p:nvSpPr>
        <p:spPr>
          <a:xfrm>
            <a:off x="3997579" y="4305753"/>
            <a:ext cx="161925" cy="164592"/>
          </a:xfrm>
          <a:prstGeom prst="ellipse">
            <a:avLst/>
          </a:prstGeom>
          <a:ln w="28575">
            <a:solidFill>
              <a:srgbClr val="FF0000"/>
            </a:solidFill>
          </a:ln>
        </p:spPr>
        <p:txBody>
          <a:bodyPr rtlCol="0" anchor="ctr"/>
          <a:lstStyle/>
          <a:p>
            <a:pPr algn="ctr"/>
            <a:endParaRPr lang="en-US"/>
          </a:p>
        </p:txBody>
      </p:sp>
      <p:sp>
        <p:nvSpPr>
          <p:cNvPr id="951" name="Oval 950">
            <a:extLst>
              <a:ext uri="{FF2B5EF4-FFF2-40B4-BE49-F238E27FC236}">
                <a16:creationId xmlns:a16="http://schemas.microsoft.com/office/drawing/2014/main" id="{E937C818-1A50-4482-84A8-D56F2E087B99}"/>
              </a:ext>
            </a:extLst>
          </p:cNvPr>
          <p:cNvSpPr>
            <a:spLocks noChangeAspect="1"/>
          </p:cNvSpPr>
          <p:nvPr/>
        </p:nvSpPr>
        <p:spPr>
          <a:xfrm>
            <a:off x="2775839" y="4305753"/>
            <a:ext cx="161925" cy="164592"/>
          </a:xfrm>
          <a:prstGeom prst="ellipse">
            <a:avLst/>
          </a:prstGeom>
          <a:ln w="28575">
            <a:solidFill>
              <a:srgbClr val="FF0000"/>
            </a:solidFill>
          </a:ln>
        </p:spPr>
        <p:txBody>
          <a:bodyPr rtlCol="0" anchor="ctr"/>
          <a:lstStyle/>
          <a:p>
            <a:pPr algn="ctr"/>
            <a:endParaRPr lang="en-US"/>
          </a:p>
        </p:txBody>
      </p:sp>
      <p:sp>
        <p:nvSpPr>
          <p:cNvPr id="952" name="Oval 951">
            <a:extLst>
              <a:ext uri="{FF2B5EF4-FFF2-40B4-BE49-F238E27FC236}">
                <a16:creationId xmlns:a16="http://schemas.microsoft.com/office/drawing/2014/main" id="{48F65500-F98E-4E77-899E-6B0D46C385C6}"/>
              </a:ext>
            </a:extLst>
          </p:cNvPr>
          <p:cNvSpPr>
            <a:spLocks noChangeAspect="1"/>
          </p:cNvSpPr>
          <p:nvPr/>
        </p:nvSpPr>
        <p:spPr>
          <a:xfrm>
            <a:off x="3020187" y="4305753"/>
            <a:ext cx="161925" cy="164592"/>
          </a:xfrm>
          <a:prstGeom prst="ellipse">
            <a:avLst/>
          </a:prstGeom>
          <a:ln w="28575">
            <a:solidFill>
              <a:srgbClr val="FF0000"/>
            </a:solidFill>
          </a:ln>
        </p:spPr>
        <p:txBody>
          <a:bodyPr rtlCol="0" anchor="ctr"/>
          <a:lstStyle/>
          <a:p>
            <a:pPr algn="ctr"/>
            <a:endParaRPr lang="en-US"/>
          </a:p>
        </p:txBody>
      </p:sp>
      <p:sp>
        <p:nvSpPr>
          <p:cNvPr id="953" name="Oval 952">
            <a:extLst>
              <a:ext uri="{FF2B5EF4-FFF2-40B4-BE49-F238E27FC236}">
                <a16:creationId xmlns:a16="http://schemas.microsoft.com/office/drawing/2014/main" id="{6EC3A5E4-1E49-45CB-BE24-FADA04D0C9A5}"/>
              </a:ext>
            </a:extLst>
          </p:cNvPr>
          <p:cNvSpPr>
            <a:spLocks noChangeAspect="1"/>
          </p:cNvSpPr>
          <p:nvPr/>
        </p:nvSpPr>
        <p:spPr>
          <a:xfrm>
            <a:off x="3264535" y="4305753"/>
            <a:ext cx="161925" cy="164592"/>
          </a:xfrm>
          <a:prstGeom prst="ellipse">
            <a:avLst/>
          </a:prstGeom>
          <a:ln w="28575">
            <a:solidFill>
              <a:srgbClr val="FF0000"/>
            </a:solidFill>
          </a:ln>
        </p:spPr>
        <p:txBody>
          <a:bodyPr rtlCol="0" anchor="ctr"/>
          <a:lstStyle/>
          <a:p>
            <a:pPr algn="ctr"/>
            <a:endParaRPr lang="en-US"/>
          </a:p>
        </p:txBody>
      </p:sp>
      <p:sp>
        <p:nvSpPr>
          <p:cNvPr id="954" name="Oval 953">
            <a:extLst>
              <a:ext uri="{FF2B5EF4-FFF2-40B4-BE49-F238E27FC236}">
                <a16:creationId xmlns:a16="http://schemas.microsoft.com/office/drawing/2014/main" id="{9B11768B-52A5-407C-B26A-1CE393C4A11D}"/>
              </a:ext>
            </a:extLst>
          </p:cNvPr>
          <p:cNvSpPr>
            <a:spLocks noChangeAspect="1"/>
          </p:cNvSpPr>
          <p:nvPr/>
        </p:nvSpPr>
        <p:spPr>
          <a:xfrm>
            <a:off x="5463667" y="4305753"/>
            <a:ext cx="161925" cy="164592"/>
          </a:xfrm>
          <a:prstGeom prst="ellipse">
            <a:avLst/>
          </a:prstGeom>
          <a:ln w="28575">
            <a:solidFill>
              <a:srgbClr val="FF0000"/>
            </a:solidFill>
          </a:ln>
        </p:spPr>
        <p:txBody>
          <a:bodyPr rtlCol="0" anchor="ctr"/>
          <a:lstStyle/>
          <a:p>
            <a:pPr algn="ctr"/>
            <a:endParaRPr lang="en-US"/>
          </a:p>
        </p:txBody>
      </p:sp>
      <p:sp>
        <p:nvSpPr>
          <p:cNvPr id="955" name="Oval 954">
            <a:extLst>
              <a:ext uri="{FF2B5EF4-FFF2-40B4-BE49-F238E27FC236}">
                <a16:creationId xmlns:a16="http://schemas.microsoft.com/office/drawing/2014/main" id="{C9535BC8-4845-4CF5-BF51-5E1D273FF9B9}"/>
              </a:ext>
            </a:extLst>
          </p:cNvPr>
          <p:cNvSpPr>
            <a:spLocks noChangeAspect="1"/>
          </p:cNvSpPr>
          <p:nvPr/>
        </p:nvSpPr>
        <p:spPr>
          <a:xfrm>
            <a:off x="5708015" y="4305753"/>
            <a:ext cx="161925" cy="164592"/>
          </a:xfrm>
          <a:prstGeom prst="ellipse">
            <a:avLst/>
          </a:prstGeom>
          <a:ln w="28575">
            <a:solidFill>
              <a:srgbClr val="FF0000"/>
            </a:solidFill>
          </a:ln>
        </p:spPr>
        <p:txBody>
          <a:bodyPr rtlCol="0" anchor="ctr"/>
          <a:lstStyle/>
          <a:p>
            <a:pPr algn="ctr"/>
            <a:endParaRPr lang="en-US"/>
          </a:p>
        </p:txBody>
      </p:sp>
      <p:sp>
        <p:nvSpPr>
          <p:cNvPr id="956" name="Oval 955">
            <a:extLst>
              <a:ext uri="{FF2B5EF4-FFF2-40B4-BE49-F238E27FC236}">
                <a16:creationId xmlns:a16="http://schemas.microsoft.com/office/drawing/2014/main" id="{6755A63B-8A85-4F6B-8EA7-E10E52EC7FA0}"/>
              </a:ext>
            </a:extLst>
          </p:cNvPr>
          <p:cNvSpPr>
            <a:spLocks noChangeAspect="1"/>
          </p:cNvSpPr>
          <p:nvPr/>
        </p:nvSpPr>
        <p:spPr>
          <a:xfrm>
            <a:off x="5952363" y="4305753"/>
            <a:ext cx="161925" cy="164592"/>
          </a:xfrm>
          <a:prstGeom prst="ellipse">
            <a:avLst/>
          </a:prstGeom>
          <a:ln w="28575">
            <a:solidFill>
              <a:srgbClr val="FF0000"/>
            </a:solidFill>
          </a:ln>
        </p:spPr>
        <p:txBody>
          <a:bodyPr rtlCol="0" anchor="ctr"/>
          <a:lstStyle/>
          <a:p>
            <a:pPr algn="ctr"/>
            <a:endParaRPr lang="en-US"/>
          </a:p>
        </p:txBody>
      </p:sp>
      <p:sp>
        <p:nvSpPr>
          <p:cNvPr id="957" name="Oval 956">
            <a:extLst>
              <a:ext uri="{FF2B5EF4-FFF2-40B4-BE49-F238E27FC236}">
                <a16:creationId xmlns:a16="http://schemas.microsoft.com/office/drawing/2014/main" id="{A96BCCFA-C7B2-422B-816D-ED4ABACD896E}"/>
              </a:ext>
            </a:extLst>
          </p:cNvPr>
          <p:cNvSpPr>
            <a:spLocks noChangeAspect="1"/>
          </p:cNvSpPr>
          <p:nvPr/>
        </p:nvSpPr>
        <p:spPr>
          <a:xfrm>
            <a:off x="6196711" y="4305753"/>
            <a:ext cx="161925" cy="164592"/>
          </a:xfrm>
          <a:prstGeom prst="ellipse">
            <a:avLst/>
          </a:prstGeom>
          <a:ln w="28575">
            <a:solidFill>
              <a:srgbClr val="FF0000"/>
            </a:solidFill>
          </a:ln>
        </p:spPr>
        <p:txBody>
          <a:bodyPr rtlCol="0" anchor="ctr"/>
          <a:lstStyle/>
          <a:p>
            <a:pPr algn="ctr"/>
            <a:endParaRPr lang="en-US"/>
          </a:p>
        </p:txBody>
      </p:sp>
      <p:sp>
        <p:nvSpPr>
          <p:cNvPr id="961" name="Oval 960">
            <a:extLst>
              <a:ext uri="{FF2B5EF4-FFF2-40B4-BE49-F238E27FC236}">
                <a16:creationId xmlns:a16="http://schemas.microsoft.com/office/drawing/2014/main" id="{696571E6-927D-4625-9360-689E8F10D957}"/>
              </a:ext>
            </a:extLst>
          </p:cNvPr>
          <p:cNvSpPr>
            <a:spLocks noChangeAspect="1"/>
          </p:cNvSpPr>
          <p:nvPr/>
        </p:nvSpPr>
        <p:spPr>
          <a:xfrm>
            <a:off x="5219319" y="4305753"/>
            <a:ext cx="161925" cy="164592"/>
          </a:xfrm>
          <a:prstGeom prst="ellipse">
            <a:avLst/>
          </a:prstGeom>
          <a:ln w="28575">
            <a:solidFill>
              <a:srgbClr val="FF0000"/>
            </a:solidFill>
          </a:ln>
        </p:spPr>
        <p:txBody>
          <a:bodyPr rtlCol="0" anchor="ctr"/>
          <a:lstStyle/>
          <a:p>
            <a:pPr algn="ctr"/>
            <a:endParaRPr lang="en-US"/>
          </a:p>
        </p:txBody>
      </p:sp>
      <p:sp>
        <p:nvSpPr>
          <p:cNvPr id="962" name="Oval 961">
            <a:extLst>
              <a:ext uri="{FF2B5EF4-FFF2-40B4-BE49-F238E27FC236}">
                <a16:creationId xmlns:a16="http://schemas.microsoft.com/office/drawing/2014/main" id="{12CBFB90-4689-4DEE-8993-AE986AD90D67}"/>
              </a:ext>
            </a:extLst>
          </p:cNvPr>
          <p:cNvSpPr>
            <a:spLocks noChangeAspect="1"/>
          </p:cNvSpPr>
          <p:nvPr/>
        </p:nvSpPr>
        <p:spPr>
          <a:xfrm>
            <a:off x="7418451" y="4305753"/>
            <a:ext cx="161925" cy="164592"/>
          </a:xfrm>
          <a:prstGeom prst="ellipse">
            <a:avLst/>
          </a:prstGeom>
          <a:ln w="28575">
            <a:solidFill>
              <a:srgbClr val="FF0000"/>
            </a:solidFill>
          </a:ln>
        </p:spPr>
        <p:txBody>
          <a:bodyPr rtlCol="0" anchor="ctr"/>
          <a:lstStyle/>
          <a:p>
            <a:pPr algn="ctr"/>
            <a:endParaRPr lang="en-US"/>
          </a:p>
        </p:txBody>
      </p:sp>
      <p:sp>
        <p:nvSpPr>
          <p:cNvPr id="980" name="Oval 979">
            <a:extLst>
              <a:ext uri="{FF2B5EF4-FFF2-40B4-BE49-F238E27FC236}">
                <a16:creationId xmlns:a16="http://schemas.microsoft.com/office/drawing/2014/main" id="{F4741AC5-4E55-4E5A-B7A0-0853478C1E45}"/>
              </a:ext>
            </a:extLst>
          </p:cNvPr>
          <p:cNvSpPr>
            <a:spLocks noChangeAspect="1"/>
          </p:cNvSpPr>
          <p:nvPr/>
        </p:nvSpPr>
        <p:spPr>
          <a:xfrm>
            <a:off x="8151495" y="4305753"/>
            <a:ext cx="161925" cy="164592"/>
          </a:xfrm>
          <a:prstGeom prst="ellipse">
            <a:avLst/>
          </a:prstGeom>
          <a:ln w="28575">
            <a:solidFill>
              <a:srgbClr val="FF0000"/>
            </a:solidFill>
          </a:ln>
        </p:spPr>
        <p:txBody>
          <a:bodyPr rtlCol="0" anchor="ctr"/>
          <a:lstStyle/>
          <a:p>
            <a:pPr algn="ctr"/>
            <a:endParaRPr lang="en-US"/>
          </a:p>
        </p:txBody>
      </p:sp>
      <p:sp>
        <p:nvSpPr>
          <p:cNvPr id="1001" name="Oval 1000">
            <a:extLst>
              <a:ext uri="{FF2B5EF4-FFF2-40B4-BE49-F238E27FC236}">
                <a16:creationId xmlns:a16="http://schemas.microsoft.com/office/drawing/2014/main" id="{13F9C47D-C836-4972-B4AC-25A948DC9040}"/>
              </a:ext>
            </a:extLst>
          </p:cNvPr>
          <p:cNvSpPr>
            <a:spLocks noChangeAspect="1"/>
          </p:cNvSpPr>
          <p:nvPr/>
        </p:nvSpPr>
        <p:spPr>
          <a:xfrm>
            <a:off x="1554099" y="4548419"/>
            <a:ext cx="161925" cy="164592"/>
          </a:xfrm>
          <a:prstGeom prst="ellipse">
            <a:avLst/>
          </a:prstGeom>
          <a:ln w="28575">
            <a:solidFill>
              <a:srgbClr val="FF0000"/>
            </a:solidFill>
          </a:ln>
        </p:spPr>
        <p:txBody>
          <a:bodyPr rtlCol="0" anchor="ctr"/>
          <a:lstStyle/>
          <a:p>
            <a:pPr algn="ctr"/>
            <a:endParaRPr lang="en-US"/>
          </a:p>
        </p:txBody>
      </p:sp>
      <p:sp>
        <p:nvSpPr>
          <p:cNvPr id="1002" name="Oval 1001">
            <a:extLst>
              <a:ext uri="{FF2B5EF4-FFF2-40B4-BE49-F238E27FC236}">
                <a16:creationId xmlns:a16="http://schemas.microsoft.com/office/drawing/2014/main" id="{9943EB25-EACF-43A9-8202-CAC7F313F893}"/>
              </a:ext>
            </a:extLst>
          </p:cNvPr>
          <p:cNvSpPr>
            <a:spLocks noChangeAspect="1"/>
          </p:cNvSpPr>
          <p:nvPr/>
        </p:nvSpPr>
        <p:spPr>
          <a:xfrm>
            <a:off x="1798447" y="4548419"/>
            <a:ext cx="161925" cy="164592"/>
          </a:xfrm>
          <a:prstGeom prst="ellipse">
            <a:avLst/>
          </a:prstGeom>
          <a:ln w="28575">
            <a:solidFill>
              <a:srgbClr val="FF0000"/>
            </a:solidFill>
          </a:ln>
        </p:spPr>
        <p:txBody>
          <a:bodyPr rtlCol="0" anchor="ctr"/>
          <a:lstStyle/>
          <a:p>
            <a:pPr algn="ctr"/>
            <a:endParaRPr lang="en-US"/>
          </a:p>
        </p:txBody>
      </p:sp>
      <p:sp>
        <p:nvSpPr>
          <p:cNvPr id="1003" name="Oval 1002">
            <a:extLst>
              <a:ext uri="{FF2B5EF4-FFF2-40B4-BE49-F238E27FC236}">
                <a16:creationId xmlns:a16="http://schemas.microsoft.com/office/drawing/2014/main" id="{04418AD9-A402-4976-859C-C1B0E59C782A}"/>
              </a:ext>
            </a:extLst>
          </p:cNvPr>
          <p:cNvSpPr>
            <a:spLocks noChangeAspect="1"/>
          </p:cNvSpPr>
          <p:nvPr/>
        </p:nvSpPr>
        <p:spPr>
          <a:xfrm>
            <a:off x="2042795" y="4548419"/>
            <a:ext cx="161925" cy="164592"/>
          </a:xfrm>
          <a:prstGeom prst="ellipse">
            <a:avLst/>
          </a:prstGeom>
          <a:ln w="28575">
            <a:solidFill>
              <a:srgbClr val="FF0000"/>
            </a:solidFill>
          </a:ln>
        </p:spPr>
        <p:txBody>
          <a:bodyPr rtlCol="0" anchor="ctr"/>
          <a:lstStyle/>
          <a:p>
            <a:pPr algn="ctr"/>
            <a:endParaRPr lang="en-US"/>
          </a:p>
        </p:txBody>
      </p:sp>
      <p:sp>
        <p:nvSpPr>
          <p:cNvPr id="1004" name="Oval 1003">
            <a:extLst>
              <a:ext uri="{FF2B5EF4-FFF2-40B4-BE49-F238E27FC236}">
                <a16:creationId xmlns:a16="http://schemas.microsoft.com/office/drawing/2014/main" id="{79E1D3DB-4829-4B8A-8C69-6F27A156EA84}"/>
              </a:ext>
            </a:extLst>
          </p:cNvPr>
          <p:cNvSpPr>
            <a:spLocks noChangeAspect="1"/>
          </p:cNvSpPr>
          <p:nvPr/>
        </p:nvSpPr>
        <p:spPr>
          <a:xfrm>
            <a:off x="2287143" y="4548419"/>
            <a:ext cx="161925" cy="164592"/>
          </a:xfrm>
          <a:prstGeom prst="ellipse">
            <a:avLst/>
          </a:prstGeom>
          <a:ln w="28575">
            <a:solidFill>
              <a:srgbClr val="FF0000"/>
            </a:solidFill>
          </a:ln>
        </p:spPr>
        <p:txBody>
          <a:bodyPr rtlCol="0" anchor="ctr"/>
          <a:lstStyle/>
          <a:p>
            <a:pPr algn="ctr"/>
            <a:endParaRPr lang="en-US"/>
          </a:p>
        </p:txBody>
      </p:sp>
      <p:sp>
        <p:nvSpPr>
          <p:cNvPr id="1022" name="Oval 1021">
            <a:extLst>
              <a:ext uri="{FF2B5EF4-FFF2-40B4-BE49-F238E27FC236}">
                <a16:creationId xmlns:a16="http://schemas.microsoft.com/office/drawing/2014/main" id="{08DF9009-44A9-49FB-90C4-0070E383082E}"/>
              </a:ext>
            </a:extLst>
          </p:cNvPr>
          <p:cNvSpPr>
            <a:spLocks noChangeAspect="1"/>
          </p:cNvSpPr>
          <p:nvPr/>
        </p:nvSpPr>
        <p:spPr>
          <a:xfrm>
            <a:off x="2531491" y="4548419"/>
            <a:ext cx="161925" cy="164592"/>
          </a:xfrm>
          <a:prstGeom prst="ellipse">
            <a:avLst/>
          </a:prstGeom>
          <a:ln w="28575">
            <a:solidFill>
              <a:srgbClr val="FF0000"/>
            </a:solidFill>
          </a:ln>
        </p:spPr>
        <p:txBody>
          <a:bodyPr rtlCol="0" anchor="ctr"/>
          <a:lstStyle/>
          <a:p>
            <a:pPr algn="ctr"/>
            <a:endParaRPr lang="en-US"/>
          </a:p>
        </p:txBody>
      </p:sp>
      <p:sp>
        <p:nvSpPr>
          <p:cNvPr id="1023" name="Oval 1022">
            <a:extLst>
              <a:ext uri="{FF2B5EF4-FFF2-40B4-BE49-F238E27FC236}">
                <a16:creationId xmlns:a16="http://schemas.microsoft.com/office/drawing/2014/main" id="{14071617-8187-44D2-B732-8AB44C410DB6}"/>
              </a:ext>
            </a:extLst>
          </p:cNvPr>
          <p:cNvSpPr>
            <a:spLocks noChangeAspect="1"/>
          </p:cNvSpPr>
          <p:nvPr/>
        </p:nvSpPr>
        <p:spPr>
          <a:xfrm>
            <a:off x="821055" y="4548419"/>
            <a:ext cx="161925" cy="164592"/>
          </a:xfrm>
          <a:prstGeom prst="ellipse">
            <a:avLst/>
          </a:prstGeom>
          <a:ln w="28575">
            <a:solidFill>
              <a:srgbClr val="FF0000"/>
            </a:solidFill>
          </a:ln>
        </p:spPr>
        <p:txBody>
          <a:bodyPr rtlCol="0" anchor="ctr"/>
          <a:lstStyle/>
          <a:p>
            <a:pPr algn="ctr"/>
            <a:endParaRPr lang="en-US"/>
          </a:p>
        </p:txBody>
      </p:sp>
      <p:sp>
        <p:nvSpPr>
          <p:cNvPr id="1024" name="Oval 1023">
            <a:extLst>
              <a:ext uri="{FF2B5EF4-FFF2-40B4-BE49-F238E27FC236}">
                <a16:creationId xmlns:a16="http://schemas.microsoft.com/office/drawing/2014/main" id="{381892DF-17AA-46AF-B3AB-F48F0C022D66}"/>
              </a:ext>
            </a:extLst>
          </p:cNvPr>
          <p:cNvSpPr>
            <a:spLocks noChangeAspect="1"/>
          </p:cNvSpPr>
          <p:nvPr/>
        </p:nvSpPr>
        <p:spPr>
          <a:xfrm>
            <a:off x="1065403" y="4548419"/>
            <a:ext cx="161925" cy="164592"/>
          </a:xfrm>
          <a:prstGeom prst="ellipse">
            <a:avLst/>
          </a:prstGeom>
          <a:ln w="28575">
            <a:solidFill>
              <a:srgbClr val="FF0000"/>
            </a:solidFill>
          </a:ln>
        </p:spPr>
        <p:txBody>
          <a:bodyPr rtlCol="0" anchor="ctr"/>
          <a:lstStyle/>
          <a:p>
            <a:pPr algn="ctr"/>
            <a:endParaRPr lang="en-US"/>
          </a:p>
        </p:txBody>
      </p:sp>
      <p:sp>
        <p:nvSpPr>
          <p:cNvPr id="1025" name="Oval 1024">
            <a:extLst>
              <a:ext uri="{FF2B5EF4-FFF2-40B4-BE49-F238E27FC236}">
                <a16:creationId xmlns:a16="http://schemas.microsoft.com/office/drawing/2014/main" id="{FE08A62C-83CE-4647-A37D-2032DFEDD07A}"/>
              </a:ext>
            </a:extLst>
          </p:cNvPr>
          <p:cNvSpPr>
            <a:spLocks noChangeAspect="1"/>
          </p:cNvSpPr>
          <p:nvPr/>
        </p:nvSpPr>
        <p:spPr>
          <a:xfrm>
            <a:off x="1309751" y="4548419"/>
            <a:ext cx="161925" cy="164592"/>
          </a:xfrm>
          <a:prstGeom prst="ellipse">
            <a:avLst/>
          </a:prstGeom>
          <a:ln w="28575">
            <a:solidFill>
              <a:srgbClr val="FF0000"/>
            </a:solidFill>
          </a:ln>
        </p:spPr>
        <p:txBody>
          <a:bodyPr rtlCol="0" anchor="ctr"/>
          <a:lstStyle/>
          <a:p>
            <a:pPr algn="ctr"/>
            <a:endParaRPr lang="en-US"/>
          </a:p>
        </p:txBody>
      </p:sp>
      <p:sp>
        <p:nvSpPr>
          <p:cNvPr id="1043" name="Oval 1042">
            <a:extLst>
              <a:ext uri="{FF2B5EF4-FFF2-40B4-BE49-F238E27FC236}">
                <a16:creationId xmlns:a16="http://schemas.microsoft.com/office/drawing/2014/main" id="{A7345E7F-854A-48C9-981B-F309664CA47E}"/>
              </a:ext>
            </a:extLst>
          </p:cNvPr>
          <p:cNvSpPr>
            <a:spLocks noChangeAspect="1"/>
          </p:cNvSpPr>
          <p:nvPr/>
        </p:nvSpPr>
        <p:spPr>
          <a:xfrm>
            <a:off x="3508883" y="4548419"/>
            <a:ext cx="161925" cy="164592"/>
          </a:xfrm>
          <a:prstGeom prst="ellipse">
            <a:avLst/>
          </a:prstGeom>
          <a:ln w="28575">
            <a:solidFill>
              <a:srgbClr val="FF0000"/>
            </a:solidFill>
          </a:ln>
        </p:spPr>
        <p:txBody>
          <a:bodyPr rtlCol="0" anchor="ctr"/>
          <a:lstStyle/>
          <a:p>
            <a:pPr algn="ctr"/>
            <a:endParaRPr lang="en-US"/>
          </a:p>
        </p:txBody>
      </p:sp>
      <p:sp>
        <p:nvSpPr>
          <p:cNvPr id="1044" name="Oval 1043">
            <a:extLst>
              <a:ext uri="{FF2B5EF4-FFF2-40B4-BE49-F238E27FC236}">
                <a16:creationId xmlns:a16="http://schemas.microsoft.com/office/drawing/2014/main" id="{766ACCBE-A8B6-47C6-BA3D-3E582E887E0D}"/>
              </a:ext>
            </a:extLst>
          </p:cNvPr>
          <p:cNvSpPr>
            <a:spLocks noChangeAspect="1"/>
          </p:cNvSpPr>
          <p:nvPr/>
        </p:nvSpPr>
        <p:spPr>
          <a:xfrm>
            <a:off x="3753231" y="4548419"/>
            <a:ext cx="161925" cy="164592"/>
          </a:xfrm>
          <a:prstGeom prst="ellipse">
            <a:avLst/>
          </a:prstGeom>
          <a:ln w="28575">
            <a:solidFill>
              <a:srgbClr val="FF0000"/>
            </a:solidFill>
          </a:ln>
        </p:spPr>
        <p:txBody>
          <a:bodyPr rtlCol="0" anchor="ctr"/>
          <a:lstStyle/>
          <a:p>
            <a:pPr algn="ctr"/>
            <a:endParaRPr lang="en-US"/>
          </a:p>
        </p:txBody>
      </p:sp>
      <p:sp>
        <p:nvSpPr>
          <p:cNvPr id="1045" name="Oval 1044">
            <a:extLst>
              <a:ext uri="{FF2B5EF4-FFF2-40B4-BE49-F238E27FC236}">
                <a16:creationId xmlns:a16="http://schemas.microsoft.com/office/drawing/2014/main" id="{C7E2CF24-974D-4546-89B0-13B8C2AEF7E1}"/>
              </a:ext>
            </a:extLst>
          </p:cNvPr>
          <p:cNvSpPr>
            <a:spLocks noChangeAspect="1"/>
          </p:cNvSpPr>
          <p:nvPr/>
        </p:nvSpPr>
        <p:spPr>
          <a:xfrm>
            <a:off x="3997579" y="4548419"/>
            <a:ext cx="161925" cy="164592"/>
          </a:xfrm>
          <a:prstGeom prst="ellipse">
            <a:avLst/>
          </a:prstGeom>
          <a:ln w="28575">
            <a:solidFill>
              <a:srgbClr val="FF0000"/>
            </a:solidFill>
          </a:ln>
        </p:spPr>
        <p:txBody>
          <a:bodyPr rtlCol="0" anchor="ctr"/>
          <a:lstStyle/>
          <a:p>
            <a:pPr algn="ctr"/>
            <a:endParaRPr lang="en-US"/>
          </a:p>
        </p:txBody>
      </p:sp>
      <p:sp>
        <p:nvSpPr>
          <p:cNvPr id="1065" name="Oval 1064">
            <a:extLst>
              <a:ext uri="{FF2B5EF4-FFF2-40B4-BE49-F238E27FC236}">
                <a16:creationId xmlns:a16="http://schemas.microsoft.com/office/drawing/2014/main" id="{118BDAA9-6AAF-42C4-8486-B6E50EB3AD9A}"/>
              </a:ext>
            </a:extLst>
          </p:cNvPr>
          <p:cNvSpPr>
            <a:spLocks noChangeAspect="1"/>
          </p:cNvSpPr>
          <p:nvPr/>
        </p:nvSpPr>
        <p:spPr>
          <a:xfrm>
            <a:off x="2775839" y="4548419"/>
            <a:ext cx="161925" cy="164592"/>
          </a:xfrm>
          <a:prstGeom prst="ellipse">
            <a:avLst/>
          </a:prstGeom>
          <a:ln w="28575">
            <a:solidFill>
              <a:srgbClr val="FF0000"/>
            </a:solidFill>
          </a:ln>
        </p:spPr>
        <p:txBody>
          <a:bodyPr rtlCol="0" anchor="ctr"/>
          <a:lstStyle/>
          <a:p>
            <a:pPr algn="ctr"/>
            <a:endParaRPr lang="en-US"/>
          </a:p>
        </p:txBody>
      </p:sp>
      <p:sp>
        <p:nvSpPr>
          <p:cNvPr id="1066" name="Oval 1065">
            <a:extLst>
              <a:ext uri="{FF2B5EF4-FFF2-40B4-BE49-F238E27FC236}">
                <a16:creationId xmlns:a16="http://schemas.microsoft.com/office/drawing/2014/main" id="{8BA01462-304C-4EA2-898F-BB3EF313F76A}"/>
              </a:ext>
            </a:extLst>
          </p:cNvPr>
          <p:cNvSpPr>
            <a:spLocks noChangeAspect="1"/>
          </p:cNvSpPr>
          <p:nvPr/>
        </p:nvSpPr>
        <p:spPr>
          <a:xfrm>
            <a:off x="3020187" y="4548419"/>
            <a:ext cx="161925" cy="164592"/>
          </a:xfrm>
          <a:prstGeom prst="ellipse">
            <a:avLst/>
          </a:prstGeom>
          <a:ln w="28575">
            <a:solidFill>
              <a:srgbClr val="FF0000"/>
            </a:solidFill>
          </a:ln>
        </p:spPr>
        <p:txBody>
          <a:bodyPr rtlCol="0" anchor="ctr"/>
          <a:lstStyle/>
          <a:p>
            <a:pPr algn="ctr"/>
            <a:endParaRPr lang="en-US"/>
          </a:p>
        </p:txBody>
      </p:sp>
      <p:sp>
        <p:nvSpPr>
          <p:cNvPr id="1085" name="Oval 1084">
            <a:extLst>
              <a:ext uri="{FF2B5EF4-FFF2-40B4-BE49-F238E27FC236}">
                <a16:creationId xmlns:a16="http://schemas.microsoft.com/office/drawing/2014/main" id="{97BB0CB6-06E0-4DD3-B7AC-98851B2314B3}"/>
              </a:ext>
            </a:extLst>
          </p:cNvPr>
          <p:cNvSpPr>
            <a:spLocks noChangeAspect="1"/>
          </p:cNvSpPr>
          <p:nvPr/>
        </p:nvSpPr>
        <p:spPr>
          <a:xfrm>
            <a:off x="3264535" y="4548419"/>
            <a:ext cx="161925" cy="164592"/>
          </a:xfrm>
          <a:prstGeom prst="ellipse">
            <a:avLst/>
          </a:prstGeom>
          <a:ln w="28575">
            <a:solidFill>
              <a:srgbClr val="FF0000"/>
            </a:solidFill>
          </a:ln>
        </p:spPr>
        <p:txBody>
          <a:bodyPr rtlCol="0" anchor="ctr"/>
          <a:lstStyle/>
          <a:p>
            <a:pPr algn="ctr"/>
            <a:endParaRPr lang="en-US"/>
          </a:p>
        </p:txBody>
      </p:sp>
      <p:sp>
        <p:nvSpPr>
          <p:cNvPr id="1086" name="Oval 1085">
            <a:extLst>
              <a:ext uri="{FF2B5EF4-FFF2-40B4-BE49-F238E27FC236}">
                <a16:creationId xmlns:a16="http://schemas.microsoft.com/office/drawing/2014/main" id="{E5D2ADF0-8D41-41E6-8359-16E693441266}"/>
              </a:ext>
            </a:extLst>
          </p:cNvPr>
          <p:cNvSpPr>
            <a:spLocks noChangeAspect="1"/>
          </p:cNvSpPr>
          <p:nvPr/>
        </p:nvSpPr>
        <p:spPr>
          <a:xfrm>
            <a:off x="5463667" y="4548419"/>
            <a:ext cx="161925" cy="164592"/>
          </a:xfrm>
          <a:prstGeom prst="ellipse">
            <a:avLst/>
          </a:prstGeom>
          <a:ln w="28575">
            <a:solidFill>
              <a:srgbClr val="FF0000"/>
            </a:solidFill>
          </a:ln>
        </p:spPr>
        <p:txBody>
          <a:bodyPr rtlCol="0" anchor="ctr"/>
          <a:lstStyle/>
          <a:p>
            <a:pPr algn="ctr"/>
            <a:endParaRPr lang="en-US"/>
          </a:p>
        </p:txBody>
      </p:sp>
      <p:sp>
        <p:nvSpPr>
          <p:cNvPr id="1087" name="Oval 1086">
            <a:extLst>
              <a:ext uri="{FF2B5EF4-FFF2-40B4-BE49-F238E27FC236}">
                <a16:creationId xmlns:a16="http://schemas.microsoft.com/office/drawing/2014/main" id="{892C4A7E-940C-4966-9180-1E3C9B855DAD}"/>
              </a:ext>
            </a:extLst>
          </p:cNvPr>
          <p:cNvSpPr>
            <a:spLocks noChangeAspect="1"/>
          </p:cNvSpPr>
          <p:nvPr/>
        </p:nvSpPr>
        <p:spPr>
          <a:xfrm>
            <a:off x="5708015" y="4548419"/>
            <a:ext cx="161925" cy="164592"/>
          </a:xfrm>
          <a:prstGeom prst="ellipse">
            <a:avLst/>
          </a:prstGeom>
          <a:ln w="28575">
            <a:solidFill>
              <a:srgbClr val="FF0000"/>
            </a:solidFill>
          </a:ln>
        </p:spPr>
        <p:txBody>
          <a:bodyPr rtlCol="0" anchor="ctr"/>
          <a:lstStyle/>
          <a:p>
            <a:pPr algn="ctr"/>
            <a:endParaRPr lang="en-US"/>
          </a:p>
        </p:txBody>
      </p:sp>
      <p:sp>
        <p:nvSpPr>
          <p:cNvPr id="1088" name="Oval 1087">
            <a:extLst>
              <a:ext uri="{FF2B5EF4-FFF2-40B4-BE49-F238E27FC236}">
                <a16:creationId xmlns:a16="http://schemas.microsoft.com/office/drawing/2014/main" id="{1901A153-78E2-4552-893F-B3E119A58D8C}"/>
              </a:ext>
            </a:extLst>
          </p:cNvPr>
          <p:cNvSpPr>
            <a:spLocks noChangeAspect="1"/>
          </p:cNvSpPr>
          <p:nvPr/>
        </p:nvSpPr>
        <p:spPr>
          <a:xfrm>
            <a:off x="5952363" y="4548419"/>
            <a:ext cx="161925" cy="164592"/>
          </a:xfrm>
          <a:prstGeom prst="ellipse">
            <a:avLst/>
          </a:prstGeom>
          <a:ln w="28575">
            <a:solidFill>
              <a:srgbClr val="FF0000"/>
            </a:solidFill>
          </a:ln>
        </p:spPr>
        <p:txBody>
          <a:bodyPr rtlCol="0" anchor="ctr"/>
          <a:lstStyle/>
          <a:p>
            <a:pPr algn="ctr"/>
            <a:endParaRPr lang="en-US"/>
          </a:p>
        </p:txBody>
      </p:sp>
      <p:sp>
        <p:nvSpPr>
          <p:cNvPr id="1089" name="Oval 1088">
            <a:extLst>
              <a:ext uri="{FF2B5EF4-FFF2-40B4-BE49-F238E27FC236}">
                <a16:creationId xmlns:a16="http://schemas.microsoft.com/office/drawing/2014/main" id="{4537266E-79CE-4E28-86F5-AF5BC9C94A5C}"/>
              </a:ext>
            </a:extLst>
          </p:cNvPr>
          <p:cNvSpPr>
            <a:spLocks noChangeAspect="1"/>
          </p:cNvSpPr>
          <p:nvPr/>
        </p:nvSpPr>
        <p:spPr>
          <a:xfrm>
            <a:off x="6196711" y="4548419"/>
            <a:ext cx="161925" cy="164592"/>
          </a:xfrm>
          <a:prstGeom prst="ellipse">
            <a:avLst/>
          </a:prstGeom>
          <a:ln w="28575">
            <a:solidFill>
              <a:srgbClr val="FF0000"/>
            </a:solidFill>
          </a:ln>
        </p:spPr>
        <p:txBody>
          <a:bodyPr rtlCol="0" anchor="ctr"/>
          <a:lstStyle/>
          <a:p>
            <a:pPr algn="ctr"/>
            <a:endParaRPr lang="en-US"/>
          </a:p>
        </p:txBody>
      </p:sp>
      <p:sp>
        <p:nvSpPr>
          <p:cNvPr id="1090" name="Oval 1089">
            <a:extLst>
              <a:ext uri="{FF2B5EF4-FFF2-40B4-BE49-F238E27FC236}">
                <a16:creationId xmlns:a16="http://schemas.microsoft.com/office/drawing/2014/main" id="{FC773E34-6770-4D5E-B467-9286D705B171}"/>
              </a:ext>
            </a:extLst>
          </p:cNvPr>
          <p:cNvSpPr>
            <a:spLocks noChangeAspect="1"/>
          </p:cNvSpPr>
          <p:nvPr/>
        </p:nvSpPr>
        <p:spPr>
          <a:xfrm>
            <a:off x="6441059" y="4548419"/>
            <a:ext cx="161925" cy="164592"/>
          </a:xfrm>
          <a:prstGeom prst="ellipse">
            <a:avLst/>
          </a:prstGeom>
          <a:ln w="28575">
            <a:solidFill>
              <a:srgbClr val="FF0000"/>
            </a:solidFill>
          </a:ln>
        </p:spPr>
        <p:txBody>
          <a:bodyPr rtlCol="0" anchor="ctr"/>
          <a:lstStyle/>
          <a:p>
            <a:pPr algn="ctr"/>
            <a:endParaRPr lang="en-US"/>
          </a:p>
        </p:txBody>
      </p:sp>
      <p:sp>
        <p:nvSpPr>
          <p:cNvPr id="1093" name="Oval 1092">
            <a:extLst>
              <a:ext uri="{FF2B5EF4-FFF2-40B4-BE49-F238E27FC236}">
                <a16:creationId xmlns:a16="http://schemas.microsoft.com/office/drawing/2014/main" id="{97D7BA19-ADF4-421D-A8A9-B958A6C0E629}"/>
              </a:ext>
            </a:extLst>
          </p:cNvPr>
          <p:cNvSpPr>
            <a:spLocks noChangeAspect="1"/>
          </p:cNvSpPr>
          <p:nvPr/>
        </p:nvSpPr>
        <p:spPr>
          <a:xfrm>
            <a:off x="5219319" y="4548419"/>
            <a:ext cx="161925" cy="164592"/>
          </a:xfrm>
          <a:prstGeom prst="ellipse">
            <a:avLst/>
          </a:prstGeom>
          <a:ln w="28575">
            <a:solidFill>
              <a:srgbClr val="FF0000"/>
            </a:solidFill>
          </a:ln>
        </p:spPr>
        <p:txBody>
          <a:bodyPr rtlCol="0" anchor="ctr"/>
          <a:lstStyle/>
          <a:p>
            <a:pPr algn="ctr"/>
            <a:endParaRPr lang="en-US"/>
          </a:p>
        </p:txBody>
      </p:sp>
      <p:sp>
        <p:nvSpPr>
          <p:cNvPr id="1094" name="Oval 1093">
            <a:extLst>
              <a:ext uri="{FF2B5EF4-FFF2-40B4-BE49-F238E27FC236}">
                <a16:creationId xmlns:a16="http://schemas.microsoft.com/office/drawing/2014/main" id="{4E768425-4B16-4C35-A287-D89B72F8A7E9}"/>
              </a:ext>
            </a:extLst>
          </p:cNvPr>
          <p:cNvSpPr>
            <a:spLocks noChangeAspect="1"/>
          </p:cNvSpPr>
          <p:nvPr/>
        </p:nvSpPr>
        <p:spPr>
          <a:xfrm>
            <a:off x="7418451" y="4548419"/>
            <a:ext cx="161925" cy="164592"/>
          </a:xfrm>
          <a:prstGeom prst="ellipse">
            <a:avLst/>
          </a:prstGeom>
          <a:ln w="28575">
            <a:solidFill>
              <a:srgbClr val="FF0000"/>
            </a:solidFill>
          </a:ln>
        </p:spPr>
        <p:txBody>
          <a:bodyPr rtlCol="0" anchor="ctr"/>
          <a:lstStyle/>
          <a:p>
            <a:pPr algn="ctr"/>
            <a:endParaRPr lang="en-US"/>
          </a:p>
        </p:txBody>
      </p:sp>
      <p:sp>
        <p:nvSpPr>
          <p:cNvPr id="1095" name="Oval 1094">
            <a:extLst>
              <a:ext uri="{FF2B5EF4-FFF2-40B4-BE49-F238E27FC236}">
                <a16:creationId xmlns:a16="http://schemas.microsoft.com/office/drawing/2014/main" id="{7CEB7873-2AF3-4825-8B43-BB2BC4A4EDEB}"/>
              </a:ext>
            </a:extLst>
          </p:cNvPr>
          <p:cNvSpPr>
            <a:spLocks noChangeAspect="1"/>
          </p:cNvSpPr>
          <p:nvPr/>
        </p:nvSpPr>
        <p:spPr>
          <a:xfrm>
            <a:off x="7662799" y="4548419"/>
            <a:ext cx="161925" cy="164592"/>
          </a:xfrm>
          <a:prstGeom prst="ellipse">
            <a:avLst/>
          </a:prstGeom>
          <a:ln w="28575">
            <a:solidFill>
              <a:srgbClr val="FF0000"/>
            </a:solidFill>
          </a:ln>
        </p:spPr>
        <p:txBody>
          <a:bodyPr rtlCol="0" anchor="ctr"/>
          <a:lstStyle/>
          <a:p>
            <a:pPr algn="ctr"/>
            <a:endParaRPr lang="en-US"/>
          </a:p>
        </p:txBody>
      </p:sp>
      <p:sp>
        <p:nvSpPr>
          <p:cNvPr id="1096" name="Oval 1095">
            <a:extLst>
              <a:ext uri="{FF2B5EF4-FFF2-40B4-BE49-F238E27FC236}">
                <a16:creationId xmlns:a16="http://schemas.microsoft.com/office/drawing/2014/main" id="{A0864C9D-5BA4-45FB-A211-EA58D8F15C8B}"/>
              </a:ext>
            </a:extLst>
          </p:cNvPr>
          <p:cNvSpPr>
            <a:spLocks noChangeAspect="1"/>
          </p:cNvSpPr>
          <p:nvPr/>
        </p:nvSpPr>
        <p:spPr>
          <a:xfrm>
            <a:off x="7907147" y="4548419"/>
            <a:ext cx="161925" cy="164592"/>
          </a:xfrm>
          <a:prstGeom prst="ellipse">
            <a:avLst/>
          </a:prstGeom>
          <a:ln w="28575">
            <a:solidFill>
              <a:srgbClr val="FF0000"/>
            </a:solidFill>
          </a:ln>
        </p:spPr>
        <p:txBody>
          <a:bodyPr rtlCol="0" anchor="ctr"/>
          <a:lstStyle/>
          <a:p>
            <a:pPr algn="ctr"/>
            <a:endParaRPr lang="en-US"/>
          </a:p>
        </p:txBody>
      </p:sp>
      <p:sp>
        <p:nvSpPr>
          <p:cNvPr id="1097" name="Oval 1096">
            <a:extLst>
              <a:ext uri="{FF2B5EF4-FFF2-40B4-BE49-F238E27FC236}">
                <a16:creationId xmlns:a16="http://schemas.microsoft.com/office/drawing/2014/main" id="{F80D7EF2-0841-4E41-9EB8-53DE8F6983C1}"/>
              </a:ext>
            </a:extLst>
          </p:cNvPr>
          <p:cNvSpPr>
            <a:spLocks noChangeAspect="1"/>
          </p:cNvSpPr>
          <p:nvPr/>
        </p:nvSpPr>
        <p:spPr>
          <a:xfrm>
            <a:off x="8151495" y="4548419"/>
            <a:ext cx="161925" cy="164592"/>
          </a:xfrm>
          <a:prstGeom prst="ellipse">
            <a:avLst/>
          </a:prstGeom>
          <a:ln w="28575">
            <a:solidFill>
              <a:srgbClr val="FF0000"/>
            </a:solidFill>
          </a:ln>
        </p:spPr>
        <p:txBody>
          <a:bodyPr rtlCol="0" anchor="ctr"/>
          <a:lstStyle/>
          <a:p>
            <a:pPr algn="ctr"/>
            <a:endParaRPr lang="en-US"/>
          </a:p>
        </p:txBody>
      </p:sp>
      <p:sp>
        <p:nvSpPr>
          <p:cNvPr id="1098" name="Oval 1097">
            <a:extLst>
              <a:ext uri="{FF2B5EF4-FFF2-40B4-BE49-F238E27FC236}">
                <a16:creationId xmlns:a16="http://schemas.microsoft.com/office/drawing/2014/main" id="{CE184541-A79C-48D0-8479-43F15631E995}"/>
              </a:ext>
            </a:extLst>
          </p:cNvPr>
          <p:cNvSpPr>
            <a:spLocks noChangeAspect="1"/>
          </p:cNvSpPr>
          <p:nvPr/>
        </p:nvSpPr>
        <p:spPr>
          <a:xfrm>
            <a:off x="6685407" y="4548419"/>
            <a:ext cx="161925" cy="164592"/>
          </a:xfrm>
          <a:prstGeom prst="ellipse">
            <a:avLst/>
          </a:prstGeom>
          <a:ln w="28575">
            <a:solidFill>
              <a:srgbClr val="FF0000"/>
            </a:solidFill>
          </a:ln>
        </p:spPr>
        <p:txBody>
          <a:bodyPr rtlCol="0" anchor="ctr"/>
          <a:lstStyle/>
          <a:p>
            <a:pPr algn="ctr"/>
            <a:endParaRPr lang="en-US"/>
          </a:p>
        </p:txBody>
      </p:sp>
      <p:sp>
        <p:nvSpPr>
          <p:cNvPr id="1099" name="Oval 1098">
            <a:extLst>
              <a:ext uri="{FF2B5EF4-FFF2-40B4-BE49-F238E27FC236}">
                <a16:creationId xmlns:a16="http://schemas.microsoft.com/office/drawing/2014/main" id="{18B29663-BAD9-4BCF-8D0B-9FC835BE217B}"/>
              </a:ext>
            </a:extLst>
          </p:cNvPr>
          <p:cNvSpPr>
            <a:spLocks noChangeAspect="1"/>
          </p:cNvSpPr>
          <p:nvPr/>
        </p:nvSpPr>
        <p:spPr>
          <a:xfrm>
            <a:off x="6929755" y="4548419"/>
            <a:ext cx="161925" cy="164592"/>
          </a:xfrm>
          <a:prstGeom prst="ellipse">
            <a:avLst/>
          </a:prstGeom>
          <a:ln w="28575">
            <a:solidFill>
              <a:srgbClr val="FF0000"/>
            </a:solidFill>
          </a:ln>
        </p:spPr>
        <p:txBody>
          <a:bodyPr rtlCol="0" anchor="ctr"/>
          <a:lstStyle/>
          <a:p>
            <a:pPr algn="ctr"/>
            <a:endParaRPr lang="en-US"/>
          </a:p>
        </p:txBody>
      </p:sp>
      <p:sp>
        <p:nvSpPr>
          <p:cNvPr id="1100" name="Oval 1099">
            <a:extLst>
              <a:ext uri="{FF2B5EF4-FFF2-40B4-BE49-F238E27FC236}">
                <a16:creationId xmlns:a16="http://schemas.microsoft.com/office/drawing/2014/main" id="{DF73EF8B-C5D5-4C64-8191-0E9B52CDA99D}"/>
              </a:ext>
            </a:extLst>
          </p:cNvPr>
          <p:cNvSpPr>
            <a:spLocks noChangeAspect="1"/>
          </p:cNvSpPr>
          <p:nvPr/>
        </p:nvSpPr>
        <p:spPr>
          <a:xfrm>
            <a:off x="7174103" y="4548419"/>
            <a:ext cx="161925" cy="164592"/>
          </a:xfrm>
          <a:prstGeom prst="ellipse">
            <a:avLst/>
          </a:prstGeom>
          <a:ln w="28575">
            <a:solidFill>
              <a:srgbClr val="FF0000"/>
            </a:solidFill>
          </a:ln>
        </p:spPr>
        <p:txBody>
          <a:bodyPr rtlCol="0" anchor="ctr"/>
          <a:lstStyle/>
          <a:p>
            <a:pPr algn="ctr"/>
            <a:endParaRPr lang="en-US"/>
          </a:p>
        </p:txBody>
      </p:sp>
      <p:sp>
        <p:nvSpPr>
          <p:cNvPr id="1102" name="Oval 1101">
            <a:extLst>
              <a:ext uri="{FF2B5EF4-FFF2-40B4-BE49-F238E27FC236}">
                <a16:creationId xmlns:a16="http://schemas.microsoft.com/office/drawing/2014/main" id="{0E35D715-0954-4731-97C9-F7BED2A17237}"/>
              </a:ext>
            </a:extLst>
          </p:cNvPr>
          <p:cNvSpPr>
            <a:spLocks noChangeAspect="1"/>
          </p:cNvSpPr>
          <p:nvPr/>
        </p:nvSpPr>
        <p:spPr>
          <a:xfrm>
            <a:off x="1554099" y="4791085"/>
            <a:ext cx="161925" cy="164592"/>
          </a:xfrm>
          <a:prstGeom prst="ellipse">
            <a:avLst/>
          </a:prstGeom>
          <a:ln w="28575">
            <a:solidFill>
              <a:srgbClr val="FF0000"/>
            </a:solidFill>
          </a:ln>
        </p:spPr>
        <p:txBody>
          <a:bodyPr rtlCol="0" anchor="ctr"/>
          <a:lstStyle/>
          <a:p>
            <a:pPr algn="ctr"/>
            <a:endParaRPr lang="en-US"/>
          </a:p>
        </p:txBody>
      </p:sp>
      <p:sp>
        <p:nvSpPr>
          <p:cNvPr id="1104" name="Oval 1103">
            <a:extLst>
              <a:ext uri="{FF2B5EF4-FFF2-40B4-BE49-F238E27FC236}">
                <a16:creationId xmlns:a16="http://schemas.microsoft.com/office/drawing/2014/main" id="{CDA623E5-FE18-4261-9006-7CAB587CBBFE}"/>
              </a:ext>
            </a:extLst>
          </p:cNvPr>
          <p:cNvSpPr>
            <a:spLocks noChangeAspect="1"/>
          </p:cNvSpPr>
          <p:nvPr/>
        </p:nvSpPr>
        <p:spPr>
          <a:xfrm>
            <a:off x="2042795" y="4791085"/>
            <a:ext cx="161925" cy="164592"/>
          </a:xfrm>
          <a:prstGeom prst="ellipse">
            <a:avLst/>
          </a:prstGeom>
          <a:ln w="28575">
            <a:solidFill>
              <a:srgbClr val="FF0000"/>
            </a:solidFill>
          </a:ln>
        </p:spPr>
        <p:txBody>
          <a:bodyPr rtlCol="0" anchor="ctr"/>
          <a:lstStyle/>
          <a:p>
            <a:pPr algn="ctr"/>
            <a:endParaRPr lang="en-US"/>
          </a:p>
        </p:txBody>
      </p:sp>
      <p:sp>
        <p:nvSpPr>
          <p:cNvPr id="1106" name="Oval 1105">
            <a:extLst>
              <a:ext uri="{FF2B5EF4-FFF2-40B4-BE49-F238E27FC236}">
                <a16:creationId xmlns:a16="http://schemas.microsoft.com/office/drawing/2014/main" id="{F6768B13-916D-4C71-A6A4-BA8602DD0D63}"/>
              </a:ext>
            </a:extLst>
          </p:cNvPr>
          <p:cNvSpPr>
            <a:spLocks noChangeAspect="1"/>
          </p:cNvSpPr>
          <p:nvPr/>
        </p:nvSpPr>
        <p:spPr>
          <a:xfrm>
            <a:off x="2531491" y="4791085"/>
            <a:ext cx="161925" cy="164592"/>
          </a:xfrm>
          <a:prstGeom prst="ellipse">
            <a:avLst/>
          </a:prstGeom>
          <a:ln w="28575">
            <a:solidFill>
              <a:srgbClr val="FF0000"/>
            </a:solidFill>
          </a:ln>
        </p:spPr>
        <p:txBody>
          <a:bodyPr rtlCol="0" anchor="ctr"/>
          <a:lstStyle/>
          <a:p>
            <a:pPr algn="ctr"/>
            <a:endParaRPr lang="en-US"/>
          </a:p>
        </p:txBody>
      </p:sp>
      <p:sp>
        <p:nvSpPr>
          <p:cNvPr id="1107" name="Oval 1106">
            <a:extLst>
              <a:ext uri="{FF2B5EF4-FFF2-40B4-BE49-F238E27FC236}">
                <a16:creationId xmlns:a16="http://schemas.microsoft.com/office/drawing/2014/main" id="{74C1F6F2-E57B-4F91-BA08-2ACB04A779FD}"/>
              </a:ext>
            </a:extLst>
          </p:cNvPr>
          <p:cNvSpPr>
            <a:spLocks noChangeAspect="1"/>
          </p:cNvSpPr>
          <p:nvPr/>
        </p:nvSpPr>
        <p:spPr>
          <a:xfrm>
            <a:off x="821055" y="4791085"/>
            <a:ext cx="161925" cy="164592"/>
          </a:xfrm>
          <a:prstGeom prst="ellipse">
            <a:avLst/>
          </a:prstGeom>
          <a:ln w="28575">
            <a:solidFill>
              <a:srgbClr val="FF0000"/>
            </a:solidFill>
          </a:ln>
        </p:spPr>
        <p:txBody>
          <a:bodyPr rtlCol="0" anchor="ctr"/>
          <a:lstStyle/>
          <a:p>
            <a:pPr algn="ctr"/>
            <a:endParaRPr lang="en-US"/>
          </a:p>
        </p:txBody>
      </p:sp>
      <p:sp>
        <p:nvSpPr>
          <p:cNvPr id="1108" name="Oval 1107">
            <a:extLst>
              <a:ext uri="{FF2B5EF4-FFF2-40B4-BE49-F238E27FC236}">
                <a16:creationId xmlns:a16="http://schemas.microsoft.com/office/drawing/2014/main" id="{AFC7EF1C-BD46-4E94-A131-9BDD961D7E5F}"/>
              </a:ext>
            </a:extLst>
          </p:cNvPr>
          <p:cNvSpPr>
            <a:spLocks noChangeAspect="1"/>
          </p:cNvSpPr>
          <p:nvPr/>
        </p:nvSpPr>
        <p:spPr>
          <a:xfrm>
            <a:off x="1065403" y="4791085"/>
            <a:ext cx="161925" cy="164592"/>
          </a:xfrm>
          <a:prstGeom prst="ellipse">
            <a:avLst/>
          </a:prstGeom>
          <a:ln w="28575">
            <a:solidFill>
              <a:srgbClr val="FF0000"/>
            </a:solidFill>
          </a:ln>
        </p:spPr>
        <p:txBody>
          <a:bodyPr rtlCol="0" anchor="ctr"/>
          <a:lstStyle/>
          <a:p>
            <a:pPr algn="ctr"/>
            <a:endParaRPr lang="en-US"/>
          </a:p>
        </p:txBody>
      </p:sp>
      <p:sp>
        <p:nvSpPr>
          <p:cNvPr id="1109" name="Oval 1108">
            <a:extLst>
              <a:ext uri="{FF2B5EF4-FFF2-40B4-BE49-F238E27FC236}">
                <a16:creationId xmlns:a16="http://schemas.microsoft.com/office/drawing/2014/main" id="{3996BF3D-09A4-49C0-8184-1874AAF64B50}"/>
              </a:ext>
            </a:extLst>
          </p:cNvPr>
          <p:cNvSpPr>
            <a:spLocks noChangeAspect="1"/>
          </p:cNvSpPr>
          <p:nvPr/>
        </p:nvSpPr>
        <p:spPr>
          <a:xfrm>
            <a:off x="1309751" y="4791085"/>
            <a:ext cx="161925" cy="164592"/>
          </a:xfrm>
          <a:prstGeom prst="ellipse">
            <a:avLst/>
          </a:prstGeom>
          <a:ln w="28575">
            <a:solidFill>
              <a:srgbClr val="FF0000"/>
            </a:solidFill>
          </a:ln>
        </p:spPr>
        <p:txBody>
          <a:bodyPr rtlCol="0" anchor="ctr"/>
          <a:lstStyle/>
          <a:p>
            <a:pPr algn="ctr"/>
            <a:endParaRPr lang="en-US"/>
          </a:p>
        </p:txBody>
      </p:sp>
      <p:sp>
        <p:nvSpPr>
          <p:cNvPr id="1110" name="Oval 1109">
            <a:extLst>
              <a:ext uri="{FF2B5EF4-FFF2-40B4-BE49-F238E27FC236}">
                <a16:creationId xmlns:a16="http://schemas.microsoft.com/office/drawing/2014/main" id="{A493C8FA-EE62-4A1B-84A6-C630C5ECEFA5}"/>
              </a:ext>
            </a:extLst>
          </p:cNvPr>
          <p:cNvSpPr>
            <a:spLocks noChangeAspect="1"/>
          </p:cNvSpPr>
          <p:nvPr/>
        </p:nvSpPr>
        <p:spPr>
          <a:xfrm>
            <a:off x="3508883" y="4791085"/>
            <a:ext cx="161925" cy="164592"/>
          </a:xfrm>
          <a:prstGeom prst="ellipse">
            <a:avLst/>
          </a:prstGeom>
          <a:ln w="28575">
            <a:solidFill>
              <a:srgbClr val="FF0000"/>
            </a:solidFill>
          </a:ln>
        </p:spPr>
        <p:txBody>
          <a:bodyPr rtlCol="0" anchor="ctr"/>
          <a:lstStyle/>
          <a:p>
            <a:pPr algn="ctr"/>
            <a:endParaRPr lang="en-US"/>
          </a:p>
        </p:txBody>
      </p:sp>
      <p:sp>
        <p:nvSpPr>
          <p:cNvPr id="1111" name="Oval 1110">
            <a:extLst>
              <a:ext uri="{FF2B5EF4-FFF2-40B4-BE49-F238E27FC236}">
                <a16:creationId xmlns:a16="http://schemas.microsoft.com/office/drawing/2014/main" id="{6406E39D-EDD6-4910-9384-632F9643F80A}"/>
              </a:ext>
            </a:extLst>
          </p:cNvPr>
          <p:cNvSpPr>
            <a:spLocks noChangeAspect="1"/>
          </p:cNvSpPr>
          <p:nvPr/>
        </p:nvSpPr>
        <p:spPr>
          <a:xfrm>
            <a:off x="3753231" y="4791085"/>
            <a:ext cx="161925" cy="164592"/>
          </a:xfrm>
          <a:prstGeom prst="ellipse">
            <a:avLst/>
          </a:prstGeom>
          <a:ln w="28575">
            <a:solidFill>
              <a:srgbClr val="FF0000"/>
            </a:solidFill>
          </a:ln>
        </p:spPr>
        <p:txBody>
          <a:bodyPr rtlCol="0" anchor="ctr"/>
          <a:lstStyle/>
          <a:p>
            <a:pPr algn="ctr"/>
            <a:endParaRPr lang="en-US"/>
          </a:p>
        </p:txBody>
      </p:sp>
      <p:sp>
        <p:nvSpPr>
          <p:cNvPr id="1112" name="Oval 1111">
            <a:extLst>
              <a:ext uri="{FF2B5EF4-FFF2-40B4-BE49-F238E27FC236}">
                <a16:creationId xmlns:a16="http://schemas.microsoft.com/office/drawing/2014/main" id="{9F86DBE3-9957-4D95-96FA-2EBB63C089F6}"/>
              </a:ext>
            </a:extLst>
          </p:cNvPr>
          <p:cNvSpPr>
            <a:spLocks noChangeAspect="1"/>
          </p:cNvSpPr>
          <p:nvPr/>
        </p:nvSpPr>
        <p:spPr>
          <a:xfrm>
            <a:off x="3997579" y="4791085"/>
            <a:ext cx="161925" cy="164592"/>
          </a:xfrm>
          <a:prstGeom prst="ellipse">
            <a:avLst/>
          </a:prstGeom>
          <a:ln w="28575">
            <a:solidFill>
              <a:srgbClr val="FF0000"/>
            </a:solidFill>
          </a:ln>
        </p:spPr>
        <p:txBody>
          <a:bodyPr rtlCol="0" anchor="ctr"/>
          <a:lstStyle/>
          <a:p>
            <a:pPr algn="ctr"/>
            <a:endParaRPr lang="en-US"/>
          </a:p>
        </p:txBody>
      </p:sp>
      <p:sp>
        <p:nvSpPr>
          <p:cNvPr id="1115" name="Oval 1114">
            <a:extLst>
              <a:ext uri="{FF2B5EF4-FFF2-40B4-BE49-F238E27FC236}">
                <a16:creationId xmlns:a16="http://schemas.microsoft.com/office/drawing/2014/main" id="{7EF12E74-9249-4A2D-832B-3C3457CCDC6A}"/>
              </a:ext>
            </a:extLst>
          </p:cNvPr>
          <p:cNvSpPr>
            <a:spLocks noChangeAspect="1"/>
          </p:cNvSpPr>
          <p:nvPr/>
        </p:nvSpPr>
        <p:spPr>
          <a:xfrm>
            <a:off x="2775839" y="4791085"/>
            <a:ext cx="161925" cy="164592"/>
          </a:xfrm>
          <a:prstGeom prst="ellipse">
            <a:avLst/>
          </a:prstGeom>
          <a:ln w="28575">
            <a:solidFill>
              <a:srgbClr val="FF0000"/>
            </a:solidFill>
          </a:ln>
        </p:spPr>
        <p:txBody>
          <a:bodyPr rtlCol="0" anchor="ctr"/>
          <a:lstStyle/>
          <a:p>
            <a:pPr algn="ctr"/>
            <a:endParaRPr lang="en-US"/>
          </a:p>
        </p:txBody>
      </p:sp>
      <p:sp>
        <p:nvSpPr>
          <p:cNvPr id="1116" name="Oval 1115">
            <a:extLst>
              <a:ext uri="{FF2B5EF4-FFF2-40B4-BE49-F238E27FC236}">
                <a16:creationId xmlns:a16="http://schemas.microsoft.com/office/drawing/2014/main" id="{AE4C515D-D509-4B4D-8AB5-DD1E77C90462}"/>
              </a:ext>
            </a:extLst>
          </p:cNvPr>
          <p:cNvSpPr>
            <a:spLocks noChangeAspect="1"/>
          </p:cNvSpPr>
          <p:nvPr/>
        </p:nvSpPr>
        <p:spPr>
          <a:xfrm>
            <a:off x="3020187" y="4791085"/>
            <a:ext cx="161925" cy="164592"/>
          </a:xfrm>
          <a:prstGeom prst="ellipse">
            <a:avLst/>
          </a:prstGeom>
          <a:ln w="28575">
            <a:solidFill>
              <a:srgbClr val="FF0000"/>
            </a:solidFill>
          </a:ln>
        </p:spPr>
        <p:txBody>
          <a:bodyPr rtlCol="0" anchor="ctr"/>
          <a:lstStyle/>
          <a:p>
            <a:pPr algn="ctr"/>
            <a:endParaRPr lang="en-US"/>
          </a:p>
        </p:txBody>
      </p:sp>
      <p:sp>
        <p:nvSpPr>
          <p:cNvPr id="1117" name="Oval 1116">
            <a:extLst>
              <a:ext uri="{FF2B5EF4-FFF2-40B4-BE49-F238E27FC236}">
                <a16:creationId xmlns:a16="http://schemas.microsoft.com/office/drawing/2014/main" id="{E3708994-C032-45BF-A064-6F22AC531B46}"/>
              </a:ext>
            </a:extLst>
          </p:cNvPr>
          <p:cNvSpPr>
            <a:spLocks noChangeAspect="1"/>
          </p:cNvSpPr>
          <p:nvPr/>
        </p:nvSpPr>
        <p:spPr>
          <a:xfrm>
            <a:off x="3264535" y="4791085"/>
            <a:ext cx="161925" cy="164592"/>
          </a:xfrm>
          <a:prstGeom prst="ellipse">
            <a:avLst/>
          </a:prstGeom>
          <a:ln w="28575">
            <a:solidFill>
              <a:srgbClr val="FF0000"/>
            </a:solidFill>
          </a:ln>
        </p:spPr>
        <p:txBody>
          <a:bodyPr rtlCol="0" anchor="ctr"/>
          <a:lstStyle/>
          <a:p>
            <a:pPr algn="ctr"/>
            <a:endParaRPr lang="en-US"/>
          </a:p>
        </p:txBody>
      </p:sp>
      <p:sp>
        <p:nvSpPr>
          <p:cNvPr id="1118" name="Oval 1117">
            <a:extLst>
              <a:ext uri="{FF2B5EF4-FFF2-40B4-BE49-F238E27FC236}">
                <a16:creationId xmlns:a16="http://schemas.microsoft.com/office/drawing/2014/main" id="{A8169B53-B1D1-4D01-98C4-01F2021679CD}"/>
              </a:ext>
            </a:extLst>
          </p:cNvPr>
          <p:cNvSpPr>
            <a:spLocks noChangeAspect="1"/>
          </p:cNvSpPr>
          <p:nvPr/>
        </p:nvSpPr>
        <p:spPr>
          <a:xfrm>
            <a:off x="5463667" y="4791085"/>
            <a:ext cx="161925" cy="164592"/>
          </a:xfrm>
          <a:prstGeom prst="ellipse">
            <a:avLst/>
          </a:prstGeom>
          <a:ln w="28575">
            <a:solidFill>
              <a:srgbClr val="FF0000"/>
            </a:solidFill>
          </a:ln>
        </p:spPr>
        <p:txBody>
          <a:bodyPr rtlCol="0" anchor="ctr"/>
          <a:lstStyle/>
          <a:p>
            <a:pPr algn="ctr"/>
            <a:endParaRPr lang="en-US"/>
          </a:p>
        </p:txBody>
      </p:sp>
      <p:sp>
        <p:nvSpPr>
          <p:cNvPr id="1119" name="Oval 1118">
            <a:extLst>
              <a:ext uri="{FF2B5EF4-FFF2-40B4-BE49-F238E27FC236}">
                <a16:creationId xmlns:a16="http://schemas.microsoft.com/office/drawing/2014/main" id="{224E486A-9ACD-4E6D-8EC9-A3CE2CACF5AE}"/>
              </a:ext>
            </a:extLst>
          </p:cNvPr>
          <p:cNvSpPr>
            <a:spLocks noChangeAspect="1"/>
          </p:cNvSpPr>
          <p:nvPr/>
        </p:nvSpPr>
        <p:spPr>
          <a:xfrm>
            <a:off x="5708015" y="4791085"/>
            <a:ext cx="161925" cy="164592"/>
          </a:xfrm>
          <a:prstGeom prst="ellipse">
            <a:avLst/>
          </a:prstGeom>
          <a:ln w="28575">
            <a:solidFill>
              <a:srgbClr val="FF0000"/>
            </a:solidFill>
          </a:ln>
        </p:spPr>
        <p:txBody>
          <a:bodyPr rtlCol="0" anchor="ctr"/>
          <a:lstStyle/>
          <a:p>
            <a:pPr algn="ctr"/>
            <a:endParaRPr lang="en-US"/>
          </a:p>
        </p:txBody>
      </p:sp>
      <p:sp>
        <p:nvSpPr>
          <p:cNvPr id="1120" name="Oval 1119">
            <a:extLst>
              <a:ext uri="{FF2B5EF4-FFF2-40B4-BE49-F238E27FC236}">
                <a16:creationId xmlns:a16="http://schemas.microsoft.com/office/drawing/2014/main" id="{DF5B64B4-5B4F-420B-8BAD-4416A21D8ED6}"/>
              </a:ext>
            </a:extLst>
          </p:cNvPr>
          <p:cNvSpPr>
            <a:spLocks noChangeAspect="1"/>
          </p:cNvSpPr>
          <p:nvPr/>
        </p:nvSpPr>
        <p:spPr>
          <a:xfrm>
            <a:off x="5952363" y="4791085"/>
            <a:ext cx="161925" cy="164592"/>
          </a:xfrm>
          <a:prstGeom prst="ellipse">
            <a:avLst/>
          </a:prstGeom>
          <a:ln w="28575">
            <a:solidFill>
              <a:srgbClr val="FF0000"/>
            </a:solidFill>
          </a:ln>
        </p:spPr>
        <p:txBody>
          <a:bodyPr rtlCol="0" anchor="ctr"/>
          <a:lstStyle/>
          <a:p>
            <a:pPr algn="ctr"/>
            <a:endParaRPr lang="en-US"/>
          </a:p>
        </p:txBody>
      </p:sp>
      <p:sp>
        <p:nvSpPr>
          <p:cNvPr id="1121" name="Oval 1120">
            <a:extLst>
              <a:ext uri="{FF2B5EF4-FFF2-40B4-BE49-F238E27FC236}">
                <a16:creationId xmlns:a16="http://schemas.microsoft.com/office/drawing/2014/main" id="{A33F66A5-848E-4B3B-9CA2-712DB93E2F51}"/>
              </a:ext>
            </a:extLst>
          </p:cNvPr>
          <p:cNvSpPr>
            <a:spLocks noChangeAspect="1"/>
          </p:cNvSpPr>
          <p:nvPr/>
        </p:nvSpPr>
        <p:spPr>
          <a:xfrm>
            <a:off x="6196711" y="4791085"/>
            <a:ext cx="161925" cy="164592"/>
          </a:xfrm>
          <a:prstGeom prst="ellipse">
            <a:avLst/>
          </a:prstGeom>
          <a:ln w="28575">
            <a:solidFill>
              <a:srgbClr val="FF0000"/>
            </a:solidFill>
          </a:ln>
        </p:spPr>
        <p:txBody>
          <a:bodyPr rtlCol="0" anchor="ctr"/>
          <a:lstStyle/>
          <a:p>
            <a:pPr algn="ctr"/>
            <a:endParaRPr lang="en-US"/>
          </a:p>
        </p:txBody>
      </p:sp>
      <p:sp>
        <p:nvSpPr>
          <p:cNvPr id="1122" name="Oval 1121">
            <a:extLst>
              <a:ext uri="{FF2B5EF4-FFF2-40B4-BE49-F238E27FC236}">
                <a16:creationId xmlns:a16="http://schemas.microsoft.com/office/drawing/2014/main" id="{596E9791-2BB7-4291-A419-21231BCFA728}"/>
              </a:ext>
            </a:extLst>
          </p:cNvPr>
          <p:cNvSpPr>
            <a:spLocks noChangeAspect="1"/>
          </p:cNvSpPr>
          <p:nvPr/>
        </p:nvSpPr>
        <p:spPr>
          <a:xfrm>
            <a:off x="6441059" y="4791085"/>
            <a:ext cx="161925" cy="164592"/>
          </a:xfrm>
          <a:prstGeom prst="ellipse">
            <a:avLst/>
          </a:prstGeom>
          <a:ln w="28575">
            <a:solidFill>
              <a:srgbClr val="FF0000"/>
            </a:solidFill>
          </a:ln>
        </p:spPr>
        <p:txBody>
          <a:bodyPr rtlCol="0" anchor="ctr"/>
          <a:lstStyle/>
          <a:p>
            <a:pPr algn="ctr"/>
            <a:endParaRPr lang="en-US"/>
          </a:p>
        </p:txBody>
      </p:sp>
      <p:sp>
        <p:nvSpPr>
          <p:cNvPr id="1124" name="Oval 1123">
            <a:extLst>
              <a:ext uri="{FF2B5EF4-FFF2-40B4-BE49-F238E27FC236}">
                <a16:creationId xmlns:a16="http://schemas.microsoft.com/office/drawing/2014/main" id="{06F7BDDD-FCA0-4281-B34A-5F4899226156}"/>
              </a:ext>
            </a:extLst>
          </p:cNvPr>
          <p:cNvSpPr>
            <a:spLocks noChangeAspect="1"/>
          </p:cNvSpPr>
          <p:nvPr/>
        </p:nvSpPr>
        <p:spPr>
          <a:xfrm>
            <a:off x="4974971" y="4791085"/>
            <a:ext cx="161925" cy="164592"/>
          </a:xfrm>
          <a:prstGeom prst="ellipse">
            <a:avLst/>
          </a:prstGeom>
          <a:ln w="28575">
            <a:solidFill>
              <a:srgbClr val="FF0000"/>
            </a:solidFill>
          </a:ln>
        </p:spPr>
        <p:txBody>
          <a:bodyPr rtlCol="0" anchor="ctr"/>
          <a:lstStyle/>
          <a:p>
            <a:pPr algn="ctr"/>
            <a:endParaRPr lang="en-US"/>
          </a:p>
        </p:txBody>
      </p:sp>
      <p:sp>
        <p:nvSpPr>
          <p:cNvPr id="1125" name="Oval 1124">
            <a:extLst>
              <a:ext uri="{FF2B5EF4-FFF2-40B4-BE49-F238E27FC236}">
                <a16:creationId xmlns:a16="http://schemas.microsoft.com/office/drawing/2014/main" id="{DAE1EB26-4FEE-4632-8CB9-F63BA7307D32}"/>
              </a:ext>
            </a:extLst>
          </p:cNvPr>
          <p:cNvSpPr>
            <a:spLocks noChangeAspect="1"/>
          </p:cNvSpPr>
          <p:nvPr/>
        </p:nvSpPr>
        <p:spPr>
          <a:xfrm>
            <a:off x="5219319" y="4791085"/>
            <a:ext cx="161925" cy="164592"/>
          </a:xfrm>
          <a:prstGeom prst="ellipse">
            <a:avLst/>
          </a:prstGeom>
          <a:ln w="28575">
            <a:solidFill>
              <a:srgbClr val="FF0000"/>
            </a:solidFill>
          </a:ln>
        </p:spPr>
        <p:txBody>
          <a:bodyPr rtlCol="0" anchor="ctr"/>
          <a:lstStyle/>
          <a:p>
            <a:pPr algn="ctr"/>
            <a:endParaRPr lang="en-US"/>
          </a:p>
        </p:txBody>
      </p:sp>
      <p:sp>
        <p:nvSpPr>
          <p:cNvPr id="1126" name="Oval 1125">
            <a:extLst>
              <a:ext uri="{FF2B5EF4-FFF2-40B4-BE49-F238E27FC236}">
                <a16:creationId xmlns:a16="http://schemas.microsoft.com/office/drawing/2014/main" id="{DD16475D-304B-4CC3-90EB-245D1DEDB81A}"/>
              </a:ext>
            </a:extLst>
          </p:cNvPr>
          <p:cNvSpPr>
            <a:spLocks noChangeAspect="1"/>
          </p:cNvSpPr>
          <p:nvPr/>
        </p:nvSpPr>
        <p:spPr>
          <a:xfrm>
            <a:off x="7418451" y="4791085"/>
            <a:ext cx="161925" cy="164592"/>
          </a:xfrm>
          <a:prstGeom prst="ellipse">
            <a:avLst/>
          </a:prstGeom>
          <a:ln w="28575">
            <a:solidFill>
              <a:srgbClr val="FF0000"/>
            </a:solidFill>
          </a:ln>
        </p:spPr>
        <p:txBody>
          <a:bodyPr rtlCol="0" anchor="ctr"/>
          <a:lstStyle/>
          <a:p>
            <a:pPr algn="ctr"/>
            <a:endParaRPr lang="en-US"/>
          </a:p>
        </p:txBody>
      </p:sp>
      <p:sp>
        <p:nvSpPr>
          <p:cNvPr id="1127" name="Oval 1126">
            <a:extLst>
              <a:ext uri="{FF2B5EF4-FFF2-40B4-BE49-F238E27FC236}">
                <a16:creationId xmlns:a16="http://schemas.microsoft.com/office/drawing/2014/main" id="{5C14E55D-C03E-4E5E-9C02-AAB5ECF9B029}"/>
              </a:ext>
            </a:extLst>
          </p:cNvPr>
          <p:cNvSpPr>
            <a:spLocks noChangeAspect="1"/>
          </p:cNvSpPr>
          <p:nvPr/>
        </p:nvSpPr>
        <p:spPr>
          <a:xfrm>
            <a:off x="7662799" y="4791085"/>
            <a:ext cx="161925" cy="164592"/>
          </a:xfrm>
          <a:prstGeom prst="ellipse">
            <a:avLst/>
          </a:prstGeom>
          <a:ln w="28575">
            <a:solidFill>
              <a:srgbClr val="FF0000"/>
            </a:solidFill>
          </a:ln>
        </p:spPr>
        <p:txBody>
          <a:bodyPr rtlCol="0" anchor="ctr"/>
          <a:lstStyle/>
          <a:p>
            <a:pPr algn="ctr"/>
            <a:endParaRPr lang="en-US"/>
          </a:p>
        </p:txBody>
      </p:sp>
      <p:sp>
        <p:nvSpPr>
          <p:cNvPr id="1128" name="Oval 1127">
            <a:extLst>
              <a:ext uri="{FF2B5EF4-FFF2-40B4-BE49-F238E27FC236}">
                <a16:creationId xmlns:a16="http://schemas.microsoft.com/office/drawing/2014/main" id="{37DD263C-18FE-491E-84E5-752D6A30D927}"/>
              </a:ext>
            </a:extLst>
          </p:cNvPr>
          <p:cNvSpPr>
            <a:spLocks noChangeAspect="1"/>
          </p:cNvSpPr>
          <p:nvPr/>
        </p:nvSpPr>
        <p:spPr>
          <a:xfrm>
            <a:off x="7907147" y="4791085"/>
            <a:ext cx="161925" cy="164592"/>
          </a:xfrm>
          <a:prstGeom prst="ellipse">
            <a:avLst/>
          </a:prstGeom>
          <a:ln w="28575">
            <a:solidFill>
              <a:srgbClr val="FF0000"/>
            </a:solidFill>
          </a:ln>
        </p:spPr>
        <p:txBody>
          <a:bodyPr rtlCol="0" anchor="ctr"/>
          <a:lstStyle/>
          <a:p>
            <a:pPr algn="ctr"/>
            <a:endParaRPr lang="en-US"/>
          </a:p>
        </p:txBody>
      </p:sp>
      <p:sp>
        <p:nvSpPr>
          <p:cNvPr id="1129" name="Oval 1128">
            <a:extLst>
              <a:ext uri="{FF2B5EF4-FFF2-40B4-BE49-F238E27FC236}">
                <a16:creationId xmlns:a16="http://schemas.microsoft.com/office/drawing/2014/main" id="{FA392DB2-E488-45C7-A704-50D339F4C756}"/>
              </a:ext>
            </a:extLst>
          </p:cNvPr>
          <p:cNvSpPr>
            <a:spLocks noChangeAspect="1"/>
          </p:cNvSpPr>
          <p:nvPr/>
        </p:nvSpPr>
        <p:spPr>
          <a:xfrm>
            <a:off x="8151495" y="4791085"/>
            <a:ext cx="161925" cy="164592"/>
          </a:xfrm>
          <a:prstGeom prst="ellipse">
            <a:avLst/>
          </a:prstGeom>
          <a:ln w="28575">
            <a:solidFill>
              <a:srgbClr val="FF0000"/>
            </a:solidFill>
          </a:ln>
        </p:spPr>
        <p:txBody>
          <a:bodyPr rtlCol="0" anchor="ctr"/>
          <a:lstStyle/>
          <a:p>
            <a:pPr algn="ctr"/>
            <a:endParaRPr lang="en-US"/>
          </a:p>
        </p:txBody>
      </p:sp>
      <p:sp>
        <p:nvSpPr>
          <p:cNvPr id="1131" name="Oval 1130">
            <a:extLst>
              <a:ext uri="{FF2B5EF4-FFF2-40B4-BE49-F238E27FC236}">
                <a16:creationId xmlns:a16="http://schemas.microsoft.com/office/drawing/2014/main" id="{5CEEB40F-D4B2-4CB8-BBDB-A35DD2D50284}"/>
              </a:ext>
            </a:extLst>
          </p:cNvPr>
          <p:cNvSpPr>
            <a:spLocks noChangeAspect="1"/>
          </p:cNvSpPr>
          <p:nvPr/>
        </p:nvSpPr>
        <p:spPr>
          <a:xfrm>
            <a:off x="6929755" y="4791085"/>
            <a:ext cx="161925" cy="164592"/>
          </a:xfrm>
          <a:prstGeom prst="ellipse">
            <a:avLst/>
          </a:prstGeom>
          <a:ln w="28575">
            <a:solidFill>
              <a:srgbClr val="FF0000"/>
            </a:solidFill>
          </a:ln>
        </p:spPr>
        <p:txBody>
          <a:bodyPr rtlCol="0" anchor="ctr"/>
          <a:lstStyle/>
          <a:p>
            <a:pPr algn="ctr"/>
            <a:endParaRPr lang="en-US"/>
          </a:p>
        </p:txBody>
      </p:sp>
      <p:sp>
        <p:nvSpPr>
          <p:cNvPr id="1134" name="Oval 1133">
            <a:extLst>
              <a:ext uri="{FF2B5EF4-FFF2-40B4-BE49-F238E27FC236}">
                <a16:creationId xmlns:a16="http://schemas.microsoft.com/office/drawing/2014/main" id="{9699932E-603C-451A-B8B8-4E123697C640}"/>
              </a:ext>
            </a:extLst>
          </p:cNvPr>
          <p:cNvSpPr>
            <a:spLocks noChangeAspect="1"/>
          </p:cNvSpPr>
          <p:nvPr/>
        </p:nvSpPr>
        <p:spPr>
          <a:xfrm>
            <a:off x="1554099" y="5033751"/>
            <a:ext cx="161925" cy="164592"/>
          </a:xfrm>
          <a:prstGeom prst="ellipse">
            <a:avLst/>
          </a:prstGeom>
          <a:ln w="28575">
            <a:solidFill>
              <a:srgbClr val="FF0000"/>
            </a:solidFill>
          </a:ln>
        </p:spPr>
        <p:txBody>
          <a:bodyPr rtlCol="0" anchor="ctr"/>
          <a:lstStyle/>
          <a:p>
            <a:pPr algn="ctr"/>
            <a:endParaRPr lang="en-US"/>
          </a:p>
        </p:txBody>
      </p:sp>
      <p:sp>
        <p:nvSpPr>
          <p:cNvPr id="1136" name="Oval 1135">
            <a:extLst>
              <a:ext uri="{FF2B5EF4-FFF2-40B4-BE49-F238E27FC236}">
                <a16:creationId xmlns:a16="http://schemas.microsoft.com/office/drawing/2014/main" id="{687F5508-F567-44FC-9A8C-BC26E654FEAF}"/>
              </a:ext>
            </a:extLst>
          </p:cNvPr>
          <p:cNvSpPr>
            <a:spLocks noChangeAspect="1"/>
          </p:cNvSpPr>
          <p:nvPr/>
        </p:nvSpPr>
        <p:spPr>
          <a:xfrm>
            <a:off x="2042795" y="5033751"/>
            <a:ext cx="161925" cy="164592"/>
          </a:xfrm>
          <a:prstGeom prst="ellipse">
            <a:avLst/>
          </a:prstGeom>
          <a:ln w="28575">
            <a:solidFill>
              <a:srgbClr val="FF0000"/>
            </a:solidFill>
          </a:ln>
        </p:spPr>
        <p:txBody>
          <a:bodyPr rtlCol="0" anchor="ctr"/>
          <a:lstStyle/>
          <a:p>
            <a:pPr algn="ctr"/>
            <a:endParaRPr lang="en-US"/>
          </a:p>
        </p:txBody>
      </p:sp>
      <p:sp>
        <p:nvSpPr>
          <p:cNvPr id="1137" name="Oval 1136">
            <a:extLst>
              <a:ext uri="{FF2B5EF4-FFF2-40B4-BE49-F238E27FC236}">
                <a16:creationId xmlns:a16="http://schemas.microsoft.com/office/drawing/2014/main" id="{86C4FB2F-AA89-4CAF-97D5-496B0CB9CE65}"/>
              </a:ext>
            </a:extLst>
          </p:cNvPr>
          <p:cNvSpPr>
            <a:spLocks noChangeAspect="1"/>
          </p:cNvSpPr>
          <p:nvPr/>
        </p:nvSpPr>
        <p:spPr>
          <a:xfrm>
            <a:off x="2287143" y="5033751"/>
            <a:ext cx="161925" cy="164592"/>
          </a:xfrm>
          <a:prstGeom prst="ellipse">
            <a:avLst/>
          </a:prstGeom>
          <a:ln w="28575">
            <a:solidFill>
              <a:srgbClr val="FF0000"/>
            </a:solidFill>
          </a:ln>
        </p:spPr>
        <p:txBody>
          <a:bodyPr rtlCol="0" anchor="ctr"/>
          <a:lstStyle/>
          <a:p>
            <a:pPr algn="ctr"/>
            <a:endParaRPr lang="en-US"/>
          </a:p>
        </p:txBody>
      </p:sp>
      <p:sp>
        <p:nvSpPr>
          <p:cNvPr id="1139" name="Oval 1138">
            <a:extLst>
              <a:ext uri="{FF2B5EF4-FFF2-40B4-BE49-F238E27FC236}">
                <a16:creationId xmlns:a16="http://schemas.microsoft.com/office/drawing/2014/main" id="{FAD948BA-8F93-4768-B3EC-2765B0758727}"/>
              </a:ext>
            </a:extLst>
          </p:cNvPr>
          <p:cNvSpPr>
            <a:spLocks noChangeAspect="1"/>
          </p:cNvSpPr>
          <p:nvPr/>
        </p:nvSpPr>
        <p:spPr>
          <a:xfrm>
            <a:off x="821055" y="5033751"/>
            <a:ext cx="161925" cy="164592"/>
          </a:xfrm>
          <a:prstGeom prst="ellipse">
            <a:avLst/>
          </a:prstGeom>
          <a:ln w="28575">
            <a:solidFill>
              <a:srgbClr val="FF0000"/>
            </a:solidFill>
          </a:ln>
        </p:spPr>
        <p:txBody>
          <a:bodyPr rtlCol="0" anchor="ctr"/>
          <a:lstStyle/>
          <a:p>
            <a:pPr algn="ctr"/>
            <a:endParaRPr lang="en-US"/>
          </a:p>
        </p:txBody>
      </p:sp>
      <p:sp>
        <p:nvSpPr>
          <p:cNvPr id="1140" name="Oval 1139">
            <a:extLst>
              <a:ext uri="{FF2B5EF4-FFF2-40B4-BE49-F238E27FC236}">
                <a16:creationId xmlns:a16="http://schemas.microsoft.com/office/drawing/2014/main" id="{784975FB-1A33-4200-AD75-A344735A5E8C}"/>
              </a:ext>
            </a:extLst>
          </p:cNvPr>
          <p:cNvSpPr>
            <a:spLocks noChangeAspect="1"/>
          </p:cNvSpPr>
          <p:nvPr/>
        </p:nvSpPr>
        <p:spPr>
          <a:xfrm>
            <a:off x="1065403" y="5033751"/>
            <a:ext cx="161925" cy="164592"/>
          </a:xfrm>
          <a:prstGeom prst="ellipse">
            <a:avLst/>
          </a:prstGeom>
          <a:ln w="28575">
            <a:solidFill>
              <a:srgbClr val="FF0000"/>
            </a:solidFill>
          </a:ln>
        </p:spPr>
        <p:txBody>
          <a:bodyPr rtlCol="0" anchor="ctr"/>
          <a:lstStyle/>
          <a:p>
            <a:pPr algn="ctr"/>
            <a:endParaRPr lang="en-US"/>
          </a:p>
        </p:txBody>
      </p:sp>
      <p:sp>
        <p:nvSpPr>
          <p:cNvPr id="1141" name="Oval 1140">
            <a:extLst>
              <a:ext uri="{FF2B5EF4-FFF2-40B4-BE49-F238E27FC236}">
                <a16:creationId xmlns:a16="http://schemas.microsoft.com/office/drawing/2014/main" id="{0FC5DE9F-3908-497D-8671-C02F11BD614D}"/>
              </a:ext>
            </a:extLst>
          </p:cNvPr>
          <p:cNvSpPr>
            <a:spLocks noChangeAspect="1"/>
          </p:cNvSpPr>
          <p:nvPr/>
        </p:nvSpPr>
        <p:spPr>
          <a:xfrm>
            <a:off x="1309751" y="5033751"/>
            <a:ext cx="161925" cy="164592"/>
          </a:xfrm>
          <a:prstGeom prst="ellipse">
            <a:avLst/>
          </a:prstGeom>
          <a:ln w="28575">
            <a:solidFill>
              <a:srgbClr val="FF0000"/>
            </a:solidFill>
          </a:ln>
        </p:spPr>
        <p:txBody>
          <a:bodyPr rtlCol="0" anchor="ctr"/>
          <a:lstStyle/>
          <a:p>
            <a:pPr algn="ctr"/>
            <a:endParaRPr lang="en-US"/>
          </a:p>
        </p:txBody>
      </p:sp>
      <p:sp>
        <p:nvSpPr>
          <p:cNvPr id="1142" name="Oval 1141">
            <a:extLst>
              <a:ext uri="{FF2B5EF4-FFF2-40B4-BE49-F238E27FC236}">
                <a16:creationId xmlns:a16="http://schemas.microsoft.com/office/drawing/2014/main" id="{23421508-A57A-4CED-AFB4-2258031C4C5A}"/>
              </a:ext>
            </a:extLst>
          </p:cNvPr>
          <p:cNvSpPr>
            <a:spLocks noChangeAspect="1"/>
          </p:cNvSpPr>
          <p:nvPr/>
        </p:nvSpPr>
        <p:spPr>
          <a:xfrm>
            <a:off x="3508883" y="5033751"/>
            <a:ext cx="161925" cy="164592"/>
          </a:xfrm>
          <a:prstGeom prst="ellipse">
            <a:avLst/>
          </a:prstGeom>
          <a:ln w="28575">
            <a:solidFill>
              <a:srgbClr val="FF0000"/>
            </a:solidFill>
          </a:ln>
        </p:spPr>
        <p:txBody>
          <a:bodyPr rtlCol="0" anchor="ctr"/>
          <a:lstStyle/>
          <a:p>
            <a:pPr algn="ctr"/>
            <a:endParaRPr lang="en-US"/>
          </a:p>
        </p:txBody>
      </p:sp>
      <p:sp>
        <p:nvSpPr>
          <p:cNvPr id="1143" name="Oval 1142">
            <a:extLst>
              <a:ext uri="{FF2B5EF4-FFF2-40B4-BE49-F238E27FC236}">
                <a16:creationId xmlns:a16="http://schemas.microsoft.com/office/drawing/2014/main" id="{16E2368A-A0AE-4B88-B88C-B68B5BFFC4F2}"/>
              </a:ext>
            </a:extLst>
          </p:cNvPr>
          <p:cNvSpPr>
            <a:spLocks noChangeAspect="1"/>
          </p:cNvSpPr>
          <p:nvPr/>
        </p:nvSpPr>
        <p:spPr>
          <a:xfrm>
            <a:off x="3753231" y="5033751"/>
            <a:ext cx="161925" cy="164592"/>
          </a:xfrm>
          <a:prstGeom prst="ellipse">
            <a:avLst/>
          </a:prstGeom>
          <a:ln w="28575">
            <a:solidFill>
              <a:srgbClr val="FF0000"/>
            </a:solidFill>
          </a:ln>
        </p:spPr>
        <p:txBody>
          <a:bodyPr rtlCol="0" anchor="ctr"/>
          <a:lstStyle/>
          <a:p>
            <a:pPr algn="ctr"/>
            <a:endParaRPr lang="en-US"/>
          </a:p>
        </p:txBody>
      </p:sp>
      <p:sp>
        <p:nvSpPr>
          <p:cNvPr id="1144" name="Oval 1143">
            <a:extLst>
              <a:ext uri="{FF2B5EF4-FFF2-40B4-BE49-F238E27FC236}">
                <a16:creationId xmlns:a16="http://schemas.microsoft.com/office/drawing/2014/main" id="{5F639EEA-B9FC-450C-9B12-F28DCDCD1689}"/>
              </a:ext>
            </a:extLst>
          </p:cNvPr>
          <p:cNvSpPr>
            <a:spLocks noChangeAspect="1"/>
          </p:cNvSpPr>
          <p:nvPr/>
        </p:nvSpPr>
        <p:spPr>
          <a:xfrm>
            <a:off x="3997579" y="5033751"/>
            <a:ext cx="161925" cy="164592"/>
          </a:xfrm>
          <a:prstGeom prst="ellipse">
            <a:avLst/>
          </a:prstGeom>
          <a:ln w="28575">
            <a:solidFill>
              <a:srgbClr val="FF0000"/>
            </a:solidFill>
          </a:ln>
        </p:spPr>
        <p:txBody>
          <a:bodyPr rtlCol="0" anchor="ctr"/>
          <a:lstStyle/>
          <a:p>
            <a:pPr algn="ctr"/>
            <a:endParaRPr lang="en-US"/>
          </a:p>
        </p:txBody>
      </p:sp>
      <p:sp>
        <p:nvSpPr>
          <p:cNvPr id="1145" name="Oval 1144">
            <a:extLst>
              <a:ext uri="{FF2B5EF4-FFF2-40B4-BE49-F238E27FC236}">
                <a16:creationId xmlns:a16="http://schemas.microsoft.com/office/drawing/2014/main" id="{F207D9BE-A823-44F5-A9CD-A24B8BCE39EF}"/>
              </a:ext>
            </a:extLst>
          </p:cNvPr>
          <p:cNvSpPr>
            <a:spLocks noChangeAspect="1"/>
          </p:cNvSpPr>
          <p:nvPr/>
        </p:nvSpPr>
        <p:spPr>
          <a:xfrm>
            <a:off x="4241927" y="5033751"/>
            <a:ext cx="161925" cy="164592"/>
          </a:xfrm>
          <a:prstGeom prst="ellipse">
            <a:avLst/>
          </a:prstGeom>
          <a:ln w="28575">
            <a:solidFill>
              <a:srgbClr val="FF0000"/>
            </a:solidFill>
          </a:ln>
        </p:spPr>
        <p:txBody>
          <a:bodyPr rtlCol="0" anchor="ctr"/>
          <a:lstStyle/>
          <a:p>
            <a:pPr algn="ctr"/>
            <a:endParaRPr lang="en-US"/>
          </a:p>
        </p:txBody>
      </p:sp>
      <p:sp>
        <p:nvSpPr>
          <p:cNvPr id="1146" name="Oval 1145">
            <a:extLst>
              <a:ext uri="{FF2B5EF4-FFF2-40B4-BE49-F238E27FC236}">
                <a16:creationId xmlns:a16="http://schemas.microsoft.com/office/drawing/2014/main" id="{AAEAFEC5-48B6-4D03-B077-876102A6B30A}"/>
              </a:ext>
            </a:extLst>
          </p:cNvPr>
          <p:cNvSpPr>
            <a:spLocks noChangeAspect="1"/>
          </p:cNvSpPr>
          <p:nvPr/>
        </p:nvSpPr>
        <p:spPr>
          <a:xfrm>
            <a:off x="4486275" y="5033751"/>
            <a:ext cx="161925" cy="164592"/>
          </a:xfrm>
          <a:prstGeom prst="ellipse">
            <a:avLst/>
          </a:prstGeom>
          <a:ln w="28575">
            <a:solidFill>
              <a:srgbClr val="FF0000"/>
            </a:solidFill>
          </a:ln>
        </p:spPr>
        <p:txBody>
          <a:bodyPr rtlCol="0" anchor="ctr"/>
          <a:lstStyle/>
          <a:p>
            <a:pPr algn="ctr"/>
            <a:endParaRPr lang="en-US"/>
          </a:p>
        </p:txBody>
      </p:sp>
      <p:sp>
        <p:nvSpPr>
          <p:cNvPr id="1150" name="Oval 1149">
            <a:extLst>
              <a:ext uri="{FF2B5EF4-FFF2-40B4-BE49-F238E27FC236}">
                <a16:creationId xmlns:a16="http://schemas.microsoft.com/office/drawing/2014/main" id="{86EA32EA-36F9-4288-8E51-43B222275DFF}"/>
              </a:ext>
            </a:extLst>
          </p:cNvPr>
          <p:cNvSpPr>
            <a:spLocks noChangeAspect="1"/>
          </p:cNvSpPr>
          <p:nvPr/>
        </p:nvSpPr>
        <p:spPr>
          <a:xfrm>
            <a:off x="5463667" y="5033751"/>
            <a:ext cx="161925" cy="164592"/>
          </a:xfrm>
          <a:prstGeom prst="ellipse">
            <a:avLst/>
          </a:prstGeom>
          <a:ln w="28575">
            <a:solidFill>
              <a:srgbClr val="FF0000"/>
            </a:solidFill>
          </a:ln>
        </p:spPr>
        <p:txBody>
          <a:bodyPr rtlCol="0" anchor="ctr"/>
          <a:lstStyle/>
          <a:p>
            <a:pPr algn="ctr"/>
            <a:endParaRPr lang="en-US"/>
          </a:p>
        </p:txBody>
      </p:sp>
      <p:sp>
        <p:nvSpPr>
          <p:cNvPr id="1155" name="Oval 1154">
            <a:extLst>
              <a:ext uri="{FF2B5EF4-FFF2-40B4-BE49-F238E27FC236}">
                <a16:creationId xmlns:a16="http://schemas.microsoft.com/office/drawing/2014/main" id="{9641BE37-3087-4DB9-8BF7-1088EA19D6F6}"/>
              </a:ext>
            </a:extLst>
          </p:cNvPr>
          <p:cNvSpPr>
            <a:spLocks noChangeAspect="1"/>
          </p:cNvSpPr>
          <p:nvPr/>
        </p:nvSpPr>
        <p:spPr>
          <a:xfrm>
            <a:off x="4730623" y="5033751"/>
            <a:ext cx="161925" cy="164592"/>
          </a:xfrm>
          <a:prstGeom prst="ellipse">
            <a:avLst/>
          </a:prstGeom>
          <a:ln w="28575">
            <a:solidFill>
              <a:srgbClr val="FF0000"/>
            </a:solidFill>
          </a:ln>
        </p:spPr>
        <p:txBody>
          <a:bodyPr rtlCol="0" anchor="ctr"/>
          <a:lstStyle/>
          <a:p>
            <a:pPr algn="ctr"/>
            <a:endParaRPr lang="en-US"/>
          </a:p>
        </p:txBody>
      </p:sp>
      <p:sp>
        <p:nvSpPr>
          <p:cNvPr id="1156" name="Oval 1155">
            <a:extLst>
              <a:ext uri="{FF2B5EF4-FFF2-40B4-BE49-F238E27FC236}">
                <a16:creationId xmlns:a16="http://schemas.microsoft.com/office/drawing/2014/main" id="{41060C7F-ED8B-41EB-91E2-5CEA5E224E12}"/>
              </a:ext>
            </a:extLst>
          </p:cNvPr>
          <p:cNvSpPr>
            <a:spLocks noChangeAspect="1"/>
          </p:cNvSpPr>
          <p:nvPr/>
        </p:nvSpPr>
        <p:spPr>
          <a:xfrm>
            <a:off x="4974971" y="5033751"/>
            <a:ext cx="161925" cy="164592"/>
          </a:xfrm>
          <a:prstGeom prst="ellipse">
            <a:avLst/>
          </a:prstGeom>
          <a:ln w="28575">
            <a:solidFill>
              <a:srgbClr val="FF0000"/>
            </a:solidFill>
          </a:ln>
        </p:spPr>
        <p:txBody>
          <a:bodyPr rtlCol="0" anchor="ctr"/>
          <a:lstStyle/>
          <a:p>
            <a:pPr algn="ctr"/>
            <a:endParaRPr lang="en-US"/>
          </a:p>
        </p:txBody>
      </p:sp>
      <p:sp>
        <p:nvSpPr>
          <p:cNvPr id="1157" name="Oval 1156">
            <a:extLst>
              <a:ext uri="{FF2B5EF4-FFF2-40B4-BE49-F238E27FC236}">
                <a16:creationId xmlns:a16="http://schemas.microsoft.com/office/drawing/2014/main" id="{56BD025E-CB47-415A-A0D0-B175EB1477E3}"/>
              </a:ext>
            </a:extLst>
          </p:cNvPr>
          <p:cNvSpPr>
            <a:spLocks noChangeAspect="1"/>
          </p:cNvSpPr>
          <p:nvPr/>
        </p:nvSpPr>
        <p:spPr>
          <a:xfrm>
            <a:off x="5219319" y="5033751"/>
            <a:ext cx="161925" cy="164592"/>
          </a:xfrm>
          <a:prstGeom prst="ellipse">
            <a:avLst/>
          </a:prstGeom>
          <a:ln w="28575">
            <a:solidFill>
              <a:srgbClr val="FF0000"/>
            </a:solidFill>
          </a:ln>
        </p:spPr>
        <p:txBody>
          <a:bodyPr rtlCol="0" anchor="ctr"/>
          <a:lstStyle/>
          <a:p>
            <a:pPr algn="ctr"/>
            <a:endParaRPr lang="en-US"/>
          </a:p>
        </p:txBody>
      </p:sp>
      <p:sp>
        <p:nvSpPr>
          <p:cNvPr id="1158" name="Oval 1157">
            <a:extLst>
              <a:ext uri="{FF2B5EF4-FFF2-40B4-BE49-F238E27FC236}">
                <a16:creationId xmlns:a16="http://schemas.microsoft.com/office/drawing/2014/main" id="{46BE146A-AF64-4F42-817A-A6B248475020}"/>
              </a:ext>
            </a:extLst>
          </p:cNvPr>
          <p:cNvSpPr>
            <a:spLocks noChangeAspect="1"/>
          </p:cNvSpPr>
          <p:nvPr/>
        </p:nvSpPr>
        <p:spPr>
          <a:xfrm>
            <a:off x="7418451" y="5033751"/>
            <a:ext cx="161925" cy="164592"/>
          </a:xfrm>
          <a:prstGeom prst="ellipse">
            <a:avLst/>
          </a:prstGeom>
          <a:ln w="28575">
            <a:solidFill>
              <a:srgbClr val="FF0000"/>
            </a:solidFill>
          </a:ln>
        </p:spPr>
        <p:txBody>
          <a:bodyPr rtlCol="0" anchor="ctr"/>
          <a:lstStyle/>
          <a:p>
            <a:pPr algn="ctr"/>
            <a:endParaRPr lang="en-US"/>
          </a:p>
        </p:txBody>
      </p:sp>
      <p:sp>
        <p:nvSpPr>
          <p:cNvPr id="1159" name="Oval 1158">
            <a:extLst>
              <a:ext uri="{FF2B5EF4-FFF2-40B4-BE49-F238E27FC236}">
                <a16:creationId xmlns:a16="http://schemas.microsoft.com/office/drawing/2014/main" id="{7D0D1C48-CA32-4598-BE84-3DC3E325F332}"/>
              </a:ext>
            </a:extLst>
          </p:cNvPr>
          <p:cNvSpPr>
            <a:spLocks noChangeAspect="1"/>
          </p:cNvSpPr>
          <p:nvPr/>
        </p:nvSpPr>
        <p:spPr>
          <a:xfrm>
            <a:off x="7662799" y="5033751"/>
            <a:ext cx="161925" cy="164592"/>
          </a:xfrm>
          <a:prstGeom prst="ellipse">
            <a:avLst/>
          </a:prstGeom>
          <a:ln w="28575">
            <a:solidFill>
              <a:srgbClr val="FF0000"/>
            </a:solidFill>
          </a:ln>
        </p:spPr>
        <p:txBody>
          <a:bodyPr rtlCol="0" anchor="ctr"/>
          <a:lstStyle/>
          <a:p>
            <a:pPr algn="ctr"/>
            <a:endParaRPr lang="en-US"/>
          </a:p>
        </p:txBody>
      </p:sp>
      <p:sp>
        <p:nvSpPr>
          <p:cNvPr id="1160" name="Oval 1159">
            <a:extLst>
              <a:ext uri="{FF2B5EF4-FFF2-40B4-BE49-F238E27FC236}">
                <a16:creationId xmlns:a16="http://schemas.microsoft.com/office/drawing/2014/main" id="{F4C8F0BF-B96E-4BCC-BDFC-0257FFB3E6E0}"/>
              </a:ext>
            </a:extLst>
          </p:cNvPr>
          <p:cNvSpPr>
            <a:spLocks noChangeAspect="1"/>
          </p:cNvSpPr>
          <p:nvPr/>
        </p:nvSpPr>
        <p:spPr>
          <a:xfrm>
            <a:off x="7907147" y="5033751"/>
            <a:ext cx="161925" cy="164592"/>
          </a:xfrm>
          <a:prstGeom prst="ellipse">
            <a:avLst/>
          </a:prstGeom>
          <a:ln w="28575">
            <a:solidFill>
              <a:srgbClr val="FF0000"/>
            </a:solidFill>
          </a:ln>
        </p:spPr>
        <p:txBody>
          <a:bodyPr rtlCol="0" anchor="ctr"/>
          <a:lstStyle/>
          <a:p>
            <a:pPr algn="ctr"/>
            <a:endParaRPr lang="en-US"/>
          </a:p>
        </p:txBody>
      </p:sp>
      <p:sp>
        <p:nvSpPr>
          <p:cNvPr id="1162" name="Oval 1161">
            <a:extLst>
              <a:ext uri="{FF2B5EF4-FFF2-40B4-BE49-F238E27FC236}">
                <a16:creationId xmlns:a16="http://schemas.microsoft.com/office/drawing/2014/main" id="{A61A9DA6-B881-40C8-9233-D8AEC9E15B0B}"/>
              </a:ext>
            </a:extLst>
          </p:cNvPr>
          <p:cNvSpPr>
            <a:spLocks noChangeAspect="1"/>
          </p:cNvSpPr>
          <p:nvPr/>
        </p:nvSpPr>
        <p:spPr>
          <a:xfrm>
            <a:off x="6685407" y="5033751"/>
            <a:ext cx="161925" cy="164592"/>
          </a:xfrm>
          <a:prstGeom prst="ellipse">
            <a:avLst/>
          </a:prstGeom>
          <a:ln w="28575">
            <a:solidFill>
              <a:srgbClr val="FF0000"/>
            </a:solidFill>
          </a:ln>
        </p:spPr>
        <p:txBody>
          <a:bodyPr rtlCol="0" anchor="ctr"/>
          <a:lstStyle/>
          <a:p>
            <a:pPr algn="ctr"/>
            <a:endParaRPr lang="en-US"/>
          </a:p>
        </p:txBody>
      </p:sp>
      <p:sp>
        <p:nvSpPr>
          <p:cNvPr id="1163" name="Oval 1162">
            <a:extLst>
              <a:ext uri="{FF2B5EF4-FFF2-40B4-BE49-F238E27FC236}">
                <a16:creationId xmlns:a16="http://schemas.microsoft.com/office/drawing/2014/main" id="{5801373B-98A2-484D-9115-98D64A8D23BF}"/>
              </a:ext>
            </a:extLst>
          </p:cNvPr>
          <p:cNvSpPr>
            <a:spLocks noChangeAspect="1"/>
          </p:cNvSpPr>
          <p:nvPr/>
        </p:nvSpPr>
        <p:spPr>
          <a:xfrm>
            <a:off x="6929755" y="5033751"/>
            <a:ext cx="161925" cy="164592"/>
          </a:xfrm>
          <a:prstGeom prst="ellipse">
            <a:avLst/>
          </a:prstGeom>
          <a:ln w="28575">
            <a:solidFill>
              <a:srgbClr val="FF0000"/>
            </a:solidFill>
          </a:ln>
        </p:spPr>
        <p:txBody>
          <a:bodyPr rtlCol="0" anchor="ctr"/>
          <a:lstStyle/>
          <a:p>
            <a:pPr algn="ctr"/>
            <a:endParaRPr lang="en-US"/>
          </a:p>
        </p:txBody>
      </p:sp>
      <p:sp>
        <p:nvSpPr>
          <p:cNvPr id="1167" name="Oval 1166">
            <a:extLst>
              <a:ext uri="{FF2B5EF4-FFF2-40B4-BE49-F238E27FC236}">
                <a16:creationId xmlns:a16="http://schemas.microsoft.com/office/drawing/2014/main" id="{3CCE3DDE-3782-4768-85EF-687044D49F96}"/>
              </a:ext>
            </a:extLst>
          </p:cNvPr>
          <p:cNvSpPr>
            <a:spLocks noChangeAspect="1"/>
          </p:cNvSpPr>
          <p:nvPr/>
        </p:nvSpPr>
        <p:spPr>
          <a:xfrm>
            <a:off x="1798447" y="5276417"/>
            <a:ext cx="161925" cy="164592"/>
          </a:xfrm>
          <a:prstGeom prst="ellipse">
            <a:avLst/>
          </a:prstGeom>
          <a:ln w="28575">
            <a:solidFill>
              <a:srgbClr val="FF0000"/>
            </a:solidFill>
          </a:ln>
        </p:spPr>
        <p:txBody>
          <a:bodyPr rtlCol="0" anchor="ctr"/>
          <a:lstStyle/>
          <a:p>
            <a:pPr algn="ctr"/>
            <a:endParaRPr lang="en-US"/>
          </a:p>
        </p:txBody>
      </p:sp>
      <p:sp>
        <p:nvSpPr>
          <p:cNvPr id="1168" name="Oval 1167">
            <a:extLst>
              <a:ext uri="{FF2B5EF4-FFF2-40B4-BE49-F238E27FC236}">
                <a16:creationId xmlns:a16="http://schemas.microsoft.com/office/drawing/2014/main" id="{563CC542-F042-4E80-8927-73ED3077E52E}"/>
              </a:ext>
            </a:extLst>
          </p:cNvPr>
          <p:cNvSpPr>
            <a:spLocks noChangeAspect="1"/>
          </p:cNvSpPr>
          <p:nvPr/>
        </p:nvSpPr>
        <p:spPr>
          <a:xfrm>
            <a:off x="2042795" y="5276417"/>
            <a:ext cx="161925" cy="164592"/>
          </a:xfrm>
          <a:prstGeom prst="ellipse">
            <a:avLst/>
          </a:prstGeom>
          <a:ln w="28575">
            <a:solidFill>
              <a:srgbClr val="FF0000"/>
            </a:solidFill>
          </a:ln>
        </p:spPr>
        <p:txBody>
          <a:bodyPr rtlCol="0" anchor="ctr"/>
          <a:lstStyle/>
          <a:p>
            <a:pPr algn="ctr"/>
            <a:endParaRPr lang="en-US"/>
          </a:p>
        </p:txBody>
      </p:sp>
      <p:sp>
        <p:nvSpPr>
          <p:cNvPr id="1170" name="Oval 1169">
            <a:extLst>
              <a:ext uri="{FF2B5EF4-FFF2-40B4-BE49-F238E27FC236}">
                <a16:creationId xmlns:a16="http://schemas.microsoft.com/office/drawing/2014/main" id="{05452DE2-8DEF-47E4-B7C5-8FFA50AFCE87}"/>
              </a:ext>
            </a:extLst>
          </p:cNvPr>
          <p:cNvSpPr>
            <a:spLocks noChangeAspect="1"/>
          </p:cNvSpPr>
          <p:nvPr/>
        </p:nvSpPr>
        <p:spPr>
          <a:xfrm>
            <a:off x="2531491" y="5276417"/>
            <a:ext cx="161925" cy="164592"/>
          </a:xfrm>
          <a:prstGeom prst="ellipse">
            <a:avLst/>
          </a:prstGeom>
          <a:ln w="28575">
            <a:solidFill>
              <a:srgbClr val="FF0000"/>
            </a:solidFill>
          </a:ln>
        </p:spPr>
        <p:txBody>
          <a:bodyPr rtlCol="0" anchor="ctr"/>
          <a:lstStyle/>
          <a:p>
            <a:pPr algn="ctr"/>
            <a:endParaRPr lang="en-US"/>
          </a:p>
        </p:txBody>
      </p:sp>
      <p:sp>
        <p:nvSpPr>
          <p:cNvPr id="1171" name="Oval 1170">
            <a:extLst>
              <a:ext uri="{FF2B5EF4-FFF2-40B4-BE49-F238E27FC236}">
                <a16:creationId xmlns:a16="http://schemas.microsoft.com/office/drawing/2014/main" id="{485DA644-0D6E-4CA8-A43D-4F48683A32B4}"/>
              </a:ext>
            </a:extLst>
          </p:cNvPr>
          <p:cNvSpPr>
            <a:spLocks noChangeAspect="1"/>
          </p:cNvSpPr>
          <p:nvPr/>
        </p:nvSpPr>
        <p:spPr>
          <a:xfrm>
            <a:off x="821055" y="5276417"/>
            <a:ext cx="161925" cy="164592"/>
          </a:xfrm>
          <a:prstGeom prst="ellipse">
            <a:avLst/>
          </a:prstGeom>
          <a:ln w="28575">
            <a:solidFill>
              <a:srgbClr val="FF0000"/>
            </a:solidFill>
          </a:ln>
        </p:spPr>
        <p:txBody>
          <a:bodyPr rtlCol="0" anchor="ctr"/>
          <a:lstStyle/>
          <a:p>
            <a:pPr algn="ctr"/>
            <a:endParaRPr lang="en-US"/>
          </a:p>
        </p:txBody>
      </p:sp>
      <p:sp>
        <p:nvSpPr>
          <p:cNvPr id="1172" name="Oval 1171">
            <a:extLst>
              <a:ext uri="{FF2B5EF4-FFF2-40B4-BE49-F238E27FC236}">
                <a16:creationId xmlns:a16="http://schemas.microsoft.com/office/drawing/2014/main" id="{EE4924B3-A7F2-4BD7-B300-D5503263D3E5}"/>
              </a:ext>
            </a:extLst>
          </p:cNvPr>
          <p:cNvSpPr>
            <a:spLocks noChangeAspect="1"/>
          </p:cNvSpPr>
          <p:nvPr/>
        </p:nvSpPr>
        <p:spPr>
          <a:xfrm>
            <a:off x="1065403" y="5276417"/>
            <a:ext cx="161925" cy="164592"/>
          </a:xfrm>
          <a:prstGeom prst="ellipse">
            <a:avLst/>
          </a:prstGeom>
          <a:ln w="28575">
            <a:solidFill>
              <a:srgbClr val="FF0000"/>
            </a:solidFill>
          </a:ln>
        </p:spPr>
        <p:txBody>
          <a:bodyPr rtlCol="0" anchor="ctr"/>
          <a:lstStyle/>
          <a:p>
            <a:pPr algn="ctr"/>
            <a:endParaRPr lang="en-US"/>
          </a:p>
        </p:txBody>
      </p:sp>
      <p:sp>
        <p:nvSpPr>
          <p:cNvPr id="1173" name="Oval 1172">
            <a:extLst>
              <a:ext uri="{FF2B5EF4-FFF2-40B4-BE49-F238E27FC236}">
                <a16:creationId xmlns:a16="http://schemas.microsoft.com/office/drawing/2014/main" id="{525903CB-CA8E-4A0D-BFFC-04BEEADA9D65}"/>
              </a:ext>
            </a:extLst>
          </p:cNvPr>
          <p:cNvSpPr>
            <a:spLocks noChangeAspect="1"/>
          </p:cNvSpPr>
          <p:nvPr/>
        </p:nvSpPr>
        <p:spPr>
          <a:xfrm>
            <a:off x="1309751" y="5276417"/>
            <a:ext cx="161925" cy="164592"/>
          </a:xfrm>
          <a:prstGeom prst="ellipse">
            <a:avLst/>
          </a:prstGeom>
          <a:ln w="28575">
            <a:solidFill>
              <a:srgbClr val="FF0000"/>
            </a:solidFill>
          </a:ln>
        </p:spPr>
        <p:txBody>
          <a:bodyPr rtlCol="0" anchor="ctr"/>
          <a:lstStyle/>
          <a:p>
            <a:pPr algn="ctr"/>
            <a:endParaRPr lang="en-US"/>
          </a:p>
        </p:txBody>
      </p:sp>
      <p:sp>
        <p:nvSpPr>
          <p:cNvPr id="1175" name="Oval 1174">
            <a:extLst>
              <a:ext uri="{FF2B5EF4-FFF2-40B4-BE49-F238E27FC236}">
                <a16:creationId xmlns:a16="http://schemas.microsoft.com/office/drawing/2014/main" id="{0FB26AA3-6F35-49CB-9E1D-381700C22C0E}"/>
              </a:ext>
            </a:extLst>
          </p:cNvPr>
          <p:cNvSpPr>
            <a:spLocks noChangeAspect="1"/>
          </p:cNvSpPr>
          <p:nvPr/>
        </p:nvSpPr>
        <p:spPr>
          <a:xfrm>
            <a:off x="3753231" y="5276417"/>
            <a:ext cx="161925" cy="164592"/>
          </a:xfrm>
          <a:prstGeom prst="ellipse">
            <a:avLst/>
          </a:prstGeom>
          <a:ln w="28575">
            <a:solidFill>
              <a:srgbClr val="FF0000"/>
            </a:solidFill>
          </a:ln>
        </p:spPr>
        <p:txBody>
          <a:bodyPr rtlCol="0" anchor="ctr"/>
          <a:lstStyle/>
          <a:p>
            <a:pPr algn="ctr"/>
            <a:endParaRPr lang="en-US"/>
          </a:p>
        </p:txBody>
      </p:sp>
      <p:sp>
        <p:nvSpPr>
          <p:cNvPr id="1176" name="Oval 1175">
            <a:extLst>
              <a:ext uri="{FF2B5EF4-FFF2-40B4-BE49-F238E27FC236}">
                <a16:creationId xmlns:a16="http://schemas.microsoft.com/office/drawing/2014/main" id="{6E28F7D6-FD63-4E48-AF7F-39BC32C578C9}"/>
              </a:ext>
            </a:extLst>
          </p:cNvPr>
          <p:cNvSpPr>
            <a:spLocks noChangeAspect="1"/>
          </p:cNvSpPr>
          <p:nvPr/>
        </p:nvSpPr>
        <p:spPr>
          <a:xfrm>
            <a:off x="3997579" y="5276417"/>
            <a:ext cx="161925" cy="164592"/>
          </a:xfrm>
          <a:prstGeom prst="ellipse">
            <a:avLst/>
          </a:prstGeom>
          <a:ln w="28575">
            <a:solidFill>
              <a:srgbClr val="FF0000"/>
            </a:solidFill>
          </a:ln>
        </p:spPr>
        <p:txBody>
          <a:bodyPr rtlCol="0" anchor="ctr"/>
          <a:lstStyle/>
          <a:p>
            <a:pPr algn="ctr"/>
            <a:endParaRPr lang="en-US"/>
          </a:p>
        </p:txBody>
      </p:sp>
      <p:sp>
        <p:nvSpPr>
          <p:cNvPr id="1177" name="Oval 1176">
            <a:extLst>
              <a:ext uri="{FF2B5EF4-FFF2-40B4-BE49-F238E27FC236}">
                <a16:creationId xmlns:a16="http://schemas.microsoft.com/office/drawing/2014/main" id="{2B69E6C6-0B26-4224-ACDF-37FFC54F06F7}"/>
              </a:ext>
            </a:extLst>
          </p:cNvPr>
          <p:cNvSpPr>
            <a:spLocks noChangeAspect="1"/>
          </p:cNvSpPr>
          <p:nvPr/>
        </p:nvSpPr>
        <p:spPr>
          <a:xfrm>
            <a:off x="4241927" y="5276417"/>
            <a:ext cx="161925" cy="164592"/>
          </a:xfrm>
          <a:prstGeom prst="ellipse">
            <a:avLst/>
          </a:prstGeom>
          <a:ln w="28575">
            <a:solidFill>
              <a:srgbClr val="FF0000"/>
            </a:solidFill>
          </a:ln>
        </p:spPr>
        <p:txBody>
          <a:bodyPr rtlCol="0" anchor="ctr"/>
          <a:lstStyle/>
          <a:p>
            <a:pPr algn="ctr"/>
            <a:endParaRPr lang="en-US"/>
          </a:p>
        </p:txBody>
      </p:sp>
      <p:sp>
        <p:nvSpPr>
          <p:cNvPr id="1179" name="Oval 1178">
            <a:extLst>
              <a:ext uri="{FF2B5EF4-FFF2-40B4-BE49-F238E27FC236}">
                <a16:creationId xmlns:a16="http://schemas.microsoft.com/office/drawing/2014/main" id="{873205B2-FDD2-4FB5-88E5-320138A3710C}"/>
              </a:ext>
            </a:extLst>
          </p:cNvPr>
          <p:cNvSpPr>
            <a:spLocks noChangeAspect="1"/>
          </p:cNvSpPr>
          <p:nvPr/>
        </p:nvSpPr>
        <p:spPr>
          <a:xfrm>
            <a:off x="2775839" y="5276417"/>
            <a:ext cx="161925" cy="164592"/>
          </a:xfrm>
          <a:prstGeom prst="ellipse">
            <a:avLst/>
          </a:prstGeom>
          <a:ln w="28575">
            <a:solidFill>
              <a:srgbClr val="FF0000"/>
            </a:solidFill>
          </a:ln>
        </p:spPr>
        <p:txBody>
          <a:bodyPr rtlCol="0" anchor="ctr"/>
          <a:lstStyle/>
          <a:p>
            <a:pPr algn="ctr"/>
            <a:endParaRPr lang="en-US"/>
          </a:p>
        </p:txBody>
      </p:sp>
      <p:sp>
        <p:nvSpPr>
          <p:cNvPr id="1180" name="Oval 1179">
            <a:extLst>
              <a:ext uri="{FF2B5EF4-FFF2-40B4-BE49-F238E27FC236}">
                <a16:creationId xmlns:a16="http://schemas.microsoft.com/office/drawing/2014/main" id="{FEBA4964-6ACF-4A4B-94A1-42A13CA4B1CF}"/>
              </a:ext>
            </a:extLst>
          </p:cNvPr>
          <p:cNvSpPr>
            <a:spLocks noChangeAspect="1"/>
          </p:cNvSpPr>
          <p:nvPr/>
        </p:nvSpPr>
        <p:spPr>
          <a:xfrm>
            <a:off x="3020187" y="5276417"/>
            <a:ext cx="161925" cy="164592"/>
          </a:xfrm>
          <a:prstGeom prst="ellipse">
            <a:avLst/>
          </a:prstGeom>
          <a:ln w="28575">
            <a:solidFill>
              <a:srgbClr val="FF0000"/>
            </a:solidFill>
          </a:ln>
        </p:spPr>
        <p:txBody>
          <a:bodyPr rtlCol="0" anchor="ctr"/>
          <a:lstStyle/>
          <a:p>
            <a:pPr algn="ctr"/>
            <a:endParaRPr lang="en-US"/>
          </a:p>
        </p:txBody>
      </p:sp>
      <p:sp>
        <p:nvSpPr>
          <p:cNvPr id="1181" name="Oval 1180">
            <a:extLst>
              <a:ext uri="{FF2B5EF4-FFF2-40B4-BE49-F238E27FC236}">
                <a16:creationId xmlns:a16="http://schemas.microsoft.com/office/drawing/2014/main" id="{CCB443C9-B260-45DD-BC34-6F87E04F0DDA}"/>
              </a:ext>
            </a:extLst>
          </p:cNvPr>
          <p:cNvSpPr>
            <a:spLocks noChangeAspect="1"/>
          </p:cNvSpPr>
          <p:nvPr/>
        </p:nvSpPr>
        <p:spPr>
          <a:xfrm>
            <a:off x="3264535" y="5276417"/>
            <a:ext cx="161925" cy="164592"/>
          </a:xfrm>
          <a:prstGeom prst="ellipse">
            <a:avLst/>
          </a:prstGeom>
          <a:ln w="28575">
            <a:solidFill>
              <a:srgbClr val="FF0000"/>
            </a:solidFill>
          </a:ln>
        </p:spPr>
        <p:txBody>
          <a:bodyPr rtlCol="0" anchor="ctr"/>
          <a:lstStyle/>
          <a:p>
            <a:pPr algn="ctr"/>
            <a:endParaRPr lang="en-US"/>
          </a:p>
        </p:txBody>
      </p:sp>
      <p:sp>
        <p:nvSpPr>
          <p:cNvPr id="1183" name="Oval 1182">
            <a:extLst>
              <a:ext uri="{FF2B5EF4-FFF2-40B4-BE49-F238E27FC236}">
                <a16:creationId xmlns:a16="http://schemas.microsoft.com/office/drawing/2014/main" id="{64CC215C-02DA-4467-BC2D-9082B9C39467}"/>
              </a:ext>
            </a:extLst>
          </p:cNvPr>
          <p:cNvSpPr>
            <a:spLocks noChangeAspect="1"/>
          </p:cNvSpPr>
          <p:nvPr/>
        </p:nvSpPr>
        <p:spPr>
          <a:xfrm>
            <a:off x="5708015" y="5276417"/>
            <a:ext cx="161925" cy="164592"/>
          </a:xfrm>
          <a:prstGeom prst="ellipse">
            <a:avLst/>
          </a:prstGeom>
          <a:ln w="28575">
            <a:solidFill>
              <a:srgbClr val="FF0000"/>
            </a:solidFill>
          </a:ln>
        </p:spPr>
        <p:txBody>
          <a:bodyPr rtlCol="0" anchor="ctr"/>
          <a:lstStyle/>
          <a:p>
            <a:pPr algn="ctr"/>
            <a:endParaRPr lang="en-US"/>
          </a:p>
        </p:txBody>
      </p:sp>
      <p:sp>
        <p:nvSpPr>
          <p:cNvPr id="1184" name="Oval 1183">
            <a:extLst>
              <a:ext uri="{FF2B5EF4-FFF2-40B4-BE49-F238E27FC236}">
                <a16:creationId xmlns:a16="http://schemas.microsoft.com/office/drawing/2014/main" id="{DCF5E8DB-3541-42C6-A7C7-DF1E4269963B}"/>
              </a:ext>
            </a:extLst>
          </p:cNvPr>
          <p:cNvSpPr>
            <a:spLocks noChangeAspect="1"/>
          </p:cNvSpPr>
          <p:nvPr/>
        </p:nvSpPr>
        <p:spPr>
          <a:xfrm>
            <a:off x="5952363" y="5276417"/>
            <a:ext cx="161925" cy="164592"/>
          </a:xfrm>
          <a:prstGeom prst="ellipse">
            <a:avLst/>
          </a:prstGeom>
          <a:ln w="28575">
            <a:solidFill>
              <a:srgbClr val="FF0000"/>
            </a:solidFill>
          </a:ln>
        </p:spPr>
        <p:txBody>
          <a:bodyPr rtlCol="0" anchor="ctr"/>
          <a:lstStyle/>
          <a:p>
            <a:pPr algn="ctr"/>
            <a:endParaRPr lang="en-US"/>
          </a:p>
        </p:txBody>
      </p:sp>
      <p:sp>
        <p:nvSpPr>
          <p:cNvPr id="1185" name="Oval 1184">
            <a:extLst>
              <a:ext uri="{FF2B5EF4-FFF2-40B4-BE49-F238E27FC236}">
                <a16:creationId xmlns:a16="http://schemas.microsoft.com/office/drawing/2014/main" id="{ADED0466-CB32-4D4A-8700-50E8E8F48EAD}"/>
              </a:ext>
            </a:extLst>
          </p:cNvPr>
          <p:cNvSpPr>
            <a:spLocks noChangeAspect="1"/>
          </p:cNvSpPr>
          <p:nvPr/>
        </p:nvSpPr>
        <p:spPr>
          <a:xfrm>
            <a:off x="6196711" y="5276417"/>
            <a:ext cx="161925" cy="164592"/>
          </a:xfrm>
          <a:prstGeom prst="ellipse">
            <a:avLst/>
          </a:prstGeom>
          <a:ln w="28575">
            <a:solidFill>
              <a:srgbClr val="FF0000"/>
            </a:solidFill>
          </a:ln>
        </p:spPr>
        <p:txBody>
          <a:bodyPr rtlCol="0" anchor="ctr"/>
          <a:lstStyle/>
          <a:p>
            <a:pPr algn="ctr"/>
            <a:endParaRPr lang="en-US"/>
          </a:p>
        </p:txBody>
      </p:sp>
      <p:sp>
        <p:nvSpPr>
          <p:cNvPr id="1186" name="Oval 1185">
            <a:extLst>
              <a:ext uri="{FF2B5EF4-FFF2-40B4-BE49-F238E27FC236}">
                <a16:creationId xmlns:a16="http://schemas.microsoft.com/office/drawing/2014/main" id="{C137BB10-CEC5-4AAD-8241-0BFB0F402FA5}"/>
              </a:ext>
            </a:extLst>
          </p:cNvPr>
          <p:cNvSpPr>
            <a:spLocks noChangeAspect="1"/>
          </p:cNvSpPr>
          <p:nvPr/>
        </p:nvSpPr>
        <p:spPr>
          <a:xfrm>
            <a:off x="6441059" y="5276417"/>
            <a:ext cx="161925" cy="164592"/>
          </a:xfrm>
          <a:prstGeom prst="ellipse">
            <a:avLst/>
          </a:prstGeom>
          <a:ln w="28575">
            <a:solidFill>
              <a:srgbClr val="FF0000"/>
            </a:solidFill>
          </a:ln>
        </p:spPr>
        <p:txBody>
          <a:bodyPr rtlCol="0" anchor="ctr"/>
          <a:lstStyle/>
          <a:p>
            <a:pPr algn="ctr"/>
            <a:endParaRPr lang="en-US"/>
          </a:p>
        </p:txBody>
      </p:sp>
      <p:sp>
        <p:nvSpPr>
          <p:cNvPr id="1187" name="Oval 1186">
            <a:extLst>
              <a:ext uri="{FF2B5EF4-FFF2-40B4-BE49-F238E27FC236}">
                <a16:creationId xmlns:a16="http://schemas.microsoft.com/office/drawing/2014/main" id="{9068EBD6-82B7-4979-B8B7-8FA19057CA0D}"/>
              </a:ext>
            </a:extLst>
          </p:cNvPr>
          <p:cNvSpPr>
            <a:spLocks noChangeAspect="1"/>
          </p:cNvSpPr>
          <p:nvPr/>
        </p:nvSpPr>
        <p:spPr>
          <a:xfrm>
            <a:off x="4730623" y="5276417"/>
            <a:ext cx="161925" cy="164592"/>
          </a:xfrm>
          <a:prstGeom prst="ellipse">
            <a:avLst/>
          </a:prstGeom>
          <a:ln w="28575">
            <a:solidFill>
              <a:srgbClr val="FF0000"/>
            </a:solidFill>
          </a:ln>
        </p:spPr>
        <p:txBody>
          <a:bodyPr rtlCol="0" anchor="ctr"/>
          <a:lstStyle/>
          <a:p>
            <a:pPr algn="ctr"/>
            <a:endParaRPr lang="en-US"/>
          </a:p>
        </p:txBody>
      </p:sp>
      <p:sp>
        <p:nvSpPr>
          <p:cNvPr id="1188" name="Oval 1187">
            <a:extLst>
              <a:ext uri="{FF2B5EF4-FFF2-40B4-BE49-F238E27FC236}">
                <a16:creationId xmlns:a16="http://schemas.microsoft.com/office/drawing/2014/main" id="{3985F49E-7FD7-4886-B869-28B6D6FF01DC}"/>
              </a:ext>
            </a:extLst>
          </p:cNvPr>
          <p:cNvSpPr>
            <a:spLocks noChangeAspect="1"/>
          </p:cNvSpPr>
          <p:nvPr/>
        </p:nvSpPr>
        <p:spPr>
          <a:xfrm>
            <a:off x="4974971" y="5276417"/>
            <a:ext cx="161925" cy="164592"/>
          </a:xfrm>
          <a:prstGeom prst="ellipse">
            <a:avLst/>
          </a:prstGeom>
          <a:ln w="28575">
            <a:solidFill>
              <a:srgbClr val="FF0000"/>
            </a:solidFill>
          </a:ln>
        </p:spPr>
        <p:txBody>
          <a:bodyPr rtlCol="0" anchor="ctr"/>
          <a:lstStyle/>
          <a:p>
            <a:pPr algn="ctr"/>
            <a:endParaRPr lang="en-US"/>
          </a:p>
        </p:txBody>
      </p:sp>
      <p:sp>
        <p:nvSpPr>
          <p:cNvPr id="1189" name="Oval 1188">
            <a:extLst>
              <a:ext uri="{FF2B5EF4-FFF2-40B4-BE49-F238E27FC236}">
                <a16:creationId xmlns:a16="http://schemas.microsoft.com/office/drawing/2014/main" id="{1D0712DF-06FC-4D22-B20E-5F2919884508}"/>
              </a:ext>
            </a:extLst>
          </p:cNvPr>
          <p:cNvSpPr>
            <a:spLocks noChangeAspect="1"/>
          </p:cNvSpPr>
          <p:nvPr/>
        </p:nvSpPr>
        <p:spPr>
          <a:xfrm>
            <a:off x="5219319" y="5276417"/>
            <a:ext cx="161925" cy="164592"/>
          </a:xfrm>
          <a:prstGeom prst="ellipse">
            <a:avLst/>
          </a:prstGeom>
          <a:ln w="28575">
            <a:solidFill>
              <a:srgbClr val="FF0000"/>
            </a:solidFill>
          </a:ln>
        </p:spPr>
        <p:txBody>
          <a:bodyPr rtlCol="0" anchor="ctr"/>
          <a:lstStyle/>
          <a:p>
            <a:pPr algn="ctr"/>
            <a:endParaRPr lang="en-US"/>
          </a:p>
        </p:txBody>
      </p:sp>
      <p:sp>
        <p:nvSpPr>
          <p:cNvPr id="1191" name="Oval 1190">
            <a:extLst>
              <a:ext uri="{FF2B5EF4-FFF2-40B4-BE49-F238E27FC236}">
                <a16:creationId xmlns:a16="http://schemas.microsoft.com/office/drawing/2014/main" id="{D45549D9-1EDE-469B-AC34-39EEC082F425}"/>
              </a:ext>
            </a:extLst>
          </p:cNvPr>
          <p:cNvSpPr>
            <a:spLocks noChangeAspect="1"/>
          </p:cNvSpPr>
          <p:nvPr/>
        </p:nvSpPr>
        <p:spPr>
          <a:xfrm>
            <a:off x="7662799" y="5276417"/>
            <a:ext cx="161925" cy="164592"/>
          </a:xfrm>
          <a:prstGeom prst="ellipse">
            <a:avLst/>
          </a:prstGeom>
          <a:ln w="28575">
            <a:solidFill>
              <a:srgbClr val="FF0000"/>
            </a:solidFill>
          </a:ln>
        </p:spPr>
        <p:txBody>
          <a:bodyPr rtlCol="0" anchor="ctr"/>
          <a:lstStyle/>
          <a:p>
            <a:pPr algn="ctr"/>
            <a:endParaRPr lang="en-US"/>
          </a:p>
        </p:txBody>
      </p:sp>
      <p:sp>
        <p:nvSpPr>
          <p:cNvPr id="1192" name="Oval 1191">
            <a:extLst>
              <a:ext uri="{FF2B5EF4-FFF2-40B4-BE49-F238E27FC236}">
                <a16:creationId xmlns:a16="http://schemas.microsoft.com/office/drawing/2014/main" id="{0D713133-10F8-4CC5-8185-F0D3794646B7}"/>
              </a:ext>
            </a:extLst>
          </p:cNvPr>
          <p:cNvSpPr>
            <a:spLocks noChangeAspect="1"/>
          </p:cNvSpPr>
          <p:nvPr/>
        </p:nvSpPr>
        <p:spPr>
          <a:xfrm>
            <a:off x="7907147" y="5276417"/>
            <a:ext cx="161925" cy="164592"/>
          </a:xfrm>
          <a:prstGeom prst="ellipse">
            <a:avLst/>
          </a:prstGeom>
          <a:ln w="28575">
            <a:solidFill>
              <a:srgbClr val="FF0000"/>
            </a:solidFill>
          </a:ln>
        </p:spPr>
        <p:txBody>
          <a:bodyPr rtlCol="0" anchor="ctr"/>
          <a:lstStyle/>
          <a:p>
            <a:pPr algn="ctr"/>
            <a:endParaRPr lang="en-US"/>
          </a:p>
        </p:txBody>
      </p:sp>
      <p:sp>
        <p:nvSpPr>
          <p:cNvPr id="1195" name="Oval 1194">
            <a:extLst>
              <a:ext uri="{FF2B5EF4-FFF2-40B4-BE49-F238E27FC236}">
                <a16:creationId xmlns:a16="http://schemas.microsoft.com/office/drawing/2014/main" id="{028EC51C-EACF-4580-BD61-D4DEE406ED59}"/>
              </a:ext>
            </a:extLst>
          </p:cNvPr>
          <p:cNvSpPr>
            <a:spLocks noChangeAspect="1"/>
          </p:cNvSpPr>
          <p:nvPr/>
        </p:nvSpPr>
        <p:spPr>
          <a:xfrm>
            <a:off x="6929755" y="5276417"/>
            <a:ext cx="161925" cy="164592"/>
          </a:xfrm>
          <a:prstGeom prst="ellipse">
            <a:avLst/>
          </a:prstGeom>
          <a:ln w="28575">
            <a:solidFill>
              <a:srgbClr val="FF0000"/>
            </a:solidFill>
          </a:ln>
        </p:spPr>
        <p:txBody>
          <a:bodyPr rtlCol="0" anchor="ctr"/>
          <a:lstStyle/>
          <a:p>
            <a:pPr algn="ctr"/>
            <a:endParaRPr lang="en-US"/>
          </a:p>
        </p:txBody>
      </p:sp>
      <p:sp>
        <p:nvSpPr>
          <p:cNvPr id="1196" name="Oval 1195">
            <a:extLst>
              <a:ext uri="{FF2B5EF4-FFF2-40B4-BE49-F238E27FC236}">
                <a16:creationId xmlns:a16="http://schemas.microsoft.com/office/drawing/2014/main" id="{029325BA-2FF7-46F7-8941-3659CF54E977}"/>
              </a:ext>
            </a:extLst>
          </p:cNvPr>
          <p:cNvSpPr>
            <a:spLocks noChangeAspect="1"/>
          </p:cNvSpPr>
          <p:nvPr/>
        </p:nvSpPr>
        <p:spPr>
          <a:xfrm>
            <a:off x="7174103" y="5276417"/>
            <a:ext cx="161925" cy="164592"/>
          </a:xfrm>
          <a:prstGeom prst="ellipse">
            <a:avLst/>
          </a:prstGeom>
          <a:ln w="28575">
            <a:solidFill>
              <a:srgbClr val="FF0000"/>
            </a:solidFill>
          </a:ln>
        </p:spPr>
        <p:txBody>
          <a:bodyPr rtlCol="0" anchor="ctr"/>
          <a:lstStyle/>
          <a:p>
            <a:pPr algn="ctr"/>
            <a:endParaRPr lang="en-US"/>
          </a:p>
        </p:txBody>
      </p:sp>
      <p:sp>
        <p:nvSpPr>
          <p:cNvPr id="1198" name="Oval 1197">
            <a:extLst>
              <a:ext uri="{FF2B5EF4-FFF2-40B4-BE49-F238E27FC236}">
                <a16:creationId xmlns:a16="http://schemas.microsoft.com/office/drawing/2014/main" id="{9630A263-299F-4F0B-BD26-63E64FCAA63B}"/>
              </a:ext>
            </a:extLst>
          </p:cNvPr>
          <p:cNvSpPr>
            <a:spLocks noChangeAspect="1"/>
          </p:cNvSpPr>
          <p:nvPr/>
        </p:nvSpPr>
        <p:spPr>
          <a:xfrm>
            <a:off x="1554099" y="5519083"/>
            <a:ext cx="161925" cy="164592"/>
          </a:xfrm>
          <a:prstGeom prst="ellipse">
            <a:avLst/>
          </a:prstGeom>
          <a:ln w="28575">
            <a:solidFill>
              <a:srgbClr val="FF0000"/>
            </a:solidFill>
          </a:ln>
        </p:spPr>
        <p:txBody>
          <a:bodyPr rtlCol="0" anchor="ctr"/>
          <a:lstStyle/>
          <a:p>
            <a:pPr algn="ctr"/>
            <a:endParaRPr lang="en-US"/>
          </a:p>
        </p:txBody>
      </p:sp>
      <p:sp>
        <p:nvSpPr>
          <p:cNvPr id="1199" name="Oval 1198">
            <a:extLst>
              <a:ext uri="{FF2B5EF4-FFF2-40B4-BE49-F238E27FC236}">
                <a16:creationId xmlns:a16="http://schemas.microsoft.com/office/drawing/2014/main" id="{49E68C60-1F0F-4E1D-BE89-2AD1CE231E7C}"/>
              </a:ext>
            </a:extLst>
          </p:cNvPr>
          <p:cNvSpPr>
            <a:spLocks noChangeAspect="1"/>
          </p:cNvSpPr>
          <p:nvPr/>
        </p:nvSpPr>
        <p:spPr>
          <a:xfrm>
            <a:off x="1798447" y="5519083"/>
            <a:ext cx="161925" cy="164592"/>
          </a:xfrm>
          <a:prstGeom prst="ellipse">
            <a:avLst/>
          </a:prstGeom>
          <a:ln w="28575">
            <a:solidFill>
              <a:srgbClr val="FF0000"/>
            </a:solidFill>
          </a:ln>
        </p:spPr>
        <p:txBody>
          <a:bodyPr rtlCol="0" anchor="ctr"/>
          <a:lstStyle/>
          <a:p>
            <a:pPr algn="ctr"/>
            <a:endParaRPr lang="en-US"/>
          </a:p>
        </p:txBody>
      </p:sp>
      <p:sp>
        <p:nvSpPr>
          <p:cNvPr id="1200" name="Oval 1199">
            <a:extLst>
              <a:ext uri="{FF2B5EF4-FFF2-40B4-BE49-F238E27FC236}">
                <a16:creationId xmlns:a16="http://schemas.microsoft.com/office/drawing/2014/main" id="{632744D8-EA1C-4853-A266-977C6521D887}"/>
              </a:ext>
            </a:extLst>
          </p:cNvPr>
          <p:cNvSpPr>
            <a:spLocks noChangeAspect="1"/>
          </p:cNvSpPr>
          <p:nvPr/>
        </p:nvSpPr>
        <p:spPr>
          <a:xfrm>
            <a:off x="2042795" y="5519083"/>
            <a:ext cx="161925" cy="164592"/>
          </a:xfrm>
          <a:prstGeom prst="ellipse">
            <a:avLst/>
          </a:prstGeom>
          <a:ln w="28575">
            <a:solidFill>
              <a:srgbClr val="FF0000"/>
            </a:solidFill>
          </a:ln>
        </p:spPr>
        <p:txBody>
          <a:bodyPr rtlCol="0" anchor="ctr"/>
          <a:lstStyle/>
          <a:p>
            <a:pPr algn="ctr"/>
            <a:endParaRPr lang="en-US"/>
          </a:p>
        </p:txBody>
      </p:sp>
      <p:sp>
        <p:nvSpPr>
          <p:cNvPr id="1202" name="Oval 1201">
            <a:extLst>
              <a:ext uri="{FF2B5EF4-FFF2-40B4-BE49-F238E27FC236}">
                <a16:creationId xmlns:a16="http://schemas.microsoft.com/office/drawing/2014/main" id="{B1F01CB7-3434-4533-9E82-43969A89E3D5}"/>
              </a:ext>
            </a:extLst>
          </p:cNvPr>
          <p:cNvSpPr>
            <a:spLocks noChangeAspect="1"/>
          </p:cNvSpPr>
          <p:nvPr/>
        </p:nvSpPr>
        <p:spPr>
          <a:xfrm>
            <a:off x="2531491" y="5519083"/>
            <a:ext cx="161925" cy="164592"/>
          </a:xfrm>
          <a:prstGeom prst="ellipse">
            <a:avLst/>
          </a:prstGeom>
          <a:ln w="28575">
            <a:solidFill>
              <a:srgbClr val="FF0000"/>
            </a:solidFill>
          </a:ln>
        </p:spPr>
        <p:txBody>
          <a:bodyPr rtlCol="0" anchor="ctr"/>
          <a:lstStyle/>
          <a:p>
            <a:pPr algn="ctr"/>
            <a:endParaRPr lang="en-US"/>
          </a:p>
        </p:txBody>
      </p:sp>
      <p:sp>
        <p:nvSpPr>
          <p:cNvPr id="1204" name="Oval 1203">
            <a:extLst>
              <a:ext uri="{FF2B5EF4-FFF2-40B4-BE49-F238E27FC236}">
                <a16:creationId xmlns:a16="http://schemas.microsoft.com/office/drawing/2014/main" id="{D36A67A1-D028-4498-96B8-77FD03231867}"/>
              </a:ext>
            </a:extLst>
          </p:cNvPr>
          <p:cNvSpPr>
            <a:spLocks noChangeAspect="1"/>
          </p:cNvSpPr>
          <p:nvPr/>
        </p:nvSpPr>
        <p:spPr>
          <a:xfrm>
            <a:off x="1065403" y="5519083"/>
            <a:ext cx="161925" cy="164592"/>
          </a:xfrm>
          <a:prstGeom prst="ellipse">
            <a:avLst/>
          </a:prstGeom>
          <a:ln w="28575">
            <a:solidFill>
              <a:srgbClr val="FF0000"/>
            </a:solidFill>
          </a:ln>
        </p:spPr>
        <p:txBody>
          <a:bodyPr rtlCol="0" anchor="ctr"/>
          <a:lstStyle/>
          <a:p>
            <a:pPr algn="ctr"/>
            <a:endParaRPr lang="en-US"/>
          </a:p>
        </p:txBody>
      </p:sp>
      <p:sp>
        <p:nvSpPr>
          <p:cNvPr id="1205" name="Oval 1204">
            <a:extLst>
              <a:ext uri="{FF2B5EF4-FFF2-40B4-BE49-F238E27FC236}">
                <a16:creationId xmlns:a16="http://schemas.microsoft.com/office/drawing/2014/main" id="{CACC27FA-73E8-4452-A3CE-31FADACB5DEF}"/>
              </a:ext>
            </a:extLst>
          </p:cNvPr>
          <p:cNvSpPr>
            <a:spLocks noChangeAspect="1"/>
          </p:cNvSpPr>
          <p:nvPr/>
        </p:nvSpPr>
        <p:spPr>
          <a:xfrm>
            <a:off x="1309751" y="5519083"/>
            <a:ext cx="161925" cy="164592"/>
          </a:xfrm>
          <a:prstGeom prst="ellipse">
            <a:avLst/>
          </a:prstGeom>
          <a:ln w="28575">
            <a:solidFill>
              <a:srgbClr val="FF0000"/>
            </a:solidFill>
          </a:ln>
        </p:spPr>
        <p:txBody>
          <a:bodyPr rtlCol="0" anchor="ctr"/>
          <a:lstStyle/>
          <a:p>
            <a:pPr algn="ctr"/>
            <a:endParaRPr lang="en-US"/>
          </a:p>
        </p:txBody>
      </p:sp>
      <p:sp>
        <p:nvSpPr>
          <p:cNvPr id="1207" name="Oval 1206">
            <a:extLst>
              <a:ext uri="{FF2B5EF4-FFF2-40B4-BE49-F238E27FC236}">
                <a16:creationId xmlns:a16="http://schemas.microsoft.com/office/drawing/2014/main" id="{67E8807D-2538-4CE6-80F6-04D862859445}"/>
              </a:ext>
            </a:extLst>
          </p:cNvPr>
          <p:cNvSpPr>
            <a:spLocks noChangeAspect="1"/>
          </p:cNvSpPr>
          <p:nvPr/>
        </p:nvSpPr>
        <p:spPr>
          <a:xfrm>
            <a:off x="3753231" y="5519083"/>
            <a:ext cx="161925" cy="164592"/>
          </a:xfrm>
          <a:prstGeom prst="ellipse">
            <a:avLst/>
          </a:prstGeom>
          <a:ln w="28575">
            <a:solidFill>
              <a:srgbClr val="FF0000"/>
            </a:solidFill>
          </a:ln>
        </p:spPr>
        <p:txBody>
          <a:bodyPr rtlCol="0" anchor="ctr"/>
          <a:lstStyle/>
          <a:p>
            <a:pPr algn="ctr"/>
            <a:endParaRPr lang="en-US"/>
          </a:p>
        </p:txBody>
      </p:sp>
      <p:sp>
        <p:nvSpPr>
          <p:cNvPr id="1208" name="Oval 1207">
            <a:extLst>
              <a:ext uri="{FF2B5EF4-FFF2-40B4-BE49-F238E27FC236}">
                <a16:creationId xmlns:a16="http://schemas.microsoft.com/office/drawing/2014/main" id="{6FF0BC25-A77A-4E44-95B4-DC24C79F5DA5}"/>
              </a:ext>
            </a:extLst>
          </p:cNvPr>
          <p:cNvSpPr>
            <a:spLocks noChangeAspect="1"/>
          </p:cNvSpPr>
          <p:nvPr/>
        </p:nvSpPr>
        <p:spPr>
          <a:xfrm>
            <a:off x="3997579" y="5519083"/>
            <a:ext cx="161925" cy="164592"/>
          </a:xfrm>
          <a:prstGeom prst="ellipse">
            <a:avLst/>
          </a:prstGeom>
          <a:ln w="28575">
            <a:solidFill>
              <a:srgbClr val="FF0000"/>
            </a:solidFill>
          </a:ln>
        </p:spPr>
        <p:txBody>
          <a:bodyPr rtlCol="0" anchor="ctr"/>
          <a:lstStyle/>
          <a:p>
            <a:pPr algn="ctr"/>
            <a:endParaRPr lang="en-US"/>
          </a:p>
        </p:txBody>
      </p:sp>
      <p:sp>
        <p:nvSpPr>
          <p:cNvPr id="1209" name="Oval 1208">
            <a:extLst>
              <a:ext uri="{FF2B5EF4-FFF2-40B4-BE49-F238E27FC236}">
                <a16:creationId xmlns:a16="http://schemas.microsoft.com/office/drawing/2014/main" id="{B33173D2-8F3A-4A64-8A8A-4920300C0B9B}"/>
              </a:ext>
            </a:extLst>
          </p:cNvPr>
          <p:cNvSpPr>
            <a:spLocks noChangeAspect="1"/>
          </p:cNvSpPr>
          <p:nvPr/>
        </p:nvSpPr>
        <p:spPr>
          <a:xfrm>
            <a:off x="4241927" y="5519083"/>
            <a:ext cx="161925" cy="164592"/>
          </a:xfrm>
          <a:prstGeom prst="ellipse">
            <a:avLst/>
          </a:prstGeom>
          <a:ln w="28575">
            <a:solidFill>
              <a:srgbClr val="FF0000"/>
            </a:solidFill>
          </a:ln>
        </p:spPr>
        <p:txBody>
          <a:bodyPr rtlCol="0" anchor="ctr"/>
          <a:lstStyle/>
          <a:p>
            <a:pPr algn="ctr"/>
            <a:endParaRPr lang="en-US"/>
          </a:p>
        </p:txBody>
      </p:sp>
      <p:sp>
        <p:nvSpPr>
          <p:cNvPr id="1210" name="Oval 1209">
            <a:extLst>
              <a:ext uri="{FF2B5EF4-FFF2-40B4-BE49-F238E27FC236}">
                <a16:creationId xmlns:a16="http://schemas.microsoft.com/office/drawing/2014/main" id="{B8577B80-0ED9-44F7-A5F1-30F0D0B5BADB}"/>
              </a:ext>
            </a:extLst>
          </p:cNvPr>
          <p:cNvSpPr>
            <a:spLocks noChangeAspect="1"/>
          </p:cNvSpPr>
          <p:nvPr/>
        </p:nvSpPr>
        <p:spPr>
          <a:xfrm>
            <a:off x="4486275" y="5519083"/>
            <a:ext cx="161925" cy="164592"/>
          </a:xfrm>
          <a:prstGeom prst="ellipse">
            <a:avLst/>
          </a:prstGeom>
          <a:ln w="28575">
            <a:solidFill>
              <a:srgbClr val="FF0000"/>
            </a:solidFill>
          </a:ln>
        </p:spPr>
        <p:txBody>
          <a:bodyPr rtlCol="0" anchor="ctr"/>
          <a:lstStyle/>
          <a:p>
            <a:pPr algn="ctr"/>
            <a:endParaRPr lang="en-US"/>
          </a:p>
        </p:txBody>
      </p:sp>
      <p:sp>
        <p:nvSpPr>
          <p:cNvPr id="1211" name="Oval 1210">
            <a:extLst>
              <a:ext uri="{FF2B5EF4-FFF2-40B4-BE49-F238E27FC236}">
                <a16:creationId xmlns:a16="http://schemas.microsoft.com/office/drawing/2014/main" id="{5617B604-7735-44A4-9BC4-7DC135F03C6F}"/>
              </a:ext>
            </a:extLst>
          </p:cNvPr>
          <p:cNvSpPr>
            <a:spLocks noChangeAspect="1"/>
          </p:cNvSpPr>
          <p:nvPr/>
        </p:nvSpPr>
        <p:spPr>
          <a:xfrm>
            <a:off x="2775839" y="5519083"/>
            <a:ext cx="161925" cy="164592"/>
          </a:xfrm>
          <a:prstGeom prst="ellipse">
            <a:avLst/>
          </a:prstGeom>
          <a:ln w="28575">
            <a:solidFill>
              <a:srgbClr val="FF0000"/>
            </a:solidFill>
          </a:ln>
        </p:spPr>
        <p:txBody>
          <a:bodyPr rtlCol="0" anchor="ctr"/>
          <a:lstStyle/>
          <a:p>
            <a:pPr algn="ctr"/>
            <a:endParaRPr lang="en-US"/>
          </a:p>
        </p:txBody>
      </p:sp>
      <p:sp>
        <p:nvSpPr>
          <p:cNvPr id="1212" name="Oval 1211">
            <a:extLst>
              <a:ext uri="{FF2B5EF4-FFF2-40B4-BE49-F238E27FC236}">
                <a16:creationId xmlns:a16="http://schemas.microsoft.com/office/drawing/2014/main" id="{071DD761-3522-4E7A-AFF8-6C66C663F587}"/>
              </a:ext>
            </a:extLst>
          </p:cNvPr>
          <p:cNvSpPr>
            <a:spLocks noChangeAspect="1"/>
          </p:cNvSpPr>
          <p:nvPr/>
        </p:nvSpPr>
        <p:spPr>
          <a:xfrm>
            <a:off x="3020187" y="5519083"/>
            <a:ext cx="161925" cy="164592"/>
          </a:xfrm>
          <a:prstGeom prst="ellipse">
            <a:avLst/>
          </a:prstGeom>
          <a:ln w="28575">
            <a:solidFill>
              <a:srgbClr val="FF0000"/>
            </a:solidFill>
          </a:ln>
        </p:spPr>
        <p:txBody>
          <a:bodyPr rtlCol="0" anchor="ctr"/>
          <a:lstStyle/>
          <a:p>
            <a:pPr algn="ctr"/>
            <a:endParaRPr lang="en-US"/>
          </a:p>
        </p:txBody>
      </p:sp>
      <p:sp>
        <p:nvSpPr>
          <p:cNvPr id="1213" name="Oval 1212">
            <a:extLst>
              <a:ext uri="{FF2B5EF4-FFF2-40B4-BE49-F238E27FC236}">
                <a16:creationId xmlns:a16="http://schemas.microsoft.com/office/drawing/2014/main" id="{E1391A02-29FD-4A62-BD4A-D4F73C2368E0}"/>
              </a:ext>
            </a:extLst>
          </p:cNvPr>
          <p:cNvSpPr>
            <a:spLocks noChangeAspect="1"/>
          </p:cNvSpPr>
          <p:nvPr/>
        </p:nvSpPr>
        <p:spPr>
          <a:xfrm>
            <a:off x="3264535" y="5519083"/>
            <a:ext cx="161925" cy="164592"/>
          </a:xfrm>
          <a:prstGeom prst="ellipse">
            <a:avLst/>
          </a:prstGeom>
          <a:ln w="28575">
            <a:solidFill>
              <a:srgbClr val="FF0000"/>
            </a:solidFill>
          </a:ln>
        </p:spPr>
        <p:txBody>
          <a:bodyPr rtlCol="0" anchor="ctr"/>
          <a:lstStyle/>
          <a:p>
            <a:pPr algn="ctr"/>
            <a:endParaRPr lang="en-US"/>
          </a:p>
        </p:txBody>
      </p:sp>
      <p:sp>
        <p:nvSpPr>
          <p:cNvPr id="1215" name="Oval 1214">
            <a:extLst>
              <a:ext uri="{FF2B5EF4-FFF2-40B4-BE49-F238E27FC236}">
                <a16:creationId xmlns:a16="http://schemas.microsoft.com/office/drawing/2014/main" id="{3348DFD6-261B-407A-9A33-882F66178E9B}"/>
              </a:ext>
            </a:extLst>
          </p:cNvPr>
          <p:cNvSpPr>
            <a:spLocks noChangeAspect="1"/>
          </p:cNvSpPr>
          <p:nvPr/>
        </p:nvSpPr>
        <p:spPr>
          <a:xfrm>
            <a:off x="5708015" y="5519083"/>
            <a:ext cx="161925" cy="164592"/>
          </a:xfrm>
          <a:prstGeom prst="ellipse">
            <a:avLst/>
          </a:prstGeom>
          <a:ln w="28575">
            <a:solidFill>
              <a:srgbClr val="FF0000"/>
            </a:solidFill>
          </a:ln>
        </p:spPr>
        <p:txBody>
          <a:bodyPr rtlCol="0" anchor="ctr"/>
          <a:lstStyle/>
          <a:p>
            <a:pPr algn="ctr"/>
            <a:endParaRPr lang="en-US"/>
          </a:p>
        </p:txBody>
      </p:sp>
      <p:sp>
        <p:nvSpPr>
          <p:cNvPr id="1216" name="Oval 1215">
            <a:extLst>
              <a:ext uri="{FF2B5EF4-FFF2-40B4-BE49-F238E27FC236}">
                <a16:creationId xmlns:a16="http://schemas.microsoft.com/office/drawing/2014/main" id="{0EB42D7F-4714-4F62-BFCF-3F49933078DE}"/>
              </a:ext>
            </a:extLst>
          </p:cNvPr>
          <p:cNvSpPr>
            <a:spLocks noChangeAspect="1"/>
          </p:cNvSpPr>
          <p:nvPr/>
        </p:nvSpPr>
        <p:spPr>
          <a:xfrm>
            <a:off x="5952363" y="5519083"/>
            <a:ext cx="161925" cy="164592"/>
          </a:xfrm>
          <a:prstGeom prst="ellipse">
            <a:avLst/>
          </a:prstGeom>
          <a:ln w="28575">
            <a:solidFill>
              <a:srgbClr val="FF0000"/>
            </a:solidFill>
          </a:ln>
        </p:spPr>
        <p:txBody>
          <a:bodyPr rtlCol="0" anchor="ctr"/>
          <a:lstStyle/>
          <a:p>
            <a:pPr algn="ctr"/>
            <a:endParaRPr lang="en-US"/>
          </a:p>
        </p:txBody>
      </p:sp>
      <p:sp>
        <p:nvSpPr>
          <p:cNvPr id="1217" name="Oval 1216">
            <a:extLst>
              <a:ext uri="{FF2B5EF4-FFF2-40B4-BE49-F238E27FC236}">
                <a16:creationId xmlns:a16="http://schemas.microsoft.com/office/drawing/2014/main" id="{EBE35A33-0A17-48E2-8CB9-D698A059B8E1}"/>
              </a:ext>
            </a:extLst>
          </p:cNvPr>
          <p:cNvSpPr>
            <a:spLocks noChangeAspect="1"/>
          </p:cNvSpPr>
          <p:nvPr/>
        </p:nvSpPr>
        <p:spPr>
          <a:xfrm>
            <a:off x="6196711" y="5519083"/>
            <a:ext cx="161925" cy="164592"/>
          </a:xfrm>
          <a:prstGeom prst="ellipse">
            <a:avLst/>
          </a:prstGeom>
          <a:ln w="28575">
            <a:solidFill>
              <a:srgbClr val="FF0000"/>
            </a:solidFill>
          </a:ln>
        </p:spPr>
        <p:txBody>
          <a:bodyPr rtlCol="0" anchor="ctr"/>
          <a:lstStyle/>
          <a:p>
            <a:pPr algn="ctr"/>
            <a:endParaRPr lang="en-US"/>
          </a:p>
        </p:txBody>
      </p:sp>
      <p:sp>
        <p:nvSpPr>
          <p:cNvPr id="1218" name="Oval 1217">
            <a:extLst>
              <a:ext uri="{FF2B5EF4-FFF2-40B4-BE49-F238E27FC236}">
                <a16:creationId xmlns:a16="http://schemas.microsoft.com/office/drawing/2014/main" id="{244A7000-BD88-42F6-A746-3C213FB9DC4D}"/>
              </a:ext>
            </a:extLst>
          </p:cNvPr>
          <p:cNvSpPr>
            <a:spLocks noChangeAspect="1"/>
          </p:cNvSpPr>
          <p:nvPr/>
        </p:nvSpPr>
        <p:spPr>
          <a:xfrm>
            <a:off x="6441059" y="5519083"/>
            <a:ext cx="161925" cy="164592"/>
          </a:xfrm>
          <a:prstGeom prst="ellipse">
            <a:avLst/>
          </a:prstGeom>
          <a:ln w="28575">
            <a:solidFill>
              <a:srgbClr val="FF0000"/>
            </a:solidFill>
          </a:ln>
        </p:spPr>
        <p:txBody>
          <a:bodyPr rtlCol="0" anchor="ctr"/>
          <a:lstStyle/>
          <a:p>
            <a:pPr algn="ctr"/>
            <a:endParaRPr lang="en-US"/>
          </a:p>
        </p:txBody>
      </p:sp>
      <p:sp>
        <p:nvSpPr>
          <p:cNvPr id="1228" name="Oval 1227">
            <a:extLst>
              <a:ext uri="{FF2B5EF4-FFF2-40B4-BE49-F238E27FC236}">
                <a16:creationId xmlns:a16="http://schemas.microsoft.com/office/drawing/2014/main" id="{1C7392C2-FD68-4564-B3ED-393F87AB57C0}"/>
              </a:ext>
            </a:extLst>
          </p:cNvPr>
          <p:cNvSpPr>
            <a:spLocks noChangeAspect="1"/>
          </p:cNvSpPr>
          <p:nvPr/>
        </p:nvSpPr>
        <p:spPr>
          <a:xfrm>
            <a:off x="4730623" y="5519083"/>
            <a:ext cx="161925" cy="164592"/>
          </a:xfrm>
          <a:prstGeom prst="ellipse">
            <a:avLst/>
          </a:prstGeom>
          <a:ln w="28575">
            <a:solidFill>
              <a:srgbClr val="FF0000"/>
            </a:solidFill>
          </a:ln>
        </p:spPr>
        <p:txBody>
          <a:bodyPr rtlCol="0" anchor="ctr"/>
          <a:lstStyle/>
          <a:p>
            <a:pPr algn="ctr"/>
            <a:endParaRPr lang="en-US"/>
          </a:p>
        </p:txBody>
      </p:sp>
      <p:sp>
        <p:nvSpPr>
          <p:cNvPr id="1229" name="Oval 1228">
            <a:extLst>
              <a:ext uri="{FF2B5EF4-FFF2-40B4-BE49-F238E27FC236}">
                <a16:creationId xmlns:a16="http://schemas.microsoft.com/office/drawing/2014/main" id="{D3EEC02E-0FE0-4668-9BBF-0334D1947D38}"/>
              </a:ext>
            </a:extLst>
          </p:cNvPr>
          <p:cNvSpPr>
            <a:spLocks noChangeAspect="1"/>
          </p:cNvSpPr>
          <p:nvPr/>
        </p:nvSpPr>
        <p:spPr>
          <a:xfrm>
            <a:off x="4974971" y="5519083"/>
            <a:ext cx="161925" cy="164592"/>
          </a:xfrm>
          <a:prstGeom prst="ellipse">
            <a:avLst/>
          </a:prstGeom>
          <a:ln w="28575">
            <a:solidFill>
              <a:srgbClr val="FF0000"/>
            </a:solidFill>
          </a:ln>
        </p:spPr>
        <p:txBody>
          <a:bodyPr rtlCol="0" anchor="ctr"/>
          <a:lstStyle/>
          <a:p>
            <a:pPr algn="ctr"/>
            <a:endParaRPr lang="en-US"/>
          </a:p>
        </p:txBody>
      </p:sp>
      <p:sp>
        <p:nvSpPr>
          <p:cNvPr id="1230" name="Oval 1229">
            <a:extLst>
              <a:ext uri="{FF2B5EF4-FFF2-40B4-BE49-F238E27FC236}">
                <a16:creationId xmlns:a16="http://schemas.microsoft.com/office/drawing/2014/main" id="{5D81D2A8-CC84-481A-8999-92D22A57AFBD}"/>
              </a:ext>
            </a:extLst>
          </p:cNvPr>
          <p:cNvSpPr>
            <a:spLocks noChangeAspect="1"/>
          </p:cNvSpPr>
          <p:nvPr/>
        </p:nvSpPr>
        <p:spPr>
          <a:xfrm>
            <a:off x="5219319" y="5519083"/>
            <a:ext cx="161925" cy="164592"/>
          </a:xfrm>
          <a:prstGeom prst="ellipse">
            <a:avLst/>
          </a:prstGeom>
          <a:ln w="28575">
            <a:solidFill>
              <a:srgbClr val="FF0000"/>
            </a:solidFill>
          </a:ln>
        </p:spPr>
        <p:txBody>
          <a:bodyPr rtlCol="0" anchor="ctr"/>
          <a:lstStyle/>
          <a:p>
            <a:pPr algn="ctr"/>
            <a:endParaRPr lang="en-US"/>
          </a:p>
        </p:txBody>
      </p:sp>
      <p:sp>
        <p:nvSpPr>
          <p:cNvPr id="1231" name="Oval 1230">
            <a:extLst>
              <a:ext uri="{FF2B5EF4-FFF2-40B4-BE49-F238E27FC236}">
                <a16:creationId xmlns:a16="http://schemas.microsoft.com/office/drawing/2014/main" id="{56EB1B88-D7DB-4219-BB5A-0B8D5653178D}"/>
              </a:ext>
            </a:extLst>
          </p:cNvPr>
          <p:cNvSpPr>
            <a:spLocks noChangeAspect="1"/>
          </p:cNvSpPr>
          <p:nvPr/>
        </p:nvSpPr>
        <p:spPr>
          <a:xfrm>
            <a:off x="7418451" y="5519083"/>
            <a:ext cx="161925" cy="164592"/>
          </a:xfrm>
          <a:prstGeom prst="ellipse">
            <a:avLst/>
          </a:prstGeom>
          <a:ln w="28575">
            <a:solidFill>
              <a:srgbClr val="FF0000"/>
            </a:solidFill>
          </a:ln>
        </p:spPr>
        <p:txBody>
          <a:bodyPr rtlCol="0" anchor="ctr"/>
          <a:lstStyle/>
          <a:p>
            <a:pPr algn="ctr"/>
            <a:endParaRPr lang="en-US"/>
          </a:p>
        </p:txBody>
      </p:sp>
      <p:sp>
        <p:nvSpPr>
          <p:cNvPr id="1232" name="Oval 1231">
            <a:extLst>
              <a:ext uri="{FF2B5EF4-FFF2-40B4-BE49-F238E27FC236}">
                <a16:creationId xmlns:a16="http://schemas.microsoft.com/office/drawing/2014/main" id="{04D63152-3346-4C64-801B-919B80F846A3}"/>
              </a:ext>
            </a:extLst>
          </p:cNvPr>
          <p:cNvSpPr>
            <a:spLocks noChangeAspect="1"/>
          </p:cNvSpPr>
          <p:nvPr/>
        </p:nvSpPr>
        <p:spPr>
          <a:xfrm>
            <a:off x="7662799" y="5519083"/>
            <a:ext cx="161925" cy="164592"/>
          </a:xfrm>
          <a:prstGeom prst="ellipse">
            <a:avLst/>
          </a:prstGeom>
          <a:ln w="28575">
            <a:solidFill>
              <a:srgbClr val="FF0000"/>
            </a:solidFill>
          </a:ln>
        </p:spPr>
        <p:txBody>
          <a:bodyPr rtlCol="0" anchor="ctr"/>
          <a:lstStyle/>
          <a:p>
            <a:pPr algn="ctr"/>
            <a:endParaRPr lang="en-US"/>
          </a:p>
        </p:txBody>
      </p:sp>
      <p:sp>
        <p:nvSpPr>
          <p:cNvPr id="1233" name="Oval 1232">
            <a:extLst>
              <a:ext uri="{FF2B5EF4-FFF2-40B4-BE49-F238E27FC236}">
                <a16:creationId xmlns:a16="http://schemas.microsoft.com/office/drawing/2014/main" id="{E4DCCAE1-EC83-4A84-9B2A-2693D94A0536}"/>
              </a:ext>
            </a:extLst>
          </p:cNvPr>
          <p:cNvSpPr>
            <a:spLocks noChangeAspect="1"/>
          </p:cNvSpPr>
          <p:nvPr/>
        </p:nvSpPr>
        <p:spPr>
          <a:xfrm>
            <a:off x="7907147" y="5519083"/>
            <a:ext cx="161925" cy="164592"/>
          </a:xfrm>
          <a:prstGeom prst="ellipse">
            <a:avLst/>
          </a:prstGeom>
          <a:ln w="28575">
            <a:solidFill>
              <a:srgbClr val="FF0000"/>
            </a:solidFill>
          </a:ln>
        </p:spPr>
        <p:txBody>
          <a:bodyPr rtlCol="0" anchor="ctr"/>
          <a:lstStyle/>
          <a:p>
            <a:pPr algn="ctr"/>
            <a:endParaRPr lang="en-US"/>
          </a:p>
        </p:txBody>
      </p:sp>
      <p:sp>
        <p:nvSpPr>
          <p:cNvPr id="1236" name="Oval 1235">
            <a:extLst>
              <a:ext uri="{FF2B5EF4-FFF2-40B4-BE49-F238E27FC236}">
                <a16:creationId xmlns:a16="http://schemas.microsoft.com/office/drawing/2014/main" id="{8A255D1C-BC0E-489E-A763-1F091278719B}"/>
              </a:ext>
            </a:extLst>
          </p:cNvPr>
          <p:cNvSpPr>
            <a:spLocks noChangeAspect="1"/>
          </p:cNvSpPr>
          <p:nvPr/>
        </p:nvSpPr>
        <p:spPr>
          <a:xfrm>
            <a:off x="6929755" y="5519083"/>
            <a:ext cx="161925" cy="164592"/>
          </a:xfrm>
          <a:prstGeom prst="ellipse">
            <a:avLst/>
          </a:prstGeom>
          <a:ln w="28575">
            <a:solidFill>
              <a:srgbClr val="FF0000"/>
            </a:solidFill>
          </a:ln>
        </p:spPr>
        <p:txBody>
          <a:bodyPr rtlCol="0" anchor="ctr"/>
          <a:lstStyle/>
          <a:p>
            <a:pPr algn="ctr"/>
            <a:endParaRPr lang="en-US"/>
          </a:p>
        </p:txBody>
      </p:sp>
      <p:sp>
        <p:nvSpPr>
          <p:cNvPr id="1237" name="Oval 1236">
            <a:extLst>
              <a:ext uri="{FF2B5EF4-FFF2-40B4-BE49-F238E27FC236}">
                <a16:creationId xmlns:a16="http://schemas.microsoft.com/office/drawing/2014/main" id="{F87FC907-9465-4447-9447-0A09C5BD5375}"/>
              </a:ext>
            </a:extLst>
          </p:cNvPr>
          <p:cNvSpPr>
            <a:spLocks noChangeAspect="1"/>
          </p:cNvSpPr>
          <p:nvPr/>
        </p:nvSpPr>
        <p:spPr>
          <a:xfrm>
            <a:off x="7174103" y="5519083"/>
            <a:ext cx="161925" cy="164592"/>
          </a:xfrm>
          <a:prstGeom prst="ellipse">
            <a:avLst/>
          </a:prstGeom>
          <a:ln w="28575">
            <a:solidFill>
              <a:srgbClr val="FF0000"/>
            </a:solidFill>
          </a:ln>
        </p:spPr>
        <p:txBody>
          <a:bodyPr rtlCol="0" anchor="ctr"/>
          <a:lstStyle/>
          <a:p>
            <a:pPr algn="ctr"/>
            <a:endParaRPr lang="en-US"/>
          </a:p>
        </p:txBody>
      </p:sp>
      <p:sp>
        <p:nvSpPr>
          <p:cNvPr id="1239" name="Oval 1238">
            <a:extLst>
              <a:ext uri="{FF2B5EF4-FFF2-40B4-BE49-F238E27FC236}">
                <a16:creationId xmlns:a16="http://schemas.microsoft.com/office/drawing/2014/main" id="{6BDD9FD1-4896-4063-9BE4-B1E4F8D18084}"/>
              </a:ext>
            </a:extLst>
          </p:cNvPr>
          <p:cNvSpPr>
            <a:spLocks noChangeAspect="1"/>
          </p:cNvSpPr>
          <p:nvPr/>
        </p:nvSpPr>
        <p:spPr>
          <a:xfrm>
            <a:off x="1554099" y="5761749"/>
            <a:ext cx="161925" cy="164592"/>
          </a:xfrm>
          <a:prstGeom prst="ellipse">
            <a:avLst/>
          </a:prstGeom>
          <a:ln w="28575">
            <a:solidFill>
              <a:srgbClr val="FF0000"/>
            </a:solidFill>
          </a:ln>
        </p:spPr>
        <p:txBody>
          <a:bodyPr rtlCol="0" anchor="ctr"/>
          <a:lstStyle/>
          <a:p>
            <a:pPr algn="ctr"/>
            <a:endParaRPr lang="en-US"/>
          </a:p>
        </p:txBody>
      </p:sp>
      <p:sp>
        <p:nvSpPr>
          <p:cNvPr id="1240" name="Oval 1239">
            <a:extLst>
              <a:ext uri="{FF2B5EF4-FFF2-40B4-BE49-F238E27FC236}">
                <a16:creationId xmlns:a16="http://schemas.microsoft.com/office/drawing/2014/main" id="{4A4BB992-2F1B-4402-B216-50B81372BA40}"/>
              </a:ext>
            </a:extLst>
          </p:cNvPr>
          <p:cNvSpPr>
            <a:spLocks noChangeAspect="1"/>
          </p:cNvSpPr>
          <p:nvPr/>
        </p:nvSpPr>
        <p:spPr>
          <a:xfrm>
            <a:off x="1798447" y="5761749"/>
            <a:ext cx="161925" cy="164592"/>
          </a:xfrm>
          <a:prstGeom prst="ellipse">
            <a:avLst/>
          </a:prstGeom>
          <a:ln w="28575">
            <a:solidFill>
              <a:srgbClr val="FF0000"/>
            </a:solidFill>
          </a:ln>
        </p:spPr>
        <p:txBody>
          <a:bodyPr rtlCol="0" anchor="ctr"/>
          <a:lstStyle/>
          <a:p>
            <a:pPr algn="ctr"/>
            <a:endParaRPr lang="en-US"/>
          </a:p>
        </p:txBody>
      </p:sp>
      <p:sp>
        <p:nvSpPr>
          <p:cNvPr id="1251" name="Oval 1250">
            <a:extLst>
              <a:ext uri="{FF2B5EF4-FFF2-40B4-BE49-F238E27FC236}">
                <a16:creationId xmlns:a16="http://schemas.microsoft.com/office/drawing/2014/main" id="{5B60E380-687A-48C2-AD86-F652C37838D3}"/>
              </a:ext>
            </a:extLst>
          </p:cNvPr>
          <p:cNvSpPr>
            <a:spLocks noChangeAspect="1"/>
          </p:cNvSpPr>
          <p:nvPr/>
        </p:nvSpPr>
        <p:spPr>
          <a:xfrm>
            <a:off x="2042795" y="5761749"/>
            <a:ext cx="161925" cy="164592"/>
          </a:xfrm>
          <a:prstGeom prst="ellipse">
            <a:avLst/>
          </a:prstGeom>
          <a:ln w="28575">
            <a:solidFill>
              <a:srgbClr val="FF0000"/>
            </a:solidFill>
          </a:ln>
        </p:spPr>
        <p:txBody>
          <a:bodyPr rtlCol="0" anchor="ctr"/>
          <a:lstStyle/>
          <a:p>
            <a:pPr algn="ctr"/>
            <a:endParaRPr lang="en-US"/>
          </a:p>
        </p:txBody>
      </p:sp>
      <p:sp>
        <p:nvSpPr>
          <p:cNvPr id="1253" name="Oval 1252">
            <a:extLst>
              <a:ext uri="{FF2B5EF4-FFF2-40B4-BE49-F238E27FC236}">
                <a16:creationId xmlns:a16="http://schemas.microsoft.com/office/drawing/2014/main" id="{C0EDDEBA-3334-4F70-A60E-2BFFBD626F6C}"/>
              </a:ext>
            </a:extLst>
          </p:cNvPr>
          <p:cNvSpPr>
            <a:spLocks noChangeAspect="1"/>
          </p:cNvSpPr>
          <p:nvPr/>
        </p:nvSpPr>
        <p:spPr>
          <a:xfrm>
            <a:off x="2531491" y="5761749"/>
            <a:ext cx="161925" cy="164592"/>
          </a:xfrm>
          <a:prstGeom prst="ellipse">
            <a:avLst/>
          </a:prstGeom>
          <a:ln w="28575">
            <a:solidFill>
              <a:srgbClr val="FF0000"/>
            </a:solidFill>
          </a:ln>
        </p:spPr>
        <p:txBody>
          <a:bodyPr rtlCol="0" anchor="ctr"/>
          <a:lstStyle/>
          <a:p>
            <a:pPr algn="ctr"/>
            <a:endParaRPr lang="en-US"/>
          </a:p>
        </p:txBody>
      </p:sp>
      <p:sp>
        <p:nvSpPr>
          <p:cNvPr id="1255" name="Oval 1254">
            <a:extLst>
              <a:ext uri="{FF2B5EF4-FFF2-40B4-BE49-F238E27FC236}">
                <a16:creationId xmlns:a16="http://schemas.microsoft.com/office/drawing/2014/main" id="{21348F92-C3DC-460A-A9E0-41528D354C3D}"/>
              </a:ext>
            </a:extLst>
          </p:cNvPr>
          <p:cNvSpPr>
            <a:spLocks noChangeAspect="1"/>
          </p:cNvSpPr>
          <p:nvPr/>
        </p:nvSpPr>
        <p:spPr>
          <a:xfrm>
            <a:off x="1065403" y="5761749"/>
            <a:ext cx="161925" cy="164592"/>
          </a:xfrm>
          <a:prstGeom prst="ellipse">
            <a:avLst/>
          </a:prstGeom>
          <a:ln w="28575">
            <a:solidFill>
              <a:srgbClr val="FF0000"/>
            </a:solidFill>
          </a:ln>
        </p:spPr>
        <p:txBody>
          <a:bodyPr rtlCol="0" anchor="ctr"/>
          <a:lstStyle/>
          <a:p>
            <a:pPr algn="ctr"/>
            <a:endParaRPr lang="en-US"/>
          </a:p>
        </p:txBody>
      </p:sp>
      <p:sp>
        <p:nvSpPr>
          <p:cNvPr id="1256" name="Oval 1255">
            <a:extLst>
              <a:ext uri="{FF2B5EF4-FFF2-40B4-BE49-F238E27FC236}">
                <a16:creationId xmlns:a16="http://schemas.microsoft.com/office/drawing/2014/main" id="{028ED088-C24E-4900-ABE1-C70438BFF653}"/>
              </a:ext>
            </a:extLst>
          </p:cNvPr>
          <p:cNvSpPr>
            <a:spLocks noChangeAspect="1"/>
          </p:cNvSpPr>
          <p:nvPr/>
        </p:nvSpPr>
        <p:spPr>
          <a:xfrm>
            <a:off x="1309751" y="5761749"/>
            <a:ext cx="161925" cy="164592"/>
          </a:xfrm>
          <a:prstGeom prst="ellipse">
            <a:avLst/>
          </a:prstGeom>
          <a:ln w="28575">
            <a:solidFill>
              <a:srgbClr val="FF0000"/>
            </a:solidFill>
          </a:ln>
        </p:spPr>
        <p:txBody>
          <a:bodyPr rtlCol="0" anchor="ctr"/>
          <a:lstStyle/>
          <a:p>
            <a:pPr algn="ctr"/>
            <a:endParaRPr lang="en-US"/>
          </a:p>
        </p:txBody>
      </p:sp>
      <p:sp>
        <p:nvSpPr>
          <p:cNvPr id="1258" name="Oval 1257">
            <a:extLst>
              <a:ext uri="{FF2B5EF4-FFF2-40B4-BE49-F238E27FC236}">
                <a16:creationId xmlns:a16="http://schemas.microsoft.com/office/drawing/2014/main" id="{30174EDF-BDF5-4F6E-9B8C-CA00BDCBDCFC}"/>
              </a:ext>
            </a:extLst>
          </p:cNvPr>
          <p:cNvSpPr>
            <a:spLocks noChangeAspect="1"/>
          </p:cNvSpPr>
          <p:nvPr/>
        </p:nvSpPr>
        <p:spPr>
          <a:xfrm>
            <a:off x="3753231" y="5761749"/>
            <a:ext cx="161925" cy="164592"/>
          </a:xfrm>
          <a:prstGeom prst="ellipse">
            <a:avLst/>
          </a:prstGeom>
          <a:ln w="28575">
            <a:solidFill>
              <a:srgbClr val="FF0000"/>
            </a:solidFill>
          </a:ln>
        </p:spPr>
        <p:txBody>
          <a:bodyPr rtlCol="0" anchor="ctr"/>
          <a:lstStyle/>
          <a:p>
            <a:pPr algn="ctr"/>
            <a:endParaRPr lang="en-US"/>
          </a:p>
        </p:txBody>
      </p:sp>
      <p:sp>
        <p:nvSpPr>
          <p:cNvPr id="1259" name="Oval 1258">
            <a:extLst>
              <a:ext uri="{FF2B5EF4-FFF2-40B4-BE49-F238E27FC236}">
                <a16:creationId xmlns:a16="http://schemas.microsoft.com/office/drawing/2014/main" id="{BD89A13E-9E85-4671-A33E-0CC33A70F6C7}"/>
              </a:ext>
            </a:extLst>
          </p:cNvPr>
          <p:cNvSpPr>
            <a:spLocks noChangeAspect="1"/>
          </p:cNvSpPr>
          <p:nvPr/>
        </p:nvSpPr>
        <p:spPr>
          <a:xfrm>
            <a:off x="3997579" y="5761749"/>
            <a:ext cx="161925" cy="164592"/>
          </a:xfrm>
          <a:prstGeom prst="ellipse">
            <a:avLst/>
          </a:prstGeom>
          <a:ln w="28575">
            <a:solidFill>
              <a:srgbClr val="FF0000"/>
            </a:solidFill>
          </a:ln>
        </p:spPr>
        <p:txBody>
          <a:bodyPr rtlCol="0" anchor="ctr"/>
          <a:lstStyle/>
          <a:p>
            <a:pPr algn="ctr"/>
            <a:endParaRPr lang="en-US"/>
          </a:p>
        </p:txBody>
      </p:sp>
      <p:sp>
        <p:nvSpPr>
          <p:cNvPr id="1260" name="Oval 1259">
            <a:extLst>
              <a:ext uri="{FF2B5EF4-FFF2-40B4-BE49-F238E27FC236}">
                <a16:creationId xmlns:a16="http://schemas.microsoft.com/office/drawing/2014/main" id="{0427C02A-C43E-4AEE-9A0D-1E67F6CEA16C}"/>
              </a:ext>
            </a:extLst>
          </p:cNvPr>
          <p:cNvSpPr>
            <a:spLocks noChangeAspect="1"/>
          </p:cNvSpPr>
          <p:nvPr/>
        </p:nvSpPr>
        <p:spPr>
          <a:xfrm>
            <a:off x="4241927" y="5761749"/>
            <a:ext cx="161925" cy="164592"/>
          </a:xfrm>
          <a:prstGeom prst="ellipse">
            <a:avLst/>
          </a:prstGeom>
          <a:ln w="28575">
            <a:solidFill>
              <a:srgbClr val="FF0000"/>
            </a:solidFill>
          </a:ln>
        </p:spPr>
        <p:txBody>
          <a:bodyPr rtlCol="0" anchor="ctr"/>
          <a:lstStyle/>
          <a:p>
            <a:pPr algn="ctr"/>
            <a:endParaRPr lang="en-US"/>
          </a:p>
        </p:txBody>
      </p:sp>
      <p:sp>
        <p:nvSpPr>
          <p:cNvPr id="1262" name="Oval 1261">
            <a:extLst>
              <a:ext uri="{FF2B5EF4-FFF2-40B4-BE49-F238E27FC236}">
                <a16:creationId xmlns:a16="http://schemas.microsoft.com/office/drawing/2014/main" id="{C008C643-C2D7-4FDA-B953-FF75EBC1614B}"/>
              </a:ext>
            </a:extLst>
          </p:cNvPr>
          <p:cNvSpPr>
            <a:spLocks noChangeAspect="1"/>
          </p:cNvSpPr>
          <p:nvPr/>
        </p:nvSpPr>
        <p:spPr>
          <a:xfrm>
            <a:off x="2775839" y="5761749"/>
            <a:ext cx="161925" cy="164592"/>
          </a:xfrm>
          <a:prstGeom prst="ellipse">
            <a:avLst/>
          </a:prstGeom>
          <a:ln w="28575">
            <a:solidFill>
              <a:srgbClr val="FF0000"/>
            </a:solidFill>
          </a:ln>
        </p:spPr>
        <p:txBody>
          <a:bodyPr rtlCol="0" anchor="ctr"/>
          <a:lstStyle/>
          <a:p>
            <a:pPr algn="ctr"/>
            <a:endParaRPr lang="en-US"/>
          </a:p>
        </p:txBody>
      </p:sp>
      <p:sp>
        <p:nvSpPr>
          <p:cNvPr id="1273" name="Oval 1272">
            <a:extLst>
              <a:ext uri="{FF2B5EF4-FFF2-40B4-BE49-F238E27FC236}">
                <a16:creationId xmlns:a16="http://schemas.microsoft.com/office/drawing/2014/main" id="{8D928FA0-1427-40D0-94AF-FB08BDB15576}"/>
              </a:ext>
            </a:extLst>
          </p:cNvPr>
          <p:cNvSpPr>
            <a:spLocks noChangeAspect="1"/>
          </p:cNvSpPr>
          <p:nvPr/>
        </p:nvSpPr>
        <p:spPr>
          <a:xfrm>
            <a:off x="3020187" y="5761749"/>
            <a:ext cx="161925" cy="164592"/>
          </a:xfrm>
          <a:prstGeom prst="ellipse">
            <a:avLst/>
          </a:prstGeom>
          <a:ln w="28575">
            <a:solidFill>
              <a:srgbClr val="FF0000"/>
            </a:solidFill>
          </a:ln>
        </p:spPr>
        <p:txBody>
          <a:bodyPr rtlCol="0" anchor="ctr"/>
          <a:lstStyle/>
          <a:p>
            <a:pPr algn="ctr"/>
            <a:endParaRPr lang="en-US"/>
          </a:p>
        </p:txBody>
      </p:sp>
      <p:sp>
        <p:nvSpPr>
          <p:cNvPr id="1274" name="Oval 1273">
            <a:extLst>
              <a:ext uri="{FF2B5EF4-FFF2-40B4-BE49-F238E27FC236}">
                <a16:creationId xmlns:a16="http://schemas.microsoft.com/office/drawing/2014/main" id="{0B2AB3B3-27D1-4670-99BC-2196FA6A812E}"/>
              </a:ext>
            </a:extLst>
          </p:cNvPr>
          <p:cNvSpPr>
            <a:spLocks noChangeAspect="1"/>
          </p:cNvSpPr>
          <p:nvPr/>
        </p:nvSpPr>
        <p:spPr>
          <a:xfrm>
            <a:off x="3264535" y="5761749"/>
            <a:ext cx="161925" cy="164592"/>
          </a:xfrm>
          <a:prstGeom prst="ellipse">
            <a:avLst/>
          </a:prstGeom>
          <a:ln w="28575">
            <a:solidFill>
              <a:srgbClr val="FF0000"/>
            </a:solidFill>
          </a:ln>
        </p:spPr>
        <p:txBody>
          <a:bodyPr rtlCol="0" anchor="ctr"/>
          <a:lstStyle/>
          <a:p>
            <a:pPr algn="ctr"/>
            <a:endParaRPr lang="en-US"/>
          </a:p>
        </p:txBody>
      </p:sp>
      <p:sp>
        <p:nvSpPr>
          <p:cNvPr id="1276" name="Oval 1275">
            <a:extLst>
              <a:ext uri="{FF2B5EF4-FFF2-40B4-BE49-F238E27FC236}">
                <a16:creationId xmlns:a16="http://schemas.microsoft.com/office/drawing/2014/main" id="{4D15B386-8E25-4575-9646-A216229760F4}"/>
              </a:ext>
            </a:extLst>
          </p:cNvPr>
          <p:cNvSpPr>
            <a:spLocks noChangeAspect="1"/>
          </p:cNvSpPr>
          <p:nvPr/>
        </p:nvSpPr>
        <p:spPr>
          <a:xfrm>
            <a:off x="5708015" y="5761749"/>
            <a:ext cx="161925" cy="164592"/>
          </a:xfrm>
          <a:prstGeom prst="ellipse">
            <a:avLst/>
          </a:prstGeom>
          <a:ln w="28575">
            <a:solidFill>
              <a:srgbClr val="FF0000"/>
            </a:solidFill>
          </a:ln>
        </p:spPr>
        <p:txBody>
          <a:bodyPr rtlCol="0" anchor="ctr"/>
          <a:lstStyle/>
          <a:p>
            <a:pPr algn="ctr"/>
            <a:endParaRPr lang="en-US"/>
          </a:p>
        </p:txBody>
      </p:sp>
      <p:sp>
        <p:nvSpPr>
          <p:cNvPr id="1277" name="Oval 1276">
            <a:extLst>
              <a:ext uri="{FF2B5EF4-FFF2-40B4-BE49-F238E27FC236}">
                <a16:creationId xmlns:a16="http://schemas.microsoft.com/office/drawing/2014/main" id="{8EE73904-CEE0-4F96-9E33-2216BAC80839}"/>
              </a:ext>
            </a:extLst>
          </p:cNvPr>
          <p:cNvSpPr>
            <a:spLocks noChangeAspect="1"/>
          </p:cNvSpPr>
          <p:nvPr/>
        </p:nvSpPr>
        <p:spPr>
          <a:xfrm>
            <a:off x="5952363" y="5761749"/>
            <a:ext cx="161925" cy="164592"/>
          </a:xfrm>
          <a:prstGeom prst="ellipse">
            <a:avLst/>
          </a:prstGeom>
          <a:ln w="28575">
            <a:solidFill>
              <a:srgbClr val="FF0000"/>
            </a:solidFill>
          </a:ln>
        </p:spPr>
        <p:txBody>
          <a:bodyPr rtlCol="0" anchor="ctr"/>
          <a:lstStyle/>
          <a:p>
            <a:pPr algn="ctr"/>
            <a:endParaRPr lang="en-US"/>
          </a:p>
        </p:txBody>
      </p:sp>
      <p:sp>
        <p:nvSpPr>
          <p:cNvPr id="1278" name="Oval 1277">
            <a:extLst>
              <a:ext uri="{FF2B5EF4-FFF2-40B4-BE49-F238E27FC236}">
                <a16:creationId xmlns:a16="http://schemas.microsoft.com/office/drawing/2014/main" id="{F4215B44-784A-4D0D-9993-F6A0645ECDB4}"/>
              </a:ext>
            </a:extLst>
          </p:cNvPr>
          <p:cNvSpPr>
            <a:spLocks noChangeAspect="1"/>
          </p:cNvSpPr>
          <p:nvPr/>
        </p:nvSpPr>
        <p:spPr>
          <a:xfrm>
            <a:off x="6196711" y="5761749"/>
            <a:ext cx="161925" cy="164592"/>
          </a:xfrm>
          <a:prstGeom prst="ellipse">
            <a:avLst/>
          </a:prstGeom>
          <a:ln w="28575">
            <a:solidFill>
              <a:srgbClr val="FF0000"/>
            </a:solidFill>
          </a:ln>
        </p:spPr>
        <p:txBody>
          <a:bodyPr rtlCol="0" anchor="ctr"/>
          <a:lstStyle/>
          <a:p>
            <a:pPr algn="ctr"/>
            <a:endParaRPr lang="en-US"/>
          </a:p>
        </p:txBody>
      </p:sp>
      <p:sp>
        <p:nvSpPr>
          <p:cNvPr id="1279" name="Oval 1278">
            <a:extLst>
              <a:ext uri="{FF2B5EF4-FFF2-40B4-BE49-F238E27FC236}">
                <a16:creationId xmlns:a16="http://schemas.microsoft.com/office/drawing/2014/main" id="{DC7983EA-B2FB-4C2D-A328-EE169D02702B}"/>
              </a:ext>
            </a:extLst>
          </p:cNvPr>
          <p:cNvSpPr>
            <a:spLocks noChangeAspect="1"/>
          </p:cNvSpPr>
          <p:nvPr/>
        </p:nvSpPr>
        <p:spPr>
          <a:xfrm>
            <a:off x="6441059" y="5761749"/>
            <a:ext cx="161925" cy="164592"/>
          </a:xfrm>
          <a:prstGeom prst="ellipse">
            <a:avLst/>
          </a:prstGeom>
          <a:ln w="28575">
            <a:solidFill>
              <a:srgbClr val="FF0000"/>
            </a:solidFill>
          </a:ln>
        </p:spPr>
        <p:txBody>
          <a:bodyPr rtlCol="0" anchor="ctr"/>
          <a:lstStyle/>
          <a:p>
            <a:pPr algn="ctr"/>
            <a:endParaRPr lang="en-US"/>
          </a:p>
        </p:txBody>
      </p:sp>
      <p:sp>
        <p:nvSpPr>
          <p:cNvPr id="1280" name="Oval 1279">
            <a:extLst>
              <a:ext uri="{FF2B5EF4-FFF2-40B4-BE49-F238E27FC236}">
                <a16:creationId xmlns:a16="http://schemas.microsoft.com/office/drawing/2014/main" id="{4B4007E9-A705-4957-AA13-724F04A16DB4}"/>
              </a:ext>
            </a:extLst>
          </p:cNvPr>
          <p:cNvSpPr>
            <a:spLocks noChangeAspect="1"/>
          </p:cNvSpPr>
          <p:nvPr/>
        </p:nvSpPr>
        <p:spPr>
          <a:xfrm>
            <a:off x="4730623" y="5761749"/>
            <a:ext cx="161925" cy="164592"/>
          </a:xfrm>
          <a:prstGeom prst="ellipse">
            <a:avLst/>
          </a:prstGeom>
          <a:ln w="28575">
            <a:solidFill>
              <a:srgbClr val="FF0000"/>
            </a:solidFill>
          </a:ln>
        </p:spPr>
        <p:txBody>
          <a:bodyPr rtlCol="0" anchor="ctr"/>
          <a:lstStyle/>
          <a:p>
            <a:pPr algn="ctr"/>
            <a:endParaRPr lang="en-US"/>
          </a:p>
        </p:txBody>
      </p:sp>
      <p:sp>
        <p:nvSpPr>
          <p:cNvPr id="1281" name="Oval 1280">
            <a:extLst>
              <a:ext uri="{FF2B5EF4-FFF2-40B4-BE49-F238E27FC236}">
                <a16:creationId xmlns:a16="http://schemas.microsoft.com/office/drawing/2014/main" id="{84A4D562-6541-4044-B6CB-B0221FAC491A}"/>
              </a:ext>
            </a:extLst>
          </p:cNvPr>
          <p:cNvSpPr>
            <a:spLocks noChangeAspect="1"/>
          </p:cNvSpPr>
          <p:nvPr/>
        </p:nvSpPr>
        <p:spPr>
          <a:xfrm>
            <a:off x="4974971" y="5761749"/>
            <a:ext cx="161925" cy="164592"/>
          </a:xfrm>
          <a:prstGeom prst="ellipse">
            <a:avLst/>
          </a:prstGeom>
          <a:ln w="28575">
            <a:solidFill>
              <a:srgbClr val="FF0000"/>
            </a:solidFill>
          </a:ln>
        </p:spPr>
        <p:txBody>
          <a:bodyPr rtlCol="0" anchor="ctr"/>
          <a:lstStyle/>
          <a:p>
            <a:pPr algn="ctr"/>
            <a:endParaRPr lang="en-US"/>
          </a:p>
        </p:txBody>
      </p:sp>
      <p:sp>
        <p:nvSpPr>
          <p:cNvPr id="1282" name="Oval 1281">
            <a:extLst>
              <a:ext uri="{FF2B5EF4-FFF2-40B4-BE49-F238E27FC236}">
                <a16:creationId xmlns:a16="http://schemas.microsoft.com/office/drawing/2014/main" id="{5ED40915-2ED3-4AE5-837D-759B572CD15D}"/>
              </a:ext>
            </a:extLst>
          </p:cNvPr>
          <p:cNvSpPr>
            <a:spLocks noChangeAspect="1"/>
          </p:cNvSpPr>
          <p:nvPr/>
        </p:nvSpPr>
        <p:spPr>
          <a:xfrm>
            <a:off x="5219319" y="5761749"/>
            <a:ext cx="161925" cy="164592"/>
          </a:xfrm>
          <a:prstGeom prst="ellipse">
            <a:avLst/>
          </a:prstGeom>
          <a:ln w="28575">
            <a:solidFill>
              <a:srgbClr val="FF0000"/>
            </a:solidFill>
          </a:ln>
        </p:spPr>
        <p:txBody>
          <a:bodyPr rtlCol="0" anchor="ctr"/>
          <a:lstStyle/>
          <a:p>
            <a:pPr algn="ctr"/>
            <a:endParaRPr lang="en-US"/>
          </a:p>
        </p:txBody>
      </p:sp>
      <p:sp>
        <p:nvSpPr>
          <p:cNvPr id="1283" name="Oval 1282">
            <a:extLst>
              <a:ext uri="{FF2B5EF4-FFF2-40B4-BE49-F238E27FC236}">
                <a16:creationId xmlns:a16="http://schemas.microsoft.com/office/drawing/2014/main" id="{32284C06-EF21-4C53-8701-093F632D5E7A}"/>
              </a:ext>
            </a:extLst>
          </p:cNvPr>
          <p:cNvSpPr>
            <a:spLocks noChangeAspect="1"/>
          </p:cNvSpPr>
          <p:nvPr/>
        </p:nvSpPr>
        <p:spPr>
          <a:xfrm>
            <a:off x="7418451" y="5761749"/>
            <a:ext cx="161925" cy="164592"/>
          </a:xfrm>
          <a:prstGeom prst="ellipse">
            <a:avLst/>
          </a:prstGeom>
          <a:ln w="28575">
            <a:solidFill>
              <a:srgbClr val="FF0000"/>
            </a:solidFill>
          </a:ln>
        </p:spPr>
        <p:txBody>
          <a:bodyPr rtlCol="0" anchor="ctr"/>
          <a:lstStyle/>
          <a:p>
            <a:pPr algn="ctr"/>
            <a:endParaRPr lang="en-US"/>
          </a:p>
        </p:txBody>
      </p:sp>
      <p:sp>
        <p:nvSpPr>
          <p:cNvPr id="1284" name="Oval 1283">
            <a:extLst>
              <a:ext uri="{FF2B5EF4-FFF2-40B4-BE49-F238E27FC236}">
                <a16:creationId xmlns:a16="http://schemas.microsoft.com/office/drawing/2014/main" id="{936F10B0-48A0-4A7E-AD72-10C7C378F755}"/>
              </a:ext>
            </a:extLst>
          </p:cNvPr>
          <p:cNvSpPr>
            <a:spLocks noChangeAspect="1"/>
          </p:cNvSpPr>
          <p:nvPr/>
        </p:nvSpPr>
        <p:spPr>
          <a:xfrm>
            <a:off x="7662799" y="5761749"/>
            <a:ext cx="161925" cy="164592"/>
          </a:xfrm>
          <a:prstGeom prst="ellipse">
            <a:avLst/>
          </a:prstGeom>
          <a:ln w="28575">
            <a:solidFill>
              <a:srgbClr val="FF0000"/>
            </a:solidFill>
          </a:ln>
        </p:spPr>
        <p:txBody>
          <a:bodyPr rtlCol="0" anchor="ctr"/>
          <a:lstStyle/>
          <a:p>
            <a:pPr algn="ctr"/>
            <a:endParaRPr lang="en-US"/>
          </a:p>
        </p:txBody>
      </p:sp>
      <p:sp>
        <p:nvSpPr>
          <p:cNvPr id="1296" name="Oval 1295">
            <a:extLst>
              <a:ext uri="{FF2B5EF4-FFF2-40B4-BE49-F238E27FC236}">
                <a16:creationId xmlns:a16="http://schemas.microsoft.com/office/drawing/2014/main" id="{77CC2A1E-7920-49BD-9EAE-2027FA7C9786}"/>
              </a:ext>
            </a:extLst>
          </p:cNvPr>
          <p:cNvSpPr>
            <a:spLocks noChangeAspect="1"/>
          </p:cNvSpPr>
          <p:nvPr/>
        </p:nvSpPr>
        <p:spPr>
          <a:xfrm>
            <a:off x="7907147" y="5761749"/>
            <a:ext cx="161925" cy="164592"/>
          </a:xfrm>
          <a:prstGeom prst="ellipse">
            <a:avLst/>
          </a:prstGeom>
          <a:ln w="28575">
            <a:solidFill>
              <a:srgbClr val="FF0000"/>
            </a:solidFill>
          </a:ln>
        </p:spPr>
        <p:txBody>
          <a:bodyPr rtlCol="0" anchor="ctr"/>
          <a:lstStyle/>
          <a:p>
            <a:pPr algn="ctr"/>
            <a:endParaRPr lang="en-US"/>
          </a:p>
        </p:txBody>
      </p:sp>
      <p:sp>
        <p:nvSpPr>
          <p:cNvPr id="1299" name="Oval 1298">
            <a:extLst>
              <a:ext uri="{FF2B5EF4-FFF2-40B4-BE49-F238E27FC236}">
                <a16:creationId xmlns:a16="http://schemas.microsoft.com/office/drawing/2014/main" id="{3E380099-C7D9-4089-92AF-BB623F2990B8}"/>
              </a:ext>
            </a:extLst>
          </p:cNvPr>
          <p:cNvSpPr>
            <a:spLocks noChangeAspect="1"/>
          </p:cNvSpPr>
          <p:nvPr/>
        </p:nvSpPr>
        <p:spPr>
          <a:xfrm>
            <a:off x="6929755" y="5761749"/>
            <a:ext cx="161925" cy="164592"/>
          </a:xfrm>
          <a:prstGeom prst="ellipse">
            <a:avLst/>
          </a:prstGeom>
          <a:ln w="28575">
            <a:solidFill>
              <a:srgbClr val="FF0000"/>
            </a:solidFill>
          </a:ln>
        </p:spPr>
        <p:txBody>
          <a:bodyPr rtlCol="0" anchor="ctr"/>
          <a:lstStyle/>
          <a:p>
            <a:pPr algn="ctr"/>
            <a:endParaRPr lang="en-US"/>
          </a:p>
        </p:txBody>
      </p:sp>
      <p:sp>
        <p:nvSpPr>
          <p:cNvPr id="1300" name="Oval 1299">
            <a:extLst>
              <a:ext uri="{FF2B5EF4-FFF2-40B4-BE49-F238E27FC236}">
                <a16:creationId xmlns:a16="http://schemas.microsoft.com/office/drawing/2014/main" id="{2F83686D-286E-47F5-8568-F46B41466928}"/>
              </a:ext>
            </a:extLst>
          </p:cNvPr>
          <p:cNvSpPr>
            <a:spLocks noChangeAspect="1"/>
          </p:cNvSpPr>
          <p:nvPr/>
        </p:nvSpPr>
        <p:spPr>
          <a:xfrm>
            <a:off x="7174103" y="5761749"/>
            <a:ext cx="161925" cy="164592"/>
          </a:xfrm>
          <a:prstGeom prst="ellipse">
            <a:avLst/>
          </a:prstGeom>
          <a:ln w="28575">
            <a:solidFill>
              <a:srgbClr val="FF0000"/>
            </a:solidFill>
          </a:ln>
        </p:spPr>
        <p:txBody>
          <a:bodyPr rtlCol="0" anchor="ctr"/>
          <a:lstStyle/>
          <a:p>
            <a:pPr algn="ctr"/>
            <a:endParaRPr lang="en-US"/>
          </a:p>
        </p:txBody>
      </p:sp>
      <p:sp>
        <p:nvSpPr>
          <p:cNvPr id="1302" name="Oval 1301">
            <a:extLst>
              <a:ext uri="{FF2B5EF4-FFF2-40B4-BE49-F238E27FC236}">
                <a16:creationId xmlns:a16="http://schemas.microsoft.com/office/drawing/2014/main" id="{0286A7D8-0B00-4D06-A507-37B7D4799304}"/>
              </a:ext>
            </a:extLst>
          </p:cNvPr>
          <p:cNvSpPr>
            <a:spLocks noChangeAspect="1"/>
          </p:cNvSpPr>
          <p:nvPr/>
        </p:nvSpPr>
        <p:spPr>
          <a:xfrm>
            <a:off x="1554099" y="6004415"/>
            <a:ext cx="161925" cy="164592"/>
          </a:xfrm>
          <a:prstGeom prst="ellipse">
            <a:avLst/>
          </a:prstGeom>
          <a:ln w="28575">
            <a:solidFill>
              <a:srgbClr val="FF0000"/>
            </a:solidFill>
          </a:ln>
        </p:spPr>
        <p:txBody>
          <a:bodyPr rtlCol="0" anchor="ctr"/>
          <a:lstStyle/>
          <a:p>
            <a:pPr algn="ctr"/>
            <a:endParaRPr lang="en-US"/>
          </a:p>
        </p:txBody>
      </p:sp>
      <p:sp>
        <p:nvSpPr>
          <p:cNvPr id="1303" name="Oval 1302">
            <a:extLst>
              <a:ext uri="{FF2B5EF4-FFF2-40B4-BE49-F238E27FC236}">
                <a16:creationId xmlns:a16="http://schemas.microsoft.com/office/drawing/2014/main" id="{0BCFBAFE-7D7D-44BA-9042-9D13EE2A0C2D}"/>
              </a:ext>
            </a:extLst>
          </p:cNvPr>
          <p:cNvSpPr>
            <a:spLocks noChangeAspect="1"/>
          </p:cNvSpPr>
          <p:nvPr/>
        </p:nvSpPr>
        <p:spPr>
          <a:xfrm>
            <a:off x="1798447" y="6004415"/>
            <a:ext cx="161925" cy="164592"/>
          </a:xfrm>
          <a:prstGeom prst="ellipse">
            <a:avLst/>
          </a:prstGeom>
          <a:ln w="28575">
            <a:solidFill>
              <a:srgbClr val="FF0000"/>
            </a:solidFill>
          </a:ln>
        </p:spPr>
        <p:txBody>
          <a:bodyPr rtlCol="0" anchor="ctr"/>
          <a:lstStyle/>
          <a:p>
            <a:pPr algn="ctr"/>
            <a:endParaRPr lang="en-US"/>
          </a:p>
        </p:txBody>
      </p:sp>
      <p:sp>
        <p:nvSpPr>
          <p:cNvPr id="1304" name="Oval 1303">
            <a:extLst>
              <a:ext uri="{FF2B5EF4-FFF2-40B4-BE49-F238E27FC236}">
                <a16:creationId xmlns:a16="http://schemas.microsoft.com/office/drawing/2014/main" id="{A0C1DAFF-AB60-46B8-B111-F2304FC0C018}"/>
              </a:ext>
            </a:extLst>
          </p:cNvPr>
          <p:cNvSpPr>
            <a:spLocks noChangeAspect="1"/>
          </p:cNvSpPr>
          <p:nvPr/>
        </p:nvSpPr>
        <p:spPr>
          <a:xfrm>
            <a:off x="2042795" y="6004415"/>
            <a:ext cx="161925" cy="164592"/>
          </a:xfrm>
          <a:prstGeom prst="ellipse">
            <a:avLst/>
          </a:prstGeom>
          <a:ln w="28575">
            <a:solidFill>
              <a:srgbClr val="FF0000"/>
            </a:solidFill>
          </a:ln>
        </p:spPr>
        <p:txBody>
          <a:bodyPr rtlCol="0" anchor="ctr"/>
          <a:lstStyle/>
          <a:p>
            <a:pPr algn="ctr"/>
            <a:endParaRPr lang="en-US"/>
          </a:p>
        </p:txBody>
      </p:sp>
      <p:sp>
        <p:nvSpPr>
          <p:cNvPr id="1306" name="Oval 1305">
            <a:extLst>
              <a:ext uri="{FF2B5EF4-FFF2-40B4-BE49-F238E27FC236}">
                <a16:creationId xmlns:a16="http://schemas.microsoft.com/office/drawing/2014/main" id="{D8B7BD4F-80A0-4313-BF35-CC9F00492961}"/>
              </a:ext>
            </a:extLst>
          </p:cNvPr>
          <p:cNvSpPr>
            <a:spLocks noChangeAspect="1"/>
          </p:cNvSpPr>
          <p:nvPr/>
        </p:nvSpPr>
        <p:spPr>
          <a:xfrm>
            <a:off x="2531491" y="6004415"/>
            <a:ext cx="161925" cy="164592"/>
          </a:xfrm>
          <a:prstGeom prst="ellipse">
            <a:avLst/>
          </a:prstGeom>
          <a:ln w="28575">
            <a:solidFill>
              <a:srgbClr val="FF0000"/>
            </a:solidFill>
          </a:ln>
        </p:spPr>
        <p:txBody>
          <a:bodyPr rtlCol="0" anchor="ctr"/>
          <a:lstStyle/>
          <a:p>
            <a:pPr algn="ctr"/>
            <a:endParaRPr lang="en-US"/>
          </a:p>
        </p:txBody>
      </p:sp>
      <p:sp>
        <p:nvSpPr>
          <p:cNvPr id="1319" name="Oval 1318">
            <a:extLst>
              <a:ext uri="{FF2B5EF4-FFF2-40B4-BE49-F238E27FC236}">
                <a16:creationId xmlns:a16="http://schemas.microsoft.com/office/drawing/2014/main" id="{2E7943C3-0122-4692-B68C-CFF6C86E9A62}"/>
              </a:ext>
            </a:extLst>
          </p:cNvPr>
          <p:cNvSpPr>
            <a:spLocks noChangeAspect="1"/>
          </p:cNvSpPr>
          <p:nvPr/>
        </p:nvSpPr>
        <p:spPr>
          <a:xfrm>
            <a:off x="1065403" y="6004415"/>
            <a:ext cx="161925" cy="164592"/>
          </a:xfrm>
          <a:prstGeom prst="ellipse">
            <a:avLst/>
          </a:prstGeom>
          <a:ln w="28575">
            <a:solidFill>
              <a:srgbClr val="FF0000"/>
            </a:solidFill>
          </a:ln>
        </p:spPr>
        <p:txBody>
          <a:bodyPr rtlCol="0" anchor="ctr"/>
          <a:lstStyle/>
          <a:p>
            <a:pPr algn="ctr"/>
            <a:endParaRPr lang="en-US"/>
          </a:p>
        </p:txBody>
      </p:sp>
      <p:sp>
        <p:nvSpPr>
          <p:cNvPr id="1320" name="Oval 1319">
            <a:extLst>
              <a:ext uri="{FF2B5EF4-FFF2-40B4-BE49-F238E27FC236}">
                <a16:creationId xmlns:a16="http://schemas.microsoft.com/office/drawing/2014/main" id="{C438CCF5-7CF6-4731-BDC2-4724A085AA8D}"/>
              </a:ext>
            </a:extLst>
          </p:cNvPr>
          <p:cNvSpPr>
            <a:spLocks noChangeAspect="1"/>
          </p:cNvSpPr>
          <p:nvPr/>
        </p:nvSpPr>
        <p:spPr>
          <a:xfrm>
            <a:off x="1309751" y="6004415"/>
            <a:ext cx="161925" cy="164592"/>
          </a:xfrm>
          <a:prstGeom prst="ellipse">
            <a:avLst/>
          </a:prstGeom>
          <a:ln w="28575">
            <a:solidFill>
              <a:srgbClr val="FF0000"/>
            </a:solidFill>
          </a:ln>
        </p:spPr>
        <p:txBody>
          <a:bodyPr rtlCol="0" anchor="ctr"/>
          <a:lstStyle/>
          <a:p>
            <a:pPr algn="ctr"/>
            <a:endParaRPr lang="en-US"/>
          </a:p>
        </p:txBody>
      </p:sp>
      <p:sp>
        <p:nvSpPr>
          <p:cNvPr id="1322" name="Oval 1321">
            <a:extLst>
              <a:ext uri="{FF2B5EF4-FFF2-40B4-BE49-F238E27FC236}">
                <a16:creationId xmlns:a16="http://schemas.microsoft.com/office/drawing/2014/main" id="{6A9FD530-7644-4509-9619-1BE451BE85E1}"/>
              </a:ext>
            </a:extLst>
          </p:cNvPr>
          <p:cNvSpPr>
            <a:spLocks noChangeAspect="1"/>
          </p:cNvSpPr>
          <p:nvPr/>
        </p:nvSpPr>
        <p:spPr>
          <a:xfrm>
            <a:off x="3753231" y="6004415"/>
            <a:ext cx="161925" cy="164592"/>
          </a:xfrm>
          <a:prstGeom prst="ellipse">
            <a:avLst/>
          </a:prstGeom>
          <a:ln w="28575">
            <a:solidFill>
              <a:srgbClr val="FF0000"/>
            </a:solidFill>
          </a:ln>
        </p:spPr>
        <p:txBody>
          <a:bodyPr rtlCol="0" anchor="ctr"/>
          <a:lstStyle/>
          <a:p>
            <a:pPr algn="ctr"/>
            <a:endParaRPr lang="en-US"/>
          </a:p>
        </p:txBody>
      </p:sp>
      <p:sp>
        <p:nvSpPr>
          <p:cNvPr id="1323" name="Oval 1322">
            <a:extLst>
              <a:ext uri="{FF2B5EF4-FFF2-40B4-BE49-F238E27FC236}">
                <a16:creationId xmlns:a16="http://schemas.microsoft.com/office/drawing/2014/main" id="{5796BC05-938C-40E0-8D9B-A3AABDA3C2D7}"/>
              </a:ext>
            </a:extLst>
          </p:cNvPr>
          <p:cNvSpPr>
            <a:spLocks noChangeAspect="1"/>
          </p:cNvSpPr>
          <p:nvPr/>
        </p:nvSpPr>
        <p:spPr>
          <a:xfrm>
            <a:off x="3997579" y="6004415"/>
            <a:ext cx="161925" cy="164592"/>
          </a:xfrm>
          <a:prstGeom prst="ellipse">
            <a:avLst/>
          </a:prstGeom>
          <a:ln w="28575">
            <a:solidFill>
              <a:srgbClr val="FF0000"/>
            </a:solidFill>
          </a:ln>
        </p:spPr>
        <p:txBody>
          <a:bodyPr rtlCol="0" anchor="ctr"/>
          <a:lstStyle/>
          <a:p>
            <a:pPr algn="ctr"/>
            <a:endParaRPr lang="en-US"/>
          </a:p>
        </p:txBody>
      </p:sp>
      <p:sp>
        <p:nvSpPr>
          <p:cNvPr id="1325" name="Oval 1324">
            <a:extLst>
              <a:ext uri="{FF2B5EF4-FFF2-40B4-BE49-F238E27FC236}">
                <a16:creationId xmlns:a16="http://schemas.microsoft.com/office/drawing/2014/main" id="{2C30C5CB-C672-4F84-9DF9-8AC3B35CBBBC}"/>
              </a:ext>
            </a:extLst>
          </p:cNvPr>
          <p:cNvSpPr>
            <a:spLocks noChangeAspect="1"/>
          </p:cNvSpPr>
          <p:nvPr/>
        </p:nvSpPr>
        <p:spPr>
          <a:xfrm>
            <a:off x="4486275" y="6004415"/>
            <a:ext cx="161925" cy="164592"/>
          </a:xfrm>
          <a:prstGeom prst="ellipse">
            <a:avLst/>
          </a:prstGeom>
          <a:ln w="28575">
            <a:solidFill>
              <a:srgbClr val="FF0000"/>
            </a:solidFill>
          </a:ln>
        </p:spPr>
        <p:txBody>
          <a:bodyPr rtlCol="0" anchor="ctr"/>
          <a:lstStyle/>
          <a:p>
            <a:pPr algn="ctr"/>
            <a:endParaRPr lang="en-US"/>
          </a:p>
        </p:txBody>
      </p:sp>
      <p:sp>
        <p:nvSpPr>
          <p:cNvPr id="1326" name="Oval 1325">
            <a:extLst>
              <a:ext uri="{FF2B5EF4-FFF2-40B4-BE49-F238E27FC236}">
                <a16:creationId xmlns:a16="http://schemas.microsoft.com/office/drawing/2014/main" id="{ABACAC7C-86B1-4FBD-852D-30C7F39B9A66}"/>
              </a:ext>
            </a:extLst>
          </p:cNvPr>
          <p:cNvSpPr>
            <a:spLocks noChangeAspect="1"/>
          </p:cNvSpPr>
          <p:nvPr/>
        </p:nvSpPr>
        <p:spPr>
          <a:xfrm>
            <a:off x="2775839" y="6004415"/>
            <a:ext cx="161925" cy="164592"/>
          </a:xfrm>
          <a:prstGeom prst="ellipse">
            <a:avLst/>
          </a:prstGeom>
          <a:ln w="28575">
            <a:solidFill>
              <a:srgbClr val="FF0000"/>
            </a:solidFill>
          </a:ln>
        </p:spPr>
        <p:txBody>
          <a:bodyPr rtlCol="0" anchor="ctr"/>
          <a:lstStyle/>
          <a:p>
            <a:pPr algn="ctr"/>
            <a:endParaRPr lang="en-US"/>
          </a:p>
        </p:txBody>
      </p:sp>
      <p:sp>
        <p:nvSpPr>
          <p:cNvPr id="1327" name="Oval 1326">
            <a:extLst>
              <a:ext uri="{FF2B5EF4-FFF2-40B4-BE49-F238E27FC236}">
                <a16:creationId xmlns:a16="http://schemas.microsoft.com/office/drawing/2014/main" id="{518F2FDD-DAD4-4747-B246-C26C0551092E}"/>
              </a:ext>
            </a:extLst>
          </p:cNvPr>
          <p:cNvSpPr>
            <a:spLocks noChangeAspect="1"/>
          </p:cNvSpPr>
          <p:nvPr/>
        </p:nvSpPr>
        <p:spPr>
          <a:xfrm>
            <a:off x="3020187" y="6004415"/>
            <a:ext cx="161925" cy="164592"/>
          </a:xfrm>
          <a:prstGeom prst="ellipse">
            <a:avLst/>
          </a:prstGeom>
          <a:ln w="28575">
            <a:solidFill>
              <a:srgbClr val="FF0000"/>
            </a:solidFill>
          </a:ln>
        </p:spPr>
        <p:txBody>
          <a:bodyPr rtlCol="0" anchor="ctr"/>
          <a:lstStyle/>
          <a:p>
            <a:pPr algn="ctr"/>
            <a:endParaRPr lang="en-US"/>
          </a:p>
        </p:txBody>
      </p:sp>
      <p:sp>
        <p:nvSpPr>
          <p:cNvPr id="1328" name="Oval 1327">
            <a:extLst>
              <a:ext uri="{FF2B5EF4-FFF2-40B4-BE49-F238E27FC236}">
                <a16:creationId xmlns:a16="http://schemas.microsoft.com/office/drawing/2014/main" id="{E298946A-44D9-4C31-94CE-09E747132E00}"/>
              </a:ext>
            </a:extLst>
          </p:cNvPr>
          <p:cNvSpPr>
            <a:spLocks noChangeAspect="1"/>
          </p:cNvSpPr>
          <p:nvPr/>
        </p:nvSpPr>
        <p:spPr>
          <a:xfrm>
            <a:off x="3264535" y="6004415"/>
            <a:ext cx="161925" cy="164592"/>
          </a:xfrm>
          <a:prstGeom prst="ellipse">
            <a:avLst/>
          </a:prstGeom>
          <a:ln w="28575">
            <a:solidFill>
              <a:srgbClr val="FF0000"/>
            </a:solidFill>
          </a:ln>
        </p:spPr>
        <p:txBody>
          <a:bodyPr rtlCol="0" anchor="ctr"/>
          <a:lstStyle/>
          <a:p>
            <a:pPr algn="ctr"/>
            <a:endParaRPr lang="en-US"/>
          </a:p>
        </p:txBody>
      </p:sp>
      <p:sp>
        <p:nvSpPr>
          <p:cNvPr id="1342" name="Oval 1341">
            <a:extLst>
              <a:ext uri="{FF2B5EF4-FFF2-40B4-BE49-F238E27FC236}">
                <a16:creationId xmlns:a16="http://schemas.microsoft.com/office/drawing/2014/main" id="{A2E94F52-1F18-4348-9994-A7DEAE50B2A4}"/>
              </a:ext>
            </a:extLst>
          </p:cNvPr>
          <p:cNvSpPr>
            <a:spLocks noChangeAspect="1"/>
          </p:cNvSpPr>
          <p:nvPr/>
        </p:nvSpPr>
        <p:spPr>
          <a:xfrm>
            <a:off x="5708015" y="6004415"/>
            <a:ext cx="161925" cy="164592"/>
          </a:xfrm>
          <a:prstGeom prst="ellipse">
            <a:avLst/>
          </a:prstGeom>
          <a:ln w="28575">
            <a:solidFill>
              <a:srgbClr val="FF0000"/>
            </a:solidFill>
          </a:ln>
        </p:spPr>
        <p:txBody>
          <a:bodyPr rtlCol="0" anchor="ctr"/>
          <a:lstStyle/>
          <a:p>
            <a:pPr algn="ctr"/>
            <a:endParaRPr lang="en-US"/>
          </a:p>
        </p:txBody>
      </p:sp>
      <p:sp>
        <p:nvSpPr>
          <p:cNvPr id="1343" name="Oval 1342">
            <a:extLst>
              <a:ext uri="{FF2B5EF4-FFF2-40B4-BE49-F238E27FC236}">
                <a16:creationId xmlns:a16="http://schemas.microsoft.com/office/drawing/2014/main" id="{1CF73C94-F2E7-426A-9784-41BA32FFB57A}"/>
              </a:ext>
            </a:extLst>
          </p:cNvPr>
          <p:cNvSpPr>
            <a:spLocks noChangeAspect="1"/>
          </p:cNvSpPr>
          <p:nvPr/>
        </p:nvSpPr>
        <p:spPr>
          <a:xfrm>
            <a:off x="5952363" y="6004415"/>
            <a:ext cx="161925" cy="164592"/>
          </a:xfrm>
          <a:prstGeom prst="ellipse">
            <a:avLst/>
          </a:prstGeom>
          <a:ln w="28575">
            <a:solidFill>
              <a:srgbClr val="FF0000"/>
            </a:solidFill>
          </a:ln>
        </p:spPr>
        <p:txBody>
          <a:bodyPr rtlCol="0" anchor="ctr"/>
          <a:lstStyle/>
          <a:p>
            <a:pPr algn="ctr"/>
            <a:endParaRPr lang="en-US"/>
          </a:p>
        </p:txBody>
      </p:sp>
      <p:sp>
        <p:nvSpPr>
          <p:cNvPr id="1344" name="Oval 1343">
            <a:extLst>
              <a:ext uri="{FF2B5EF4-FFF2-40B4-BE49-F238E27FC236}">
                <a16:creationId xmlns:a16="http://schemas.microsoft.com/office/drawing/2014/main" id="{C392A6C2-E8B0-4C46-9E75-2D2C00E67151}"/>
              </a:ext>
            </a:extLst>
          </p:cNvPr>
          <p:cNvSpPr>
            <a:spLocks noChangeAspect="1"/>
          </p:cNvSpPr>
          <p:nvPr/>
        </p:nvSpPr>
        <p:spPr>
          <a:xfrm>
            <a:off x="6196711" y="6004415"/>
            <a:ext cx="161925" cy="164592"/>
          </a:xfrm>
          <a:prstGeom prst="ellipse">
            <a:avLst/>
          </a:prstGeom>
          <a:ln w="28575">
            <a:solidFill>
              <a:srgbClr val="FF0000"/>
            </a:solidFill>
          </a:ln>
        </p:spPr>
        <p:txBody>
          <a:bodyPr rtlCol="0" anchor="ctr"/>
          <a:lstStyle/>
          <a:p>
            <a:pPr algn="ctr"/>
            <a:endParaRPr lang="en-US"/>
          </a:p>
        </p:txBody>
      </p:sp>
      <p:sp>
        <p:nvSpPr>
          <p:cNvPr id="1345" name="Oval 1344">
            <a:extLst>
              <a:ext uri="{FF2B5EF4-FFF2-40B4-BE49-F238E27FC236}">
                <a16:creationId xmlns:a16="http://schemas.microsoft.com/office/drawing/2014/main" id="{79F37276-AF29-477C-9AFE-8E1C9C374DF6}"/>
              </a:ext>
            </a:extLst>
          </p:cNvPr>
          <p:cNvSpPr>
            <a:spLocks noChangeAspect="1"/>
          </p:cNvSpPr>
          <p:nvPr/>
        </p:nvSpPr>
        <p:spPr>
          <a:xfrm>
            <a:off x="6441059" y="6004415"/>
            <a:ext cx="161925" cy="164592"/>
          </a:xfrm>
          <a:prstGeom prst="ellipse">
            <a:avLst/>
          </a:prstGeom>
          <a:ln w="28575">
            <a:solidFill>
              <a:srgbClr val="FF0000"/>
            </a:solidFill>
          </a:ln>
        </p:spPr>
        <p:txBody>
          <a:bodyPr rtlCol="0" anchor="ctr"/>
          <a:lstStyle/>
          <a:p>
            <a:pPr algn="ctr"/>
            <a:endParaRPr lang="en-US"/>
          </a:p>
        </p:txBody>
      </p:sp>
      <p:sp>
        <p:nvSpPr>
          <p:cNvPr id="1347" name="Oval 1346">
            <a:extLst>
              <a:ext uri="{FF2B5EF4-FFF2-40B4-BE49-F238E27FC236}">
                <a16:creationId xmlns:a16="http://schemas.microsoft.com/office/drawing/2014/main" id="{80613566-C6A4-4FD6-95F8-7181EA90AF16}"/>
              </a:ext>
            </a:extLst>
          </p:cNvPr>
          <p:cNvSpPr>
            <a:spLocks noChangeAspect="1"/>
          </p:cNvSpPr>
          <p:nvPr/>
        </p:nvSpPr>
        <p:spPr>
          <a:xfrm>
            <a:off x="4974971" y="6004415"/>
            <a:ext cx="161925" cy="164592"/>
          </a:xfrm>
          <a:prstGeom prst="ellipse">
            <a:avLst/>
          </a:prstGeom>
          <a:ln w="28575">
            <a:solidFill>
              <a:srgbClr val="FF0000"/>
            </a:solidFill>
          </a:ln>
        </p:spPr>
        <p:txBody>
          <a:bodyPr rtlCol="0" anchor="ctr"/>
          <a:lstStyle/>
          <a:p>
            <a:pPr algn="ctr"/>
            <a:endParaRPr lang="en-US"/>
          </a:p>
        </p:txBody>
      </p:sp>
      <p:sp>
        <p:nvSpPr>
          <p:cNvPr id="1348" name="Oval 1347">
            <a:extLst>
              <a:ext uri="{FF2B5EF4-FFF2-40B4-BE49-F238E27FC236}">
                <a16:creationId xmlns:a16="http://schemas.microsoft.com/office/drawing/2014/main" id="{5F10A246-8521-44BF-A1F2-2B260EF73628}"/>
              </a:ext>
            </a:extLst>
          </p:cNvPr>
          <p:cNvSpPr>
            <a:spLocks noChangeAspect="1"/>
          </p:cNvSpPr>
          <p:nvPr/>
        </p:nvSpPr>
        <p:spPr>
          <a:xfrm>
            <a:off x="5219319" y="6004415"/>
            <a:ext cx="161925" cy="164592"/>
          </a:xfrm>
          <a:prstGeom prst="ellipse">
            <a:avLst/>
          </a:prstGeom>
          <a:ln w="28575">
            <a:solidFill>
              <a:srgbClr val="FF0000"/>
            </a:solidFill>
          </a:ln>
        </p:spPr>
        <p:txBody>
          <a:bodyPr rtlCol="0" anchor="ctr"/>
          <a:lstStyle/>
          <a:p>
            <a:pPr algn="ctr"/>
            <a:endParaRPr lang="en-US"/>
          </a:p>
        </p:txBody>
      </p:sp>
      <p:sp>
        <p:nvSpPr>
          <p:cNvPr id="1349" name="Oval 1348">
            <a:extLst>
              <a:ext uri="{FF2B5EF4-FFF2-40B4-BE49-F238E27FC236}">
                <a16:creationId xmlns:a16="http://schemas.microsoft.com/office/drawing/2014/main" id="{BB3CA38F-EA90-428A-BFAA-9AA57FC586BD}"/>
              </a:ext>
            </a:extLst>
          </p:cNvPr>
          <p:cNvSpPr>
            <a:spLocks noChangeAspect="1"/>
          </p:cNvSpPr>
          <p:nvPr/>
        </p:nvSpPr>
        <p:spPr>
          <a:xfrm>
            <a:off x="7418451" y="6004415"/>
            <a:ext cx="161925" cy="164592"/>
          </a:xfrm>
          <a:prstGeom prst="ellipse">
            <a:avLst/>
          </a:prstGeom>
          <a:ln w="28575">
            <a:solidFill>
              <a:srgbClr val="FF0000"/>
            </a:solidFill>
          </a:ln>
        </p:spPr>
        <p:txBody>
          <a:bodyPr rtlCol="0" anchor="ctr"/>
          <a:lstStyle/>
          <a:p>
            <a:pPr algn="ctr"/>
            <a:endParaRPr lang="en-US"/>
          </a:p>
        </p:txBody>
      </p:sp>
      <p:sp>
        <p:nvSpPr>
          <p:cNvPr id="1350" name="Oval 1349">
            <a:extLst>
              <a:ext uri="{FF2B5EF4-FFF2-40B4-BE49-F238E27FC236}">
                <a16:creationId xmlns:a16="http://schemas.microsoft.com/office/drawing/2014/main" id="{33576F04-CD6F-4FCD-AF4D-1C3E87DBBBA6}"/>
              </a:ext>
            </a:extLst>
          </p:cNvPr>
          <p:cNvSpPr>
            <a:spLocks noChangeAspect="1"/>
          </p:cNvSpPr>
          <p:nvPr/>
        </p:nvSpPr>
        <p:spPr>
          <a:xfrm>
            <a:off x="7662799" y="6004415"/>
            <a:ext cx="161925" cy="164592"/>
          </a:xfrm>
          <a:prstGeom prst="ellipse">
            <a:avLst/>
          </a:prstGeom>
          <a:ln w="28575">
            <a:solidFill>
              <a:srgbClr val="FF0000"/>
            </a:solidFill>
          </a:ln>
        </p:spPr>
        <p:txBody>
          <a:bodyPr rtlCol="0" anchor="ctr"/>
          <a:lstStyle/>
          <a:p>
            <a:pPr algn="ctr"/>
            <a:endParaRPr lang="en-US"/>
          </a:p>
        </p:txBody>
      </p:sp>
      <p:sp>
        <p:nvSpPr>
          <p:cNvPr id="1366" name="Oval 1365">
            <a:extLst>
              <a:ext uri="{FF2B5EF4-FFF2-40B4-BE49-F238E27FC236}">
                <a16:creationId xmlns:a16="http://schemas.microsoft.com/office/drawing/2014/main" id="{9E5DF02A-2171-47F1-8284-E99D54629707}"/>
              </a:ext>
            </a:extLst>
          </p:cNvPr>
          <p:cNvSpPr>
            <a:spLocks noChangeAspect="1"/>
          </p:cNvSpPr>
          <p:nvPr/>
        </p:nvSpPr>
        <p:spPr>
          <a:xfrm>
            <a:off x="6929755" y="6004415"/>
            <a:ext cx="161925" cy="164592"/>
          </a:xfrm>
          <a:prstGeom prst="ellipse">
            <a:avLst/>
          </a:prstGeom>
          <a:ln w="28575">
            <a:solidFill>
              <a:srgbClr val="FF0000"/>
            </a:solidFill>
          </a:ln>
        </p:spPr>
        <p:txBody>
          <a:bodyPr rtlCol="0" anchor="ctr"/>
          <a:lstStyle/>
          <a:p>
            <a:pPr algn="ctr"/>
            <a:endParaRPr lang="en-US"/>
          </a:p>
        </p:txBody>
      </p:sp>
      <p:sp>
        <p:nvSpPr>
          <p:cNvPr id="1367" name="Oval 1366">
            <a:extLst>
              <a:ext uri="{FF2B5EF4-FFF2-40B4-BE49-F238E27FC236}">
                <a16:creationId xmlns:a16="http://schemas.microsoft.com/office/drawing/2014/main" id="{CA31FF5B-28E6-436D-9657-037D7FEA95DF}"/>
              </a:ext>
            </a:extLst>
          </p:cNvPr>
          <p:cNvSpPr>
            <a:spLocks noChangeAspect="1"/>
          </p:cNvSpPr>
          <p:nvPr/>
        </p:nvSpPr>
        <p:spPr>
          <a:xfrm>
            <a:off x="7174103" y="6004415"/>
            <a:ext cx="161925" cy="164592"/>
          </a:xfrm>
          <a:prstGeom prst="ellipse">
            <a:avLst/>
          </a:prstGeom>
          <a:ln w="28575">
            <a:solidFill>
              <a:srgbClr val="FF0000"/>
            </a:solidFill>
          </a:ln>
        </p:spPr>
        <p:txBody>
          <a:bodyPr rtlCol="0" anchor="ctr"/>
          <a:lstStyle/>
          <a:p>
            <a:pPr algn="ctr"/>
            <a:endParaRPr lang="en-US"/>
          </a:p>
        </p:txBody>
      </p:sp>
      <p:sp>
        <p:nvSpPr>
          <p:cNvPr id="1369" name="Oval 1368">
            <a:extLst>
              <a:ext uri="{FF2B5EF4-FFF2-40B4-BE49-F238E27FC236}">
                <a16:creationId xmlns:a16="http://schemas.microsoft.com/office/drawing/2014/main" id="{1F6306EF-1FA4-4EC2-8906-3E7159F48228}"/>
              </a:ext>
            </a:extLst>
          </p:cNvPr>
          <p:cNvSpPr>
            <a:spLocks noChangeAspect="1"/>
          </p:cNvSpPr>
          <p:nvPr/>
        </p:nvSpPr>
        <p:spPr>
          <a:xfrm>
            <a:off x="1554099" y="6247081"/>
            <a:ext cx="161925" cy="164592"/>
          </a:xfrm>
          <a:prstGeom prst="ellipse">
            <a:avLst/>
          </a:prstGeom>
          <a:ln w="28575">
            <a:solidFill>
              <a:srgbClr val="FF0000"/>
            </a:solidFill>
          </a:ln>
        </p:spPr>
        <p:txBody>
          <a:bodyPr rtlCol="0" anchor="ctr"/>
          <a:lstStyle/>
          <a:p>
            <a:pPr algn="ctr"/>
            <a:endParaRPr lang="en-US"/>
          </a:p>
        </p:txBody>
      </p:sp>
      <p:sp>
        <p:nvSpPr>
          <p:cNvPr id="1370" name="Oval 1369">
            <a:extLst>
              <a:ext uri="{FF2B5EF4-FFF2-40B4-BE49-F238E27FC236}">
                <a16:creationId xmlns:a16="http://schemas.microsoft.com/office/drawing/2014/main" id="{6E2BDF29-35A5-4294-B747-C29D4A80FD6D}"/>
              </a:ext>
            </a:extLst>
          </p:cNvPr>
          <p:cNvSpPr>
            <a:spLocks noChangeAspect="1"/>
          </p:cNvSpPr>
          <p:nvPr/>
        </p:nvSpPr>
        <p:spPr>
          <a:xfrm>
            <a:off x="1798447" y="6247081"/>
            <a:ext cx="161925" cy="164592"/>
          </a:xfrm>
          <a:prstGeom prst="ellipse">
            <a:avLst/>
          </a:prstGeom>
          <a:ln w="28575">
            <a:solidFill>
              <a:srgbClr val="FF0000"/>
            </a:solidFill>
          </a:ln>
        </p:spPr>
        <p:txBody>
          <a:bodyPr rtlCol="0" anchor="ctr"/>
          <a:lstStyle/>
          <a:p>
            <a:pPr algn="ctr"/>
            <a:endParaRPr lang="en-US"/>
          </a:p>
        </p:txBody>
      </p:sp>
      <p:sp>
        <p:nvSpPr>
          <p:cNvPr id="1371" name="Oval 1370">
            <a:extLst>
              <a:ext uri="{FF2B5EF4-FFF2-40B4-BE49-F238E27FC236}">
                <a16:creationId xmlns:a16="http://schemas.microsoft.com/office/drawing/2014/main" id="{184AE822-C34D-4D0E-A8E1-D4BFE7EC3A6F}"/>
              </a:ext>
            </a:extLst>
          </p:cNvPr>
          <p:cNvSpPr>
            <a:spLocks noChangeAspect="1"/>
          </p:cNvSpPr>
          <p:nvPr/>
        </p:nvSpPr>
        <p:spPr>
          <a:xfrm>
            <a:off x="2042795" y="6247081"/>
            <a:ext cx="161925" cy="164592"/>
          </a:xfrm>
          <a:prstGeom prst="ellipse">
            <a:avLst/>
          </a:prstGeom>
          <a:ln w="28575">
            <a:solidFill>
              <a:srgbClr val="FF0000"/>
            </a:solidFill>
          </a:ln>
        </p:spPr>
        <p:txBody>
          <a:bodyPr rtlCol="0" anchor="ctr"/>
          <a:lstStyle/>
          <a:p>
            <a:pPr algn="ctr"/>
            <a:endParaRPr lang="en-US"/>
          </a:p>
        </p:txBody>
      </p:sp>
      <p:sp>
        <p:nvSpPr>
          <p:cNvPr id="1384" name="Oval 1383">
            <a:extLst>
              <a:ext uri="{FF2B5EF4-FFF2-40B4-BE49-F238E27FC236}">
                <a16:creationId xmlns:a16="http://schemas.microsoft.com/office/drawing/2014/main" id="{5731F4A2-5094-4E29-AF49-EED68A4B5404}"/>
              </a:ext>
            </a:extLst>
          </p:cNvPr>
          <p:cNvSpPr>
            <a:spLocks noChangeAspect="1"/>
          </p:cNvSpPr>
          <p:nvPr/>
        </p:nvSpPr>
        <p:spPr>
          <a:xfrm>
            <a:off x="2287143" y="6247081"/>
            <a:ext cx="161925" cy="164592"/>
          </a:xfrm>
          <a:prstGeom prst="ellipse">
            <a:avLst/>
          </a:prstGeom>
          <a:ln w="28575">
            <a:solidFill>
              <a:srgbClr val="FF0000"/>
            </a:solidFill>
          </a:ln>
        </p:spPr>
        <p:txBody>
          <a:bodyPr rtlCol="0" anchor="ctr"/>
          <a:lstStyle/>
          <a:p>
            <a:pPr algn="ctr"/>
            <a:endParaRPr lang="en-US"/>
          </a:p>
        </p:txBody>
      </p:sp>
      <p:sp>
        <p:nvSpPr>
          <p:cNvPr id="1388" name="Oval 1387">
            <a:extLst>
              <a:ext uri="{FF2B5EF4-FFF2-40B4-BE49-F238E27FC236}">
                <a16:creationId xmlns:a16="http://schemas.microsoft.com/office/drawing/2014/main" id="{916B7460-AECB-4AE2-B144-6420A6E1451E}"/>
              </a:ext>
            </a:extLst>
          </p:cNvPr>
          <p:cNvSpPr>
            <a:spLocks noChangeAspect="1"/>
          </p:cNvSpPr>
          <p:nvPr/>
        </p:nvSpPr>
        <p:spPr>
          <a:xfrm>
            <a:off x="1309751" y="6247081"/>
            <a:ext cx="161925" cy="164592"/>
          </a:xfrm>
          <a:prstGeom prst="ellipse">
            <a:avLst/>
          </a:prstGeom>
          <a:ln w="28575">
            <a:solidFill>
              <a:srgbClr val="FF0000"/>
            </a:solidFill>
          </a:ln>
        </p:spPr>
        <p:txBody>
          <a:bodyPr rtlCol="0" anchor="ctr"/>
          <a:lstStyle/>
          <a:p>
            <a:pPr algn="ctr"/>
            <a:endParaRPr lang="en-US"/>
          </a:p>
        </p:txBody>
      </p:sp>
      <p:sp>
        <p:nvSpPr>
          <p:cNvPr id="1389" name="Oval 1388">
            <a:extLst>
              <a:ext uri="{FF2B5EF4-FFF2-40B4-BE49-F238E27FC236}">
                <a16:creationId xmlns:a16="http://schemas.microsoft.com/office/drawing/2014/main" id="{D13A426C-3410-4B95-B13F-98126A7ECC2C}"/>
              </a:ext>
            </a:extLst>
          </p:cNvPr>
          <p:cNvSpPr>
            <a:spLocks noChangeAspect="1"/>
          </p:cNvSpPr>
          <p:nvPr/>
        </p:nvSpPr>
        <p:spPr>
          <a:xfrm>
            <a:off x="3508883" y="6247081"/>
            <a:ext cx="161925" cy="164592"/>
          </a:xfrm>
          <a:prstGeom prst="ellipse">
            <a:avLst/>
          </a:prstGeom>
          <a:ln w="28575">
            <a:solidFill>
              <a:srgbClr val="FF0000"/>
            </a:solidFill>
          </a:ln>
        </p:spPr>
        <p:txBody>
          <a:bodyPr rtlCol="0" anchor="ctr"/>
          <a:lstStyle/>
          <a:p>
            <a:pPr algn="ctr"/>
            <a:endParaRPr lang="en-US"/>
          </a:p>
        </p:txBody>
      </p:sp>
      <p:sp>
        <p:nvSpPr>
          <p:cNvPr id="1390" name="Oval 1389">
            <a:extLst>
              <a:ext uri="{FF2B5EF4-FFF2-40B4-BE49-F238E27FC236}">
                <a16:creationId xmlns:a16="http://schemas.microsoft.com/office/drawing/2014/main" id="{9758B75B-D49C-4771-8154-2313314E1241}"/>
              </a:ext>
            </a:extLst>
          </p:cNvPr>
          <p:cNvSpPr>
            <a:spLocks noChangeAspect="1"/>
          </p:cNvSpPr>
          <p:nvPr/>
        </p:nvSpPr>
        <p:spPr>
          <a:xfrm>
            <a:off x="3753231" y="6247081"/>
            <a:ext cx="161925" cy="164592"/>
          </a:xfrm>
          <a:prstGeom prst="ellipse">
            <a:avLst/>
          </a:prstGeom>
          <a:ln w="28575">
            <a:solidFill>
              <a:srgbClr val="FF0000"/>
            </a:solidFill>
          </a:ln>
        </p:spPr>
        <p:txBody>
          <a:bodyPr rtlCol="0" anchor="ctr"/>
          <a:lstStyle/>
          <a:p>
            <a:pPr algn="ctr"/>
            <a:endParaRPr lang="en-US"/>
          </a:p>
        </p:txBody>
      </p:sp>
      <p:sp>
        <p:nvSpPr>
          <p:cNvPr id="1391" name="Oval 1390">
            <a:extLst>
              <a:ext uri="{FF2B5EF4-FFF2-40B4-BE49-F238E27FC236}">
                <a16:creationId xmlns:a16="http://schemas.microsoft.com/office/drawing/2014/main" id="{F1644161-BBC1-488A-A9AE-D5672D0F0AA4}"/>
              </a:ext>
            </a:extLst>
          </p:cNvPr>
          <p:cNvSpPr>
            <a:spLocks noChangeAspect="1"/>
          </p:cNvSpPr>
          <p:nvPr/>
        </p:nvSpPr>
        <p:spPr>
          <a:xfrm>
            <a:off x="3997579" y="6247081"/>
            <a:ext cx="161925" cy="164592"/>
          </a:xfrm>
          <a:prstGeom prst="ellipse">
            <a:avLst/>
          </a:prstGeom>
          <a:ln w="28575">
            <a:solidFill>
              <a:srgbClr val="FF0000"/>
            </a:solidFill>
          </a:ln>
        </p:spPr>
        <p:txBody>
          <a:bodyPr rtlCol="0" anchor="ctr"/>
          <a:lstStyle/>
          <a:p>
            <a:pPr algn="ctr"/>
            <a:endParaRPr lang="en-US"/>
          </a:p>
        </p:txBody>
      </p:sp>
      <p:sp>
        <p:nvSpPr>
          <p:cNvPr id="1409" name="Oval 1408">
            <a:extLst>
              <a:ext uri="{FF2B5EF4-FFF2-40B4-BE49-F238E27FC236}">
                <a16:creationId xmlns:a16="http://schemas.microsoft.com/office/drawing/2014/main" id="{AA567746-90C0-4526-A60B-DDC4F072370E}"/>
              </a:ext>
            </a:extLst>
          </p:cNvPr>
          <p:cNvSpPr>
            <a:spLocks noChangeAspect="1"/>
          </p:cNvSpPr>
          <p:nvPr/>
        </p:nvSpPr>
        <p:spPr>
          <a:xfrm>
            <a:off x="5463667" y="6247081"/>
            <a:ext cx="161925" cy="164592"/>
          </a:xfrm>
          <a:prstGeom prst="ellipse">
            <a:avLst/>
          </a:prstGeom>
          <a:ln w="28575">
            <a:solidFill>
              <a:srgbClr val="FF0000"/>
            </a:solidFill>
          </a:ln>
        </p:spPr>
        <p:txBody>
          <a:bodyPr rtlCol="0" anchor="ctr"/>
          <a:lstStyle/>
          <a:p>
            <a:pPr algn="ctr"/>
            <a:endParaRPr lang="en-US"/>
          </a:p>
        </p:txBody>
      </p:sp>
      <p:sp>
        <p:nvSpPr>
          <p:cNvPr id="1426" name="Oval 1425">
            <a:extLst>
              <a:ext uri="{FF2B5EF4-FFF2-40B4-BE49-F238E27FC236}">
                <a16:creationId xmlns:a16="http://schemas.microsoft.com/office/drawing/2014/main" id="{607B6858-B59A-4529-8E93-CD1C0CA77DB7}"/>
              </a:ext>
            </a:extLst>
          </p:cNvPr>
          <p:cNvSpPr>
            <a:spLocks noChangeAspect="1"/>
          </p:cNvSpPr>
          <p:nvPr/>
        </p:nvSpPr>
        <p:spPr>
          <a:xfrm>
            <a:off x="4974971" y="6247081"/>
            <a:ext cx="161925" cy="164592"/>
          </a:xfrm>
          <a:prstGeom prst="ellipse">
            <a:avLst/>
          </a:prstGeom>
          <a:ln w="28575">
            <a:solidFill>
              <a:srgbClr val="FF0000"/>
            </a:solidFill>
          </a:ln>
        </p:spPr>
        <p:txBody>
          <a:bodyPr rtlCol="0" anchor="ctr"/>
          <a:lstStyle/>
          <a:p>
            <a:pPr algn="ctr"/>
            <a:endParaRPr lang="en-US"/>
          </a:p>
        </p:txBody>
      </p:sp>
      <p:sp>
        <p:nvSpPr>
          <p:cNvPr id="1427" name="Oval 1426">
            <a:extLst>
              <a:ext uri="{FF2B5EF4-FFF2-40B4-BE49-F238E27FC236}">
                <a16:creationId xmlns:a16="http://schemas.microsoft.com/office/drawing/2014/main" id="{61A2F045-1629-40C8-B54F-B82EC3E3D10A}"/>
              </a:ext>
            </a:extLst>
          </p:cNvPr>
          <p:cNvSpPr>
            <a:spLocks noChangeAspect="1"/>
          </p:cNvSpPr>
          <p:nvPr/>
        </p:nvSpPr>
        <p:spPr>
          <a:xfrm>
            <a:off x="5219319" y="6247081"/>
            <a:ext cx="161925" cy="164592"/>
          </a:xfrm>
          <a:prstGeom prst="ellipse">
            <a:avLst/>
          </a:prstGeom>
          <a:ln w="28575">
            <a:solidFill>
              <a:srgbClr val="FF0000"/>
            </a:solidFill>
          </a:ln>
        </p:spPr>
        <p:txBody>
          <a:bodyPr rtlCol="0" anchor="ctr"/>
          <a:lstStyle/>
          <a:p>
            <a:pPr algn="ctr"/>
            <a:endParaRPr lang="en-US"/>
          </a:p>
        </p:txBody>
      </p:sp>
      <p:sp>
        <p:nvSpPr>
          <p:cNvPr id="1428" name="Oval 1427">
            <a:extLst>
              <a:ext uri="{FF2B5EF4-FFF2-40B4-BE49-F238E27FC236}">
                <a16:creationId xmlns:a16="http://schemas.microsoft.com/office/drawing/2014/main" id="{1068726D-8E15-4CD0-8D79-FE37FCA68E3C}"/>
              </a:ext>
            </a:extLst>
          </p:cNvPr>
          <p:cNvSpPr>
            <a:spLocks noChangeAspect="1"/>
          </p:cNvSpPr>
          <p:nvPr/>
        </p:nvSpPr>
        <p:spPr>
          <a:xfrm>
            <a:off x="7418451" y="6247081"/>
            <a:ext cx="161925" cy="164592"/>
          </a:xfrm>
          <a:prstGeom prst="ellipse">
            <a:avLst/>
          </a:prstGeom>
          <a:ln w="28575">
            <a:solidFill>
              <a:srgbClr val="FF0000"/>
            </a:solidFill>
          </a:ln>
        </p:spPr>
        <p:txBody>
          <a:bodyPr rtlCol="0" anchor="ctr"/>
          <a:lstStyle/>
          <a:p>
            <a:pPr algn="ctr"/>
            <a:endParaRPr lang="en-US"/>
          </a:p>
        </p:txBody>
      </p:sp>
      <p:sp>
        <p:nvSpPr>
          <p:cNvPr id="1429" name="Oval 1428">
            <a:extLst>
              <a:ext uri="{FF2B5EF4-FFF2-40B4-BE49-F238E27FC236}">
                <a16:creationId xmlns:a16="http://schemas.microsoft.com/office/drawing/2014/main" id="{6496EE99-378E-4C37-BEBE-C148C843C4C4}"/>
              </a:ext>
            </a:extLst>
          </p:cNvPr>
          <p:cNvSpPr>
            <a:spLocks noChangeAspect="1"/>
          </p:cNvSpPr>
          <p:nvPr/>
        </p:nvSpPr>
        <p:spPr>
          <a:xfrm>
            <a:off x="7662799" y="6247081"/>
            <a:ext cx="161925" cy="164592"/>
          </a:xfrm>
          <a:prstGeom prst="ellipse">
            <a:avLst/>
          </a:prstGeom>
          <a:ln w="28575">
            <a:solidFill>
              <a:srgbClr val="FF0000"/>
            </a:solidFill>
          </a:ln>
        </p:spPr>
        <p:txBody>
          <a:bodyPr rtlCol="0" anchor="ctr"/>
          <a:lstStyle/>
          <a:p>
            <a:pPr algn="ctr"/>
            <a:endParaRPr lang="en-US"/>
          </a:p>
        </p:txBody>
      </p:sp>
      <p:sp>
        <p:nvSpPr>
          <p:cNvPr id="1432" name="Oval 1431">
            <a:extLst>
              <a:ext uri="{FF2B5EF4-FFF2-40B4-BE49-F238E27FC236}">
                <a16:creationId xmlns:a16="http://schemas.microsoft.com/office/drawing/2014/main" id="{38567B6E-CB27-4D6F-8C74-1E41542E7534}"/>
              </a:ext>
            </a:extLst>
          </p:cNvPr>
          <p:cNvSpPr>
            <a:spLocks noChangeAspect="1"/>
          </p:cNvSpPr>
          <p:nvPr/>
        </p:nvSpPr>
        <p:spPr>
          <a:xfrm>
            <a:off x="6685407" y="6247081"/>
            <a:ext cx="161925" cy="164592"/>
          </a:xfrm>
          <a:prstGeom prst="ellipse">
            <a:avLst/>
          </a:prstGeom>
          <a:ln w="28575">
            <a:solidFill>
              <a:srgbClr val="FF0000"/>
            </a:solidFill>
          </a:ln>
        </p:spPr>
        <p:txBody>
          <a:bodyPr rtlCol="0" anchor="ctr"/>
          <a:lstStyle/>
          <a:p>
            <a:pPr algn="ctr"/>
            <a:endParaRPr lang="en-US"/>
          </a:p>
        </p:txBody>
      </p:sp>
      <p:sp>
        <p:nvSpPr>
          <p:cNvPr id="1433" name="Oval 1432">
            <a:extLst>
              <a:ext uri="{FF2B5EF4-FFF2-40B4-BE49-F238E27FC236}">
                <a16:creationId xmlns:a16="http://schemas.microsoft.com/office/drawing/2014/main" id="{02717961-3B71-4884-8661-69AA0C910CFC}"/>
              </a:ext>
            </a:extLst>
          </p:cNvPr>
          <p:cNvSpPr>
            <a:spLocks noChangeAspect="1"/>
          </p:cNvSpPr>
          <p:nvPr/>
        </p:nvSpPr>
        <p:spPr>
          <a:xfrm>
            <a:off x="6929755" y="6247081"/>
            <a:ext cx="161925" cy="164592"/>
          </a:xfrm>
          <a:prstGeom prst="ellipse">
            <a:avLst/>
          </a:prstGeom>
          <a:ln w="28575">
            <a:solidFill>
              <a:srgbClr val="FF0000"/>
            </a:solidFill>
          </a:ln>
        </p:spPr>
        <p:txBody>
          <a:bodyPr rtlCol="0" anchor="ctr"/>
          <a:lstStyle/>
          <a:p>
            <a:pPr algn="ctr"/>
            <a:endParaRPr lang="en-US"/>
          </a:p>
        </p:txBody>
      </p:sp>
      <p:sp>
        <p:nvSpPr>
          <p:cNvPr id="1434" name="Oval 1433">
            <a:extLst>
              <a:ext uri="{FF2B5EF4-FFF2-40B4-BE49-F238E27FC236}">
                <a16:creationId xmlns:a16="http://schemas.microsoft.com/office/drawing/2014/main" id="{D089224B-0435-42D7-BBCE-374FBD06F77A}"/>
              </a:ext>
            </a:extLst>
          </p:cNvPr>
          <p:cNvSpPr>
            <a:spLocks noChangeAspect="1"/>
          </p:cNvSpPr>
          <p:nvPr/>
        </p:nvSpPr>
        <p:spPr>
          <a:xfrm>
            <a:off x="7174103" y="6247081"/>
            <a:ext cx="161925" cy="164592"/>
          </a:xfrm>
          <a:prstGeom prst="ellipse">
            <a:avLst/>
          </a:prstGeom>
          <a:ln w="28575">
            <a:solidFill>
              <a:srgbClr val="FF0000"/>
            </a:solidFill>
          </a:ln>
        </p:spPr>
        <p:txBody>
          <a:bodyPr rtlCol="0" anchor="ctr"/>
          <a:lstStyle/>
          <a:p>
            <a:pPr algn="ctr"/>
            <a:endParaRPr lang="en-US"/>
          </a:p>
        </p:txBody>
      </p:sp>
      <p:sp>
        <p:nvSpPr>
          <p:cNvPr id="1448" name="Oval 1447">
            <a:extLst>
              <a:ext uri="{FF2B5EF4-FFF2-40B4-BE49-F238E27FC236}">
                <a16:creationId xmlns:a16="http://schemas.microsoft.com/office/drawing/2014/main" id="{1BA326E0-A256-4791-8F3B-18FBAA3EB39F}"/>
              </a:ext>
            </a:extLst>
          </p:cNvPr>
          <p:cNvSpPr>
            <a:spLocks noChangeAspect="1"/>
          </p:cNvSpPr>
          <p:nvPr/>
        </p:nvSpPr>
        <p:spPr>
          <a:xfrm>
            <a:off x="1554099" y="6489747"/>
            <a:ext cx="161925" cy="164592"/>
          </a:xfrm>
          <a:prstGeom prst="ellipse">
            <a:avLst/>
          </a:prstGeom>
          <a:ln w="28575">
            <a:solidFill>
              <a:srgbClr val="FF0000"/>
            </a:solidFill>
          </a:ln>
        </p:spPr>
        <p:txBody>
          <a:bodyPr rtlCol="0" anchor="ctr"/>
          <a:lstStyle/>
          <a:p>
            <a:pPr algn="ctr"/>
            <a:endParaRPr lang="en-US"/>
          </a:p>
        </p:txBody>
      </p:sp>
      <p:sp>
        <p:nvSpPr>
          <p:cNvPr id="1449" name="Oval 1448">
            <a:extLst>
              <a:ext uri="{FF2B5EF4-FFF2-40B4-BE49-F238E27FC236}">
                <a16:creationId xmlns:a16="http://schemas.microsoft.com/office/drawing/2014/main" id="{83F1F2FF-7169-4254-8CA0-F8384C18C4E1}"/>
              </a:ext>
            </a:extLst>
          </p:cNvPr>
          <p:cNvSpPr>
            <a:spLocks noChangeAspect="1"/>
          </p:cNvSpPr>
          <p:nvPr/>
        </p:nvSpPr>
        <p:spPr>
          <a:xfrm>
            <a:off x="1798447" y="6489747"/>
            <a:ext cx="161925" cy="164592"/>
          </a:xfrm>
          <a:prstGeom prst="ellipse">
            <a:avLst/>
          </a:prstGeom>
          <a:ln w="28575">
            <a:solidFill>
              <a:srgbClr val="FF0000"/>
            </a:solidFill>
          </a:ln>
        </p:spPr>
        <p:txBody>
          <a:bodyPr rtlCol="0" anchor="ctr"/>
          <a:lstStyle/>
          <a:p>
            <a:pPr algn="ctr"/>
            <a:endParaRPr lang="en-US"/>
          </a:p>
        </p:txBody>
      </p:sp>
      <p:sp>
        <p:nvSpPr>
          <p:cNvPr id="1450" name="Oval 1449">
            <a:extLst>
              <a:ext uri="{FF2B5EF4-FFF2-40B4-BE49-F238E27FC236}">
                <a16:creationId xmlns:a16="http://schemas.microsoft.com/office/drawing/2014/main" id="{9E7BF86F-0C5A-4A78-B616-CD431E9BFF3D}"/>
              </a:ext>
            </a:extLst>
          </p:cNvPr>
          <p:cNvSpPr>
            <a:spLocks noChangeAspect="1"/>
          </p:cNvSpPr>
          <p:nvPr/>
        </p:nvSpPr>
        <p:spPr>
          <a:xfrm>
            <a:off x="2042795" y="6489747"/>
            <a:ext cx="161925" cy="164592"/>
          </a:xfrm>
          <a:prstGeom prst="ellipse">
            <a:avLst/>
          </a:prstGeom>
          <a:ln w="28575">
            <a:solidFill>
              <a:srgbClr val="FF0000"/>
            </a:solidFill>
          </a:ln>
        </p:spPr>
        <p:txBody>
          <a:bodyPr rtlCol="0" anchor="ctr"/>
          <a:lstStyle/>
          <a:p>
            <a:pPr algn="ctr"/>
            <a:endParaRPr lang="en-US"/>
          </a:p>
        </p:txBody>
      </p:sp>
      <p:sp>
        <p:nvSpPr>
          <p:cNvPr id="1451" name="Oval 1450">
            <a:extLst>
              <a:ext uri="{FF2B5EF4-FFF2-40B4-BE49-F238E27FC236}">
                <a16:creationId xmlns:a16="http://schemas.microsoft.com/office/drawing/2014/main" id="{12C88155-4F89-4E94-9A39-ACDE1BD80AA5}"/>
              </a:ext>
            </a:extLst>
          </p:cNvPr>
          <p:cNvSpPr>
            <a:spLocks noChangeAspect="1"/>
          </p:cNvSpPr>
          <p:nvPr/>
        </p:nvSpPr>
        <p:spPr>
          <a:xfrm>
            <a:off x="2287143" y="6489747"/>
            <a:ext cx="161925" cy="164592"/>
          </a:xfrm>
          <a:prstGeom prst="ellipse">
            <a:avLst/>
          </a:prstGeom>
          <a:ln w="28575">
            <a:solidFill>
              <a:srgbClr val="FF0000"/>
            </a:solidFill>
          </a:ln>
        </p:spPr>
        <p:txBody>
          <a:bodyPr rtlCol="0" anchor="ctr"/>
          <a:lstStyle/>
          <a:p>
            <a:pPr algn="ctr"/>
            <a:endParaRPr lang="en-US"/>
          </a:p>
        </p:txBody>
      </p:sp>
      <p:sp>
        <p:nvSpPr>
          <p:cNvPr id="1452" name="Oval 1451">
            <a:extLst>
              <a:ext uri="{FF2B5EF4-FFF2-40B4-BE49-F238E27FC236}">
                <a16:creationId xmlns:a16="http://schemas.microsoft.com/office/drawing/2014/main" id="{D349A1B8-89BE-44F4-8908-B1487078FF12}"/>
              </a:ext>
            </a:extLst>
          </p:cNvPr>
          <p:cNvSpPr>
            <a:spLocks noChangeAspect="1"/>
          </p:cNvSpPr>
          <p:nvPr/>
        </p:nvSpPr>
        <p:spPr>
          <a:xfrm>
            <a:off x="2531491" y="6489747"/>
            <a:ext cx="161925" cy="164592"/>
          </a:xfrm>
          <a:prstGeom prst="ellipse">
            <a:avLst/>
          </a:prstGeom>
          <a:ln w="28575">
            <a:solidFill>
              <a:srgbClr val="FF0000"/>
            </a:solidFill>
          </a:ln>
        </p:spPr>
        <p:txBody>
          <a:bodyPr rtlCol="0" anchor="ctr"/>
          <a:lstStyle/>
          <a:p>
            <a:pPr algn="ctr"/>
            <a:endParaRPr lang="en-US"/>
          </a:p>
        </p:txBody>
      </p:sp>
      <p:sp>
        <p:nvSpPr>
          <p:cNvPr id="1456" name="Oval 1455">
            <a:extLst>
              <a:ext uri="{FF2B5EF4-FFF2-40B4-BE49-F238E27FC236}">
                <a16:creationId xmlns:a16="http://schemas.microsoft.com/office/drawing/2014/main" id="{CD35E4B5-CF43-44E6-A4DC-83EDBC093C2E}"/>
              </a:ext>
            </a:extLst>
          </p:cNvPr>
          <p:cNvSpPr>
            <a:spLocks noChangeAspect="1"/>
          </p:cNvSpPr>
          <p:nvPr/>
        </p:nvSpPr>
        <p:spPr>
          <a:xfrm>
            <a:off x="3508883" y="6489747"/>
            <a:ext cx="161925" cy="164592"/>
          </a:xfrm>
          <a:prstGeom prst="ellipse">
            <a:avLst/>
          </a:prstGeom>
          <a:ln w="28575">
            <a:solidFill>
              <a:srgbClr val="FF0000"/>
            </a:solidFill>
          </a:ln>
        </p:spPr>
        <p:txBody>
          <a:bodyPr rtlCol="0" anchor="ctr"/>
          <a:lstStyle/>
          <a:p>
            <a:pPr algn="ctr"/>
            <a:endParaRPr lang="en-US"/>
          </a:p>
        </p:txBody>
      </p:sp>
      <p:sp>
        <p:nvSpPr>
          <p:cNvPr id="1457" name="Oval 1456">
            <a:extLst>
              <a:ext uri="{FF2B5EF4-FFF2-40B4-BE49-F238E27FC236}">
                <a16:creationId xmlns:a16="http://schemas.microsoft.com/office/drawing/2014/main" id="{F434D3C6-677A-4CCC-AE65-551E6D1EC4F6}"/>
              </a:ext>
            </a:extLst>
          </p:cNvPr>
          <p:cNvSpPr>
            <a:spLocks noChangeAspect="1"/>
          </p:cNvSpPr>
          <p:nvPr/>
        </p:nvSpPr>
        <p:spPr>
          <a:xfrm>
            <a:off x="3753231" y="6489747"/>
            <a:ext cx="161925" cy="164592"/>
          </a:xfrm>
          <a:prstGeom prst="ellipse">
            <a:avLst/>
          </a:prstGeom>
          <a:ln w="28575">
            <a:solidFill>
              <a:srgbClr val="FF0000"/>
            </a:solidFill>
          </a:ln>
        </p:spPr>
        <p:txBody>
          <a:bodyPr rtlCol="0" anchor="ctr"/>
          <a:lstStyle/>
          <a:p>
            <a:pPr algn="ctr"/>
            <a:endParaRPr lang="en-US"/>
          </a:p>
        </p:txBody>
      </p:sp>
      <p:sp>
        <p:nvSpPr>
          <p:cNvPr id="1470" name="Oval 1469">
            <a:extLst>
              <a:ext uri="{FF2B5EF4-FFF2-40B4-BE49-F238E27FC236}">
                <a16:creationId xmlns:a16="http://schemas.microsoft.com/office/drawing/2014/main" id="{43A06389-2C8E-4EDC-A31B-B8A513CC7202}"/>
              </a:ext>
            </a:extLst>
          </p:cNvPr>
          <p:cNvSpPr>
            <a:spLocks noChangeAspect="1"/>
          </p:cNvSpPr>
          <p:nvPr/>
        </p:nvSpPr>
        <p:spPr>
          <a:xfrm>
            <a:off x="3997579" y="6489747"/>
            <a:ext cx="161925" cy="164592"/>
          </a:xfrm>
          <a:prstGeom prst="ellipse">
            <a:avLst/>
          </a:prstGeom>
          <a:ln w="28575">
            <a:solidFill>
              <a:srgbClr val="FF0000"/>
            </a:solidFill>
          </a:ln>
        </p:spPr>
        <p:txBody>
          <a:bodyPr rtlCol="0" anchor="ctr"/>
          <a:lstStyle/>
          <a:p>
            <a:pPr algn="ctr"/>
            <a:endParaRPr lang="en-US"/>
          </a:p>
        </p:txBody>
      </p:sp>
      <p:sp>
        <p:nvSpPr>
          <p:cNvPr id="1472" name="Oval 1471">
            <a:extLst>
              <a:ext uri="{FF2B5EF4-FFF2-40B4-BE49-F238E27FC236}">
                <a16:creationId xmlns:a16="http://schemas.microsoft.com/office/drawing/2014/main" id="{C533EFDD-25EC-4C5E-A897-97C2D525A197}"/>
              </a:ext>
            </a:extLst>
          </p:cNvPr>
          <p:cNvSpPr>
            <a:spLocks noChangeAspect="1"/>
          </p:cNvSpPr>
          <p:nvPr/>
        </p:nvSpPr>
        <p:spPr>
          <a:xfrm>
            <a:off x="4486275" y="6489747"/>
            <a:ext cx="161925" cy="164592"/>
          </a:xfrm>
          <a:prstGeom prst="ellipse">
            <a:avLst/>
          </a:prstGeom>
          <a:ln w="28575">
            <a:solidFill>
              <a:srgbClr val="FF0000"/>
            </a:solidFill>
          </a:ln>
        </p:spPr>
        <p:txBody>
          <a:bodyPr rtlCol="0" anchor="ctr"/>
          <a:lstStyle/>
          <a:p>
            <a:pPr algn="ctr"/>
            <a:endParaRPr lang="en-US"/>
          </a:p>
        </p:txBody>
      </p:sp>
      <p:sp>
        <p:nvSpPr>
          <p:cNvPr id="1474" name="Oval 1473">
            <a:extLst>
              <a:ext uri="{FF2B5EF4-FFF2-40B4-BE49-F238E27FC236}">
                <a16:creationId xmlns:a16="http://schemas.microsoft.com/office/drawing/2014/main" id="{4186C8F6-F73E-4C9D-B2BB-45F036A173AC}"/>
              </a:ext>
            </a:extLst>
          </p:cNvPr>
          <p:cNvSpPr>
            <a:spLocks noChangeAspect="1"/>
          </p:cNvSpPr>
          <p:nvPr/>
        </p:nvSpPr>
        <p:spPr>
          <a:xfrm>
            <a:off x="3020187" y="6489747"/>
            <a:ext cx="161925" cy="164592"/>
          </a:xfrm>
          <a:prstGeom prst="ellipse">
            <a:avLst/>
          </a:prstGeom>
          <a:ln w="28575">
            <a:solidFill>
              <a:srgbClr val="FF0000"/>
            </a:solidFill>
          </a:ln>
        </p:spPr>
        <p:txBody>
          <a:bodyPr rtlCol="0" anchor="ctr"/>
          <a:lstStyle/>
          <a:p>
            <a:pPr algn="ctr"/>
            <a:endParaRPr lang="en-US"/>
          </a:p>
        </p:txBody>
      </p:sp>
      <p:sp>
        <p:nvSpPr>
          <p:cNvPr id="1475" name="Oval 1474">
            <a:extLst>
              <a:ext uri="{FF2B5EF4-FFF2-40B4-BE49-F238E27FC236}">
                <a16:creationId xmlns:a16="http://schemas.microsoft.com/office/drawing/2014/main" id="{A040277F-48ED-48D2-AB1F-005154FE58A8}"/>
              </a:ext>
            </a:extLst>
          </p:cNvPr>
          <p:cNvSpPr>
            <a:spLocks noChangeAspect="1"/>
          </p:cNvSpPr>
          <p:nvPr/>
        </p:nvSpPr>
        <p:spPr>
          <a:xfrm>
            <a:off x="3264535" y="6489747"/>
            <a:ext cx="161925" cy="164592"/>
          </a:xfrm>
          <a:prstGeom prst="ellipse">
            <a:avLst/>
          </a:prstGeom>
          <a:ln w="28575">
            <a:solidFill>
              <a:srgbClr val="FF0000"/>
            </a:solidFill>
          </a:ln>
        </p:spPr>
        <p:txBody>
          <a:bodyPr rtlCol="0" anchor="ctr"/>
          <a:lstStyle/>
          <a:p>
            <a:pPr algn="ctr"/>
            <a:endParaRPr lang="en-US"/>
          </a:p>
        </p:txBody>
      </p:sp>
      <p:sp>
        <p:nvSpPr>
          <p:cNvPr id="1476" name="Oval 1475">
            <a:extLst>
              <a:ext uri="{FF2B5EF4-FFF2-40B4-BE49-F238E27FC236}">
                <a16:creationId xmlns:a16="http://schemas.microsoft.com/office/drawing/2014/main" id="{52D736FA-6BE4-410A-8267-6A50F8900630}"/>
              </a:ext>
            </a:extLst>
          </p:cNvPr>
          <p:cNvSpPr>
            <a:spLocks noChangeAspect="1"/>
          </p:cNvSpPr>
          <p:nvPr/>
        </p:nvSpPr>
        <p:spPr>
          <a:xfrm>
            <a:off x="5463667" y="6489747"/>
            <a:ext cx="161925" cy="164592"/>
          </a:xfrm>
          <a:prstGeom prst="ellipse">
            <a:avLst/>
          </a:prstGeom>
          <a:ln w="28575">
            <a:solidFill>
              <a:srgbClr val="FF0000"/>
            </a:solidFill>
          </a:ln>
        </p:spPr>
        <p:txBody>
          <a:bodyPr rtlCol="0" anchor="ctr"/>
          <a:lstStyle/>
          <a:p>
            <a:pPr algn="ctr"/>
            <a:endParaRPr lang="en-US"/>
          </a:p>
        </p:txBody>
      </p:sp>
      <p:sp>
        <p:nvSpPr>
          <p:cNvPr id="1477" name="Oval 1476">
            <a:extLst>
              <a:ext uri="{FF2B5EF4-FFF2-40B4-BE49-F238E27FC236}">
                <a16:creationId xmlns:a16="http://schemas.microsoft.com/office/drawing/2014/main" id="{D761AB8E-E715-47EE-A563-5AC74D316699}"/>
              </a:ext>
            </a:extLst>
          </p:cNvPr>
          <p:cNvSpPr>
            <a:spLocks noChangeAspect="1"/>
          </p:cNvSpPr>
          <p:nvPr/>
        </p:nvSpPr>
        <p:spPr>
          <a:xfrm>
            <a:off x="5708015" y="6489747"/>
            <a:ext cx="161925" cy="164592"/>
          </a:xfrm>
          <a:prstGeom prst="ellipse">
            <a:avLst/>
          </a:prstGeom>
          <a:ln w="28575">
            <a:solidFill>
              <a:srgbClr val="FF0000"/>
            </a:solidFill>
          </a:ln>
        </p:spPr>
        <p:txBody>
          <a:bodyPr rtlCol="0" anchor="ctr"/>
          <a:lstStyle/>
          <a:p>
            <a:pPr algn="ctr"/>
            <a:endParaRPr lang="en-US"/>
          </a:p>
        </p:txBody>
      </p:sp>
      <p:sp>
        <p:nvSpPr>
          <p:cNvPr id="1478" name="Oval 1477">
            <a:extLst>
              <a:ext uri="{FF2B5EF4-FFF2-40B4-BE49-F238E27FC236}">
                <a16:creationId xmlns:a16="http://schemas.microsoft.com/office/drawing/2014/main" id="{86E00EDD-6427-4EE0-8F23-4AD45934B77C}"/>
              </a:ext>
            </a:extLst>
          </p:cNvPr>
          <p:cNvSpPr>
            <a:spLocks noChangeAspect="1"/>
          </p:cNvSpPr>
          <p:nvPr/>
        </p:nvSpPr>
        <p:spPr>
          <a:xfrm>
            <a:off x="5952363" y="6489747"/>
            <a:ext cx="161925" cy="164592"/>
          </a:xfrm>
          <a:prstGeom prst="ellipse">
            <a:avLst/>
          </a:prstGeom>
          <a:ln w="28575">
            <a:solidFill>
              <a:srgbClr val="FF0000"/>
            </a:solidFill>
          </a:ln>
        </p:spPr>
        <p:txBody>
          <a:bodyPr rtlCol="0" anchor="ctr"/>
          <a:lstStyle/>
          <a:p>
            <a:pPr algn="ctr"/>
            <a:endParaRPr lang="en-US"/>
          </a:p>
        </p:txBody>
      </p:sp>
      <p:sp>
        <p:nvSpPr>
          <p:cNvPr id="1492" name="Oval 1491">
            <a:extLst>
              <a:ext uri="{FF2B5EF4-FFF2-40B4-BE49-F238E27FC236}">
                <a16:creationId xmlns:a16="http://schemas.microsoft.com/office/drawing/2014/main" id="{41EE6F20-7DF9-4A3D-8CE9-19CF063EA7DF}"/>
              </a:ext>
            </a:extLst>
          </p:cNvPr>
          <p:cNvSpPr>
            <a:spLocks noChangeAspect="1"/>
          </p:cNvSpPr>
          <p:nvPr/>
        </p:nvSpPr>
        <p:spPr>
          <a:xfrm>
            <a:off x="6441059" y="6489747"/>
            <a:ext cx="161925" cy="164592"/>
          </a:xfrm>
          <a:prstGeom prst="ellipse">
            <a:avLst/>
          </a:prstGeom>
          <a:ln w="28575">
            <a:solidFill>
              <a:srgbClr val="FF0000"/>
            </a:solidFill>
          </a:ln>
        </p:spPr>
        <p:txBody>
          <a:bodyPr rtlCol="0" anchor="ctr"/>
          <a:lstStyle/>
          <a:p>
            <a:pPr algn="ctr"/>
            <a:endParaRPr lang="en-US"/>
          </a:p>
        </p:txBody>
      </p:sp>
      <p:sp>
        <p:nvSpPr>
          <p:cNvPr id="1494" name="Oval 1493">
            <a:extLst>
              <a:ext uri="{FF2B5EF4-FFF2-40B4-BE49-F238E27FC236}">
                <a16:creationId xmlns:a16="http://schemas.microsoft.com/office/drawing/2014/main" id="{66F4351C-DBA4-4C35-8EBF-AC512E9487D2}"/>
              </a:ext>
            </a:extLst>
          </p:cNvPr>
          <p:cNvSpPr>
            <a:spLocks noChangeAspect="1"/>
          </p:cNvSpPr>
          <p:nvPr/>
        </p:nvSpPr>
        <p:spPr>
          <a:xfrm>
            <a:off x="4974971" y="6489747"/>
            <a:ext cx="161925" cy="164592"/>
          </a:xfrm>
          <a:prstGeom prst="ellipse">
            <a:avLst/>
          </a:prstGeom>
          <a:ln w="28575">
            <a:solidFill>
              <a:srgbClr val="FF0000"/>
            </a:solidFill>
          </a:ln>
        </p:spPr>
        <p:txBody>
          <a:bodyPr rtlCol="0" anchor="ctr"/>
          <a:lstStyle/>
          <a:p>
            <a:pPr algn="ctr"/>
            <a:endParaRPr lang="en-US"/>
          </a:p>
        </p:txBody>
      </p:sp>
      <p:sp>
        <p:nvSpPr>
          <p:cNvPr id="1495" name="Oval 1494">
            <a:extLst>
              <a:ext uri="{FF2B5EF4-FFF2-40B4-BE49-F238E27FC236}">
                <a16:creationId xmlns:a16="http://schemas.microsoft.com/office/drawing/2014/main" id="{46228CCA-C32E-469F-934D-486000A87500}"/>
              </a:ext>
            </a:extLst>
          </p:cNvPr>
          <p:cNvSpPr>
            <a:spLocks noChangeAspect="1"/>
          </p:cNvSpPr>
          <p:nvPr/>
        </p:nvSpPr>
        <p:spPr>
          <a:xfrm>
            <a:off x="5219319" y="6489747"/>
            <a:ext cx="161925" cy="164592"/>
          </a:xfrm>
          <a:prstGeom prst="ellipse">
            <a:avLst/>
          </a:prstGeom>
          <a:ln w="28575">
            <a:solidFill>
              <a:srgbClr val="FF0000"/>
            </a:solidFill>
          </a:ln>
        </p:spPr>
        <p:txBody>
          <a:bodyPr rtlCol="0" anchor="ctr"/>
          <a:lstStyle/>
          <a:p>
            <a:pPr algn="ctr"/>
            <a:endParaRPr lang="en-US"/>
          </a:p>
        </p:txBody>
      </p:sp>
      <p:sp>
        <p:nvSpPr>
          <p:cNvPr id="1496" name="Oval 1495">
            <a:extLst>
              <a:ext uri="{FF2B5EF4-FFF2-40B4-BE49-F238E27FC236}">
                <a16:creationId xmlns:a16="http://schemas.microsoft.com/office/drawing/2014/main" id="{6AC1B143-85C4-47A5-8003-6B30E8E32A7F}"/>
              </a:ext>
            </a:extLst>
          </p:cNvPr>
          <p:cNvSpPr>
            <a:spLocks noChangeAspect="1"/>
          </p:cNvSpPr>
          <p:nvPr/>
        </p:nvSpPr>
        <p:spPr>
          <a:xfrm>
            <a:off x="7418451" y="6489747"/>
            <a:ext cx="161925" cy="164592"/>
          </a:xfrm>
          <a:prstGeom prst="ellipse">
            <a:avLst/>
          </a:prstGeom>
          <a:ln w="28575">
            <a:solidFill>
              <a:srgbClr val="FF0000"/>
            </a:solidFill>
          </a:ln>
        </p:spPr>
        <p:txBody>
          <a:bodyPr rtlCol="0" anchor="ctr"/>
          <a:lstStyle/>
          <a:p>
            <a:pPr algn="ctr"/>
            <a:endParaRPr lang="en-US"/>
          </a:p>
        </p:txBody>
      </p:sp>
      <p:sp>
        <p:nvSpPr>
          <p:cNvPr id="1500" name="Oval 1499">
            <a:extLst>
              <a:ext uri="{FF2B5EF4-FFF2-40B4-BE49-F238E27FC236}">
                <a16:creationId xmlns:a16="http://schemas.microsoft.com/office/drawing/2014/main" id="{071D01FD-75C3-4A83-8D81-D951440C034F}"/>
              </a:ext>
            </a:extLst>
          </p:cNvPr>
          <p:cNvSpPr>
            <a:spLocks noChangeAspect="1"/>
          </p:cNvSpPr>
          <p:nvPr/>
        </p:nvSpPr>
        <p:spPr>
          <a:xfrm>
            <a:off x="6685407" y="6489747"/>
            <a:ext cx="161925" cy="164592"/>
          </a:xfrm>
          <a:prstGeom prst="ellipse">
            <a:avLst/>
          </a:prstGeom>
          <a:ln w="28575">
            <a:solidFill>
              <a:srgbClr val="FF0000"/>
            </a:solidFill>
          </a:ln>
        </p:spPr>
        <p:txBody>
          <a:bodyPr rtlCol="0" anchor="ctr"/>
          <a:lstStyle/>
          <a:p>
            <a:pPr algn="ctr"/>
            <a:endParaRPr lang="en-US"/>
          </a:p>
        </p:txBody>
      </p:sp>
      <p:sp>
        <p:nvSpPr>
          <p:cNvPr id="1501" name="Oval 1500">
            <a:extLst>
              <a:ext uri="{FF2B5EF4-FFF2-40B4-BE49-F238E27FC236}">
                <a16:creationId xmlns:a16="http://schemas.microsoft.com/office/drawing/2014/main" id="{A3A91A20-79A1-4528-8224-AE5122A1215C}"/>
              </a:ext>
            </a:extLst>
          </p:cNvPr>
          <p:cNvSpPr>
            <a:spLocks noChangeAspect="1"/>
          </p:cNvSpPr>
          <p:nvPr/>
        </p:nvSpPr>
        <p:spPr>
          <a:xfrm>
            <a:off x="6929755" y="6489747"/>
            <a:ext cx="161925" cy="164592"/>
          </a:xfrm>
          <a:prstGeom prst="ellipse">
            <a:avLst/>
          </a:prstGeom>
          <a:ln w="28575">
            <a:solidFill>
              <a:srgbClr val="FF0000"/>
            </a:solidFill>
          </a:ln>
        </p:spPr>
        <p:txBody>
          <a:bodyPr rtlCol="0" anchor="ctr"/>
          <a:lstStyle/>
          <a:p>
            <a:pPr algn="ctr"/>
            <a:endParaRPr lang="en-US"/>
          </a:p>
        </p:txBody>
      </p:sp>
      <p:sp>
        <p:nvSpPr>
          <p:cNvPr id="1514" name="Oval 1513">
            <a:extLst>
              <a:ext uri="{FF2B5EF4-FFF2-40B4-BE49-F238E27FC236}">
                <a16:creationId xmlns:a16="http://schemas.microsoft.com/office/drawing/2014/main" id="{7DA602DF-3930-471C-971B-4C79738AE7CD}"/>
              </a:ext>
            </a:extLst>
          </p:cNvPr>
          <p:cNvSpPr>
            <a:spLocks noChangeAspect="1"/>
          </p:cNvSpPr>
          <p:nvPr/>
        </p:nvSpPr>
        <p:spPr>
          <a:xfrm>
            <a:off x="7174103" y="6489747"/>
            <a:ext cx="161925" cy="164592"/>
          </a:xfrm>
          <a:prstGeom prst="ellipse">
            <a:avLst/>
          </a:prstGeom>
          <a:ln w="28575">
            <a:solidFill>
              <a:srgbClr val="FF0000"/>
            </a:solidFill>
          </a:ln>
        </p:spPr>
        <p:txBody>
          <a:bodyPr rtlCol="0" anchor="ctr"/>
          <a:lstStyle/>
          <a:p>
            <a:pPr algn="ctr"/>
            <a:endParaRPr lang="en-US"/>
          </a:p>
        </p:txBody>
      </p:sp>
      <p:sp>
        <p:nvSpPr>
          <p:cNvPr id="1517" name="Oval 1516">
            <a:extLst>
              <a:ext uri="{FF2B5EF4-FFF2-40B4-BE49-F238E27FC236}">
                <a16:creationId xmlns:a16="http://schemas.microsoft.com/office/drawing/2014/main" id="{5CB82804-EA2B-4644-AE47-16637077A1D4}"/>
              </a:ext>
            </a:extLst>
          </p:cNvPr>
          <p:cNvSpPr>
            <a:spLocks noChangeAspect="1"/>
          </p:cNvSpPr>
          <p:nvPr/>
        </p:nvSpPr>
        <p:spPr>
          <a:xfrm>
            <a:off x="1798447" y="6732411"/>
            <a:ext cx="161925" cy="164592"/>
          </a:xfrm>
          <a:prstGeom prst="ellipse">
            <a:avLst/>
          </a:prstGeom>
          <a:ln w="28575">
            <a:solidFill>
              <a:srgbClr val="FF0000"/>
            </a:solidFill>
          </a:ln>
        </p:spPr>
        <p:txBody>
          <a:bodyPr rtlCol="0" anchor="ctr"/>
          <a:lstStyle/>
          <a:p>
            <a:pPr algn="ctr"/>
            <a:endParaRPr lang="en-US"/>
          </a:p>
        </p:txBody>
      </p:sp>
      <p:sp>
        <p:nvSpPr>
          <p:cNvPr id="1518" name="Oval 1517">
            <a:extLst>
              <a:ext uri="{FF2B5EF4-FFF2-40B4-BE49-F238E27FC236}">
                <a16:creationId xmlns:a16="http://schemas.microsoft.com/office/drawing/2014/main" id="{C498763B-222B-4298-9825-8CCFD1A2BF6E}"/>
              </a:ext>
            </a:extLst>
          </p:cNvPr>
          <p:cNvSpPr>
            <a:spLocks noChangeAspect="1"/>
          </p:cNvSpPr>
          <p:nvPr/>
        </p:nvSpPr>
        <p:spPr>
          <a:xfrm>
            <a:off x="2042795" y="6732411"/>
            <a:ext cx="161925" cy="164592"/>
          </a:xfrm>
          <a:prstGeom prst="ellipse">
            <a:avLst/>
          </a:prstGeom>
          <a:ln w="28575">
            <a:solidFill>
              <a:srgbClr val="FF0000"/>
            </a:solidFill>
          </a:ln>
        </p:spPr>
        <p:txBody>
          <a:bodyPr rtlCol="0" anchor="ctr"/>
          <a:lstStyle/>
          <a:p>
            <a:pPr algn="ctr"/>
            <a:endParaRPr lang="en-US"/>
          </a:p>
        </p:txBody>
      </p:sp>
      <p:sp>
        <p:nvSpPr>
          <p:cNvPr id="1519" name="Oval 1518">
            <a:extLst>
              <a:ext uri="{FF2B5EF4-FFF2-40B4-BE49-F238E27FC236}">
                <a16:creationId xmlns:a16="http://schemas.microsoft.com/office/drawing/2014/main" id="{D80E2024-608B-41D2-B38D-52B1A57FDEAC}"/>
              </a:ext>
            </a:extLst>
          </p:cNvPr>
          <p:cNvSpPr>
            <a:spLocks noChangeAspect="1"/>
          </p:cNvSpPr>
          <p:nvPr/>
        </p:nvSpPr>
        <p:spPr>
          <a:xfrm>
            <a:off x="2287143" y="6732411"/>
            <a:ext cx="161925" cy="164592"/>
          </a:xfrm>
          <a:prstGeom prst="ellipse">
            <a:avLst/>
          </a:prstGeom>
          <a:ln w="28575">
            <a:solidFill>
              <a:srgbClr val="FF0000"/>
            </a:solidFill>
          </a:ln>
        </p:spPr>
        <p:txBody>
          <a:bodyPr rtlCol="0" anchor="ctr"/>
          <a:lstStyle/>
          <a:p>
            <a:pPr algn="ctr"/>
            <a:endParaRPr lang="en-US"/>
          </a:p>
        </p:txBody>
      </p:sp>
      <p:sp>
        <p:nvSpPr>
          <p:cNvPr id="1520" name="Oval 1519">
            <a:extLst>
              <a:ext uri="{FF2B5EF4-FFF2-40B4-BE49-F238E27FC236}">
                <a16:creationId xmlns:a16="http://schemas.microsoft.com/office/drawing/2014/main" id="{43C99B16-23A5-402B-83DD-AF7673F3983D}"/>
              </a:ext>
            </a:extLst>
          </p:cNvPr>
          <p:cNvSpPr>
            <a:spLocks noChangeAspect="1"/>
          </p:cNvSpPr>
          <p:nvPr/>
        </p:nvSpPr>
        <p:spPr>
          <a:xfrm>
            <a:off x="2531491" y="6732411"/>
            <a:ext cx="161925" cy="164592"/>
          </a:xfrm>
          <a:prstGeom prst="ellipse">
            <a:avLst/>
          </a:prstGeom>
          <a:ln w="28575">
            <a:solidFill>
              <a:srgbClr val="FF0000"/>
            </a:solidFill>
          </a:ln>
        </p:spPr>
        <p:txBody>
          <a:bodyPr rtlCol="0" anchor="ctr"/>
          <a:lstStyle/>
          <a:p>
            <a:pPr algn="ctr"/>
            <a:endParaRPr lang="en-US"/>
          </a:p>
        </p:txBody>
      </p:sp>
      <p:sp>
        <p:nvSpPr>
          <p:cNvPr id="1536" name="Oval 1535">
            <a:extLst>
              <a:ext uri="{FF2B5EF4-FFF2-40B4-BE49-F238E27FC236}">
                <a16:creationId xmlns:a16="http://schemas.microsoft.com/office/drawing/2014/main" id="{E07E82C2-7047-4CCE-A03A-DFADD8A09CF8}"/>
              </a:ext>
            </a:extLst>
          </p:cNvPr>
          <p:cNvSpPr>
            <a:spLocks noChangeAspect="1"/>
          </p:cNvSpPr>
          <p:nvPr/>
        </p:nvSpPr>
        <p:spPr>
          <a:xfrm>
            <a:off x="3508883" y="6732411"/>
            <a:ext cx="161925" cy="164592"/>
          </a:xfrm>
          <a:prstGeom prst="ellipse">
            <a:avLst/>
          </a:prstGeom>
          <a:ln w="28575">
            <a:solidFill>
              <a:srgbClr val="FF0000"/>
            </a:solidFill>
          </a:ln>
        </p:spPr>
        <p:txBody>
          <a:bodyPr rtlCol="0" anchor="ctr"/>
          <a:lstStyle/>
          <a:p>
            <a:pPr algn="ctr"/>
            <a:endParaRPr lang="en-US"/>
          </a:p>
        </p:txBody>
      </p:sp>
      <p:sp>
        <p:nvSpPr>
          <p:cNvPr id="1537" name="Oval 1536">
            <a:extLst>
              <a:ext uri="{FF2B5EF4-FFF2-40B4-BE49-F238E27FC236}">
                <a16:creationId xmlns:a16="http://schemas.microsoft.com/office/drawing/2014/main" id="{39796BF1-C1CC-495D-A3BE-119DA4372584}"/>
              </a:ext>
            </a:extLst>
          </p:cNvPr>
          <p:cNvSpPr>
            <a:spLocks noChangeAspect="1"/>
          </p:cNvSpPr>
          <p:nvPr/>
        </p:nvSpPr>
        <p:spPr>
          <a:xfrm>
            <a:off x="3753231" y="6732411"/>
            <a:ext cx="161925" cy="164592"/>
          </a:xfrm>
          <a:prstGeom prst="ellipse">
            <a:avLst/>
          </a:prstGeom>
          <a:ln w="28575">
            <a:solidFill>
              <a:srgbClr val="FF0000"/>
            </a:solidFill>
          </a:ln>
        </p:spPr>
        <p:txBody>
          <a:bodyPr rtlCol="0" anchor="ctr"/>
          <a:lstStyle/>
          <a:p>
            <a:pPr algn="ctr"/>
            <a:endParaRPr lang="en-US"/>
          </a:p>
        </p:txBody>
      </p:sp>
      <p:sp>
        <p:nvSpPr>
          <p:cNvPr id="1538" name="Oval 1537">
            <a:extLst>
              <a:ext uri="{FF2B5EF4-FFF2-40B4-BE49-F238E27FC236}">
                <a16:creationId xmlns:a16="http://schemas.microsoft.com/office/drawing/2014/main" id="{4DCE1916-976D-425F-BFFA-6EA1AF121D32}"/>
              </a:ext>
            </a:extLst>
          </p:cNvPr>
          <p:cNvSpPr>
            <a:spLocks noChangeAspect="1"/>
          </p:cNvSpPr>
          <p:nvPr/>
        </p:nvSpPr>
        <p:spPr>
          <a:xfrm>
            <a:off x="3997579" y="6732411"/>
            <a:ext cx="161925" cy="164592"/>
          </a:xfrm>
          <a:prstGeom prst="ellipse">
            <a:avLst/>
          </a:prstGeom>
          <a:ln w="28575">
            <a:solidFill>
              <a:srgbClr val="FF0000"/>
            </a:solidFill>
          </a:ln>
        </p:spPr>
        <p:txBody>
          <a:bodyPr rtlCol="0" anchor="ctr"/>
          <a:lstStyle/>
          <a:p>
            <a:pPr algn="ctr"/>
            <a:endParaRPr lang="en-US"/>
          </a:p>
        </p:txBody>
      </p:sp>
      <p:sp>
        <p:nvSpPr>
          <p:cNvPr id="1539" name="Oval 1538">
            <a:extLst>
              <a:ext uri="{FF2B5EF4-FFF2-40B4-BE49-F238E27FC236}">
                <a16:creationId xmlns:a16="http://schemas.microsoft.com/office/drawing/2014/main" id="{D0EC110E-2794-475E-820A-67E189895A4B}"/>
              </a:ext>
            </a:extLst>
          </p:cNvPr>
          <p:cNvSpPr>
            <a:spLocks noChangeAspect="1"/>
          </p:cNvSpPr>
          <p:nvPr/>
        </p:nvSpPr>
        <p:spPr>
          <a:xfrm>
            <a:off x="4241927" y="6732411"/>
            <a:ext cx="161925" cy="164592"/>
          </a:xfrm>
          <a:prstGeom prst="ellipse">
            <a:avLst/>
          </a:prstGeom>
          <a:ln w="28575">
            <a:solidFill>
              <a:srgbClr val="FF0000"/>
            </a:solidFill>
          </a:ln>
        </p:spPr>
        <p:txBody>
          <a:bodyPr rtlCol="0" anchor="ctr"/>
          <a:lstStyle/>
          <a:p>
            <a:pPr algn="ctr"/>
            <a:endParaRPr lang="en-US"/>
          </a:p>
        </p:txBody>
      </p:sp>
      <p:sp>
        <p:nvSpPr>
          <p:cNvPr id="1541" name="Oval 1540">
            <a:extLst>
              <a:ext uri="{FF2B5EF4-FFF2-40B4-BE49-F238E27FC236}">
                <a16:creationId xmlns:a16="http://schemas.microsoft.com/office/drawing/2014/main" id="{D9349752-6046-44DE-ACF1-8C574357423E}"/>
              </a:ext>
            </a:extLst>
          </p:cNvPr>
          <p:cNvSpPr>
            <a:spLocks noChangeAspect="1"/>
          </p:cNvSpPr>
          <p:nvPr/>
        </p:nvSpPr>
        <p:spPr>
          <a:xfrm>
            <a:off x="2775839" y="6732411"/>
            <a:ext cx="161925" cy="164592"/>
          </a:xfrm>
          <a:prstGeom prst="ellipse">
            <a:avLst/>
          </a:prstGeom>
          <a:ln w="28575">
            <a:solidFill>
              <a:srgbClr val="FF0000"/>
            </a:solidFill>
          </a:ln>
        </p:spPr>
        <p:txBody>
          <a:bodyPr rtlCol="0" anchor="ctr"/>
          <a:lstStyle/>
          <a:p>
            <a:pPr algn="ctr"/>
            <a:endParaRPr lang="en-US"/>
          </a:p>
        </p:txBody>
      </p:sp>
      <p:sp>
        <p:nvSpPr>
          <p:cNvPr id="1542" name="Oval 1541">
            <a:extLst>
              <a:ext uri="{FF2B5EF4-FFF2-40B4-BE49-F238E27FC236}">
                <a16:creationId xmlns:a16="http://schemas.microsoft.com/office/drawing/2014/main" id="{CAAE266B-C818-4084-905A-0D43B1E940A4}"/>
              </a:ext>
            </a:extLst>
          </p:cNvPr>
          <p:cNvSpPr>
            <a:spLocks noChangeAspect="1"/>
          </p:cNvSpPr>
          <p:nvPr/>
        </p:nvSpPr>
        <p:spPr>
          <a:xfrm>
            <a:off x="3020187" y="6732411"/>
            <a:ext cx="161925" cy="164592"/>
          </a:xfrm>
          <a:prstGeom prst="ellipse">
            <a:avLst/>
          </a:prstGeom>
          <a:ln w="28575">
            <a:solidFill>
              <a:srgbClr val="FF0000"/>
            </a:solidFill>
          </a:ln>
        </p:spPr>
        <p:txBody>
          <a:bodyPr rtlCol="0" anchor="ctr"/>
          <a:lstStyle/>
          <a:p>
            <a:pPr algn="ctr"/>
            <a:endParaRPr lang="en-US"/>
          </a:p>
        </p:txBody>
      </p:sp>
      <p:sp>
        <p:nvSpPr>
          <p:cNvPr id="1543" name="Oval 1542">
            <a:extLst>
              <a:ext uri="{FF2B5EF4-FFF2-40B4-BE49-F238E27FC236}">
                <a16:creationId xmlns:a16="http://schemas.microsoft.com/office/drawing/2014/main" id="{14FC927A-48F8-488D-AF6F-F23E48340743}"/>
              </a:ext>
            </a:extLst>
          </p:cNvPr>
          <p:cNvSpPr>
            <a:spLocks noChangeAspect="1"/>
          </p:cNvSpPr>
          <p:nvPr/>
        </p:nvSpPr>
        <p:spPr>
          <a:xfrm>
            <a:off x="3264535" y="6732411"/>
            <a:ext cx="161925" cy="164592"/>
          </a:xfrm>
          <a:prstGeom prst="ellipse">
            <a:avLst/>
          </a:prstGeom>
          <a:ln w="28575">
            <a:solidFill>
              <a:srgbClr val="FF0000"/>
            </a:solidFill>
          </a:ln>
        </p:spPr>
        <p:txBody>
          <a:bodyPr rtlCol="0" anchor="ctr"/>
          <a:lstStyle/>
          <a:p>
            <a:pPr algn="ctr"/>
            <a:endParaRPr lang="en-US"/>
          </a:p>
        </p:txBody>
      </p:sp>
      <p:sp>
        <p:nvSpPr>
          <p:cNvPr id="1544" name="Oval 1543">
            <a:extLst>
              <a:ext uri="{FF2B5EF4-FFF2-40B4-BE49-F238E27FC236}">
                <a16:creationId xmlns:a16="http://schemas.microsoft.com/office/drawing/2014/main" id="{CBB2FFC6-9B69-45EE-95E2-3B74C58D3C1B}"/>
              </a:ext>
            </a:extLst>
          </p:cNvPr>
          <p:cNvSpPr>
            <a:spLocks noChangeAspect="1"/>
          </p:cNvSpPr>
          <p:nvPr/>
        </p:nvSpPr>
        <p:spPr>
          <a:xfrm>
            <a:off x="5463667" y="6732411"/>
            <a:ext cx="161925" cy="164592"/>
          </a:xfrm>
          <a:prstGeom prst="ellipse">
            <a:avLst/>
          </a:prstGeom>
          <a:ln w="28575">
            <a:solidFill>
              <a:srgbClr val="FF0000"/>
            </a:solidFill>
          </a:ln>
        </p:spPr>
        <p:txBody>
          <a:bodyPr rtlCol="0" anchor="ctr"/>
          <a:lstStyle/>
          <a:p>
            <a:pPr algn="ctr"/>
            <a:endParaRPr lang="en-US"/>
          </a:p>
        </p:txBody>
      </p:sp>
      <p:sp>
        <p:nvSpPr>
          <p:cNvPr id="1545" name="Oval 1544">
            <a:extLst>
              <a:ext uri="{FF2B5EF4-FFF2-40B4-BE49-F238E27FC236}">
                <a16:creationId xmlns:a16="http://schemas.microsoft.com/office/drawing/2014/main" id="{3A896B1E-8E6D-4C3F-9ED8-99F8B380E999}"/>
              </a:ext>
            </a:extLst>
          </p:cNvPr>
          <p:cNvSpPr>
            <a:spLocks noChangeAspect="1"/>
          </p:cNvSpPr>
          <p:nvPr/>
        </p:nvSpPr>
        <p:spPr>
          <a:xfrm>
            <a:off x="5708015" y="6732411"/>
            <a:ext cx="161925" cy="164592"/>
          </a:xfrm>
          <a:prstGeom prst="ellipse">
            <a:avLst/>
          </a:prstGeom>
          <a:ln w="28575">
            <a:solidFill>
              <a:srgbClr val="FF0000"/>
            </a:solidFill>
          </a:ln>
        </p:spPr>
        <p:txBody>
          <a:bodyPr rtlCol="0" anchor="ctr"/>
          <a:lstStyle/>
          <a:p>
            <a:pPr algn="ctr"/>
            <a:endParaRPr lang="en-US"/>
          </a:p>
        </p:txBody>
      </p:sp>
      <p:sp>
        <p:nvSpPr>
          <p:cNvPr id="1546" name="Oval 1545">
            <a:extLst>
              <a:ext uri="{FF2B5EF4-FFF2-40B4-BE49-F238E27FC236}">
                <a16:creationId xmlns:a16="http://schemas.microsoft.com/office/drawing/2014/main" id="{02093D1D-33CC-43A4-B5EE-DF3B5DDF9A46}"/>
              </a:ext>
            </a:extLst>
          </p:cNvPr>
          <p:cNvSpPr>
            <a:spLocks noChangeAspect="1"/>
          </p:cNvSpPr>
          <p:nvPr/>
        </p:nvSpPr>
        <p:spPr>
          <a:xfrm>
            <a:off x="5952363" y="6732411"/>
            <a:ext cx="161925" cy="164592"/>
          </a:xfrm>
          <a:prstGeom prst="ellipse">
            <a:avLst/>
          </a:prstGeom>
          <a:ln w="28575">
            <a:solidFill>
              <a:srgbClr val="FF0000"/>
            </a:solidFill>
          </a:ln>
        </p:spPr>
        <p:txBody>
          <a:bodyPr rtlCol="0" anchor="ctr"/>
          <a:lstStyle/>
          <a:p>
            <a:pPr algn="ctr"/>
            <a:endParaRPr lang="en-US"/>
          </a:p>
        </p:txBody>
      </p:sp>
      <p:sp>
        <p:nvSpPr>
          <p:cNvPr id="1547" name="Oval 1546">
            <a:extLst>
              <a:ext uri="{FF2B5EF4-FFF2-40B4-BE49-F238E27FC236}">
                <a16:creationId xmlns:a16="http://schemas.microsoft.com/office/drawing/2014/main" id="{E375673D-0BD9-4AD3-9F7B-49A6A8A75C08}"/>
              </a:ext>
            </a:extLst>
          </p:cNvPr>
          <p:cNvSpPr>
            <a:spLocks noChangeAspect="1"/>
          </p:cNvSpPr>
          <p:nvPr/>
        </p:nvSpPr>
        <p:spPr>
          <a:xfrm>
            <a:off x="6196711" y="6732411"/>
            <a:ext cx="161925" cy="164592"/>
          </a:xfrm>
          <a:prstGeom prst="ellipse">
            <a:avLst/>
          </a:prstGeom>
          <a:ln w="28575">
            <a:solidFill>
              <a:srgbClr val="FF0000"/>
            </a:solidFill>
          </a:ln>
        </p:spPr>
        <p:txBody>
          <a:bodyPr rtlCol="0" anchor="ctr"/>
          <a:lstStyle/>
          <a:p>
            <a:pPr algn="ctr"/>
            <a:endParaRPr lang="en-US"/>
          </a:p>
        </p:txBody>
      </p:sp>
      <p:sp>
        <p:nvSpPr>
          <p:cNvPr id="1548" name="Oval 1547">
            <a:extLst>
              <a:ext uri="{FF2B5EF4-FFF2-40B4-BE49-F238E27FC236}">
                <a16:creationId xmlns:a16="http://schemas.microsoft.com/office/drawing/2014/main" id="{6C6B5911-F518-454D-BD71-4A442A1B62FE}"/>
              </a:ext>
            </a:extLst>
          </p:cNvPr>
          <p:cNvSpPr>
            <a:spLocks noChangeAspect="1"/>
          </p:cNvSpPr>
          <p:nvPr/>
        </p:nvSpPr>
        <p:spPr>
          <a:xfrm>
            <a:off x="6441059" y="6732411"/>
            <a:ext cx="161925" cy="164592"/>
          </a:xfrm>
          <a:prstGeom prst="ellipse">
            <a:avLst/>
          </a:prstGeom>
          <a:ln w="28575">
            <a:solidFill>
              <a:srgbClr val="FF0000"/>
            </a:solidFill>
          </a:ln>
        </p:spPr>
        <p:txBody>
          <a:bodyPr rtlCol="0" anchor="ctr"/>
          <a:lstStyle/>
          <a:p>
            <a:pPr algn="ctr"/>
            <a:endParaRPr lang="en-US"/>
          </a:p>
        </p:txBody>
      </p:sp>
      <p:sp>
        <p:nvSpPr>
          <p:cNvPr id="1549" name="Oval 1548">
            <a:extLst>
              <a:ext uri="{FF2B5EF4-FFF2-40B4-BE49-F238E27FC236}">
                <a16:creationId xmlns:a16="http://schemas.microsoft.com/office/drawing/2014/main" id="{B1C5C75D-7A43-4CAE-B572-70856082C742}"/>
              </a:ext>
            </a:extLst>
          </p:cNvPr>
          <p:cNvSpPr>
            <a:spLocks noChangeAspect="1"/>
          </p:cNvSpPr>
          <p:nvPr/>
        </p:nvSpPr>
        <p:spPr>
          <a:xfrm>
            <a:off x="4730623" y="6732411"/>
            <a:ext cx="161925" cy="164592"/>
          </a:xfrm>
          <a:prstGeom prst="ellipse">
            <a:avLst/>
          </a:prstGeom>
          <a:ln w="28575">
            <a:solidFill>
              <a:srgbClr val="FF0000"/>
            </a:solidFill>
          </a:ln>
        </p:spPr>
        <p:txBody>
          <a:bodyPr rtlCol="0" anchor="ctr"/>
          <a:lstStyle/>
          <a:p>
            <a:pPr algn="ctr"/>
            <a:endParaRPr lang="en-US"/>
          </a:p>
        </p:txBody>
      </p:sp>
      <p:sp>
        <p:nvSpPr>
          <p:cNvPr id="1550" name="Oval 1549">
            <a:extLst>
              <a:ext uri="{FF2B5EF4-FFF2-40B4-BE49-F238E27FC236}">
                <a16:creationId xmlns:a16="http://schemas.microsoft.com/office/drawing/2014/main" id="{20B7D163-83B4-4D93-B3D8-C3660D48B8FD}"/>
              </a:ext>
            </a:extLst>
          </p:cNvPr>
          <p:cNvSpPr>
            <a:spLocks noChangeAspect="1"/>
          </p:cNvSpPr>
          <p:nvPr/>
        </p:nvSpPr>
        <p:spPr>
          <a:xfrm>
            <a:off x="4974971" y="6732411"/>
            <a:ext cx="161925" cy="164592"/>
          </a:xfrm>
          <a:prstGeom prst="ellipse">
            <a:avLst/>
          </a:prstGeom>
          <a:ln w="28575">
            <a:solidFill>
              <a:srgbClr val="FF0000"/>
            </a:solidFill>
          </a:ln>
        </p:spPr>
        <p:txBody>
          <a:bodyPr rtlCol="0" anchor="ctr"/>
          <a:lstStyle/>
          <a:p>
            <a:pPr algn="ctr"/>
            <a:endParaRPr lang="en-US"/>
          </a:p>
        </p:txBody>
      </p:sp>
      <p:sp>
        <p:nvSpPr>
          <p:cNvPr id="1551" name="Oval 1550">
            <a:extLst>
              <a:ext uri="{FF2B5EF4-FFF2-40B4-BE49-F238E27FC236}">
                <a16:creationId xmlns:a16="http://schemas.microsoft.com/office/drawing/2014/main" id="{5144A090-D464-4EAE-9710-5EDC8A538E65}"/>
              </a:ext>
            </a:extLst>
          </p:cNvPr>
          <p:cNvSpPr>
            <a:spLocks noChangeAspect="1"/>
          </p:cNvSpPr>
          <p:nvPr/>
        </p:nvSpPr>
        <p:spPr>
          <a:xfrm>
            <a:off x="5219319" y="6732411"/>
            <a:ext cx="161925" cy="164592"/>
          </a:xfrm>
          <a:prstGeom prst="ellipse">
            <a:avLst/>
          </a:prstGeom>
          <a:ln w="28575">
            <a:solidFill>
              <a:srgbClr val="FF0000"/>
            </a:solidFill>
          </a:ln>
        </p:spPr>
        <p:txBody>
          <a:bodyPr rtlCol="0" anchor="ctr"/>
          <a:lstStyle/>
          <a:p>
            <a:pPr algn="ctr"/>
            <a:endParaRPr lang="en-US"/>
          </a:p>
        </p:txBody>
      </p:sp>
      <p:sp>
        <p:nvSpPr>
          <p:cNvPr id="1564" name="Oval 1563">
            <a:extLst>
              <a:ext uri="{FF2B5EF4-FFF2-40B4-BE49-F238E27FC236}">
                <a16:creationId xmlns:a16="http://schemas.microsoft.com/office/drawing/2014/main" id="{F4F43EE2-C263-4170-85F1-778DF1107525}"/>
              </a:ext>
            </a:extLst>
          </p:cNvPr>
          <p:cNvSpPr>
            <a:spLocks noChangeAspect="1"/>
          </p:cNvSpPr>
          <p:nvPr/>
        </p:nvSpPr>
        <p:spPr>
          <a:xfrm>
            <a:off x="6685407" y="6732411"/>
            <a:ext cx="161925" cy="164592"/>
          </a:xfrm>
          <a:prstGeom prst="ellipse">
            <a:avLst/>
          </a:prstGeom>
          <a:ln w="28575">
            <a:solidFill>
              <a:srgbClr val="FF0000"/>
            </a:solidFill>
          </a:ln>
        </p:spPr>
        <p:txBody>
          <a:bodyPr rtlCol="0" anchor="ctr"/>
          <a:lstStyle/>
          <a:p>
            <a:pPr algn="ctr"/>
            <a:endParaRPr lang="en-US"/>
          </a:p>
        </p:txBody>
      </p:sp>
      <p:sp>
        <p:nvSpPr>
          <p:cNvPr id="1565" name="Oval 1564">
            <a:extLst>
              <a:ext uri="{FF2B5EF4-FFF2-40B4-BE49-F238E27FC236}">
                <a16:creationId xmlns:a16="http://schemas.microsoft.com/office/drawing/2014/main" id="{02E04704-A4C6-426F-87C1-CA4D5209801E}"/>
              </a:ext>
            </a:extLst>
          </p:cNvPr>
          <p:cNvSpPr>
            <a:spLocks noChangeAspect="1"/>
          </p:cNvSpPr>
          <p:nvPr/>
        </p:nvSpPr>
        <p:spPr>
          <a:xfrm>
            <a:off x="6929755" y="6732411"/>
            <a:ext cx="161925" cy="164592"/>
          </a:xfrm>
          <a:prstGeom prst="ellipse">
            <a:avLst/>
          </a:prstGeom>
          <a:ln w="28575">
            <a:solidFill>
              <a:srgbClr val="FF0000"/>
            </a:solidFill>
          </a:ln>
        </p:spPr>
        <p:txBody>
          <a:bodyPr rtlCol="0" anchor="ctr"/>
          <a:lstStyle/>
          <a:p>
            <a:pPr algn="ctr"/>
            <a:endParaRPr lang="en-US"/>
          </a:p>
        </p:txBody>
      </p:sp>
      <p:sp>
        <p:nvSpPr>
          <p:cNvPr id="1566" name="Oval 1565">
            <a:extLst>
              <a:ext uri="{FF2B5EF4-FFF2-40B4-BE49-F238E27FC236}">
                <a16:creationId xmlns:a16="http://schemas.microsoft.com/office/drawing/2014/main" id="{4586DF1C-3DB1-495A-AB81-71A22D68FB88}"/>
              </a:ext>
            </a:extLst>
          </p:cNvPr>
          <p:cNvSpPr>
            <a:spLocks noChangeAspect="1"/>
          </p:cNvSpPr>
          <p:nvPr/>
        </p:nvSpPr>
        <p:spPr>
          <a:xfrm>
            <a:off x="7174103" y="6732411"/>
            <a:ext cx="161925" cy="164592"/>
          </a:xfrm>
          <a:prstGeom prst="ellipse">
            <a:avLst/>
          </a:prstGeom>
          <a:ln w="28575">
            <a:solidFill>
              <a:srgbClr val="FF0000"/>
            </a:solidFill>
          </a:ln>
        </p:spPr>
        <p:txBody>
          <a:bodyPr rtlCol="0" anchor="ctr"/>
          <a:lstStyle/>
          <a:p>
            <a:pPr algn="ctr"/>
            <a:endParaRPr lang="en-US"/>
          </a:p>
        </p:txBody>
      </p:sp>
      <p:sp>
        <p:nvSpPr>
          <p:cNvPr id="2036" name="Oval 2035">
            <a:extLst>
              <a:ext uri="{FF2B5EF4-FFF2-40B4-BE49-F238E27FC236}">
                <a16:creationId xmlns:a16="http://schemas.microsoft.com/office/drawing/2014/main" id="{C3ED7E00-F7BF-4A8E-A883-5A7AAAC147FC}"/>
              </a:ext>
            </a:extLst>
          </p:cNvPr>
          <p:cNvSpPr>
            <a:spLocks noChangeAspect="1"/>
          </p:cNvSpPr>
          <p:nvPr/>
        </p:nvSpPr>
        <p:spPr>
          <a:xfrm>
            <a:off x="2042795" y="1151095"/>
            <a:ext cx="161925" cy="164592"/>
          </a:xfrm>
          <a:prstGeom prst="ellipse">
            <a:avLst/>
          </a:prstGeom>
          <a:ln w="28575">
            <a:solidFill>
              <a:srgbClr val="FF0000"/>
            </a:solidFill>
          </a:ln>
        </p:spPr>
        <p:txBody>
          <a:bodyPr rtlCol="0" anchor="ctr"/>
          <a:lstStyle/>
          <a:p>
            <a:pPr algn="ctr"/>
            <a:endParaRPr lang="en-US"/>
          </a:p>
        </p:txBody>
      </p:sp>
      <p:sp>
        <p:nvSpPr>
          <p:cNvPr id="2037" name="Oval 2036">
            <a:extLst>
              <a:ext uri="{FF2B5EF4-FFF2-40B4-BE49-F238E27FC236}">
                <a16:creationId xmlns:a16="http://schemas.microsoft.com/office/drawing/2014/main" id="{088B0977-ADD2-4B78-9AA3-C4ACBB3D0669}"/>
              </a:ext>
            </a:extLst>
          </p:cNvPr>
          <p:cNvSpPr>
            <a:spLocks noChangeAspect="1"/>
          </p:cNvSpPr>
          <p:nvPr/>
        </p:nvSpPr>
        <p:spPr>
          <a:xfrm>
            <a:off x="2287143" y="1151095"/>
            <a:ext cx="161925" cy="164592"/>
          </a:xfrm>
          <a:prstGeom prst="ellipse">
            <a:avLst/>
          </a:prstGeom>
          <a:ln w="28575">
            <a:solidFill>
              <a:srgbClr val="FF0000"/>
            </a:solidFill>
          </a:ln>
        </p:spPr>
        <p:txBody>
          <a:bodyPr rtlCol="0" anchor="ctr"/>
          <a:lstStyle/>
          <a:p>
            <a:pPr algn="ctr"/>
            <a:endParaRPr lang="en-US"/>
          </a:p>
        </p:txBody>
      </p:sp>
      <p:sp>
        <p:nvSpPr>
          <p:cNvPr id="2038" name="Oval 2037">
            <a:extLst>
              <a:ext uri="{FF2B5EF4-FFF2-40B4-BE49-F238E27FC236}">
                <a16:creationId xmlns:a16="http://schemas.microsoft.com/office/drawing/2014/main" id="{541CA304-9342-4F66-B455-898F8AC482D8}"/>
              </a:ext>
            </a:extLst>
          </p:cNvPr>
          <p:cNvSpPr>
            <a:spLocks noChangeAspect="1"/>
          </p:cNvSpPr>
          <p:nvPr/>
        </p:nvSpPr>
        <p:spPr>
          <a:xfrm>
            <a:off x="2531491" y="1151095"/>
            <a:ext cx="161925" cy="164592"/>
          </a:xfrm>
          <a:prstGeom prst="ellipse">
            <a:avLst/>
          </a:prstGeom>
          <a:ln w="28575">
            <a:solidFill>
              <a:srgbClr val="FF0000"/>
            </a:solidFill>
          </a:ln>
        </p:spPr>
        <p:txBody>
          <a:bodyPr rtlCol="0" anchor="ctr"/>
          <a:lstStyle/>
          <a:p>
            <a:pPr algn="ctr"/>
            <a:endParaRPr lang="en-US"/>
          </a:p>
        </p:txBody>
      </p:sp>
      <p:sp>
        <p:nvSpPr>
          <p:cNvPr id="2042" name="Oval 2041">
            <a:extLst>
              <a:ext uri="{FF2B5EF4-FFF2-40B4-BE49-F238E27FC236}">
                <a16:creationId xmlns:a16="http://schemas.microsoft.com/office/drawing/2014/main" id="{B95CC95E-318C-4FCD-A487-C03D52D16204}"/>
              </a:ext>
            </a:extLst>
          </p:cNvPr>
          <p:cNvSpPr>
            <a:spLocks noChangeAspect="1"/>
          </p:cNvSpPr>
          <p:nvPr/>
        </p:nvSpPr>
        <p:spPr>
          <a:xfrm>
            <a:off x="3508883" y="1151095"/>
            <a:ext cx="161925" cy="164592"/>
          </a:xfrm>
          <a:prstGeom prst="ellipse">
            <a:avLst/>
          </a:prstGeom>
          <a:ln w="28575">
            <a:solidFill>
              <a:srgbClr val="FF0000"/>
            </a:solidFill>
          </a:ln>
        </p:spPr>
        <p:txBody>
          <a:bodyPr rtlCol="0" anchor="ctr"/>
          <a:lstStyle/>
          <a:p>
            <a:pPr algn="ctr"/>
            <a:endParaRPr lang="en-US"/>
          </a:p>
        </p:txBody>
      </p:sp>
      <p:sp>
        <p:nvSpPr>
          <p:cNvPr id="2043" name="Oval 2042">
            <a:extLst>
              <a:ext uri="{FF2B5EF4-FFF2-40B4-BE49-F238E27FC236}">
                <a16:creationId xmlns:a16="http://schemas.microsoft.com/office/drawing/2014/main" id="{D078468F-926D-4722-8A4D-E950477A4C6D}"/>
              </a:ext>
            </a:extLst>
          </p:cNvPr>
          <p:cNvSpPr>
            <a:spLocks noChangeAspect="1"/>
          </p:cNvSpPr>
          <p:nvPr/>
        </p:nvSpPr>
        <p:spPr>
          <a:xfrm>
            <a:off x="3753231" y="1151095"/>
            <a:ext cx="161925" cy="164592"/>
          </a:xfrm>
          <a:prstGeom prst="ellipse">
            <a:avLst/>
          </a:prstGeom>
          <a:ln w="28575">
            <a:solidFill>
              <a:srgbClr val="FF0000"/>
            </a:solidFill>
          </a:ln>
        </p:spPr>
        <p:txBody>
          <a:bodyPr rtlCol="0" anchor="ctr"/>
          <a:lstStyle/>
          <a:p>
            <a:pPr algn="ctr"/>
            <a:endParaRPr lang="en-US"/>
          </a:p>
        </p:txBody>
      </p:sp>
      <p:sp>
        <p:nvSpPr>
          <p:cNvPr id="2044" name="Oval 2043">
            <a:extLst>
              <a:ext uri="{FF2B5EF4-FFF2-40B4-BE49-F238E27FC236}">
                <a16:creationId xmlns:a16="http://schemas.microsoft.com/office/drawing/2014/main" id="{1891DD6F-179E-47D0-B7D8-76E0587F7B8C}"/>
              </a:ext>
            </a:extLst>
          </p:cNvPr>
          <p:cNvSpPr>
            <a:spLocks noChangeAspect="1"/>
          </p:cNvSpPr>
          <p:nvPr/>
        </p:nvSpPr>
        <p:spPr>
          <a:xfrm>
            <a:off x="3997579" y="1151095"/>
            <a:ext cx="161925" cy="164592"/>
          </a:xfrm>
          <a:prstGeom prst="ellipse">
            <a:avLst/>
          </a:prstGeom>
          <a:ln w="28575">
            <a:solidFill>
              <a:srgbClr val="FF0000"/>
            </a:solidFill>
          </a:ln>
        </p:spPr>
        <p:txBody>
          <a:bodyPr rtlCol="0" anchor="ctr"/>
          <a:lstStyle/>
          <a:p>
            <a:pPr algn="ctr"/>
            <a:endParaRPr lang="en-US"/>
          </a:p>
        </p:txBody>
      </p:sp>
      <p:sp>
        <p:nvSpPr>
          <p:cNvPr id="2045" name="Oval 2044">
            <a:extLst>
              <a:ext uri="{FF2B5EF4-FFF2-40B4-BE49-F238E27FC236}">
                <a16:creationId xmlns:a16="http://schemas.microsoft.com/office/drawing/2014/main" id="{9AEA6C8F-AB1A-4299-A909-5F74B0AE4FA5}"/>
              </a:ext>
            </a:extLst>
          </p:cNvPr>
          <p:cNvSpPr>
            <a:spLocks noChangeAspect="1"/>
          </p:cNvSpPr>
          <p:nvPr/>
        </p:nvSpPr>
        <p:spPr>
          <a:xfrm>
            <a:off x="4241927" y="1151095"/>
            <a:ext cx="161925" cy="164592"/>
          </a:xfrm>
          <a:prstGeom prst="ellipse">
            <a:avLst/>
          </a:prstGeom>
          <a:ln w="28575">
            <a:solidFill>
              <a:srgbClr val="FF0000"/>
            </a:solidFill>
          </a:ln>
        </p:spPr>
        <p:txBody>
          <a:bodyPr rtlCol="0" anchor="ctr"/>
          <a:lstStyle/>
          <a:p>
            <a:pPr algn="ctr"/>
            <a:endParaRPr lang="en-US"/>
          </a:p>
        </p:txBody>
      </p:sp>
      <p:sp>
        <p:nvSpPr>
          <p:cNvPr id="2046" name="Oval 2045">
            <a:extLst>
              <a:ext uri="{FF2B5EF4-FFF2-40B4-BE49-F238E27FC236}">
                <a16:creationId xmlns:a16="http://schemas.microsoft.com/office/drawing/2014/main" id="{726E5B16-A868-4212-9538-643E5C37C1F7}"/>
              </a:ext>
            </a:extLst>
          </p:cNvPr>
          <p:cNvSpPr>
            <a:spLocks noChangeAspect="1"/>
          </p:cNvSpPr>
          <p:nvPr/>
        </p:nvSpPr>
        <p:spPr>
          <a:xfrm>
            <a:off x="4486275" y="1151095"/>
            <a:ext cx="161925" cy="164592"/>
          </a:xfrm>
          <a:prstGeom prst="ellipse">
            <a:avLst/>
          </a:prstGeom>
          <a:ln w="28575">
            <a:solidFill>
              <a:srgbClr val="FF0000"/>
            </a:solidFill>
          </a:ln>
        </p:spPr>
        <p:txBody>
          <a:bodyPr rtlCol="0" anchor="ctr"/>
          <a:lstStyle/>
          <a:p>
            <a:pPr algn="ctr"/>
            <a:endParaRPr lang="en-US"/>
          </a:p>
        </p:txBody>
      </p:sp>
      <p:sp>
        <p:nvSpPr>
          <p:cNvPr id="2047" name="Oval 2046">
            <a:extLst>
              <a:ext uri="{FF2B5EF4-FFF2-40B4-BE49-F238E27FC236}">
                <a16:creationId xmlns:a16="http://schemas.microsoft.com/office/drawing/2014/main" id="{9C9AF361-B985-4E79-8FC6-3861AB957039}"/>
              </a:ext>
            </a:extLst>
          </p:cNvPr>
          <p:cNvSpPr>
            <a:spLocks noChangeAspect="1"/>
          </p:cNvSpPr>
          <p:nvPr/>
        </p:nvSpPr>
        <p:spPr>
          <a:xfrm>
            <a:off x="2775839" y="1151095"/>
            <a:ext cx="161925" cy="164592"/>
          </a:xfrm>
          <a:prstGeom prst="ellipse">
            <a:avLst/>
          </a:prstGeom>
          <a:ln w="28575">
            <a:solidFill>
              <a:srgbClr val="FF0000"/>
            </a:solidFill>
          </a:ln>
        </p:spPr>
        <p:txBody>
          <a:bodyPr rtlCol="0" anchor="ctr"/>
          <a:lstStyle/>
          <a:p>
            <a:pPr algn="ctr"/>
            <a:endParaRPr lang="en-US"/>
          </a:p>
        </p:txBody>
      </p:sp>
      <p:sp>
        <p:nvSpPr>
          <p:cNvPr id="2048" name="Oval 2047">
            <a:extLst>
              <a:ext uri="{FF2B5EF4-FFF2-40B4-BE49-F238E27FC236}">
                <a16:creationId xmlns:a16="http://schemas.microsoft.com/office/drawing/2014/main" id="{3DE28F13-4C0A-4697-BBEC-CBD712E73F10}"/>
              </a:ext>
            </a:extLst>
          </p:cNvPr>
          <p:cNvSpPr>
            <a:spLocks noChangeAspect="1"/>
          </p:cNvSpPr>
          <p:nvPr/>
        </p:nvSpPr>
        <p:spPr>
          <a:xfrm>
            <a:off x="3020187" y="1151095"/>
            <a:ext cx="161925" cy="164592"/>
          </a:xfrm>
          <a:prstGeom prst="ellipse">
            <a:avLst/>
          </a:prstGeom>
          <a:ln w="28575">
            <a:solidFill>
              <a:srgbClr val="FF0000"/>
            </a:solidFill>
          </a:ln>
        </p:spPr>
        <p:txBody>
          <a:bodyPr rtlCol="0" anchor="ctr"/>
          <a:lstStyle/>
          <a:p>
            <a:pPr algn="ctr"/>
            <a:endParaRPr lang="en-US"/>
          </a:p>
        </p:txBody>
      </p:sp>
      <p:sp>
        <p:nvSpPr>
          <p:cNvPr id="2049" name="Oval 2048">
            <a:extLst>
              <a:ext uri="{FF2B5EF4-FFF2-40B4-BE49-F238E27FC236}">
                <a16:creationId xmlns:a16="http://schemas.microsoft.com/office/drawing/2014/main" id="{F5B5ECA3-3006-44B2-935B-E5F52A883B9A}"/>
              </a:ext>
            </a:extLst>
          </p:cNvPr>
          <p:cNvSpPr>
            <a:spLocks noChangeAspect="1"/>
          </p:cNvSpPr>
          <p:nvPr/>
        </p:nvSpPr>
        <p:spPr>
          <a:xfrm>
            <a:off x="3264535" y="1151095"/>
            <a:ext cx="161925" cy="164592"/>
          </a:xfrm>
          <a:prstGeom prst="ellipse">
            <a:avLst/>
          </a:prstGeom>
          <a:ln w="28575">
            <a:solidFill>
              <a:srgbClr val="FF0000"/>
            </a:solidFill>
          </a:ln>
        </p:spPr>
        <p:txBody>
          <a:bodyPr rtlCol="0" anchor="ctr"/>
          <a:lstStyle/>
          <a:p>
            <a:pPr algn="ctr"/>
            <a:endParaRPr lang="en-US"/>
          </a:p>
        </p:txBody>
      </p:sp>
      <p:sp>
        <p:nvSpPr>
          <p:cNvPr id="2050" name="Oval 2049">
            <a:extLst>
              <a:ext uri="{FF2B5EF4-FFF2-40B4-BE49-F238E27FC236}">
                <a16:creationId xmlns:a16="http://schemas.microsoft.com/office/drawing/2014/main" id="{E33566E5-490D-4D31-A07C-0B87F74C6D94}"/>
              </a:ext>
            </a:extLst>
          </p:cNvPr>
          <p:cNvSpPr>
            <a:spLocks noChangeAspect="1"/>
          </p:cNvSpPr>
          <p:nvPr/>
        </p:nvSpPr>
        <p:spPr>
          <a:xfrm>
            <a:off x="5463667" y="1151095"/>
            <a:ext cx="161925" cy="164592"/>
          </a:xfrm>
          <a:prstGeom prst="ellipse">
            <a:avLst/>
          </a:prstGeom>
          <a:ln w="28575">
            <a:solidFill>
              <a:srgbClr val="FF0000"/>
            </a:solidFill>
          </a:ln>
        </p:spPr>
        <p:txBody>
          <a:bodyPr rtlCol="0" anchor="ctr"/>
          <a:lstStyle/>
          <a:p>
            <a:pPr algn="ctr"/>
            <a:endParaRPr lang="en-US"/>
          </a:p>
        </p:txBody>
      </p:sp>
      <p:sp>
        <p:nvSpPr>
          <p:cNvPr id="2051" name="Oval 2050">
            <a:extLst>
              <a:ext uri="{FF2B5EF4-FFF2-40B4-BE49-F238E27FC236}">
                <a16:creationId xmlns:a16="http://schemas.microsoft.com/office/drawing/2014/main" id="{732AC78E-CA36-4576-AF7B-7E90D62AD9F0}"/>
              </a:ext>
            </a:extLst>
          </p:cNvPr>
          <p:cNvSpPr>
            <a:spLocks noChangeAspect="1"/>
          </p:cNvSpPr>
          <p:nvPr/>
        </p:nvSpPr>
        <p:spPr>
          <a:xfrm>
            <a:off x="5708015" y="1151095"/>
            <a:ext cx="161925" cy="164592"/>
          </a:xfrm>
          <a:prstGeom prst="ellipse">
            <a:avLst/>
          </a:prstGeom>
          <a:ln w="28575">
            <a:solidFill>
              <a:srgbClr val="FF0000"/>
            </a:solidFill>
          </a:ln>
        </p:spPr>
        <p:txBody>
          <a:bodyPr rtlCol="0" anchor="ctr"/>
          <a:lstStyle/>
          <a:p>
            <a:pPr algn="ctr"/>
            <a:endParaRPr lang="en-US"/>
          </a:p>
        </p:txBody>
      </p:sp>
      <p:sp>
        <p:nvSpPr>
          <p:cNvPr id="2052" name="Oval 2051">
            <a:extLst>
              <a:ext uri="{FF2B5EF4-FFF2-40B4-BE49-F238E27FC236}">
                <a16:creationId xmlns:a16="http://schemas.microsoft.com/office/drawing/2014/main" id="{FC87A63B-634B-41FF-A848-08E17A394E8A}"/>
              </a:ext>
            </a:extLst>
          </p:cNvPr>
          <p:cNvSpPr>
            <a:spLocks noChangeAspect="1"/>
          </p:cNvSpPr>
          <p:nvPr/>
        </p:nvSpPr>
        <p:spPr>
          <a:xfrm>
            <a:off x="5952363" y="1151095"/>
            <a:ext cx="161925" cy="164592"/>
          </a:xfrm>
          <a:prstGeom prst="ellipse">
            <a:avLst/>
          </a:prstGeom>
          <a:ln w="28575">
            <a:solidFill>
              <a:srgbClr val="FF0000"/>
            </a:solidFill>
          </a:ln>
        </p:spPr>
        <p:txBody>
          <a:bodyPr rtlCol="0" anchor="ctr"/>
          <a:lstStyle/>
          <a:p>
            <a:pPr algn="ctr"/>
            <a:endParaRPr lang="en-US"/>
          </a:p>
        </p:txBody>
      </p:sp>
      <p:sp>
        <p:nvSpPr>
          <p:cNvPr id="2053" name="Oval 2052">
            <a:extLst>
              <a:ext uri="{FF2B5EF4-FFF2-40B4-BE49-F238E27FC236}">
                <a16:creationId xmlns:a16="http://schemas.microsoft.com/office/drawing/2014/main" id="{BBF53061-400C-4186-AA8C-DC5F04F80FDB}"/>
              </a:ext>
            </a:extLst>
          </p:cNvPr>
          <p:cNvSpPr>
            <a:spLocks noChangeAspect="1"/>
          </p:cNvSpPr>
          <p:nvPr/>
        </p:nvSpPr>
        <p:spPr>
          <a:xfrm>
            <a:off x="6196711" y="1151095"/>
            <a:ext cx="161925" cy="164592"/>
          </a:xfrm>
          <a:prstGeom prst="ellipse">
            <a:avLst/>
          </a:prstGeom>
          <a:ln w="28575">
            <a:solidFill>
              <a:srgbClr val="FF0000"/>
            </a:solidFill>
          </a:ln>
        </p:spPr>
        <p:txBody>
          <a:bodyPr rtlCol="0" anchor="ctr"/>
          <a:lstStyle/>
          <a:p>
            <a:pPr algn="ctr"/>
            <a:endParaRPr lang="en-US"/>
          </a:p>
        </p:txBody>
      </p:sp>
      <p:sp>
        <p:nvSpPr>
          <p:cNvPr id="2054" name="Oval 2053">
            <a:extLst>
              <a:ext uri="{FF2B5EF4-FFF2-40B4-BE49-F238E27FC236}">
                <a16:creationId xmlns:a16="http://schemas.microsoft.com/office/drawing/2014/main" id="{1411818F-49B3-4747-BF7E-E1705B9FEA2C}"/>
              </a:ext>
            </a:extLst>
          </p:cNvPr>
          <p:cNvSpPr>
            <a:spLocks noChangeAspect="1"/>
          </p:cNvSpPr>
          <p:nvPr/>
        </p:nvSpPr>
        <p:spPr>
          <a:xfrm>
            <a:off x="6441059" y="1151095"/>
            <a:ext cx="161925" cy="164592"/>
          </a:xfrm>
          <a:prstGeom prst="ellipse">
            <a:avLst/>
          </a:prstGeom>
          <a:ln w="28575">
            <a:solidFill>
              <a:srgbClr val="FF0000"/>
            </a:solidFill>
          </a:ln>
        </p:spPr>
        <p:txBody>
          <a:bodyPr rtlCol="0" anchor="ctr"/>
          <a:lstStyle/>
          <a:p>
            <a:pPr algn="ctr"/>
            <a:endParaRPr lang="en-US"/>
          </a:p>
        </p:txBody>
      </p:sp>
      <p:sp>
        <p:nvSpPr>
          <p:cNvPr id="2055" name="Oval 2054">
            <a:extLst>
              <a:ext uri="{FF2B5EF4-FFF2-40B4-BE49-F238E27FC236}">
                <a16:creationId xmlns:a16="http://schemas.microsoft.com/office/drawing/2014/main" id="{ECD5C0FB-840B-4790-99AB-B16C0D163352}"/>
              </a:ext>
            </a:extLst>
          </p:cNvPr>
          <p:cNvSpPr>
            <a:spLocks noChangeAspect="1"/>
          </p:cNvSpPr>
          <p:nvPr/>
        </p:nvSpPr>
        <p:spPr>
          <a:xfrm>
            <a:off x="4730623" y="1151095"/>
            <a:ext cx="161925" cy="164592"/>
          </a:xfrm>
          <a:prstGeom prst="ellipse">
            <a:avLst/>
          </a:prstGeom>
          <a:ln w="28575">
            <a:solidFill>
              <a:srgbClr val="FF0000"/>
            </a:solidFill>
          </a:ln>
        </p:spPr>
        <p:txBody>
          <a:bodyPr rtlCol="0" anchor="ctr"/>
          <a:lstStyle/>
          <a:p>
            <a:pPr algn="ctr"/>
            <a:endParaRPr lang="en-US"/>
          </a:p>
        </p:txBody>
      </p:sp>
      <p:sp>
        <p:nvSpPr>
          <p:cNvPr id="2056" name="Oval 2055">
            <a:extLst>
              <a:ext uri="{FF2B5EF4-FFF2-40B4-BE49-F238E27FC236}">
                <a16:creationId xmlns:a16="http://schemas.microsoft.com/office/drawing/2014/main" id="{F4A3370D-48D8-40A5-9113-2421BCC6D17A}"/>
              </a:ext>
            </a:extLst>
          </p:cNvPr>
          <p:cNvSpPr>
            <a:spLocks noChangeAspect="1"/>
          </p:cNvSpPr>
          <p:nvPr/>
        </p:nvSpPr>
        <p:spPr>
          <a:xfrm>
            <a:off x="4974971" y="1151095"/>
            <a:ext cx="161925" cy="164592"/>
          </a:xfrm>
          <a:prstGeom prst="ellipse">
            <a:avLst/>
          </a:prstGeom>
          <a:ln w="28575">
            <a:solidFill>
              <a:srgbClr val="FF0000"/>
            </a:solidFill>
          </a:ln>
        </p:spPr>
        <p:txBody>
          <a:bodyPr rtlCol="0" anchor="ctr"/>
          <a:lstStyle/>
          <a:p>
            <a:pPr algn="ctr"/>
            <a:endParaRPr lang="en-US"/>
          </a:p>
        </p:txBody>
      </p:sp>
      <p:sp>
        <p:nvSpPr>
          <p:cNvPr id="2057" name="Oval 2056">
            <a:extLst>
              <a:ext uri="{FF2B5EF4-FFF2-40B4-BE49-F238E27FC236}">
                <a16:creationId xmlns:a16="http://schemas.microsoft.com/office/drawing/2014/main" id="{7E2D6501-8355-4C83-9492-D4934A02E34F}"/>
              </a:ext>
            </a:extLst>
          </p:cNvPr>
          <p:cNvSpPr>
            <a:spLocks noChangeAspect="1"/>
          </p:cNvSpPr>
          <p:nvPr/>
        </p:nvSpPr>
        <p:spPr>
          <a:xfrm>
            <a:off x="5219319" y="1151095"/>
            <a:ext cx="161925" cy="164592"/>
          </a:xfrm>
          <a:prstGeom prst="ellipse">
            <a:avLst/>
          </a:prstGeom>
          <a:ln w="28575">
            <a:solidFill>
              <a:srgbClr val="FF0000"/>
            </a:solidFill>
          </a:ln>
        </p:spPr>
        <p:txBody>
          <a:bodyPr rtlCol="0" anchor="ctr"/>
          <a:lstStyle/>
          <a:p>
            <a:pPr algn="ctr"/>
            <a:endParaRPr lang="en-US"/>
          </a:p>
        </p:txBody>
      </p:sp>
      <p:sp>
        <p:nvSpPr>
          <p:cNvPr id="2062" name="Oval 2061">
            <a:extLst>
              <a:ext uri="{FF2B5EF4-FFF2-40B4-BE49-F238E27FC236}">
                <a16:creationId xmlns:a16="http://schemas.microsoft.com/office/drawing/2014/main" id="{C641881B-8D42-4069-A193-79D7B4AC86AA}"/>
              </a:ext>
            </a:extLst>
          </p:cNvPr>
          <p:cNvSpPr>
            <a:spLocks noChangeAspect="1"/>
          </p:cNvSpPr>
          <p:nvPr/>
        </p:nvSpPr>
        <p:spPr>
          <a:xfrm>
            <a:off x="6685407" y="1151095"/>
            <a:ext cx="161925" cy="164592"/>
          </a:xfrm>
          <a:prstGeom prst="ellipse">
            <a:avLst/>
          </a:prstGeom>
          <a:ln w="28575">
            <a:solidFill>
              <a:srgbClr val="FF0000"/>
            </a:solidFill>
          </a:ln>
        </p:spPr>
        <p:txBody>
          <a:bodyPr rtlCol="0" anchor="ctr"/>
          <a:lstStyle/>
          <a:p>
            <a:pPr algn="ctr"/>
            <a:endParaRPr lang="en-US"/>
          </a:p>
        </p:txBody>
      </p:sp>
      <p:sp>
        <p:nvSpPr>
          <p:cNvPr id="2068" name="Oval 2067">
            <a:extLst>
              <a:ext uri="{FF2B5EF4-FFF2-40B4-BE49-F238E27FC236}">
                <a16:creationId xmlns:a16="http://schemas.microsoft.com/office/drawing/2014/main" id="{32149FEE-1C34-4AA2-A77B-874301489F2C}"/>
              </a:ext>
            </a:extLst>
          </p:cNvPr>
          <p:cNvSpPr>
            <a:spLocks noChangeAspect="1"/>
          </p:cNvSpPr>
          <p:nvPr/>
        </p:nvSpPr>
        <p:spPr>
          <a:xfrm>
            <a:off x="2042795" y="1393761"/>
            <a:ext cx="161925" cy="164592"/>
          </a:xfrm>
          <a:prstGeom prst="ellipse">
            <a:avLst/>
          </a:prstGeom>
          <a:ln w="28575">
            <a:solidFill>
              <a:srgbClr val="FF0000"/>
            </a:solidFill>
          </a:ln>
        </p:spPr>
        <p:txBody>
          <a:bodyPr rtlCol="0" anchor="ctr"/>
          <a:lstStyle/>
          <a:p>
            <a:pPr algn="ctr"/>
            <a:endParaRPr lang="en-US"/>
          </a:p>
        </p:txBody>
      </p:sp>
      <p:sp>
        <p:nvSpPr>
          <p:cNvPr id="2069" name="Oval 2068">
            <a:extLst>
              <a:ext uri="{FF2B5EF4-FFF2-40B4-BE49-F238E27FC236}">
                <a16:creationId xmlns:a16="http://schemas.microsoft.com/office/drawing/2014/main" id="{93180D96-8A95-4CBA-B1F3-798269AF0D9A}"/>
              </a:ext>
            </a:extLst>
          </p:cNvPr>
          <p:cNvSpPr>
            <a:spLocks noChangeAspect="1"/>
          </p:cNvSpPr>
          <p:nvPr/>
        </p:nvSpPr>
        <p:spPr>
          <a:xfrm>
            <a:off x="2287143" y="1393761"/>
            <a:ext cx="161925" cy="164592"/>
          </a:xfrm>
          <a:prstGeom prst="ellipse">
            <a:avLst/>
          </a:prstGeom>
          <a:ln w="28575">
            <a:solidFill>
              <a:srgbClr val="FF0000"/>
            </a:solidFill>
          </a:ln>
        </p:spPr>
        <p:txBody>
          <a:bodyPr rtlCol="0" anchor="ctr"/>
          <a:lstStyle/>
          <a:p>
            <a:pPr algn="ctr"/>
            <a:endParaRPr lang="en-US"/>
          </a:p>
        </p:txBody>
      </p:sp>
      <p:sp>
        <p:nvSpPr>
          <p:cNvPr id="2070" name="Oval 2069">
            <a:extLst>
              <a:ext uri="{FF2B5EF4-FFF2-40B4-BE49-F238E27FC236}">
                <a16:creationId xmlns:a16="http://schemas.microsoft.com/office/drawing/2014/main" id="{631EEB3E-B473-40FF-815A-DB842F336816}"/>
              </a:ext>
            </a:extLst>
          </p:cNvPr>
          <p:cNvSpPr>
            <a:spLocks noChangeAspect="1"/>
          </p:cNvSpPr>
          <p:nvPr/>
        </p:nvSpPr>
        <p:spPr>
          <a:xfrm>
            <a:off x="2531491" y="1393761"/>
            <a:ext cx="161925" cy="164592"/>
          </a:xfrm>
          <a:prstGeom prst="ellipse">
            <a:avLst/>
          </a:prstGeom>
          <a:ln w="28575">
            <a:solidFill>
              <a:srgbClr val="FF0000"/>
            </a:solidFill>
          </a:ln>
        </p:spPr>
        <p:txBody>
          <a:bodyPr rtlCol="0" anchor="ctr"/>
          <a:lstStyle/>
          <a:p>
            <a:pPr algn="ctr"/>
            <a:endParaRPr lang="en-US"/>
          </a:p>
        </p:txBody>
      </p:sp>
      <p:sp>
        <p:nvSpPr>
          <p:cNvPr id="2076" name="Oval 2075">
            <a:extLst>
              <a:ext uri="{FF2B5EF4-FFF2-40B4-BE49-F238E27FC236}">
                <a16:creationId xmlns:a16="http://schemas.microsoft.com/office/drawing/2014/main" id="{BA1CBFDE-DBF7-4C21-8844-FB3582464A79}"/>
              </a:ext>
            </a:extLst>
          </p:cNvPr>
          <p:cNvSpPr>
            <a:spLocks noChangeAspect="1"/>
          </p:cNvSpPr>
          <p:nvPr/>
        </p:nvSpPr>
        <p:spPr>
          <a:xfrm>
            <a:off x="3997579" y="1393761"/>
            <a:ext cx="161925" cy="164592"/>
          </a:xfrm>
          <a:prstGeom prst="ellipse">
            <a:avLst/>
          </a:prstGeom>
          <a:ln w="28575">
            <a:solidFill>
              <a:srgbClr val="FF0000"/>
            </a:solidFill>
          </a:ln>
        </p:spPr>
        <p:txBody>
          <a:bodyPr rtlCol="0" anchor="ctr"/>
          <a:lstStyle/>
          <a:p>
            <a:pPr algn="ctr"/>
            <a:endParaRPr lang="en-US"/>
          </a:p>
        </p:txBody>
      </p:sp>
      <p:sp>
        <p:nvSpPr>
          <p:cNvPr id="2077" name="Oval 2076">
            <a:extLst>
              <a:ext uri="{FF2B5EF4-FFF2-40B4-BE49-F238E27FC236}">
                <a16:creationId xmlns:a16="http://schemas.microsoft.com/office/drawing/2014/main" id="{ED6CD739-B9A1-4724-99CD-D3CA78465E59}"/>
              </a:ext>
            </a:extLst>
          </p:cNvPr>
          <p:cNvSpPr>
            <a:spLocks noChangeAspect="1"/>
          </p:cNvSpPr>
          <p:nvPr/>
        </p:nvSpPr>
        <p:spPr>
          <a:xfrm>
            <a:off x="4241927" y="1393761"/>
            <a:ext cx="161925" cy="164592"/>
          </a:xfrm>
          <a:prstGeom prst="ellipse">
            <a:avLst/>
          </a:prstGeom>
          <a:ln w="28575">
            <a:solidFill>
              <a:srgbClr val="FF0000"/>
            </a:solidFill>
          </a:ln>
        </p:spPr>
        <p:txBody>
          <a:bodyPr rtlCol="0" anchor="ctr"/>
          <a:lstStyle/>
          <a:p>
            <a:pPr algn="ctr"/>
            <a:endParaRPr lang="en-US"/>
          </a:p>
        </p:txBody>
      </p:sp>
      <p:sp>
        <p:nvSpPr>
          <p:cNvPr id="2079" name="Oval 2078">
            <a:extLst>
              <a:ext uri="{FF2B5EF4-FFF2-40B4-BE49-F238E27FC236}">
                <a16:creationId xmlns:a16="http://schemas.microsoft.com/office/drawing/2014/main" id="{973CB31F-8FB2-40D9-917B-20241332AC0A}"/>
              </a:ext>
            </a:extLst>
          </p:cNvPr>
          <p:cNvSpPr>
            <a:spLocks noChangeAspect="1"/>
          </p:cNvSpPr>
          <p:nvPr/>
        </p:nvSpPr>
        <p:spPr>
          <a:xfrm>
            <a:off x="2775839" y="1393761"/>
            <a:ext cx="161925" cy="164592"/>
          </a:xfrm>
          <a:prstGeom prst="ellipse">
            <a:avLst/>
          </a:prstGeom>
          <a:ln w="28575">
            <a:solidFill>
              <a:srgbClr val="FF0000"/>
            </a:solidFill>
          </a:ln>
        </p:spPr>
        <p:txBody>
          <a:bodyPr rtlCol="0" anchor="ctr"/>
          <a:lstStyle/>
          <a:p>
            <a:pPr algn="ctr"/>
            <a:endParaRPr lang="en-US"/>
          </a:p>
        </p:txBody>
      </p:sp>
      <p:sp>
        <p:nvSpPr>
          <p:cNvPr id="2080" name="Oval 2079">
            <a:extLst>
              <a:ext uri="{FF2B5EF4-FFF2-40B4-BE49-F238E27FC236}">
                <a16:creationId xmlns:a16="http://schemas.microsoft.com/office/drawing/2014/main" id="{161031AB-020C-4C33-8311-8DB080226CB0}"/>
              </a:ext>
            </a:extLst>
          </p:cNvPr>
          <p:cNvSpPr>
            <a:spLocks noChangeAspect="1"/>
          </p:cNvSpPr>
          <p:nvPr/>
        </p:nvSpPr>
        <p:spPr>
          <a:xfrm>
            <a:off x="3020187" y="1393761"/>
            <a:ext cx="161925" cy="164592"/>
          </a:xfrm>
          <a:prstGeom prst="ellipse">
            <a:avLst/>
          </a:prstGeom>
          <a:ln w="28575">
            <a:solidFill>
              <a:srgbClr val="FF0000"/>
            </a:solidFill>
          </a:ln>
        </p:spPr>
        <p:txBody>
          <a:bodyPr rtlCol="0" anchor="ctr"/>
          <a:lstStyle/>
          <a:p>
            <a:pPr algn="ctr"/>
            <a:endParaRPr lang="en-US"/>
          </a:p>
        </p:txBody>
      </p:sp>
      <p:sp>
        <p:nvSpPr>
          <p:cNvPr id="2081" name="Oval 2080">
            <a:extLst>
              <a:ext uri="{FF2B5EF4-FFF2-40B4-BE49-F238E27FC236}">
                <a16:creationId xmlns:a16="http://schemas.microsoft.com/office/drawing/2014/main" id="{55D93019-910C-47A3-8771-06A1B0178D46}"/>
              </a:ext>
            </a:extLst>
          </p:cNvPr>
          <p:cNvSpPr>
            <a:spLocks noChangeAspect="1"/>
          </p:cNvSpPr>
          <p:nvPr/>
        </p:nvSpPr>
        <p:spPr>
          <a:xfrm>
            <a:off x="3264535" y="1393761"/>
            <a:ext cx="161925" cy="164592"/>
          </a:xfrm>
          <a:prstGeom prst="ellipse">
            <a:avLst/>
          </a:prstGeom>
          <a:ln w="28575">
            <a:solidFill>
              <a:srgbClr val="FF0000"/>
            </a:solidFill>
          </a:ln>
        </p:spPr>
        <p:txBody>
          <a:bodyPr rtlCol="0" anchor="ctr"/>
          <a:lstStyle/>
          <a:p>
            <a:pPr algn="ctr"/>
            <a:endParaRPr lang="en-US"/>
          </a:p>
        </p:txBody>
      </p:sp>
      <p:sp>
        <p:nvSpPr>
          <p:cNvPr id="2083" name="Oval 2082">
            <a:extLst>
              <a:ext uri="{FF2B5EF4-FFF2-40B4-BE49-F238E27FC236}">
                <a16:creationId xmlns:a16="http://schemas.microsoft.com/office/drawing/2014/main" id="{9CF47B71-546E-4D0B-9112-FA1316EE640A}"/>
              </a:ext>
            </a:extLst>
          </p:cNvPr>
          <p:cNvSpPr>
            <a:spLocks noChangeAspect="1"/>
          </p:cNvSpPr>
          <p:nvPr/>
        </p:nvSpPr>
        <p:spPr>
          <a:xfrm>
            <a:off x="5708015" y="1393761"/>
            <a:ext cx="161925" cy="164592"/>
          </a:xfrm>
          <a:prstGeom prst="ellipse">
            <a:avLst/>
          </a:prstGeom>
          <a:ln w="28575">
            <a:solidFill>
              <a:srgbClr val="FF0000"/>
            </a:solidFill>
          </a:ln>
        </p:spPr>
        <p:txBody>
          <a:bodyPr rtlCol="0" anchor="ctr"/>
          <a:lstStyle/>
          <a:p>
            <a:pPr algn="ctr"/>
            <a:endParaRPr lang="en-US"/>
          </a:p>
        </p:txBody>
      </p:sp>
      <p:sp>
        <p:nvSpPr>
          <p:cNvPr id="2084" name="Oval 2083">
            <a:extLst>
              <a:ext uri="{FF2B5EF4-FFF2-40B4-BE49-F238E27FC236}">
                <a16:creationId xmlns:a16="http://schemas.microsoft.com/office/drawing/2014/main" id="{11E1E107-FAEF-4E44-AF16-087BE86C2C2A}"/>
              </a:ext>
            </a:extLst>
          </p:cNvPr>
          <p:cNvSpPr>
            <a:spLocks noChangeAspect="1"/>
          </p:cNvSpPr>
          <p:nvPr/>
        </p:nvSpPr>
        <p:spPr>
          <a:xfrm>
            <a:off x="5952363" y="1393761"/>
            <a:ext cx="161925" cy="164592"/>
          </a:xfrm>
          <a:prstGeom prst="ellipse">
            <a:avLst/>
          </a:prstGeom>
          <a:ln w="28575">
            <a:solidFill>
              <a:srgbClr val="FF0000"/>
            </a:solidFill>
          </a:ln>
        </p:spPr>
        <p:txBody>
          <a:bodyPr rtlCol="0" anchor="ctr"/>
          <a:lstStyle/>
          <a:p>
            <a:pPr algn="ctr"/>
            <a:endParaRPr lang="en-US"/>
          </a:p>
        </p:txBody>
      </p:sp>
      <p:sp>
        <p:nvSpPr>
          <p:cNvPr id="2085" name="Oval 2084">
            <a:extLst>
              <a:ext uri="{FF2B5EF4-FFF2-40B4-BE49-F238E27FC236}">
                <a16:creationId xmlns:a16="http://schemas.microsoft.com/office/drawing/2014/main" id="{535925AB-DB05-491D-B875-90FC36A6E38A}"/>
              </a:ext>
            </a:extLst>
          </p:cNvPr>
          <p:cNvSpPr>
            <a:spLocks noChangeAspect="1"/>
          </p:cNvSpPr>
          <p:nvPr/>
        </p:nvSpPr>
        <p:spPr>
          <a:xfrm>
            <a:off x="6196711" y="1393761"/>
            <a:ext cx="161925" cy="164592"/>
          </a:xfrm>
          <a:prstGeom prst="ellipse">
            <a:avLst/>
          </a:prstGeom>
          <a:ln w="28575">
            <a:solidFill>
              <a:srgbClr val="FF0000"/>
            </a:solidFill>
          </a:ln>
        </p:spPr>
        <p:txBody>
          <a:bodyPr rtlCol="0" anchor="ctr"/>
          <a:lstStyle/>
          <a:p>
            <a:pPr algn="ctr"/>
            <a:endParaRPr lang="en-US"/>
          </a:p>
        </p:txBody>
      </p:sp>
      <p:sp>
        <p:nvSpPr>
          <p:cNvPr id="2086" name="Oval 2085">
            <a:extLst>
              <a:ext uri="{FF2B5EF4-FFF2-40B4-BE49-F238E27FC236}">
                <a16:creationId xmlns:a16="http://schemas.microsoft.com/office/drawing/2014/main" id="{62D4B585-8D29-4CF5-9D64-7C57D63CF7E4}"/>
              </a:ext>
            </a:extLst>
          </p:cNvPr>
          <p:cNvSpPr>
            <a:spLocks noChangeAspect="1"/>
          </p:cNvSpPr>
          <p:nvPr/>
        </p:nvSpPr>
        <p:spPr>
          <a:xfrm>
            <a:off x="6441059" y="1393761"/>
            <a:ext cx="161925" cy="164592"/>
          </a:xfrm>
          <a:prstGeom prst="ellipse">
            <a:avLst/>
          </a:prstGeom>
          <a:ln w="28575">
            <a:solidFill>
              <a:srgbClr val="FF0000"/>
            </a:solidFill>
          </a:ln>
        </p:spPr>
        <p:txBody>
          <a:bodyPr rtlCol="0" anchor="ctr"/>
          <a:lstStyle/>
          <a:p>
            <a:pPr algn="ctr"/>
            <a:endParaRPr lang="en-US"/>
          </a:p>
        </p:txBody>
      </p:sp>
      <p:sp>
        <p:nvSpPr>
          <p:cNvPr id="2087" name="Oval 2086">
            <a:extLst>
              <a:ext uri="{FF2B5EF4-FFF2-40B4-BE49-F238E27FC236}">
                <a16:creationId xmlns:a16="http://schemas.microsoft.com/office/drawing/2014/main" id="{6AE88762-364B-4AEB-8ED4-C1CEC29E0890}"/>
              </a:ext>
            </a:extLst>
          </p:cNvPr>
          <p:cNvSpPr>
            <a:spLocks noChangeAspect="1"/>
          </p:cNvSpPr>
          <p:nvPr/>
        </p:nvSpPr>
        <p:spPr>
          <a:xfrm>
            <a:off x="4730623" y="1393761"/>
            <a:ext cx="161925" cy="164592"/>
          </a:xfrm>
          <a:prstGeom prst="ellipse">
            <a:avLst/>
          </a:prstGeom>
          <a:ln w="28575">
            <a:solidFill>
              <a:srgbClr val="FF0000"/>
            </a:solidFill>
          </a:ln>
        </p:spPr>
        <p:txBody>
          <a:bodyPr rtlCol="0" anchor="ctr"/>
          <a:lstStyle/>
          <a:p>
            <a:pPr algn="ctr"/>
            <a:endParaRPr lang="en-US"/>
          </a:p>
        </p:txBody>
      </p:sp>
      <p:sp>
        <p:nvSpPr>
          <p:cNvPr id="2088" name="Oval 2087">
            <a:extLst>
              <a:ext uri="{FF2B5EF4-FFF2-40B4-BE49-F238E27FC236}">
                <a16:creationId xmlns:a16="http://schemas.microsoft.com/office/drawing/2014/main" id="{9D555F8F-6891-45B0-9445-B21C02CE3254}"/>
              </a:ext>
            </a:extLst>
          </p:cNvPr>
          <p:cNvSpPr>
            <a:spLocks noChangeAspect="1"/>
          </p:cNvSpPr>
          <p:nvPr/>
        </p:nvSpPr>
        <p:spPr>
          <a:xfrm>
            <a:off x="4974971" y="1393761"/>
            <a:ext cx="161925" cy="164592"/>
          </a:xfrm>
          <a:prstGeom prst="ellipse">
            <a:avLst/>
          </a:prstGeom>
          <a:ln w="28575">
            <a:solidFill>
              <a:srgbClr val="FF0000"/>
            </a:solidFill>
          </a:ln>
        </p:spPr>
        <p:txBody>
          <a:bodyPr rtlCol="0" anchor="ctr"/>
          <a:lstStyle/>
          <a:p>
            <a:pPr algn="ctr"/>
            <a:endParaRPr lang="en-US"/>
          </a:p>
        </p:txBody>
      </p:sp>
      <p:sp>
        <p:nvSpPr>
          <p:cNvPr id="2094" name="Oval 2093">
            <a:extLst>
              <a:ext uri="{FF2B5EF4-FFF2-40B4-BE49-F238E27FC236}">
                <a16:creationId xmlns:a16="http://schemas.microsoft.com/office/drawing/2014/main" id="{4856F3E0-EE78-49E4-9803-FC785B00A9ED}"/>
              </a:ext>
            </a:extLst>
          </p:cNvPr>
          <p:cNvSpPr>
            <a:spLocks noChangeAspect="1"/>
          </p:cNvSpPr>
          <p:nvPr/>
        </p:nvSpPr>
        <p:spPr>
          <a:xfrm>
            <a:off x="6685407" y="1393761"/>
            <a:ext cx="161925" cy="164592"/>
          </a:xfrm>
          <a:prstGeom prst="ellipse">
            <a:avLst/>
          </a:prstGeom>
          <a:ln w="28575">
            <a:solidFill>
              <a:srgbClr val="FF0000"/>
            </a:solidFill>
          </a:ln>
        </p:spPr>
        <p:txBody>
          <a:bodyPr rtlCol="0" anchor="ctr"/>
          <a:lstStyle/>
          <a:p>
            <a:pPr algn="ctr"/>
            <a:endParaRPr lang="en-US"/>
          </a:p>
        </p:txBody>
      </p:sp>
      <p:sp>
        <p:nvSpPr>
          <p:cNvPr id="2095" name="Oval 2094">
            <a:extLst>
              <a:ext uri="{FF2B5EF4-FFF2-40B4-BE49-F238E27FC236}">
                <a16:creationId xmlns:a16="http://schemas.microsoft.com/office/drawing/2014/main" id="{AE88B2FB-0765-4039-8EF9-1EEA023B3643}"/>
              </a:ext>
            </a:extLst>
          </p:cNvPr>
          <p:cNvSpPr>
            <a:spLocks noChangeAspect="1"/>
          </p:cNvSpPr>
          <p:nvPr/>
        </p:nvSpPr>
        <p:spPr>
          <a:xfrm>
            <a:off x="6929755" y="1393761"/>
            <a:ext cx="161925" cy="164592"/>
          </a:xfrm>
          <a:prstGeom prst="ellipse">
            <a:avLst/>
          </a:prstGeom>
          <a:ln w="28575">
            <a:solidFill>
              <a:srgbClr val="FF0000"/>
            </a:solidFill>
          </a:ln>
        </p:spPr>
        <p:txBody>
          <a:bodyPr rtlCol="0" anchor="ctr"/>
          <a:lstStyle/>
          <a:p>
            <a:pPr algn="ctr"/>
            <a:endParaRPr lang="en-US"/>
          </a:p>
        </p:txBody>
      </p:sp>
      <p:sp>
        <p:nvSpPr>
          <p:cNvPr id="2098" name="Oval 2097">
            <a:extLst>
              <a:ext uri="{FF2B5EF4-FFF2-40B4-BE49-F238E27FC236}">
                <a16:creationId xmlns:a16="http://schemas.microsoft.com/office/drawing/2014/main" id="{EDFAEFCB-F6C8-486F-8DD4-E234DA4238EF}"/>
              </a:ext>
            </a:extLst>
          </p:cNvPr>
          <p:cNvSpPr>
            <a:spLocks noChangeAspect="1"/>
          </p:cNvSpPr>
          <p:nvPr/>
        </p:nvSpPr>
        <p:spPr>
          <a:xfrm>
            <a:off x="1554099" y="1636427"/>
            <a:ext cx="161925" cy="164592"/>
          </a:xfrm>
          <a:prstGeom prst="ellipse">
            <a:avLst/>
          </a:prstGeom>
          <a:ln w="28575">
            <a:solidFill>
              <a:srgbClr val="FF0000"/>
            </a:solidFill>
          </a:ln>
        </p:spPr>
        <p:txBody>
          <a:bodyPr rtlCol="0" anchor="ctr"/>
          <a:lstStyle/>
          <a:p>
            <a:pPr algn="ctr"/>
            <a:endParaRPr lang="en-US"/>
          </a:p>
        </p:txBody>
      </p:sp>
      <p:sp>
        <p:nvSpPr>
          <p:cNvPr id="2099" name="Oval 2098">
            <a:extLst>
              <a:ext uri="{FF2B5EF4-FFF2-40B4-BE49-F238E27FC236}">
                <a16:creationId xmlns:a16="http://schemas.microsoft.com/office/drawing/2014/main" id="{410A75DE-D593-4CB1-B2A9-215B105E2211}"/>
              </a:ext>
            </a:extLst>
          </p:cNvPr>
          <p:cNvSpPr>
            <a:spLocks noChangeAspect="1"/>
          </p:cNvSpPr>
          <p:nvPr/>
        </p:nvSpPr>
        <p:spPr>
          <a:xfrm>
            <a:off x="1798447" y="1636427"/>
            <a:ext cx="161925" cy="164592"/>
          </a:xfrm>
          <a:prstGeom prst="ellipse">
            <a:avLst/>
          </a:prstGeom>
          <a:ln w="28575">
            <a:solidFill>
              <a:srgbClr val="FF0000"/>
            </a:solidFill>
          </a:ln>
        </p:spPr>
        <p:txBody>
          <a:bodyPr rtlCol="0" anchor="ctr"/>
          <a:lstStyle/>
          <a:p>
            <a:pPr algn="ctr"/>
            <a:endParaRPr lang="en-US"/>
          </a:p>
        </p:txBody>
      </p:sp>
      <p:sp>
        <p:nvSpPr>
          <p:cNvPr id="2100" name="Oval 2099">
            <a:extLst>
              <a:ext uri="{FF2B5EF4-FFF2-40B4-BE49-F238E27FC236}">
                <a16:creationId xmlns:a16="http://schemas.microsoft.com/office/drawing/2014/main" id="{AB9BE840-E8F9-441C-831F-E07616967280}"/>
              </a:ext>
            </a:extLst>
          </p:cNvPr>
          <p:cNvSpPr>
            <a:spLocks noChangeAspect="1"/>
          </p:cNvSpPr>
          <p:nvPr/>
        </p:nvSpPr>
        <p:spPr>
          <a:xfrm>
            <a:off x="2042795" y="1636427"/>
            <a:ext cx="161925" cy="164592"/>
          </a:xfrm>
          <a:prstGeom prst="ellipse">
            <a:avLst/>
          </a:prstGeom>
          <a:ln w="28575">
            <a:solidFill>
              <a:srgbClr val="FF0000"/>
            </a:solidFill>
          </a:ln>
        </p:spPr>
        <p:txBody>
          <a:bodyPr rtlCol="0" anchor="ctr"/>
          <a:lstStyle/>
          <a:p>
            <a:pPr algn="ctr"/>
            <a:endParaRPr lang="en-US"/>
          </a:p>
        </p:txBody>
      </p:sp>
      <p:sp>
        <p:nvSpPr>
          <p:cNvPr id="2101" name="Oval 2100">
            <a:extLst>
              <a:ext uri="{FF2B5EF4-FFF2-40B4-BE49-F238E27FC236}">
                <a16:creationId xmlns:a16="http://schemas.microsoft.com/office/drawing/2014/main" id="{854ED783-A2BA-4E1F-8040-1710BF951932}"/>
              </a:ext>
            </a:extLst>
          </p:cNvPr>
          <p:cNvSpPr>
            <a:spLocks noChangeAspect="1"/>
          </p:cNvSpPr>
          <p:nvPr/>
        </p:nvSpPr>
        <p:spPr>
          <a:xfrm>
            <a:off x="2287143" y="1636427"/>
            <a:ext cx="161925" cy="164592"/>
          </a:xfrm>
          <a:prstGeom prst="ellipse">
            <a:avLst/>
          </a:prstGeom>
          <a:ln w="28575">
            <a:solidFill>
              <a:srgbClr val="FF0000"/>
            </a:solidFill>
          </a:ln>
        </p:spPr>
        <p:txBody>
          <a:bodyPr rtlCol="0" anchor="ctr"/>
          <a:lstStyle/>
          <a:p>
            <a:pPr algn="ctr"/>
            <a:endParaRPr lang="en-US"/>
          </a:p>
        </p:txBody>
      </p:sp>
      <p:sp>
        <p:nvSpPr>
          <p:cNvPr id="2102" name="Oval 2101">
            <a:extLst>
              <a:ext uri="{FF2B5EF4-FFF2-40B4-BE49-F238E27FC236}">
                <a16:creationId xmlns:a16="http://schemas.microsoft.com/office/drawing/2014/main" id="{EDB0E02D-E3F9-45E3-A75F-36BA4059EB56}"/>
              </a:ext>
            </a:extLst>
          </p:cNvPr>
          <p:cNvSpPr>
            <a:spLocks noChangeAspect="1"/>
          </p:cNvSpPr>
          <p:nvPr/>
        </p:nvSpPr>
        <p:spPr>
          <a:xfrm>
            <a:off x="2531491" y="1636427"/>
            <a:ext cx="161925" cy="164592"/>
          </a:xfrm>
          <a:prstGeom prst="ellipse">
            <a:avLst/>
          </a:prstGeom>
          <a:ln w="28575">
            <a:solidFill>
              <a:srgbClr val="FF0000"/>
            </a:solidFill>
          </a:ln>
        </p:spPr>
        <p:txBody>
          <a:bodyPr rtlCol="0" anchor="ctr"/>
          <a:lstStyle/>
          <a:p>
            <a:pPr algn="ctr"/>
            <a:endParaRPr lang="en-US"/>
          </a:p>
        </p:txBody>
      </p:sp>
      <p:sp>
        <p:nvSpPr>
          <p:cNvPr id="2106" name="Oval 2105">
            <a:extLst>
              <a:ext uri="{FF2B5EF4-FFF2-40B4-BE49-F238E27FC236}">
                <a16:creationId xmlns:a16="http://schemas.microsoft.com/office/drawing/2014/main" id="{99183A57-ED5C-41B6-8D76-47F812309529}"/>
              </a:ext>
            </a:extLst>
          </p:cNvPr>
          <p:cNvSpPr>
            <a:spLocks noChangeAspect="1"/>
          </p:cNvSpPr>
          <p:nvPr/>
        </p:nvSpPr>
        <p:spPr>
          <a:xfrm>
            <a:off x="3508883" y="1636427"/>
            <a:ext cx="161925" cy="164592"/>
          </a:xfrm>
          <a:prstGeom prst="ellipse">
            <a:avLst/>
          </a:prstGeom>
          <a:ln w="28575">
            <a:solidFill>
              <a:srgbClr val="FF0000"/>
            </a:solidFill>
          </a:ln>
        </p:spPr>
        <p:txBody>
          <a:bodyPr rtlCol="0" anchor="ctr"/>
          <a:lstStyle/>
          <a:p>
            <a:pPr algn="ctr"/>
            <a:endParaRPr lang="en-US"/>
          </a:p>
        </p:txBody>
      </p:sp>
      <p:sp>
        <p:nvSpPr>
          <p:cNvPr id="2107" name="Oval 2106">
            <a:extLst>
              <a:ext uri="{FF2B5EF4-FFF2-40B4-BE49-F238E27FC236}">
                <a16:creationId xmlns:a16="http://schemas.microsoft.com/office/drawing/2014/main" id="{101A707C-71F9-413D-8E7C-5F0BC0D44AF9}"/>
              </a:ext>
            </a:extLst>
          </p:cNvPr>
          <p:cNvSpPr>
            <a:spLocks noChangeAspect="1"/>
          </p:cNvSpPr>
          <p:nvPr/>
        </p:nvSpPr>
        <p:spPr>
          <a:xfrm>
            <a:off x="3753231" y="1636427"/>
            <a:ext cx="161925" cy="164592"/>
          </a:xfrm>
          <a:prstGeom prst="ellipse">
            <a:avLst/>
          </a:prstGeom>
          <a:ln w="28575">
            <a:solidFill>
              <a:srgbClr val="FF0000"/>
            </a:solidFill>
          </a:ln>
        </p:spPr>
        <p:txBody>
          <a:bodyPr rtlCol="0" anchor="ctr"/>
          <a:lstStyle/>
          <a:p>
            <a:pPr algn="ctr"/>
            <a:endParaRPr lang="en-US"/>
          </a:p>
        </p:txBody>
      </p:sp>
      <p:sp>
        <p:nvSpPr>
          <p:cNvPr id="2108" name="Oval 2107">
            <a:extLst>
              <a:ext uri="{FF2B5EF4-FFF2-40B4-BE49-F238E27FC236}">
                <a16:creationId xmlns:a16="http://schemas.microsoft.com/office/drawing/2014/main" id="{EC2DC3E4-A692-4586-A833-086C4670FC70}"/>
              </a:ext>
            </a:extLst>
          </p:cNvPr>
          <p:cNvSpPr>
            <a:spLocks noChangeAspect="1"/>
          </p:cNvSpPr>
          <p:nvPr/>
        </p:nvSpPr>
        <p:spPr>
          <a:xfrm>
            <a:off x="3997579" y="1636427"/>
            <a:ext cx="161925" cy="164592"/>
          </a:xfrm>
          <a:prstGeom prst="ellipse">
            <a:avLst/>
          </a:prstGeom>
          <a:ln w="28575">
            <a:solidFill>
              <a:srgbClr val="FF0000"/>
            </a:solidFill>
          </a:ln>
        </p:spPr>
        <p:txBody>
          <a:bodyPr rtlCol="0" anchor="ctr"/>
          <a:lstStyle/>
          <a:p>
            <a:pPr algn="ctr"/>
            <a:endParaRPr lang="en-US"/>
          </a:p>
        </p:txBody>
      </p:sp>
      <p:sp>
        <p:nvSpPr>
          <p:cNvPr id="2109" name="Oval 2108">
            <a:extLst>
              <a:ext uri="{FF2B5EF4-FFF2-40B4-BE49-F238E27FC236}">
                <a16:creationId xmlns:a16="http://schemas.microsoft.com/office/drawing/2014/main" id="{8DD8A488-E0C5-458A-84FB-C988033D7451}"/>
              </a:ext>
            </a:extLst>
          </p:cNvPr>
          <p:cNvSpPr>
            <a:spLocks noChangeAspect="1"/>
          </p:cNvSpPr>
          <p:nvPr/>
        </p:nvSpPr>
        <p:spPr>
          <a:xfrm>
            <a:off x="4241927" y="1636427"/>
            <a:ext cx="161925" cy="164592"/>
          </a:xfrm>
          <a:prstGeom prst="ellipse">
            <a:avLst/>
          </a:prstGeom>
          <a:ln w="28575">
            <a:solidFill>
              <a:srgbClr val="FF0000"/>
            </a:solidFill>
          </a:ln>
        </p:spPr>
        <p:txBody>
          <a:bodyPr rtlCol="0" anchor="ctr"/>
          <a:lstStyle/>
          <a:p>
            <a:pPr algn="ctr"/>
            <a:endParaRPr lang="en-US"/>
          </a:p>
        </p:txBody>
      </p:sp>
      <p:sp>
        <p:nvSpPr>
          <p:cNvPr id="2110" name="Oval 2109">
            <a:extLst>
              <a:ext uri="{FF2B5EF4-FFF2-40B4-BE49-F238E27FC236}">
                <a16:creationId xmlns:a16="http://schemas.microsoft.com/office/drawing/2014/main" id="{A8495648-DC37-4C8E-95B8-B8B0CC37D0B7}"/>
              </a:ext>
            </a:extLst>
          </p:cNvPr>
          <p:cNvSpPr>
            <a:spLocks noChangeAspect="1"/>
          </p:cNvSpPr>
          <p:nvPr/>
        </p:nvSpPr>
        <p:spPr>
          <a:xfrm>
            <a:off x="4486275" y="1636427"/>
            <a:ext cx="161925" cy="164592"/>
          </a:xfrm>
          <a:prstGeom prst="ellipse">
            <a:avLst/>
          </a:prstGeom>
          <a:ln w="28575">
            <a:solidFill>
              <a:srgbClr val="FF0000"/>
            </a:solidFill>
          </a:ln>
        </p:spPr>
        <p:txBody>
          <a:bodyPr rtlCol="0" anchor="ctr"/>
          <a:lstStyle/>
          <a:p>
            <a:pPr algn="ctr"/>
            <a:endParaRPr lang="en-US"/>
          </a:p>
        </p:txBody>
      </p:sp>
      <p:sp>
        <p:nvSpPr>
          <p:cNvPr id="2112" name="Oval 2111">
            <a:extLst>
              <a:ext uri="{FF2B5EF4-FFF2-40B4-BE49-F238E27FC236}">
                <a16:creationId xmlns:a16="http://schemas.microsoft.com/office/drawing/2014/main" id="{45362BDE-EAD8-45B1-BD68-996FA9EEFE70}"/>
              </a:ext>
            </a:extLst>
          </p:cNvPr>
          <p:cNvSpPr>
            <a:spLocks noChangeAspect="1"/>
          </p:cNvSpPr>
          <p:nvPr/>
        </p:nvSpPr>
        <p:spPr>
          <a:xfrm>
            <a:off x="3020187" y="1636427"/>
            <a:ext cx="161925" cy="164592"/>
          </a:xfrm>
          <a:prstGeom prst="ellipse">
            <a:avLst/>
          </a:prstGeom>
          <a:ln w="28575">
            <a:solidFill>
              <a:srgbClr val="FF0000"/>
            </a:solidFill>
          </a:ln>
        </p:spPr>
        <p:txBody>
          <a:bodyPr rtlCol="0" anchor="ctr"/>
          <a:lstStyle/>
          <a:p>
            <a:pPr algn="ctr"/>
            <a:endParaRPr lang="en-US"/>
          </a:p>
        </p:txBody>
      </p:sp>
      <p:sp>
        <p:nvSpPr>
          <p:cNvPr id="2113" name="Oval 2112">
            <a:extLst>
              <a:ext uri="{FF2B5EF4-FFF2-40B4-BE49-F238E27FC236}">
                <a16:creationId xmlns:a16="http://schemas.microsoft.com/office/drawing/2014/main" id="{3CDF10A7-B295-47F4-9808-D034776317D3}"/>
              </a:ext>
            </a:extLst>
          </p:cNvPr>
          <p:cNvSpPr>
            <a:spLocks noChangeAspect="1"/>
          </p:cNvSpPr>
          <p:nvPr/>
        </p:nvSpPr>
        <p:spPr>
          <a:xfrm>
            <a:off x="3264535" y="1636427"/>
            <a:ext cx="161925" cy="164592"/>
          </a:xfrm>
          <a:prstGeom prst="ellipse">
            <a:avLst/>
          </a:prstGeom>
          <a:ln w="28575">
            <a:solidFill>
              <a:srgbClr val="FF0000"/>
            </a:solidFill>
          </a:ln>
        </p:spPr>
        <p:txBody>
          <a:bodyPr rtlCol="0" anchor="ctr"/>
          <a:lstStyle/>
          <a:p>
            <a:pPr algn="ctr"/>
            <a:endParaRPr lang="en-US"/>
          </a:p>
        </p:txBody>
      </p:sp>
      <p:sp>
        <p:nvSpPr>
          <p:cNvPr id="2114" name="Oval 2113">
            <a:extLst>
              <a:ext uri="{FF2B5EF4-FFF2-40B4-BE49-F238E27FC236}">
                <a16:creationId xmlns:a16="http://schemas.microsoft.com/office/drawing/2014/main" id="{638F8A7D-A543-4449-A4F6-FC93D8DEF4EA}"/>
              </a:ext>
            </a:extLst>
          </p:cNvPr>
          <p:cNvSpPr>
            <a:spLocks noChangeAspect="1"/>
          </p:cNvSpPr>
          <p:nvPr/>
        </p:nvSpPr>
        <p:spPr>
          <a:xfrm>
            <a:off x="5463667" y="1636427"/>
            <a:ext cx="161925" cy="164592"/>
          </a:xfrm>
          <a:prstGeom prst="ellipse">
            <a:avLst/>
          </a:prstGeom>
          <a:ln w="28575">
            <a:solidFill>
              <a:srgbClr val="FF0000"/>
            </a:solidFill>
          </a:ln>
        </p:spPr>
        <p:txBody>
          <a:bodyPr rtlCol="0" anchor="ctr"/>
          <a:lstStyle/>
          <a:p>
            <a:pPr algn="ctr"/>
            <a:endParaRPr lang="en-US"/>
          </a:p>
        </p:txBody>
      </p:sp>
      <p:sp>
        <p:nvSpPr>
          <p:cNvPr id="2115" name="Oval 2114">
            <a:extLst>
              <a:ext uri="{FF2B5EF4-FFF2-40B4-BE49-F238E27FC236}">
                <a16:creationId xmlns:a16="http://schemas.microsoft.com/office/drawing/2014/main" id="{79FB8053-33FE-452B-89A7-3B0F23B403BF}"/>
              </a:ext>
            </a:extLst>
          </p:cNvPr>
          <p:cNvSpPr>
            <a:spLocks noChangeAspect="1"/>
          </p:cNvSpPr>
          <p:nvPr/>
        </p:nvSpPr>
        <p:spPr>
          <a:xfrm>
            <a:off x="5708015" y="1636427"/>
            <a:ext cx="161925" cy="164592"/>
          </a:xfrm>
          <a:prstGeom prst="ellipse">
            <a:avLst/>
          </a:prstGeom>
          <a:ln w="28575">
            <a:solidFill>
              <a:srgbClr val="FF0000"/>
            </a:solidFill>
          </a:ln>
        </p:spPr>
        <p:txBody>
          <a:bodyPr rtlCol="0" anchor="ctr"/>
          <a:lstStyle/>
          <a:p>
            <a:pPr algn="ctr"/>
            <a:endParaRPr lang="en-US"/>
          </a:p>
        </p:txBody>
      </p:sp>
      <p:sp>
        <p:nvSpPr>
          <p:cNvPr id="2116" name="Oval 2115">
            <a:extLst>
              <a:ext uri="{FF2B5EF4-FFF2-40B4-BE49-F238E27FC236}">
                <a16:creationId xmlns:a16="http://schemas.microsoft.com/office/drawing/2014/main" id="{93F6C089-714E-4875-9185-2536EF10FF54}"/>
              </a:ext>
            </a:extLst>
          </p:cNvPr>
          <p:cNvSpPr>
            <a:spLocks noChangeAspect="1"/>
          </p:cNvSpPr>
          <p:nvPr/>
        </p:nvSpPr>
        <p:spPr>
          <a:xfrm>
            <a:off x="5952363" y="1636427"/>
            <a:ext cx="161925" cy="164592"/>
          </a:xfrm>
          <a:prstGeom prst="ellipse">
            <a:avLst/>
          </a:prstGeom>
          <a:ln w="28575">
            <a:solidFill>
              <a:srgbClr val="FF0000"/>
            </a:solidFill>
          </a:ln>
        </p:spPr>
        <p:txBody>
          <a:bodyPr rtlCol="0" anchor="ctr"/>
          <a:lstStyle/>
          <a:p>
            <a:pPr algn="ctr"/>
            <a:endParaRPr lang="en-US"/>
          </a:p>
        </p:txBody>
      </p:sp>
      <p:sp>
        <p:nvSpPr>
          <p:cNvPr id="2118" name="Oval 2117">
            <a:extLst>
              <a:ext uri="{FF2B5EF4-FFF2-40B4-BE49-F238E27FC236}">
                <a16:creationId xmlns:a16="http://schemas.microsoft.com/office/drawing/2014/main" id="{29DBBED1-E26B-4DD8-B3FA-DAB5DB9D6B58}"/>
              </a:ext>
            </a:extLst>
          </p:cNvPr>
          <p:cNvSpPr>
            <a:spLocks noChangeAspect="1"/>
          </p:cNvSpPr>
          <p:nvPr/>
        </p:nvSpPr>
        <p:spPr>
          <a:xfrm>
            <a:off x="6441059" y="1636427"/>
            <a:ext cx="161925" cy="164592"/>
          </a:xfrm>
          <a:prstGeom prst="ellipse">
            <a:avLst/>
          </a:prstGeom>
          <a:ln w="28575">
            <a:solidFill>
              <a:srgbClr val="FF0000"/>
            </a:solidFill>
          </a:ln>
        </p:spPr>
        <p:txBody>
          <a:bodyPr rtlCol="0" anchor="ctr"/>
          <a:lstStyle/>
          <a:p>
            <a:pPr algn="ctr"/>
            <a:endParaRPr lang="en-US"/>
          </a:p>
        </p:txBody>
      </p:sp>
      <p:sp>
        <p:nvSpPr>
          <p:cNvPr id="2126" name="Oval 2125">
            <a:extLst>
              <a:ext uri="{FF2B5EF4-FFF2-40B4-BE49-F238E27FC236}">
                <a16:creationId xmlns:a16="http://schemas.microsoft.com/office/drawing/2014/main" id="{ED5B09AC-2D47-448D-8DB6-605AF7976CBE}"/>
              </a:ext>
            </a:extLst>
          </p:cNvPr>
          <p:cNvSpPr>
            <a:spLocks noChangeAspect="1"/>
          </p:cNvSpPr>
          <p:nvPr/>
        </p:nvSpPr>
        <p:spPr>
          <a:xfrm>
            <a:off x="4730623" y="1636427"/>
            <a:ext cx="161925" cy="164592"/>
          </a:xfrm>
          <a:prstGeom prst="ellipse">
            <a:avLst/>
          </a:prstGeom>
          <a:ln w="28575">
            <a:solidFill>
              <a:srgbClr val="FF0000"/>
            </a:solidFill>
          </a:ln>
        </p:spPr>
        <p:txBody>
          <a:bodyPr rtlCol="0" anchor="ctr"/>
          <a:lstStyle/>
          <a:p>
            <a:pPr algn="ctr"/>
            <a:endParaRPr lang="en-US"/>
          </a:p>
        </p:txBody>
      </p:sp>
      <p:sp>
        <p:nvSpPr>
          <p:cNvPr id="2127" name="Oval 2126">
            <a:extLst>
              <a:ext uri="{FF2B5EF4-FFF2-40B4-BE49-F238E27FC236}">
                <a16:creationId xmlns:a16="http://schemas.microsoft.com/office/drawing/2014/main" id="{9096D8AF-8CE2-46CF-8F8C-958A69D89A24}"/>
              </a:ext>
            </a:extLst>
          </p:cNvPr>
          <p:cNvSpPr>
            <a:spLocks noChangeAspect="1"/>
          </p:cNvSpPr>
          <p:nvPr/>
        </p:nvSpPr>
        <p:spPr>
          <a:xfrm>
            <a:off x="4974971" y="1636427"/>
            <a:ext cx="161925" cy="164592"/>
          </a:xfrm>
          <a:prstGeom prst="ellipse">
            <a:avLst/>
          </a:prstGeom>
          <a:ln w="28575">
            <a:solidFill>
              <a:srgbClr val="FF0000"/>
            </a:solidFill>
          </a:ln>
        </p:spPr>
        <p:txBody>
          <a:bodyPr rtlCol="0" anchor="ctr"/>
          <a:lstStyle/>
          <a:p>
            <a:pPr algn="ctr"/>
            <a:endParaRPr lang="en-US"/>
          </a:p>
        </p:txBody>
      </p:sp>
      <p:sp>
        <p:nvSpPr>
          <p:cNvPr id="2128" name="Oval 2127">
            <a:extLst>
              <a:ext uri="{FF2B5EF4-FFF2-40B4-BE49-F238E27FC236}">
                <a16:creationId xmlns:a16="http://schemas.microsoft.com/office/drawing/2014/main" id="{81F5EA1D-9DD6-46C0-B35A-269B23CC6C9B}"/>
              </a:ext>
            </a:extLst>
          </p:cNvPr>
          <p:cNvSpPr>
            <a:spLocks noChangeAspect="1"/>
          </p:cNvSpPr>
          <p:nvPr/>
        </p:nvSpPr>
        <p:spPr>
          <a:xfrm>
            <a:off x="5219319" y="1636427"/>
            <a:ext cx="161925" cy="164592"/>
          </a:xfrm>
          <a:prstGeom prst="ellipse">
            <a:avLst/>
          </a:prstGeom>
          <a:ln w="28575">
            <a:solidFill>
              <a:srgbClr val="FF0000"/>
            </a:solidFill>
          </a:ln>
        </p:spPr>
        <p:txBody>
          <a:bodyPr rtlCol="0" anchor="ctr"/>
          <a:lstStyle/>
          <a:p>
            <a:pPr algn="ctr"/>
            <a:endParaRPr lang="en-US"/>
          </a:p>
        </p:txBody>
      </p:sp>
      <p:sp>
        <p:nvSpPr>
          <p:cNvPr id="2133" name="Oval 2132">
            <a:extLst>
              <a:ext uri="{FF2B5EF4-FFF2-40B4-BE49-F238E27FC236}">
                <a16:creationId xmlns:a16="http://schemas.microsoft.com/office/drawing/2014/main" id="{F5CE58A3-52B9-4C8B-8987-6E1802E9132E}"/>
              </a:ext>
            </a:extLst>
          </p:cNvPr>
          <p:cNvSpPr>
            <a:spLocks noChangeAspect="1"/>
          </p:cNvSpPr>
          <p:nvPr/>
        </p:nvSpPr>
        <p:spPr>
          <a:xfrm>
            <a:off x="6685407" y="1636427"/>
            <a:ext cx="161925" cy="164592"/>
          </a:xfrm>
          <a:prstGeom prst="ellipse">
            <a:avLst/>
          </a:prstGeom>
          <a:ln w="28575">
            <a:solidFill>
              <a:srgbClr val="FF0000"/>
            </a:solidFill>
          </a:ln>
        </p:spPr>
        <p:txBody>
          <a:bodyPr rtlCol="0" anchor="ctr"/>
          <a:lstStyle/>
          <a:p>
            <a:pPr algn="ctr"/>
            <a:endParaRPr lang="en-US"/>
          </a:p>
        </p:txBody>
      </p:sp>
      <p:sp>
        <p:nvSpPr>
          <p:cNvPr id="2134" name="Oval 2133">
            <a:extLst>
              <a:ext uri="{FF2B5EF4-FFF2-40B4-BE49-F238E27FC236}">
                <a16:creationId xmlns:a16="http://schemas.microsoft.com/office/drawing/2014/main" id="{B300C19E-7AB9-4896-8E98-80F5CCBDCC7E}"/>
              </a:ext>
            </a:extLst>
          </p:cNvPr>
          <p:cNvSpPr>
            <a:spLocks noChangeAspect="1"/>
          </p:cNvSpPr>
          <p:nvPr/>
        </p:nvSpPr>
        <p:spPr>
          <a:xfrm>
            <a:off x="6929755" y="1636427"/>
            <a:ext cx="161925" cy="164592"/>
          </a:xfrm>
          <a:prstGeom prst="ellipse">
            <a:avLst/>
          </a:prstGeom>
          <a:ln w="28575">
            <a:solidFill>
              <a:srgbClr val="FF0000"/>
            </a:solidFill>
          </a:ln>
        </p:spPr>
        <p:txBody>
          <a:bodyPr rtlCol="0" anchor="ctr"/>
          <a:lstStyle/>
          <a:p>
            <a:pPr algn="ctr"/>
            <a:endParaRPr lang="en-US"/>
          </a:p>
        </p:txBody>
      </p:sp>
      <p:sp>
        <p:nvSpPr>
          <p:cNvPr id="2147" name="Oval 2146">
            <a:extLst>
              <a:ext uri="{FF2B5EF4-FFF2-40B4-BE49-F238E27FC236}">
                <a16:creationId xmlns:a16="http://schemas.microsoft.com/office/drawing/2014/main" id="{BDA3907F-732B-4F2A-B55E-D0A5CE125921}"/>
              </a:ext>
            </a:extLst>
          </p:cNvPr>
          <p:cNvSpPr>
            <a:spLocks noChangeAspect="1"/>
          </p:cNvSpPr>
          <p:nvPr/>
        </p:nvSpPr>
        <p:spPr>
          <a:xfrm>
            <a:off x="1554099" y="1879093"/>
            <a:ext cx="161925" cy="164592"/>
          </a:xfrm>
          <a:prstGeom prst="ellipse">
            <a:avLst/>
          </a:prstGeom>
          <a:ln w="28575">
            <a:solidFill>
              <a:srgbClr val="FF0000"/>
            </a:solidFill>
          </a:ln>
        </p:spPr>
        <p:txBody>
          <a:bodyPr rtlCol="0" anchor="ctr"/>
          <a:lstStyle/>
          <a:p>
            <a:pPr algn="ctr"/>
            <a:endParaRPr lang="en-US"/>
          </a:p>
        </p:txBody>
      </p:sp>
      <p:sp>
        <p:nvSpPr>
          <p:cNvPr id="2148" name="Oval 2147">
            <a:extLst>
              <a:ext uri="{FF2B5EF4-FFF2-40B4-BE49-F238E27FC236}">
                <a16:creationId xmlns:a16="http://schemas.microsoft.com/office/drawing/2014/main" id="{FE24C5DE-73E9-4145-B594-AC216D3285BA}"/>
              </a:ext>
            </a:extLst>
          </p:cNvPr>
          <p:cNvSpPr>
            <a:spLocks noChangeAspect="1"/>
          </p:cNvSpPr>
          <p:nvPr/>
        </p:nvSpPr>
        <p:spPr>
          <a:xfrm>
            <a:off x="1798447" y="1879093"/>
            <a:ext cx="161925" cy="164592"/>
          </a:xfrm>
          <a:prstGeom prst="ellipse">
            <a:avLst/>
          </a:prstGeom>
          <a:ln w="28575">
            <a:solidFill>
              <a:srgbClr val="FF0000"/>
            </a:solidFill>
          </a:ln>
        </p:spPr>
        <p:txBody>
          <a:bodyPr rtlCol="0" anchor="ctr"/>
          <a:lstStyle/>
          <a:p>
            <a:pPr algn="ctr"/>
            <a:endParaRPr lang="en-US"/>
          </a:p>
        </p:txBody>
      </p:sp>
      <p:sp>
        <p:nvSpPr>
          <p:cNvPr id="2149" name="Oval 2148">
            <a:extLst>
              <a:ext uri="{FF2B5EF4-FFF2-40B4-BE49-F238E27FC236}">
                <a16:creationId xmlns:a16="http://schemas.microsoft.com/office/drawing/2014/main" id="{41CDF392-1B05-4866-9CC2-CE199C310D33}"/>
              </a:ext>
            </a:extLst>
          </p:cNvPr>
          <p:cNvSpPr>
            <a:spLocks noChangeAspect="1"/>
          </p:cNvSpPr>
          <p:nvPr/>
        </p:nvSpPr>
        <p:spPr>
          <a:xfrm>
            <a:off x="2042795" y="1879093"/>
            <a:ext cx="161925" cy="164592"/>
          </a:xfrm>
          <a:prstGeom prst="ellipse">
            <a:avLst/>
          </a:prstGeom>
          <a:ln w="28575">
            <a:solidFill>
              <a:srgbClr val="FF0000"/>
            </a:solidFill>
          </a:ln>
        </p:spPr>
        <p:txBody>
          <a:bodyPr rtlCol="0" anchor="ctr"/>
          <a:lstStyle/>
          <a:p>
            <a:pPr algn="ctr"/>
            <a:endParaRPr lang="en-US"/>
          </a:p>
        </p:txBody>
      </p:sp>
      <p:sp>
        <p:nvSpPr>
          <p:cNvPr id="2150" name="Oval 2149">
            <a:extLst>
              <a:ext uri="{FF2B5EF4-FFF2-40B4-BE49-F238E27FC236}">
                <a16:creationId xmlns:a16="http://schemas.microsoft.com/office/drawing/2014/main" id="{DA6152D6-FDD6-419E-A138-9B1EE3494370}"/>
              </a:ext>
            </a:extLst>
          </p:cNvPr>
          <p:cNvSpPr>
            <a:spLocks noChangeAspect="1"/>
          </p:cNvSpPr>
          <p:nvPr/>
        </p:nvSpPr>
        <p:spPr>
          <a:xfrm>
            <a:off x="2287143" y="1879093"/>
            <a:ext cx="161925" cy="164592"/>
          </a:xfrm>
          <a:prstGeom prst="ellipse">
            <a:avLst/>
          </a:prstGeom>
          <a:ln w="28575">
            <a:solidFill>
              <a:srgbClr val="FF0000"/>
            </a:solidFill>
          </a:ln>
        </p:spPr>
        <p:txBody>
          <a:bodyPr rtlCol="0" anchor="ctr"/>
          <a:lstStyle/>
          <a:p>
            <a:pPr algn="ctr"/>
            <a:endParaRPr lang="en-US"/>
          </a:p>
        </p:txBody>
      </p:sp>
      <p:sp>
        <p:nvSpPr>
          <p:cNvPr id="2155" name="Oval 2154">
            <a:extLst>
              <a:ext uri="{FF2B5EF4-FFF2-40B4-BE49-F238E27FC236}">
                <a16:creationId xmlns:a16="http://schemas.microsoft.com/office/drawing/2014/main" id="{91DDAA60-C1B3-4118-B1CD-4B4965F13750}"/>
              </a:ext>
            </a:extLst>
          </p:cNvPr>
          <p:cNvSpPr>
            <a:spLocks noChangeAspect="1"/>
          </p:cNvSpPr>
          <p:nvPr/>
        </p:nvSpPr>
        <p:spPr>
          <a:xfrm>
            <a:off x="3508883" y="1879093"/>
            <a:ext cx="161925" cy="164592"/>
          </a:xfrm>
          <a:prstGeom prst="ellipse">
            <a:avLst/>
          </a:prstGeom>
          <a:ln w="28575">
            <a:solidFill>
              <a:srgbClr val="FF0000"/>
            </a:solidFill>
          </a:ln>
        </p:spPr>
        <p:txBody>
          <a:bodyPr rtlCol="0" anchor="ctr"/>
          <a:lstStyle/>
          <a:p>
            <a:pPr algn="ctr"/>
            <a:endParaRPr lang="en-US"/>
          </a:p>
        </p:txBody>
      </p:sp>
      <p:sp>
        <p:nvSpPr>
          <p:cNvPr id="2168" name="Oval 2167">
            <a:extLst>
              <a:ext uri="{FF2B5EF4-FFF2-40B4-BE49-F238E27FC236}">
                <a16:creationId xmlns:a16="http://schemas.microsoft.com/office/drawing/2014/main" id="{62CDD33D-625A-4D15-9278-408ECAE1B7F3}"/>
              </a:ext>
            </a:extLst>
          </p:cNvPr>
          <p:cNvSpPr>
            <a:spLocks noChangeAspect="1"/>
          </p:cNvSpPr>
          <p:nvPr/>
        </p:nvSpPr>
        <p:spPr>
          <a:xfrm>
            <a:off x="3753231" y="1879093"/>
            <a:ext cx="161925" cy="164592"/>
          </a:xfrm>
          <a:prstGeom prst="ellipse">
            <a:avLst/>
          </a:prstGeom>
          <a:ln w="28575">
            <a:solidFill>
              <a:srgbClr val="FF0000"/>
            </a:solidFill>
          </a:ln>
        </p:spPr>
        <p:txBody>
          <a:bodyPr rtlCol="0" anchor="ctr"/>
          <a:lstStyle/>
          <a:p>
            <a:pPr algn="ctr"/>
            <a:endParaRPr lang="en-US"/>
          </a:p>
        </p:txBody>
      </p:sp>
      <p:sp>
        <p:nvSpPr>
          <p:cNvPr id="2169" name="Oval 2168">
            <a:extLst>
              <a:ext uri="{FF2B5EF4-FFF2-40B4-BE49-F238E27FC236}">
                <a16:creationId xmlns:a16="http://schemas.microsoft.com/office/drawing/2014/main" id="{ADC8A449-52FF-4889-B31F-15DB2DF59CAE}"/>
              </a:ext>
            </a:extLst>
          </p:cNvPr>
          <p:cNvSpPr>
            <a:spLocks noChangeAspect="1"/>
          </p:cNvSpPr>
          <p:nvPr/>
        </p:nvSpPr>
        <p:spPr>
          <a:xfrm>
            <a:off x="3997579" y="1879093"/>
            <a:ext cx="161925" cy="164592"/>
          </a:xfrm>
          <a:prstGeom prst="ellipse">
            <a:avLst/>
          </a:prstGeom>
          <a:ln w="28575">
            <a:solidFill>
              <a:srgbClr val="FF0000"/>
            </a:solidFill>
          </a:ln>
        </p:spPr>
        <p:txBody>
          <a:bodyPr rtlCol="0" anchor="ctr"/>
          <a:lstStyle/>
          <a:p>
            <a:pPr algn="ctr"/>
            <a:endParaRPr lang="en-US"/>
          </a:p>
        </p:txBody>
      </p:sp>
      <p:sp>
        <p:nvSpPr>
          <p:cNvPr id="2175" name="Oval 2174">
            <a:extLst>
              <a:ext uri="{FF2B5EF4-FFF2-40B4-BE49-F238E27FC236}">
                <a16:creationId xmlns:a16="http://schemas.microsoft.com/office/drawing/2014/main" id="{D8B07C0F-C70D-4782-9616-F8367A27CDD4}"/>
              </a:ext>
            </a:extLst>
          </p:cNvPr>
          <p:cNvSpPr>
            <a:spLocks noChangeAspect="1"/>
          </p:cNvSpPr>
          <p:nvPr/>
        </p:nvSpPr>
        <p:spPr>
          <a:xfrm>
            <a:off x="5463667" y="1879093"/>
            <a:ext cx="161925" cy="164592"/>
          </a:xfrm>
          <a:prstGeom prst="ellipse">
            <a:avLst/>
          </a:prstGeom>
          <a:ln w="28575">
            <a:solidFill>
              <a:srgbClr val="FF0000"/>
            </a:solidFill>
          </a:ln>
        </p:spPr>
        <p:txBody>
          <a:bodyPr rtlCol="0" anchor="ctr"/>
          <a:lstStyle/>
          <a:p>
            <a:pPr algn="ctr"/>
            <a:endParaRPr lang="en-US"/>
          </a:p>
        </p:txBody>
      </p:sp>
      <p:sp>
        <p:nvSpPr>
          <p:cNvPr id="2194" name="Oval 2193">
            <a:extLst>
              <a:ext uri="{FF2B5EF4-FFF2-40B4-BE49-F238E27FC236}">
                <a16:creationId xmlns:a16="http://schemas.microsoft.com/office/drawing/2014/main" id="{99EE1AA5-4C62-4B0F-9B1A-7B165F85093D}"/>
              </a:ext>
            </a:extLst>
          </p:cNvPr>
          <p:cNvSpPr>
            <a:spLocks noChangeAspect="1"/>
          </p:cNvSpPr>
          <p:nvPr/>
        </p:nvSpPr>
        <p:spPr>
          <a:xfrm>
            <a:off x="4974971" y="1879093"/>
            <a:ext cx="161925" cy="164592"/>
          </a:xfrm>
          <a:prstGeom prst="ellipse">
            <a:avLst/>
          </a:prstGeom>
          <a:ln w="28575">
            <a:solidFill>
              <a:srgbClr val="FF0000"/>
            </a:solidFill>
          </a:ln>
        </p:spPr>
        <p:txBody>
          <a:bodyPr rtlCol="0" anchor="ctr"/>
          <a:lstStyle/>
          <a:p>
            <a:pPr algn="ctr"/>
            <a:endParaRPr lang="en-US"/>
          </a:p>
        </p:txBody>
      </p:sp>
      <p:sp>
        <p:nvSpPr>
          <p:cNvPr id="2195" name="Oval 2194">
            <a:extLst>
              <a:ext uri="{FF2B5EF4-FFF2-40B4-BE49-F238E27FC236}">
                <a16:creationId xmlns:a16="http://schemas.microsoft.com/office/drawing/2014/main" id="{9785072F-525B-4E19-BA72-9FE701202B6B}"/>
              </a:ext>
            </a:extLst>
          </p:cNvPr>
          <p:cNvSpPr>
            <a:spLocks noChangeAspect="1"/>
          </p:cNvSpPr>
          <p:nvPr/>
        </p:nvSpPr>
        <p:spPr>
          <a:xfrm>
            <a:off x="5219319" y="1879093"/>
            <a:ext cx="161925" cy="164592"/>
          </a:xfrm>
          <a:prstGeom prst="ellipse">
            <a:avLst/>
          </a:prstGeom>
          <a:ln w="28575">
            <a:solidFill>
              <a:srgbClr val="FF0000"/>
            </a:solidFill>
          </a:ln>
        </p:spPr>
        <p:txBody>
          <a:bodyPr rtlCol="0" anchor="ctr"/>
          <a:lstStyle/>
          <a:p>
            <a:pPr algn="ctr"/>
            <a:endParaRPr lang="en-US"/>
          </a:p>
        </p:txBody>
      </p:sp>
      <p:sp>
        <p:nvSpPr>
          <p:cNvPr id="2214" name="Oval 2213">
            <a:extLst>
              <a:ext uri="{FF2B5EF4-FFF2-40B4-BE49-F238E27FC236}">
                <a16:creationId xmlns:a16="http://schemas.microsoft.com/office/drawing/2014/main" id="{85646688-1506-4D8E-9ABA-F6E6CB7202F9}"/>
              </a:ext>
            </a:extLst>
          </p:cNvPr>
          <p:cNvSpPr>
            <a:spLocks noChangeAspect="1"/>
          </p:cNvSpPr>
          <p:nvPr/>
        </p:nvSpPr>
        <p:spPr>
          <a:xfrm>
            <a:off x="6685407" y="1879093"/>
            <a:ext cx="161925" cy="164592"/>
          </a:xfrm>
          <a:prstGeom prst="ellipse">
            <a:avLst/>
          </a:prstGeom>
          <a:ln w="28575">
            <a:solidFill>
              <a:srgbClr val="FF0000"/>
            </a:solidFill>
          </a:ln>
        </p:spPr>
        <p:txBody>
          <a:bodyPr rtlCol="0" anchor="ctr"/>
          <a:lstStyle/>
          <a:p>
            <a:pPr algn="ctr"/>
            <a:endParaRPr lang="en-US"/>
          </a:p>
        </p:txBody>
      </p:sp>
      <p:sp>
        <p:nvSpPr>
          <p:cNvPr id="2215" name="Oval 2214">
            <a:extLst>
              <a:ext uri="{FF2B5EF4-FFF2-40B4-BE49-F238E27FC236}">
                <a16:creationId xmlns:a16="http://schemas.microsoft.com/office/drawing/2014/main" id="{F48E5935-1C42-43FD-B068-39C5DE0BDDD3}"/>
              </a:ext>
            </a:extLst>
          </p:cNvPr>
          <p:cNvSpPr>
            <a:spLocks noChangeAspect="1"/>
          </p:cNvSpPr>
          <p:nvPr/>
        </p:nvSpPr>
        <p:spPr>
          <a:xfrm>
            <a:off x="6929755" y="1879093"/>
            <a:ext cx="161925" cy="164592"/>
          </a:xfrm>
          <a:prstGeom prst="ellipse">
            <a:avLst/>
          </a:prstGeom>
          <a:ln w="28575">
            <a:solidFill>
              <a:srgbClr val="FF0000"/>
            </a:solidFill>
          </a:ln>
        </p:spPr>
        <p:txBody>
          <a:bodyPr rtlCol="0" anchor="ctr"/>
          <a:lstStyle/>
          <a:p>
            <a:pPr algn="ctr"/>
            <a:endParaRPr lang="en-US"/>
          </a:p>
        </p:txBody>
      </p:sp>
      <p:sp>
        <p:nvSpPr>
          <p:cNvPr id="2218" name="Oval 2217">
            <a:extLst>
              <a:ext uri="{FF2B5EF4-FFF2-40B4-BE49-F238E27FC236}">
                <a16:creationId xmlns:a16="http://schemas.microsoft.com/office/drawing/2014/main" id="{8276ACF0-4DD5-4BFD-89C5-840AB02D2EFC}"/>
              </a:ext>
            </a:extLst>
          </p:cNvPr>
          <p:cNvSpPr>
            <a:spLocks noChangeAspect="1"/>
          </p:cNvSpPr>
          <p:nvPr/>
        </p:nvSpPr>
        <p:spPr>
          <a:xfrm>
            <a:off x="1554099" y="2121759"/>
            <a:ext cx="161925" cy="164592"/>
          </a:xfrm>
          <a:prstGeom prst="ellipse">
            <a:avLst/>
          </a:prstGeom>
          <a:ln w="28575">
            <a:solidFill>
              <a:srgbClr val="FF0000"/>
            </a:solidFill>
          </a:ln>
        </p:spPr>
        <p:txBody>
          <a:bodyPr rtlCol="0" anchor="ctr"/>
          <a:lstStyle/>
          <a:p>
            <a:pPr algn="ctr"/>
            <a:endParaRPr lang="en-US"/>
          </a:p>
        </p:txBody>
      </p:sp>
      <p:sp>
        <p:nvSpPr>
          <p:cNvPr id="2219" name="Oval 2218">
            <a:extLst>
              <a:ext uri="{FF2B5EF4-FFF2-40B4-BE49-F238E27FC236}">
                <a16:creationId xmlns:a16="http://schemas.microsoft.com/office/drawing/2014/main" id="{54DA8C02-4499-47D4-8835-180921A1E392}"/>
              </a:ext>
            </a:extLst>
          </p:cNvPr>
          <p:cNvSpPr>
            <a:spLocks noChangeAspect="1"/>
          </p:cNvSpPr>
          <p:nvPr/>
        </p:nvSpPr>
        <p:spPr>
          <a:xfrm>
            <a:off x="1798447" y="2121759"/>
            <a:ext cx="161925" cy="164592"/>
          </a:xfrm>
          <a:prstGeom prst="ellipse">
            <a:avLst/>
          </a:prstGeom>
          <a:ln w="28575">
            <a:solidFill>
              <a:srgbClr val="FF0000"/>
            </a:solidFill>
          </a:ln>
        </p:spPr>
        <p:txBody>
          <a:bodyPr rtlCol="0" anchor="ctr"/>
          <a:lstStyle/>
          <a:p>
            <a:pPr algn="ctr"/>
            <a:endParaRPr lang="en-US"/>
          </a:p>
        </p:txBody>
      </p:sp>
      <p:sp>
        <p:nvSpPr>
          <p:cNvPr id="2220" name="Oval 2219">
            <a:extLst>
              <a:ext uri="{FF2B5EF4-FFF2-40B4-BE49-F238E27FC236}">
                <a16:creationId xmlns:a16="http://schemas.microsoft.com/office/drawing/2014/main" id="{C3DD9D0F-87D1-4E0B-8BC2-A4AEF0FDE02E}"/>
              </a:ext>
            </a:extLst>
          </p:cNvPr>
          <p:cNvSpPr>
            <a:spLocks noChangeAspect="1"/>
          </p:cNvSpPr>
          <p:nvPr/>
        </p:nvSpPr>
        <p:spPr>
          <a:xfrm>
            <a:off x="2042795" y="2121759"/>
            <a:ext cx="161925" cy="164592"/>
          </a:xfrm>
          <a:prstGeom prst="ellipse">
            <a:avLst/>
          </a:prstGeom>
          <a:ln w="28575">
            <a:solidFill>
              <a:srgbClr val="FF0000"/>
            </a:solidFill>
          </a:ln>
        </p:spPr>
        <p:txBody>
          <a:bodyPr rtlCol="0" anchor="ctr"/>
          <a:lstStyle/>
          <a:p>
            <a:pPr algn="ctr"/>
            <a:endParaRPr lang="en-US"/>
          </a:p>
        </p:txBody>
      </p:sp>
      <p:sp>
        <p:nvSpPr>
          <p:cNvPr id="2222" name="Oval 2221">
            <a:extLst>
              <a:ext uri="{FF2B5EF4-FFF2-40B4-BE49-F238E27FC236}">
                <a16:creationId xmlns:a16="http://schemas.microsoft.com/office/drawing/2014/main" id="{0717869A-588A-4EFB-9957-51E0B8CD7E8B}"/>
              </a:ext>
            </a:extLst>
          </p:cNvPr>
          <p:cNvSpPr>
            <a:spLocks noChangeAspect="1"/>
          </p:cNvSpPr>
          <p:nvPr/>
        </p:nvSpPr>
        <p:spPr>
          <a:xfrm>
            <a:off x="2531491" y="2121759"/>
            <a:ext cx="161925" cy="164592"/>
          </a:xfrm>
          <a:prstGeom prst="ellipse">
            <a:avLst/>
          </a:prstGeom>
          <a:ln w="28575">
            <a:solidFill>
              <a:srgbClr val="FF0000"/>
            </a:solidFill>
          </a:ln>
        </p:spPr>
        <p:txBody>
          <a:bodyPr rtlCol="0" anchor="ctr"/>
          <a:lstStyle/>
          <a:p>
            <a:pPr algn="ctr"/>
            <a:endParaRPr lang="en-US"/>
          </a:p>
        </p:txBody>
      </p:sp>
      <p:sp>
        <p:nvSpPr>
          <p:cNvPr id="2225" name="Oval 2224">
            <a:extLst>
              <a:ext uri="{FF2B5EF4-FFF2-40B4-BE49-F238E27FC236}">
                <a16:creationId xmlns:a16="http://schemas.microsoft.com/office/drawing/2014/main" id="{5EC2E586-6542-424D-966F-7FDE9FF855FC}"/>
              </a:ext>
            </a:extLst>
          </p:cNvPr>
          <p:cNvSpPr>
            <a:spLocks noChangeAspect="1"/>
          </p:cNvSpPr>
          <p:nvPr/>
        </p:nvSpPr>
        <p:spPr>
          <a:xfrm>
            <a:off x="1309751" y="2121759"/>
            <a:ext cx="161925" cy="164592"/>
          </a:xfrm>
          <a:prstGeom prst="ellipse">
            <a:avLst/>
          </a:prstGeom>
          <a:ln w="28575">
            <a:solidFill>
              <a:srgbClr val="FF0000"/>
            </a:solidFill>
          </a:ln>
        </p:spPr>
        <p:txBody>
          <a:bodyPr rtlCol="0" anchor="ctr"/>
          <a:lstStyle/>
          <a:p>
            <a:pPr algn="ctr"/>
            <a:endParaRPr lang="en-US"/>
          </a:p>
        </p:txBody>
      </p:sp>
      <p:sp>
        <p:nvSpPr>
          <p:cNvPr id="2227" name="Oval 2226">
            <a:extLst>
              <a:ext uri="{FF2B5EF4-FFF2-40B4-BE49-F238E27FC236}">
                <a16:creationId xmlns:a16="http://schemas.microsoft.com/office/drawing/2014/main" id="{CCC67627-E64A-49B9-BAC9-BCC8A5FBB6A7}"/>
              </a:ext>
            </a:extLst>
          </p:cNvPr>
          <p:cNvSpPr>
            <a:spLocks noChangeAspect="1"/>
          </p:cNvSpPr>
          <p:nvPr/>
        </p:nvSpPr>
        <p:spPr>
          <a:xfrm>
            <a:off x="3753231" y="2121759"/>
            <a:ext cx="161925" cy="164592"/>
          </a:xfrm>
          <a:prstGeom prst="ellipse">
            <a:avLst/>
          </a:prstGeom>
          <a:ln w="28575">
            <a:solidFill>
              <a:srgbClr val="FF0000"/>
            </a:solidFill>
          </a:ln>
        </p:spPr>
        <p:txBody>
          <a:bodyPr rtlCol="0" anchor="ctr"/>
          <a:lstStyle/>
          <a:p>
            <a:pPr algn="ctr"/>
            <a:endParaRPr lang="en-US"/>
          </a:p>
        </p:txBody>
      </p:sp>
      <p:sp>
        <p:nvSpPr>
          <p:cNvPr id="2228" name="Oval 2227">
            <a:extLst>
              <a:ext uri="{FF2B5EF4-FFF2-40B4-BE49-F238E27FC236}">
                <a16:creationId xmlns:a16="http://schemas.microsoft.com/office/drawing/2014/main" id="{F3B6EC07-8D3D-4C1B-BB4D-D708B8F9E40A}"/>
              </a:ext>
            </a:extLst>
          </p:cNvPr>
          <p:cNvSpPr>
            <a:spLocks noChangeAspect="1"/>
          </p:cNvSpPr>
          <p:nvPr/>
        </p:nvSpPr>
        <p:spPr>
          <a:xfrm>
            <a:off x="3997579" y="2121759"/>
            <a:ext cx="161925" cy="164592"/>
          </a:xfrm>
          <a:prstGeom prst="ellipse">
            <a:avLst/>
          </a:prstGeom>
          <a:ln w="28575">
            <a:solidFill>
              <a:srgbClr val="FF0000"/>
            </a:solidFill>
          </a:ln>
        </p:spPr>
        <p:txBody>
          <a:bodyPr rtlCol="0" anchor="ctr"/>
          <a:lstStyle/>
          <a:p>
            <a:pPr algn="ctr"/>
            <a:endParaRPr lang="en-US"/>
          </a:p>
        </p:txBody>
      </p:sp>
      <p:sp>
        <p:nvSpPr>
          <p:cNvPr id="2230" name="Oval 2229">
            <a:extLst>
              <a:ext uri="{FF2B5EF4-FFF2-40B4-BE49-F238E27FC236}">
                <a16:creationId xmlns:a16="http://schemas.microsoft.com/office/drawing/2014/main" id="{C98A230C-4233-4D34-81A9-228DADEFB1B9}"/>
              </a:ext>
            </a:extLst>
          </p:cNvPr>
          <p:cNvSpPr>
            <a:spLocks noChangeAspect="1"/>
          </p:cNvSpPr>
          <p:nvPr/>
        </p:nvSpPr>
        <p:spPr>
          <a:xfrm>
            <a:off x="4486275" y="2121759"/>
            <a:ext cx="161925" cy="164592"/>
          </a:xfrm>
          <a:prstGeom prst="ellipse">
            <a:avLst/>
          </a:prstGeom>
          <a:ln w="28575">
            <a:solidFill>
              <a:srgbClr val="FF0000"/>
            </a:solidFill>
          </a:ln>
        </p:spPr>
        <p:txBody>
          <a:bodyPr rtlCol="0" anchor="ctr"/>
          <a:lstStyle/>
          <a:p>
            <a:pPr algn="ctr"/>
            <a:endParaRPr lang="en-US"/>
          </a:p>
        </p:txBody>
      </p:sp>
      <p:sp>
        <p:nvSpPr>
          <p:cNvPr id="2231" name="Oval 2230">
            <a:extLst>
              <a:ext uri="{FF2B5EF4-FFF2-40B4-BE49-F238E27FC236}">
                <a16:creationId xmlns:a16="http://schemas.microsoft.com/office/drawing/2014/main" id="{C12B60BF-201D-4F48-BD57-CE581578DA0D}"/>
              </a:ext>
            </a:extLst>
          </p:cNvPr>
          <p:cNvSpPr>
            <a:spLocks noChangeAspect="1"/>
          </p:cNvSpPr>
          <p:nvPr/>
        </p:nvSpPr>
        <p:spPr>
          <a:xfrm>
            <a:off x="2775839" y="2121759"/>
            <a:ext cx="161925" cy="164592"/>
          </a:xfrm>
          <a:prstGeom prst="ellipse">
            <a:avLst/>
          </a:prstGeom>
          <a:ln w="28575">
            <a:solidFill>
              <a:srgbClr val="FF0000"/>
            </a:solidFill>
          </a:ln>
        </p:spPr>
        <p:txBody>
          <a:bodyPr rtlCol="0" anchor="ctr"/>
          <a:lstStyle/>
          <a:p>
            <a:pPr algn="ctr"/>
            <a:endParaRPr lang="en-US"/>
          </a:p>
        </p:txBody>
      </p:sp>
      <p:sp>
        <p:nvSpPr>
          <p:cNvPr id="2232" name="Oval 2231">
            <a:extLst>
              <a:ext uri="{FF2B5EF4-FFF2-40B4-BE49-F238E27FC236}">
                <a16:creationId xmlns:a16="http://schemas.microsoft.com/office/drawing/2014/main" id="{ACF619D2-0FF3-4133-BF4C-90403235356B}"/>
              </a:ext>
            </a:extLst>
          </p:cNvPr>
          <p:cNvSpPr>
            <a:spLocks noChangeAspect="1"/>
          </p:cNvSpPr>
          <p:nvPr/>
        </p:nvSpPr>
        <p:spPr>
          <a:xfrm>
            <a:off x="3020187" y="2121759"/>
            <a:ext cx="161925" cy="164592"/>
          </a:xfrm>
          <a:prstGeom prst="ellipse">
            <a:avLst/>
          </a:prstGeom>
          <a:ln w="28575">
            <a:solidFill>
              <a:srgbClr val="FF0000"/>
            </a:solidFill>
          </a:ln>
        </p:spPr>
        <p:txBody>
          <a:bodyPr rtlCol="0" anchor="ctr"/>
          <a:lstStyle/>
          <a:p>
            <a:pPr algn="ctr"/>
            <a:endParaRPr lang="en-US"/>
          </a:p>
        </p:txBody>
      </p:sp>
      <p:sp>
        <p:nvSpPr>
          <p:cNvPr id="2233" name="Oval 2232">
            <a:extLst>
              <a:ext uri="{FF2B5EF4-FFF2-40B4-BE49-F238E27FC236}">
                <a16:creationId xmlns:a16="http://schemas.microsoft.com/office/drawing/2014/main" id="{FF9E6EE6-4D69-425D-B2E2-6948409D77B3}"/>
              </a:ext>
            </a:extLst>
          </p:cNvPr>
          <p:cNvSpPr>
            <a:spLocks noChangeAspect="1"/>
          </p:cNvSpPr>
          <p:nvPr/>
        </p:nvSpPr>
        <p:spPr>
          <a:xfrm>
            <a:off x="3264535" y="2121759"/>
            <a:ext cx="161925" cy="164592"/>
          </a:xfrm>
          <a:prstGeom prst="ellipse">
            <a:avLst/>
          </a:prstGeom>
          <a:ln w="28575">
            <a:solidFill>
              <a:srgbClr val="FF0000"/>
            </a:solidFill>
          </a:ln>
        </p:spPr>
        <p:txBody>
          <a:bodyPr rtlCol="0" anchor="ctr"/>
          <a:lstStyle/>
          <a:p>
            <a:pPr algn="ctr"/>
            <a:endParaRPr lang="en-US"/>
          </a:p>
        </p:txBody>
      </p:sp>
      <p:sp>
        <p:nvSpPr>
          <p:cNvPr id="2235" name="Oval 2234">
            <a:extLst>
              <a:ext uri="{FF2B5EF4-FFF2-40B4-BE49-F238E27FC236}">
                <a16:creationId xmlns:a16="http://schemas.microsoft.com/office/drawing/2014/main" id="{18503033-4939-4E78-8BCA-A1D1D2BA92D3}"/>
              </a:ext>
            </a:extLst>
          </p:cNvPr>
          <p:cNvSpPr>
            <a:spLocks noChangeAspect="1"/>
          </p:cNvSpPr>
          <p:nvPr/>
        </p:nvSpPr>
        <p:spPr>
          <a:xfrm>
            <a:off x="5708015" y="2121759"/>
            <a:ext cx="161925" cy="164592"/>
          </a:xfrm>
          <a:prstGeom prst="ellipse">
            <a:avLst/>
          </a:prstGeom>
          <a:ln w="28575">
            <a:solidFill>
              <a:srgbClr val="FF0000"/>
            </a:solidFill>
          </a:ln>
        </p:spPr>
        <p:txBody>
          <a:bodyPr rtlCol="0" anchor="ctr"/>
          <a:lstStyle/>
          <a:p>
            <a:pPr algn="ctr"/>
            <a:endParaRPr lang="en-US"/>
          </a:p>
        </p:txBody>
      </p:sp>
      <p:sp>
        <p:nvSpPr>
          <p:cNvPr id="2236" name="Oval 2235">
            <a:extLst>
              <a:ext uri="{FF2B5EF4-FFF2-40B4-BE49-F238E27FC236}">
                <a16:creationId xmlns:a16="http://schemas.microsoft.com/office/drawing/2014/main" id="{064A2227-A5EC-4083-8E90-9D891DD4D236}"/>
              </a:ext>
            </a:extLst>
          </p:cNvPr>
          <p:cNvSpPr>
            <a:spLocks noChangeAspect="1"/>
          </p:cNvSpPr>
          <p:nvPr/>
        </p:nvSpPr>
        <p:spPr>
          <a:xfrm>
            <a:off x="5952363" y="2121759"/>
            <a:ext cx="161925" cy="164592"/>
          </a:xfrm>
          <a:prstGeom prst="ellipse">
            <a:avLst/>
          </a:prstGeom>
          <a:ln w="28575">
            <a:solidFill>
              <a:srgbClr val="FF0000"/>
            </a:solidFill>
          </a:ln>
        </p:spPr>
        <p:txBody>
          <a:bodyPr rtlCol="0" anchor="ctr"/>
          <a:lstStyle/>
          <a:p>
            <a:pPr algn="ctr"/>
            <a:endParaRPr lang="en-US"/>
          </a:p>
        </p:txBody>
      </p:sp>
      <p:sp>
        <p:nvSpPr>
          <p:cNvPr id="2237" name="Oval 2236">
            <a:extLst>
              <a:ext uri="{FF2B5EF4-FFF2-40B4-BE49-F238E27FC236}">
                <a16:creationId xmlns:a16="http://schemas.microsoft.com/office/drawing/2014/main" id="{8B93C579-BDBB-4817-B7A5-ECD75C11E482}"/>
              </a:ext>
            </a:extLst>
          </p:cNvPr>
          <p:cNvSpPr>
            <a:spLocks noChangeAspect="1"/>
          </p:cNvSpPr>
          <p:nvPr/>
        </p:nvSpPr>
        <p:spPr>
          <a:xfrm>
            <a:off x="6196711" y="2121759"/>
            <a:ext cx="161925" cy="164592"/>
          </a:xfrm>
          <a:prstGeom prst="ellipse">
            <a:avLst/>
          </a:prstGeom>
          <a:ln w="28575">
            <a:solidFill>
              <a:srgbClr val="FF0000"/>
            </a:solidFill>
          </a:ln>
        </p:spPr>
        <p:txBody>
          <a:bodyPr rtlCol="0" anchor="ctr"/>
          <a:lstStyle/>
          <a:p>
            <a:pPr algn="ctr"/>
            <a:endParaRPr lang="en-US"/>
          </a:p>
        </p:txBody>
      </p:sp>
      <p:sp>
        <p:nvSpPr>
          <p:cNvPr id="2240" name="Oval 2239">
            <a:extLst>
              <a:ext uri="{FF2B5EF4-FFF2-40B4-BE49-F238E27FC236}">
                <a16:creationId xmlns:a16="http://schemas.microsoft.com/office/drawing/2014/main" id="{86AFE3BC-FB6C-4D0D-89BC-F4556122A1C0}"/>
              </a:ext>
            </a:extLst>
          </p:cNvPr>
          <p:cNvSpPr>
            <a:spLocks noChangeAspect="1"/>
          </p:cNvSpPr>
          <p:nvPr/>
        </p:nvSpPr>
        <p:spPr>
          <a:xfrm>
            <a:off x="6441059" y="2121759"/>
            <a:ext cx="161925" cy="164592"/>
          </a:xfrm>
          <a:prstGeom prst="ellipse">
            <a:avLst/>
          </a:prstGeom>
          <a:ln w="28575">
            <a:solidFill>
              <a:srgbClr val="FF0000"/>
            </a:solidFill>
          </a:ln>
        </p:spPr>
        <p:txBody>
          <a:bodyPr rtlCol="0" anchor="ctr"/>
          <a:lstStyle/>
          <a:p>
            <a:pPr algn="ctr"/>
            <a:endParaRPr lang="en-US"/>
          </a:p>
        </p:txBody>
      </p:sp>
      <p:sp>
        <p:nvSpPr>
          <p:cNvPr id="2242" name="Oval 2241">
            <a:extLst>
              <a:ext uri="{FF2B5EF4-FFF2-40B4-BE49-F238E27FC236}">
                <a16:creationId xmlns:a16="http://schemas.microsoft.com/office/drawing/2014/main" id="{0D2EB193-5ADF-44CA-B46F-067578206165}"/>
              </a:ext>
            </a:extLst>
          </p:cNvPr>
          <p:cNvSpPr>
            <a:spLocks noChangeAspect="1"/>
          </p:cNvSpPr>
          <p:nvPr/>
        </p:nvSpPr>
        <p:spPr>
          <a:xfrm>
            <a:off x="4974971" y="2121759"/>
            <a:ext cx="161925" cy="164592"/>
          </a:xfrm>
          <a:prstGeom prst="ellipse">
            <a:avLst/>
          </a:prstGeom>
          <a:ln w="28575">
            <a:solidFill>
              <a:srgbClr val="FF0000"/>
            </a:solidFill>
          </a:ln>
        </p:spPr>
        <p:txBody>
          <a:bodyPr rtlCol="0" anchor="ctr"/>
          <a:lstStyle/>
          <a:p>
            <a:pPr algn="ctr"/>
            <a:endParaRPr lang="en-US"/>
          </a:p>
        </p:txBody>
      </p:sp>
      <p:sp>
        <p:nvSpPr>
          <p:cNvPr id="2243" name="Oval 2242">
            <a:extLst>
              <a:ext uri="{FF2B5EF4-FFF2-40B4-BE49-F238E27FC236}">
                <a16:creationId xmlns:a16="http://schemas.microsoft.com/office/drawing/2014/main" id="{0F994583-E14B-41B8-B72B-F92A4E4ECA51}"/>
              </a:ext>
            </a:extLst>
          </p:cNvPr>
          <p:cNvSpPr>
            <a:spLocks noChangeAspect="1"/>
          </p:cNvSpPr>
          <p:nvPr/>
        </p:nvSpPr>
        <p:spPr>
          <a:xfrm>
            <a:off x="5219319" y="2121759"/>
            <a:ext cx="161925" cy="164592"/>
          </a:xfrm>
          <a:prstGeom prst="ellipse">
            <a:avLst/>
          </a:prstGeom>
          <a:ln w="28575">
            <a:solidFill>
              <a:srgbClr val="FF0000"/>
            </a:solidFill>
          </a:ln>
        </p:spPr>
        <p:txBody>
          <a:bodyPr rtlCol="0" anchor="ctr"/>
          <a:lstStyle/>
          <a:p>
            <a:pPr algn="ctr"/>
            <a:endParaRPr lang="en-US"/>
          </a:p>
        </p:txBody>
      </p:sp>
      <p:sp>
        <p:nvSpPr>
          <p:cNvPr id="2249" name="Oval 2248">
            <a:extLst>
              <a:ext uri="{FF2B5EF4-FFF2-40B4-BE49-F238E27FC236}">
                <a16:creationId xmlns:a16="http://schemas.microsoft.com/office/drawing/2014/main" id="{06258841-8319-4390-B8E2-BE0FDE335547}"/>
              </a:ext>
            </a:extLst>
          </p:cNvPr>
          <p:cNvSpPr>
            <a:spLocks noChangeAspect="1"/>
          </p:cNvSpPr>
          <p:nvPr/>
        </p:nvSpPr>
        <p:spPr>
          <a:xfrm>
            <a:off x="6929755" y="2121759"/>
            <a:ext cx="161925" cy="164592"/>
          </a:xfrm>
          <a:prstGeom prst="ellipse">
            <a:avLst/>
          </a:prstGeom>
          <a:ln w="28575">
            <a:solidFill>
              <a:srgbClr val="FF0000"/>
            </a:solidFill>
          </a:ln>
        </p:spPr>
        <p:txBody>
          <a:bodyPr rtlCol="0" anchor="ctr"/>
          <a:lstStyle/>
          <a:p>
            <a:pPr algn="ctr"/>
            <a:endParaRPr lang="en-US"/>
          </a:p>
        </p:txBody>
      </p:sp>
      <p:sp>
        <p:nvSpPr>
          <p:cNvPr id="2252" name="Oval 2251">
            <a:extLst>
              <a:ext uri="{FF2B5EF4-FFF2-40B4-BE49-F238E27FC236}">
                <a16:creationId xmlns:a16="http://schemas.microsoft.com/office/drawing/2014/main" id="{4D89BCAA-A448-4D26-8005-6A7E0E35B7D6}"/>
              </a:ext>
            </a:extLst>
          </p:cNvPr>
          <p:cNvSpPr>
            <a:spLocks noChangeAspect="1"/>
          </p:cNvSpPr>
          <p:nvPr/>
        </p:nvSpPr>
        <p:spPr>
          <a:xfrm>
            <a:off x="1554099" y="2364425"/>
            <a:ext cx="161925" cy="164592"/>
          </a:xfrm>
          <a:prstGeom prst="ellipse">
            <a:avLst/>
          </a:prstGeom>
          <a:ln w="28575">
            <a:solidFill>
              <a:srgbClr val="FF0000"/>
            </a:solidFill>
          </a:ln>
        </p:spPr>
        <p:txBody>
          <a:bodyPr rtlCol="0" anchor="ctr"/>
          <a:lstStyle/>
          <a:p>
            <a:pPr algn="ctr"/>
            <a:endParaRPr lang="en-US"/>
          </a:p>
        </p:txBody>
      </p:sp>
      <p:sp>
        <p:nvSpPr>
          <p:cNvPr id="2253" name="Oval 2252">
            <a:extLst>
              <a:ext uri="{FF2B5EF4-FFF2-40B4-BE49-F238E27FC236}">
                <a16:creationId xmlns:a16="http://schemas.microsoft.com/office/drawing/2014/main" id="{FD09823B-FDBF-4AB8-9351-57F893C9882F}"/>
              </a:ext>
            </a:extLst>
          </p:cNvPr>
          <p:cNvSpPr>
            <a:spLocks noChangeAspect="1"/>
          </p:cNvSpPr>
          <p:nvPr/>
        </p:nvSpPr>
        <p:spPr>
          <a:xfrm>
            <a:off x="1798447" y="2364425"/>
            <a:ext cx="161925" cy="164592"/>
          </a:xfrm>
          <a:prstGeom prst="ellipse">
            <a:avLst/>
          </a:prstGeom>
          <a:ln w="28575">
            <a:solidFill>
              <a:srgbClr val="FF0000"/>
            </a:solidFill>
          </a:ln>
        </p:spPr>
        <p:txBody>
          <a:bodyPr rtlCol="0" anchor="ctr"/>
          <a:lstStyle/>
          <a:p>
            <a:pPr algn="ctr"/>
            <a:endParaRPr lang="en-US"/>
          </a:p>
        </p:txBody>
      </p:sp>
      <p:sp>
        <p:nvSpPr>
          <p:cNvPr id="2254" name="Oval 2253">
            <a:extLst>
              <a:ext uri="{FF2B5EF4-FFF2-40B4-BE49-F238E27FC236}">
                <a16:creationId xmlns:a16="http://schemas.microsoft.com/office/drawing/2014/main" id="{4ECD7340-D250-4174-AC50-847DF9BFA6F9}"/>
              </a:ext>
            </a:extLst>
          </p:cNvPr>
          <p:cNvSpPr>
            <a:spLocks noChangeAspect="1"/>
          </p:cNvSpPr>
          <p:nvPr/>
        </p:nvSpPr>
        <p:spPr>
          <a:xfrm>
            <a:off x="2042795" y="2364425"/>
            <a:ext cx="161925" cy="164592"/>
          </a:xfrm>
          <a:prstGeom prst="ellipse">
            <a:avLst/>
          </a:prstGeom>
          <a:ln w="28575">
            <a:solidFill>
              <a:srgbClr val="FF0000"/>
            </a:solidFill>
          </a:ln>
        </p:spPr>
        <p:txBody>
          <a:bodyPr rtlCol="0" anchor="ctr"/>
          <a:lstStyle/>
          <a:p>
            <a:pPr algn="ctr"/>
            <a:endParaRPr lang="en-US"/>
          </a:p>
        </p:txBody>
      </p:sp>
      <p:sp>
        <p:nvSpPr>
          <p:cNvPr id="2256" name="Oval 2255">
            <a:extLst>
              <a:ext uri="{FF2B5EF4-FFF2-40B4-BE49-F238E27FC236}">
                <a16:creationId xmlns:a16="http://schemas.microsoft.com/office/drawing/2014/main" id="{88853217-DDB2-45D0-BC7C-642AFB969A35}"/>
              </a:ext>
            </a:extLst>
          </p:cNvPr>
          <p:cNvSpPr>
            <a:spLocks noChangeAspect="1"/>
          </p:cNvSpPr>
          <p:nvPr/>
        </p:nvSpPr>
        <p:spPr>
          <a:xfrm>
            <a:off x="2531491" y="2364425"/>
            <a:ext cx="161925" cy="164592"/>
          </a:xfrm>
          <a:prstGeom prst="ellipse">
            <a:avLst/>
          </a:prstGeom>
          <a:ln w="28575">
            <a:solidFill>
              <a:srgbClr val="FF0000"/>
            </a:solidFill>
          </a:ln>
        </p:spPr>
        <p:txBody>
          <a:bodyPr rtlCol="0" anchor="ctr"/>
          <a:lstStyle/>
          <a:p>
            <a:pPr algn="ctr"/>
            <a:endParaRPr lang="en-US"/>
          </a:p>
        </p:txBody>
      </p:sp>
      <p:sp>
        <p:nvSpPr>
          <p:cNvPr id="2258" name="Oval 2257">
            <a:extLst>
              <a:ext uri="{FF2B5EF4-FFF2-40B4-BE49-F238E27FC236}">
                <a16:creationId xmlns:a16="http://schemas.microsoft.com/office/drawing/2014/main" id="{C298AB40-2F71-42AE-90C6-35D3F758A387}"/>
              </a:ext>
            </a:extLst>
          </p:cNvPr>
          <p:cNvSpPr>
            <a:spLocks noChangeAspect="1"/>
          </p:cNvSpPr>
          <p:nvPr/>
        </p:nvSpPr>
        <p:spPr>
          <a:xfrm>
            <a:off x="1065403" y="2364425"/>
            <a:ext cx="161925" cy="164592"/>
          </a:xfrm>
          <a:prstGeom prst="ellipse">
            <a:avLst/>
          </a:prstGeom>
          <a:ln w="28575">
            <a:solidFill>
              <a:srgbClr val="FF0000"/>
            </a:solidFill>
          </a:ln>
        </p:spPr>
        <p:txBody>
          <a:bodyPr rtlCol="0" anchor="ctr"/>
          <a:lstStyle/>
          <a:p>
            <a:pPr algn="ctr"/>
            <a:endParaRPr lang="en-US"/>
          </a:p>
        </p:txBody>
      </p:sp>
      <p:sp>
        <p:nvSpPr>
          <p:cNvPr id="2263" name="Oval 2262">
            <a:extLst>
              <a:ext uri="{FF2B5EF4-FFF2-40B4-BE49-F238E27FC236}">
                <a16:creationId xmlns:a16="http://schemas.microsoft.com/office/drawing/2014/main" id="{12224B9D-FF7D-4046-BBAD-EE548919E820}"/>
              </a:ext>
            </a:extLst>
          </p:cNvPr>
          <p:cNvSpPr>
            <a:spLocks noChangeAspect="1"/>
          </p:cNvSpPr>
          <p:nvPr/>
        </p:nvSpPr>
        <p:spPr>
          <a:xfrm>
            <a:off x="1309751" y="2364425"/>
            <a:ext cx="161925" cy="164592"/>
          </a:xfrm>
          <a:prstGeom prst="ellipse">
            <a:avLst/>
          </a:prstGeom>
          <a:ln w="28575">
            <a:solidFill>
              <a:srgbClr val="FF0000"/>
            </a:solidFill>
          </a:ln>
        </p:spPr>
        <p:txBody>
          <a:bodyPr rtlCol="0" anchor="ctr"/>
          <a:lstStyle/>
          <a:p>
            <a:pPr algn="ctr"/>
            <a:endParaRPr lang="en-US"/>
          </a:p>
        </p:txBody>
      </p:sp>
      <p:sp>
        <p:nvSpPr>
          <p:cNvPr id="2265" name="Oval 2264">
            <a:extLst>
              <a:ext uri="{FF2B5EF4-FFF2-40B4-BE49-F238E27FC236}">
                <a16:creationId xmlns:a16="http://schemas.microsoft.com/office/drawing/2014/main" id="{AEAF7400-8E36-4C8F-A358-965B82BCFA24}"/>
              </a:ext>
            </a:extLst>
          </p:cNvPr>
          <p:cNvSpPr>
            <a:spLocks noChangeAspect="1"/>
          </p:cNvSpPr>
          <p:nvPr/>
        </p:nvSpPr>
        <p:spPr>
          <a:xfrm>
            <a:off x="3753231" y="2364425"/>
            <a:ext cx="161925" cy="164592"/>
          </a:xfrm>
          <a:prstGeom prst="ellipse">
            <a:avLst/>
          </a:prstGeom>
          <a:ln w="28575">
            <a:solidFill>
              <a:srgbClr val="FF0000"/>
            </a:solidFill>
          </a:ln>
        </p:spPr>
        <p:txBody>
          <a:bodyPr rtlCol="0" anchor="ctr"/>
          <a:lstStyle/>
          <a:p>
            <a:pPr algn="ctr"/>
            <a:endParaRPr lang="en-US"/>
          </a:p>
        </p:txBody>
      </p:sp>
      <p:sp>
        <p:nvSpPr>
          <p:cNvPr id="2266" name="Oval 2265">
            <a:extLst>
              <a:ext uri="{FF2B5EF4-FFF2-40B4-BE49-F238E27FC236}">
                <a16:creationId xmlns:a16="http://schemas.microsoft.com/office/drawing/2014/main" id="{00A5E3A5-6FC2-4537-A5D1-B2DE7D5D3695}"/>
              </a:ext>
            </a:extLst>
          </p:cNvPr>
          <p:cNvSpPr>
            <a:spLocks noChangeAspect="1"/>
          </p:cNvSpPr>
          <p:nvPr/>
        </p:nvSpPr>
        <p:spPr>
          <a:xfrm>
            <a:off x="3997579" y="2364425"/>
            <a:ext cx="161925" cy="164592"/>
          </a:xfrm>
          <a:prstGeom prst="ellipse">
            <a:avLst/>
          </a:prstGeom>
          <a:ln w="28575">
            <a:solidFill>
              <a:srgbClr val="FF0000"/>
            </a:solidFill>
          </a:ln>
        </p:spPr>
        <p:txBody>
          <a:bodyPr rtlCol="0" anchor="ctr"/>
          <a:lstStyle/>
          <a:p>
            <a:pPr algn="ctr"/>
            <a:endParaRPr lang="en-US"/>
          </a:p>
        </p:txBody>
      </p:sp>
      <p:sp>
        <p:nvSpPr>
          <p:cNvPr id="2267" name="Oval 2266">
            <a:extLst>
              <a:ext uri="{FF2B5EF4-FFF2-40B4-BE49-F238E27FC236}">
                <a16:creationId xmlns:a16="http://schemas.microsoft.com/office/drawing/2014/main" id="{26CD256D-49EF-44C4-92C3-4C7C389352B9}"/>
              </a:ext>
            </a:extLst>
          </p:cNvPr>
          <p:cNvSpPr>
            <a:spLocks noChangeAspect="1"/>
          </p:cNvSpPr>
          <p:nvPr/>
        </p:nvSpPr>
        <p:spPr>
          <a:xfrm>
            <a:off x="4241927" y="2364425"/>
            <a:ext cx="161925" cy="164592"/>
          </a:xfrm>
          <a:prstGeom prst="ellipse">
            <a:avLst/>
          </a:prstGeom>
          <a:ln w="28575">
            <a:solidFill>
              <a:srgbClr val="FF0000"/>
            </a:solidFill>
          </a:ln>
        </p:spPr>
        <p:txBody>
          <a:bodyPr rtlCol="0" anchor="ctr"/>
          <a:lstStyle/>
          <a:p>
            <a:pPr algn="ctr"/>
            <a:endParaRPr lang="en-US"/>
          </a:p>
        </p:txBody>
      </p:sp>
      <p:sp>
        <p:nvSpPr>
          <p:cNvPr id="2269" name="Oval 2268">
            <a:extLst>
              <a:ext uri="{FF2B5EF4-FFF2-40B4-BE49-F238E27FC236}">
                <a16:creationId xmlns:a16="http://schemas.microsoft.com/office/drawing/2014/main" id="{BCBD83E0-1318-4250-9CC5-63174430171A}"/>
              </a:ext>
            </a:extLst>
          </p:cNvPr>
          <p:cNvSpPr>
            <a:spLocks noChangeAspect="1"/>
          </p:cNvSpPr>
          <p:nvPr/>
        </p:nvSpPr>
        <p:spPr>
          <a:xfrm>
            <a:off x="2775839" y="2364425"/>
            <a:ext cx="161925" cy="164592"/>
          </a:xfrm>
          <a:prstGeom prst="ellipse">
            <a:avLst/>
          </a:prstGeom>
          <a:ln w="28575">
            <a:solidFill>
              <a:srgbClr val="FF0000"/>
            </a:solidFill>
          </a:ln>
        </p:spPr>
        <p:txBody>
          <a:bodyPr rtlCol="0" anchor="ctr"/>
          <a:lstStyle/>
          <a:p>
            <a:pPr algn="ctr"/>
            <a:endParaRPr lang="en-US"/>
          </a:p>
        </p:txBody>
      </p:sp>
      <p:sp>
        <p:nvSpPr>
          <p:cNvPr id="2270" name="Oval 2269">
            <a:extLst>
              <a:ext uri="{FF2B5EF4-FFF2-40B4-BE49-F238E27FC236}">
                <a16:creationId xmlns:a16="http://schemas.microsoft.com/office/drawing/2014/main" id="{CA99A940-2DD5-4FCE-A386-C2D3A3DE0AD4}"/>
              </a:ext>
            </a:extLst>
          </p:cNvPr>
          <p:cNvSpPr>
            <a:spLocks noChangeAspect="1"/>
          </p:cNvSpPr>
          <p:nvPr/>
        </p:nvSpPr>
        <p:spPr>
          <a:xfrm>
            <a:off x="3020187" y="2364425"/>
            <a:ext cx="161925" cy="164592"/>
          </a:xfrm>
          <a:prstGeom prst="ellipse">
            <a:avLst/>
          </a:prstGeom>
          <a:ln w="28575">
            <a:solidFill>
              <a:srgbClr val="FF0000"/>
            </a:solidFill>
          </a:ln>
        </p:spPr>
        <p:txBody>
          <a:bodyPr rtlCol="0" anchor="ctr"/>
          <a:lstStyle/>
          <a:p>
            <a:pPr algn="ctr"/>
            <a:endParaRPr lang="en-US"/>
          </a:p>
        </p:txBody>
      </p:sp>
      <p:sp>
        <p:nvSpPr>
          <p:cNvPr id="2271" name="Oval 2270">
            <a:extLst>
              <a:ext uri="{FF2B5EF4-FFF2-40B4-BE49-F238E27FC236}">
                <a16:creationId xmlns:a16="http://schemas.microsoft.com/office/drawing/2014/main" id="{7EACDA3F-3B69-41B3-B9AD-5FFF8604ADB2}"/>
              </a:ext>
            </a:extLst>
          </p:cNvPr>
          <p:cNvSpPr>
            <a:spLocks noChangeAspect="1"/>
          </p:cNvSpPr>
          <p:nvPr/>
        </p:nvSpPr>
        <p:spPr>
          <a:xfrm>
            <a:off x="3264535" y="2364425"/>
            <a:ext cx="161925" cy="164592"/>
          </a:xfrm>
          <a:prstGeom prst="ellipse">
            <a:avLst/>
          </a:prstGeom>
          <a:ln w="28575">
            <a:solidFill>
              <a:srgbClr val="FF0000"/>
            </a:solidFill>
          </a:ln>
        </p:spPr>
        <p:txBody>
          <a:bodyPr rtlCol="0" anchor="ctr"/>
          <a:lstStyle/>
          <a:p>
            <a:pPr algn="ctr"/>
            <a:endParaRPr lang="en-US"/>
          </a:p>
        </p:txBody>
      </p:sp>
      <p:sp>
        <p:nvSpPr>
          <p:cNvPr id="2273" name="Oval 2272">
            <a:extLst>
              <a:ext uri="{FF2B5EF4-FFF2-40B4-BE49-F238E27FC236}">
                <a16:creationId xmlns:a16="http://schemas.microsoft.com/office/drawing/2014/main" id="{10A8016C-6B28-4FB2-807C-76F18934130D}"/>
              </a:ext>
            </a:extLst>
          </p:cNvPr>
          <p:cNvSpPr>
            <a:spLocks noChangeAspect="1"/>
          </p:cNvSpPr>
          <p:nvPr/>
        </p:nvSpPr>
        <p:spPr>
          <a:xfrm>
            <a:off x="5708015" y="2364425"/>
            <a:ext cx="161925" cy="164592"/>
          </a:xfrm>
          <a:prstGeom prst="ellipse">
            <a:avLst/>
          </a:prstGeom>
          <a:ln w="28575">
            <a:solidFill>
              <a:srgbClr val="FF0000"/>
            </a:solidFill>
          </a:ln>
        </p:spPr>
        <p:txBody>
          <a:bodyPr rtlCol="0" anchor="ctr"/>
          <a:lstStyle/>
          <a:p>
            <a:pPr algn="ctr"/>
            <a:endParaRPr lang="en-US"/>
          </a:p>
        </p:txBody>
      </p:sp>
      <p:sp>
        <p:nvSpPr>
          <p:cNvPr id="2274" name="Oval 2273">
            <a:extLst>
              <a:ext uri="{FF2B5EF4-FFF2-40B4-BE49-F238E27FC236}">
                <a16:creationId xmlns:a16="http://schemas.microsoft.com/office/drawing/2014/main" id="{DF6C179D-7B81-40A2-AB95-2BF9C05D7F96}"/>
              </a:ext>
            </a:extLst>
          </p:cNvPr>
          <p:cNvSpPr>
            <a:spLocks noChangeAspect="1"/>
          </p:cNvSpPr>
          <p:nvPr/>
        </p:nvSpPr>
        <p:spPr>
          <a:xfrm>
            <a:off x="5952363" y="2364425"/>
            <a:ext cx="161925" cy="164592"/>
          </a:xfrm>
          <a:prstGeom prst="ellipse">
            <a:avLst/>
          </a:prstGeom>
          <a:ln w="28575">
            <a:solidFill>
              <a:srgbClr val="FF0000"/>
            </a:solidFill>
          </a:ln>
        </p:spPr>
        <p:txBody>
          <a:bodyPr rtlCol="0" anchor="ctr"/>
          <a:lstStyle/>
          <a:p>
            <a:pPr algn="ctr"/>
            <a:endParaRPr lang="en-US"/>
          </a:p>
        </p:txBody>
      </p:sp>
      <p:sp>
        <p:nvSpPr>
          <p:cNvPr id="2275" name="Oval 2274">
            <a:extLst>
              <a:ext uri="{FF2B5EF4-FFF2-40B4-BE49-F238E27FC236}">
                <a16:creationId xmlns:a16="http://schemas.microsoft.com/office/drawing/2014/main" id="{CFE756A1-7D8D-40E6-9E2B-D69460BCFB48}"/>
              </a:ext>
            </a:extLst>
          </p:cNvPr>
          <p:cNvSpPr>
            <a:spLocks noChangeAspect="1"/>
          </p:cNvSpPr>
          <p:nvPr/>
        </p:nvSpPr>
        <p:spPr>
          <a:xfrm>
            <a:off x="6196711" y="2364425"/>
            <a:ext cx="161925" cy="164592"/>
          </a:xfrm>
          <a:prstGeom prst="ellipse">
            <a:avLst/>
          </a:prstGeom>
          <a:ln w="28575">
            <a:solidFill>
              <a:srgbClr val="FF0000"/>
            </a:solidFill>
          </a:ln>
        </p:spPr>
        <p:txBody>
          <a:bodyPr rtlCol="0" anchor="ctr"/>
          <a:lstStyle/>
          <a:p>
            <a:pPr algn="ctr"/>
            <a:endParaRPr lang="en-US"/>
          </a:p>
        </p:txBody>
      </p:sp>
      <p:sp>
        <p:nvSpPr>
          <p:cNvPr id="2276" name="Oval 2275">
            <a:extLst>
              <a:ext uri="{FF2B5EF4-FFF2-40B4-BE49-F238E27FC236}">
                <a16:creationId xmlns:a16="http://schemas.microsoft.com/office/drawing/2014/main" id="{29C62069-41CB-452B-9546-222B56673D34}"/>
              </a:ext>
            </a:extLst>
          </p:cNvPr>
          <p:cNvSpPr>
            <a:spLocks noChangeAspect="1"/>
          </p:cNvSpPr>
          <p:nvPr/>
        </p:nvSpPr>
        <p:spPr>
          <a:xfrm>
            <a:off x="6441059" y="2364425"/>
            <a:ext cx="161925" cy="164592"/>
          </a:xfrm>
          <a:prstGeom prst="ellipse">
            <a:avLst/>
          </a:prstGeom>
          <a:ln w="28575">
            <a:solidFill>
              <a:srgbClr val="FF0000"/>
            </a:solidFill>
          </a:ln>
        </p:spPr>
        <p:txBody>
          <a:bodyPr rtlCol="0" anchor="ctr"/>
          <a:lstStyle/>
          <a:p>
            <a:pPr algn="ctr"/>
            <a:endParaRPr lang="en-US"/>
          </a:p>
        </p:txBody>
      </p:sp>
      <p:sp>
        <p:nvSpPr>
          <p:cNvPr id="2277" name="Oval 2276">
            <a:extLst>
              <a:ext uri="{FF2B5EF4-FFF2-40B4-BE49-F238E27FC236}">
                <a16:creationId xmlns:a16="http://schemas.microsoft.com/office/drawing/2014/main" id="{2432C33E-4EE6-4CE4-A58F-5C297A28F9A7}"/>
              </a:ext>
            </a:extLst>
          </p:cNvPr>
          <p:cNvSpPr>
            <a:spLocks noChangeAspect="1"/>
          </p:cNvSpPr>
          <p:nvPr/>
        </p:nvSpPr>
        <p:spPr>
          <a:xfrm>
            <a:off x="4730623" y="2364425"/>
            <a:ext cx="161925" cy="164592"/>
          </a:xfrm>
          <a:prstGeom prst="ellipse">
            <a:avLst/>
          </a:prstGeom>
          <a:ln w="28575">
            <a:solidFill>
              <a:srgbClr val="FF0000"/>
            </a:solidFill>
          </a:ln>
        </p:spPr>
        <p:txBody>
          <a:bodyPr rtlCol="0" anchor="ctr"/>
          <a:lstStyle/>
          <a:p>
            <a:pPr algn="ctr"/>
            <a:endParaRPr lang="en-US"/>
          </a:p>
        </p:txBody>
      </p:sp>
      <p:sp>
        <p:nvSpPr>
          <p:cNvPr id="2278" name="Oval 2277">
            <a:extLst>
              <a:ext uri="{FF2B5EF4-FFF2-40B4-BE49-F238E27FC236}">
                <a16:creationId xmlns:a16="http://schemas.microsoft.com/office/drawing/2014/main" id="{A49EE823-686C-410B-8A58-B72569D7784F}"/>
              </a:ext>
            </a:extLst>
          </p:cNvPr>
          <p:cNvSpPr>
            <a:spLocks noChangeAspect="1"/>
          </p:cNvSpPr>
          <p:nvPr/>
        </p:nvSpPr>
        <p:spPr>
          <a:xfrm>
            <a:off x="4974971" y="2364425"/>
            <a:ext cx="161925" cy="164592"/>
          </a:xfrm>
          <a:prstGeom prst="ellipse">
            <a:avLst/>
          </a:prstGeom>
          <a:ln w="28575">
            <a:solidFill>
              <a:srgbClr val="FF0000"/>
            </a:solidFill>
          </a:ln>
        </p:spPr>
        <p:txBody>
          <a:bodyPr rtlCol="0" anchor="ctr"/>
          <a:lstStyle/>
          <a:p>
            <a:pPr algn="ctr"/>
            <a:endParaRPr lang="en-US"/>
          </a:p>
        </p:txBody>
      </p:sp>
      <p:sp>
        <p:nvSpPr>
          <p:cNvPr id="2279" name="Oval 2278">
            <a:extLst>
              <a:ext uri="{FF2B5EF4-FFF2-40B4-BE49-F238E27FC236}">
                <a16:creationId xmlns:a16="http://schemas.microsoft.com/office/drawing/2014/main" id="{E516DAF7-8D98-48DB-AAEB-BEFF14897114}"/>
              </a:ext>
            </a:extLst>
          </p:cNvPr>
          <p:cNvSpPr>
            <a:spLocks noChangeAspect="1"/>
          </p:cNvSpPr>
          <p:nvPr/>
        </p:nvSpPr>
        <p:spPr>
          <a:xfrm>
            <a:off x="5219319" y="2364425"/>
            <a:ext cx="161925" cy="164592"/>
          </a:xfrm>
          <a:prstGeom prst="ellipse">
            <a:avLst/>
          </a:prstGeom>
          <a:ln w="28575">
            <a:solidFill>
              <a:srgbClr val="FF0000"/>
            </a:solidFill>
          </a:ln>
        </p:spPr>
        <p:txBody>
          <a:bodyPr rtlCol="0" anchor="ctr"/>
          <a:lstStyle/>
          <a:p>
            <a:pPr algn="ctr"/>
            <a:endParaRPr lang="en-US"/>
          </a:p>
        </p:txBody>
      </p:sp>
      <p:sp>
        <p:nvSpPr>
          <p:cNvPr id="2286" name="Oval 2285">
            <a:extLst>
              <a:ext uri="{FF2B5EF4-FFF2-40B4-BE49-F238E27FC236}">
                <a16:creationId xmlns:a16="http://schemas.microsoft.com/office/drawing/2014/main" id="{69F9C382-4DE0-47A4-BAA6-D297B05FF4AA}"/>
              </a:ext>
            </a:extLst>
          </p:cNvPr>
          <p:cNvSpPr>
            <a:spLocks noChangeAspect="1"/>
          </p:cNvSpPr>
          <p:nvPr/>
        </p:nvSpPr>
        <p:spPr>
          <a:xfrm>
            <a:off x="7418451" y="2364425"/>
            <a:ext cx="161925" cy="164592"/>
          </a:xfrm>
          <a:prstGeom prst="ellipse">
            <a:avLst/>
          </a:prstGeom>
          <a:ln w="28575">
            <a:solidFill>
              <a:srgbClr val="FF0000"/>
            </a:solidFill>
          </a:ln>
        </p:spPr>
        <p:txBody>
          <a:bodyPr rtlCol="0" anchor="ctr"/>
          <a:lstStyle/>
          <a:p>
            <a:pPr algn="ctr"/>
            <a:endParaRPr lang="en-US"/>
          </a:p>
        </p:txBody>
      </p:sp>
      <p:sp>
        <p:nvSpPr>
          <p:cNvPr id="2287" name="Oval 2286">
            <a:extLst>
              <a:ext uri="{FF2B5EF4-FFF2-40B4-BE49-F238E27FC236}">
                <a16:creationId xmlns:a16="http://schemas.microsoft.com/office/drawing/2014/main" id="{DFE8E0AC-E717-401F-8615-62824F1D7ACE}"/>
              </a:ext>
            </a:extLst>
          </p:cNvPr>
          <p:cNvSpPr>
            <a:spLocks noChangeAspect="1"/>
          </p:cNvSpPr>
          <p:nvPr/>
        </p:nvSpPr>
        <p:spPr>
          <a:xfrm>
            <a:off x="7662799" y="2364425"/>
            <a:ext cx="161925" cy="164592"/>
          </a:xfrm>
          <a:prstGeom prst="ellipse">
            <a:avLst/>
          </a:prstGeom>
          <a:ln w="28575">
            <a:solidFill>
              <a:srgbClr val="FF0000"/>
            </a:solidFill>
          </a:ln>
        </p:spPr>
        <p:txBody>
          <a:bodyPr rtlCol="0" anchor="ctr"/>
          <a:lstStyle/>
          <a:p>
            <a:pPr algn="ctr"/>
            <a:endParaRPr lang="en-US"/>
          </a:p>
        </p:txBody>
      </p:sp>
      <p:sp>
        <p:nvSpPr>
          <p:cNvPr id="2291" name="Oval 2290">
            <a:extLst>
              <a:ext uri="{FF2B5EF4-FFF2-40B4-BE49-F238E27FC236}">
                <a16:creationId xmlns:a16="http://schemas.microsoft.com/office/drawing/2014/main" id="{E7B2A2BF-1613-4AA8-9577-99B9A1F9B644}"/>
              </a:ext>
            </a:extLst>
          </p:cNvPr>
          <p:cNvSpPr>
            <a:spLocks noChangeAspect="1"/>
          </p:cNvSpPr>
          <p:nvPr/>
        </p:nvSpPr>
        <p:spPr>
          <a:xfrm>
            <a:off x="6929755" y="2364425"/>
            <a:ext cx="161925" cy="164592"/>
          </a:xfrm>
          <a:prstGeom prst="ellipse">
            <a:avLst/>
          </a:prstGeom>
          <a:ln w="28575">
            <a:solidFill>
              <a:srgbClr val="FF0000"/>
            </a:solidFill>
          </a:ln>
        </p:spPr>
        <p:txBody>
          <a:bodyPr rtlCol="0" anchor="ctr"/>
          <a:lstStyle/>
          <a:p>
            <a:pPr algn="ctr"/>
            <a:endParaRPr lang="en-US"/>
          </a:p>
        </p:txBody>
      </p:sp>
      <p:sp>
        <p:nvSpPr>
          <p:cNvPr id="2292" name="Oval 2291">
            <a:extLst>
              <a:ext uri="{FF2B5EF4-FFF2-40B4-BE49-F238E27FC236}">
                <a16:creationId xmlns:a16="http://schemas.microsoft.com/office/drawing/2014/main" id="{412A42E9-4F14-41D8-BE0A-F5D8D96B71BA}"/>
              </a:ext>
            </a:extLst>
          </p:cNvPr>
          <p:cNvSpPr>
            <a:spLocks noChangeAspect="1"/>
          </p:cNvSpPr>
          <p:nvPr/>
        </p:nvSpPr>
        <p:spPr>
          <a:xfrm>
            <a:off x="7174103" y="2364425"/>
            <a:ext cx="161925" cy="164592"/>
          </a:xfrm>
          <a:prstGeom prst="ellipse">
            <a:avLst/>
          </a:prstGeom>
          <a:ln w="28575">
            <a:solidFill>
              <a:srgbClr val="FF0000"/>
            </a:solidFill>
          </a:ln>
        </p:spPr>
        <p:txBody>
          <a:bodyPr rtlCol="0" anchor="ctr"/>
          <a:lstStyle/>
          <a:p>
            <a:pPr algn="ctr"/>
            <a:endParaRPr lang="en-US"/>
          </a:p>
        </p:txBody>
      </p:sp>
      <p:sp>
        <p:nvSpPr>
          <p:cNvPr id="2294" name="Oval 2293">
            <a:extLst>
              <a:ext uri="{FF2B5EF4-FFF2-40B4-BE49-F238E27FC236}">
                <a16:creationId xmlns:a16="http://schemas.microsoft.com/office/drawing/2014/main" id="{6F2DCEEC-28AD-45D9-B0DC-2D6022A39B0F}"/>
              </a:ext>
            </a:extLst>
          </p:cNvPr>
          <p:cNvSpPr>
            <a:spLocks noChangeAspect="1"/>
          </p:cNvSpPr>
          <p:nvPr/>
        </p:nvSpPr>
        <p:spPr>
          <a:xfrm>
            <a:off x="1554099" y="2607091"/>
            <a:ext cx="161925" cy="164592"/>
          </a:xfrm>
          <a:prstGeom prst="ellipse">
            <a:avLst/>
          </a:prstGeom>
          <a:ln w="28575">
            <a:solidFill>
              <a:srgbClr val="FF0000"/>
            </a:solidFill>
          </a:ln>
        </p:spPr>
        <p:txBody>
          <a:bodyPr rtlCol="0" anchor="ctr"/>
          <a:lstStyle/>
          <a:p>
            <a:pPr algn="ctr"/>
            <a:endParaRPr lang="en-US"/>
          </a:p>
        </p:txBody>
      </p:sp>
      <p:sp>
        <p:nvSpPr>
          <p:cNvPr id="2295" name="Oval 2294">
            <a:extLst>
              <a:ext uri="{FF2B5EF4-FFF2-40B4-BE49-F238E27FC236}">
                <a16:creationId xmlns:a16="http://schemas.microsoft.com/office/drawing/2014/main" id="{13F98949-5384-459F-AF4F-64BA281332F2}"/>
              </a:ext>
            </a:extLst>
          </p:cNvPr>
          <p:cNvSpPr>
            <a:spLocks noChangeAspect="1"/>
          </p:cNvSpPr>
          <p:nvPr/>
        </p:nvSpPr>
        <p:spPr>
          <a:xfrm>
            <a:off x="1798447" y="2607091"/>
            <a:ext cx="161925" cy="164592"/>
          </a:xfrm>
          <a:prstGeom prst="ellipse">
            <a:avLst/>
          </a:prstGeom>
          <a:ln w="28575">
            <a:solidFill>
              <a:srgbClr val="FF0000"/>
            </a:solidFill>
          </a:ln>
        </p:spPr>
        <p:txBody>
          <a:bodyPr rtlCol="0" anchor="ctr"/>
          <a:lstStyle/>
          <a:p>
            <a:pPr algn="ctr"/>
            <a:endParaRPr lang="en-US"/>
          </a:p>
        </p:txBody>
      </p:sp>
      <p:sp>
        <p:nvSpPr>
          <p:cNvPr id="2296" name="Oval 2295">
            <a:extLst>
              <a:ext uri="{FF2B5EF4-FFF2-40B4-BE49-F238E27FC236}">
                <a16:creationId xmlns:a16="http://schemas.microsoft.com/office/drawing/2014/main" id="{8F986B27-DCBD-4876-9293-25BFA6D3D293}"/>
              </a:ext>
            </a:extLst>
          </p:cNvPr>
          <p:cNvSpPr>
            <a:spLocks noChangeAspect="1"/>
          </p:cNvSpPr>
          <p:nvPr/>
        </p:nvSpPr>
        <p:spPr>
          <a:xfrm>
            <a:off x="2042795" y="2607091"/>
            <a:ext cx="161925" cy="164592"/>
          </a:xfrm>
          <a:prstGeom prst="ellipse">
            <a:avLst/>
          </a:prstGeom>
          <a:ln w="28575">
            <a:solidFill>
              <a:srgbClr val="FF0000"/>
            </a:solidFill>
          </a:ln>
        </p:spPr>
        <p:txBody>
          <a:bodyPr rtlCol="0" anchor="ctr"/>
          <a:lstStyle/>
          <a:p>
            <a:pPr algn="ctr"/>
            <a:endParaRPr lang="en-US"/>
          </a:p>
        </p:txBody>
      </p:sp>
      <p:sp>
        <p:nvSpPr>
          <p:cNvPr id="2298" name="Oval 2297">
            <a:extLst>
              <a:ext uri="{FF2B5EF4-FFF2-40B4-BE49-F238E27FC236}">
                <a16:creationId xmlns:a16="http://schemas.microsoft.com/office/drawing/2014/main" id="{A9F7079D-6451-4DB7-BC1D-B83FBB42E502}"/>
              </a:ext>
            </a:extLst>
          </p:cNvPr>
          <p:cNvSpPr>
            <a:spLocks noChangeAspect="1"/>
          </p:cNvSpPr>
          <p:nvPr/>
        </p:nvSpPr>
        <p:spPr>
          <a:xfrm>
            <a:off x="2531491" y="2607091"/>
            <a:ext cx="161925" cy="164592"/>
          </a:xfrm>
          <a:prstGeom prst="ellipse">
            <a:avLst/>
          </a:prstGeom>
          <a:ln w="28575">
            <a:solidFill>
              <a:srgbClr val="FF0000"/>
            </a:solidFill>
          </a:ln>
        </p:spPr>
        <p:txBody>
          <a:bodyPr rtlCol="0" anchor="ctr"/>
          <a:lstStyle/>
          <a:p>
            <a:pPr algn="ctr"/>
            <a:endParaRPr lang="en-US"/>
          </a:p>
        </p:txBody>
      </p:sp>
      <p:sp>
        <p:nvSpPr>
          <p:cNvPr id="2300" name="Oval 2299">
            <a:extLst>
              <a:ext uri="{FF2B5EF4-FFF2-40B4-BE49-F238E27FC236}">
                <a16:creationId xmlns:a16="http://schemas.microsoft.com/office/drawing/2014/main" id="{65C80FC3-9BE1-42FE-80C7-7A0E8517EA29}"/>
              </a:ext>
            </a:extLst>
          </p:cNvPr>
          <p:cNvSpPr>
            <a:spLocks noChangeAspect="1"/>
          </p:cNvSpPr>
          <p:nvPr/>
        </p:nvSpPr>
        <p:spPr>
          <a:xfrm>
            <a:off x="1065403" y="2607091"/>
            <a:ext cx="161925" cy="164592"/>
          </a:xfrm>
          <a:prstGeom prst="ellipse">
            <a:avLst/>
          </a:prstGeom>
          <a:ln w="28575">
            <a:solidFill>
              <a:srgbClr val="FF0000"/>
            </a:solidFill>
          </a:ln>
        </p:spPr>
        <p:txBody>
          <a:bodyPr rtlCol="0" anchor="ctr"/>
          <a:lstStyle/>
          <a:p>
            <a:pPr algn="ctr"/>
            <a:endParaRPr lang="en-US"/>
          </a:p>
        </p:txBody>
      </p:sp>
      <p:sp>
        <p:nvSpPr>
          <p:cNvPr id="2308" name="Oval 2307">
            <a:extLst>
              <a:ext uri="{FF2B5EF4-FFF2-40B4-BE49-F238E27FC236}">
                <a16:creationId xmlns:a16="http://schemas.microsoft.com/office/drawing/2014/main" id="{7346475D-D041-4C41-AFF1-00B744A35EF0}"/>
              </a:ext>
            </a:extLst>
          </p:cNvPr>
          <p:cNvSpPr>
            <a:spLocks noChangeAspect="1"/>
          </p:cNvSpPr>
          <p:nvPr/>
        </p:nvSpPr>
        <p:spPr>
          <a:xfrm>
            <a:off x="1309751" y="2607091"/>
            <a:ext cx="161925" cy="164592"/>
          </a:xfrm>
          <a:prstGeom prst="ellipse">
            <a:avLst/>
          </a:prstGeom>
          <a:ln w="28575">
            <a:solidFill>
              <a:srgbClr val="FF0000"/>
            </a:solidFill>
          </a:ln>
        </p:spPr>
        <p:txBody>
          <a:bodyPr rtlCol="0" anchor="ctr"/>
          <a:lstStyle/>
          <a:p>
            <a:pPr algn="ctr"/>
            <a:endParaRPr lang="en-US"/>
          </a:p>
        </p:txBody>
      </p:sp>
      <p:sp>
        <p:nvSpPr>
          <p:cNvPr id="2310" name="Oval 2309">
            <a:extLst>
              <a:ext uri="{FF2B5EF4-FFF2-40B4-BE49-F238E27FC236}">
                <a16:creationId xmlns:a16="http://schemas.microsoft.com/office/drawing/2014/main" id="{7E9678D4-ED38-478B-A131-782363BBAAE5}"/>
              </a:ext>
            </a:extLst>
          </p:cNvPr>
          <p:cNvSpPr>
            <a:spLocks noChangeAspect="1"/>
          </p:cNvSpPr>
          <p:nvPr/>
        </p:nvSpPr>
        <p:spPr>
          <a:xfrm>
            <a:off x="3753231" y="2607091"/>
            <a:ext cx="161925" cy="164592"/>
          </a:xfrm>
          <a:prstGeom prst="ellipse">
            <a:avLst/>
          </a:prstGeom>
          <a:ln w="28575">
            <a:solidFill>
              <a:srgbClr val="FF0000"/>
            </a:solidFill>
          </a:ln>
        </p:spPr>
        <p:txBody>
          <a:bodyPr rtlCol="0" anchor="ctr"/>
          <a:lstStyle/>
          <a:p>
            <a:pPr algn="ctr"/>
            <a:endParaRPr lang="en-US"/>
          </a:p>
        </p:txBody>
      </p:sp>
      <p:sp>
        <p:nvSpPr>
          <p:cNvPr id="2311" name="Oval 2310">
            <a:extLst>
              <a:ext uri="{FF2B5EF4-FFF2-40B4-BE49-F238E27FC236}">
                <a16:creationId xmlns:a16="http://schemas.microsoft.com/office/drawing/2014/main" id="{E28FA78D-8DD7-4C82-A147-AB29ABF2A982}"/>
              </a:ext>
            </a:extLst>
          </p:cNvPr>
          <p:cNvSpPr>
            <a:spLocks noChangeAspect="1"/>
          </p:cNvSpPr>
          <p:nvPr/>
        </p:nvSpPr>
        <p:spPr>
          <a:xfrm>
            <a:off x="3997579" y="2607091"/>
            <a:ext cx="161925" cy="164592"/>
          </a:xfrm>
          <a:prstGeom prst="ellipse">
            <a:avLst/>
          </a:prstGeom>
          <a:ln w="28575">
            <a:solidFill>
              <a:srgbClr val="FF0000"/>
            </a:solidFill>
          </a:ln>
        </p:spPr>
        <p:txBody>
          <a:bodyPr rtlCol="0" anchor="ctr"/>
          <a:lstStyle/>
          <a:p>
            <a:pPr algn="ctr"/>
            <a:endParaRPr lang="en-US"/>
          </a:p>
        </p:txBody>
      </p:sp>
      <p:sp>
        <p:nvSpPr>
          <p:cNvPr id="2312" name="Oval 2311">
            <a:extLst>
              <a:ext uri="{FF2B5EF4-FFF2-40B4-BE49-F238E27FC236}">
                <a16:creationId xmlns:a16="http://schemas.microsoft.com/office/drawing/2014/main" id="{465512C5-4E91-4B11-A693-A86B532796AF}"/>
              </a:ext>
            </a:extLst>
          </p:cNvPr>
          <p:cNvSpPr>
            <a:spLocks noChangeAspect="1"/>
          </p:cNvSpPr>
          <p:nvPr/>
        </p:nvSpPr>
        <p:spPr>
          <a:xfrm>
            <a:off x="4241927" y="2607091"/>
            <a:ext cx="161925" cy="164592"/>
          </a:xfrm>
          <a:prstGeom prst="ellipse">
            <a:avLst/>
          </a:prstGeom>
          <a:ln w="28575">
            <a:solidFill>
              <a:srgbClr val="FF0000"/>
            </a:solidFill>
          </a:ln>
        </p:spPr>
        <p:txBody>
          <a:bodyPr rtlCol="0" anchor="ctr"/>
          <a:lstStyle/>
          <a:p>
            <a:pPr algn="ctr"/>
            <a:endParaRPr lang="en-US"/>
          </a:p>
        </p:txBody>
      </p:sp>
      <p:sp>
        <p:nvSpPr>
          <p:cNvPr id="2313" name="Oval 2312">
            <a:extLst>
              <a:ext uri="{FF2B5EF4-FFF2-40B4-BE49-F238E27FC236}">
                <a16:creationId xmlns:a16="http://schemas.microsoft.com/office/drawing/2014/main" id="{A9981B87-8FC9-4A68-BC22-8332E3F169AC}"/>
              </a:ext>
            </a:extLst>
          </p:cNvPr>
          <p:cNvSpPr>
            <a:spLocks noChangeAspect="1"/>
          </p:cNvSpPr>
          <p:nvPr/>
        </p:nvSpPr>
        <p:spPr>
          <a:xfrm>
            <a:off x="4486275" y="2607091"/>
            <a:ext cx="161925" cy="164592"/>
          </a:xfrm>
          <a:prstGeom prst="ellipse">
            <a:avLst/>
          </a:prstGeom>
          <a:ln w="28575">
            <a:solidFill>
              <a:srgbClr val="FF0000"/>
            </a:solidFill>
          </a:ln>
        </p:spPr>
        <p:txBody>
          <a:bodyPr rtlCol="0" anchor="ctr"/>
          <a:lstStyle/>
          <a:p>
            <a:pPr algn="ctr"/>
            <a:endParaRPr lang="en-US"/>
          </a:p>
        </p:txBody>
      </p:sp>
      <p:sp>
        <p:nvSpPr>
          <p:cNvPr id="2314" name="Oval 2313">
            <a:extLst>
              <a:ext uri="{FF2B5EF4-FFF2-40B4-BE49-F238E27FC236}">
                <a16:creationId xmlns:a16="http://schemas.microsoft.com/office/drawing/2014/main" id="{25F75C1C-F9A7-405E-A5AB-D71B28396A76}"/>
              </a:ext>
            </a:extLst>
          </p:cNvPr>
          <p:cNvSpPr>
            <a:spLocks noChangeAspect="1"/>
          </p:cNvSpPr>
          <p:nvPr/>
        </p:nvSpPr>
        <p:spPr>
          <a:xfrm>
            <a:off x="2775839" y="2607091"/>
            <a:ext cx="161925" cy="164592"/>
          </a:xfrm>
          <a:prstGeom prst="ellipse">
            <a:avLst/>
          </a:prstGeom>
          <a:ln w="28575">
            <a:solidFill>
              <a:srgbClr val="FF0000"/>
            </a:solidFill>
          </a:ln>
        </p:spPr>
        <p:txBody>
          <a:bodyPr rtlCol="0" anchor="ctr"/>
          <a:lstStyle/>
          <a:p>
            <a:pPr algn="ctr"/>
            <a:endParaRPr lang="en-US"/>
          </a:p>
        </p:txBody>
      </p:sp>
      <p:sp>
        <p:nvSpPr>
          <p:cNvPr id="2315" name="Oval 2314">
            <a:extLst>
              <a:ext uri="{FF2B5EF4-FFF2-40B4-BE49-F238E27FC236}">
                <a16:creationId xmlns:a16="http://schemas.microsoft.com/office/drawing/2014/main" id="{A43374EA-CDC3-4FCA-8ACF-8B8E21D9073E}"/>
              </a:ext>
            </a:extLst>
          </p:cNvPr>
          <p:cNvSpPr>
            <a:spLocks noChangeAspect="1"/>
          </p:cNvSpPr>
          <p:nvPr/>
        </p:nvSpPr>
        <p:spPr>
          <a:xfrm>
            <a:off x="3020187" y="2607091"/>
            <a:ext cx="161925" cy="164592"/>
          </a:xfrm>
          <a:prstGeom prst="ellipse">
            <a:avLst/>
          </a:prstGeom>
          <a:ln w="28575">
            <a:solidFill>
              <a:srgbClr val="FF0000"/>
            </a:solidFill>
          </a:ln>
        </p:spPr>
        <p:txBody>
          <a:bodyPr rtlCol="0" anchor="ctr"/>
          <a:lstStyle/>
          <a:p>
            <a:pPr algn="ctr"/>
            <a:endParaRPr lang="en-US"/>
          </a:p>
        </p:txBody>
      </p:sp>
      <p:sp>
        <p:nvSpPr>
          <p:cNvPr id="2316" name="Oval 2315">
            <a:extLst>
              <a:ext uri="{FF2B5EF4-FFF2-40B4-BE49-F238E27FC236}">
                <a16:creationId xmlns:a16="http://schemas.microsoft.com/office/drawing/2014/main" id="{8354AAAC-4965-4F41-ADD7-7FF82EA50D79}"/>
              </a:ext>
            </a:extLst>
          </p:cNvPr>
          <p:cNvSpPr>
            <a:spLocks noChangeAspect="1"/>
          </p:cNvSpPr>
          <p:nvPr/>
        </p:nvSpPr>
        <p:spPr>
          <a:xfrm>
            <a:off x="3264535" y="2607091"/>
            <a:ext cx="161925" cy="164592"/>
          </a:xfrm>
          <a:prstGeom prst="ellipse">
            <a:avLst/>
          </a:prstGeom>
          <a:ln w="28575">
            <a:solidFill>
              <a:srgbClr val="FF0000"/>
            </a:solidFill>
          </a:ln>
        </p:spPr>
        <p:txBody>
          <a:bodyPr rtlCol="0" anchor="ctr"/>
          <a:lstStyle/>
          <a:p>
            <a:pPr algn="ctr"/>
            <a:endParaRPr lang="en-US"/>
          </a:p>
        </p:txBody>
      </p:sp>
      <p:sp>
        <p:nvSpPr>
          <p:cNvPr id="2318" name="Oval 2317">
            <a:extLst>
              <a:ext uri="{FF2B5EF4-FFF2-40B4-BE49-F238E27FC236}">
                <a16:creationId xmlns:a16="http://schemas.microsoft.com/office/drawing/2014/main" id="{B794843D-EA55-42D9-8D74-E772A8A9FE17}"/>
              </a:ext>
            </a:extLst>
          </p:cNvPr>
          <p:cNvSpPr>
            <a:spLocks noChangeAspect="1"/>
          </p:cNvSpPr>
          <p:nvPr/>
        </p:nvSpPr>
        <p:spPr>
          <a:xfrm>
            <a:off x="5708015" y="2607091"/>
            <a:ext cx="161925" cy="164592"/>
          </a:xfrm>
          <a:prstGeom prst="ellipse">
            <a:avLst/>
          </a:prstGeom>
          <a:ln w="28575">
            <a:solidFill>
              <a:srgbClr val="FF0000"/>
            </a:solidFill>
          </a:ln>
        </p:spPr>
        <p:txBody>
          <a:bodyPr rtlCol="0" anchor="ctr"/>
          <a:lstStyle/>
          <a:p>
            <a:pPr algn="ctr"/>
            <a:endParaRPr lang="en-US"/>
          </a:p>
        </p:txBody>
      </p:sp>
      <p:sp>
        <p:nvSpPr>
          <p:cNvPr id="2319" name="Oval 2318">
            <a:extLst>
              <a:ext uri="{FF2B5EF4-FFF2-40B4-BE49-F238E27FC236}">
                <a16:creationId xmlns:a16="http://schemas.microsoft.com/office/drawing/2014/main" id="{CBD2EFA9-32C1-4DC6-A165-80B900B233B0}"/>
              </a:ext>
            </a:extLst>
          </p:cNvPr>
          <p:cNvSpPr>
            <a:spLocks noChangeAspect="1"/>
          </p:cNvSpPr>
          <p:nvPr/>
        </p:nvSpPr>
        <p:spPr>
          <a:xfrm>
            <a:off x="5952363" y="2607091"/>
            <a:ext cx="161925" cy="164592"/>
          </a:xfrm>
          <a:prstGeom prst="ellipse">
            <a:avLst/>
          </a:prstGeom>
          <a:ln w="28575">
            <a:solidFill>
              <a:srgbClr val="FF0000"/>
            </a:solidFill>
          </a:ln>
        </p:spPr>
        <p:txBody>
          <a:bodyPr rtlCol="0" anchor="ctr"/>
          <a:lstStyle/>
          <a:p>
            <a:pPr algn="ctr"/>
            <a:endParaRPr lang="en-US"/>
          </a:p>
        </p:txBody>
      </p:sp>
      <p:sp>
        <p:nvSpPr>
          <p:cNvPr id="2320" name="Oval 2319">
            <a:extLst>
              <a:ext uri="{FF2B5EF4-FFF2-40B4-BE49-F238E27FC236}">
                <a16:creationId xmlns:a16="http://schemas.microsoft.com/office/drawing/2014/main" id="{C4DD7CE2-93A0-4D6F-BA2B-102EB652712C}"/>
              </a:ext>
            </a:extLst>
          </p:cNvPr>
          <p:cNvSpPr>
            <a:spLocks noChangeAspect="1"/>
          </p:cNvSpPr>
          <p:nvPr/>
        </p:nvSpPr>
        <p:spPr>
          <a:xfrm>
            <a:off x="6196711" y="2607091"/>
            <a:ext cx="161925" cy="164592"/>
          </a:xfrm>
          <a:prstGeom prst="ellipse">
            <a:avLst/>
          </a:prstGeom>
          <a:ln w="28575">
            <a:solidFill>
              <a:srgbClr val="FF0000"/>
            </a:solidFill>
          </a:ln>
        </p:spPr>
        <p:txBody>
          <a:bodyPr rtlCol="0" anchor="ctr"/>
          <a:lstStyle/>
          <a:p>
            <a:pPr algn="ctr"/>
            <a:endParaRPr lang="en-US"/>
          </a:p>
        </p:txBody>
      </p:sp>
      <p:sp>
        <p:nvSpPr>
          <p:cNvPr id="2321" name="Oval 2320">
            <a:extLst>
              <a:ext uri="{FF2B5EF4-FFF2-40B4-BE49-F238E27FC236}">
                <a16:creationId xmlns:a16="http://schemas.microsoft.com/office/drawing/2014/main" id="{E6F29DE3-506E-46FF-9257-5C1B9234693A}"/>
              </a:ext>
            </a:extLst>
          </p:cNvPr>
          <p:cNvSpPr>
            <a:spLocks noChangeAspect="1"/>
          </p:cNvSpPr>
          <p:nvPr/>
        </p:nvSpPr>
        <p:spPr>
          <a:xfrm>
            <a:off x="6441059" y="2607091"/>
            <a:ext cx="161925" cy="164592"/>
          </a:xfrm>
          <a:prstGeom prst="ellipse">
            <a:avLst/>
          </a:prstGeom>
          <a:ln w="28575">
            <a:solidFill>
              <a:srgbClr val="FF0000"/>
            </a:solidFill>
          </a:ln>
        </p:spPr>
        <p:txBody>
          <a:bodyPr rtlCol="0" anchor="ctr"/>
          <a:lstStyle/>
          <a:p>
            <a:pPr algn="ctr"/>
            <a:endParaRPr lang="en-US"/>
          </a:p>
        </p:txBody>
      </p:sp>
      <p:sp>
        <p:nvSpPr>
          <p:cNvPr id="2330" name="Oval 2329">
            <a:extLst>
              <a:ext uri="{FF2B5EF4-FFF2-40B4-BE49-F238E27FC236}">
                <a16:creationId xmlns:a16="http://schemas.microsoft.com/office/drawing/2014/main" id="{583B6693-6A2F-41C7-A6D9-C04541DC33F0}"/>
              </a:ext>
            </a:extLst>
          </p:cNvPr>
          <p:cNvSpPr>
            <a:spLocks noChangeAspect="1"/>
          </p:cNvSpPr>
          <p:nvPr/>
        </p:nvSpPr>
        <p:spPr>
          <a:xfrm>
            <a:off x="4730623" y="2607091"/>
            <a:ext cx="161925" cy="164592"/>
          </a:xfrm>
          <a:prstGeom prst="ellipse">
            <a:avLst/>
          </a:prstGeom>
          <a:ln w="28575">
            <a:solidFill>
              <a:srgbClr val="FF0000"/>
            </a:solidFill>
          </a:ln>
        </p:spPr>
        <p:txBody>
          <a:bodyPr rtlCol="0" anchor="ctr"/>
          <a:lstStyle/>
          <a:p>
            <a:pPr algn="ctr"/>
            <a:endParaRPr lang="en-US"/>
          </a:p>
        </p:txBody>
      </p:sp>
      <p:sp>
        <p:nvSpPr>
          <p:cNvPr id="2331" name="Oval 2330">
            <a:extLst>
              <a:ext uri="{FF2B5EF4-FFF2-40B4-BE49-F238E27FC236}">
                <a16:creationId xmlns:a16="http://schemas.microsoft.com/office/drawing/2014/main" id="{11209748-67E2-4870-9D28-6B158D888ED9}"/>
              </a:ext>
            </a:extLst>
          </p:cNvPr>
          <p:cNvSpPr>
            <a:spLocks noChangeAspect="1"/>
          </p:cNvSpPr>
          <p:nvPr/>
        </p:nvSpPr>
        <p:spPr>
          <a:xfrm>
            <a:off x="4974971" y="2607091"/>
            <a:ext cx="161925" cy="164592"/>
          </a:xfrm>
          <a:prstGeom prst="ellipse">
            <a:avLst/>
          </a:prstGeom>
          <a:ln w="28575">
            <a:solidFill>
              <a:srgbClr val="FF0000"/>
            </a:solidFill>
          </a:ln>
        </p:spPr>
        <p:txBody>
          <a:bodyPr rtlCol="0" anchor="ctr"/>
          <a:lstStyle/>
          <a:p>
            <a:pPr algn="ctr"/>
            <a:endParaRPr lang="en-US"/>
          </a:p>
        </p:txBody>
      </p:sp>
      <p:sp>
        <p:nvSpPr>
          <p:cNvPr id="2332" name="Oval 2331">
            <a:extLst>
              <a:ext uri="{FF2B5EF4-FFF2-40B4-BE49-F238E27FC236}">
                <a16:creationId xmlns:a16="http://schemas.microsoft.com/office/drawing/2014/main" id="{E7E7123E-4EFD-4E95-A2B1-455DD8F8FA91}"/>
              </a:ext>
            </a:extLst>
          </p:cNvPr>
          <p:cNvSpPr>
            <a:spLocks noChangeAspect="1"/>
          </p:cNvSpPr>
          <p:nvPr/>
        </p:nvSpPr>
        <p:spPr>
          <a:xfrm>
            <a:off x="5219319" y="2607091"/>
            <a:ext cx="161925" cy="164592"/>
          </a:xfrm>
          <a:prstGeom prst="ellipse">
            <a:avLst/>
          </a:prstGeom>
          <a:ln w="28575">
            <a:solidFill>
              <a:srgbClr val="FF0000"/>
            </a:solidFill>
          </a:ln>
        </p:spPr>
        <p:txBody>
          <a:bodyPr rtlCol="0" anchor="ctr"/>
          <a:lstStyle/>
          <a:p>
            <a:pPr algn="ctr"/>
            <a:endParaRPr lang="en-US"/>
          </a:p>
        </p:txBody>
      </p:sp>
      <p:sp>
        <p:nvSpPr>
          <p:cNvPr id="2333" name="Oval 2332">
            <a:extLst>
              <a:ext uri="{FF2B5EF4-FFF2-40B4-BE49-F238E27FC236}">
                <a16:creationId xmlns:a16="http://schemas.microsoft.com/office/drawing/2014/main" id="{EFD85068-284C-4E28-AE30-3A6E67D54652}"/>
              </a:ext>
            </a:extLst>
          </p:cNvPr>
          <p:cNvSpPr>
            <a:spLocks noChangeAspect="1"/>
          </p:cNvSpPr>
          <p:nvPr/>
        </p:nvSpPr>
        <p:spPr>
          <a:xfrm>
            <a:off x="7418451" y="2607091"/>
            <a:ext cx="161925" cy="164592"/>
          </a:xfrm>
          <a:prstGeom prst="ellipse">
            <a:avLst/>
          </a:prstGeom>
          <a:ln w="28575">
            <a:solidFill>
              <a:srgbClr val="FF0000"/>
            </a:solidFill>
          </a:ln>
        </p:spPr>
        <p:txBody>
          <a:bodyPr rtlCol="0" anchor="ctr"/>
          <a:lstStyle/>
          <a:p>
            <a:pPr algn="ctr"/>
            <a:endParaRPr lang="en-US"/>
          </a:p>
        </p:txBody>
      </p:sp>
      <p:sp>
        <p:nvSpPr>
          <p:cNvPr id="2334" name="Oval 2333">
            <a:extLst>
              <a:ext uri="{FF2B5EF4-FFF2-40B4-BE49-F238E27FC236}">
                <a16:creationId xmlns:a16="http://schemas.microsoft.com/office/drawing/2014/main" id="{EEA30E7D-C608-41AD-BB56-F21766505C58}"/>
              </a:ext>
            </a:extLst>
          </p:cNvPr>
          <p:cNvSpPr>
            <a:spLocks noChangeAspect="1"/>
          </p:cNvSpPr>
          <p:nvPr/>
        </p:nvSpPr>
        <p:spPr>
          <a:xfrm>
            <a:off x="7662799" y="2607091"/>
            <a:ext cx="161925" cy="164592"/>
          </a:xfrm>
          <a:prstGeom prst="ellipse">
            <a:avLst/>
          </a:prstGeom>
          <a:ln w="28575">
            <a:solidFill>
              <a:srgbClr val="FF0000"/>
            </a:solidFill>
          </a:ln>
        </p:spPr>
        <p:txBody>
          <a:bodyPr rtlCol="0" anchor="ctr"/>
          <a:lstStyle/>
          <a:p>
            <a:pPr algn="ctr"/>
            <a:endParaRPr lang="en-US"/>
          </a:p>
        </p:txBody>
      </p:sp>
      <p:sp>
        <p:nvSpPr>
          <p:cNvPr id="2338" name="Oval 2337">
            <a:extLst>
              <a:ext uri="{FF2B5EF4-FFF2-40B4-BE49-F238E27FC236}">
                <a16:creationId xmlns:a16="http://schemas.microsoft.com/office/drawing/2014/main" id="{9F6F47B0-BAF7-4395-BEB4-2AFD80502C94}"/>
              </a:ext>
            </a:extLst>
          </p:cNvPr>
          <p:cNvSpPr>
            <a:spLocks noChangeAspect="1"/>
          </p:cNvSpPr>
          <p:nvPr/>
        </p:nvSpPr>
        <p:spPr>
          <a:xfrm>
            <a:off x="6929755" y="2607091"/>
            <a:ext cx="161925" cy="164592"/>
          </a:xfrm>
          <a:prstGeom prst="ellipse">
            <a:avLst/>
          </a:prstGeom>
          <a:ln w="28575">
            <a:solidFill>
              <a:srgbClr val="FF0000"/>
            </a:solidFill>
          </a:ln>
        </p:spPr>
        <p:txBody>
          <a:bodyPr rtlCol="0" anchor="ctr"/>
          <a:lstStyle/>
          <a:p>
            <a:pPr algn="ctr"/>
            <a:endParaRPr lang="en-US"/>
          </a:p>
        </p:txBody>
      </p:sp>
      <p:sp>
        <p:nvSpPr>
          <p:cNvPr id="2339" name="Oval 2338">
            <a:extLst>
              <a:ext uri="{FF2B5EF4-FFF2-40B4-BE49-F238E27FC236}">
                <a16:creationId xmlns:a16="http://schemas.microsoft.com/office/drawing/2014/main" id="{BB43E32E-4451-48CB-B9A4-BEDF597B26F3}"/>
              </a:ext>
            </a:extLst>
          </p:cNvPr>
          <p:cNvSpPr>
            <a:spLocks noChangeAspect="1"/>
          </p:cNvSpPr>
          <p:nvPr/>
        </p:nvSpPr>
        <p:spPr>
          <a:xfrm>
            <a:off x="7174103" y="2607091"/>
            <a:ext cx="161925" cy="164592"/>
          </a:xfrm>
          <a:prstGeom prst="ellipse">
            <a:avLst/>
          </a:prstGeom>
          <a:ln w="28575">
            <a:solidFill>
              <a:srgbClr val="FF0000"/>
            </a:solidFill>
          </a:ln>
        </p:spPr>
        <p:txBody>
          <a:bodyPr rtlCol="0" anchor="ctr"/>
          <a:lstStyle/>
          <a:p>
            <a:pPr algn="ctr"/>
            <a:endParaRPr lang="en-US"/>
          </a:p>
        </p:txBody>
      </p:sp>
      <p:sp>
        <p:nvSpPr>
          <p:cNvPr id="2342" name="Oval 2341">
            <a:extLst>
              <a:ext uri="{FF2B5EF4-FFF2-40B4-BE49-F238E27FC236}">
                <a16:creationId xmlns:a16="http://schemas.microsoft.com/office/drawing/2014/main" id="{4004ADA6-5E48-4E92-BD61-B4469E515F63}"/>
              </a:ext>
            </a:extLst>
          </p:cNvPr>
          <p:cNvSpPr>
            <a:spLocks noChangeAspect="1"/>
          </p:cNvSpPr>
          <p:nvPr/>
        </p:nvSpPr>
        <p:spPr>
          <a:xfrm>
            <a:off x="1798447" y="2849757"/>
            <a:ext cx="161925" cy="164592"/>
          </a:xfrm>
          <a:prstGeom prst="ellipse">
            <a:avLst/>
          </a:prstGeom>
          <a:ln w="28575">
            <a:solidFill>
              <a:srgbClr val="FF0000"/>
            </a:solidFill>
          </a:ln>
        </p:spPr>
        <p:txBody>
          <a:bodyPr rtlCol="0" anchor="ctr"/>
          <a:lstStyle/>
          <a:p>
            <a:pPr algn="ctr"/>
            <a:endParaRPr lang="en-US"/>
          </a:p>
        </p:txBody>
      </p:sp>
      <p:sp>
        <p:nvSpPr>
          <p:cNvPr id="2343" name="Oval 2342">
            <a:extLst>
              <a:ext uri="{FF2B5EF4-FFF2-40B4-BE49-F238E27FC236}">
                <a16:creationId xmlns:a16="http://schemas.microsoft.com/office/drawing/2014/main" id="{276B9036-56A1-4FC8-BDB1-A47991AA698D}"/>
              </a:ext>
            </a:extLst>
          </p:cNvPr>
          <p:cNvSpPr>
            <a:spLocks noChangeAspect="1"/>
          </p:cNvSpPr>
          <p:nvPr/>
        </p:nvSpPr>
        <p:spPr>
          <a:xfrm>
            <a:off x="2042795" y="2849757"/>
            <a:ext cx="161925" cy="164592"/>
          </a:xfrm>
          <a:prstGeom prst="ellipse">
            <a:avLst/>
          </a:prstGeom>
          <a:ln w="28575">
            <a:solidFill>
              <a:srgbClr val="FF0000"/>
            </a:solidFill>
          </a:ln>
        </p:spPr>
        <p:txBody>
          <a:bodyPr rtlCol="0" anchor="ctr"/>
          <a:lstStyle/>
          <a:p>
            <a:pPr algn="ctr"/>
            <a:endParaRPr lang="en-US"/>
          </a:p>
        </p:txBody>
      </p:sp>
      <p:sp>
        <p:nvSpPr>
          <p:cNvPr id="2345" name="Oval 2344">
            <a:extLst>
              <a:ext uri="{FF2B5EF4-FFF2-40B4-BE49-F238E27FC236}">
                <a16:creationId xmlns:a16="http://schemas.microsoft.com/office/drawing/2014/main" id="{B20FE2F3-AD0F-4955-B856-8E9764226FAD}"/>
              </a:ext>
            </a:extLst>
          </p:cNvPr>
          <p:cNvSpPr>
            <a:spLocks noChangeAspect="1"/>
          </p:cNvSpPr>
          <p:nvPr/>
        </p:nvSpPr>
        <p:spPr>
          <a:xfrm>
            <a:off x="2531491" y="2849757"/>
            <a:ext cx="161925" cy="164592"/>
          </a:xfrm>
          <a:prstGeom prst="ellipse">
            <a:avLst/>
          </a:prstGeom>
          <a:ln w="28575">
            <a:solidFill>
              <a:srgbClr val="FF0000"/>
            </a:solidFill>
          </a:ln>
        </p:spPr>
        <p:txBody>
          <a:bodyPr rtlCol="0" anchor="ctr"/>
          <a:lstStyle/>
          <a:p>
            <a:pPr algn="ctr"/>
            <a:endParaRPr lang="en-US"/>
          </a:p>
        </p:txBody>
      </p:sp>
      <p:sp>
        <p:nvSpPr>
          <p:cNvPr id="2346" name="Oval 2345">
            <a:extLst>
              <a:ext uri="{FF2B5EF4-FFF2-40B4-BE49-F238E27FC236}">
                <a16:creationId xmlns:a16="http://schemas.microsoft.com/office/drawing/2014/main" id="{7FE831B1-66B5-4FD4-A448-6E9EDF09A895}"/>
              </a:ext>
            </a:extLst>
          </p:cNvPr>
          <p:cNvSpPr>
            <a:spLocks noChangeAspect="1"/>
          </p:cNvSpPr>
          <p:nvPr/>
        </p:nvSpPr>
        <p:spPr>
          <a:xfrm>
            <a:off x="821055" y="2849757"/>
            <a:ext cx="161925" cy="164592"/>
          </a:xfrm>
          <a:prstGeom prst="ellipse">
            <a:avLst/>
          </a:prstGeom>
          <a:ln w="28575">
            <a:solidFill>
              <a:srgbClr val="FF0000"/>
            </a:solidFill>
          </a:ln>
        </p:spPr>
        <p:txBody>
          <a:bodyPr rtlCol="0" anchor="ctr"/>
          <a:lstStyle/>
          <a:p>
            <a:pPr algn="ctr"/>
            <a:endParaRPr lang="en-US"/>
          </a:p>
        </p:txBody>
      </p:sp>
      <p:sp>
        <p:nvSpPr>
          <p:cNvPr id="2347" name="Oval 2346">
            <a:extLst>
              <a:ext uri="{FF2B5EF4-FFF2-40B4-BE49-F238E27FC236}">
                <a16:creationId xmlns:a16="http://schemas.microsoft.com/office/drawing/2014/main" id="{D3439D9C-8B9B-44A4-B2BE-A18003886DF5}"/>
              </a:ext>
            </a:extLst>
          </p:cNvPr>
          <p:cNvSpPr>
            <a:spLocks noChangeAspect="1"/>
          </p:cNvSpPr>
          <p:nvPr/>
        </p:nvSpPr>
        <p:spPr>
          <a:xfrm>
            <a:off x="1065403" y="2849757"/>
            <a:ext cx="161925" cy="164592"/>
          </a:xfrm>
          <a:prstGeom prst="ellipse">
            <a:avLst/>
          </a:prstGeom>
          <a:ln w="28575">
            <a:solidFill>
              <a:srgbClr val="FF0000"/>
            </a:solidFill>
          </a:ln>
        </p:spPr>
        <p:txBody>
          <a:bodyPr rtlCol="0" anchor="ctr"/>
          <a:lstStyle/>
          <a:p>
            <a:pPr algn="ctr"/>
            <a:endParaRPr lang="en-US"/>
          </a:p>
        </p:txBody>
      </p:sp>
      <p:sp>
        <p:nvSpPr>
          <p:cNvPr id="2348" name="Oval 2347">
            <a:extLst>
              <a:ext uri="{FF2B5EF4-FFF2-40B4-BE49-F238E27FC236}">
                <a16:creationId xmlns:a16="http://schemas.microsoft.com/office/drawing/2014/main" id="{0A93DE0C-EA67-46E2-8E1F-DEE809A12DFC}"/>
              </a:ext>
            </a:extLst>
          </p:cNvPr>
          <p:cNvSpPr>
            <a:spLocks noChangeAspect="1"/>
          </p:cNvSpPr>
          <p:nvPr/>
        </p:nvSpPr>
        <p:spPr>
          <a:xfrm>
            <a:off x="1309751" y="2849757"/>
            <a:ext cx="161925" cy="164592"/>
          </a:xfrm>
          <a:prstGeom prst="ellipse">
            <a:avLst/>
          </a:prstGeom>
          <a:ln w="28575">
            <a:solidFill>
              <a:srgbClr val="FF0000"/>
            </a:solidFill>
          </a:ln>
        </p:spPr>
        <p:txBody>
          <a:bodyPr rtlCol="0" anchor="ctr"/>
          <a:lstStyle/>
          <a:p>
            <a:pPr algn="ctr"/>
            <a:endParaRPr lang="en-US"/>
          </a:p>
        </p:txBody>
      </p:sp>
      <p:sp>
        <p:nvSpPr>
          <p:cNvPr id="2350" name="Oval 2349">
            <a:extLst>
              <a:ext uri="{FF2B5EF4-FFF2-40B4-BE49-F238E27FC236}">
                <a16:creationId xmlns:a16="http://schemas.microsoft.com/office/drawing/2014/main" id="{DC428D36-FDB7-49A2-89A0-AEEF62FD0BAC}"/>
              </a:ext>
            </a:extLst>
          </p:cNvPr>
          <p:cNvSpPr>
            <a:spLocks noChangeAspect="1"/>
          </p:cNvSpPr>
          <p:nvPr/>
        </p:nvSpPr>
        <p:spPr>
          <a:xfrm>
            <a:off x="3753231" y="2849757"/>
            <a:ext cx="161925" cy="164592"/>
          </a:xfrm>
          <a:prstGeom prst="ellipse">
            <a:avLst/>
          </a:prstGeom>
          <a:ln w="28575">
            <a:solidFill>
              <a:srgbClr val="FF0000"/>
            </a:solidFill>
          </a:ln>
        </p:spPr>
        <p:txBody>
          <a:bodyPr rtlCol="0" anchor="ctr"/>
          <a:lstStyle/>
          <a:p>
            <a:pPr algn="ctr"/>
            <a:endParaRPr lang="en-US"/>
          </a:p>
        </p:txBody>
      </p:sp>
      <p:sp>
        <p:nvSpPr>
          <p:cNvPr id="2351" name="Oval 2350">
            <a:extLst>
              <a:ext uri="{FF2B5EF4-FFF2-40B4-BE49-F238E27FC236}">
                <a16:creationId xmlns:a16="http://schemas.microsoft.com/office/drawing/2014/main" id="{D91CB468-1552-4706-A934-B3AB4B2AAA90}"/>
              </a:ext>
            </a:extLst>
          </p:cNvPr>
          <p:cNvSpPr>
            <a:spLocks noChangeAspect="1"/>
          </p:cNvSpPr>
          <p:nvPr/>
        </p:nvSpPr>
        <p:spPr>
          <a:xfrm>
            <a:off x="3997579" y="2849757"/>
            <a:ext cx="161925" cy="164592"/>
          </a:xfrm>
          <a:prstGeom prst="ellipse">
            <a:avLst/>
          </a:prstGeom>
          <a:ln w="28575">
            <a:solidFill>
              <a:srgbClr val="FF0000"/>
            </a:solidFill>
          </a:ln>
        </p:spPr>
        <p:txBody>
          <a:bodyPr rtlCol="0" anchor="ctr"/>
          <a:lstStyle/>
          <a:p>
            <a:pPr algn="ctr"/>
            <a:endParaRPr lang="en-US"/>
          </a:p>
        </p:txBody>
      </p:sp>
      <p:sp>
        <p:nvSpPr>
          <p:cNvPr id="2352" name="Oval 2351">
            <a:extLst>
              <a:ext uri="{FF2B5EF4-FFF2-40B4-BE49-F238E27FC236}">
                <a16:creationId xmlns:a16="http://schemas.microsoft.com/office/drawing/2014/main" id="{FC479D8E-472D-4606-AFAC-754547546085}"/>
              </a:ext>
            </a:extLst>
          </p:cNvPr>
          <p:cNvSpPr>
            <a:spLocks noChangeAspect="1"/>
          </p:cNvSpPr>
          <p:nvPr/>
        </p:nvSpPr>
        <p:spPr>
          <a:xfrm>
            <a:off x="4241927" y="2849757"/>
            <a:ext cx="161925" cy="164592"/>
          </a:xfrm>
          <a:prstGeom prst="ellipse">
            <a:avLst/>
          </a:prstGeom>
          <a:ln w="28575">
            <a:solidFill>
              <a:srgbClr val="FF0000"/>
            </a:solidFill>
          </a:ln>
        </p:spPr>
        <p:txBody>
          <a:bodyPr rtlCol="0" anchor="ctr"/>
          <a:lstStyle/>
          <a:p>
            <a:pPr algn="ctr"/>
            <a:endParaRPr lang="en-US"/>
          </a:p>
        </p:txBody>
      </p:sp>
      <p:sp>
        <p:nvSpPr>
          <p:cNvPr id="2354" name="Oval 2353">
            <a:extLst>
              <a:ext uri="{FF2B5EF4-FFF2-40B4-BE49-F238E27FC236}">
                <a16:creationId xmlns:a16="http://schemas.microsoft.com/office/drawing/2014/main" id="{7A50B119-B812-4478-8760-30E0FCED64CD}"/>
              </a:ext>
            </a:extLst>
          </p:cNvPr>
          <p:cNvSpPr>
            <a:spLocks noChangeAspect="1"/>
          </p:cNvSpPr>
          <p:nvPr/>
        </p:nvSpPr>
        <p:spPr>
          <a:xfrm>
            <a:off x="2775839" y="2849757"/>
            <a:ext cx="161925" cy="164592"/>
          </a:xfrm>
          <a:prstGeom prst="ellipse">
            <a:avLst/>
          </a:prstGeom>
          <a:ln w="28575">
            <a:solidFill>
              <a:srgbClr val="FF0000"/>
            </a:solidFill>
          </a:ln>
        </p:spPr>
        <p:txBody>
          <a:bodyPr rtlCol="0" anchor="ctr"/>
          <a:lstStyle/>
          <a:p>
            <a:pPr algn="ctr"/>
            <a:endParaRPr lang="en-US"/>
          </a:p>
        </p:txBody>
      </p:sp>
      <p:sp>
        <p:nvSpPr>
          <p:cNvPr id="2355" name="Oval 2354">
            <a:extLst>
              <a:ext uri="{FF2B5EF4-FFF2-40B4-BE49-F238E27FC236}">
                <a16:creationId xmlns:a16="http://schemas.microsoft.com/office/drawing/2014/main" id="{DE0786A1-8062-420B-9CAE-3BA29B24CDFC}"/>
              </a:ext>
            </a:extLst>
          </p:cNvPr>
          <p:cNvSpPr>
            <a:spLocks noChangeAspect="1"/>
          </p:cNvSpPr>
          <p:nvPr/>
        </p:nvSpPr>
        <p:spPr>
          <a:xfrm>
            <a:off x="3020187" y="2849757"/>
            <a:ext cx="161925" cy="164592"/>
          </a:xfrm>
          <a:prstGeom prst="ellipse">
            <a:avLst/>
          </a:prstGeom>
          <a:ln w="28575">
            <a:solidFill>
              <a:srgbClr val="FF0000"/>
            </a:solidFill>
          </a:ln>
        </p:spPr>
        <p:txBody>
          <a:bodyPr rtlCol="0" anchor="ctr"/>
          <a:lstStyle/>
          <a:p>
            <a:pPr algn="ctr"/>
            <a:endParaRPr lang="en-US"/>
          </a:p>
        </p:txBody>
      </p:sp>
      <p:sp>
        <p:nvSpPr>
          <p:cNvPr id="2356" name="Oval 2355">
            <a:extLst>
              <a:ext uri="{FF2B5EF4-FFF2-40B4-BE49-F238E27FC236}">
                <a16:creationId xmlns:a16="http://schemas.microsoft.com/office/drawing/2014/main" id="{208D67B6-05B9-46EB-98D2-EB063CF3E114}"/>
              </a:ext>
            </a:extLst>
          </p:cNvPr>
          <p:cNvSpPr>
            <a:spLocks noChangeAspect="1"/>
          </p:cNvSpPr>
          <p:nvPr/>
        </p:nvSpPr>
        <p:spPr>
          <a:xfrm>
            <a:off x="3264535" y="2849757"/>
            <a:ext cx="161925" cy="164592"/>
          </a:xfrm>
          <a:prstGeom prst="ellipse">
            <a:avLst/>
          </a:prstGeom>
          <a:ln w="28575">
            <a:solidFill>
              <a:srgbClr val="FF0000"/>
            </a:solidFill>
          </a:ln>
        </p:spPr>
        <p:txBody>
          <a:bodyPr rtlCol="0" anchor="ctr"/>
          <a:lstStyle/>
          <a:p>
            <a:pPr algn="ctr"/>
            <a:endParaRPr lang="en-US"/>
          </a:p>
        </p:txBody>
      </p:sp>
      <p:sp>
        <p:nvSpPr>
          <p:cNvPr id="2358" name="Oval 2357">
            <a:extLst>
              <a:ext uri="{FF2B5EF4-FFF2-40B4-BE49-F238E27FC236}">
                <a16:creationId xmlns:a16="http://schemas.microsoft.com/office/drawing/2014/main" id="{6A8C4AE4-65C0-4E12-B1ED-833B7D2F9302}"/>
              </a:ext>
            </a:extLst>
          </p:cNvPr>
          <p:cNvSpPr>
            <a:spLocks noChangeAspect="1"/>
          </p:cNvSpPr>
          <p:nvPr/>
        </p:nvSpPr>
        <p:spPr>
          <a:xfrm>
            <a:off x="5708015" y="2849757"/>
            <a:ext cx="161925" cy="164592"/>
          </a:xfrm>
          <a:prstGeom prst="ellipse">
            <a:avLst/>
          </a:prstGeom>
          <a:ln w="28575">
            <a:solidFill>
              <a:srgbClr val="FF0000"/>
            </a:solidFill>
          </a:ln>
        </p:spPr>
        <p:txBody>
          <a:bodyPr rtlCol="0" anchor="ctr"/>
          <a:lstStyle/>
          <a:p>
            <a:pPr algn="ctr"/>
            <a:endParaRPr lang="en-US"/>
          </a:p>
        </p:txBody>
      </p:sp>
      <p:sp>
        <p:nvSpPr>
          <p:cNvPr id="2359" name="Oval 2358">
            <a:extLst>
              <a:ext uri="{FF2B5EF4-FFF2-40B4-BE49-F238E27FC236}">
                <a16:creationId xmlns:a16="http://schemas.microsoft.com/office/drawing/2014/main" id="{3E149B9F-35E9-4590-A86C-92BD75166A0E}"/>
              </a:ext>
            </a:extLst>
          </p:cNvPr>
          <p:cNvSpPr>
            <a:spLocks noChangeAspect="1"/>
          </p:cNvSpPr>
          <p:nvPr/>
        </p:nvSpPr>
        <p:spPr>
          <a:xfrm>
            <a:off x="5952363" y="2849757"/>
            <a:ext cx="161925" cy="164592"/>
          </a:xfrm>
          <a:prstGeom prst="ellipse">
            <a:avLst/>
          </a:prstGeom>
          <a:ln w="28575">
            <a:solidFill>
              <a:srgbClr val="FF0000"/>
            </a:solidFill>
          </a:ln>
        </p:spPr>
        <p:txBody>
          <a:bodyPr rtlCol="0" anchor="ctr"/>
          <a:lstStyle/>
          <a:p>
            <a:pPr algn="ctr"/>
            <a:endParaRPr lang="en-US"/>
          </a:p>
        </p:txBody>
      </p:sp>
      <p:sp>
        <p:nvSpPr>
          <p:cNvPr id="2360" name="Oval 2359">
            <a:extLst>
              <a:ext uri="{FF2B5EF4-FFF2-40B4-BE49-F238E27FC236}">
                <a16:creationId xmlns:a16="http://schemas.microsoft.com/office/drawing/2014/main" id="{32FF1637-ACCB-4351-A1B0-0EA1713415ED}"/>
              </a:ext>
            </a:extLst>
          </p:cNvPr>
          <p:cNvSpPr>
            <a:spLocks noChangeAspect="1"/>
          </p:cNvSpPr>
          <p:nvPr/>
        </p:nvSpPr>
        <p:spPr>
          <a:xfrm>
            <a:off x="6196711" y="2849757"/>
            <a:ext cx="161925" cy="164592"/>
          </a:xfrm>
          <a:prstGeom prst="ellipse">
            <a:avLst/>
          </a:prstGeom>
          <a:ln w="28575">
            <a:solidFill>
              <a:srgbClr val="FF0000"/>
            </a:solidFill>
          </a:ln>
        </p:spPr>
        <p:txBody>
          <a:bodyPr rtlCol="0" anchor="ctr"/>
          <a:lstStyle/>
          <a:p>
            <a:pPr algn="ctr"/>
            <a:endParaRPr lang="en-US"/>
          </a:p>
        </p:txBody>
      </p:sp>
      <p:sp>
        <p:nvSpPr>
          <p:cNvPr id="2361" name="Oval 2360">
            <a:extLst>
              <a:ext uri="{FF2B5EF4-FFF2-40B4-BE49-F238E27FC236}">
                <a16:creationId xmlns:a16="http://schemas.microsoft.com/office/drawing/2014/main" id="{3761ADE5-14EA-4AFF-B7F4-101466ED03C3}"/>
              </a:ext>
            </a:extLst>
          </p:cNvPr>
          <p:cNvSpPr>
            <a:spLocks noChangeAspect="1"/>
          </p:cNvSpPr>
          <p:nvPr/>
        </p:nvSpPr>
        <p:spPr>
          <a:xfrm>
            <a:off x="6441059" y="2849757"/>
            <a:ext cx="161925" cy="164592"/>
          </a:xfrm>
          <a:prstGeom prst="ellipse">
            <a:avLst/>
          </a:prstGeom>
          <a:ln w="28575">
            <a:solidFill>
              <a:srgbClr val="FF0000"/>
            </a:solidFill>
          </a:ln>
        </p:spPr>
        <p:txBody>
          <a:bodyPr rtlCol="0" anchor="ctr"/>
          <a:lstStyle/>
          <a:p>
            <a:pPr algn="ctr"/>
            <a:endParaRPr lang="en-US"/>
          </a:p>
        </p:txBody>
      </p:sp>
      <p:sp>
        <p:nvSpPr>
          <p:cNvPr id="2362" name="Oval 2361">
            <a:extLst>
              <a:ext uri="{FF2B5EF4-FFF2-40B4-BE49-F238E27FC236}">
                <a16:creationId xmlns:a16="http://schemas.microsoft.com/office/drawing/2014/main" id="{DF83CD6A-2D0F-414C-9297-E8C603B6ED04}"/>
              </a:ext>
            </a:extLst>
          </p:cNvPr>
          <p:cNvSpPr>
            <a:spLocks noChangeAspect="1"/>
          </p:cNvSpPr>
          <p:nvPr/>
        </p:nvSpPr>
        <p:spPr>
          <a:xfrm>
            <a:off x="4730623" y="2849757"/>
            <a:ext cx="161925" cy="164592"/>
          </a:xfrm>
          <a:prstGeom prst="ellipse">
            <a:avLst/>
          </a:prstGeom>
          <a:ln w="28575">
            <a:solidFill>
              <a:srgbClr val="FF0000"/>
            </a:solidFill>
          </a:ln>
        </p:spPr>
        <p:txBody>
          <a:bodyPr rtlCol="0" anchor="ctr"/>
          <a:lstStyle/>
          <a:p>
            <a:pPr algn="ctr"/>
            <a:endParaRPr lang="en-US"/>
          </a:p>
        </p:txBody>
      </p:sp>
      <p:sp>
        <p:nvSpPr>
          <p:cNvPr id="2363" name="Oval 2362">
            <a:extLst>
              <a:ext uri="{FF2B5EF4-FFF2-40B4-BE49-F238E27FC236}">
                <a16:creationId xmlns:a16="http://schemas.microsoft.com/office/drawing/2014/main" id="{07094F2E-A589-4AA5-9D3B-D7CC2D89C9A7}"/>
              </a:ext>
            </a:extLst>
          </p:cNvPr>
          <p:cNvSpPr>
            <a:spLocks noChangeAspect="1"/>
          </p:cNvSpPr>
          <p:nvPr/>
        </p:nvSpPr>
        <p:spPr>
          <a:xfrm>
            <a:off x="4974971" y="2849757"/>
            <a:ext cx="161925" cy="164592"/>
          </a:xfrm>
          <a:prstGeom prst="ellipse">
            <a:avLst/>
          </a:prstGeom>
          <a:ln w="28575">
            <a:solidFill>
              <a:srgbClr val="FF0000"/>
            </a:solidFill>
          </a:ln>
        </p:spPr>
        <p:txBody>
          <a:bodyPr rtlCol="0" anchor="ctr"/>
          <a:lstStyle/>
          <a:p>
            <a:pPr algn="ctr"/>
            <a:endParaRPr lang="en-US"/>
          </a:p>
        </p:txBody>
      </p:sp>
      <p:sp>
        <p:nvSpPr>
          <p:cNvPr id="2364" name="Oval 2363">
            <a:extLst>
              <a:ext uri="{FF2B5EF4-FFF2-40B4-BE49-F238E27FC236}">
                <a16:creationId xmlns:a16="http://schemas.microsoft.com/office/drawing/2014/main" id="{92802BA9-1C11-4A0C-9575-659E411B20D6}"/>
              </a:ext>
            </a:extLst>
          </p:cNvPr>
          <p:cNvSpPr>
            <a:spLocks noChangeAspect="1"/>
          </p:cNvSpPr>
          <p:nvPr/>
        </p:nvSpPr>
        <p:spPr>
          <a:xfrm>
            <a:off x="5219319" y="2849757"/>
            <a:ext cx="161925" cy="164592"/>
          </a:xfrm>
          <a:prstGeom prst="ellipse">
            <a:avLst/>
          </a:prstGeom>
          <a:ln w="28575">
            <a:solidFill>
              <a:srgbClr val="FF0000"/>
            </a:solidFill>
          </a:ln>
        </p:spPr>
        <p:txBody>
          <a:bodyPr rtlCol="0" anchor="ctr"/>
          <a:lstStyle/>
          <a:p>
            <a:pPr algn="ctr"/>
            <a:endParaRPr lang="en-US"/>
          </a:p>
        </p:txBody>
      </p:sp>
      <p:sp>
        <p:nvSpPr>
          <p:cNvPr id="2366" name="Oval 2365">
            <a:extLst>
              <a:ext uri="{FF2B5EF4-FFF2-40B4-BE49-F238E27FC236}">
                <a16:creationId xmlns:a16="http://schemas.microsoft.com/office/drawing/2014/main" id="{54FF3A55-37B8-4F4C-A9D7-40EB0B625371}"/>
              </a:ext>
            </a:extLst>
          </p:cNvPr>
          <p:cNvSpPr>
            <a:spLocks noChangeAspect="1"/>
          </p:cNvSpPr>
          <p:nvPr/>
        </p:nvSpPr>
        <p:spPr>
          <a:xfrm>
            <a:off x="7662799" y="2849757"/>
            <a:ext cx="161925" cy="164592"/>
          </a:xfrm>
          <a:prstGeom prst="ellipse">
            <a:avLst/>
          </a:prstGeom>
          <a:ln w="28575">
            <a:solidFill>
              <a:srgbClr val="FF0000"/>
            </a:solidFill>
          </a:ln>
        </p:spPr>
        <p:txBody>
          <a:bodyPr rtlCol="0" anchor="ctr"/>
          <a:lstStyle/>
          <a:p>
            <a:pPr algn="ctr"/>
            <a:endParaRPr lang="en-US"/>
          </a:p>
        </p:txBody>
      </p:sp>
      <p:sp>
        <p:nvSpPr>
          <p:cNvPr id="2367" name="Oval 2366">
            <a:extLst>
              <a:ext uri="{FF2B5EF4-FFF2-40B4-BE49-F238E27FC236}">
                <a16:creationId xmlns:a16="http://schemas.microsoft.com/office/drawing/2014/main" id="{060D4B64-FC71-4D1B-B191-50E48DAF5844}"/>
              </a:ext>
            </a:extLst>
          </p:cNvPr>
          <p:cNvSpPr>
            <a:spLocks noChangeAspect="1"/>
          </p:cNvSpPr>
          <p:nvPr/>
        </p:nvSpPr>
        <p:spPr>
          <a:xfrm>
            <a:off x="7907147" y="2849757"/>
            <a:ext cx="161925" cy="164592"/>
          </a:xfrm>
          <a:prstGeom prst="ellipse">
            <a:avLst/>
          </a:prstGeom>
          <a:ln w="28575">
            <a:solidFill>
              <a:srgbClr val="FF0000"/>
            </a:solidFill>
          </a:ln>
        </p:spPr>
        <p:txBody>
          <a:bodyPr rtlCol="0" anchor="ctr"/>
          <a:lstStyle/>
          <a:p>
            <a:pPr algn="ctr"/>
            <a:endParaRPr lang="en-US"/>
          </a:p>
        </p:txBody>
      </p:sp>
      <p:sp>
        <p:nvSpPr>
          <p:cNvPr id="2370" name="Oval 2369">
            <a:extLst>
              <a:ext uri="{FF2B5EF4-FFF2-40B4-BE49-F238E27FC236}">
                <a16:creationId xmlns:a16="http://schemas.microsoft.com/office/drawing/2014/main" id="{5A1740A3-A3AB-4962-8AE3-F7253942DDE7}"/>
              </a:ext>
            </a:extLst>
          </p:cNvPr>
          <p:cNvSpPr>
            <a:spLocks noChangeAspect="1"/>
          </p:cNvSpPr>
          <p:nvPr/>
        </p:nvSpPr>
        <p:spPr>
          <a:xfrm>
            <a:off x="6929755" y="2849757"/>
            <a:ext cx="161925" cy="164592"/>
          </a:xfrm>
          <a:prstGeom prst="ellipse">
            <a:avLst/>
          </a:prstGeom>
          <a:ln w="28575">
            <a:solidFill>
              <a:srgbClr val="FF0000"/>
            </a:solidFill>
          </a:ln>
        </p:spPr>
        <p:txBody>
          <a:bodyPr rtlCol="0" anchor="ctr"/>
          <a:lstStyle/>
          <a:p>
            <a:pPr algn="ctr"/>
            <a:endParaRPr lang="en-US"/>
          </a:p>
        </p:txBody>
      </p:sp>
      <p:sp>
        <p:nvSpPr>
          <p:cNvPr id="2371" name="Oval 2370">
            <a:extLst>
              <a:ext uri="{FF2B5EF4-FFF2-40B4-BE49-F238E27FC236}">
                <a16:creationId xmlns:a16="http://schemas.microsoft.com/office/drawing/2014/main" id="{4ED5A1B7-8D4A-4E40-9A41-63C3FCAD2DD0}"/>
              </a:ext>
            </a:extLst>
          </p:cNvPr>
          <p:cNvSpPr>
            <a:spLocks noChangeAspect="1"/>
          </p:cNvSpPr>
          <p:nvPr/>
        </p:nvSpPr>
        <p:spPr>
          <a:xfrm>
            <a:off x="7174103" y="2849757"/>
            <a:ext cx="161925" cy="164592"/>
          </a:xfrm>
          <a:prstGeom prst="ellipse">
            <a:avLst/>
          </a:prstGeom>
          <a:ln w="28575">
            <a:solidFill>
              <a:srgbClr val="FF0000"/>
            </a:solidFill>
          </a:ln>
        </p:spPr>
        <p:txBody>
          <a:bodyPr rtlCol="0" anchor="ctr"/>
          <a:lstStyle/>
          <a:p>
            <a:pPr algn="ctr"/>
            <a:endParaRPr lang="en-US"/>
          </a:p>
        </p:txBody>
      </p:sp>
      <p:sp>
        <p:nvSpPr>
          <p:cNvPr id="2373" name="Oval 2372">
            <a:extLst>
              <a:ext uri="{FF2B5EF4-FFF2-40B4-BE49-F238E27FC236}">
                <a16:creationId xmlns:a16="http://schemas.microsoft.com/office/drawing/2014/main" id="{F660427B-4CD5-4371-9E89-22751267D3C7}"/>
              </a:ext>
            </a:extLst>
          </p:cNvPr>
          <p:cNvSpPr>
            <a:spLocks noChangeAspect="1"/>
          </p:cNvSpPr>
          <p:nvPr/>
        </p:nvSpPr>
        <p:spPr>
          <a:xfrm>
            <a:off x="1554099" y="3092423"/>
            <a:ext cx="161925" cy="164592"/>
          </a:xfrm>
          <a:prstGeom prst="ellipse">
            <a:avLst/>
          </a:prstGeom>
          <a:ln w="28575">
            <a:solidFill>
              <a:srgbClr val="FF0000"/>
            </a:solidFill>
          </a:ln>
        </p:spPr>
        <p:txBody>
          <a:bodyPr rtlCol="0" anchor="ctr"/>
          <a:lstStyle/>
          <a:p>
            <a:pPr algn="ctr"/>
            <a:endParaRPr lang="en-US"/>
          </a:p>
        </p:txBody>
      </p:sp>
      <p:sp>
        <p:nvSpPr>
          <p:cNvPr id="2375" name="Oval 2374">
            <a:extLst>
              <a:ext uri="{FF2B5EF4-FFF2-40B4-BE49-F238E27FC236}">
                <a16:creationId xmlns:a16="http://schemas.microsoft.com/office/drawing/2014/main" id="{22793FE3-493A-4353-831A-05CD6522503F}"/>
              </a:ext>
            </a:extLst>
          </p:cNvPr>
          <p:cNvSpPr>
            <a:spLocks noChangeAspect="1"/>
          </p:cNvSpPr>
          <p:nvPr/>
        </p:nvSpPr>
        <p:spPr>
          <a:xfrm>
            <a:off x="2042795" y="3092423"/>
            <a:ext cx="161925" cy="164592"/>
          </a:xfrm>
          <a:prstGeom prst="ellipse">
            <a:avLst/>
          </a:prstGeom>
          <a:ln w="28575">
            <a:solidFill>
              <a:srgbClr val="FF0000"/>
            </a:solidFill>
          </a:ln>
        </p:spPr>
        <p:txBody>
          <a:bodyPr rtlCol="0" anchor="ctr"/>
          <a:lstStyle/>
          <a:p>
            <a:pPr algn="ctr"/>
            <a:endParaRPr lang="en-US"/>
          </a:p>
        </p:txBody>
      </p:sp>
      <p:sp>
        <p:nvSpPr>
          <p:cNvPr id="2376" name="Oval 2375">
            <a:extLst>
              <a:ext uri="{FF2B5EF4-FFF2-40B4-BE49-F238E27FC236}">
                <a16:creationId xmlns:a16="http://schemas.microsoft.com/office/drawing/2014/main" id="{E8F2B478-2570-4F3A-A665-26D3A7305B48}"/>
              </a:ext>
            </a:extLst>
          </p:cNvPr>
          <p:cNvSpPr>
            <a:spLocks noChangeAspect="1"/>
          </p:cNvSpPr>
          <p:nvPr/>
        </p:nvSpPr>
        <p:spPr>
          <a:xfrm>
            <a:off x="2287143" y="3092423"/>
            <a:ext cx="161925" cy="164592"/>
          </a:xfrm>
          <a:prstGeom prst="ellipse">
            <a:avLst/>
          </a:prstGeom>
          <a:ln w="28575">
            <a:solidFill>
              <a:srgbClr val="FF0000"/>
            </a:solidFill>
          </a:ln>
        </p:spPr>
        <p:txBody>
          <a:bodyPr rtlCol="0" anchor="ctr"/>
          <a:lstStyle/>
          <a:p>
            <a:pPr algn="ctr"/>
            <a:endParaRPr lang="en-US"/>
          </a:p>
        </p:txBody>
      </p:sp>
      <p:sp>
        <p:nvSpPr>
          <p:cNvPr id="2378" name="Oval 2377">
            <a:extLst>
              <a:ext uri="{FF2B5EF4-FFF2-40B4-BE49-F238E27FC236}">
                <a16:creationId xmlns:a16="http://schemas.microsoft.com/office/drawing/2014/main" id="{2666719E-77DA-4D0F-B8BB-06F5B61B5CA0}"/>
              </a:ext>
            </a:extLst>
          </p:cNvPr>
          <p:cNvSpPr>
            <a:spLocks noChangeAspect="1"/>
          </p:cNvSpPr>
          <p:nvPr/>
        </p:nvSpPr>
        <p:spPr>
          <a:xfrm>
            <a:off x="821055" y="3092423"/>
            <a:ext cx="161925" cy="164592"/>
          </a:xfrm>
          <a:prstGeom prst="ellipse">
            <a:avLst/>
          </a:prstGeom>
          <a:ln w="28575">
            <a:solidFill>
              <a:srgbClr val="FF0000"/>
            </a:solidFill>
          </a:ln>
        </p:spPr>
        <p:txBody>
          <a:bodyPr rtlCol="0" anchor="ctr"/>
          <a:lstStyle/>
          <a:p>
            <a:pPr algn="ctr"/>
            <a:endParaRPr lang="en-US"/>
          </a:p>
        </p:txBody>
      </p:sp>
      <p:sp>
        <p:nvSpPr>
          <p:cNvPr id="2379" name="Oval 2378">
            <a:extLst>
              <a:ext uri="{FF2B5EF4-FFF2-40B4-BE49-F238E27FC236}">
                <a16:creationId xmlns:a16="http://schemas.microsoft.com/office/drawing/2014/main" id="{79209F7F-641D-4FE6-BC76-7B3F425034C9}"/>
              </a:ext>
            </a:extLst>
          </p:cNvPr>
          <p:cNvSpPr>
            <a:spLocks noChangeAspect="1"/>
          </p:cNvSpPr>
          <p:nvPr/>
        </p:nvSpPr>
        <p:spPr>
          <a:xfrm>
            <a:off x="1065403" y="3092423"/>
            <a:ext cx="161925" cy="164592"/>
          </a:xfrm>
          <a:prstGeom prst="ellipse">
            <a:avLst/>
          </a:prstGeom>
          <a:ln w="28575">
            <a:solidFill>
              <a:srgbClr val="FF0000"/>
            </a:solidFill>
          </a:ln>
        </p:spPr>
        <p:txBody>
          <a:bodyPr rtlCol="0" anchor="ctr"/>
          <a:lstStyle/>
          <a:p>
            <a:pPr algn="ctr"/>
            <a:endParaRPr lang="en-US"/>
          </a:p>
        </p:txBody>
      </p:sp>
      <p:sp>
        <p:nvSpPr>
          <p:cNvPr id="2380" name="Oval 2379">
            <a:extLst>
              <a:ext uri="{FF2B5EF4-FFF2-40B4-BE49-F238E27FC236}">
                <a16:creationId xmlns:a16="http://schemas.microsoft.com/office/drawing/2014/main" id="{CF406272-B404-411D-8E68-A8140E77F0F3}"/>
              </a:ext>
            </a:extLst>
          </p:cNvPr>
          <p:cNvSpPr>
            <a:spLocks noChangeAspect="1"/>
          </p:cNvSpPr>
          <p:nvPr/>
        </p:nvSpPr>
        <p:spPr>
          <a:xfrm>
            <a:off x="1309751" y="3092423"/>
            <a:ext cx="161925" cy="164592"/>
          </a:xfrm>
          <a:prstGeom prst="ellipse">
            <a:avLst/>
          </a:prstGeom>
          <a:ln w="28575">
            <a:solidFill>
              <a:srgbClr val="FF0000"/>
            </a:solidFill>
          </a:ln>
        </p:spPr>
        <p:txBody>
          <a:bodyPr rtlCol="0" anchor="ctr"/>
          <a:lstStyle/>
          <a:p>
            <a:pPr algn="ctr"/>
            <a:endParaRPr lang="en-US"/>
          </a:p>
        </p:txBody>
      </p:sp>
      <p:sp>
        <p:nvSpPr>
          <p:cNvPr id="2381" name="Oval 2380">
            <a:extLst>
              <a:ext uri="{FF2B5EF4-FFF2-40B4-BE49-F238E27FC236}">
                <a16:creationId xmlns:a16="http://schemas.microsoft.com/office/drawing/2014/main" id="{03682B90-52EF-4033-99B8-383B9FB3F089}"/>
              </a:ext>
            </a:extLst>
          </p:cNvPr>
          <p:cNvSpPr>
            <a:spLocks noChangeAspect="1"/>
          </p:cNvSpPr>
          <p:nvPr/>
        </p:nvSpPr>
        <p:spPr>
          <a:xfrm>
            <a:off x="3508883" y="3092423"/>
            <a:ext cx="161925" cy="164592"/>
          </a:xfrm>
          <a:prstGeom prst="ellipse">
            <a:avLst/>
          </a:prstGeom>
          <a:ln w="28575">
            <a:solidFill>
              <a:srgbClr val="FF0000"/>
            </a:solidFill>
          </a:ln>
        </p:spPr>
        <p:txBody>
          <a:bodyPr rtlCol="0" anchor="ctr"/>
          <a:lstStyle/>
          <a:p>
            <a:pPr algn="ctr"/>
            <a:endParaRPr lang="en-US"/>
          </a:p>
        </p:txBody>
      </p:sp>
      <p:sp>
        <p:nvSpPr>
          <p:cNvPr id="2382" name="Oval 2381">
            <a:extLst>
              <a:ext uri="{FF2B5EF4-FFF2-40B4-BE49-F238E27FC236}">
                <a16:creationId xmlns:a16="http://schemas.microsoft.com/office/drawing/2014/main" id="{EFBC18DD-1CE6-4EBF-927F-7E120F1372A9}"/>
              </a:ext>
            </a:extLst>
          </p:cNvPr>
          <p:cNvSpPr>
            <a:spLocks noChangeAspect="1"/>
          </p:cNvSpPr>
          <p:nvPr/>
        </p:nvSpPr>
        <p:spPr>
          <a:xfrm>
            <a:off x="3753231" y="3092423"/>
            <a:ext cx="161925" cy="164592"/>
          </a:xfrm>
          <a:prstGeom prst="ellipse">
            <a:avLst/>
          </a:prstGeom>
          <a:ln w="28575">
            <a:solidFill>
              <a:srgbClr val="FF0000"/>
            </a:solidFill>
          </a:ln>
        </p:spPr>
        <p:txBody>
          <a:bodyPr rtlCol="0" anchor="ctr"/>
          <a:lstStyle/>
          <a:p>
            <a:pPr algn="ctr"/>
            <a:endParaRPr lang="en-US"/>
          </a:p>
        </p:txBody>
      </p:sp>
      <p:sp>
        <p:nvSpPr>
          <p:cNvPr id="2383" name="Oval 2382">
            <a:extLst>
              <a:ext uri="{FF2B5EF4-FFF2-40B4-BE49-F238E27FC236}">
                <a16:creationId xmlns:a16="http://schemas.microsoft.com/office/drawing/2014/main" id="{B1CA2EB7-D69A-476E-9810-613301552F32}"/>
              </a:ext>
            </a:extLst>
          </p:cNvPr>
          <p:cNvSpPr>
            <a:spLocks noChangeAspect="1"/>
          </p:cNvSpPr>
          <p:nvPr/>
        </p:nvSpPr>
        <p:spPr>
          <a:xfrm>
            <a:off x="3997579" y="3092423"/>
            <a:ext cx="161925" cy="164592"/>
          </a:xfrm>
          <a:prstGeom prst="ellipse">
            <a:avLst/>
          </a:prstGeom>
          <a:ln w="28575">
            <a:solidFill>
              <a:srgbClr val="FF0000"/>
            </a:solidFill>
          </a:ln>
        </p:spPr>
        <p:txBody>
          <a:bodyPr rtlCol="0" anchor="ctr"/>
          <a:lstStyle/>
          <a:p>
            <a:pPr algn="ctr"/>
            <a:endParaRPr lang="en-US"/>
          </a:p>
        </p:txBody>
      </p:sp>
      <p:sp>
        <p:nvSpPr>
          <p:cNvPr id="2384" name="Oval 2383">
            <a:extLst>
              <a:ext uri="{FF2B5EF4-FFF2-40B4-BE49-F238E27FC236}">
                <a16:creationId xmlns:a16="http://schemas.microsoft.com/office/drawing/2014/main" id="{B2D1451C-F98C-4169-A743-EA6EE375D067}"/>
              </a:ext>
            </a:extLst>
          </p:cNvPr>
          <p:cNvSpPr>
            <a:spLocks noChangeAspect="1"/>
          </p:cNvSpPr>
          <p:nvPr/>
        </p:nvSpPr>
        <p:spPr>
          <a:xfrm>
            <a:off x="4241927" y="3092423"/>
            <a:ext cx="161925" cy="164592"/>
          </a:xfrm>
          <a:prstGeom prst="ellipse">
            <a:avLst/>
          </a:prstGeom>
          <a:ln w="28575">
            <a:solidFill>
              <a:srgbClr val="FF0000"/>
            </a:solidFill>
          </a:ln>
        </p:spPr>
        <p:txBody>
          <a:bodyPr rtlCol="0" anchor="ctr"/>
          <a:lstStyle/>
          <a:p>
            <a:pPr algn="ctr"/>
            <a:endParaRPr lang="en-US"/>
          </a:p>
        </p:txBody>
      </p:sp>
      <p:sp>
        <p:nvSpPr>
          <p:cNvPr id="2385" name="Oval 2384">
            <a:extLst>
              <a:ext uri="{FF2B5EF4-FFF2-40B4-BE49-F238E27FC236}">
                <a16:creationId xmlns:a16="http://schemas.microsoft.com/office/drawing/2014/main" id="{9AB75B78-5FF4-459B-846A-1D103F906D38}"/>
              </a:ext>
            </a:extLst>
          </p:cNvPr>
          <p:cNvSpPr>
            <a:spLocks noChangeAspect="1"/>
          </p:cNvSpPr>
          <p:nvPr/>
        </p:nvSpPr>
        <p:spPr>
          <a:xfrm>
            <a:off x="4486275" y="3092423"/>
            <a:ext cx="161925" cy="164592"/>
          </a:xfrm>
          <a:prstGeom prst="ellipse">
            <a:avLst/>
          </a:prstGeom>
          <a:ln w="28575">
            <a:solidFill>
              <a:srgbClr val="FF0000"/>
            </a:solidFill>
          </a:ln>
        </p:spPr>
        <p:txBody>
          <a:bodyPr rtlCol="0" anchor="ctr"/>
          <a:lstStyle/>
          <a:p>
            <a:pPr algn="ctr"/>
            <a:endParaRPr lang="en-US"/>
          </a:p>
        </p:txBody>
      </p:sp>
      <p:sp>
        <p:nvSpPr>
          <p:cNvPr id="2389" name="Oval 2388">
            <a:extLst>
              <a:ext uri="{FF2B5EF4-FFF2-40B4-BE49-F238E27FC236}">
                <a16:creationId xmlns:a16="http://schemas.microsoft.com/office/drawing/2014/main" id="{DBA46A77-3713-4BAC-A414-19270215C545}"/>
              </a:ext>
            </a:extLst>
          </p:cNvPr>
          <p:cNvSpPr>
            <a:spLocks noChangeAspect="1"/>
          </p:cNvSpPr>
          <p:nvPr/>
        </p:nvSpPr>
        <p:spPr>
          <a:xfrm>
            <a:off x="5463667" y="3092423"/>
            <a:ext cx="161925" cy="164592"/>
          </a:xfrm>
          <a:prstGeom prst="ellipse">
            <a:avLst/>
          </a:prstGeom>
          <a:ln w="28575">
            <a:solidFill>
              <a:srgbClr val="FF0000"/>
            </a:solidFill>
          </a:ln>
        </p:spPr>
        <p:txBody>
          <a:bodyPr rtlCol="0" anchor="ctr"/>
          <a:lstStyle/>
          <a:p>
            <a:pPr algn="ctr"/>
            <a:endParaRPr lang="en-US"/>
          </a:p>
        </p:txBody>
      </p:sp>
      <p:sp>
        <p:nvSpPr>
          <p:cNvPr id="2394" name="Oval 2393">
            <a:extLst>
              <a:ext uri="{FF2B5EF4-FFF2-40B4-BE49-F238E27FC236}">
                <a16:creationId xmlns:a16="http://schemas.microsoft.com/office/drawing/2014/main" id="{4D92D9E5-A59B-458E-8F98-D30EEDC5B45B}"/>
              </a:ext>
            </a:extLst>
          </p:cNvPr>
          <p:cNvSpPr>
            <a:spLocks noChangeAspect="1"/>
          </p:cNvSpPr>
          <p:nvPr/>
        </p:nvSpPr>
        <p:spPr>
          <a:xfrm>
            <a:off x="4730623" y="3092423"/>
            <a:ext cx="161925" cy="164592"/>
          </a:xfrm>
          <a:prstGeom prst="ellipse">
            <a:avLst/>
          </a:prstGeom>
          <a:ln w="28575">
            <a:solidFill>
              <a:srgbClr val="FF0000"/>
            </a:solidFill>
          </a:ln>
        </p:spPr>
        <p:txBody>
          <a:bodyPr rtlCol="0" anchor="ctr"/>
          <a:lstStyle/>
          <a:p>
            <a:pPr algn="ctr"/>
            <a:endParaRPr lang="en-US"/>
          </a:p>
        </p:txBody>
      </p:sp>
      <p:sp>
        <p:nvSpPr>
          <p:cNvPr id="2395" name="Oval 2394">
            <a:extLst>
              <a:ext uri="{FF2B5EF4-FFF2-40B4-BE49-F238E27FC236}">
                <a16:creationId xmlns:a16="http://schemas.microsoft.com/office/drawing/2014/main" id="{D7D03FEA-2C29-47D6-A4E5-6FE30E97A214}"/>
              </a:ext>
            </a:extLst>
          </p:cNvPr>
          <p:cNvSpPr>
            <a:spLocks noChangeAspect="1"/>
          </p:cNvSpPr>
          <p:nvPr/>
        </p:nvSpPr>
        <p:spPr>
          <a:xfrm>
            <a:off x="4974971" y="3092423"/>
            <a:ext cx="161925" cy="164592"/>
          </a:xfrm>
          <a:prstGeom prst="ellipse">
            <a:avLst/>
          </a:prstGeom>
          <a:ln w="28575">
            <a:solidFill>
              <a:srgbClr val="FF0000"/>
            </a:solidFill>
          </a:ln>
        </p:spPr>
        <p:txBody>
          <a:bodyPr rtlCol="0" anchor="ctr"/>
          <a:lstStyle/>
          <a:p>
            <a:pPr algn="ctr"/>
            <a:endParaRPr lang="en-US"/>
          </a:p>
        </p:txBody>
      </p:sp>
      <p:sp>
        <p:nvSpPr>
          <p:cNvPr id="2396" name="Oval 2395">
            <a:extLst>
              <a:ext uri="{FF2B5EF4-FFF2-40B4-BE49-F238E27FC236}">
                <a16:creationId xmlns:a16="http://schemas.microsoft.com/office/drawing/2014/main" id="{49AA180D-32A3-4984-ABCC-F850FFD9923B}"/>
              </a:ext>
            </a:extLst>
          </p:cNvPr>
          <p:cNvSpPr>
            <a:spLocks noChangeAspect="1"/>
          </p:cNvSpPr>
          <p:nvPr/>
        </p:nvSpPr>
        <p:spPr>
          <a:xfrm>
            <a:off x="5219319" y="3092423"/>
            <a:ext cx="161925" cy="164592"/>
          </a:xfrm>
          <a:prstGeom prst="ellipse">
            <a:avLst/>
          </a:prstGeom>
          <a:ln w="28575">
            <a:solidFill>
              <a:srgbClr val="FF0000"/>
            </a:solidFill>
          </a:ln>
        </p:spPr>
        <p:txBody>
          <a:bodyPr rtlCol="0" anchor="ctr"/>
          <a:lstStyle/>
          <a:p>
            <a:pPr algn="ctr"/>
            <a:endParaRPr lang="en-US"/>
          </a:p>
        </p:txBody>
      </p:sp>
      <p:sp>
        <p:nvSpPr>
          <p:cNvPr id="2397" name="Oval 2396">
            <a:extLst>
              <a:ext uri="{FF2B5EF4-FFF2-40B4-BE49-F238E27FC236}">
                <a16:creationId xmlns:a16="http://schemas.microsoft.com/office/drawing/2014/main" id="{14A4DFBA-E903-4391-9DF1-19A112FA5B8B}"/>
              </a:ext>
            </a:extLst>
          </p:cNvPr>
          <p:cNvSpPr>
            <a:spLocks noChangeAspect="1"/>
          </p:cNvSpPr>
          <p:nvPr/>
        </p:nvSpPr>
        <p:spPr>
          <a:xfrm>
            <a:off x="7418451" y="3092423"/>
            <a:ext cx="161925" cy="164592"/>
          </a:xfrm>
          <a:prstGeom prst="ellipse">
            <a:avLst/>
          </a:prstGeom>
          <a:ln w="28575">
            <a:solidFill>
              <a:srgbClr val="FF0000"/>
            </a:solidFill>
          </a:ln>
        </p:spPr>
        <p:txBody>
          <a:bodyPr rtlCol="0" anchor="ctr"/>
          <a:lstStyle/>
          <a:p>
            <a:pPr algn="ctr"/>
            <a:endParaRPr lang="en-US"/>
          </a:p>
        </p:txBody>
      </p:sp>
      <p:sp>
        <p:nvSpPr>
          <p:cNvPr id="2398" name="Oval 2397">
            <a:extLst>
              <a:ext uri="{FF2B5EF4-FFF2-40B4-BE49-F238E27FC236}">
                <a16:creationId xmlns:a16="http://schemas.microsoft.com/office/drawing/2014/main" id="{89780D35-079B-4BFF-BBA0-49147111DC43}"/>
              </a:ext>
            </a:extLst>
          </p:cNvPr>
          <p:cNvSpPr>
            <a:spLocks noChangeAspect="1"/>
          </p:cNvSpPr>
          <p:nvPr/>
        </p:nvSpPr>
        <p:spPr>
          <a:xfrm>
            <a:off x="7662799" y="3092423"/>
            <a:ext cx="161925" cy="164592"/>
          </a:xfrm>
          <a:prstGeom prst="ellipse">
            <a:avLst/>
          </a:prstGeom>
          <a:ln w="28575">
            <a:solidFill>
              <a:srgbClr val="FF0000"/>
            </a:solidFill>
          </a:ln>
        </p:spPr>
        <p:txBody>
          <a:bodyPr rtlCol="0" anchor="ctr"/>
          <a:lstStyle/>
          <a:p>
            <a:pPr algn="ctr"/>
            <a:endParaRPr lang="en-US"/>
          </a:p>
        </p:txBody>
      </p:sp>
      <p:sp>
        <p:nvSpPr>
          <p:cNvPr id="2399" name="Oval 2398">
            <a:extLst>
              <a:ext uri="{FF2B5EF4-FFF2-40B4-BE49-F238E27FC236}">
                <a16:creationId xmlns:a16="http://schemas.microsoft.com/office/drawing/2014/main" id="{80F459A3-AB7B-4399-990A-108F1B42D67C}"/>
              </a:ext>
            </a:extLst>
          </p:cNvPr>
          <p:cNvSpPr>
            <a:spLocks noChangeAspect="1"/>
          </p:cNvSpPr>
          <p:nvPr/>
        </p:nvSpPr>
        <p:spPr>
          <a:xfrm>
            <a:off x="7907147" y="3092423"/>
            <a:ext cx="161925" cy="164592"/>
          </a:xfrm>
          <a:prstGeom prst="ellipse">
            <a:avLst/>
          </a:prstGeom>
          <a:ln w="28575">
            <a:solidFill>
              <a:srgbClr val="FF0000"/>
            </a:solidFill>
          </a:ln>
        </p:spPr>
        <p:txBody>
          <a:bodyPr rtlCol="0" anchor="ctr"/>
          <a:lstStyle/>
          <a:p>
            <a:pPr algn="ctr"/>
            <a:endParaRPr lang="en-US"/>
          </a:p>
        </p:txBody>
      </p:sp>
      <p:sp>
        <p:nvSpPr>
          <p:cNvPr id="2401" name="Oval 2400">
            <a:extLst>
              <a:ext uri="{FF2B5EF4-FFF2-40B4-BE49-F238E27FC236}">
                <a16:creationId xmlns:a16="http://schemas.microsoft.com/office/drawing/2014/main" id="{F6E422DE-419D-4F2C-A90C-E18AD1A1B2FE}"/>
              </a:ext>
            </a:extLst>
          </p:cNvPr>
          <p:cNvSpPr>
            <a:spLocks noChangeAspect="1"/>
          </p:cNvSpPr>
          <p:nvPr/>
        </p:nvSpPr>
        <p:spPr>
          <a:xfrm>
            <a:off x="6685407" y="3092423"/>
            <a:ext cx="161925" cy="164592"/>
          </a:xfrm>
          <a:prstGeom prst="ellipse">
            <a:avLst/>
          </a:prstGeom>
          <a:ln w="28575">
            <a:solidFill>
              <a:srgbClr val="FF0000"/>
            </a:solidFill>
          </a:ln>
        </p:spPr>
        <p:txBody>
          <a:bodyPr rtlCol="0" anchor="ctr"/>
          <a:lstStyle/>
          <a:p>
            <a:pPr algn="ctr"/>
            <a:endParaRPr lang="en-US"/>
          </a:p>
        </p:txBody>
      </p:sp>
      <p:sp>
        <p:nvSpPr>
          <p:cNvPr id="2402" name="Oval 2401">
            <a:extLst>
              <a:ext uri="{FF2B5EF4-FFF2-40B4-BE49-F238E27FC236}">
                <a16:creationId xmlns:a16="http://schemas.microsoft.com/office/drawing/2014/main" id="{2A73ED9D-D7EE-408F-96FE-B2F581F893EC}"/>
              </a:ext>
            </a:extLst>
          </p:cNvPr>
          <p:cNvSpPr>
            <a:spLocks noChangeAspect="1"/>
          </p:cNvSpPr>
          <p:nvPr/>
        </p:nvSpPr>
        <p:spPr>
          <a:xfrm>
            <a:off x="6929755" y="3092423"/>
            <a:ext cx="161925" cy="164592"/>
          </a:xfrm>
          <a:prstGeom prst="ellipse">
            <a:avLst/>
          </a:prstGeom>
          <a:ln w="28575">
            <a:solidFill>
              <a:srgbClr val="FF0000"/>
            </a:solidFill>
          </a:ln>
        </p:spPr>
        <p:txBody>
          <a:bodyPr rtlCol="0" anchor="ctr"/>
          <a:lstStyle/>
          <a:p>
            <a:pPr algn="ctr"/>
            <a:endParaRPr lang="en-US"/>
          </a:p>
        </p:txBody>
      </p:sp>
      <p:sp>
        <p:nvSpPr>
          <p:cNvPr id="2405" name="Oval 2404">
            <a:extLst>
              <a:ext uri="{FF2B5EF4-FFF2-40B4-BE49-F238E27FC236}">
                <a16:creationId xmlns:a16="http://schemas.microsoft.com/office/drawing/2014/main" id="{FEC3B7EC-5A76-4B82-B446-11A4A998F958}"/>
              </a:ext>
            </a:extLst>
          </p:cNvPr>
          <p:cNvSpPr>
            <a:spLocks noChangeAspect="1"/>
          </p:cNvSpPr>
          <p:nvPr/>
        </p:nvSpPr>
        <p:spPr>
          <a:xfrm>
            <a:off x="1554099" y="3335089"/>
            <a:ext cx="161925" cy="164592"/>
          </a:xfrm>
          <a:prstGeom prst="ellipse">
            <a:avLst/>
          </a:prstGeom>
          <a:ln w="28575">
            <a:solidFill>
              <a:srgbClr val="FF0000"/>
            </a:solidFill>
          </a:ln>
        </p:spPr>
        <p:txBody>
          <a:bodyPr rtlCol="0" anchor="ctr"/>
          <a:lstStyle/>
          <a:p>
            <a:pPr algn="ctr"/>
            <a:endParaRPr lang="en-US"/>
          </a:p>
        </p:txBody>
      </p:sp>
      <p:sp>
        <p:nvSpPr>
          <p:cNvPr id="2407" name="Oval 2406">
            <a:extLst>
              <a:ext uri="{FF2B5EF4-FFF2-40B4-BE49-F238E27FC236}">
                <a16:creationId xmlns:a16="http://schemas.microsoft.com/office/drawing/2014/main" id="{94BCCF81-D228-4E5F-95CF-48E5D78D962C}"/>
              </a:ext>
            </a:extLst>
          </p:cNvPr>
          <p:cNvSpPr>
            <a:spLocks noChangeAspect="1"/>
          </p:cNvSpPr>
          <p:nvPr/>
        </p:nvSpPr>
        <p:spPr>
          <a:xfrm>
            <a:off x="2042795" y="3335089"/>
            <a:ext cx="161925" cy="164592"/>
          </a:xfrm>
          <a:prstGeom prst="ellipse">
            <a:avLst/>
          </a:prstGeom>
          <a:ln w="28575">
            <a:solidFill>
              <a:srgbClr val="FF0000"/>
            </a:solidFill>
          </a:ln>
        </p:spPr>
        <p:txBody>
          <a:bodyPr rtlCol="0" anchor="ctr"/>
          <a:lstStyle/>
          <a:p>
            <a:pPr algn="ctr"/>
            <a:endParaRPr lang="en-US"/>
          </a:p>
        </p:txBody>
      </p:sp>
      <p:sp>
        <p:nvSpPr>
          <p:cNvPr id="2409" name="Oval 2408">
            <a:extLst>
              <a:ext uri="{FF2B5EF4-FFF2-40B4-BE49-F238E27FC236}">
                <a16:creationId xmlns:a16="http://schemas.microsoft.com/office/drawing/2014/main" id="{E4754FF6-B152-4EA9-AA18-1B90BEF3DFC3}"/>
              </a:ext>
            </a:extLst>
          </p:cNvPr>
          <p:cNvSpPr>
            <a:spLocks noChangeAspect="1"/>
          </p:cNvSpPr>
          <p:nvPr/>
        </p:nvSpPr>
        <p:spPr>
          <a:xfrm>
            <a:off x="2531491" y="3335089"/>
            <a:ext cx="161925" cy="164592"/>
          </a:xfrm>
          <a:prstGeom prst="ellipse">
            <a:avLst/>
          </a:prstGeom>
          <a:ln w="28575">
            <a:solidFill>
              <a:srgbClr val="FF0000"/>
            </a:solidFill>
          </a:ln>
        </p:spPr>
        <p:txBody>
          <a:bodyPr rtlCol="0" anchor="ctr"/>
          <a:lstStyle/>
          <a:p>
            <a:pPr algn="ctr"/>
            <a:endParaRPr lang="en-US"/>
          </a:p>
        </p:txBody>
      </p:sp>
      <p:sp>
        <p:nvSpPr>
          <p:cNvPr id="2410" name="Oval 2409">
            <a:extLst>
              <a:ext uri="{FF2B5EF4-FFF2-40B4-BE49-F238E27FC236}">
                <a16:creationId xmlns:a16="http://schemas.microsoft.com/office/drawing/2014/main" id="{DA1C1FD4-A24E-43D1-9E5C-87063F4A8056}"/>
              </a:ext>
            </a:extLst>
          </p:cNvPr>
          <p:cNvSpPr>
            <a:spLocks noChangeAspect="1"/>
          </p:cNvSpPr>
          <p:nvPr/>
        </p:nvSpPr>
        <p:spPr>
          <a:xfrm>
            <a:off x="821055" y="3335089"/>
            <a:ext cx="161925" cy="164592"/>
          </a:xfrm>
          <a:prstGeom prst="ellipse">
            <a:avLst/>
          </a:prstGeom>
          <a:ln w="28575">
            <a:solidFill>
              <a:srgbClr val="FF0000"/>
            </a:solidFill>
          </a:ln>
        </p:spPr>
        <p:txBody>
          <a:bodyPr rtlCol="0" anchor="ctr"/>
          <a:lstStyle/>
          <a:p>
            <a:pPr algn="ctr"/>
            <a:endParaRPr lang="en-US"/>
          </a:p>
        </p:txBody>
      </p:sp>
      <p:sp>
        <p:nvSpPr>
          <p:cNvPr id="2411" name="Oval 2410">
            <a:extLst>
              <a:ext uri="{FF2B5EF4-FFF2-40B4-BE49-F238E27FC236}">
                <a16:creationId xmlns:a16="http://schemas.microsoft.com/office/drawing/2014/main" id="{0F2CA156-F5A1-4AAC-97C3-8E85F8A94501}"/>
              </a:ext>
            </a:extLst>
          </p:cNvPr>
          <p:cNvSpPr>
            <a:spLocks noChangeAspect="1"/>
          </p:cNvSpPr>
          <p:nvPr/>
        </p:nvSpPr>
        <p:spPr>
          <a:xfrm>
            <a:off x="1065403" y="3335089"/>
            <a:ext cx="161925" cy="164592"/>
          </a:xfrm>
          <a:prstGeom prst="ellipse">
            <a:avLst/>
          </a:prstGeom>
          <a:ln w="28575">
            <a:solidFill>
              <a:srgbClr val="FF0000"/>
            </a:solidFill>
          </a:ln>
        </p:spPr>
        <p:txBody>
          <a:bodyPr rtlCol="0" anchor="ctr"/>
          <a:lstStyle/>
          <a:p>
            <a:pPr algn="ctr"/>
            <a:endParaRPr lang="en-US"/>
          </a:p>
        </p:txBody>
      </p:sp>
      <p:sp>
        <p:nvSpPr>
          <p:cNvPr id="2412" name="Oval 2411">
            <a:extLst>
              <a:ext uri="{FF2B5EF4-FFF2-40B4-BE49-F238E27FC236}">
                <a16:creationId xmlns:a16="http://schemas.microsoft.com/office/drawing/2014/main" id="{506549DE-5F09-4AA8-872C-09871CF182F8}"/>
              </a:ext>
            </a:extLst>
          </p:cNvPr>
          <p:cNvSpPr>
            <a:spLocks noChangeAspect="1"/>
          </p:cNvSpPr>
          <p:nvPr/>
        </p:nvSpPr>
        <p:spPr>
          <a:xfrm>
            <a:off x="1309751" y="3335089"/>
            <a:ext cx="161925" cy="164592"/>
          </a:xfrm>
          <a:prstGeom prst="ellipse">
            <a:avLst/>
          </a:prstGeom>
          <a:ln w="28575">
            <a:solidFill>
              <a:srgbClr val="FF0000"/>
            </a:solidFill>
          </a:ln>
        </p:spPr>
        <p:txBody>
          <a:bodyPr rtlCol="0" anchor="ctr"/>
          <a:lstStyle/>
          <a:p>
            <a:pPr algn="ctr"/>
            <a:endParaRPr lang="en-US"/>
          </a:p>
        </p:txBody>
      </p:sp>
      <p:sp>
        <p:nvSpPr>
          <p:cNvPr id="2413" name="Oval 2412">
            <a:extLst>
              <a:ext uri="{FF2B5EF4-FFF2-40B4-BE49-F238E27FC236}">
                <a16:creationId xmlns:a16="http://schemas.microsoft.com/office/drawing/2014/main" id="{667C64BE-AFAC-4096-B62C-6D2847939AF0}"/>
              </a:ext>
            </a:extLst>
          </p:cNvPr>
          <p:cNvSpPr>
            <a:spLocks noChangeAspect="1"/>
          </p:cNvSpPr>
          <p:nvPr/>
        </p:nvSpPr>
        <p:spPr>
          <a:xfrm>
            <a:off x="3508883" y="3335089"/>
            <a:ext cx="161925" cy="164592"/>
          </a:xfrm>
          <a:prstGeom prst="ellipse">
            <a:avLst/>
          </a:prstGeom>
          <a:ln w="28575">
            <a:solidFill>
              <a:srgbClr val="FF0000"/>
            </a:solidFill>
          </a:ln>
        </p:spPr>
        <p:txBody>
          <a:bodyPr rtlCol="0" anchor="ctr"/>
          <a:lstStyle/>
          <a:p>
            <a:pPr algn="ctr"/>
            <a:endParaRPr lang="en-US"/>
          </a:p>
        </p:txBody>
      </p:sp>
      <p:sp>
        <p:nvSpPr>
          <p:cNvPr id="2414" name="Oval 2413">
            <a:extLst>
              <a:ext uri="{FF2B5EF4-FFF2-40B4-BE49-F238E27FC236}">
                <a16:creationId xmlns:a16="http://schemas.microsoft.com/office/drawing/2014/main" id="{10B1B93E-2089-46C4-A9D0-BC611F8E6207}"/>
              </a:ext>
            </a:extLst>
          </p:cNvPr>
          <p:cNvSpPr>
            <a:spLocks noChangeAspect="1"/>
          </p:cNvSpPr>
          <p:nvPr/>
        </p:nvSpPr>
        <p:spPr>
          <a:xfrm>
            <a:off x="3753231" y="3335089"/>
            <a:ext cx="161925" cy="164592"/>
          </a:xfrm>
          <a:prstGeom prst="ellipse">
            <a:avLst/>
          </a:prstGeom>
          <a:ln w="28575">
            <a:solidFill>
              <a:srgbClr val="FF0000"/>
            </a:solidFill>
          </a:ln>
        </p:spPr>
        <p:txBody>
          <a:bodyPr rtlCol="0" anchor="ctr"/>
          <a:lstStyle/>
          <a:p>
            <a:pPr algn="ctr"/>
            <a:endParaRPr lang="en-US"/>
          </a:p>
        </p:txBody>
      </p:sp>
      <p:sp>
        <p:nvSpPr>
          <p:cNvPr id="2415" name="Oval 2414">
            <a:extLst>
              <a:ext uri="{FF2B5EF4-FFF2-40B4-BE49-F238E27FC236}">
                <a16:creationId xmlns:a16="http://schemas.microsoft.com/office/drawing/2014/main" id="{82ED752A-92DC-4A08-B4AC-2267D76F1DA7}"/>
              </a:ext>
            </a:extLst>
          </p:cNvPr>
          <p:cNvSpPr>
            <a:spLocks noChangeAspect="1"/>
          </p:cNvSpPr>
          <p:nvPr/>
        </p:nvSpPr>
        <p:spPr>
          <a:xfrm>
            <a:off x="3997579" y="3335089"/>
            <a:ext cx="161925" cy="164592"/>
          </a:xfrm>
          <a:prstGeom prst="ellipse">
            <a:avLst/>
          </a:prstGeom>
          <a:ln w="28575">
            <a:solidFill>
              <a:srgbClr val="FF0000"/>
            </a:solidFill>
          </a:ln>
        </p:spPr>
        <p:txBody>
          <a:bodyPr rtlCol="0" anchor="ctr"/>
          <a:lstStyle/>
          <a:p>
            <a:pPr algn="ctr"/>
            <a:endParaRPr lang="en-US"/>
          </a:p>
        </p:txBody>
      </p:sp>
      <p:sp>
        <p:nvSpPr>
          <p:cNvPr id="2416" name="Oval 2415">
            <a:extLst>
              <a:ext uri="{FF2B5EF4-FFF2-40B4-BE49-F238E27FC236}">
                <a16:creationId xmlns:a16="http://schemas.microsoft.com/office/drawing/2014/main" id="{FBC783EC-A1AC-445B-9BD2-368962F905A4}"/>
              </a:ext>
            </a:extLst>
          </p:cNvPr>
          <p:cNvSpPr>
            <a:spLocks noChangeAspect="1"/>
          </p:cNvSpPr>
          <p:nvPr/>
        </p:nvSpPr>
        <p:spPr>
          <a:xfrm>
            <a:off x="4241927" y="3335089"/>
            <a:ext cx="161925" cy="164592"/>
          </a:xfrm>
          <a:prstGeom prst="ellipse">
            <a:avLst/>
          </a:prstGeom>
          <a:ln w="28575">
            <a:solidFill>
              <a:srgbClr val="FF0000"/>
            </a:solidFill>
          </a:ln>
        </p:spPr>
        <p:txBody>
          <a:bodyPr rtlCol="0" anchor="ctr"/>
          <a:lstStyle/>
          <a:p>
            <a:pPr algn="ctr"/>
            <a:endParaRPr lang="en-US"/>
          </a:p>
        </p:txBody>
      </p:sp>
      <p:sp>
        <p:nvSpPr>
          <p:cNvPr id="2418" name="Oval 2417">
            <a:extLst>
              <a:ext uri="{FF2B5EF4-FFF2-40B4-BE49-F238E27FC236}">
                <a16:creationId xmlns:a16="http://schemas.microsoft.com/office/drawing/2014/main" id="{750FC828-F01E-4DD5-8240-92962F5B8D76}"/>
              </a:ext>
            </a:extLst>
          </p:cNvPr>
          <p:cNvSpPr>
            <a:spLocks noChangeAspect="1"/>
          </p:cNvSpPr>
          <p:nvPr/>
        </p:nvSpPr>
        <p:spPr>
          <a:xfrm>
            <a:off x="2775839" y="3335089"/>
            <a:ext cx="161925" cy="164592"/>
          </a:xfrm>
          <a:prstGeom prst="ellipse">
            <a:avLst/>
          </a:prstGeom>
          <a:ln w="28575">
            <a:solidFill>
              <a:srgbClr val="FF0000"/>
            </a:solidFill>
          </a:ln>
        </p:spPr>
        <p:txBody>
          <a:bodyPr rtlCol="0" anchor="ctr"/>
          <a:lstStyle/>
          <a:p>
            <a:pPr algn="ctr"/>
            <a:endParaRPr lang="en-US"/>
          </a:p>
        </p:txBody>
      </p:sp>
      <p:sp>
        <p:nvSpPr>
          <p:cNvPr id="2419" name="Oval 2418">
            <a:extLst>
              <a:ext uri="{FF2B5EF4-FFF2-40B4-BE49-F238E27FC236}">
                <a16:creationId xmlns:a16="http://schemas.microsoft.com/office/drawing/2014/main" id="{682FC5E7-B82F-46F9-8C0A-9DCAB4CC399B}"/>
              </a:ext>
            </a:extLst>
          </p:cNvPr>
          <p:cNvSpPr>
            <a:spLocks noChangeAspect="1"/>
          </p:cNvSpPr>
          <p:nvPr/>
        </p:nvSpPr>
        <p:spPr>
          <a:xfrm>
            <a:off x="3020187" y="3335089"/>
            <a:ext cx="161925" cy="164592"/>
          </a:xfrm>
          <a:prstGeom prst="ellipse">
            <a:avLst/>
          </a:prstGeom>
          <a:ln w="28575">
            <a:solidFill>
              <a:srgbClr val="FF0000"/>
            </a:solidFill>
          </a:ln>
        </p:spPr>
        <p:txBody>
          <a:bodyPr rtlCol="0" anchor="ctr"/>
          <a:lstStyle/>
          <a:p>
            <a:pPr algn="ctr"/>
            <a:endParaRPr lang="en-US"/>
          </a:p>
        </p:txBody>
      </p:sp>
      <p:sp>
        <p:nvSpPr>
          <p:cNvPr id="2420" name="Oval 2419">
            <a:extLst>
              <a:ext uri="{FF2B5EF4-FFF2-40B4-BE49-F238E27FC236}">
                <a16:creationId xmlns:a16="http://schemas.microsoft.com/office/drawing/2014/main" id="{50707F92-8421-4938-97B8-8B256CA80598}"/>
              </a:ext>
            </a:extLst>
          </p:cNvPr>
          <p:cNvSpPr>
            <a:spLocks noChangeAspect="1"/>
          </p:cNvSpPr>
          <p:nvPr/>
        </p:nvSpPr>
        <p:spPr>
          <a:xfrm>
            <a:off x="3264535" y="3335089"/>
            <a:ext cx="161925" cy="164592"/>
          </a:xfrm>
          <a:prstGeom prst="ellipse">
            <a:avLst/>
          </a:prstGeom>
          <a:ln w="28575">
            <a:solidFill>
              <a:srgbClr val="FF0000"/>
            </a:solidFill>
          </a:ln>
        </p:spPr>
        <p:txBody>
          <a:bodyPr rtlCol="0" anchor="ctr"/>
          <a:lstStyle/>
          <a:p>
            <a:pPr algn="ctr"/>
            <a:endParaRPr lang="en-US"/>
          </a:p>
        </p:txBody>
      </p:sp>
      <p:sp>
        <p:nvSpPr>
          <p:cNvPr id="2421" name="Oval 2420">
            <a:extLst>
              <a:ext uri="{FF2B5EF4-FFF2-40B4-BE49-F238E27FC236}">
                <a16:creationId xmlns:a16="http://schemas.microsoft.com/office/drawing/2014/main" id="{E154AE73-7683-4956-AFAB-66C80051D00E}"/>
              </a:ext>
            </a:extLst>
          </p:cNvPr>
          <p:cNvSpPr>
            <a:spLocks noChangeAspect="1"/>
          </p:cNvSpPr>
          <p:nvPr/>
        </p:nvSpPr>
        <p:spPr>
          <a:xfrm>
            <a:off x="5463667" y="3335089"/>
            <a:ext cx="161925" cy="164592"/>
          </a:xfrm>
          <a:prstGeom prst="ellipse">
            <a:avLst/>
          </a:prstGeom>
          <a:ln w="28575">
            <a:solidFill>
              <a:srgbClr val="FF0000"/>
            </a:solidFill>
          </a:ln>
        </p:spPr>
        <p:txBody>
          <a:bodyPr rtlCol="0" anchor="ctr"/>
          <a:lstStyle/>
          <a:p>
            <a:pPr algn="ctr"/>
            <a:endParaRPr lang="en-US"/>
          </a:p>
        </p:txBody>
      </p:sp>
      <p:sp>
        <p:nvSpPr>
          <p:cNvPr id="2422" name="Oval 2421">
            <a:extLst>
              <a:ext uri="{FF2B5EF4-FFF2-40B4-BE49-F238E27FC236}">
                <a16:creationId xmlns:a16="http://schemas.microsoft.com/office/drawing/2014/main" id="{E2558F84-DA91-49C0-8EBF-5E23B7BCC954}"/>
              </a:ext>
            </a:extLst>
          </p:cNvPr>
          <p:cNvSpPr>
            <a:spLocks noChangeAspect="1"/>
          </p:cNvSpPr>
          <p:nvPr/>
        </p:nvSpPr>
        <p:spPr>
          <a:xfrm>
            <a:off x="5708015" y="3335089"/>
            <a:ext cx="161925" cy="164592"/>
          </a:xfrm>
          <a:prstGeom prst="ellipse">
            <a:avLst/>
          </a:prstGeom>
          <a:ln w="28575">
            <a:solidFill>
              <a:srgbClr val="FF0000"/>
            </a:solidFill>
          </a:ln>
        </p:spPr>
        <p:txBody>
          <a:bodyPr rtlCol="0" anchor="ctr"/>
          <a:lstStyle/>
          <a:p>
            <a:pPr algn="ctr"/>
            <a:endParaRPr lang="en-US"/>
          </a:p>
        </p:txBody>
      </p:sp>
      <p:sp>
        <p:nvSpPr>
          <p:cNvPr id="2423" name="Oval 2422">
            <a:extLst>
              <a:ext uri="{FF2B5EF4-FFF2-40B4-BE49-F238E27FC236}">
                <a16:creationId xmlns:a16="http://schemas.microsoft.com/office/drawing/2014/main" id="{1392F149-62D0-4B80-A6C7-EB23A0D89739}"/>
              </a:ext>
            </a:extLst>
          </p:cNvPr>
          <p:cNvSpPr>
            <a:spLocks noChangeAspect="1"/>
          </p:cNvSpPr>
          <p:nvPr/>
        </p:nvSpPr>
        <p:spPr>
          <a:xfrm>
            <a:off x="5952363" y="3335089"/>
            <a:ext cx="161925" cy="164592"/>
          </a:xfrm>
          <a:prstGeom prst="ellipse">
            <a:avLst/>
          </a:prstGeom>
          <a:ln w="28575">
            <a:solidFill>
              <a:srgbClr val="FF0000"/>
            </a:solidFill>
          </a:ln>
        </p:spPr>
        <p:txBody>
          <a:bodyPr rtlCol="0" anchor="ctr"/>
          <a:lstStyle/>
          <a:p>
            <a:pPr algn="ctr"/>
            <a:endParaRPr lang="en-US"/>
          </a:p>
        </p:txBody>
      </p:sp>
      <p:sp>
        <p:nvSpPr>
          <p:cNvPr id="2424" name="Oval 2423">
            <a:extLst>
              <a:ext uri="{FF2B5EF4-FFF2-40B4-BE49-F238E27FC236}">
                <a16:creationId xmlns:a16="http://schemas.microsoft.com/office/drawing/2014/main" id="{DFD6E91B-D22F-44B9-A39B-8643D0400906}"/>
              </a:ext>
            </a:extLst>
          </p:cNvPr>
          <p:cNvSpPr>
            <a:spLocks noChangeAspect="1"/>
          </p:cNvSpPr>
          <p:nvPr/>
        </p:nvSpPr>
        <p:spPr>
          <a:xfrm>
            <a:off x="6196711" y="3335089"/>
            <a:ext cx="161925" cy="164592"/>
          </a:xfrm>
          <a:prstGeom prst="ellipse">
            <a:avLst/>
          </a:prstGeom>
          <a:ln w="28575">
            <a:solidFill>
              <a:srgbClr val="FF0000"/>
            </a:solidFill>
          </a:ln>
        </p:spPr>
        <p:txBody>
          <a:bodyPr rtlCol="0" anchor="ctr"/>
          <a:lstStyle/>
          <a:p>
            <a:pPr algn="ctr"/>
            <a:endParaRPr lang="en-US"/>
          </a:p>
        </p:txBody>
      </p:sp>
      <p:sp>
        <p:nvSpPr>
          <p:cNvPr id="2425" name="Oval 2424">
            <a:extLst>
              <a:ext uri="{FF2B5EF4-FFF2-40B4-BE49-F238E27FC236}">
                <a16:creationId xmlns:a16="http://schemas.microsoft.com/office/drawing/2014/main" id="{78A468BF-6916-4113-A64F-D051406EE310}"/>
              </a:ext>
            </a:extLst>
          </p:cNvPr>
          <p:cNvSpPr>
            <a:spLocks noChangeAspect="1"/>
          </p:cNvSpPr>
          <p:nvPr/>
        </p:nvSpPr>
        <p:spPr>
          <a:xfrm>
            <a:off x="6441059" y="3335089"/>
            <a:ext cx="161925" cy="164592"/>
          </a:xfrm>
          <a:prstGeom prst="ellipse">
            <a:avLst/>
          </a:prstGeom>
          <a:ln w="28575">
            <a:solidFill>
              <a:srgbClr val="FF0000"/>
            </a:solidFill>
          </a:ln>
        </p:spPr>
        <p:txBody>
          <a:bodyPr rtlCol="0" anchor="ctr"/>
          <a:lstStyle/>
          <a:p>
            <a:pPr algn="ctr"/>
            <a:endParaRPr lang="en-US"/>
          </a:p>
        </p:txBody>
      </p:sp>
      <p:sp>
        <p:nvSpPr>
          <p:cNvPr id="2426" name="Oval 2425">
            <a:extLst>
              <a:ext uri="{FF2B5EF4-FFF2-40B4-BE49-F238E27FC236}">
                <a16:creationId xmlns:a16="http://schemas.microsoft.com/office/drawing/2014/main" id="{21930688-27DD-46A9-8AB0-44452882A56C}"/>
              </a:ext>
            </a:extLst>
          </p:cNvPr>
          <p:cNvSpPr>
            <a:spLocks noChangeAspect="1"/>
          </p:cNvSpPr>
          <p:nvPr/>
        </p:nvSpPr>
        <p:spPr>
          <a:xfrm>
            <a:off x="4730623" y="3335089"/>
            <a:ext cx="161925" cy="164592"/>
          </a:xfrm>
          <a:prstGeom prst="ellipse">
            <a:avLst/>
          </a:prstGeom>
          <a:ln w="28575">
            <a:solidFill>
              <a:srgbClr val="FF0000"/>
            </a:solidFill>
          </a:ln>
        </p:spPr>
        <p:txBody>
          <a:bodyPr rtlCol="0" anchor="ctr"/>
          <a:lstStyle/>
          <a:p>
            <a:pPr algn="ctr"/>
            <a:endParaRPr lang="en-US"/>
          </a:p>
        </p:txBody>
      </p:sp>
      <p:sp>
        <p:nvSpPr>
          <p:cNvPr id="2427" name="Oval 2426">
            <a:extLst>
              <a:ext uri="{FF2B5EF4-FFF2-40B4-BE49-F238E27FC236}">
                <a16:creationId xmlns:a16="http://schemas.microsoft.com/office/drawing/2014/main" id="{7D7DED83-80AB-4859-AF79-64A774B0660A}"/>
              </a:ext>
            </a:extLst>
          </p:cNvPr>
          <p:cNvSpPr>
            <a:spLocks noChangeAspect="1"/>
          </p:cNvSpPr>
          <p:nvPr/>
        </p:nvSpPr>
        <p:spPr>
          <a:xfrm>
            <a:off x="4974971" y="3335089"/>
            <a:ext cx="161925" cy="164592"/>
          </a:xfrm>
          <a:prstGeom prst="ellipse">
            <a:avLst/>
          </a:prstGeom>
          <a:ln w="28575">
            <a:solidFill>
              <a:srgbClr val="FF0000"/>
            </a:solidFill>
          </a:ln>
        </p:spPr>
        <p:txBody>
          <a:bodyPr rtlCol="0" anchor="ctr"/>
          <a:lstStyle/>
          <a:p>
            <a:pPr algn="ctr"/>
            <a:endParaRPr lang="en-US"/>
          </a:p>
        </p:txBody>
      </p:sp>
      <p:sp>
        <p:nvSpPr>
          <p:cNvPr id="2428" name="Oval 2427">
            <a:extLst>
              <a:ext uri="{FF2B5EF4-FFF2-40B4-BE49-F238E27FC236}">
                <a16:creationId xmlns:a16="http://schemas.microsoft.com/office/drawing/2014/main" id="{00913784-688D-4269-9433-129AF0DA63BD}"/>
              </a:ext>
            </a:extLst>
          </p:cNvPr>
          <p:cNvSpPr>
            <a:spLocks noChangeAspect="1"/>
          </p:cNvSpPr>
          <p:nvPr/>
        </p:nvSpPr>
        <p:spPr>
          <a:xfrm>
            <a:off x="5219319" y="3335089"/>
            <a:ext cx="161925" cy="164592"/>
          </a:xfrm>
          <a:prstGeom prst="ellipse">
            <a:avLst/>
          </a:prstGeom>
          <a:ln w="28575">
            <a:solidFill>
              <a:srgbClr val="FF0000"/>
            </a:solidFill>
          </a:ln>
        </p:spPr>
        <p:txBody>
          <a:bodyPr rtlCol="0" anchor="ctr"/>
          <a:lstStyle/>
          <a:p>
            <a:pPr algn="ctr"/>
            <a:endParaRPr lang="en-US"/>
          </a:p>
        </p:txBody>
      </p:sp>
      <p:sp>
        <p:nvSpPr>
          <p:cNvPr id="2429" name="Oval 2428">
            <a:extLst>
              <a:ext uri="{FF2B5EF4-FFF2-40B4-BE49-F238E27FC236}">
                <a16:creationId xmlns:a16="http://schemas.microsoft.com/office/drawing/2014/main" id="{1C377D50-25EE-483A-8935-9C0F9328B1D5}"/>
              </a:ext>
            </a:extLst>
          </p:cNvPr>
          <p:cNvSpPr>
            <a:spLocks noChangeAspect="1"/>
          </p:cNvSpPr>
          <p:nvPr/>
        </p:nvSpPr>
        <p:spPr>
          <a:xfrm>
            <a:off x="7418451" y="3335089"/>
            <a:ext cx="161925" cy="164592"/>
          </a:xfrm>
          <a:prstGeom prst="ellipse">
            <a:avLst/>
          </a:prstGeom>
          <a:ln w="28575">
            <a:solidFill>
              <a:srgbClr val="FF0000"/>
            </a:solidFill>
          </a:ln>
        </p:spPr>
        <p:txBody>
          <a:bodyPr rtlCol="0" anchor="ctr"/>
          <a:lstStyle/>
          <a:p>
            <a:pPr algn="ctr"/>
            <a:endParaRPr lang="en-US"/>
          </a:p>
        </p:txBody>
      </p:sp>
      <p:sp>
        <p:nvSpPr>
          <p:cNvPr id="2430" name="Oval 2429">
            <a:extLst>
              <a:ext uri="{FF2B5EF4-FFF2-40B4-BE49-F238E27FC236}">
                <a16:creationId xmlns:a16="http://schemas.microsoft.com/office/drawing/2014/main" id="{5B87F776-DA1F-4491-8350-F6DD96B54708}"/>
              </a:ext>
            </a:extLst>
          </p:cNvPr>
          <p:cNvSpPr>
            <a:spLocks noChangeAspect="1"/>
          </p:cNvSpPr>
          <p:nvPr/>
        </p:nvSpPr>
        <p:spPr>
          <a:xfrm>
            <a:off x="7662799" y="3335089"/>
            <a:ext cx="161925" cy="164592"/>
          </a:xfrm>
          <a:prstGeom prst="ellipse">
            <a:avLst/>
          </a:prstGeom>
          <a:ln w="28575">
            <a:solidFill>
              <a:srgbClr val="FF0000"/>
            </a:solidFill>
          </a:ln>
        </p:spPr>
        <p:txBody>
          <a:bodyPr rtlCol="0" anchor="ctr"/>
          <a:lstStyle/>
          <a:p>
            <a:pPr algn="ctr"/>
            <a:endParaRPr lang="en-US"/>
          </a:p>
        </p:txBody>
      </p:sp>
      <p:sp>
        <p:nvSpPr>
          <p:cNvPr id="2431" name="Oval 2430">
            <a:extLst>
              <a:ext uri="{FF2B5EF4-FFF2-40B4-BE49-F238E27FC236}">
                <a16:creationId xmlns:a16="http://schemas.microsoft.com/office/drawing/2014/main" id="{563425C9-B000-4EC3-BCA2-2E2016710B0D}"/>
              </a:ext>
            </a:extLst>
          </p:cNvPr>
          <p:cNvSpPr>
            <a:spLocks noChangeAspect="1"/>
          </p:cNvSpPr>
          <p:nvPr/>
        </p:nvSpPr>
        <p:spPr>
          <a:xfrm>
            <a:off x="7907147" y="3335089"/>
            <a:ext cx="161925" cy="164592"/>
          </a:xfrm>
          <a:prstGeom prst="ellipse">
            <a:avLst/>
          </a:prstGeom>
          <a:ln w="28575">
            <a:solidFill>
              <a:srgbClr val="FF0000"/>
            </a:solidFill>
          </a:ln>
        </p:spPr>
        <p:txBody>
          <a:bodyPr rtlCol="0" anchor="ctr"/>
          <a:lstStyle/>
          <a:p>
            <a:pPr algn="ctr"/>
            <a:endParaRPr lang="en-US"/>
          </a:p>
        </p:txBody>
      </p:sp>
      <p:sp>
        <p:nvSpPr>
          <p:cNvPr id="2432" name="Oval 2431">
            <a:extLst>
              <a:ext uri="{FF2B5EF4-FFF2-40B4-BE49-F238E27FC236}">
                <a16:creationId xmlns:a16="http://schemas.microsoft.com/office/drawing/2014/main" id="{834379E0-1452-423F-B1CC-06F8D0DF6345}"/>
              </a:ext>
            </a:extLst>
          </p:cNvPr>
          <p:cNvSpPr>
            <a:spLocks noChangeAspect="1"/>
          </p:cNvSpPr>
          <p:nvPr/>
        </p:nvSpPr>
        <p:spPr>
          <a:xfrm>
            <a:off x="8151495" y="3335089"/>
            <a:ext cx="161925" cy="164592"/>
          </a:xfrm>
          <a:prstGeom prst="ellipse">
            <a:avLst/>
          </a:prstGeom>
          <a:ln w="28575">
            <a:solidFill>
              <a:srgbClr val="FF0000"/>
            </a:solidFill>
          </a:ln>
        </p:spPr>
        <p:txBody>
          <a:bodyPr rtlCol="0" anchor="ctr"/>
          <a:lstStyle/>
          <a:p>
            <a:pPr algn="ctr"/>
            <a:endParaRPr lang="en-US"/>
          </a:p>
        </p:txBody>
      </p:sp>
      <p:sp>
        <p:nvSpPr>
          <p:cNvPr id="2434" name="Oval 2433">
            <a:extLst>
              <a:ext uri="{FF2B5EF4-FFF2-40B4-BE49-F238E27FC236}">
                <a16:creationId xmlns:a16="http://schemas.microsoft.com/office/drawing/2014/main" id="{5AAAF250-0202-4DA9-86B0-76AA4D63F234}"/>
              </a:ext>
            </a:extLst>
          </p:cNvPr>
          <p:cNvSpPr>
            <a:spLocks noChangeAspect="1"/>
          </p:cNvSpPr>
          <p:nvPr/>
        </p:nvSpPr>
        <p:spPr>
          <a:xfrm>
            <a:off x="6929755" y="3335089"/>
            <a:ext cx="161925" cy="164592"/>
          </a:xfrm>
          <a:prstGeom prst="ellipse">
            <a:avLst/>
          </a:prstGeom>
          <a:ln w="28575">
            <a:solidFill>
              <a:srgbClr val="FF0000"/>
            </a:solidFill>
          </a:ln>
        </p:spPr>
        <p:txBody>
          <a:bodyPr rtlCol="0" anchor="ctr"/>
          <a:lstStyle/>
          <a:p>
            <a:pPr algn="ctr"/>
            <a:endParaRPr lang="en-US"/>
          </a:p>
        </p:txBody>
      </p:sp>
      <p:sp>
        <p:nvSpPr>
          <p:cNvPr id="2437" name="Oval 2436">
            <a:extLst>
              <a:ext uri="{FF2B5EF4-FFF2-40B4-BE49-F238E27FC236}">
                <a16:creationId xmlns:a16="http://schemas.microsoft.com/office/drawing/2014/main" id="{96AC2940-1CA2-462F-AE8D-33AC2F5C358E}"/>
              </a:ext>
            </a:extLst>
          </p:cNvPr>
          <p:cNvSpPr>
            <a:spLocks noChangeAspect="1"/>
          </p:cNvSpPr>
          <p:nvPr/>
        </p:nvSpPr>
        <p:spPr>
          <a:xfrm>
            <a:off x="1554099" y="3577755"/>
            <a:ext cx="161925" cy="164592"/>
          </a:xfrm>
          <a:prstGeom prst="ellipse">
            <a:avLst/>
          </a:prstGeom>
          <a:ln w="28575">
            <a:solidFill>
              <a:srgbClr val="FF0000"/>
            </a:solidFill>
          </a:ln>
        </p:spPr>
        <p:txBody>
          <a:bodyPr rtlCol="0" anchor="ctr"/>
          <a:lstStyle/>
          <a:p>
            <a:pPr algn="ctr"/>
            <a:endParaRPr lang="en-US"/>
          </a:p>
        </p:txBody>
      </p:sp>
      <p:sp>
        <p:nvSpPr>
          <p:cNvPr id="2438" name="Oval 2437">
            <a:extLst>
              <a:ext uri="{FF2B5EF4-FFF2-40B4-BE49-F238E27FC236}">
                <a16:creationId xmlns:a16="http://schemas.microsoft.com/office/drawing/2014/main" id="{23FF6FF9-D6A1-4CA3-BED5-1F70F73F6BCB}"/>
              </a:ext>
            </a:extLst>
          </p:cNvPr>
          <p:cNvSpPr>
            <a:spLocks noChangeAspect="1"/>
          </p:cNvSpPr>
          <p:nvPr/>
        </p:nvSpPr>
        <p:spPr>
          <a:xfrm>
            <a:off x="1798447" y="3577755"/>
            <a:ext cx="161925" cy="164592"/>
          </a:xfrm>
          <a:prstGeom prst="ellipse">
            <a:avLst/>
          </a:prstGeom>
          <a:ln w="28575">
            <a:solidFill>
              <a:srgbClr val="FF0000"/>
            </a:solidFill>
          </a:ln>
        </p:spPr>
        <p:txBody>
          <a:bodyPr rtlCol="0" anchor="ctr"/>
          <a:lstStyle/>
          <a:p>
            <a:pPr algn="ctr"/>
            <a:endParaRPr lang="en-US"/>
          </a:p>
        </p:txBody>
      </p:sp>
      <p:sp>
        <p:nvSpPr>
          <p:cNvPr id="2439" name="Oval 2438">
            <a:extLst>
              <a:ext uri="{FF2B5EF4-FFF2-40B4-BE49-F238E27FC236}">
                <a16:creationId xmlns:a16="http://schemas.microsoft.com/office/drawing/2014/main" id="{05D9E667-592D-4D61-BC2E-F901FEFCA957}"/>
              </a:ext>
            </a:extLst>
          </p:cNvPr>
          <p:cNvSpPr>
            <a:spLocks noChangeAspect="1"/>
          </p:cNvSpPr>
          <p:nvPr/>
        </p:nvSpPr>
        <p:spPr>
          <a:xfrm>
            <a:off x="2042795" y="3577755"/>
            <a:ext cx="161925" cy="164592"/>
          </a:xfrm>
          <a:prstGeom prst="ellipse">
            <a:avLst/>
          </a:prstGeom>
          <a:ln w="28575">
            <a:solidFill>
              <a:srgbClr val="FF0000"/>
            </a:solidFill>
          </a:ln>
        </p:spPr>
        <p:txBody>
          <a:bodyPr rtlCol="0" anchor="ctr"/>
          <a:lstStyle/>
          <a:p>
            <a:pPr algn="ctr"/>
            <a:endParaRPr lang="en-US"/>
          </a:p>
        </p:txBody>
      </p:sp>
      <p:sp>
        <p:nvSpPr>
          <p:cNvPr id="2440" name="Oval 2439">
            <a:extLst>
              <a:ext uri="{FF2B5EF4-FFF2-40B4-BE49-F238E27FC236}">
                <a16:creationId xmlns:a16="http://schemas.microsoft.com/office/drawing/2014/main" id="{D817EEC0-EE25-42C8-9802-41D14255A52D}"/>
              </a:ext>
            </a:extLst>
          </p:cNvPr>
          <p:cNvSpPr>
            <a:spLocks noChangeAspect="1"/>
          </p:cNvSpPr>
          <p:nvPr/>
        </p:nvSpPr>
        <p:spPr>
          <a:xfrm>
            <a:off x="2287143" y="3577755"/>
            <a:ext cx="161925" cy="164592"/>
          </a:xfrm>
          <a:prstGeom prst="ellipse">
            <a:avLst/>
          </a:prstGeom>
          <a:ln w="28575">
            <a:solidFill>
              <a:srgbClr val="FF0000"/>
            </a:solidFill>
          </a:ln>
        </p:spPr>
        <p:txBody>
          <a:bodyPr rtlCol="0" anchor="ctr"/>
          <a:lstStyle/>
          <a:p>
            <a:pPr algn="ctr"/>
            <a:endParaRPr lang="en-US"/>
          </a:p>
        </p:txBody>
      </p:sp>
      <p:sp>
        <p:nvSpPr>
          <p:cNvPr id="2441" name="Oval 2440">
            <a:extLst>
              <a:ext uri="{FF2B5EF4-FFF2-40B4-BE49-F238E27FC236}">
                <a16:creationId xmlns:a16="http://schemas.microsoft.com/office/drawing/2014/main" id="{180E7CD8-6205-4128-95D6-8292C0D14242}"/>
              </a:ext>
            </a:extLst>
          </p:cNvPr>
          <p:cNvSpPr>
            <a:spLocks noChangeAspect="1"/>
          </p:cNvSpPr>
          <p:nvPr/>
        </p:nvSpPr>
        <p:spPr>
          <a:xfrm>
            <a:off x="2531491" y="3577755"/>
            <a:ext cx="161925" cy="164592"/>
          </a:xfrm>
          <a:prstGeom prst="ellipse">
            <a:avLst/>
          </a:prstGeom>
          <a:ln w="28575">
            <a:solidFill>
              <a:srgbClr val="FF0000"/>
            </a:solidFill>
          </a:ln>
        </p:spPr>
        <p:txBody>
          <a:bodyPr rtlCol="0" anchor="ctr"/>
          <a:lstStyle/>
          <a:p>
            <a:pPr algn="ctr"/>
            <a:endParaRPr lang="en-US"/>
          </a:p>
        </p:txBody>
      </p:sp>
      <p:sp>
        <p:nvSpPr>
          <p:cNvPr id="2442" name="Oval 2441">
            <a:extLst>
              <a:ext uri="{FF2B5EF4-FFF2-40B4-BE49-F238E27FC236}">
                <a16:creationId xmlns:a16="http://schemas.microsoft.com/office/drawing/2014/main" id="{D1B15FB0-5D7A-45CB-BF53-7F7D2E829EDB}"/>
              </a:ext>
            </a:extLst>
          </p:cNvPr>
          <p:cNvSpPr>
            <a:spLocks noChangeAspect="1"/>
          </p:cNvSpPr>
          <p:nvPr/>
        </p:nvSpPr>
        <p:spPr>
          <a:xfrm>
            <a:off x="821055" y="3577755"/>
            <a:ext cx="161925" cy="164592"/>
          </a:xfrm>
          <a:prstGeom prst="ellipse">
            <a:avLst/>
          </a:prstGeom>
          <a:ln w="28575">
            <a:solidFill>
              <a:srgbClr val="FF0000"/>
            </a:solidFill>
          </a:ln>
        </p:spPr>
        <p:txBody>
          <a:bodyPr rtlCol="0" anchor="ctr"/>
          <a:lstStyle/>
          <a:p>
            <a:pPr algn="ctr"/>
            <a:endParaRPr lang="en-US"/>
          </a:p>
        </p:txBody>
      </p:sp>
      <p:sp>
        <p:nvSpPr>
          <p:cNvPr id="2443" name="Oval 2442">
            <a:extLst>
              <a:ext uri="{FF2B5EF4-FFF2-40B4-BE49-F238E27FC236}">
                <a16:creationId xmlns:a16="http://schemas.microsoft.com/office/drawing/2014/main" id="{6254BCCF-715A-4B53-83E9-1BA0A7D58926}"/>
              </a:ext>
            </a:extLst>
          </p:cNvPr>
          <p:cNvSpPr>
            <a:spLocks noChangeAspect="1"/>
          </p:cNvSpPr>
          <p:nvPr/>
        </p:nvSpPr>
        <p:spPr>
          <a:xfrm>
            <a:off x="1065403" y="3577755"/>
            <a:ext cx="161925" cy="164592"/>
          </a:xfrm>
          <a:prstGeom prst="ellipse">
            <a:avLst/>
          </a:prstGeom>
          <a:ln w="28575">
            <a:solidFill>
              <a:srgbClr val="FF0000"/>
            </a:solidFill>
          </a:ln>
        </p:spPr>
        <p:txBody>
          <a:bodyPr rtlCol="0" anchor="ctr"/>
          <a:lstStyle/>
          <a:p>
            <a:pPr algn="ctr"/>
            <a:endParaRPr lang="en-US"/>
          </a:p>
        </p:txBody>
      </p:sp>
      <p:sp>
        <p:nvSpPr>
          <p:cNvPr id="2444" name="Oval 2443">
            <a:extLst>
              <a:ext uri="{FF2B5EF4-FFF2-40B4-BE49-F238E27FC236}">
                <a16:creationId xmlns:a16="http://schemas.microsoft.com/office/drawing/2014/main" id="{F9F1BAB0-7AC7-4ADA-AC09-1DD5DE72CE57}"/>
              </a:ext>
            </a:extLst>
          </p:cNvPr>
          <p:cNvSpPr>
            <a:spLocks noChangeAspect="1"/>
          </p:cNvSpPr>
          <p:nvPr/>
        </p:nvSpPr>
        <p:spPr>
          <a:xfrm>
            <a:off x="1309751" y="3577755"/>
            <a:ext cx="161925" cy="164592"/>
          </a:xfrm>
          <a:prstGeom prst="ellipse">
            <a:avLst/>
          </a:prstGeom>
          <a:ln w="28575">
            <a:solidFill>
              <a:srgbClr val="FF0000"/>
            </a:solidFill>
          </a:ln>
        </p:spPr>
        <p:txBody>
          <a:bodyPr rtlCol="0" anchor="ctr"/>
          <a:lstStyle/>
          <a:p>
            <a:pPr algn="ctr"/>
            <a:endParaRPr lang="en-US"/>
          </a:p>
        </p:txBody>
      </p:sp>
      <p:sp>
        <p:nvSpPr>
          <p:cNvPr id="2445" name="Oval 2444">
            <a:extLst>
              <a:ext uri="{FF2B5EF4-FFF2-40B4-BE49-F238E27FC236}">
                <a16:creationId xmlns:a16="http://schemas.microsoft.com/office/drawing/2014/main" id="{FD0FC00C-A34A-4F76-971B-6317028CC4D5}"/>
              </a:ext>
            </a:extLst>
          </p:cNvPr>
          <p:cNvSpPr>
            <a:spLocks noChangeAspect="1"/>
          </p:cNvSpPr>
          <p:nvPr/>
        </p:nvSpPr>
        <p:spPr>
          <a:xfrm>
            <a:off x="3508883" y="3577755"/>
            <a:ext cx="161925" cy="164592"/>
          </a:xfrm>
          <a:prstGeom prst="ellipse">
            <a:avLst/>
          </a:prstGeom>
          <a:ln w="28575">
            <a:solidFill>
              <a:srgbClr val="FF0000"/>
            </a:solidFill>
          </a:ln>
        </p:spPr>
        <p:txBody>
          <a:bodyPr rtlCol="0" anchor="ctr"/>
          <a:lstStyle/>
          <a:p>
            <a:pPr algn="ctr"/>
            <a:endParaRPr lang="en-US"/>
          </a:p>
        </p:txBody>
      </p:sp>
      <p:sp>
        <p:nvSpPr>
          <p:cNvPr id="2446" name="Oval 2445">
            <a:extLst>
              <a:ext uri="{FF2B5EF4-FFF2-40B4-BE49-F238E27FC236}">
                <a16:creationId xmlns:a16="http://schemas.microsoft.com/office/drawing/2014/main" id="{F5000251-D7DD-48CB-8155-67160E339814}"/>
              </a:ext>
            </a:extLst>
          </p:cNvPr>
          <p:cNvSpPr>
            <a:spLocks noChangeAspect="1"/>
          </p:cNvSpPr>
          <p:nvPr/>
        </p:nvSpPr>
        <p:spPr>
          <a:xfrm>
            <a:off x="3753231" y="3577755"/>
            <a:ext cx="161925" cy="164592"/>
          </a:xfrm>
          <a:prstGeom prst="ellipse">
            <a:avLst/>
          </a:prstGeom>
          <a:ln w="28575">
            <a:solidFill>
              <a:srgbClr val="FF0000"/>
            </a:solidFill>
          </a:ln>
        </p:spPr>
        <p:txBody>
          <a:bodyPr rtlCol="0" anchor="ctr"/>
          <a:lstStyle/>
          <a:p>
            <a:pPr algn="ctr"/>
            <a:endParaRPr lang="en-US"/>
          </a:p>
        </p:txBody>
      </p:sp>
      <p:sp>
        <p:nvSpPr>
          <p:cNvPr id="2447" name="Oval 2446">
            <a:extLst>
              <a:ext uri="{FF2B5EF4-FFF2-40B4-BE49-F238E27FC236}">
                <a16:creationId xmlns:a16="http://schemas.microsoft.com/office/drawing/2014/main" id="{1270BDC8-3308-4248-B52C-9A1CF29EC4AE}"/>
              </a:ext>
            </a:extLst>
          </p:cNvPr>
          <p:cNvSpPr>
            <a:spLocks noChangeAspect="1"/>
          </p:cNvSpPr>
          <p:nvPr/>
        </p:nvSpPr>
        <p:spPr>
          <a:xfrm>
            <a:off x="3997579" y="3577755"/>
            <a:ext cx="161925" cy="164592"/>
          </a:xfrm>
          <a:prstGeom prst="ellipse">
            <a:avLst/>
          </a:prstGeom>
          <a:ln w="28575">
            <a:solidFill>
              <a:srgbClr val="FF0000"/>
            </a:solidFill>
          </a:ln>
        </p:spPr>
        <p:txBody>
          <a:bodyPr rtlCol="0" anchor="ctr"/>
          <a:lstStyle/>
          <a:p>
            <a:pPr algn="ctr"/>
            <a:endParaRPr lang="en-US"/>
          </a:p>
        </p:txBody>
      </p:sp>
      <p:sp>
        <p:nvSpPr>
          <p:cNvPr id="2450" name="Oval 2449">
            <a:extLst>
              <a:ext uri="{FF2B5EF4-FFF2-40B4-BE49-F238E27FC236}">
                <a16:creationId xmlns:a16="http://schemas.microsoft.com/office/drawing/2014/main" id="{7D27B746-66A3-4F92-BB90-97C32E4D6071}"/>
              </a:ext>
            </a:extLst>
          </p:cNvPr>
          <p:cNvSpPr>
            <a:spLocks noChangeAspect="1"/>
          </p:cNvSpPr>
          <p:nvPr/>
        </p:nvSpPr>
        <p:spPr>
          <a:xfrm>
            <a:off x="2775839" y="3577755"/>
            <a:ext cx="161925" cy="164592"/>
          </a:xfrm>
          <a:prstGeom prst="ellipse">
            <a:avLst/>
          </a:prstGeom>
          <a:ln w="28575">
            <a:solidFill>
              <a:srgbClr val="FF0000"/>
            </a:solidFill>
          </a:ln>
        </p:spPr>
        <p:txBody>
          <a:bodyPr rtlCol="0" anchor="ctr"/>
          <a:lstStyle/>
          <a:p>
            <a:pPr algn="ctr"/>
            <a:endParaRPr lang="en-US"/>
          </a:p>
        </p:txBody>
      </p:sp>
      <p:sp>
        <p:nvSpPr>
          <p:cNvPr id="2451" name="Oval 2450">
            <a:extLst>
              <a:ext uri="{FF2B5EF4-FFF2-40B4-BE49-F238E27FC236}">
                <a16:creationId xmlns:a16="http://schemas.microsoft.com/office/drawing/2014/main" id="{E5283B47-6447-46D8-9C9E-4EC6758325DF}"/>
              </a:ext>
            </a:extLst>
          </p:cNvPr>
          <p:cNvSpPr>
            <a:spLocks noChangeAspect="1"/>
          </p:cNvSpPr>
          <p:nvPr/>
        </p:nvSpPr>
        <p:spPr>
          <a:xfrm>
            <a:off x="3020187" y="3577755"/>
            <a:ext cx="161925" cy="164592"/>
          </a:xfrm>
          <a:prstGeom prst="ellipse">
            <a:avLst/>
          </a:prstGeom>
          <a:ln w="28575">
            <a:solidFill>
              <a:srgbClr val="FF0000"/>
            </a:solidFill>
          </a:ln>
        </p:spPr>
        <p:txBody>
          <a:bodyPr rtlCol="0" anchor="ctr"/>
          <a:lstStyle/>
          <a:p>
            <a:pPr algn="ctr"/>
            <a:endParaRPr lang="en-US"/>
          </a:p>
        </p:txBody>
      </p:sp>
      <p:sp>
        <p:nvSpPr>
          <p:cNvPr id="2452" name="Oval 2451">
            <a:extLst>
              <a:ext uri="{FF2B5EF4-FFF2-40B4-BE49-F238E27FC236}">
                <a16:creationId xmlns:a16="http://schemas.microsoft.com/office/drawing/2014/main" id="{63349767-6BF4-43DF-A13C-A0BA05014CCB}"/>
              </a:ext>
            </a:extLst>
          </p:cNvPr>
          <p:cNvSpPr>
            <a:spLocks noChangeAspect="1"/>
          </p:cNvSpPr>
          <p:nvPr/>
        </p:nvSpPr>
        <p:spPr>
          <a:xfrm>
            <a:off x="3264535" y="3577755"/>
            <a:ext cx="161925" cy="164592"/>
          </a:xfrm>
          <a:prstGeom prst="ellipse">
            <a:avLst/>
          </a:prstGeom>
          <a:ln w="28575">
            <a:solidFill>
              <a:srgbClr val="FF0000"/>
            </a:solidFill>
          </a:ln>
        </p:spPr>
        <p:txBody>
          <a:bodyPr rtlCol="0" anchor="ctr"/>
          <a:lstStyle/>
          <a:p>
            <a:pPr algn="ctr"/>
            <a:endParaRPr lang="en-US"/>
          </a:p>
        </p:txBody>
      </p:sp>
      <p:sp>
        <p:nvSpPr>
          <p:cNvPr id="2453" name="Oval 2452">
            <a:extLst>
              <a:ext uri="{FF2B5EF4-FFF2-40B4-BE49-F238E27FC236}">
                <a16:creationId xmlns:a16="http://schemas.microsoft.com/office/drawing/2014/main" id="{D87616DF-99B6-4D26-8C69-0CF52A8AEFA6}"/>
              </a:ext>
            </a:extLst>
          </p:cNvPr>
          <p:cNvSpPr>
            <a:spLocks noChangeAspect="1"/>
          </p:cNvSpPr>
          <p:nvPr/>
        </p:nvSpPr>
        <p:spPr>
          <a:xfrm>
            <a:off x="5463667" y="3577755"/>
            <a:ext cx="161925" cy="164592"/>
          </a:xfrm>
          <a:prstGeom prst="ellipse">
            <a:avLst/>
          </a:prstGeom>
          <a:ln w="28575">
            <a:solidFill>
              <a:srgbClr val="FF0000"/>
            </a:solidFill>
          </a:ln>
        </p:spPr>
        <p:txBody>
          <a:bodyPr rtlCol="0" anchor="ctr"/>
          <a:lstStyle/>
          <a:p>
            <a:pPr algn="ctr"/>
            <a:endParaRPr lang="en-US"/>
          </a:p>
        </p:txBody>
      </p:sp>
      <p:sp>
        <p:nvSpPr>
          <p:cNvPr id="2454" name="Oval 2453">
            <a:extLst>
              <a:ext uri="{FF2B5EF4-FFF2-40B4-BE49-F238E27FC236}">
                <a16:creationId xmlns:a16="http://schemas.microsoft.com/office/drawing/2014/main" id="{058DC842-2A87-4F90-AE39-D956A0E3C1F4}"/>
              </a:ext>
            </a:extLst>
          </p:cNvPr>
          <p:cNvSpPr>
            <a:spLocks noChangeAspect="1"/>
          </p:cNvSpPr>
          <p:nvPr/>
        </p:nvSpPr>
        <p:spPr>
          <a:xfrm>
            <a:off x="5708015" y="3577755"/>
            <a:ext cx="161925" cy="164592"/>
          </a:xfrm>
          <a:prstGeom prst="ellipse">
            <a:avLst/>
          </a:prstGeom>
          <a:ln w="28575">
            <a:solidFill>
              <a:srgbClr val="FF0000"/>
            </a:solidFill>
          </a:ln>
        </p:spPr>
        <p:txBody>
          <a:bodyPr rtlCol="0" anchor="ctr"/>
          <a:lstStyle/>
          <a:p>
            <a:pPr algn="ctr"/>
            <a:endParaRPr lang="en-US"/>
          </a:p>
        </p:txBody>
      </p:sp>
      <p:sp>
        <p:nvSpPr>
          <p:cNvPr id="2455" name="Oval 2454">
            <a:extLst>
              <a:ext uri="{FF2B5EF4-FFF2-40B4-BE49-F238E27FC236}">
                <a16:creationId xmlns:a16="http://schemas.microsoft.com/office/drawing/2014/main" id="{9BC6FDD4-4C47-4AF3-8E2C-6A89E188296C}"/>
              </a:ext>
            </a:extLst>
          </p:cNvPr>
          <p:cNvSpPr>
            <a:spLocks noChangeAspect="1"/>
          </p:cNvSpPr>
          <p:nvPr/>
        </p:nvSpPr>
        <p:spPr>
          <a:xfrm>
            <a:off x="5952363" y="3577755"/>
            <a:ext cx="161925" cy="164592"/>
          </a:xfrm>
          <a:prstGeom prst="ellipse">
            <a:avLst/>
          </a:prstGeom>
          <a:ln w="28575">
            <a:solidFill>
              <a:srgbClr val="FF0000"/>
            </a:solidFill>
          </a:ln>
        </p:spPr>
        <p:txBody>
          <a:bodyPr rtlCol="0" anchor="ctr"/>
          <a:lstStyle/>
          <a:p>
            <a:pPr algn="ctr"/>
            <a:endParaRPr lang="en-US"/>
          </a:p>
        </p:txBody>
      </p:sp>
      <p:sp>
        <p:nvSpPr>
          <p:cNvPr id="2456" name="Oval 2455">
            <a:extLst>
              <a:ext uri="{FF2B5EF4-FFF2-40B4-BE49-F238E27FC236}">
                <a16:creationId xmlns:a16="http://schemas.microsoft.com/office/drawing/2014/main" id="{81C0AA2F-05F7-4E6A-975F-8F370B5F9E68}"/>
              </a:ext>
            </a:extLst>
          </p:cNvPr>
          <p:cNvSpPr>
            <a:spLocks noChangeAspect="1"/>
          </p:cNvSpPr>
          <p:nvPr/>
        </p:nvSpPr>
        <p:spPr>
          <a:xfrm>
            <a:off x="6196711" y="3577755"/>
            <a:ext cx="161925" cy="164592"/>
          </a:xfrm>
          <a:prstGeom prst="ellipse">
            <a:avLst/>
          </a:prstGeom>
          <a:ln w="28575">
            <a:solidFill>
              <a:srgbClr val="FF0000"/>
            </a:solidFill>
          </a:ln>
        </p:spPr>
        <p:txBody>
          <a:bodyPr rtlCol="0" anchor="ctr"/>
          <a:lstStyle/>
          <a:p>
            <a:pPr algn="ctr"/>
            <a:endParaRPr lang="en-US"/>
          </a:p>
        </p:txBody>
      </p:sp>
      <p:sp>
        <p:nvSpPr>
          <p:cNvPr id="2457" name="Oval 2456">
            <a:extLst>
              <a:ext uri="{FF2B5EF4-FFF2-40B4-BE49-F238E27FC236}">
                <a16:creationId xmlns:a16="http://schemas.microsoft.com/office/drawing/2014/main" id="{F87FB42F-3DE4-4710-BE8C-95CB2143F167}"/>
              </a:ext>
            </a:extLst>
          </p:cNvPr>
          <p:cNvSpPr>
            <a:spLocks noChangeAspect="1"/>
          </p:cNvSpPr>
          <p:nvPr/>
        </p:nvSpPr>
        <p:spPr>
          <a:xfrm>
            <a:off x="6441059" y="3577755"/>
            <a:ext cx="161925" cy="164592"/>
          </a:xfrm>
          <a:prstGeom prst="ellipse">
            <a:avLst/>
          </a:prstGeom>
          <a:ln w="28575">
            <a:solidFill>
              <a:srgbClr val="FF0000"/>
            </a:solidFill>
          </a:ln>
        </p:spPr>
        <p:txBody>
          <a:bodyPr rtlCol="0" anchor="ctr"/>
          <a:lstStyle/>
          <a:p>
            <a:pPr algn="ctr"/>
            <a:endParaRPr lang="en-US"/>
          </a:p>
        </p:txBody>
      </p:sp>
      <p:sp>
        <p:nvSpPr>
          <p:cNvPr id="2459" name="Oval 2458">
            <a:extLst>
              <a:ext uri="{FF2B5EF4-FFF2-40B4-BE49-F238E27FC236}">
                <a16:creationId xmlns:a16="http://schemas.microsoft.com/office/drawing/2014/main" id="{C918424E-1506-4157-9A58-3DC82417F0BF}"/>
              </a:ext>
            </a:extLst>
          </p:cNvPr>
          <p:cNvSpPr>
            <a:spLocks noChangeAspect="1"/>
          </p:cNvSpPr>
          <p:nvPr/>
        </p:nvSpPr>
        <p:spPr>
          <a:xfrm>
            <a:off x="4974971" y="3577755"/>
            <a:ext cx="161925" cy="164592"/>
          </a:xfrm>
          <a:prstGeom prst="ellipse">
            <a:avLst/>
          </a:prstGeom>
          <a:ln w="28575">
            <a:solidFill>
              <a:srgbClr val="FF0000"/>
            </a:solidFill>
          </a:ln>
        </p:spPr>
        <p:txBody>
          <a:bodyPr rtlCol="0" anchor="ctr"/>
          <a:lstStyle/>
          <a:p>
            <a:pPr algn="ctr"/>
            <a:endParaRPr lang="en-US"/>
          </a:p>
        </p:txBody>
      </p:sp>
      <p:sp>
        <p:nvSpPr>
          <p:cNvPr id="2460" name="Oval 2459">
            <a:extLst>
              <a:ext uri="{FF2B5EF4-FFF2-40B4-BE49-F238E27FC236}">
                <a16:creationId xmlns:a16="http://schemas.microsoft.com/office/drawing/2014/main" id="{CE820129-8714-4BFE-830A-68EB91A5E343}"/>
              </a:ext>
            </a:extLst>
          </p:cNvPr>
          <p:cNvSpPr>
            <a:spLocks noChangeAspect="1"/>
          </p:cNvSpPr>
          <p:nvPr/>
        </p:nvSpPr>
        <p:spPr>
          <a:xfrm>
            <a:off x="5219319" y="3577755"/>
            <a:ext cx="161925" cy="164592"/>
          </a:xfrm>
          <a:prstGeom prst="ellipse">
            <a:avLst/>
          </a:prstGeom>
          <a:ln w="28575">
            <a:solidFill>
              <a:srgbClr val="FF0000"/>
            </a:solidFill>
          </a:ln>
        </p:spPr>
        <p:txBody>
          <a:bodyPr rtlCol="0" anchor="ctr"/>
          <a:lstStyle/>
          <a:p>
            <a:pPr algn="ctr"/>
            <a:endParaRPr lang="en-US"/>
          </a:p>
        </p:txBody>
      </p:sp>
      <p:sp>
        <p:nvSpPr>
          <p:cNvPr id="2461" name="Oval 2460">
            <a:extLst>
              <a:ext uri="{FF2B5EF4-FFF2-40B4-BE49-F238E27FC236}">
                <a16:creationId xmlns:a16="http://schemas.microsoft.com/office/drawing/2014/main" id="{C01992F2-2A1B-4009-9094-9D2F1AD5B265}"/>
              </a:ext>
            </a:extLst>
          </p:cNvPr>
          <p:cNvSpPr>
            <a:spLocks noChangeAspect="1"/>
          </p:cNvSpPr>
          <p:nvPr/>
        </p:nvSpPr>
        <p:spPr>
          <a:xfrm>
            <a:off x="7418451" y="3577755"/>
            <a:ext cx="161925" cy="164592"/>
          </a:xfrm>
          <a:prstGeom prst="ellipse">
            <a:avLst/>
          </a:prstGeom>
          <a:ln w="28575">
            <a:solidFill>
              <a:srgbClr val="FF0000"/>
            </a:solidFill>
          </a:ln>
        </p:spPr>
        <p:txBody>
          <a:bodyPr rtlCol="0" anchor="ctr"/>
          <a:lstStyle/>
          <a:p>
            <a:pPr algn="ctr"/>
            <a:endParaRPr lang="en-US"/>
          </a:p>
        </p:txBody>
      </p:sp>
      <p:sp>
        <p:nvSpPr>
          <p:cNvPr id="2462" name="Oval 2461">
            <a:extLst>
              <a:ext uri="{FF2B5EF4-FFF2-40B4-BE49-F238E27FC236}">
                <a16:creationId xmlns:a16="http://schemas.microsoft.com/office/drawing/2014/main" id="{1EFBE4A9-3594-4A8C-A505-12703E75F455}"/>
              </a:ext>
            </a:extLst>
          </p:cNvPr>
          <p:cNvSpPr>
            <a:spLocks noChangeAspect="1"/>
          </p:cNvSpPr>
          <p:nvPr/>
        </p:nvSpPr>
        <p:spPr>
          <a:xfrm>
            <a:off x="7662799" y="3577755"/>
            <a:ext cx="161925" cy="164592"/>
          </a:xfrm>
          <a:prstGeom prst="ellipse">
            <a:avLst/>
          </a:prstGeom>
          <a:ln w="28575">
            <a:solidFill>
              <a:srgbClr val="FF0000"/>
            </a:solidFill>
          </a:ln>
        </p:spPr>
        <p:txBody>
          <a:bodyPr rtlCol="0" anchor="ctr"/>
          <a:lstStyle/>
          <a:p>
            <a:pPr algn="ctr"/>
            <a:endParaRPr lang="en-US"/>
          </a:p>
        </p:txBody>
      </p:sp>
      <p:sp>
        <p:nvSpPr>
          <p:cNvPr id="2463" name="Oval 2462">
            <a:extLst>
              <a:ext uri="{FF2B5EF4-FFF2-40B4-BE49-F238E27FC236}">
                <a16:creationId xmlns:a16="http://schemas.microsoft.com/office/drawing/2014/main" id="{6EC9CA19-1A4F-4C6E-9A81-62B074106894}"/>
              </a:ext>
            </a:extLst>
          </p:cNvPr>
          <p:cNvSpPr>
            <a:spLocks noChangeAspect="1"/>
          </p:cNvSpPr>
          <p:nvPr/>
        </p:nvSpPr>
        <p:spPr>
          <a:xfrm>
            <a:off x="7907147" y="3577755"/>
            <a:ext cx="161925" cy="164592"/>
          </a:xfrm>
          <a:prstGeom prst="ellipse">
            <a:avLst/>
          </a:prstGeom>
          <a:ln w="28575">
            <a:solidFill>
              <a:srgbClr val="FF0000"/>
            </a:solidFill>
          </a:ln>
        </p:spPr>
        <p:txBody>
          <a:bodyPr rtlCol="0" anchor="ctr"/>
          <a:lstStyle/>
          <a:p>
            <a:pPr algn="ctr"/>
            <a:endParaRPr lang="en-US"/>
          </a:p>
        </p:txBody>
      </p:sp>
      <p:sp>
        <p:nvSpPr>
          <p:cNvPr id="2464" name="Oval 2463">
            <a:extLst>
              <a:ext uri="{FF2B5EF4-FFF2-40B4-BE49-F238E27FC236}">
                <a16:creationId xmlns:a16="http://schemas.microsoft.com/office/drawing/2014/main" id="{295D6FC6-969B-472A-808D-71D8C89399DD}"/>
              </a:ext>
            </a:extLst>
          </p:cNvPr>
          <p:cNvSpPr>
            <a:spLocks noChangeAspect="1"/>
          </p:cNvSpPr>
          <p:nvPr/>
        </p:nvSpPr>
        <p:spPr>
          <a:xfrm>
            <a:off x="8151495" y="3577755"/>
            <a:ext cx="161925" cy="164592"/>
          </a:xfrm>
          <a:prstGeom prst="ellipse">
            <a:avLst/>
          </a:prstGeom>
          <a:ln w="28575">
            <a:solidFill>
              <a:srgbClr val="FF0000"/>
            </a:solidFill>
          </a:ln>
        </p:spPr>
        <p:txBody>
          <a:bodyPr rtlCol="0" anchor="ctr"/>
          <a:lstStyle/>
          <a:p>
            <a:pPr algn="ctr"/>
            <a:endParaRPr lang="en-US"/>
          </a:p>
        </p:txBody>
      </p:sp>
      <p:sp>
        <p:nvSpPr>
          <p:cNvPr id="2465" name="Oval 2464">
            <a:extLst>
              <a:ext uri="{FF2B5EF4-FFF2-40B4-BE49-F238E27FC236}">
                <a16:creationId xmlns:a16="http://schemas.microsoft.com/office/drawing/2014/main" id="{07BD1221-B22B-42C8-BDB2-55EB61ECEFF4}"/>
              </a:ext>
            </a:extLst>
          </p:cNvPr>
          <p:cNvSpPr>
            <a:spLocks noChangeAspect="1"/>
          </p:cNvSpPr>
          <p:nvPr/>
        </p:nvSpPr>
        <p:spPr>
          <a:xfrm>
            <a:off x="6685407" y="3577755"/>
            <a:ext cx="161925" cy="164592"/>
          </a:xfrm>
          <a:prstGeom prst="ellipse">
            <a:avLst/>
          </a:prstGeom>
          <a:ln w="28575">
            <a:solidFill>
              <a:srgbClr val="FF0000"/>
            </a:solidFill>
          </a:ln>
        </p:spPr>
        <p:txBody>
          <a:bodyPr rtlCol="0" anchor="ctr"/>
          <a:lstStyle/>
          <a:p>
            <a:pPr algn="ctr"/>
            <a:endParaRPr lang="en-US"/>
          </a:p>
        </p:txBody>
      </p:sp>
      <p:sp>
        <p:nvSpPr>
          <p:cNvPr id="2466" name="Oval 2465">
            <a:extLst>
              <a:ext uri="{FF2B5EF4-FFF2-40B4-BE49-F238E27FC236}">
                <a16:creationId xmlns:a16="http://schemas.microsoft.com/office/drawing/2014/main" id="{E5BA0E77-77FB-43CB-A6A4-3739F23A18DB}"/>
              </a:ext>
            </a:extLst>
          </p:cNvPr>
          <p:cNvSpPr>
            <a:spLocks noChangeAspect="1"/>
          </p:cNvSpPr>
          <p:nvPr/>
        </p:nvSpPr>
        <p:spPr>
          <a:xfrm>
            <a:off x="6929755" y="3577755"/>
            <a:ext cx="161925" cy="164592"/>
          </a:xfrm>
          <a:prstGeom prst="ellipse">
            <a:avLst/>
          </a:prstGeom>
          <a:ln w="28575">
            <a:solidFill>
              <a:srgbClr val="FF0000"/>
            </a:solidFill>
          </a:ln>
        </p:spPr>
        <p:txBody>
          <a:bodyPr rtlCol="0" anchor="ctr"/>
          <a:lstStyle/>
          <a:p>
            <a:pPr algn="ctr"/>
            <a:endParaRPr lang="en-US"/>
          </a:p>
        </p:txBody>
      </p:sp>
      <p:sp>
        <p:nvSpPr>
          <p:cNvPr id="2467" name="Oval 2466">
            <a:extLst>
              <a:ext uri="{FF2B5EF4-FFF2-40B4-BE49-F238E27FC236}">
                <a16:creationId xmlns:a16="http://schemas.microsoft.com/office/drawing/2014/main" id="{241EB31A-27C5-4755-82D0-BCB35EA5C1A2}"/>
              </a:ext>
            </a:extLst>
          </p:cNvPr>
          <p:cNvSpPr>
            <a:spLocks noChangeAspect="1"/>
          </p:cNvSpPr>
          <p:nvPr/>
        </p:nvSpPr>
        <p:spPr>
          <a:xfrm>
            <a:off x="7174103" y="3577755"/>
            <a:ext cx="161925" cy="164592"/>
          </a:xfrm>
          <a:prstGeom prst="ellipse">
            <a:avLst/>
          </a:prstGeom>
          <a:ln w="28575">
            <a:solidFill>
              <a:srgbClr val="FF0000"/>
            </a:solidFill>
          </a:ln>
        </p:spPr>
        <p:txBody>
          <a:bodyPr rtlCol="0" anchor="ctr"/>
          <a:lstStyle/>
          <a:p>
            <a:pPr algn="ctr"/>
            <a:endParaRPr lang="en-US"/>
          </a:p>
        </p:txBody>
      </p:sp>
      <p:sp>
        <p:nvSpPr>
          <p:cNvPr id="2469" name="Oval 2468">
            <a:extLst>
              <a:ext uri="{FF2B5EF4-FFF2-40B4-BE49-F238E27FC236}">
                <a16:creationId xmlns:a16="http://schemas.microsoft.com/office/drawing/2014/main" id="{268E87CC-CE14-4324-BD90-97D73120F490}"/>
              </a:ext>
            </a:extLst>
          </p:cNvPr>
          <p:cNvSpPr>
            <a:spLocks noChangeAspect="1"/>
          </p:cNvSpPr>
          <p:nvPr/>
        </p:nvSpPr>
        <p:spPr>
          <a:xfrm>
            <a:off x="1554099" y="3820421"/>
            <a:ext cx="161925" cy="164592"/>
          </a:xfrm>
          <a:prstGeom prst="ellipse">
            <a:avLst/>
          </a:prstGeom>
          <a:ln w="28575">
            <a:solidFill>
              <a:srgbClr val="FF0000"/>
            </a:solidFill>
          </a:ln>
        </p:spPr>
        <p:txBody>
          <a:bodyPr rtlCol="0" anchor="ctr"/>
          <a:lstStyle/>
          <a:p>
            <a:pPr algn="ctr"/>
            <a:endParaRPr lang="en-US"/>
          </a:p>
        </p:txBody>
      </p:sp>
      <p:sp>
        <p:nvSpPr>
          <p:cNvPr id="2474" name="Oval 2473">
            <a:extLst>
              <a:ext uri="{FF2B5EF4-FFF2-40B4-BE49-F238E27FC236}">
                <a16:creationId xmlns:a16="http://schemas.microsoft.com/office/drawing/2014/main" id="{C71B42D3-0573-42EB-99B4-5AB8D29CFEF6}"/>
              </a:ext>
            </a:extLst>
          </p:cNvPr>
          <p:cNvSpPr>
            <a:spLocks noChangeAspect="1"/>
          </p:cNvSpPr>
          <p:nvPr/>
        </p:nvSpPr>
        <p:spPr>
          <a:xfrm>
            <a:off x="821055" y="3820421"/>
            <a:ext cx="161925" cy="164592"/>
          </a:xfrm>
          <a:prstGeom prst="ellipse">
            <a:avLst/>
          </a:prstGeom>
          <a:ln w="28575">
            <a:solidFill>
              <a:srgbClr val="FF0000"/>
            </a:solidFill>
          </a:ln>
        </p:spPr>
        <p:txBody>
          <a:bodyPr rtlCol="0" anchor="ctr"/>
          <a:lstStyle/>
          <a:p>
            <a:pPr algn="ctr"/>
            <a:endParaRPr lang="en-US"/>
          </a:p>
        </p:txBody>
      </p:sp>
      <p:sp>
        <p:nvSpPr>
          <p:cNvPr id="2477" name="Oval 2476">
            <a:extLst>
              <a:ext uri="{FF2B5EF4-FFF2-40B4-BE49-F238E27FC236}">
                <a16:creationId xmlns:a16="http://schemas.microsoft.com/office/drawing/2014/main" id="{CBF12F6A-3173-406C-8562-C217D31BE81A}"/>
              </a:ext>
            </a:extLst>
          </p:cNvPr>
          <p:cNvSpPr>
            <a:spLocks noChangeAspect="1"/>
          </p:cNvSpPr>
          <p:nvPr/>
        </p:nvSpPr>
        <p:spPr>
          <a:xfrm>
            <a:off x="3508883" y="3820421"/>
            <a:ext cx="161925" cy="164592"/>
          </a:xfrm>
          <a:prstGeom prst="ellipse">
            <a:avLst/>
          </a:prstGeom>
          <a:ln w="28575">
            <a:solidFill>
              <a:srgbClr val="FF0000"/>
            </a:solidFill>
          </a:ln>
        </p:spPr>
        <p:txBody>
          <a:bodyPr rtlCol="0" anchor="ctr"/>
          <a:lstStyle/>
          <a:p>
            <a:pPr algn="ctr"/>
            <a:endParaRPr lang="en-US"/>
          </a:p>
        </p:txBody>
      </p:sp>
      <p:sp>
        <p:nvSpPr>
          <p:cNvPr id="2478" name="Oval 2477">
            <a:extLst>
              <a:ext uri="{FF2B5EF4-FFF2-40B4-BE49-F238E27FC236}">
                <a16:creationId xmlns:a16="http://schemas.microsoft.com/office/drawing/2014/main" id="{E6FFCBE1-8A31-463C-8CB5-4F50EAF0EF23}"/>
              </a:ext>
            </a:extLst>
          </p:cNvPr>
          <p:cNvSpPr>
            <a:spLocks noChangeAspect="1"/>
          </p:cNvSpPr>
          <p:nvPr/>
        </p:nvSpPr>
        <p:spPr>
          <a:xfrm>
            <a:off x="3753231" y="3820421"/>
            <a:ext cx="161925" cy="164592"/>
          </a:xfrm>
          <a:prstGeom prst="ellipse">
            <a:avLst/>
          </a:prstGeom>
          <a:ln w="28575">
            <a:solidFill>
              <a:srgbClr val="FF0000"/>
            </a:solidFill>
          </a:ln>
        </p:spPr>
        <p:txBody>
          <a:bodyPr rtlCol="0" anchor="ctr"/>
          <a:lstStyle/>
          <a:p>
            <a:pPr algn="ctr"/>
            <a:endParaRPr lang="en-US"/>
          </a:p>
        </p:txBody>
      </p:sp>
      <p:sp>
        <p:nvSpPr>
          <p:cNvPr id="2479" name="Oval 2478">
            <a:extLst>
              <a:ext uri="{FF2B5EF4-FFF2-40B4-BE49-F238E27FC236}">
                <a16:creationId xmlns:a16="http://schemas.microsoft.com/office/drawing/2014/main" id="{073100F3-EA25-4AB9-8387-70231069ADD3}"/>
              </a:ext>
            </a:extLst>
          </p:cNvPr>
          <p:cNvSpPr>
            <a:spLocks noChangeAspect="1"/>
          </p:cNvSpPr>
          <p:nvPr/>
        </p:nvSpPr>
        <p:spPr>
          <a:xfrm>
            <a:off x="3997579" y="3820421"/>
            <a:ext cx="161925" cy="164592"/>
          </a:xfrm>
          <a:prstGeom prst="ellipse">
            <a:avLst/>
          </a:prstGeom>
          <a:ln w="28575">
            <a:solidFill>
              <a:srgbClr val="FF0000"/>
            </a:solidFill>
          </a:ln>
        </p:spPr>
        <p:txBody>
          <a:bodyPr rtlCol="0" anchor="ctr"/>
          <a:lstStyle/>
          <a:p>
            <a:pPr algn="ctr"/>
            <a:endParaRPr lang="en-US"/>
          </a:p>
        </p:txBody>
      </p:sp>
      <p:sp>
        <p:nvSpPr>
          <p:cNvPr id="2482" name="Oval 2481">
            <a:extLst>
              <a:ext uri="{FF2B5EF4-FFF2-40B4-BE49-F238E27FC236}">
                <a16:creationId xmlns:a16="http://schemas.microsoft.com/office/drawing/2014/main" id="{8BD8DA71-A7BC-4CF4-9A7B-5BB265517CF3}"/>
              </a:ext>
            </a:extLst>
          </p:cNvPr>
          <p:cNvSpPr>
            <a:spLocks noChangeAspect="1"/>
          </p:cNvSpPr>
          <p:nvPr/>
        </p:nvSpPr>
        <p:spPr>
          <a:xfrm>
            <a:off x="2775839" y="3820421"/>
            <a:ext cx="161925" cy="164592"/>
          </a:xfrm>
          <a:prstGeom prst="ellipse">
            <a:avLst/>
          </a:prstGeom>
          <a:ln w="28575">
            <a:solidFill>
              <a:srgbClr val="FF0000"/>
            </a:solidFill>
          </a:ln>
        </p:spPr>
        <p:txBody>
          <a:bodyPr rtlCol="0" anchor="ctr"/>
          <a:lstStyle/>
          <a:p>
            <a:pPr algn="ctr"/>
            <a:endParaRPr lang="en-US"/>
          </a:p>
        </p:txBody>
      </p:sp>
      <p:sp>
        <p:nvSpPr>
          <p:cNvPr id="2483" name="Oval 2482">
            <a:extLst>
              <a:ext uri="{FF2B5EF4-FFF2-40B4-BE49-F238E27FC236}">
                <a16:creationId xmlns:a16="http://schemas.microsoft.com/office/drawing/2014/main" id="{08605FF2-E174-4689-86C8-FF98A22F74C7}"/>
              </a:ext>
            </a:extLst>
          </p:cNvPr>
          <p:cNvSpPr>
            <a:spLocks noChangeAspect="1"/>
          </p:cNvSpPr>
          <p:nvPr/>
        </p:nvSpPr>
        <p:spPr>
          <a:xfrm>
            <a:off x="3020187" y="3820421"/>
            <a:ext cx="161925" cy="164592"/>
          </a:xfrm>
          <a:prstGeom prst="ellipse">
            <a:avLst/>
          </a:prstGeom>
          <a:ln w="28575">
            <a:solidFill>
              <a:srgbClr val="FF0000"/>
            </a:solidFill>
          </a:ln>
        </p:spPr>
        <p:txBody>
          <a:bodyPr rtlCol="0" anchor="ctr"/>
          <a:lstStyle/>
          <a:p>
            <a:pPr algn="ctr"/>
            <a:endParaRPr lang="en-US"/>
          </a:p>
        </p:txBody>
      </p:sp>
      <p:sp>
        <p:nvSpPr>
          <p:cNvPr id="2484" name="Oval 2483">
            <a:extLst>
              <a:ext uri="{FF2B5EF4-FFF2-40B4-BE49-F238E27FC236}">
                <a16:creationId xmlns:a16="http://schemas.microsoft.com/office/drawing/2014/main" id="{7C437F21-BB9B-4CBE-957A-91E731DA45D9}"/>
              </a:ext>
            </a:extLst>
          </p:cNvPr>
          <p:cNvSpPr>
            <a:spLocks noChangeAspect="1"/>
          </p:cNvSpPr>
          <p:nvPr/>
        </p:nvSpPr>
        <p:spPr>
          <a:xfrm>
            <a:off x="3264535" y="3820421"/>
            <a:ext cx="161925" cy="164592"/>
          </a:xfrm>
          <a:prstGeom prst="ellipse">
            <a:avLst/>
          </a:prstGeom>
          <a:ln w="28575">
            <a:solidFill>
              <a:srgbClr val="FF0000"/>
            </a:solidFill>
          </a:ln>
        </p:spPr>
        <p:txBody>
          <a:bodyPr rtlCol="0" anchor="ctr"/>
          <a:lstStyle/>
          <a:p>
            <a:pPr algn="ctr"/>
            <a:endParaRPr lang="en-US"/>
          </a:p>
        </p:txBody>
      </p:sp>
      <p:sp>
        <p:nvSpPr>
          <p:cNvPr id="2485" name="Oval 2484">
            <a:extLst>
              <a:ext uri="{FF2B5EF4-FFF2-40B4-BE49-F238E27FC236}">
                <a16:creationId xmlns:a16="http://schemas.microsoft.com/office/drawing/2014/main" id="{EED0CA94-2CFE-4748-95E9-0B623A4B0E23}"/>
              </a:ext>
            </a:extLst>
          </p:cNvPr>
          <p:cNvSpPr>
            <a:spLocks noChangeAspect="1"/>
          </p:cNvSpPr>
          <p:nvPr/>
        </p:nvSpPr>
        <p:spPr>
          <a:xfrm>
            <a:off x="5463667" y="3820421"/>
            <a:ext cx="161925" cy="164592"/>
          </a:xfrm>
          <a:prstGeom prst="ellipse">
            <a:avLst/>
          </a:prstGeom>
          <a:ln w="28575">
            <a:solidFill>
              <a:srgbClr val="FF0000"/>
            </a:solidFill>
          </a:ln>
        </p:spPr>
        <p:txBody>
          <a:bodyPr rtlCol="0" anchor="ctr"/>
          <a:lstStyle/>
          <a:p>
            <a:pPr algn="ctr"/>
            <a:endParaRPr lang="en-US"/>
          </a:p>
        </p:txBody>
      </p:sp>
      <p:sp>
        <p:nvSpPr>
          <p:cNvPr id="2486" name="Oval 2485">
            <a:extLst>
              <a:ext uri="{FF2B5EF4-FFF2-40B4-BE49-F238E27FC236}">
                <a16:creationId xmlns:a16="http://schemas.microsoft.com/office/drawing/2014/main" id="{D0A4EB96-6488-498E-A100-3975FB808B62}"/>
              </a:ext>
            </a:extLst>
          </p:cNvPr>
          <p:cNvSpPr>
            <a:spLocks noChangeAspect="1"/>
          </p:cNvSpPr>
          <p:nvPr/>
        </p:nvSpPr>
        <p:spPr>
          <a:xfrm>
            <a:off x="5708015" y="3820421"/>
            <a:ext cx="161925" cy="164592"/>
          </a:xfrm>
          <a:prstGeom prst="ellipse">
            <a:avLst/>
          </a:prstGeom>
          <a:ln w="28575">
            <a:solidFill>
              <a:srgbClr val="FF0000"/>
            </a:solidFill>
          </a:ln>
        </p:spPr>
        <p:txBody>
          <a:bodyPr rtlCol="0" anchor="ctr"/>
          <a:lstStyle/>
          <a:p>
            <a:pPr algn="ctr"/>
            <a:endParaRPr lang="en-US"/>
          </a:p>
        </p:txBody>
      </p:sp>
      <p:sp>
        <p:nvSpPr>
          <p:cNvPr id="2487" name="Oval 2486">
            <a:extLst>
              <a:ext uri="{FF2B5EF4-FFF2-40B4-BE49-F238E27FC236}">
                <a16:creationId xmlns:a16="http://schemas.microsoft.com/office/drawing/2014/main" id="{0AED5D47-7E1B-4038-8F7B-01DFB44DF911}"/>
              </a:ext>
            </a:extLst>
          </p:cNvPr>
          <p:cNvSpPr>
            <a:spLocks noChangeAspect="1"/>
          </p:cNvSpPr>
          <p:nvPr/>
        </p:nvSpPr>
        <p:spPr>
          <a:xfrm>
            <a:off x="5952363" y="3820421"/>
            <a:ext cx="161925" cy="164592"/>
          </a:xfrm>
          <a:prstGeom prst="ellipse">
            <a:avLst/>
          </a:prstGeom>
          <a:ln w="28575">
            <a:solidFill>
              <a:srgbClr val="FF0000"/>
            </a:solidFill>
          </a:ln>
        </p:spPr>
        <p:txBody>
          <a:bodyPr rtlCol="0" anchor="ctr"/>
          <a:lstStyle/>
          <a:p>
            <a:pPr algn="ctr"/>
            <a:endParaRPr lang="en-US"/>
          </a:p>
        </p:txBody>
      </p:sp>
      <p:sp>
        <p:nvSpPr>
          <p:cNvPr id="2488" name="Oval 2487">
            <a:extLst>
              <a:ext uri="{FF2B5EF4-FFF2-40B4-BE49-F238E27FC236}">
                <a16:creationId xmlns:a16="http://schemas.microsoft.com/office/drawing/2014/main" id="{6CA214E7-3D42-486C-B1E2-22CAD53F98DE}"/>
              </a:ext>
            </a:extLst>
          </p:cNvPr>
          <p:cNvSpPr>
            <a:spLocks noChangeAspect="1"/>
          </p:cNvSpPr>
          <p:nvPr/>
        </p:nvSpPr>
        <p:spPr>
          <a:xfrm>
            <a:off x="6196711" y="3820421"/>
            <a:ext cx="161925" cy="164592"/>
          </a:xfrm>
          <a:prstGeom prst="ellipse">
            <a:avLst/>
          </a:prstGeom>
          <a:ln w="28575">
            <a:solidFill>
              <a:srgbClr val="FF0000"/>
            </a:solidFill>
          </a:ln>
        </p:spPr>
        <p:txBody>
          <a:bodyPr rtlCol="0" anchor="ctr"/>
          <a:lstStyle/>
          <a:p>
            <a:pPr algn="ctr"/>
            <a:endParaRPr lang="en-US"/>
          </a:p>
        </p:txBody>
      </p:sp>
      <p:sp>
        <p:nvSpPr>
          <p:cNvPr id="2492" name="Oval 2491">
            <a:extLst>
              <a:ext uri="{FF2B5EF4-FFF2-40B4-BE49-F238E27FC236}">
                <a16:creationId xmlns:a16="http://schemas.microsoft.com/office/drawing/2014/main" id="{EF062D22-E77E-47EF-99DB-4CE1B1932E95}"/>
              </a:ext>
            </a:extLst>
          </p:cNvPr>
          <p:cNvSpPr>
            <a:spLocks noChangeAspect="1"/>
          </p:cNvSpPr>
          <p:nvPr/>
        </p:nvSpPr>
        <p:spPr>
          <a:xfrm>
            <a:off x="5219319" y="3820421"/>
            <a:ext cx="161925" cy="164592"/>
          </a:xfrm>
          <a:prstGeom prst="ellipse">
            <a:avLst/>
          </a:prstGeom>
          <a:ln w="28575">
            <a:solidFill>
              <a:srgbClr val="FF0000"/>
            </a:solidFill>
          </a:ln>
        </p:spPr>
        <p:txBody>
          <a:bodyPr rtlCol="0" anchor="ctr"/>
          <a:lstStyle/>
          <a:p>
            <a:pPr algn="ctr"/>
            <a:endParaRPr lang="en-US"/>
          </a:p>
        </p:txBody>
      </p:sp>
      <p:sp>
        <p:nvSpPr>
          <p:cNvPr id="2493" name="Oval 2492">
            <a:extLst>
              <a:ext uri="{FF2B5EF4-FFF2-40B4-BE49-F238E27FC236}">
                <a16:creationId xmlns:a16="http://schemas.microsoft.com/office/drawing/2014/main" id="{DBCE7F8D-1F23-4BAB-8404-399C24F34FB8}"/>
              </a:ext>
            </a:extLst>
          </p:cNvPr>
          <p:cNvSpPr>
            <a:spLocks noChangeAspect="1"/>
          </p:cNvSpPr>
          <p:nvPr/>
        </p:nvSpPr>
        <p:spPr>
          <a:xfrm>
            <a:off x="7418451" y="3820421"/>
            <a:ext cx="161925" cy="164592"/>
          </a:xfrm>
          <a:prstGeom prst="ellipse">
            <a:avLst/>
          </a:prstGeom>
          <a:ln w="28575">
            <a:solidFill>
              <a:srgbClr val="FF0000"/>
            </a:solidFill>
          </a:ln>
        </p:spPr>
        <p:txBody>
          <a:bodyPr rtlCol="0" anchor="ctr"/>
          <a:lstStyle/>
          <a:p>
            <a:pPr algn="ctr"/>
            <a:endParaRPr lang="en-US"/>
          </a:p>
        </p:txBody>
      </p:sp>
      <p:sp>
        <p:nvSpPr>
          <p:cNvPr id="2496" name="Oval 2495">
            <a:extLst>
              <a:ext uri="{FF2B5EF4-FFF2-40B4-BE49-F238E27FC236}">
                <a16:creationId xmlns:a16="http://schemas.microsoft.com/office/drawing/2014/main" id="{B7AAAEA1-DFC6-4433-B1E0-110A2CDEC888}"/>
              </a:ext>
            </a:extLst>
          </p:cNvPr>
          <p:cNvSpPr>
            <a:spLocks noChangeAspect="1"/>
          </p:cNvSpPr>
          <p:nvPr/>
        </p:nvSpPr>
        <p:spPr>
          <a:xfrm>
            <a:off x="8151495" y="3820421"/>
            <a:ext cx="161925" cy="164592"/>
          </a:xfrm>
          <a:prstGeom prst="ellipse">
            <a:avLst/>
          </a:prstGeom>
          <a:ln w="28575">
            <a:solidFill>
              <a:srgbClr val="FF0000"/>
            </a:solidFill>
          </a:ln>
        </p:spPr>
        <p:txBody>
          <a:bodyPr rtlCol="0" anchor="ctr"/>
          <a:lstStyle/>
          <a:p>
            <a:pPr algn="ctr"/>
            <a:endParaRPr lang="en-US"/>
          </a:p>
        </p:txBody>
      </p:sp>
      <p:sp>
        <p:nvSpPr>
          <p:cNvPr id="2509" name="Oval 2508">
            <a:extLst>
              <a:ext uri="{FF2B5EF4-FFF2-40B4-BE49-F238E27FC236}">
                <a16:creationId xmlns:a16="http://schemas.microsoft.com/office/drawing/2014/main" id="{8CA96148-AB5F-4E31-8F46-CD097EF04DF8}"/>
              </a:ext>
            </a:extLst>
          </p:cNvPr>
          <p:cNvSpPr>
            <a:spLocks noChangeAspect="1"/>
          </p:cNvSpPr>
          <p:nvPr/>
        </p:nvSpPr>
        <p:spPr>
          <a:xfrm>
            <a:off x="3508883" y="665763"/>
            <a:ext cx="161925" cy="164592"/>
          </a:xfrm>
          <a:prstGeom prst="ellipse">
            <a:avLst/>
          </a:prstGeom>
          <a:ln w="28575">
            <a:solidFill>
              <a:srgbClr val="FF0000"/>
            </a:solidFill>
          </a:ln>
        </p:spPr>
        <p:txBody>
          <a:bodyPr rtlCol="0" anchor="ctr"/>
          <a:lstStyle/>
          <a:p>
            <a:pPr algn="ctr"/>
            <a:endParaRPr lang="en-US"/>
          </a:p>
        </p:txBody>
      </p:sp>
      <p:sp>
        <p:nvSpPr>
          <p:cNvPr id="2510" name="Oval 2509">
            <a:extLst>
              <a:ext uri="{FF2B5EF4-FFF2-40B4-BE49-F238E27FC236}">
                <a16:creationId xmlns:a16="http://schemas.microsoft.com/office/drawing/2014/main" id="{8C38116B-A52A-4CBE-A9FC-DEC2CCC59EA7}"/>
              </a:ext>
            </a:extLst>
          </p:cNvPr>
          <p:cNvSpPr>
            <a:spLocks noChangeAspect="1"/>
          </p:cNvSpPr>
          <p:nvPr/>
        </p:nvSpPr>
        <p:spPr>
          <a:xfrm>
            <a:off x="3753231" y="665763"/>
            <a:ext cx="161925" cy="164592"/>
          </a:xfrm>
          <a:prstGeom prst="ellipse">
            <a:avLst/>
          </a:prstGeom>
          <a:ln w="28575">
            <a:solidFill>
              <a:srgbClr val="FF0000"/>
            </a:solidFill>
          </a:ln>
        </p:spPr>
        <p:txBody>
          <a:bodyPr rtlCol="0" anchor="ctr"/>
          <a:lstStyle/>
          <a:p>
            <a:pPr algn="ctr"/>
            <a:endParaRPr lang="en-US"/>
          </a:p>
        </p:txBody>
      </p:sp>
      <p:sp>
        <p:nvSpPr>
          <p:cNvPr id="2511" name="Oval 2510">
            <a:extLst>
              <a:ext uri="{FF2B5EF4-FFF2-40B4-BE49-F238E27FC236}">
                <a16:creationId xmlns:a16="http://schemas.microsoft.com/office/drawing/2014/main" id="{43676429-DF7B-415B-B520-984D3C571659}"/>
              </a:ext>
            </a:extLst>
          </p:cNvPr>
          <p:cNvSpPr>
            <a:spLocks noChangeAspect="1"/>
          </p:cNvSpPr>
          <p:nvPr/>
        </p:nvSpPr>
        <p:spPr>
          <a:xfrm>
            <a:off x="3997579" y="665763"/>
            <a:ext cx="161925" cy="164592"/>
          </a:xfrm>
          <a:prstGeom prst="ellipse">
            <a:avLst/>
          </a:prstGeom>
          <a:ln w="28575">
            <a:solidFill>
              <a:srgbClr val="FF0000"/>
            </a:solidFill>
          </a:ln>
        </p:spPr>
        <p:txBody>
          <a:bodyPr rtlCol="0" anchor="ctr"/>
          <a:lstStyle/>
          <a:p>
            <a:pPr algn="ctr"/>
            <a:endParaRPr lang="en-US"/>
          </a:p>
        </p:txBody>
      </p:sp>
      <p:sp>
        <p:nvSpPr>
          <p:cNvPr id="2513" name="Oval 2512">
            <a:extLst>
              <a:ext uri="{FF2B5EF4-FFF2-40B4-BE49-F238E27FC236}">
                <a16:creationId xmlns:a16="http://schemas.microsoft.com/office/drawing/2014/main" id="{7E6726D0-40A3-45C7-BBF2-DDB1140F5776}"/>
              </a:ext>
            </a:extLst>
          </p:cNvPr>
          <p:cNvSpPr>
            <a:spLocks noChangeAspect="1"/>
          </p:cNvSpPr>
          <p:nvPr/>
        </p:nvSpPr>
        <p:spPr>
          <a:xfrm>
            <a:off x="4486275" y="665763"/>
            <a:ext cx="161925" cy="164592"/>
          </a:xfrm>
          <a:prstGeom prst="ellipse">
            <a:avLst/>
          </a:prstGeom>
          <a:ln w="28575">
            <a:solidFill>
              <a:srgbClr val="FF0000"/>
            </a:solidFill>
          </a:ln>
        </p:spPr>
        <p:txBody>
          <a:bodyPr rtlCol="0" anchor="ctr"/>
          <a:lstStyle/>
          <a:p>
            <a:pPr algn="ctr"/>
            <a:endParaRPr lang="en-US"/>
          </a:p>
        </p:txBody>
      </p:sp>
      <p:sp>
        <p:nvSpPr>
          <p:cNvPr id="2516" name="Oval 2515">
            <a:extLst>
              <a:ext uri="{FF2B5EF4-FFF2-40B4-BE49-F238E27FC236}">
                <a16:creationId xmlns:a16="http://schemas.microsoft.com/office/drawing/2014/main" id="{CAC40561-98F2-4CFB-B7E7-C722FC6668CB}"/>
              </a:ext>
            </a:extLst>
          </p:cNvPr>
          <p:cNvSpPr>
            <a:spLocks noChangeAspect="1"/>
          </p:cNvSpPr>
          <p:nvPr/>
        </p:nvSpPr>
        <p:spPr>
          <a:xfrm>
            <a:off x="3264535" y="665763"/>
            <a:ext cx="161925" cy="164592"/>
          </a:xfrm>
          <a:prstGeom prst="ellipse">
            <a:avLst/>
          </a:prstGeom>
          <a:ln w="28575">
            <a:solidFill>
              <a:srgbClr val="FF0000"/>
            </a:solidFill>
          </a:ln>
        </p:spPr>
        <p:txBody>
          <a:bodyPr rtlCol="0" anchor="ctr"/>
          <a:lstStyle/>
          <a:p>
            <a:pPr algn="ctr"/>
            <a:endParaRPr lang="en-US"/>
          </a:p>
        </p:txBody>
      </p:sp>
      <p:sp>
        <p:nvSpPr>
          <p:cNvPr id="2517" name="Oval 2516">
            <a:extLst>
              <a:ext uri="{FF2B5EF4-FFF2-40B4-BE49-F238E27FC236}">
                <a16:creationId xmlns:a16="http://schemas.microsoft.com/office/drawing/2014/main" id="{0555AF2C-FA98-4F6E-83C0-4B48F55134DE}"/>
              </a:ext>
            </a:extLst>
          </p:cNvPr>
          <p:cNvSpPr>
            <a:spLocks noChangeAspect="1"/>
          </p:cNvSpPr>
          <p:nvPr/>
        </p:nvSpPr>
        <p:spPr>
          <a:xfrm>
            <a:off x="5463667" y="665763"/>
            <a:ext cx="161925" cy="164592"/>
          </a:xfrm>
          <a:prstGeom prst="ellipse">
            <a:avLst/>
          </a:prstGeom>
          <a:ln w="28575">
            <a:solidFill>
              <a:srgbClr val="FF0000"/>
            </a:solidFill>
          </a:ln>
        </p:spPr>
        <p:txBody>
          <a:bodyPr rtlCol="0" anchor="ctr"/>
          <a:lstStyle/>
          <a:p>
            <a:pPr algn="ctr"/>
            <a:endParaRPr lang="en-US"/>
          </a:p>
        </p:txBody>
      </p:sp>
      <p:sp>
        <p:nvSpPr>
          <p:cNvPr id="2518" name="Oval 2517">
            <a:extLst>
              <a:ext uri="{FF2B5EF4-FFF2-40B4-BE49-F238E27FC236}">
                <a16:creationId xmlns:a16="http://schemas.microsoft.com/office/drawing/2014/main" id="{18690C29-E3EC-4031-B20B-F943983162A7}"/>
              </a:ext>
            </a:extLst>
          </p:cNvPr>
          <p:cNvSpPr>
            <a:spLocks noChangeAspect="1"/>
          </p:cNvSpPr>
          <p:nvPr/>
        </p:nvSpPr>
        <p:spPr>
          <a:xfrm>
            <a:off x="5708015" y="665763"/>
            <a:ext cx="161925" cy="164592"/>
          </a:xfrm>
          <a:prstGeom prst="ellipse">
            <a:avLst/>
          </a:prstGeom>
          <a:ln w="28575">
            <a:solidFill>
              <a:srgbClr val="FF0000"/>
            </a:solidFill>
          </a:ln>
        </p:spPr>
        <p:txBody>
          <a:bodyPr rtlCol="0" anchor="ctr"/>
          <a:lstStyle/>
          <a:p>
            <a:pPr algn="ctr"/>
            <a:endParaRPr lang="en-US"/>
          </a:p>
        </p:txBody>
      </p:sp>
      <p:sp>
        <p:nvSpPr>
          <p:cNvPr id="2523" name="Oval 2522">
            <a:extLst>
              <a:ext uri="{FF2B5EF4-FFF2-40B4-BE49-F238E27FC236}">
                <a16:creationId xmlns:a16="http://schemas.microsoft.com/office/drawing/2014/main" id="{9A77D181-7869-444D-B18E-C6E442E69E0B}"/>
              </a:ext>
            </a:extLst>
          </p:cNvPr>
          <p:cNvSpPr>
            <a:spLocks noChangeAspect="1"/>
          </p:cNvSpPr>
          <p:nvPr/>
        </p:nvSpPr>
        <p:spPr>
          <a:xfrm>
            <a:off x="4974971" y="665763"/>
            <a:ext cx="161925" cy="164592"/>
          </a:xfrm>
          <a:prstGeom prst="ellipse">
            <a:avLst/>
          </a:prstGeom>
          <a:ln w="28575">
            <a:solidFill>
              <a:srgbClr val="FF0000"/>
            </a:solidFill>
          </a:ln>
        </p:spPr>
        <p:txBody>
          <a:bodyPr rtlCol="0" anchor="ctr"/>
          <a:lstStyle/>
          <a:p>
            <a:pPr algn="ctr"/>
            <a:endParaRPr lang="en-US"/>
          </a:p>
        </p:txBody>
      </p:sp>
      <p:sp>
        <p:nvSpPr>
          <p:cNvPr id="2524" name="Oval 2523">
            <a:extLst>
              <a:ext uri="{FF2B5EF4-FFF2-40B4-BE49-F238E27FC236}">
                <a16:creationId xmlns:a16="http://schemas.microsoft.com/office/drawing/2014/main" id="{F92B6A77-B4BA-4A24-85F7-D4A1DE2CD9AF}"/>
              </a:ext>
            </a:extLst>
          </p:cNvPr>
          <p:cNvSpPr>
            <a:spLocks noChangeAspect="1"/>
          </p:cNvSpPr>
          <p:nvPr/>
        </p:nvSpPr>
        <p:spPr>
          <a:xfrm>
            <a:off x="5219319" y="665763"/>
            <a:ext cx="161925" cy="164592"/>
          </a:xfrm>
          <a:prstGeom prst="ellipse">
            <a:avLst/>
          </a:prstGeom>
          <a:ln w="28575">
            <a:solidFill>
              <a:srgbClr val="FF0000"/>
            </a:solidFill>
          </a:ln>
        </p:spPr>
        <p:txBody>
          <a:bodyPr rtlCol="0" anchor="ctr"/>
          <a:lstStyle/>
          <a:p>
            <a:pPr algn="ctr"/>
            <a:endParaRPr lang="en-US"/>
          </a:p>
        </p:txBody>
      </p:sp>
      <p:sp>
        <p:nvSpPr>
          <p:cNvPr id="2537" name="Oval 2536">
            <a:extLst>
              <a:ext uri="{FF2B5EF4-FFF2-40B4-BE49-F238E27FC236}">
                <a16:creationId xmlns:a16="http://schemas.microsoft.com/office/drawing/2014/main" id="{A2E02207-EE50-4FC6-B808-F25354A6A10A}"/>
              </a:ext>
            </a:extLst>
          </p:cNvPr>
          <p:cNvSpPr>
            <a:spLocks noChangeAspect="1"/>
          </p:cNvSpPr>
          <p:nvPr/>
        </p:nvSpPr>
        <p:spPr>
          <a:xfrm>
            <a:off x="2531491" y="908429"/>
            <a:ext cx="161925" cy="164592"/>
          </a:xfrm>
          <a:prstGeom prst="ellipse">
            <a:avLst/>
          </a:prstGeom>
          <a:ln w="28575">
            <a:solidFill>
              <a:srgbClr val="FF0000"/>
            </a:solidFill>
          </a:ln>
        </p:spPr>
        <p:txBody>
          <a:bodyPr rtlCol="0" anchor="ctr"/>
          <a:lstStyle/>
          <a:p>
            <a:pPr algn="ctr"/>
            <a:endParaRPr lang="en-US"/>
          </a:p>
        </p:txBody>
      </p:sp>
      <p:sp>
        <p:nvSpPr>
          <p:cNvPr id="2541" name="Oval 2540">
            <a:extLst>
              <a:ext uri="{FF2B5EF4-FFF2-40B4-BE49-F238E27FC236}">
                <a16:creationId xmlns:a16="http://schemas.microsoft.com/office/drawing/2014/main" id="{3CD44FE2-9452-4D9E-917F-24E050E5C1BB}"/>
              </a:ext>
            </a:extLst>
          </p:cNvPr>
          <p:cNvSpPr>
            <a:spLocks noChangeAspect="1"/>
          </p:cNvSpPr>
          <p:nvPr/>
        </p:nvSpPr>
        <p:spPr>
          <a:xfrm>
            <a:off x="3508883" y="908429"/>
            <a:ext cx="161925" cy="164592"/>
          </a:xfrm>
          <a:prstGeom prst="ellipse">
            <a:avLst/>
          </a:prstGeom>
          <a:ln w="28575">
            <a:solidFill>
              <a:srgbClr val="FF0000"/>
            </a:solidFill>
          </a:ln>
        </p:spPr>
        <p:txBody>
          <a:bodyPr rtlCol="0" anchor="ctr"/>
          <a:lstStyle/>
          <a:p>
            <a:pPr algn="ctr"/>
            <a:endParaRPr lang="en-US"/>
          </a:p>
        </p:txBody>
      </p:sp>
      <p:sp>
        <p:nvSpPr>
          <p:cNvPr id="2542" name="Oval 2541">
            <a:extLst>
              <a:ext uri="{FF2B5EF4-FFF2-40B4-BE49-F238E27FC236}">
                <a16:creationId xmlns:a16="http://schemas.microsoft.com/office/drawing/2014/main" id="{3275F9D4-A686-46CD-B97E-9F7486D0E5C7}"/>
              </a:ext>
            </a:extLst>
          </p:cNvPr>
          <p:cNvSpPr>
            <a:spLocks noChangeAspect="1"/>
          </p:cNvSpPr>
          <p:nvPr/>
        </p:nvSpPr>
        <p:spPr>
          <a:xfrm>
            <a:off x="3753231" y="908429"/>
            <a:ext cx="161925" cy="164592"/>
          </a:xfrm>
          <a:prstGeom prst="ellipse">
            <a:avLst/>
          </a:prstGeom>
          <a:ln w="28575">
            <a:solidFill>
              <a:srgbClr val="FF0000"/>
            </a:solidFill>
          </a:ln>
        </p:spPr>
        <p:txBody>
          <a:bodyPr rtlCol="0" anchor="ctr"/>
          <a:lstStyle/>
          <a:p>
            <a:pPr algn="ctr"/>
            <a:endParaRPr lang="en-US"/>
          </a:p>
        </p:txBody>
      </p:sp>
      <p:sp>
        <p:nvSpPr>
          <p:cNvPr id="2543" name="Oval 2542">
            <a:extLst>
              <a:ext uri="{FF2B5EF4-FFF2-40B4-BE49-F238E27FC236}">
                <a16:creationId xmlns:a16="http://schemas.microsoft.com/office/drawing/2014/main" id="{029C3CA1-9B30-43BF-AD96-904DD885412A}"/>
              </a:ext>
            </a:extLst>
          </p:cNvPr>
          <p:cNvSpPr>
            <a:spLocks noChangeAspect="1"/>
          </p:cNvSpPr>
          <p:nvPr/>
        </p:nvSpPr>
        <p:spPr>
          <a:xfrm>
            <a:off x="3997579" y="908429"/>
            <a:ext cx="161925" cy="164592"/>
          </a:xfrm>
          <a:prstGeom prst="ellipse">
            <a:avLst/>
          </a:prstGeom>
          <a:ln w="28575">
            <a:solidFill>
              <a:srgbClr val="FF0000"/>
            </a:solidFill>
          </a:ln>
        </p:spPr>
        <p:txBody>
          <a:bodyPr rtlCol="0" anchor="ctr"/>
          <a:lstStyle/>
          <a:p>
            <a:pPr algn="ctr"/>
            <a:endParaRPr lang="en-US"/>
          </a:p>
        </p:txBody>
      </p:sp>
      <p:sp>
        <p:nvSpPr>
          <p:cNvPr id="2546" name="Oval 2545">
            <a:extLst>
              <a:ext uri="{FF2B5EF4-FFF2-40B4-BE49-F238E27FC236}">
                <a16:creationId xmlns:a16="http://schemas.microsoft.com/office/drawing/2014/main" id="{EB9A09CC-5B2B-400C-BEB3-CF6F69C4077B}"/>
              </a:ext>
            </a:extLst>
          </p:cNvPr>
          <p:cNvSpPr>
            <a:spLocks noChangeAspect="1"/>
          </p:cNvSpPr>
          <p:nvPr/>
        </p:nvSpPr>
        <p:spPr>
          <a:xfrm>
            <a:off x="2775839" y="908429"/>
            <a:ext cx="161925" cy="164592"/>
          </a:xfrm>
          <a:prstGeom prst="ellipse">
            <a:avLst/>
          </a:prstGeom>
          <a:ln w="28575">
            <a:solidFill>
              <a:srgbClr val="FF0000"/>
            </a:solidFill>
          </a:ln>
        </p:spPr>
        <p:txBody>
          <a:bodyPr rtlCol="0" anchor="ctr"/>
          <a:lstStyle/>
          <a:p>
            <a:pPr algn="ctr"/>
            <a:endParaRPr lang="en-US"/>
          </a:p>
        </p:txBody>
      </p:sp>
      <p:sp>
        <p:nvSpPr>
          <p:cNvPr id="2547" name="Oval 2546">
            <a:extLst>
              <a:ext uri="{FF2B5EF4-FFF2-40B4-BE49-F238E27FC236}">
                <a16:creationId xmlns:a16="http://schemas.microsoft.com/office/drawing/2014/main" id="{7E8261DE-5059-40AB-814D-734DF472EF96}"/>
              </a:ext>
            </a:extLst>
          </p:cNvPr>
          <p:cNvSpPr>
            <a:spLocks noChangeAspect="1"/>
          </p:cNvSpPr>
          <p:nvPr/>
        </p:nvSpPr>
        <p:spPr>
          <a:xfrm>
            <a:off x="3020187" y="908429"/>
            <a:ext cx="161925" cy="164592"/>
          </a:xfrm>
          <a:prstGeom prst="ellipse">
            <a:avLst/>
          </a:prstGeom>
          <a:ln w="28575">
            <a:solidFill>
              <a:srgbClr val="FF0000"/>
            </a:solidFill>
          </a:ln>
        </p:spPr>
        <p:txBody>
          <a:bodyPr rtlCol="0" anchor="ctr"/>
          <a:lstStyle/>
          <a:p>
            <a:pPr algn="ctr"/>
            <a:endParaRPr lang="en-US"/>
          </a:p>
        </p:txBody>
      </p:sp>
      <p:sp>
        <p:nvSpPr>
          <p:cNvPr id="2548" name="Oval 2547">
            <a:extLst>
              <a:ext uri="{FF2B5EF4-FFF2-40B4-BE49-F238E27FC236}">
                <a16:creationId xmlns:a16="http://schemas.microsoft.com/office/drawing/2014/main" id="{4F71503A-19FC-4D2F-A2C1-B65D115E424F}"/>
              </a:ext>
            </a:extLst>
          </p:cNvPr>
          <p:cNvSpPr>
            <a:spLocks noChangeAspect="1"/>
          </p:cNvSpPr>
          <p:nvPr/>
        </p:nvSpPr>
        <p:spPr>
          <a:xfrm>
            <a:off x="3264535" y="908429"/>
            <a:ext cx="161925" cy="164592"/>
          </a:xfrm>
          <a:prstGeom prst="ellipse">
            <a:avLst/>
          </a:prstGeom>
          <a:ln w="28575">
            <a:solidFill>
              <a:srgbClr val="FF0000"/>
            </a:solidFill>
          </a:ln>
        </p:spPr>
        <p:txBody>
          <a:bodyPr rtlCol="0" anchor="ctr"/>
          <a:lstStyle/>
          <a:p>
            <a:pPr algn="ctr"/>
            <a:endParaRPr lang="en-US"/>
          </a:p>
        </p:txBody>
      </p:sp>
      <p:sp>
        <p:nvSpPr>
          <p:cNvPr id="2549" name="Oval 2548">
            <a:extLst>
              <a:ext uri="{FF2B5EF4-FFF2-40B4-BE49-F238E27FC236}">
                <a16:creationId xmlns:a16="http://schemas.microsoft.com/office/drawing/2014/main" id="{654D548A-4F40-45EB-9032-C6C389B4E725}"/>
              </a:ext>
            </a:extLst>
          </p:cNvPr>
          <p:cNvSpPr>
            <a:spLocks noChangeAspect="1"/>
          </p:cNvSpPr>
          <p:nvPr/>
        </p:nvSpPr>
        <p:spPr>
          <a:xfrm>
            <a:off x="5463667" y="908429"/>
            <a:ext cx="161925" cy="164592"/>
          </a:xfrm>
          <a:prstGeom prst="ellipse">
            <a:avLst/>
          </a:prstGeom>
          <a:ln w="28575">
            <a:solidFill>
              <a:srgbClr val="FF0000"/>
            </a:solidFill>
          </a:ln>
        </p:spPr>
        <p:txBody>
          <a:bodyPr rtlCol="0" anchor="ctr"/>
          <a:lstStyle/>
          <a:p>
            <a:pPr algn="ctr"/>
            <a:endParaRPr lang="en-US"/>
          </a:p>
        </p:txBody>
      </p:sp>
      <p:sp>
        <p:nvSpPr>
          <p:cNvPr id="2550" name="Oval 2549">
            <a:extLst>
              <a:ext uri="{FF2B5EF4-FFF2-40B4-BE49-F238E27FC236}">
                <a16:creationId xmlns:a16="http://schemas.microsoft.com/office/drawing/2014/main" id="{BAFE6FF3-D1BF-4545-8E37-4A1DC72FF76D}"/>
              </a:ext>
            </a:extLst>
          </p:cNvPr>
          <p:cNvSpPr>
            <a:spLocks noChangeAspect="1"/>
          </p:cNvSpPr>
          <p:nvPr/>
        </p:nvSpPr>
        <p:spPr>
          <a:xfrm>
            <a:off x="5708015" y="908429"/>
            <a:ext cx="161925" cy="164592"/>
          </a:xfrm>
          <a:prstGeom prst="ellipse">
            <a:avLst/>
          </a:prstGeom>
          <a:ln w="28575">
            <a:solidFill>
              <a:srgbClr val="FF0000"/>
            </a:solidFill>
          </a:ln>
        </p:spPr>
        <p:txBody>
          <a:bodyPr rtlCol="0" anchor="ctr"/>
          <a:lstStyle/>
          <a:p>
            <a:pPr algn="ctr"/>
            <a:endParaRPr lang="en-US"/>
          </a:p>
        </p:txBody>
      </p:sp>
      <p:sp>
        <p:nvSpPr>
          <p:cNvPr id="2551" name="Oval 2550">
            <a:extLst>
              <a:ext uri="{FF2B5EF4-FFF2-40B4-BE49-F238E27FC236}">
                <a16:creationId xmlns:a16="http://schemas.microsoft.com/office/drawing/2014/main" id="{BD0527F8-A62C-4755-BA6A-7647C1534BFF}"/>
              </a:ext>
            </a:extLst>
          </p:cNvPr>
          <p:cNvSpPr>
            <a:spLocks noChangeAspect="1"/>
          </p:cNvSpPr>
          <p:nvPr/>
        </p:nvSpPr>
        <p:spPr>
          <a:xfrm>
            <a:off x="5952363" y="908429"/>
            <a:ext cx="161925" cy="164592"/>
          </a:xfrm>
          <a:prstGeom prst="ellipse">
            <a:avLst/>
          </a:prstGeom>
          <a:ln w="28575">
            <a:solidFill>
              <a:srgbClr val="FF0000"/>
            </a:solidFill>
          </a:ln>
        </p:spPr>
        <p:txBody>
          <a:bodyPr rtlCol="0" anchor="ctr"/>
          <a:lstStyle/>
          <a:p>
            <a:pPr algn="ctr"/>
            <a:endParaRPr lang="en-US"/>
          </a:p>
        </p:txBody>
      </p:sp>
      <p:sp>
        <p:nvSpPr>
          <p:cNvPr id="2552" name="Oval 2551">
            <a:extLst>
              <a:ext uri="{FF2B5EF4-FFF2-40B4-BE49-F238E27FC236}">
                <a16:creationId xmlns:a16="http://schemas.microsoft.com/office/drawing/2014/main" id="{4510D8E5-9F76-45A4-B78F-902A1641479A}"/>
              </a:ext>
            </a:extLst>
          </p:cNvPr>
          <p:cNvSpPr>
            <a:spLocks noChangeAspect="1"/>
          </p:cNvSpPr>
          <p:nvPr/>
        </p:nvSpPr>
        <p:spPr>
          <a:xfrm>
            <a:off x="6196711" y="908429"/>
            <a:ext cx="161925" cy="164592"/>
          </a:xfrm>
          <a:prstGeom prst="ellipse">
            <a:avLst/>
          </a:prstGeom>
          <a:ln w="28575">
            <a:solidFill>
              <a:srgbClr val="FF0000"/>
            </a:solidFill>
          </a:ln>
        </p:spPr>
        <p:txBody>
          <a:bodyPr rtlCol="0" anchor="ctr"/>
          <a:lstStyle/>
          <a:p>
            <a:pPr algn="ctr"/>
            <a:endParaRPr lang="en-US"/>
          </a:p>
        </p:txBody>
      </p:sp>
      <p:sp>
        <p:nvSpPr>
          <p:cNvPr id="2553" name="Oval 2552">
            <a:extLst>
              <a:ext uri="{FF2B5EF4-FFF2-40B4-BE49-F238E27FC236}">
                <a16:creationId xmlns:a16="http://schemas.microsoft.com/office/drawing/2014/main" id="{E1C58D1B-3539-409F-A908-7F5ED6E96B8B}"/>
              </a:ext>
            </a:extLst>
          </p:cNvPr>
          <p:cNvSpPr>
            <a:spLocks noChangeAspect="1"/>
          </p:cNvSpPr>
          <p:nvPr/>
        </p:nvSpPr>
        <p:spPr>
          <a:xfrm>
            <a:off x="6441059" y="908429"/>
            <a:ext cx="161925" cy="164592"/>
          </a:xfrm>
          <a:prstGeom prst="ellipse">
            <a:avLst/>
          </a:prstGeom>
          <a:ln w="28575">
            <a:solidFill>
              <a:srgbClr val="FF0000"/>
            </a:solidFill>
          </a:ln>
        </p:spPr>
        <p:txBody>
          <a:bodyPr rtlCol="0" anchor="ctr"/>
          <a:lstStyle/>
          <a:p>
            <a:pPr algn="ctr"/>
            <a:endParaRPr lang="en-US"/>
          </a:p>
        </p:txBody>
      </p:sp>
      <p:sp>
        <p:nvSpPr>
          <p:cNvPr id="2555" name="Oval 2554">
            <a:extLst>
              <a:ext uri="{FF2B5EF4-FFF2-40B4-BE49-F238E27FC236}">
                <a16:creationId xmlns:a16="http://schemas.microsoft.com/office/drawing/2014/main" id="{6454411B-1C9A-467C-BA19-86CB6FC694FB}"/>
              </a:ext>
            </a:extLst>
          </p:cNvPr>
          <p:cNvSpPr>
            <a:spLocks noChangeAspect="1"/>
          </p:cNvSpPr>
          <p:nvPr/>
        </p:nvSpPr>
        <p:spPr>
          <a:xfrm>
            <a:off x="4974971" y="908429"/>
            <a:ext cx="161925" cy="164592"/>
          </a:xfrm>
          <a:prstGeom prst="ellipse">
            <a:avLst/>
          </a:prstGeom>
          <a:ln w="28575">
            <a:solidFill>
              <a:srgbClr val="FF0000"/>
            </a:solidFill>
          </a:ln>
        </p:spPr>
        <p:txBody>
          <a:bodyPr rtlCol="0" anchor="ctr"/>
          <a:lstStyle/>
          <a:p>
            <a:pPr algn="ctr"/>
            <a:endParaRPr lang="en-US"/>
          </a:p>
        </p:txBody>
      </p:sp>
      <p:sp>
        <p:nvSpPr>
          <p:cNvPr id="2556" name="Oval 2555">
            <a:extLst>
              <a:ext uri="{FF2B5EF4-FFF2-40B4-BE49-F238E27FC236}">
                <a16:creationId xmlns:a16="http://schemas.microsoft.com/office/drawing/2014/main" id="{CC94D357-BB3B-4F20-8393-39A049364AF9}"/>
              </a:ext>
            </a:extLst>
          </p:cNvPr>
          <p:cNvSpPr>
            <a:spLocks noChangeAspect="1"/>
          </p:cNvSpPr>
          <p:nvPr/>
        </p:nvSpPr>
        <p:spPr>
          <a:xfrm>
            <a:off x="5219319" y="908429"/>
            <a:ext cx="161925" cy="164592"/>
          </a:xfrm>
          <a:prstGeom prst="ellipse">
            <a:avLst/>
          </a:prstGeom>
          <a:ln w="28575">
            <a:solidFill>
              <a:srgbClr val="FF0000"/>
            </a:solidFill>
          </a:ln>
        </p:spPr>
        <p:txBody>
          <a:bodyPr rtlCol="0" anchor="ctr"/>
          <a:lstStyle/>
          <a:p>
            <a:pPr algn="ctr"/>
            <a:endParaRPr lang="en-US"/>
          </a:p>
        </p:txBody>
      </p:sp>
      <p:sp>
        <p:nvSpPr>
          <p:cNvPr id="2564" name="Oval 682">
            <a:extLst>
              <a:ext uri="{FF2B5EF4-FFF2-40B4-BE49-F238E27FC236}">
                <a16:creationId xmlns:a16="http://schemas.microsoft.com/office/drawing/2014/main" id="{602EFC43-C5D3-4A4B-B01D-C713242677CE}"/>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 name="Text Box 473">
            <a:extLst>
              <a:ext uri="{FF2B5EF4-FFF2-40B4-BE49-F238E27FC236}">
                <a16:creationId xmlns:a16="http://schemas.microsoft.com/office/drawing/2014/main" id="{DE876633-9710-4EA9-A27D-CC1976486846}"/>
              </a:ext>
            </a:extLst>
          </p:cNvPr>
          <p:cNvSpPr txBox="1">
            <a:spLocks noChangeArrowheads="1"/>
          </p:cNvSpPr>
          <p:nvPr/>
        </p:nvSpPr>
        <p:spPr bwMode="auto">
          <a:xfrm>
            <a:off x="92637" y="642821"/>
            <a:ext cx="1952848" cy="923330"/>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Lines must intercept every spot on film.</a:t>
            </a:r>
          </a:p>
        </p:txBody>
      </p:sp>
      <p:sp>
        <p:nvSpPr>
          <p:cNvPr id="617" name="Arrow: Left-Right 616">
            <a:extLst>
              <a:ext uri="{FF2B5EF4-FFF2-40B4-BE49-F238E27FC236}">
                <a16:creationId xmlns:a16="http://schemas.microsoft.com/office/drawing/2014/main" id="{00F2A610-4634-465B-9133-820BFF52012D}"/>
              </a:ext>
            </a:extLst>
          </p:cNvPr>
          <p:cNvSpPr/>
          <p:nvPr/>
        </p:nvSpPr>
        <p:spPr>
          <a:xfrm rot="13549050">
            <a:off x="5099139" y="2358599"/>
            <a:ext cx="198646" cy="182387"/>
          </a:xfrm>
          <a:prstGeom prst="leftRightArrow">
            <a:avLst/>
          </a:prstGeom>
          <a:solidFill>
            <a:srgbClr val="FFFF00"/>
          </a:solidFill>
          <a:ln>
            <a:solidFill>
              <a:schemeClr val="tx1"/>
            </a:solidFill>
          </a:ln>
        </p:spPr>
        <p:txBody>
          <a:bodyPr rtlCol="0" anchor="ctr"/>
          <a:lstStyle/>
          <a:p>
            <a:pPr algn="ctr"/>
            <a:endParaRPr lang="en-US"/>
          </a:p>
        </p:txBody>
      </p:sp>
      <p:grpSp>
        <p:nvGrpSpPr>
          <p:cNvPr id="10" name="Group 9">
            <a:extLst>
              <a:ext uri="{FF2B5EF4-FFF2-40B4-BE49-F238E27FC236}">
                <a16:creationId xmlns:a16="http://schemas.microsoft.com/office/drawing/2014/main" id="{2357DE09-9476-478C-8F52-721BA28B36AF}"/>
              </a:ext>
            </a:extLst>
          </p:cNvPr>
          <p:cNvGrpSpPr/>
          <p:nvPr/>
        </p:nvGrpSpPr>
        <p:grpSpPr>
          <a:xfrm>
            <a:off x="-1823609" y="1189075"/>
            <a:ext cx="13141303" cy="5307338"/>
            <a:chOff x="-1823609" y="1189075"/>
            <a:chExt cx="13141303" cy="5307338"/>
          </a:xfrm>
        </p:grpSpPr>
        <p:sp>
          <p:nvSpPr>
            <p:cNvPr id="2602" name="Rectangle 2601">
              <a:extLst>
                <a:ext uri="{FF2B5EF4-FFF2-40B4-BE49-F238E27FC236}">
                  <a16:creationId xmlns:a16="http://schemas.microsoft.com/office/drawing/2014/main" id="{74A83670-FE62-44F2-8425-C4EB5FFD0A24}"/>
                </a:ext>
              </a:extLst>
            </p:cNvPr>
            <p:cNvSpPr/>
            <p:nvPr/>
          </p:nvSpPr>
          <p:spPr>
            <a:xfrm rot="8100000">
              <a:off x="1095511" y="4125691"/>
              <a:ext cx="7911211" cy="45900"/>
            </a:xfrm>
            <a:prstGeom prst="rect">
              <a:avLst/>
            </a:prstGeom>
            <a:solidFill>
              <a:srgbClr val="000000">
                <a:alpha val="50196"/>
              </a:srgbClr>
            </a:solidFill>
            <a:ln>
              <a:noFill/>
            </a:ln>
          </p:spPr>
          <p:txBody>
            <a:bodyPr rtlCol="0" anchor="ctr"/>
            <a:lstStyle/>
            <a:p>
              <a:pPr algn="ctr"/>
              <a:endParaRPr lang="en-US"/>
            </a:p>
          </p:txBody>
        </p:sp>
        <p:sp>
          <p:nvSpPr>
            <p:cNvPr id="2603" name="Rectangle 2602">
              <a:extLst>
                <a:ext uri="{FF2B5EF4-FFF2-40B4-BE49-F238E27FC236}">
                  <a16:creationId xmlns:a16="http://schemas.microsoft.com/office/drawing/2014/main" id="{95589033-1D47-4D17-9982-C5370AB78BAF}"/>
                </a:ext>
              </a:extLst>
            </p:cNvPr>
            <p:cNvSpPr/>
            <p:nvPr/>
          </p:nvSpPr>
          <p:spPr>
            <a:xfrm rot="8100000">
              <a:off x="1217141" y="4248050"/>
              <a:ext cx="7911211" cy="45900"/>
            </a:xfrm>
            <a:prstGeom prst="rect">
              <a:avLst/>
            </a:prstGeom>
            <a:solidFill>
              <a:srgbClr val="000000">
                <a:alpha val="50196"/>
              </a:srgbClr>
            </a:solidFill>
            <a:ln>
              <a:noFill/>
            </a:ln>
          </p:spPr>
          <p:txBody>
            <a:bodyPr rtlCol="0" anchor="ctr"/>
            <a:lstStyle/>
            <a:p>
              <a:pPr algn="ctr"/>
              <a:endParaRPr lang="en-US"/>
            </a:p>
          </p:txBody>
        </p:sp>
        <p:sp>
          <p:nvSpPr>
            <p:cNvPr id="2604" name="Rectangle 2603">
              <a:extLst>
                <a:ext uri="{FF2B5EF4-FFF2-40B4-BE49-F238E27FC236}">
                  <a16:creationId xmlns:a16="http://schemas.microsoft.com/office/drawing/2014/main" id="{5AF92C75-482A-4CB1-8938-E21DB386870B}"/>
                </a:ext>
              </a:extLst>
            </p:cNvPr>
            <p:cNvSpPr/>
            <p:nvPr/>
          </p:nvSpPr>
          <p:spPr>
            <a:xfrm rot="8100000">
              <a:off x="1338771" y="4370409"/>
              <a:ext cx="7911211" cy="45900"/>
            </a:xfrm>
            <a:prstGeom prst="rect">
              <a:avLst/>
            </a:prstGeom>
            <a:solidFill>
              <a:srgbClr val="000000">
                <a:alpha val="50196"/>
              </a:srgbClr>
            </a:solidFill>
            <a:ln>
              <a:noFill/>
            </a:ln>
          </p:spPr>
          <p:txBody>
            <a:bodyPr rtlCol="0" anchor="ctr"/>
            <a:lstStyle/>
            <a:p>
              <a:pPr algn="ctr"/>
              <a:endParaRPr lang="en-US"/>
            </a:p>
          </p:txBody>
        </p:sp>
        <p:sp>
          <p:nvSpPr>
            <p:cNvPr id="2605" name="Rectangle 2604">
              <a:extLst>
                <a:ext uri="{FF2B5EF4-FFF2-40B4-BE49-F238E27FC236}">
                  <a16:creationId xmlns:a16="http://schemas.microsoft.com/office/drawing/2014/main" id="{7D005FC7-8E4F-478A-8614-F5076B82682C}"/>
                </a:ext>
              </a:extLst>
            </p:cNvPr>
            <p:cNvSpPr/>
            <p:nvPr/>
          </p:nvSpPr>
          <p:spPr>
            <a:xfrm rot="8100000">
              <a:off x="1460401" y="4492768"/>
              <a:ext cx="7911211" cy="45900"/>
            </a:xfrm>
            <a:prstGeom prst="rect">
              <a:avLst/>
            </a:prstGeom>
            <a:solidFill>
              <a:srgbClr val="000000">
                <a:alpha val="50196"/>
              </a:srgbClr>
            </a:solidFill>
            <a:ln>
              <a:noFill/>
            </a:ln>
          </p:spPr>
          <p:txBody>
            <a:bodyPr rtlCol="0" anchor="ctr"/>
            <a:lstStyle/>
            <a:p>
              <a:pPr algn="ctr"/>
              <a:endParaRPr lang="en-US"/>
            </a:p>
          </p:txBody>
        </p:sp>
        <p:sp>
          <p:nvSpPr>
            <p:cNvPr id="2606" name="Rectangle 2605">
              <a:extLst>
                <a:ext uri="{FF2B5EF4-FFF2-40B4-BE49-F238E27FC236}">
                  <a16:creationId xmlns:a16="http://schemas.microsoft.com/office/drawing/2014/main" id="{F17EBBCC-6E89-4FA0-9347-DE185DA7A1BF}"/>
                </a:ext>
              </a:extLst>
            </p:cNvPr>
            <p:cNvSpPr/>
            <p:nvPr/>
          </p:nvSpPr>
          <p:spPr>
            <a:xfrm rot="8100000">
              <a:off x="1582031" y="4615127"/>
              <a:ext cx="7911211" cy="45900"/>
            </a:xfrm>
            <a:prstGeom prst="rect">
              <a:avLst/>
            </a:prstGeom>
            <a:solidFill>
              <a:srgbClr val="000000">
                <a:alpha val="50196"/>
              </a:srgbClr>
            </a:solidFill>
            <a:ln>
              <a:noFill/>
            </a:ln>
          </p:spPr>
          <p:txBody>
            <a:bodyPr rtlCol="0" anchor="ctr"/>
            <a:lstStyle/>
            <a:p>
              <a:pPr algn="ctr"/>
              <a:endParaRPr lang="en-US"/>
            </a:p>
          </p:txBody>
        </p:sp>
        <p:sp>
          <p:nvSpPr>
            <p:cNvPr id="2607" name="Rectangle 2606">
              <a:extLst>
                <a:ext uri="{FF2B5EF4-FFF2-40B4-BE49-F238E27FC236}">
                  <a16:creationId xmlns:a16="http://schemas.microsoft.com/office/drawing/2014/main" id="{DAC24342-0BD4-4A80-862F-8CB7932FBEF1}"/>
                </a:ext>
              </a:extLst>
            </p:cNvPr>
            <p:cNvSpPr/>
            <p:nvPr/>
          </p:nvSpPr>
          <p:spPr>
            <a:xfrm rot="8100000">
              <a:off x="1703661" y="4737486"/>
              <a:ext cx="7911211" cy="45900"/>
            </a:xfrm>
            <a:prstGeom prst="rect">
              <a:avLst/>
            </a:prstGeom>
            <a:solidFill>
              <a:srgbClr val="000000">
                <a:alpha val="50196"/>
              </a:srgbClr>
            </a:solidFill>
            <a:ln>
              <a:noFill/>
            </a:ln>
          </p:spPr>
          <p:txBody>
            <a:bodyPr rtlCol="0" anchor="ctr"/>
            <a:lstStyle/>
            <a:p>
              <a:pPr algn="ctr"/>
              <a:endParaRPr lang="en-US"/>
            </a:p>
          </p:txBody>
        </p:sp>
        <p:sp>
          <p:nvSpPr>
            <p:cNvPr id="2608" name="Rectangle 2607">
              <a:extLst>
                <a:ext uri="{FF2B5EF4-FFF2-40B4-BE49-F238E27FC236}">
                  <a16:creationId xmlns:a16="http://schemas.microsoft.com/office/drawing/2014/main" id="{7A067310-28CC-461C-8B4B-B61828341DAB}"/>
                </a:ext>
              </a:extLst>
            </p:cNvPr>
            <p:cNvSpPr/>
            <p:nvPr/>
          </p:nvSpPr>
          <p:spPr>
            <a:xfrm rot="8100000">
              <a:off x="1825291" y="4859845"/>
              <a:ext cx="7911211" cy="45900"/>
            </a:xfrm>
            <a:prstGeom prst="rect">
              <a:avLst/>
            </a:prstGeom>
            <a:solidFill>
              <a:srgbClr val="000000">
                <a:alpha val="50196"/>
              </a:srgbClr>
            </a:solidFill>
            <a:ln>
              <a:noFill/>
            </a:ln>
          </p:spPr>
          <p:txBody>
            <a:bodyPr rtlCol="0" anchor="ctr"/>
            <a:lstStyle/>
            <a:p>
              <a:pPr algn="ctr"/>
              <a:endParaRPr lang="en-US"/>
            </a:p>
          </p:txBody>
        </p:sp>
        <p:sp>
          <p:nvSpPr>
            <p:cNvPr id="2609" name="Rectangle 2608">
              <a:extLst>
                <a:ext uri="{FF2B5EF4-FFF2-40B4-BE49-F238E27FC236}">
                  <a16:creationId xmlns:a16="http://schemas.microsoft.com/office/drawing/2014/main" id="{0EE9912E-A3A3-45BD-991C-4D8F06963677}"/>
                </a:ext>
              </a:extLst>
            </p:cNvPr>
            <p:cNvSpPr/>
            <p:nvPr/>
          </p:nvSpPr>
          <p:spPr>
            <a:xfrm rot="8100000">
              <a:off x="1946921" y="4982204"/>
              <a:ext cx="7911211" cy="45900"/>
            </a:xfrm>
            <a:prstGeom prst="rect">
              <a:avLst/>
            </a:prstGeom>
            <a:solidFill>
              <a:srgbClr val="000000">
                <a:alpha val="50196"/>
              </a:srgbClr>
            </a:solidFill>
            <a:ln>
              <a:noFill/>
            </a:ln>
          </p:spPr>
          <p:txBody>
            <a:bodyPr rtlCol="0" anchor="ctr"/>
            <a:lstStyle/>
            <a:p>
              <a:pPr algn="ctr"/>
              <a:endParaRPr lang="en-US"/>
            </a:p>
          </p:txBody>
        </p:sp>
        <p:sp>
          <p:nvSpPr>
            <p:cNvPr id="2610" name="Rectangle 2609">
              <a:extLst>
                <a:ext uri="{FF2B5EF4-FFF2-40B4-BE49-F238E27FC236}">
                  <a16:creationId xmlns:a16="http://schemas.microsoft.com/office/drawing/2014/main" id="{D5F07B65-55D9-4B98-A796-0D2D185D2B57}"/>
                </a:ext>
              </a:extLst>
            </p:cNvPr>
            <p:cNvSpPr/>
            <p:nvPr/>
          </p:nvSpPr>
          <p:spPr>
            <a:xfrm rot="8100000">
              <a:off x="2068551" y="5104563"/>
              <a:ext cx="7911211" cy="45900"/>
            </a:xfrm>
            <a:prstGeom prst="rect">
              <a:avLst/>
            </a:prstGeom>
            <a:solidFill>
              <a:srgbClr val="000000">
                <a:alpha val="50196"/>
              </a:srgbClr>
            </a:solidFill>
            <a:ln>
              <a:noFill/>
            </a:ln>
          </p:spPr>
          <p:txBody>
            <a:bodyPr rtlCol="0" anchor="ctr"/>
            <a:lstStyle/>
            <a:p>
              <a:pPr algn="ctr"/>
              <a:endParaRPr lang="en-US"/>
            </a:p>
          </p:txBody>
        </p:sp>
        <p:sp>
          <p:nvSpPr>
            <p:cNvPr id="2611" name="Rectangle 2610">
              <a:extLst>
                <a:ext uri="{FF2B5EF4-FFF2-40B4-BE49-F238E27FC236}">
                  <a16:creationId xmlns:a16="http://schemas.microsoft.com/office/drawing/2014/main" id="{402E9084-ECBC-43EF-9CD0-54FE1A2C43D0}"/>
                </a:ext>
              </a:extLst>
            </p:cNvPr>
            <p:cNvSpPr/>
            <p:nvPr/>
          </p:nvSpPr>
          <p:spPr>
            <a:xfrm rot="8100000">
              <a:off x="2190181" y="5226922"/>
              <a:ext cx="7911211" cy="45900"/>
            </a:xfrm>
            <a:prstGeom prst="rect">
              <a:avLst/>
            </a:prstGeom>
            <a:solidFill>
              <a:srgbClr val="000000">
                <a:alpha val="50196"/>
              </a:srgbClr>
            </a:solidFill>
            <a:ln>
              <a:noFill/>
            </a:ln>
          </p:spPr>
          <p:txBody>
            <a:bodyPr rtlCol="0" anchor="ctr"/>
            <a:lstStyle/>
            <a:p>
              <a:pPr algn="ctr"/>
              <a:endParaRPr lang="en-US"/>
            </a:p>
          </p:txBody>
        </p:sp>
        <p:sp>
          <p:nvSpPr>
            <p:cNvPr id="2612" name="Rectangle 2611">
              <a:extLst>
                <a:ext uri="{FF2B5EF4-FFF2-40B4-BE49-F238E27FC236}">
                  <a16:creationId xmlns:a16="http://schemas.microsoft.com/office/drawing/2014/main" id="{5EE81181-135C-42BE-8135-3818724C2EED}"/>
                </a:ext>
              </a:extLst>
            </p:cNvPr>
            <p:cNvSpPr/>
            <p:nvPr/>
          </p:nvSpPr>
          <p:spPr>
            <a:xfrm rot="8100000">
              <a:off x="2311811" y="5349281"/>
              <a:ext cx="7911211" cy="45900"/>
            </a:xfrm>
            <a:prstGeom prst="rect">
              <a:avLst/>
            </a:prstGeom>
            <a:solidFill>
              <a:srgbClr val="000000">
                <a:alpha val="50196"/>
              </a:srgbClr>
            </a:solidFill>
            <a:ln>
              <a:noFill/>
            </a:ln>
          </p:spPr>
          <p:txBody>
            <a:bodyPr rtlCol="0" anchor="ctr"/>
            <a:lstStyle/>
            <a:p>
              <a:pPr algn="ctr"/>
              <a:endParaRPr lang="en-US"/>
            </a:p>
          </p:txBody>
        </p:sp>
        <p:sp>
          <p:nvSpPr>
            <p:cNvPr id="2613" name="Rectangle 2612">
              <a:extLst>
                <a:ext uri="{FF2B5EF4-FFF2-40B4-BE49-F238E27FC236}">
                  <a16:creationId xmlns:a16="http://schemas.microsoft.com/office/drawing/2014/main" id="{07415773-356E-46E7-81F6-DA9537157565}"/>
                </a:ext>
              </a:extLst>
            </p:cNvPr>
            <p:cNvSpPr/>
            <p:nvPr/>
          </p:nvSpPr>
          <p:spPr>
            <a:xfrm rot="8100000">
              <a:off x="2433441" y="5471640"/>
              <a:ext cx="7911211" cy="45900"/>
            </a:xfrm>
            <a:prstGeom prst="rect">
              <a:avLst/>
            </a:prstGeom>
            <a:solidFill>
              <a:srgbClr val="000000">
                <a:alpha val="50196"/>
              </a:srgbClr>
            </a:solidFill>
            <a:ln>
              <a:noFill/>
            </a:ln>
          </p:spPr>
          <p:txBody>
            <a:bodyPr rtlCol="0" anchor="ctr"/>
            <a:lstStyle/>
            <a:p>
              <a:pPr algn="ctr"/>
              <a:endParaRPr lang="en-US"/>
            </a:p>
          </p:txBody>
        </p:sp>
        <p:sp>
          <p:nvSpPr>
            <p:cNvPr id="2614" name="Rectangle 2613">
              <a:extLst>
                <a:ext uri="{FF2B5EF4-FFF2-40B4-BE49-F238E27FC236}">
                  <a16:creationId xmlns:a16="http://schemas.microsoft.com/office/drawing/2014/main" id="{C1265778-D9B2-4DC3-8629-ED241FA13BAE}"/>
                </a:ext>
              </a:extLst>
            </p:cNvPr>
            <p:cNvSpPr/>
            <p:nvPr/>
          </p:nvSpPr>
          <p:spPr>
            <a:xfrm rot="8100000">
              <a:off x="2555071" y="5593999"/>
              <a:ext cx="7911211" cy="45900"/>
            </a:xfrm>
            <a:prstGeom prst="rect">
              <a:avLst/>
            </a:prstGeom>
            <a:solidFill>
              <a:srgbClr val="000000">
                <a:alpha val="50196"/>
              </a:srgbClr>
            </a:solidFill>
            <a:ln>
              <a:noFill/>
            </a:ln>
          </p:spPr>
          <p:txBody>
            <a:bodyPr rtlCol="0" anchor="ctr"/>
            <a:lstStyle/>
            <a:p>
              <a:pPr algn="ctr"/>
              <a:endParaRPr lang="en-US"/>
            </a:p>
          </p:txBody>
        </p:sp>
        <p:sp>
          <p:nvSpPr>
            <p:cNvPr id="2628" name="Rectangle 2627">
              <a:extLst>
                <a:ext uri="{FF2B5EF4-FFF2-40B4-BE49-F238E27FC236}">
                  <a16:creationId xmlns:a16="http://schemas.microsoft.com/office/drawing/2014/main" id="{71A93231-B47F-4A70-93B8-4FE82BEE68FA}"/>
                </a:ext>
              </a:extLst>
            </p:cNvPr>
            <p:cNvSpPr/>
            <p:nvPr/>
          </p:nvSpPr>
          <p:spPr>
            <a:xfrm rot="8100000">
              <a:off x="852251" y="3880973"/>
              <a:ext cx="7911211" cy="45900"/>
            </a:xfrm>
            <a:prstGeom prst="rect">
              <a:avLst/>
            </a:prstGeom>
            <a:solidFill>
              <a:srgbClr val="000000">
                <a:alpha val="50196"/>
              </a:srgbClr>
            </a:solidFill>
            <a:ln>
              <a:noFill/>
            </a:ln>
          </p:spPr>
          <p:txBody>
            <a:bodyPr rtlCol="0" anchor="ctr"/>
            <a:lstStyle/>
            <a:p>
              <a:pPr algn="ctr"/>
              <a:endParaRPr lang="en-US"/>
            </a:p>
          </p:txBody>
        </p:sp>
        <p:sp>
          <p:nvSpPr>
            <p:cNvPr id="2629" name="Rectangle 2628">
              <a:extLst>
                <a:ext uri="{FF2B5EF4-FFF2-40B4-BE49-F238E27FC236}">
                  <a16:creationId xmlns:a16="http://schemas.microsoft.com/office/drawing/2014/main" id="{5690CC0C-795D-42B5-8A29-AC38CA1EE5AD}"/>
                </a:ext>
              </a:extLst>
            </p:cNvPr>
            <p:cNvSpPr/>
            <p:nvPr/>
          </p:nvSpPr>
          <p:spPr>
            <a:xfrm rot="8100000">
              <a:off x="973881" y="4003332"/>
              <a:ext cx="7911211" cy="45900"/>
            </a:xfrm>
            <a:prstGeom prst="rect">
              <a:avLst/>
            </a:prstGeom>
            <a:solidFill>
              <a:srgbClr val="000000">
                <a:alpha val="50196"/>
              </a:srgbClr>
            </a:solidFill>
            <a:ln>
              <a:noFill/>
            </a:ln>
          </p:spPr>
          <p:txBody>
            <a:bodyPr rtlCol="0" anchor="ctr"/>
            <a:lstStyle/>
            <a:p>
              <a:pPr algn="ctr"/>
              <a:endParaRPr lang="en-US"/>
            </a:p>
          </p:txBody>
        </p:sp>
        <p:sp>
          <p:nvSpPr>
            <p:cNvPr id="597" name="Rectangle 596">
              <a:extLst>
                <a:ext uri="{FF2B5EF4-FFF2-40B4-BE49-F238E27FC236}">
                  <a16:creationId xmlns:a16="http://schemas.microsoft.com/office/drawing/2014/main" id="{14A27B34-66E0-472B-A579-6C409D503690}"/>
                </a:ext>
              </a:extLst>
            </p:cNvPr>
            <p:cNvSpPr/>
            <p:nvPr/>
          </p:nvSpPr>
          <p:spPr>
            <a:xfrm rot="8100000">
              <a:off x="-728939" y="2290306"/>
              <a:ext cx="7911211" cy="45900"/>
            </a:xfrm>
            <a:prstGeom prst="rect">
              <a:avLst/>
            </a:prstGeom>
            <a:solidFill>
              <a:srgbClr val="000000">
                <a:alpha val="50196"/>
              </a:srgbClr>
            </a:solidFill>
            <a:ln>
              <a:noFill/>
            </a:ln>
          </p:spPr>
          <p:txBody>
            <a:bodyPr rtlCol="0" anchor="ctr"/>
            <a:lstStyle/>
            <a:p>
              <a:pPr algn="ctr"/>
              <a:endParaRPr lang="en-US"/>
            </a:p>
          </p:txBody>
        </p:sp>
        <p:sp>
          <p:nvSpPr>
            <p:cNvPr id="598" name="Rectangle 597">
              <a:extLst>
                <a:ext uri="{FF2B5EF4-FFF2-40B4-BE49-F238E27FC236}">
                  <a16:creationId xmlns:a16="http://schemas.microsoft.com/office/drawing/2014/main" id="{66CFC02C-F49E-4F07-9EE5-80424819EA55}"/>
                </a:ext>
              </a:extLst>
            </p:cNvPr>
            <p:cNvSpPr/>
            <p:nvPr/>
          </p:nvSpPr>
          <p:spPr>
            <a:xfrm rot="8100000">
              <a:off x="-607309" y="2412665"/>
              <a:ext cx="7911211" cy="45900"/>
            </a:xfrm>
            <a:prstGeom prst="rect">
              <a:avLst/>
            </a:prstGeom>
            <a:solidFill>
              <a:srgbClr val="000000">
                <a:alpha val="50196"/>
              </a:srgbClr>
            </a:solidFill>
            <a:ln>
              <a:noFill/>
            </a:ln>
          </p:spPr>
          <p:txBody>
            <a:bodyPr rtlCol="0" anchor="ctr"/>
            <a:lstStyle/>
            <a:p>
              <a:pPr algn="ctr"/>
              <a:endParaRPr lang="en-US"/>
            </a:p>
          </p:txBody>
        </p:sp>
        <p:sp>
          <p:nvSpPr>
            <p:cNvPr id="599" name="Rectangle 598">
              <a:extLst>
                <a:ext uri="{FF2B5EF4-FFF2-40B4-BE49-F238E27FC236}">
                  <a16:creationId xmlns:a16="http://schemas.microsoft.com/office/drawing/2014/main" id="{3ECBEE17-93C8-405A-B33F-FA2B45E5E998}"/>
                </a:ext>
              </a:extLst>
            </p:cNvPr>
            <p:cNvSpPr/>
            <p:nvPr/>
          </p:nvSpPr>
          <p:spPr>
            <a:xfrm rot="8100000">
              <a:off x="-485679" y="2535024"/>
              <a:ext cx="7911211" cy="45900"/>
            </a:xfrm>
            <a:prstGeom prst="rect">
              <a:avLst/>
            </a:prstGeom>
            <a:solidFill>
              <a:srgbClr val="000000">
                <a:alpha val="50196"/>
              </a:srgbClr>
            </a:solidFill>
            <a:ln>
              <a:noFill/>
            </a:ln>
          </p:spPr>
          <p:txBody>
            <a:bodyPr rtlCol="0" anchor="ctr"/>
            <a:lstStyle/>
            <a:p>
              <a:pPr algn="ctr"/>
              <a:endParaRPr lang="en-US"/>
            </a:p>
          </p:txBody>
        </p:sp>
        <p:sp>
          <p:nvSpPr>
            <p:cNvPr id="600" name="Rectangle 599">
              <a:extLst>
                <a:ext uri="{FF2B5EF4-FFF2-40B4-BE49-F238E27FC236}">
                  <a16:creationId xmlns:a16="http://schemas.microsoft.com/office/drawing/2014/main" id="{78DE998A-440A-47A4-B473-211AAEBC57A1}"/>
                </a:ext>
              </a:extLst>
            </p:cNvPr>
            <p:cNvSpPr/>
            <p:nvPr/>
          </p:nvSpPr>
          <p:spPr>
            <a:xfrm rot="8100000">
              <a:off x="-364049" y="2657383"/>
              <a:ext cx="7911211" cy="45900"/>
            </a:xfrm>
            <a:prstGeom prst="rect">
              <a:avLst/>
            </a:prstGeom>
            <a:solidFill>
              <a:srgbClr val="000000">
                <a:alpha val="50196"/>
              </a:srgbClr>
            </a:solidFill>
            <a:ln>
              <a:noFill/>
            </a:ln>
          </p:spPr>
          <p:txBody>
            <a:bodyPr rtlCol="0" anchor="ctr"/>
            <a:lstStyle/>
            <a:p>
              <a:pPr algn="ctr"/>
              <a:endParaRPr lang="en-US"/>
            </a:p>
          </p:txBody>
        </p:sp>
        <p:sp>
          <p:nvSpPr>
            <p:cNvPr id="601" name="Rectangle 600">
              <a:extLst>
                <a:ext uri="{FF2B5EF4-FFF2-40B4-BE49-F238E27FC236}">
                  <a16:creationId xmlns:a16="http://schemas.microsoft.com/office/drawing/2014/main" id="{A6BEA4EF-CEF2-4757-966D-0D1F2D224BF8}"/>
                </a:ext>
              </a:extLst>
            </p:cNvPr>
            <p:cNvSpPr/>
            <p:nvPr/>
          </p:nvSpPr>
          <p:spPr>
            <a:xfrm rot="8100000">
              <a:off x="-242419" y="2779742"/>
              <a:ext cx="7911211" cy="45900"/>
            </a:xfrm>
            <a:prstGeom prst="rect">
              <a:avLst/>
            </a:prstGeom>
            <a:solidFill>
              <a:srgbClr val="000000">
                <a:alpha val="50196"/>
              </a:srgbClr>
            </a:solidFill>
            <a:ln>
              <a:noFill/>
            </a:ln>
          </p:spPr>
          <p:txBody>
            <a:bodyPr rtlCol="0" anchor="ctr"/>
            <a:lstStyle/>
            <a:p>
              <a:pPr algn="ctr"/>
              <a:endParaRPr lang="en-US"/>
            </a:p>
          </p:txBody>
        </p:sp>
        <p:sp>
          <p:nvSpPr>
            <p:cNvPr id="602" name="Rectangle 601">
              <a:extLst>
                <a:ext uri="{FF2B5EF4-FFF2-40B4-BE49-F238E27FC236}">
                  <a16:creationId xmlns:a16="http://schemas.microsoft.com/office/drawing/2014/main" id="{CD2163AA-2BCE-4708-BB66-857771515BF3}"/>
                </a:ext>
              </a:extLst>
            </p:cNvPr>
            <p:cNvSpPr/>
            <p:nvPr/>
          </p:nvSpPr>
          <p:spPr>
            <a:xfrm rot="8100000">
              <a:off x="-120789" y="2902101"/>
              <a:ext cx="7911211" cy="45900"/>
            </a:xfrm>
            <a:prstGeom prst="rect">
              <a:avLst/>
            </a:prstGeom>
            <a:solidFill>
              <a:srgbClr val="000000">
                <a:alpha val="50196"/>
              </a:srgbClr>
            </a:solidFill>
            <a:ln>
              <a:noFill/>
            </a:ln>
          </p:spPr>
          <p:txBody>
            <a:bodyPr rtlCol="0" anchor="ctr"/>
            <a:lstStyle/>
            <a:p>
              <a:pPr algn="ctr"/>
              <a:endParaRPr lang="en-US"/>
            </a:p>
          </p:txBody>
        </p:sp>
        <p:sp>
          <p:nvSpPr>
            <p:cNvPr id="603" name="Rectangle 602">
              <a:extLst>
                <a:ext uri="{FF2B5EF4-FFF2-40B4-BE49-F238E27FC236}">
                  <a16:creationId xmlns:a16="http://schemas.microsoft.com/office/drawing/2014/main" id="{3DE1B248-6812-479E-8955-726F11416986}"/>
                </a:ext>
              </a:extLst>
            </p:cNvPr>
            <p:cNvSpPr/>
            <p:nvPr/>
          </p:nvSpPr>
          <p:spPr>
            <a:xfrm rot="8100000">
              <a:off x="841" y="3024460"/>
              <a:ext cx="7911211" cy="45900"/>
            </a:xfrm>
            <a:prstGeom prst="rect">
              <a:avLst/>
            </a:prstGeom>
            <a:solidFill>
              <a:srgbClr val="000000">
                <a:alpha val="50196"/>
              </a:srgbClr>
            </a:solidFill>
            <a:ln>
              <a:noFill/>
            </a:ln>
          </p:spPr>
          <p:txBody>
            <a:bodyPr rtlCol="0" anchor="ctr"/>
            <a:lstStyle/>
            <a:p>
              <a:pPr algn="ctr"/>
              <a:endParaRPr lang="en-US"/>
            </a:p>
          </p:txBody>
        </p:sp>
        <p:sp>
          <p:nvSpPr>
            <p:cNvPr id="604" name="Rectangle 603">
              <a:extLst>
                <a:ext uri="{FF2B5EF4-FFF2-40B4-BE49-F238E27FC236}">
                  <a16:creationId xmlns:a16="http://schemas.microsoft.com/office/drawing/2014/main" id="{DE7AFD68-C142-4577-90C5-6C0FB0691D93}"/>
                </a:ext>
              </a:extLst>
            </p:cNvPr>
            <p:cNvSpPr/>
            <p:nvPr/>
          </p:nvSpPr>
          <p:spPr>
            <a:xfrm rot="8100000">
              <a:off x="122471" y="3146819"/>
              <a:ext cx="7911211" cy="45900"/>
            </a:xfrm>
            <a:prstGeom prst="rect">
              <a:avLst/>
            </a:prstGeom>
            <a:solidFill>
              <a:srgbClr val="000000">
                <a:alpha val="50196"/>
              </a:srgbClr>
            </a:solidFill>
            <a:ln>
              <a:noFill/>
            </a:ln>
          </p:spPr>
          <p:txBody>
            <a:bodyPr rtlCol="0" anchor="ctr"/>
            <a:lstStyle/>
            <a:p>
              <a:pPr algn="ctr"/>
              <a:endParaRPr lang="en-US"/>
            </a:p>
          </p:txBody>
        </p:sp>
        <p:sp>
          <p:nvSpPr>
            <p:cNvPr id="605" name="Rectangle 604">
              <a:extLst>
                <a:ext uri="{FF2B5EF4-FFF2-40B4-BE49-F238E27FC236}">
                  <a16:creationId xmlns:a16="http://schemas.microsoft.com/office/drawing/2014/main" id="{B4F9B795-6243-460B-917E-7FD3DDE3C8BD}"/>
                </a:ext>
              </a:extLst>
            </p:cNvPr>
            <p:cNvSpPr/>
            <p:nvPr/>
          </p:nvSpPr>
          <p:spPr>
            <a:xfrm rot="8100000">
              <a:off x="244101" y="3269178"/>
              <a:ext cx="7911211" cy="45900"/>
            </a:xfrm>
            <a:prstGeom prst="rect">
              <a:avLst/>
            </a:prstGeom>
            <a:solidFill>
              <a:srgbClr val="000000">
                <a:alpha val="50196"/>
              </a:srgbClr>
            </a:solidFill>
            <a:ln>
              <a:noFill/>
            </a:ln>
          </p:spPr>
          <p:txBody>
            <a:bodyPr rtlCol="0" anchor="ctr"/>
            <a:lstStyle/>
            <a:p>
              <a:pPr algn="ctr"/>
              <a:endParaRPr lang="en-US"/>
            </a:p>
          </p:txBody>
        </p:sp>
        <p:sp>
          <p:nvSpPr>
            <p:cNvPr id="606" name="Rectangle 605">
              <a:extLst>
                <a:ext uri="{FF2B5EF4-FFF2-40B4-BE49-F238E27FC236}">
                  <a16:creationId xmlns:a16="http://schemas.microsoft.com/office/drawing/2014/main" id="{3AF8FBB8-740A-416C-ADFB-783724AFA984}"/>
                </a:ext>
              </a:extLst>
            </p:cNvPr>
            <p:cNvSpPr/>
            <p:nvPr/>
          </p:nvSpPr>
          <p:spPr>
            <a:xfrm rot="8100000">
              <a:off x="365731" y="3391537"/>
              <a:ext cx="7911211" cy="45900"/>
            </a:xfrm>
            <a:prstGeom prst="rect">
              <a:avLst/>
            </a:prstGeom>
            <a:solidFill>
              <a:srgbClr val="000000">
                <a:alpha val="50196"/>
              </a:srgbClr>
            </a:solidFill>
            <a:ln>
              <a:noFill/>
            </a:ln>
          </p:spPr>
          <p:txBody>
            <a:bodyPr rtlCol="0" anchor="ctr"/>
            <a:lstStyle/>
            <a:p>
              <a:pPr algn="ctr"/>
              <a:endParaRPr lang="en-US"/>
            </a:p>
          </p:txBody>
        </p:sp>
        <p:sp>
          <p:nvSpPr>
            <p:cNvPr id="607" name="Rectangle 606">
              <a:extLst>
                <a:ext uri="{FF2B5EF4-FFF2-40B4-BE49-F238E27FC236}">
                  <a16:creationId xmlns:a16="http://schemas.microsoft.com/office/drawing/2014/main" id="{1839BF7E-E8E2-4862-9EF0-227000888FAD}"/>
                </a:ext>
              </a:extLst>
            </p:cNvPr>
            <p:cNvSpPr/>
            <p:nvPr/>
          </p:nvSpPr>
          <p:spPr>
            <a:xfrm rot="8100000">
              <a:off x="487361" y="3513896"/>
              <a:ext cx="7911211" cy="45900"/>
            </a:xfrm>
            <a:prstGeom prst="rect">
              <a:avLst/>
            </a:prstGeom>
            <a:solidFill>
              <a:srgbClr val="000000">
                <a:alpha val="50196"/>
              </a:srgbClr>
            </a:solidFill>
            <a:ln>
              <a:noFill/>
            </a:ln>
          </p:spPr>
          <p:txBody>
            <a:bodyPr rtlCol="0" anchor="ctr"/>
            <a:lstStyle/>
            <a:p>
              <a:pPr algn="ctr"/>
              <a:endParaRPr lang="en-US"/>
            </a:p>
          </p:txBody>
        </p:sp>
        <p:sp>
          <p:nvSpPr>
            <p:cNvPr id="608" name="Rectangle 607">
              <a:extLst>
                <a:ext uri="{FF2B5EF4-FFF2-40B4-BE49-F238E27FC236}">
                  <a16:creationId xmlns:a16="http://schemas.microsoft.com/office/drawing/2014/main" id="{B6779149-F0DE-4333-A3C1-15CC75268346}"/>
                </a:ext>
              </a:extLst>
            </p:cNvPr>
            <p:cNvSpPr/>
            <p:nvPr/>
          </p:nvSpPr>
          <p:spPr>
            <a:xfrm rot="8100000">
              <a:off x="608991" y="3636255"/>
              <a:ext cx="7911211" cy="45900"/>
            </a:xfrm>
            <a:prstGeom prst="rect">
              <a:avLst/>
            </a:prstGeom>
            <a:solidFill>
              <a:srgbClr val="000000">
                <a:alpha val="50196"/>
              </a:srgbClr>
            </a:solidFill>
            <a:ln>
              <a:noFill/>
            </a:ln>
          </p:spPr>
          <p:txBody>
            <a:bodyPr rtlCol="0" anchor="ctr"/>
            <a:lstStyle/>
            <a:p>
              <a:pPr algn="ctr"/>
              <a:endParaRPr lang="en-US"/>
            </a:p>
          </p:txBody>
        </p:sp>
        <p:sp>
          <p:nvSpPr>
            <p:cNvPr id="609" name="Rectangle 608">
              <a:extLst>
                <a:ext uri="{FF2B5EF4-FFF2-40B4-BE49-F238E27FC236}">
                  <a16:creationId xmlns:a16="http://schemas.microsoft.com/office/drawing/2014/main" id="{5D466859-2AA1-4C78-AA8D-A39DC52B62C1}"/>
                </a:ext>
              </a:extLst>
            </p:cNvPr>
            <p:cNvSpPr/>
            <p:nvPr/>
          </p:nvSpPr>
          <p:spPr>
            <a:xfrm rot="8100000">
              <a:off x="730621" y="3758614"/>
              <a:ext cx="7911211" cy="45900"/>
            </a:xfrm>
            <a:prstGeom prst="rect">
              <a:avLst/>
            </a:prstGeom>
            <a:solidFill>
              <a:srgbClr val="000000">
                <a:alpha val="50196"/>
              </a:srgbClr>
            </a:solidFill>
            <a:ln>
              <a:noFill/>
            </a:ln>
          </p:spPr>
          <p:txBody>
            <a:bodyPr rtlCol="0" anchor="ctr"/>
            <a:lstStyle/>
            <a:p>
              <a:pPr algn="ctr"/>
              <a:endParaRPr lang="en-US"/>
            </a:p>
          </p:txBody>
        </p:sp>
        <p:sp>
          <p:nvSpPr>
            <p:cNvPr id="610" name="Rectangle 609">
              <a:extLst>
                <a:ext uri="{FF2B5EF4-FFF2-40B4-BE49-F238E27FC236}">
                  <a16:creationId xmlns:a16="http://schemas.microsoft.com/office/drawing/2014/main" id="{0556BC85-D19E-413B-ACF8-8CF308D41347}"/>
                </a:ext>
              </a:extLst>
            </p:cNvPr>
            <p:cNvSpPr/>
            <p:nvPr/>
          </p:nvSpPr>
          <p:spPr>
            <a:xfrm rot="8100000">
              <a:off x="-972199" y="2045588"/>
              <a:ext cx="7911211" cy="45900"/>
            </a:xfrm>
            <a:prstGeom prst="rect">
              <a:avLst/>
            </a:prstGeom>
            <a:solidFill>
              <a:srgbClr val="000000">
                <a:alpha val="50196"/>
              </a:srgbClr>
            </a:solidFill>
            <a:ln>
              <a:noFill/>
            </a:ln>
          </p:spPr>
          <p:txBody>
            <a:bodyPr rtlCol="0" anchor="ctr"/>
            <a:lstStyle/>
            <a:p>
              <a:pPr algn="ctr"/>
              <a:endParaRPr lang="en-US"/>
            </a:p>
          </p:txBody>
        </p:sp>
        <p:sp>
          <p:nvSpPr>
            <p:cNvPr id="611" name="Rectangle 610">
              <a:extLst>
                <a:ext uri="{FF2B5EF4-FFF2-40B4-BE49-F238E27FC236}">
                  <a16:creationId xmlns:a16="http://schemas.microsoft.com/office/drawing/2014/main" id="{75F03F84-1F20-47F2-80B6-A8908DB5AEF3}"/>
                </a:ext>
              </a:extLst>
            </p:cNvPr>
            <p:cNvSpPr/>
            <p:nvPr/>
          </p:nvSpPr>
          <p:spPr>
            <a:xfrm rot="8100000">
              <a:off x="-850569" y="2167947"/>
              <a:ext cx="7911211" cy="45900"/>
            </a:xfrm>
            <a:prstGeom prst="rect">
              <a:avLst/>
            </a:prstGeom>
            <a:solidFill>
              <a:srgbClr val="000000">
                <a:alpha val="50196"/>
              </a:srgbClr>
            </a:solidFill>
            <a:ln>
              <a:noFill/>
            </a:ln>
          </p:spPr>
          <p:txBody>
            <a:bodyPr rtlCol="0" anchor="ctr"/>
            <a:lstStyle/>
            <a:p>
              <a:pPr algn="ctr"/>
              <a:endParaRPr lang="en-US"/>
            </a:p>
          </p:txBody>
        </p:sp>
        <p:sp>
          <p:nvSpPr>
            <p:cNvPr id="618" name="Rectangle 617">
              <a:extLst>
                <a:ext uri="{FF2B5EF4-FFF2-40B4-BE49-F238E27FC236}">
                  <a16:creationId xmlns:a16="http://schemas.microsoft.com/office/drawing/2014/main" id="{2F71FC64-6013-49F7-A462-65E2FDA37D7F}"/>
                </a:ext>
              </a:extLst>
            </p:cNvPr>
            <p:cNvSpPr/>
            <p:nvPr/>
          </p:nvSpPr>
          <p:spPr>
            <a:xfrm rot="8100000">
              <a:off x="2676701" y="5716358"/>
              <a:ext cx="7911211" cy="45900"/>
            </a:xfrm>
            <a:prstGeom prst="rect">
              <a:avLst/>
            </a:prstGeom>
            <a:solidFill>
              <a:srgbClr val="000000">
                <a:alpha val="50196"/>
              </a:srgbClr>
            </a:solidFill>
            <a:ln>
              <a:noFill/>
            </a:ln>
          </p:spPr>
          <p:txBody>
            <a:bodyPr rtlCol="0" anchor="ctr"/>
            <a:lstStyle/>
            <a:p>
              <a:pPr algn="ctr"/>
              <a:endParaRPr lang="en-US"/>
            </a:p>
          </p:txBody>
        </p:sp>
        <p:sp>
          <p:nvSpPr>
            <p:cNvPr id="619" name="Rectangle 618">
              <a:extLst>
                <a:ext uri="{FF2B5EF4-FFF2-40B4-BE49-F238E27FC236}">
                  <a16:creationId xmlns:a16="http://schemas.microsoft.com/office/drawing/2014/main" id="{9B2B939E-53F7-4034-8B67-50C081C2B445}"/>
                </a:ext>
              </a:extLst>
            </p:cNvPr>
            <p:cNvSpPr/>
            <p:nvPr/>
          </p:nvSpPr>
          <p:spPr>
            <a:xfrm rot="8100000">
              <a:off x="2798331" y="5838717"/>
              <a:ext cx="7911211" cy="45900"/>
            </a:xfrm>
            <a:prstGeom prst="rect">
              <a:avLst/>
            </a:prstGeom>
            <a:solidFill>
              <a:srgbClr val="000000">
                <a:alpha val="50196"/>
              </a:srgbClr>
            </a:solidFill>
            <a:ln>
              <a:noFill/>
            </a:ln>
          </p:spPr>
          <p:txBody>
            <a:bodyPr rtlCol="0" anchor="ctr"/>
            <a:lstStyle/>
            <a:p>
              <a:pPr algn="ctr"/>
              <a:endParaRPr lang="en-US"/>
            </a:p>
          </p:txBody>
        </p:sp>
        <p:sp>
          <p:nvSpPr>
            <p:cNvPr id="620" name="Rectangle 619">
              <a:extLst>
                <a:ext uri="{FF2B5EF4-FFF2-40B4-BE49-F238E27FC236}">
                  <a16:creationId xmlns:a16="http://schemas.microsoft.com/office/drawing/2014/main" id="{0B42D180-2E27-4666-93E7-3381DCBC5B44}"/>
                </a:ext>
              </a:extLst>
            </p:cNvPr>
            <p:cNvSpPr/>
            <p:nvPr/>
          </p:nvSpPr>
          <p:spPr>
            <a:xfrm rot="8100000">
              <a:off x="2919961" y="5961076"/>
              <a:ext cx="7911211" cy="45900"/>
            </a:xfrm>
            <a:prstGeom prst="rect">
              <a:avLst/>
            </a:prstGeom>
            <a:solidFill>
              <a:srgbClr val="000000">
                <a:alpha val="50196"/>
              </a:srgbClr>
            </a:solidFill>
            <a:ln>
              <a:noFill/>
            </a:ln>
          </p:spPr>
          <p:txBody>
            <a:bodyPr rtlCol="0" anchor="ctr"/>
            <a:lstStyle/>
            <a:p>
              <a:pPr algn="ctr"/>
              <a:endParaRPr lang="en-US"/>
            </a:p>
          </p:txBody>
        </p:sp>
        <p:sp>
          <p:nvSpPr>
            <p:cNvPr id="621" name="Rectangle 620">
              <a:extLst>
                <a:ext uri="{FF2B5EF4-FFF2-40B4-BE49-F238E27FC236}">
                  <a16:creationId xmlns:a16="http://schemas.microsoft.com/office/drawing/2014/main" id="{C7F3B845-5FE1-45C0-A8DD-CCC956A421A9}"/>
                </a:ext>
              </a:extLst>
            </p:cNvPr>
            <p:cNvSpPr/>
            <p:nvPr/>
          </p:nvSpPr>
          <p:spPr>
            <a:xfrm rot="8100000">
              <a:off x="3041591" y="6083435"/>
              <a:ext cx="7911211" cy="45900"/>
            </a:xfrm>
            <a:prstGeom prst="rect">
              <a:avLst/>
            </a:prstGeom>
            <a:solidFill>
              <a:srgbClr val="000000">
                <a:alpha val="50196"/>
              </a:srgbClr>
            </a:solidFill>
            <a:ln>
              <a:noFill/>
            </a:ln>
          </p:spPr>
          <p:txBody>
            <a:bodyPr rtlCol="0" anchor="ctr"/>
            <a:lstStyle/>
            <a:p>
              <a:pPr algn="ctr"/>
              <a:endParaRPr lang="en-US"/>
            </a:p>
          </p:txBody>
        </p:sp>
        <p:sp>
          <p:nvSpPr>
            <p:cNvPr id="622" name="Rectangle 621">
              <a:extLst>
                <a:ext uri="{FF2B5EF4-FFF2-40B4-BE49-F238E27FC236}">
                  <a16:creationId xmlns:a16="http://schemas.microsoft.com/office/drawing/2014/main" id="{20A59AF1-F2C6-4DCF-8366-910D800C327C}"/>
                </a:ext>
              </a:extLst>
            </p:cNvPr>
            <p:cNvSpPr/>
            <p:nvPr/>
          </p:nvSpPr>
          <p:spPr>
            <a:xfrm rot="8100000">
              <a:off x="3163221" y="6205794"/>
              <a:ext cx="7911211" cy="45900"/>
            </a:xfrm>
            <a:prstGeom prst="rect">
              <a:avLst/>
            </a:prstGeom>
            <a:solidFill>
              <a:srgbClr val="000000">
                <a:alpha val="50196"/>
              </a:srgbClr>
            </a:solidFill>
            <a:ln>
              <a:noFill/>
            </a:ln>
          </p:spPr>
          <p:txBody>
            <a:bodyPr rtlCol="0" anchor="ctr"/>
            <a:lstStyle/>
            <a:p>
              <a:pPr algn="ctr"/>
              <a:endParaRPr lang="en-US"/>
            </a:p>
          </p:txBody>
        </p:sp>
        <p:sp>
          <p:nvSpPr>
            <p:cNvPr id="623" name="Rectangle 622">
              <a:extLst>
                <a:ext uri="{FF2B5EF4-FFF2-40B4-BE49-F238E27FC236}">
                  <a16:creationId xmlns:a16="http://schemas.microsoft.com/office/drawing/2014/main" id="{7B279CBB-25A9-4C6E-A5CF-F23140327EF4}"/>
                </a:ext>
              </a:extLst>
            </p:cNvPr>
            <p:cNvSpPr/>
            <p:nvPr/>
          </p:nvSpPr>
          <p:spPr>
            <a:xfrm rot="8100000">
              <a:off x="3284851" y="6328153"/>
              <a:ext cx="7911211" cy="45900"/>
            </a:xfrm>
            <a:prstGeom prst="rect">
              <a:avLst/>
            </a:prstGeom>
            <a:solidFill>
              <a:srgbClr val="000000">
                <a:alpha val="50196"/>
              </a:srgbClr>
            </a:solidFill>
            <a:ln>
              <a:noFill/>
            </a:ln>
          </p:spPr>
          <p:txBody>
            <a:bodyPr rtlCol="0" anchor="ctr"/>
            <a:lstStyle/>
            <a:p>
              <a:pPr algn="ctr"/>
              <a:endParaRPr lang="en-US"/>
            </a:p>
          </p:txBody>
        </p:sp>
        <p:sp>
          <p:nvSpPr>
            <p:cNvPr id="624" name="Rectangle 623">
              <a:extLst>
                <a:ext uri="{FF2B5EF4-FFF2-40B4-BE49-F238E27FC236}">
                  <a16:creationId xmlns:a16="http://schemas.microsoft.com/office/drawing/2014/main" id="{03C0433B-4454-44AF-BB82-D3D630630B12}"/>
                </a:ext>
              </a:extLst>
            </p:cNvPr>
            <p:cNvSpPr/>
            <p:nvPr/>
          </p:nvSpPr>
          <p:spPr>
            <a:xfrm rot="8100000">
              <a:off x="3406483" y="6450513"/>
              <a:ext cx="7911211" cy="45900"/>
            </a:xfrm>
            <a:prstGeom prst="rect">
              <a:avLst/>
            </a:prstGeom>
            <a:solidFill>
              <a:srgbClr val="000000">
                <a:alpha val="50196"/>
              </a:srgbClr>
            </a:solidFill>
            <a:ln>
              <a:noFill/>
            </a:ln>
          </p:spPr>
          <p:txBody>
            <a:bodyPr rtlCol="0" anchor="ctr"/>
            <a:lstStyle/>
            <a:p>
              <a:pPr algn="ctr"/>
              <a:endParaRPr lang="en-US"/>
            </a:p>
          </p:txBody>
        </p:sp>
        <p:sp>
          <p:nvSpPr>
            <p:cNvPr id="625" name="Rectangle 624">
              <a:extLst>
                <a:ext uri="{FF2B5EF4-FFF2-40B4-BE49-F238E27FC236}">
                  <a16:creationId xmlns:a16="http://schemas.microsoft.com/office/drawing/2014/main" id="{2AF57BEF-A75D-46EE-8D5A-EC402B835FAB}"/>
                </a:ext>
              </a:extLst>
            </p:cNvPr>
            <p:cNvSpPr/>
            <p:nvPr/>
          </p:nvSpPr>
          <p:spPr>
            <a:xfrm rot="8100000">
              <a:off x="-1823609" y="1189075"/>
              <a:ext cx="7911211" cy="45900"/>
            </a:xfrm>
            <a:prstGeom prst="rect">
              <a:avLst/>
            </a:prstGeom>
            <a:solidFill>
              <a:srgbClr val="000000">
                <a:alpha val="50196"/>
              </a:srgbClr>
            </a:solidFill>
            <a:ln>
              <a:noFill/>
            </a:ln>
          </p:spPr>
          <p:txBody>
            <a:bodyPr rtlCol="0" anchor="ctr"/>
            <a:lstStyle/>
            <a:p>
              <a:pPr algn="ctr"/>
              <a:endParaRPr lang="en-US"/>
            </a:p>
          </p:txBody>
        </p:sp>
        <p:sp>
          <p:nvSpPr>
            <p:cNvPr id="626" name="Rectangle 625">
              <a:extLst>
                <a:ext uri="{FF2B5EF4-FFF2-40B4-BE49-F238E27FC236}">
                  <a16:creationId xmlns:a16="http://schemas.microsoft.com/office/drawing/2014/main" id="{F6999B1D-1BF6-4B46-945D-CE31060940BF}"/>
                </a:ext>
              </a:extLst>
            </p:cNvPr>
            <p:cNvSpPr/>
            <p:nvPr/>
          </p:nvSpPr>
          <p:spPr>
            <a:xfrm rot="8100000">
              <a:off x="-1701979" y="1311434"/>
              <a:ext cx="7911211" cy="45900"/>
            </a:xfrm>
            <a:prstGeom prst="rect">
              <a:avLst/>
            </a:prstGeom>
            <a:solidFill>
              <a:srgbClr val="000000">
                <a:alpha val="50196"/>
              </a:srgbClr>
            </a:solidFill>
            <a:ln>
              <a:noFill/>
            </a:ln>
          </p:spPr>
          <p:txBody>
            <a:bodyPr rtlCol="0" anchor="ctr"/>
            <a:lstStyle/>
            <a:p>
              <a:pPr algn="ctr"/>
              <a:endParaRPr lang="en-US"/>
            </a:p>
          </p:txBody>
        </p:sp>
        <p:sp>
          <p:nvSpPr>
            <p:cNvPr id="627" name="Rectangle 626">
              <a:extLst>
                <a:ext uri="{FF2B5EF4-FFF2-40B4-BE49-F238E27FC236}">
                  <a16:creationId xmlns:a16="http://schemas.microsoft.com/office/drawing/2014/main" id="{6784F56A-F044-4FC6-BE96-4AAC8792AE19}"/>
                </a:ext>
              </a:extLst>
            </p:cNvPr>
            <p:cNvSpPr/>
            <p:nvPr/>
          </p:nvSpPr>
          <p:spPr>
            <a:xfrm rot="8100000">
              <a:off x="-1580349" y="1433793"/>
              <a:ext cx="7911211" cy="45900"/>
            </a:xfrm>
            <a:prstGeom prst="rect">
              <a:avLst/>
            </a:prstGeom>
            <a:solidFill>
              <a:srgbClr val="000000">
                <a:alpha val="50196"/>
              </a:srgbClr>
            </a:solidFill>
            <a:ln>
              <a:noFill/>
            </a:ln>
          </p:spPr>
          <p:txBody>
            <a:bodyPr rtlCol="0" anchor="ctr"/>
            <a:lstStyle/>
            <a:p>
              <a:pPr algn="ctr"/>
              <a:endParaRPr lang="en-US"/>
            </a:p>
          </p:txBody>
        </p:sp>
        <p:sp>
          <p:nvSpPr>
            <p:cNvPr id="628" name="Rectangle 627">
              <a:extLst>
                <a:ext uri="{FF2B5EF4-FFF2-40B4-BE49-F238E27FC236}">
                  <a16:creationId xmlns:a16="http://schemas.microsoft.com/office/drawing/2014/main" id="{0A7766C2-FD13-4EE7-B111-5C4A49EFCA67}"/>
                </a:ext>
              </a:extLst>
            </p:cNvPr>
            <p:cNvSpPr/>
            <p:nvPr/>
          </p:nvSpPr>
          <p:spPr>
            <a:xfrm rot="8100000">
              <a:off x="-1458719" y="1556152"/>
              <a:ext cx="7911211" cy="45900"/>
            </a:xfrm>
            <a:prstGeom prst="rect">
              <a:avLst/>
            </a:prstGeom>
            <a:solidFill>
              <a:srgbClr val="000000">
                <a:alpha val="50196"/>
              </a:srgbClr>
            </a:solidFill>
            <a:ln>
              <a:noFill/>
            </a:ln>
          </p:spPr>
          <p:txBody>
            <a:bodyPr rtlCol="0" anchor="ctr"/>
            <a:lstStyle/>
            <a:p>
              <a:pPr algn="ctr"/>
              <a:endParaRPr lang="en-US"/>
            </a:p>
          </p:txBody>
        </p:sp>
        <p:sp>
          <p:nvSpPr>
            <p:cNvPr id="629" name="Rectangle 628">
              <a:extLst>
                <a:ext uri="{FF2B5EF4-FFF2-40B4-BE49-F238E27FC236}">
                  <a16:creationId xmlns:a16="http://schemas.microsoft.com/office/drawing/2014/main" id="{A962A6A0-500A-48DF-A1FE-506B4792288B}"/>
                </a:ext>
              </a:extLst>
            </p:cNvPr>
            <p:cNvSpPr/>
            <p:nvPr/>
          </p:nvSpPr>
          <p:spPr>
            <a:xfrm rot="8100000">
              <a:off x="-1337089" y="1678511"/>
              <a:ext cx="7911211" cy="45900"/>
            </a:xfrm>
            <a:prstGeom prst="rect">
              <a:avLst/>
            </a:prstGeom>
            <a:solidFill>
              <a:srgbClr val="000000">
                <a:alpha val="50196"/>
              </a:srgbClr>
            </a:solidFill>
            <a:ln>
              <a:noFill/>
            </a:ln>
          </p:spPr>
          <p:txBody>
            <a:bodyPr rtlCol="0" anchor="ctr"/>
            <a:lstStyle/>
            <a:p>
              <a:pPr algn="ctr"/>
              <a:endParaRPr lang="en-US"/>
            </a:p>
          </p:txBody>
        </p:sp>
        <p:sp>
          <p:nvSpPr>
            <p:cNvPr id="630" name="Rectangle 629">
              <a:extLst>
                <a:ext uri="{FF2B5EF4-FFF2-40B4-BE49-F238E27FC236}">
                  <a16:creationId xmlns:a16="http://schemas.microsoft.com/office/drawing/2014/main" id="{83913F80-DA96-4BA9-BCBF-A458B2FF071E}"/>
                </a:ext>
              </a:extLst>
            </p:cNvPr>
            <p:cNvSpPr/>
            <p:nvPr/>
          </p:nvSpPr>
          <p:spPr>
            <a:xfrm rot="8100000">
              <a:off x="-1215459" y="1800870"/>
              <a:ext cx="7911211" cy="45900"/>
            </a:xfrm>
            <a:prstGeom prst="rect">
              <a:avLst/>
            </a:prstGeom>
            <a:solidFill>
              <a:srgbClr val="000000">
                <a:alpha val="50196"/>
              </a:srgbClr>
            </a:solidFill>
            <a:ln>
              <a:noFill/>
            </a:ln>
          </p:spPr>
          <p:txBody>
            <a:bodyPr rtlCol="0" anchor="ctr"/>
            <a:lstStyle/>
            <a:p>
              <a:pPr algn="ctr"/>
              <a:endParaRPr lang="en-US"/>
            </a:p>
          </p:txBody>
        </p:sp>
        <p:sp>
          <p:nvSpPr>
            <p:cNvPr id="631" name="Rectangle 630">
              <a:extLst>
                <a:ext uri="{FF2B5EF4-FFF2-40B4-BE49-F238E27FC236}">
                  <a16:creationId xmlns:a16="http://schemas.microsoft.com/office/drawing/2014/main" id="{0FC9196A-662C-44AA-9905-1A9E1CA37FAC}"/>
                </a:ext>
              </a:extLst>
            </p:cNvPr>
            <p:cNvSpPr/>
            <p:nvPr/>
          </p:nvSpPr>
          <p:spPr>
            <a:xfrm rot="8100000">
              <a:off x="-1093829" y="1923229"/>
              <a:ext cx="7911211" cy="45900"/>
            </a:xfrm>
            <a:prstGeom prst="rect">
              <a:avLst/>
            </a:prstGeom>
            <a:solidFill>
              <a:srgbClr val="000000">
                <a:alpha val="50196"/>
              </a:srgbClr>
            </a:solidFill>
            <a:ln>
              <a:noFill/>
            </a:ln>
          </p:spPr>
          <p:txBody>
            <a:bodyPr rtlCol="0" anchor="ctr"/>
            <a:lstStyle/>
            <a:p>
              <a:pPr algn="ctr"/>
              <a:endParaRPr lang="en-US"/>
            </a:p>
          </p:txBody>
        </p:sp>
      </p:grpSp>
      <p:sp>
        <p:nvSpPr>
          <p:cNvPr id="12291" name="Rectangle 2"/>
          <p:cNvSpPr>
            <a:spLocks noGrp="1" noChangeArrowheads="1"/>
          </p:cNvSpPr>
          <p:nvPr>
            <p:ph type="title"/>
          </p:nvPr>
        </p:nvSpPr>
        <p:spPr>
          <a:xfrm>
            <a:off x="-33338" y="9978"/>
            <a:ext cx="9144000" cy="596900"/>
          </a:xfrm>
          <a:solidFill>
            <a:schemeClr val="bg1"/>
          </a:solidFill>
        </p:spPr>
        <p:txBody>
          <a:bodyPr/>
          <a:lstStyle/>
          <a:p>
            <a:pPr eaLnBrk="1" hangingPunct="1"/>
            <a:r>
              <a:rPr lang="en-US" sz="4000" dirty="0"/>
              <a:t>Draw evenly spaced lines thru spots</a:t>
            </a:r>
          </a:p>
        </p:txBody>
      </p:sp>
      <p:sp>
        <p:nvSpPr>
          <p:cNvPr id="633" name="Text Box 473">
            <a:extLst>
              <a:ext uri="{FF2B5EF4-FFF2-40B4-BE49-F238E27FC236}">
                <a16:creationId xmlns:a16="http://schemas.microsoft.com/office/drawing/2014/main" id="{1739000F-86E2-4C29-88C4-BA7EF2A8719E}"/>
              </a:ext>
            </a:extLst>
          </p:cNvPr>
          <p:cNvSpPr txBox="1">
            <a:spLocks noChangeArrowheads="1"/>
          </p:cNvSpPr>
          <p:nvPr/>
        </p:nvSpPr>
        <p:spPr bwMode="auto">
          <a:xfrm>
            <a:off x="7164311" y="604127"/>
            <a:ext cx="1952848" cy="1200329"/>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Choose widest possible spacing that accounts for all spots.</a:t>
            </a:r>
          </a:p>
        </p:txBody>
      </p:sp>
    </p:spTree>
    <p:extLst>
      <p:ext uri="{BB962C8B-B14F-4D97-AF65-F5344CB8AC3E}">
        <p14:creationId xmlns:p14="http://schemas.microsoft.com/office/powerpoint/2010/main" val="2463821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Picture 477" descr="prec_cytb562">
            <a:extLst>
              <a:ext uri="{FF2B5EF4-FFF2-40B4-BE49-F238E27FC236}">
                <a16:creationId xmlns:a16="http://schemas.microsoft.com/office/drawing/2014/main" id="{7F56397B-AD46-4DE1-8932-7FB13CE6F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solidFill>
            <a:srgbClr val="000000">
              <a:alpha val="12157"/>
            </a:srgbClr>
          </a:solidFill>
          <a:ln w="9525">
            <a:noFill/>
            <a:miter lim="800000"/>
            <a:headEnd/>
            <a:tailEnd/>
          </a:ln>
          <a:extLst/>
        </p:spPr>
      </p:pic>
      <p:sp>
        <p:nvSpPr>
          <p:cNvPr id="783" name="Oval 782">
            <a:extLst>
              <a:ext uri="{FF2B5EF4-FFF2-40B4-BE49-F238E27FC236}">
                <a16:creationId xmlns:a16="http://schemas.microsoft.com/office/drawing/2014/main" id="{541AB9B5-4F93-4B9F-AC41-05A60658546B}"/>
              </a:ext>
            </a:extLst>
          </p:cNvPr>
          <p:cNvSpPr>
            <a:spLocks noChangeAspect="1"/>
          </p:cNvSpPr>
          <p:nvPr/>
        </p:nvSpPr>
        <p:spPr>
          <a:xfrm>
            <a:off x="1554099" y="4063087"/>
            <a:ext cx="161925" cy="164592"/>
          </a:xfrm>
          <a:prstGeom prst="ellipse">
            <a:avLst/>
          </a:prstGeom>
          <a:ln w="28575">
            <a:solidFill>
              <a:srgbClr val="FF0000"/>
            </a:solidFill>
          </a:ln>
        </p:spPr>
        <p:txBody>
          <a:bodyPr rtlCol="0" anchor="ctr"/>
          <a:lstStyle/>
          <a:p>
            <a:pPr algn="ctr"/>
            <a:endParaRPr lang="en-US"/>
          </a:p>
        </p:txBody>
      </p:sp>
      <p:sp>
        <p:nvSpPr>
          <p:cNvPr id="805" name="Oval 804">
            <a:extLst>
              <a:ext uri="{FF2B5EF4-FFF2-40B4-BE49-F238E27FC236}">
                <a16:creationId xmlns:a16="http://schemas.microsoft.com/office/drawing/2014/main" id="{464C3A83-E1C3-43DA-A8DB-08A4E148175A}"/>
              </a:ext>
            </a:extLst>
          </p:cNvPr>
          <p:cNvSpPr>
            <a:spLocks noChangeAspect="1"/>
          </p:cNvSpPr>
          <p:nvPr/>
        </p:nvSpPr>
        <p:spPr>
          <a:xfrm>
            <a:off x="2042795" y="4063087"/>
            <a:ext cx="161925" cy="164592"/>
          </a:xfrm>
          <a:prstGeom prst="ellipse">
            <a:avLst/>
          </a:prstGeom>
          <a:ln w="28575">
            <a:solidFill>
              <a:srgbClr val="FF0000"/>
            </a:solidFill>
          </a:ln>
        </p:spPr>
        <p:txBody>
          <a:bodyPr rtlCol="0" anchor="ctr"/>
          <a:lstStyle/>
          <a:p>
            <a:pPr algn="ctr"/>
            <a:endParaRPr lang="en-US"/>
          </a:p>
        </p:txBody>
      </p:sp>
      <p:sp>
        <p:nvSpPr>
          <p:cNvPr id="825" name="Oval 824">
            <a:extLst>
              <a:ext uri="{FF2B5EF4-FFF2-40B4-BE49-F238E27FC236}">
                <a16:creationId xmlns:a16="http://schemas.microsoft.com/office/drawing/2014/main" id="{34F9FD14-D0DA-477A-99C4-344A6A30194B}"/>
              </a:ext>
            </a:extLst>
          </p:cNvPr>
          <p:cNvSpPr>
            <a:spLocks noChangeAspect="1"/>
          </p:cNvSpPr>
          <p:nvPr/>
        </p:nvSpPr>
        <p:spPr>
          <a:xfrm>
            <a:off x="2531491" y="4063087"/>
            <a:ext cx="161925" cy="164592"/>
          </a:xfrm>
          <a:prstGeom prst="ellipse">
            <a:avLst/>
          </a:prstGeom>
          <a:ln w="28575">
            <a:solidFill>
              <a:srgbClr val="FF0000"/>
            </a:solidFill>
          </a:ln>
        </p:spPr>
        <p:txBody>
          <a:bodyPr rtlCol="0" anchor="ctr"/>
          <a:lstStyle/>
          <a:p>
            <a:pPr algn="ctr"/>
            <a:endParaRPr lang="en-US"/>
          </a:p>
        </p:txBody>
      </p:sp>
      <p:sp>
        <p:nvSpPr>
          <p:cNvPr id="827" name="Oval 826">
            <a:extLst>
              <a:ext uri="{FF2B5EF4-FFF2-40B4-BE49-F238E27FC236}">
                <a16:creationId xmlns:a16="http://schemas.microsoft.com/office/drawing/2014/main" id="{5CC3A3D0-F679-41B0-98C5-8BFA3B189F0C}"/>
              </a:ext>
            </a:extLst>
          </p:cNvPr>
          <p:cNvSpPr>
            <a:spLocks noChangeAspect="1"/>
          </p:cNvSpPr>
          <p:nvPr/>
        </p:nvSpPr>
        <p:spPr>
          <a:xfrm>
            <a:off x="1065403" y="4063087"/>
            <a:ext cx="161925" cy="164592"/>
          </a:xfrm>
          <a:prstGeom prst="ellipse">
            <a:avLst/>
          </a:prstGeom>
          <a:ln w="28575">
            <a:solidFill>
              <a:srgbClr val="FF0000"/>
            </a:solidFill>
          </a:ln>
        </p:spPr>
        <p:txBody>
          <a:bodyPr rtlCol="0" anchor="ctr"/>
          <a:lstStyle/>
          <a:p>
            <a:pPr algn="ctr"/>
            <a:endParaRPr lang="en-US"/>
          </a:p>
        </p:txBody>
      </p:sp>
      <p:sp>
        <p:nvSpPr>
          <p:cNvPr id="847" name="Oval 846">
            <a:extLst>
              <a:ext uri="{FF2B5EF4-FFF2-40B4-BE49-F238E27FC236}">
                <a16:creationId xmlns:a16="http://schemas.microsoft.com/office/drawing/2014/main" id="{5590D6D8-7B46-45C4-BB83-5CDE75C0BDF0}"/>
              </a:ext>
            </a:extLst>
          </p:cNvPr>
          <p:cNvSpPr>
            <a:spLocks noChangeAspect="1"/>
          </p:cNvSpPr>
          <p:nvPr/>
        </p:nvSpPr>
        <p:spPr>
          <a:xfrm>
            <a:off x="3508883" y="4063087"/>
            <a:ext cx="161925" cy="164592"/>
          </a:xfrm>
          <a:prstGeom prst="ellipse">
            <a:avLst/>
          </a:prstGeom>
          <a:ln w="28575">
            <a:solidFill>
              <a:srgbClr val="FF0000"/>
            </a:solidFill>
          </a:ln>
        </p:spPr>
        <p:txBody>
          <a:bodyPr rtlCol="0" anchor="ctr"/>
          <a:lstStyle/>
          <a:p>
            <a:pPr algn="ctr"/>
            <a:endParaRPr lang="en-US"/>
          </a:p>
        </p:txBody>
      </p:sp>
      <p:sp>
        <p:nvSpPr>
          <p:cNvPr id="849" name="Oval 848">
            <a:extLst>
              <a:ext uri="{FF2B5EF4-FFF2-40B4-BE49-F238E27FC236}">
                <a16:creationId xmlns:a16="http://schemas.microsoft.com/office/drawing/2014/main" id="{CA7626E9-8DF3-41CA-984C-1DB2360BA9E9}"/>
              </a:ext>
            </a:extLst>
          </p:cNvPr>
          <p:cNvSpPr>
            <a:spLocks noChangeAspect="1"/>
          </p:cNvSpPr>
          <p:nvPr/>
        </p:nvSpPr>
        <p:spPr>
          <a:xfrm>
            <a:off x="3997579" y="4063087"/>
            <a:ext cx="161925" cy="164592"/>
          </a:xfrm>
          <a:prstGeom prst="ellipse">
            <a:avLst/>
          </a:prstGeom>
          <a:ln w="28575">
            <a:solidFill>
              <a:srgbClr val="FF0000"/>
            </a:solidFill>
          </a:ln>
        </p:spPr>
        <p:txBody>
          <a:bodyPr rtlCol="0" anchor="ctr"/>
          <a:lstStyle/>
          <a:p>
            <a:pPr algn="ctr"/>
            <a:endParaRPr lang="en-US"/>
          </a:p>
        </p:txBody>
      </p:sp>
      <p:sp>
        <p:nvSpPr>
          <p:cNvPr id="870" name="Oval 869">
            <a:extLst>
              <a:ext uri="{FF2B5EF4-FFF2-40B4-BE49-F238E27FC236}">
                <a16:creationId xmlns:a16="http://schemas.microsoft.com/office/drawing/2014/main" id="{9B67707D-051C-43E3-8FA1-E973B2991146}"/>
              </a:ext>
            </a:extLst>
          </p:cNvPr>
          <p:cNvSpPr>
            <a:spLocks noChangeAspect="1"/>
          </p:cNvSpPr>
          <p:nvPr/>
        </p:nvSpPr>
        <p:spPr>
          <a:xfrm>
            <a:off x="3020187" y="4063087"/>
            <a:ext cx="161925" cy="164592"/>
          </a:xfrm>
          <a:prstGeom prst="ellipse">
            <a:avLst/>
          </a:prstGeom>
          <a:ln w="28575">
            <a:solidFill>
              <a:srgbClr val="FF0000"/>
            </a:solidFill>
          </a:ln>
        </p:spPr>
        <p:txBody>
          <a:bodyPr rtlCol="0" anchor="ctr"/>
          <a:lstStyle/>
          <a:p>
            <a:pPr algn="ctr"/>
            <a:endParaRPr lang="en-US"/>
          </a:p>
        </p:txBody>
      </p:sp>
      <p:sp>
        <p:nvSpPr>
          <p:cNvPr id="889" name="Oval 888">
            <a:extLst>
              <a:ext uri="{FF2B5EF4-FFF2-40B4-BE49-F238E27FC236}">
                <a16:creationId xmlns:a16="http://schemas.microsoft.com/office/drawing/2014/main" id="{55962845-0408-49F9-8D6B-FB58D73CA72A}"/>
              </a:ext>
            </a:extLst>
          </p:cNvPr>
          <p:cNvSpPr>
            <a:spLocks noChangeAspect="1"/>
          </p:cNvSpPr>
          <p:nvPr/>
        </p:nvSpPr>
        <p:spPr>
          <a:xfrm>
            <a:off x="5463667" y="4063087"/>
            <a:ext cx="161925" cy="164592"/>
          </a:xfrm>
          <a:prstGeom prst="ellipse">
            <a:avLst/>
          </a:prstGeom>
          <a:ln w="28575">
            <a:solidFill>
              <a:srgbClr val="FF0000"/>
            </a:solidFill>
          </a:ln>
        </p:spPr>
        <p:txBody>
          <a:bodyPr rtlCol="0" anchor="ctr"/>
          <a:lstStyle/>
          <a:p>
            <a:pPr algn="ctr"/>
            <a:endParaRPr lang="en-US"/>
          </a:p>
        </p:txBody>
      </p:sp>
      <p:sp>
        <p:nvSpPr>
          <p:cNvPr id="891" name="Oval 890">
            <a:extLst>
              <a:ext uri="{FF2B5EF4-FFF2-40B4-BE49-F238E27FC236}">
                <a16:creationId xmlns:a16="http://schemas.microsoft.com/office/drawing/2014/main" id="{A12F5FC8-24AD-49DC-A46C-1BC9E12F3F0B}"/>
              </a:ext>
            </a:extLst>
          </p:cNvPr>
          <p:cNvSpPr>
            <a:spLocks noChangeAspect="1"/>
          </p:cNvSpPr>
          <p:nvPr/>
        </p:nvSpPr>
        <p:spPr>
          <a:xfrm>
            <a:off x="5952363" y="4063087"/>
            <a:ext cx="161925" cy="164592"/>
          </a:xfrm>
          <a:prstGeom prst="ellipse">
            <a:avLst/>
          </a:prstGeom>
          <a:ln w="28575">
            <a:solidFill>
              <a:srgbClr val="FF0000"/>
            </a:solidFill>
          </a:ln>
        </p:spPr>
        <p:txBody>
          <a:bodyPr rtlCol="0" anchor="ctr"/>
          <a:lstStyle/>
          <a:p>
            <a:pPr algn="ctr"/>
            <a:endParaRPr lang="en-US"/>
          </a:p>
        </p:txBody>
      </p:sp>
      <p:sp>
        <p:nvSpPr>
          <p:cNvPr id="909" name="Oval 908">
            <a:extLst>
              <a:ext uri="{FF2B5EF4-FFF2-40B4-BE49-F238E27FC236}">
                <a16:creationId xmlns:a16="http://schemas.microsoft.com/office/drawing/2014/main" id="{07AD3F69-FCEA-4307-88FD-CBF6EB41ED3D}"/>
              </a:ext>
            </a:extLst>
          </p:cNvPr>
          <p:cNvSpPr>
            <a:spLocks noChangeAspect="1"/>
          </p:cNvSpPr>
          <p:nvPr/>
        </p:nvSpPr>
        <p:spPr>
          <a:xfrm>
            <a:off x="6441059" y="4063087"/>
            <a:ext cx="161925" cy="164592"/>
          </a:xfrm>
          <a:prstGeom prst="ellipse">
            <a:avLst/>
          </a:prstGeom>
          <a:ln w="28575">
            <a:solidFill>
              <a:srgbClr val="FF0000"/>
            </a:solidFill>
          </a:ln>
        </p:spPr>
        <p:txBody>
          <a:bodyPr rtlCol="0" anchor="ctr"/>
          <a:lstStyle/>
          <a:p>
            <a:pPr algn="ctr"/>
            <a:endParaRPr lang="en-US"/>
          </a:p>
        </p:txBody>
      </p:sp>
      <p:sp>
        <p:nvSpPr>
          <p:cNvPr id="913" name="Oval 912">
            <a:extLst>
              <a:ext uri="{FF2B5EF4-FFF2-40B4-BE49-F238E27FC236}">
                <a16:creationId xmlns:a16="http://schemas.microsoft.com/office/drawing/2014/main" id="{B291D46D-EC36-4E6A-A549-8C4585DA4AB9}"/>
              </a:ext>
            </a:extLst>
          </p:cNvPr>
          <p:cNvSpPr>
            <a:spLocks noChangeAspect="1"/>
          </p:cNvSpPr>
          <p:nvPr/>
        </p:nvSpPr>
        <p:spPr>
          <a:xfrm>
            <a:off x="7418451" y="4063087"/>
            <a:ext cx="161925" cy="164592"/>
          </a:xfrm>
          <a:prstGeom prst="ellipse">
            <a:avLst/>
          </a:prstGeom>
          <a:ln w="28575">
            <a:solidFill>
              <a:srgbClr val="FF0000"/>
            </a:solidFill>
          </a:ln>
        </p:spPr>
        <p:txBody>
          <a:bodyPr rtlCol="0" anchor="ctr"/>
          <a:lstStyle/>
          <a:p>
            <a:pPr algn="ctr"/>
            <a:endParaRPr lang="en-US"/>
          </a:p>
        </p:txBody>
      </p:sp>
      <p:sp>
        <p:nvSpPr>
          <p:cNvPr id="931" name="Oval 930">
            <a:extLst>
              <a:ext uri="{FF2B5EF4-FFF2-40B4-BE49-F238E27FC236}">
                <a16:creationId xmlns:a16="http://schemas.microsoft.com/office/drawing/2014/main" id="{BD8D7BAB-31EB-4E64-851C-B5BC2E6CA194}"/>
              </a:ext>
            </a:extLst>
          </p:cNvPr>
          <p:cNvSpPr>
            <a:spLocks noChangeAspect="1"/>
          </p:cNvSpPr>
          <p:nvPr/>
        </p:nvSpPr>
        <p:spPr>
          <a:xfrm>
            <a:off x="7907147" y="4063087"/>
            <a:ext cx="161925" cy="164592"/>
          </a:xfrm>
          <a:prstGeom prst="ellipse">
            <a:avLst/>
          </a:prstGeom>
          <a:ln w="28575">
            <a:solidFill>
              <a:srgbClr val="FF0000"/>
            </a:solidFill>
          </a:ln>
        </p:spPr>
        <p:txBody>
          <a:bodyPr rtlCol="0" anchor="ctr"/>
          <a:lstStyle/>
          <a:p>
            <a:pPr algn="ctr"/>
            <a:endParaRPr lang="en-US"/>
          </a:p>
        </p:txBody>
      </p:sp>
      <p:sp>
        <p:nvSpPr>
          <p:cNvPr id="935" name="Oval 934">
            <a:extLst>
              <a:ext uri="{FF2B5EF4-FFF2-40B4-BE49-F238E27FC236}">
                <a16:creationId xmlns:a16="http://schemas.microsoft.com/office/drawing/2014/main" id="{D73D5AEC-2629-4D16-A8A1-89CFB472521F}"/>
              </a:ext>
            </a:extLst>
          </p:cNvPr>
          <p:cNvSpPr>
            <a:spLocks noChangeAspect="1"/>
          </p:cNvSpPr>
          <p:nvPr/>
        </p:nvSpPr>
        <p:spPr>
          <a:xfrm>
            <a:off x="6929755" y="4063087"/>
            <a:ext cx="161925" cy="164592"/>
          </a:xfrm>
          <a:prstGeom prst="ellipse">
            <a:avLst/>
          </a:prstGeom>
          <a:ln w="28575">
            <a:solidFill>
              <a:srgbClr val="FF0000"/>
            </a:solidFill>
          </a:ln>
        </p:spPr>
        <p:txBody>
          <a:bodyPr rtlCol="0" anchor="ctr"/>
          <a:lstStyle/>
          <a:p>
            <a:pPr algn="ctr"/>
            <a:endParaRPr lang="en-US"/>
          </a:p>
        </p:txBody>
      </p:sp>
      <p:sp>
        <p:nvSpPr>
          <p:cNvPr id="938" name="Oval 937">
            <a:extLst>
              <a:ext uri="{FF2B5EF4-FFF2-40B4-BE49-F238E27FC236}">
                <a16:creationId xmlns:a16="http://schemas.microsoft.com/office/drawing/2014/main" id="{47251B36-6482-45C1-828C-E98567D440CC}"/>
              </a:ext>
            </a:extLst>
          </p:cNvPr>
          <p:cNvSpPr>
            <a:spLocks noChangeAspect="1"/>
          </p:cNvSpPr>
          <p:nvPr/>
        </p:nvSpPr>
        <p:spPr>
          <a:xfrm>
            <a:off x="1554099" y="4305753"/>
            <a:ext cx="161925" cy="164592"/>
          </a:xfrm>
          <a:prstGeom prst="ellipse">
            <a:avLst/>
          </a:prstGeom>
          <a:ln w="28575">
            <a:solidFill>
              <a:srgbClr val="FF0000"/>
            </a:solidFill>
          </a:ln>
        </p:spPr>
        <p:txBody>
          <a:bodyPr rtlCol="0" anchor="ctr"/>
          <a:lstStyle/>
          <a:p>
            <a:pPr algn="ctr"/>
            <a:endParaRPr lang="en-US"/>
          </a:p>
        </p:txBody>
      </p:sp>
      <p:sp>
        <p:nvSpPr>
          <p:cNvPr id="943" name="Oval 942">
            <a:extLst>
              <a:ext uri="{FF2B5EF4-FFF2-40B4-BE49-F238E27FC236}">
                <a16:creationId xmlns:a16="http://schemas.microsoft.com/office/drawing/2014/main" id="{44202B12-8F11-4899-BAF8-8DF31F7F6965}"/>
              </a:ext>
            </a:extLst>
          </p:cNvPr>
          <p:cNvSpPr>
            <a:spLocks noChangeAspect="1"/>
          </p:cNvSpPr>
          <p:nvPr/>
        </p:nvSpPr>
        <p:spPr>
          <a:xfrm>
            <a:off x="821055" y="4305753"/>
            <a:ext cx="161925" cy="164592"/>
          </a:xfrm>
          <a:prstGeom prst="ellipse">
            <a:avLst/>
          </a:prstGeom>
          <a:ln w="28575">
            <a:solidFill>
              <a:srgbClr val="FF0000"/>
            </a:solidFill>
          </a:ln>
        </p:spPr>
        <p:txBody>
          <a:bodyPr rtlCol="0" anchor="ctr"/>
          <a:lstStyle/>
          <a:p>
            <a:pPr algn="ctr"/>
            <a:endParaRPr lang="en-US"/>
          </a:p>
        </p:txBody>
      </p:sp>
      <p:sp>
        <p:nvSpPr>
          <p:cNvPr id="946" name="Oval 945">
            <a:extLst>
              <a:ext uri="{FF2B5EF4-FFF2-40B4-BE49-F238E27FC236}">
                <a16:creationId xmlns:a16="http://schemas.microsoft.com/office/drawing/2014/main" id="{C7E69201-42A0-4BFA-BACC-B4A2C6997E6F}"/>
              </a:ext>
            </a:extLst>
          </p:cNvPr>
          <p:cNvSpPr>
            <a:spLocks noChangeAspect="1"/>
          </p:cNvSpPr>
          <p:nvPr/>
        </p:nvSpPr>
        <p:spPr>
          <a:xfrm>
            <a:off x="3508883" y="4305753"/>
            <a:ext cx="161925" cy="164592"/>
          </a:xfrm>
          <a:prstGeom prst="ellipse">
            <a:avLst/>
          </a:prstGeom>
          <a:ln w="28575">
            <a:solidFill>
              <a:srgbClr val="FF0000"/>
            </a:solidFill>
          </a:ln>
        </p:spPr>
        <p:txBody>
          <a:bodyPr rtlCol="0" anchor="ctr"/>
          <a:lstStyle/>
          <a:p>
            <a:pPr algn="ctr"/>
            <a:endParaRPr lang="en-US"/>
          </a:p>
        </p:txBody>
      </p:sp>
      <p:sp>
        <p:nvSpPr>
          <p:cNvPr id="947" name="Oval 946">
            <a:extLst>
              <a:ext uri="{FF2B5EF4-FFF2-40B4-BE49-F238E27FC236}">
                <a16:creationId xmlns:a16="http://schemas.microsoft.com/office/drawing/2014/main" id="{A92CBD13-4C45-4A58-818E-7B88395499CB}"/>
              </a:ext>
            </a:extLst>
          </p:cNvPr>
          <p:cNvSpPr>
            <a:spLocks noChangeAspect="1"/>
          </p:cNvSpPr>
          <p:nvPr/>
        </p:nvSpPr>
        <p:spPr>
          <a:xfrm>
            <a:off x="3753231" y="4305753"/>
            <a:ext cx="161925" cy="164592"/>
          </a:xfrm>
          <a:prstGeom prst="ellipse">
            <a:avLst/>
          </a:prstGeom>
          <a:ln w="28575">
            <a:solidFill>
              <a:srgbClr val="FF0000"/>
            </a:solidFill>
          </a:ln>
        </p:spPr>
        <p:txBody>
          <a:bodyPr rtlCol="0" anchor="ctr"/>
          <a:lstStyle/>
          <a:p>
            <a:pPr algn="ctr"/>
            <a:endParaRPr lang="en-US"/>
          </a:p>
        </p:txBody>
      </p:sp>
      <p:sp>
        <p:nvSpPr>
          <p:cNvPr id="948" name="Oval 947">
            <a:extLst>
              <a:ext uri="{FF2B5EF4-FFF2-40B4-BE49-F238E27FC236}">
                <a16:creationId xmlns:a16="http://schemas.microsoft.com/office/drawing/2014/main" id="{78B9DD2B-E56B-4E5B-B760-A998C5AA0145}"/>
              </a:ext>
            </a:extLst>
          </p:cNvPr>
          <p:cNvSpPr>
            <a:spLocks noChangeAspect="1"/>
          </p:cNvSpPr>
          <p:nvPr/>
        </p:nvSpPr>
        <p:spPr>
          <a:xfrm>
            <a:off x="3997579" y="4305753"/>
            <a:ext cx="161925" cy="164592"/>
          </a:xfrm>
          <a:prstGeom prst="ellipse">
            <a:avLst/>
          </a:prstGeom>
          <a:ln w="28575">
            <a:solidFill>
              <a:srgbClr val="FF0000"/>
            </a:solidFill>
          </a:ln>
        </p:spPr>
        <p:txBody>
          <a:bodyPr rtlCol="0" anchor="ctr"/>
          <a:lstStyle/>
          <a:p>
            <a:pPr algn="ctr"/>
            <a:endParaRPr lang="en-US"/>
          </a:p>
        </p:txBody>
      </p:sp>
      <p:sp>
        <p:nvSpPr>
          <p:cNvPr id="951" name="Oval 950">
            <a:extLst>
              <a:ext uri="{FF2B5EF4-FFF2-40B4-BE49-F238E27FC236}">
                <a16:creationId xmlns:a16="http://schemas.microsoft.com/office/drawing/2014/main" id="{E937C818-1A50-4482-84A8-D56F2E087B99}"/>
              </a:ext>
            </a:extLst>
          </p:cNvPr>
          <p:cNvSpPr>
            <a:spLocks noChangeAspect="1"/>
          </p:cNvSpPr>
          <p:nvPr/>
        </p:nvSpPr>
        <p:spPr>
          <a:xfrm>
            <a:off x="2775839" y="4305753"/>
            <a:ext cx="161925" cy="164592"/>
          </a:xfrm>
          <a:prstGeom prst="ellipse">
            <a:avLst/>
          </a:prstGeom>
          <a:ln w="28575">
            <a:solidFill>
              <a:srgbClr val="FF0000"/>
            </a:solidFill>
          </a:ln>
        </p:spPr>
        <p:txBody>
          <a:bodyPr rtlCol="0" anchor="ctr"/>
          <a:lstStyle/>
          <a:p>
            <a:pPr algn="ctr"/>
            <a:endParaRPr lang="en-US"/>
          </a:p>
        </p:txBody>
      </p:sp>
      <p:sp>
        <p:nvSpPr>
          <p:cNvPr id="952" name="Oval 951">
            <a:extLst>
              <a:ext uri="{FF2B5EF4-FFF2-40B4-BE49-F238E27FC236}">
                <a16:creationId xmlns:a16="http://schemas.microsoft.com/office/drawing/2014/main" id="{48F65500-F98E-4E77-899E-6B0D46C385C6}"/>
              </a:ext>
            </a:extLst>
          </p:cNvPr>
          <p:cNvSpPr>
            <a:spLocks noChangeAspect="1"/>
          </p:cNvSpPr>
          <p:nvPr/>
        </p:nvSpPr>
        <p:spPr>
          <a:xfrm>
            <a:off x="3020187" y="4305753"/>
            <a:ext cx="161925" cy="164592"/>
          </a:xfrm>
          <a:prstGeom prst="ellipse">
            <a:avLst/>
          </a:prstGeom>
          <a:ln w="28575">
            <a:solidFill>
              <a:srgbClr val="FF0000"/>
            </a:solidFill>
          </a:ln>
        </p:spPr>
        <p:txBody>
          <a:bodyPr rtlCol="0" anchor="ctr"/>
          <a:lstStyle/>
          <a:p>
            <a:pPr algn="ctr"/>
            <a:endParaRPr lang="en-US"/>
          </a:p>
        </p:txBody>
      </p:sp>
      <p:sp>
        <p:nvSpPr>
          <p:cNvPr id="953" name="Oval 952">
            <a:extLst>
              <a:ext uri="{FF2B5EF4-FFF2-40B4-BE49-F238E27FC236}">
                <a16:creationId xmlns:a16="http://schemas.microsoft.com/office/drawing/2014/main" id="{6EC3A5E4-1E49-45CB-BE24-FADA04D0C9A5}"/>
              </a:ext>
            </a:extLst>
          </p:cNvPr>
          <p:cNvSpPr>
            <a:spLocks noChangeAspect="1"/>
          </p:cNvSpPr>
          <p:nvPr/>
        </p:nvSpPr>
        <p:spPr>
          <a:xfrm>
            <a:off x="3264535" y="4305753"/>
            <a:ext cx="161925" cy="164592"/>
          </a:xfrm>
          <a:prstGeom prst="ellipse">
            <a:avLst/>
          </a:prstGeom>
          <a:ln w="28575">
            <a:solidFill>
              <a:srgbClr val="FF0000"/>
            </a:solidFill>
          </a:ln>
        </p:spPr>
        <p:txBody>
          <a:bodyPr rtlCol="0" anchor="ctr"/>
          <a:lstStyle/>
          <a:p>
            <a:pPr algn="ctr"/>
            <a:endParaRPr lang="en-US"/>
          </a:p>
        </p:txBody>
      </p:sp>
      <p:sp>
        <p:nvSpPr>
          <p:cNvPr id="954" name="Oval 953">
            <a:extLst>
              <a:ext uri="{FF2B5EF4-FFF2-40B4-BE49-F238E27FC236}">
                <a16:creationId xmlns:a16="http://schemas.microsoft.com/office/drawing/2014/main" id="{9B11768B-52A5-407C-B26A-1CE393C4A11D}"/>
              </a:ext>
            </a:extLst>
          </p:cNvPr>
          <p:cNvSpPr>
            <a:spLocks noChangeAspect="1"/>
          </p:cNvSpPr>
          <p:nvPr/>
        </p:nvSpPr>
        <p:spPr>
          <a:xfrm>
            <a:off x="5463667" y="4305753"/>
            <a:ext cx="161925" cy="164592"/>
          </a:xfrm>
          <a:prstGeom prst="ellipse">
            <a:avLst/>
          </a:prstGeom>
          <a:ln w="28575">
            <a:solidFill>
              <a:srgbClr val="FF0000"/>
            </a:solidFill>
          </a:ln>
        </p:spPr>
        <p:txBody>
          <a:bodyPr rtlCol="0" anchor="ctr"/>
          <a:lstStyle/>
          <a:p>
            <a:pPr algn="ctr"/>
            <a:endParaRPr lang="en-US"/>
          </a:p>
        </p:txBody>
      </p:sp>
      <p:sp>
        <p:nvSpPr>
          <p:cNvPr id="955" name="Oval 954">
            <a:extLst>
              <a:ext uri="{FF2B5EF4-FFF2-40B4-BE49-F238E27FC236}">
                <a16:creationId xmlns:a16="http://schemas.microsoft.com/office/drawing/2014/main" id="{C9535BC8-4845-4CF5-BF51-5E1D273FF9B9}"/>
              </a:ext>
            </a:extLst>
          </p:cNvPr>
          <p:cNvSpPr>
            <a:spLocks noChangeAspect="1"/>
          </p:cNvSpPr>
          <p:nvPr/>
        </p:nvSpPr>
        <p:spPr>
          <a:xfrm>
            <a:off x="5708015" y="4305753"/>
            <a:ext cx="161925" cy="164592"/>
          </a:xfrm>
          <a:prstGeom prst="ellipse">
            <a:avLst/>
          </a:prstGeom>
          <a:ln w="28575">
            <a:solidFill>
              <a:srgbClr val="FF0000"/>
            </a:solidFill>
          </a:ln>
        </p:spPr>
        <p:txBody>
          <a:bodyPr rtlCol="0" anchor="ctr"/>
          <a:lstStyle/>
          <a:p>
            <a:pPr algn="ctr"/>
            <a:endParaRPr lang="en-US"/>
          </a:p>
        </p:txBody>
      </p:sp>
      <p:sp>
        <p:nvSpPr>
          <p:cNvPr id="956" name="Oval 955">
            <a:extLst>
              <a:ext uri="{FF2B5EF4-FFF2-40B4-BE49-F238E27FC236}">
                <a16:creationId xmlns:a16="http://schemas.microsoft.com/office/drawing/2014/main" id="{6755A63B-8A85-4F6B-8EA7-E10E52EC7FA0}"/>
              </a:ext>
            </a:extLst>
          </p:cNvPr>
          <p:cNvSpPr>
            <a:spLocks noChangeAspect="1"/>
          </p:cNvSpPr>
          <p:nvPr/>
        </p:nvSpPr>
        <p:spPr>
          <a:xfrm>
            <a:off x="5952363" y="4305753"/>
            <a:ext cx="161925" cy="164592"/>
          </a:xfrm>
          <a:prstGeom prst="ellipse">
            <a:avLst/>
          </a:prstGeom>
          <a:ln w="28575">
            <a:solidFill>
              <a:srgbClr val="FF0000"/>
            </a:solidFill>
          </a:ln>
        </p:spPr>
        <p:txBody>
          <a:bodyPr rtlCol="0" anchor="ctr"/>
          <a:lstStyle/>
          <a:p>
            <a:pPr algn="ctr"/>
            <a:endParaRPr lang="en-US"/>
          </a:p>
        </p:txBody>
      </p:sp>
      <p:sp>
        <p:nvSpPr>
          <p:cNvPr id="957" name="Oval 956">
            <a:extLst>
              <a:ext uri="{FF2B5EF4-FFF2-40B4-BE49-F238E27FC236}">
                <a16:creationId xmlns:a16="http://schemas.microsoft.com/office/drawing/2014/main" id="{A96BCCFA-C7B2-422B-816D-ED4ABACD896E}"/>
              </a:ext>
            </a:extLst>
          </p:cNvPr>
          <p:cNvSpPr>
            <a:spLocks noChangeAspect="1"/>
          </p:cNvSpPr>
          <p:nvPr/>
        </p:nvSpPr>
        <p:spPr>
          <a:xfrm>
            <a:off x="6196711" y="4305753"/>
            <a:ext cx="161925" cy="164592"/>
          </a:xfrm>
          <a:prstGeom prst="ellipse">
            <a:avLst/>
          </a:prstGeom>
          <a:ln w="28575">
            <a:solidFill>
              <a:srgbClr val="FF0000"/>
            </a:solidFill>
          </a:ln>
        </p:spPr>
        <p:txBody>
          <a:bodyPr rtlCol="0" anchor="ctr"/>
          <a:lstStyle/>
          <a:p>
            <a:pPr algn="ctr"/>
            <a:endParaRPr lang="en-US"/>
          </a:p>
        </p:txBody>
      </p:sp>
      <p:sp>
        <p:nvSpPr>
          <p:cNvPr id="961" name="Oval 960">
            <a:extLst>
              <a:ext uri="{FF2B5EF4-FFF2-40B4-BE49-F238E27FC236}">
                <a16:creationId xmlns:a16="http://schemas.microsoft.com/office/drawing/2014/main" id="{696571E6-927D-4625-9360-689E8F10D957}"/>
              </a:ext>
            </a:extLst>
          </p:cNvPr>
          <p:cNvSpPr>
            <a:spLocks noChangeAspect="1"/>
          </p:cNvSpPr>
          <p:nvPr/>
        </p:nvSpPr>
        <p:spPr>
          <a:xfrm>
            <a:off x="5219319" y="4305753"/>
            <a:ext cx="161925" cy="164592"/>
          </a:xfrm>
          <a:prstGeom prst="ellipse">
            <a:avLst/>
          </a:prstGeom>
          <a:ln w="28575">
            <a:solidFill>
              <a:srgbClr val="FF0000"/>
            </a:solidFill>
          </a:ln>
        </p:spPr>
        <p:txBody>
          <a:bodyPr rtlCol="0" anchor="ctr"/>
          <a:lstStyle/>
          <a:p>
            <a:pPr algn="ctr"/>
            <a:endParaRPr lang="en-US"/>
          </a:p>
        </p:txBody>
      </p:sp>
      <p:sp>
        <p:nvSpPr>
          <p:cNvPr id="962" name="Oval 961">
            <a:extLst>
              <a:ext uri="{FF2B5EF4-FFF2-40B4-BE49-F238E27FC236}">
                <a16:creationId xmlns:a16="http://schemas.microsoft.com/office/drawing/2014/main" id="{12CBFB90-4689-4DEE-8993-AE986AD90D67}"/>
              </a:ext>
            </a:extLst>
          </p:cNvPr>
          <p:cNvSpPr>
            <a:spLocks noChangeAspect="1"/>
          </p:cNvSpPr>
          <p:nvPr/>
        </p:nvSpPr>
        <p:spPr>
          <a:xfrm>
            <a:off x="7418451" y="4305753"/>
            <a:ext cx="161925" cy="164592"/>
          </a:xfrm>
          <a:prstGeom prst="ellipse">
            <a:avLst/>
          </a:prstGeom>
          <a:ln w="28575">
            <a:solidFill>
              <a:srgbClr val="FF0000"/>
            </a:solidFill>
          </a:ln>
        </p:spPr>
        <p:txBody>
          <a:bodyPr rtlCol="0" anchor="ctr"/>
          <a:lstStyle/>
          <a:p>
            <a:pPr algn="ctr"/>
            <a:endParaRPr lang="en-US"/>
          </a:p>
        </p:txBody>
      </p:sp>
      <p:sp>
        <p:nvSpPr>
          <p:cNvPr id="980" name="Oval 979">
            <a:extLst>
              <a:ext uri="{FF2B5EF4-FFF2-40B4-BE49-F238E27FC236}">
                <a16:creationId xmlns:a16="http://schemas.microsoft.com/office/drawing/2014/main" id="{F4741AC5-4E55-4E5A-B7A0-0853478C1E45}"/>
              </a:ext>
            </a:extLst>
          </p:cNvPr>
          <p:cNvSpPr>
            <a:spLocks noChangeAspect="1"/>
          </p:cNvSpPr>
          <p:nvPr/>
        </p:nvSpPr>
        <p:spPr>
          <a:xfrm>
            <a:off x="8151495" y="4305753"/>
            <a:ext cx="161925" cy="164592"/>
          </a:xfrm>
          <a:prstGeom prst="ellipse">
            <a:avLst/>
          </a:prstGeom>
          <a:ln w="28575">
            <a:solidFill>
              <a:srgbClr val="FF0000"/>
            </a:solidFill>
          </a:ln>
        </p:spPr>
        <p:txBody>
          <a:bodyPr rtlCol="0" anchor="ctr"/>
          <a:lstStyle/>
          <a:p>
            <a:pPr algn="ctr"/>
            <a:endParaRPr lang="en-US"/>
          </a:p>
        </p:txBody>
      </p:sp>
      <p:sp>
        <p:nvSpPr>
          <p:cNvPr id="1001" name="Oval 1000">
            <a:extLst>
              <a:ext uri="{FF2B5EF4-FFF2-40B4-BE49-F238E27FC236}">
                <a16:creationId xmlns:a16="http://schemas.microsoft.com/office/drawing/2014/main" id="{13F9C47D-C836-4972-B4AC-25A948DC9040}"/>
              </a:ext>
            </a:extLst>
          </p:cNvPr>
          <p:cNvSpPr>
            <a:spLocks noChangeAspect="1"/>
          </p:cNvSpPr>
          <p:nvPr/>
        </p:nvSpPr>
        <p:spPr>
          <a:xfrm>
            <a:off x="1554099" y="4548419"/>
            <a:ext cx="161925" cy="164592"/>
          </a:xfrm>
          <a:prstGeom prst="ellipse">
            <a:avLst/>
          </a:prstGeom>
          <a:ln w="28575">
            <a:solidFill>
              <a:srgbClr val="FF0000"/>
            </a:solidFill>
          </a:ln>
        </p:spPr>
        <p:txBody>
          <a:bodyPr rtlCol="0" anchor="ctr"/>
          <a:lstStyle/>
          <a:p>
            <a:pPr algn="ctr"/>
            <a:endParaRPr lang="en-US"/>
          </a:p>
        </p:txBody>
      </p:sp>
      <p:sp>
        <p:nvSpPr>
          <p:cNvPr id="1002" name="Oval 1001">
            <a:extLst>
              <a:ext uri="{FF2B5EF4-FFF2-40B4-BE49-F238E27FC236}">
                <a16:creationId xmlns:a16="http://schemas.microsoft.com/office/drawing/2014/main" id="{9943EB25-EACF-43A9-8202-CAC7F313F893}"/>
              </a:ext>
            </a:extLst>
          </p:cNvPr>
          <p:cNvSpPr>
            <a:spLocks noChangeAspect="1"/>
          </p:cNvSpPr>
          <p:nvPr/>
        </p:nvSpPr>
        <p:spPr>
          <a:xfrm>
            <a:off x="1798447" y="4548419"/>
            <a:ext cx="161925" cy="164592"/>
          </a:xfrm>
          <a:prstGeom prst="ellipse">
            <a:avLst/>
          </a:prstGeom>
          <a:ln w="28575">
            <a:solidFill>
              <a:srgbClr val="FF0000"/>
            </a:solidFill>
          </a:ln>
        </p:spPr>
        <p:txBody>
          <a:bodyPr rtlCol="0" anchor="ctr"/>
          <a:lstStyle/>
          <a:p>
            <a:pPr algn="ctr"/>
            <a:endParaRPr lang="en-US"/>
          </a:p>
        </p:txBody>
      </p:sp>
      <p:sp>
        <p:nvSpPr>
          <p:cNvPr id="1003" name="Oval 1002">
            <a:extLst>
              <a:ext uri="{FF2B5EF4-FFF2-40B4-BE49-F238E27FC236}">
                <a16:creationId xmlns:a16="http://schemas.microsoft.com/office/drawing/2014/main" id="{04418AD9-A402-4976-859C-C1B0E59C782A}"/>
              </a:ext>
            </a:extLst>
          </p:cNvPr>
          <p:cNvSpPr>
            <a:spLocks noChangeAspect="1"/>
          </p:cNvSpPr>
          <p:nvPr/>
        </p:nvSpPr>
        <p:spPr>
          <a:xfrm>
            <a:off x="2042795" y="4548419"/>
            <a:ext cx="161925" cy="164592"/>
          </a:xfrm>
          <a:prstGeom prst="ellipse">
            <a:avLst/>
          </a:prstGeom>
          <a:ln w="28575">
            <a:solidFill>
              <a:srgbClr val="FF0000"/>
            </a:solidFill>
          </a:ln>
        </p:spPr>
        <p:txBody>
          <a:bodyPr rtlCol="0" anchor="ctr"/>
          <a:lstStyle/>
          <a:p>
            <a:pPr algn="ctr"/>
            <a:endParaRPr lang="en-US"/>
          </a:p>
        </p:txBody>
      </p:sp>
      <p:sp>
        <p:nvSpPr>
          <p:cNvPr id="1004" name="Oval 1003">
            <a:extLst>
              <a:ext uri="{FF2B5EF4-FFF2-40B4-BE49-F238E27FC236}">
                <a16:creationId xmlns:a16="http://schemas.microsoft.com/office/drawing/2014/main" id="{79E1D3DB-4829-4B8A-8C69-6F27A156EA84}"/>
              </a:ext>
            </a:extLst>
          </p:cNvPr>
          <p:cNvSpPr>
            <a:spLocks noChangeAspect="1"/>
          </p:cNvSpPr>
          <p:nvPr/>
        </p:nvSpPr>
        <p:spPr>
          <a:xfrm>
            <a:off x="2287143" y="4548419"/>
            <a:ext cx="161925" cy="164592"/>
          </a:xfrm>
          <a:prstGeom prst="ellipse">
            <a:avLst/>
          </a:prstGeom>
          <a:ln w="28575">
            <a:solidFill>
              <a:srgbClr val="FF0000"/>
            </a:solidFill>
          </a:ln>
        </p:spPr>
        <p:txBody>
          <a:bodyPr rtlCol="0" anchor="ctr"/>
          <a:lstStyle/>
          <a:p>
            <a:pPr algn="ctr"/>
            <a:endParaRPr lang="en-US"/>
          </a:p>
        </p:txBody>
      </p:sp>
      <p:sp>
        <p:nvSpPr>
          <p:cNvPr id="1022" name="Oval 1021">
            <a:extLst>
              <a:ext uri="{FF2B5EF4-FFF2-40B4-BE49-F238E27FC236}">
                <a16:creationId xmlns:a16="http://schemas.microsoft.com/office/drawing/2014/main" id="{08DF9009-44A9-49FB-90C4-0070E383082E}"/>
              </a:ext>
            </a:extLst>
          </p:cNvPr>
          <p:cNvSpPr>
            <a:spLocks noChangeAspect="1"/>
          </p:cNvSpPr>
          <p:nvPr/>
        </p:nvSpPr>
        <p:spPr>
          <a:xfrm>
            <a:off x="2531491" y="4548419"/>
            <a:ext cx="161925" cy="164592"/>
          </a:xfrm>
          <a:prstGeom prst="ellipse">
            <a:avLst/>
          </a:prstGeom>
          <a:ln w="28575">
            <a:solidFill>
              <a:srgbClr val="FF0000"/>
            </a:solidFill>
          </a:ln>
        </p:spPr>
        <p:txBody>
          <a:bodyPr rtlCol="0" anchor="ctr"/>
          <a:lstStyle/>
          <a:p>
            <a:pPr algn="ctr"/>
            <a:endParaRPr lang="en-US"/>
          </a:p>
        </p:txBody>
      </p:sp>
      <p:sp>
        <p:nvSpPr>
          <p:cNvPr id="1023" name="Oval 1022">
            <a:extLst>
              <a:ext uri="{FF2B5EF4-FFF2-40B4-BE49-F238E27FC236}">
                <a16:creationId xmlns:a16="http://schemas.microsoft.com/office/drawing/2014/main" id="{14071617-8187-44D2-B732-8AB44C410DB6}"/>
              </a:ext>
            </a:extLst>
          </p:cNvPr>
          <p:cNvSpPr>
            <a:spLocks noChangeAspect="1"/>
          </p:cNvSpPr>
          <p:nvPr/>
        </p:nvSpPr>
        <p:spPr>
          <a:xfrm>
            <a:off x="821055" y="4548419"/>
            <a:ext cx="161925" cy="164592"/>
          </a:xfrm>
          <a:prstGeom prst="ellipse">
            <a:avLst/>
          </a:prstGeom>
          <a:ln w="28575">
            <a:solidFill>
              <a:srgbClr val="FF0000"/>
            </a:solidFill>
          </a:ln>
        </p:spPr>
        <p:txBody>
          <a:bodyPr rtlCol="0" anchor="ctr"/>
          <a:lstStyle/>
          <a:p>
            <a:pPr algn="ctr"/>
            <a:endParaRPr lang="en-US"/>
          </a:p>
        </p:txBody>
      </p:sp>
      <p:sp>
        <p:nvSpPr>
          <p:cNvPr id="1024" name="Oval 1023">
            <a:extLst>
              <a:ext uri="{FF2B5EF4-FFF2-40B4-BE49-F238E27FC236}">
                <a16:creationId xmlns:a16="http://schemas.microsoft.com/office/drawing/2014/main" id="{381892DF-17AA-46AF-B3AB-F48F0C022D66}"/>
              </a:ext>
            </a:extLst>
          </p:cNvPr>
          <p:cNvSpPr>
            <a:spLocks noChangeAspect="1"/>
          </p:cNvSpPr>
          <p:nvPr/>
        </p:nvSpPr>
        <p:spPr>
          <a:xfrm>
            <a:off x="1065403" y="4548419"/>
            <a:ext cx="161925" cy="164592"/>
          </a:xfrm>
          <a:prstGeom prst="ellipse">
            <a:avLst/>
          </a:prstGeom>
          <a:ln w="28575">
            <a:solidFill>
              <a:srgbClr val="FF0000"/>
            </a:solidFill>
          </a:ln>
        </p:spPr>
        <p:txBody>
          <a:bodyPr rtlCol="0" anchor="ctr"/>
          <a:lstStyle/>
          <a:p>
            <a:pPr algn="ctr"/>
            <a:endParaRPr lang="en-US"/>
          </a:p>
        </p:txBody>
      </p:sp>
      <p:sp>
        <p:nvSpPr>
          <p:cNvPr id="1025" name="Oval 1024">
            <a:extLst>
              <a:ext uri="{FF2B5EF4-FFF2-40B4-BE49-F238E27FC236}">
                <a16:creationId xmlns:a16="http://schemas.microsoft.com/office/drawing/2014/main" id="{FE08A62C-83CE-4647-A37D-2032DFEDD07A}"/>
              </a:ext>
            </a:extLst>
          </p:cNvPr>
          <p:cNvSpPr>
            <a:spLocks noChangeAspect="1"/>
          </p:cNvSpPr>
          <p:nvPr/>
        </p:nvSpPr>
        <p:spPr>
          <a:xfrm>
            <a:off x="1309751" y="4548419"/>
            <a:ext cx="161925" cy="164592"/>
          </a:xfrm>
          <a:prstGeom prst="ellipse">
            <a:avLst/>
          </a:prstGeom>
          <a:ln w="28575">
            <a:solidFill>
              <a:srgbClr val="FF0000"/>
            </a:solidFill>
          </a:ln>
        </p:spPr>
        <p:txBody>
          <a:bodyPr rtlCol="0" anchor="ctr"/>
          <a:lstStyle/>
          <a:p>
            <a:pPr algn="ctr"/>
            <a:endParaRPr lang="en-US"/>
          </a:p>
        </p:txBody>
      </p:sp>
      <p:sp>
        <p:nvSpPr>
          <p:cNvPr id="1043" name="Oval 1042">
            <a:extLst>
              <a:ext uri="{FF2B5EF4-FFF2-40B4-BE49-F238E27FC236}">
                <a16:creationId xmlns:a16="http://schemas.microsoft.com/office/drawing/2014/main" id="{A7345E7F-854A-48C9-981B-F309664CA47E}"/>
              </a:ext>
            </a:extLst>
          </p:cNvPr>
          <p:cNvSpPr>
            <a:spLocks noChangeAspect="1"/>
          </p:cNvSpPr>
          <p:nvPr/>
        </p:nvSpPr>
        <p:spPr>
          <a:xfrm>
            <a:off x="3508883" y="4548419"/>
            <a:ext cx="161925" cy="164592"/>
          </a:xfrm>
          <a:prstGeom prst="ellipse">
            <a:avLst/>
          </a:prstGeom>
          <a:ln w="28575">
            <a:solidFill>
              <a:srgbClr val="FF0000"/>
            </a:solidFill>
          </a:ln>
        </p:spPr>
        <p:txBody>
          <a:bodyPr rtlCol="0" anchor="ctr"/>
          <a:lstStyle/>
          <a:p>
            <a:pPr algn="ctr"/>
            <a:endParaRPr lang="en-US"/>
          </a:p>
        </p:txBody>
      </p:sp>
      <p:sp>
        <p:nvSpPr>
          <p:cNvPr id="1044" name="Oval 1043">
            <a:extLst>
              <a:ext uri="{FF2B5EF4-FFF2-40B4-BE49-F238E27FC236}">
                <a16:creationId xmlns:a16="http://schemas.microsoft.com/office/drawing/2014/main" id="{766ACCBE-A8B6-47C6-BA3D-3E582E887E0D}"/>
              </a:ext>
            </a:extLst>
          </p:cNvPr>
          <p:cNvSpPr>
            <a:spLocks noChangeAspect="1"/>
          </p:cNvSpPr>
          <p:nvPr/>
        </p:nvSpPr>
        <p:spPr>
          <a:xfrm>
            <a:off x="3753231" y="4548419"/>
            <a:ext cx="161925" cy="164592"/>
          </a:xfrm>
          <a:prstGeom prst="ellipse">
            <a:avLst/>
          </a:prstGeom>
          <a:ln w="28575">
            <a:solidFill>
              <a:srgbClr val="FF0000"/>
            </a:solidFill>
          </a:ln>
        </p:spPr>
        <p:txBody>
          <a:bodyPr rtlCol="0" anchor="ctr"/>
          <a:lstStyle/>
          <a:p>
            <a:pPr algn="ctr"/>
            <a:endParaRPr lang="en-US"/>
          </a:p>
        </p:txBody>
      </p:sp>
      <p:sp>
        <p:nvSpPr>
          <p:cNvPr id="1045" name="Oval 1044">
            <a:extLst>
              <a:ext uri="{FF2B5EF4-FFF2-40B4-BE49-F238E27FC236}">
                <a16:creationId xmlns:a16="http://schemas.microsoft.com/office/drawing/2014/main" id="{C7E2CF24-974D-4546-89B0-13B8C2AEF7E1}"/>
              </a:ext>
            </a:extLst>
          </p:cNvPr>
          <p:cNvSpPr>
            <a:spLocks noChangeAspect="1"/>
          </p:cNvSpPr>
          <p:nvPr/>
        </p:nvSpPr>
        <p:spPr>
          <a:xfrm>
            <a:off x="3997579" y="4548419"/>
            <a:ext cx="161925" cy="164592"/>
          </a:xfrm>
          <a:prstGeom prst="ellipse">
            <a:avLst/>
          </a:prstGeom>
          <a:ln w="28575">
            <a:solidFill>
              <a:srgbClr val="FF0000"/>
            </a:solidFill>
          </a:ln>
        </p:spPr>
        <p:txBody>
          <a:bodyPr rtlCol="0" anchor="ctr"/>
          <a:lstStyle/>
          <a:p>
            <a:pPr algn="ctr"/>
            <a:endParaRPr lang="en-US"/>
          </a:p>
        </p:txBody>
      </p:sp>
      <p:sp>
        <p:nvSpPr>
          <p:cNvPr id="1065" name="Oval 1064">
            <a:extLst>
              <a:ext uri="{FF2B5EF4-FFF2-40B4-BE49-F238E27FC236}">
                <a16:creationId xmlns:a16="http://schemas.microsoft.com/office/drawing/2014/main" id="{118BDAA9-6AAF-42C4-8486-B6E50EB3AD9A}"/>
              </a:ext>
            </a:extLst>
          </p:cNvPr>
          <p:cNvSpPr>
            <a:spLocks noChangeAspect="1"/>
          </p:cNvSpPr>
          <p:nvPr/>
        </p:nvSpPr>
        <p:spPr>
          <a:xfrm>
            <a:off x="2775839" y="4548419"/>
            <a:ext cx="161925" cy="164592"/>
          </a:xfrm>
          <a:prstGeom prst="ellipse">
            <a:avLst/>
          </a:prstGeom>
          <a:ln w="28575">
            <a:solidFill>
              <a:srgbClr val="FF0000"/>
            </a:solidFill>
          </a:ln>
        </p:spPr>
        <p:txBody>
          <a:bodyPr rtlCol="0" anchor="ctr"/>
          <a:lstStyle/>
          <a:p>
            <a:pPr algn="ctr"/>
            <a:endParaRPr lang="en-US"/>
          </a:p>
        </p:txBody>
      </p:sp>
      <p:sp>
        <p:nvSpPr>
          <p:cNvPr id="1066" name="Oval 1065">
            <a:extLst>
              <a:ext uri="{FF2B5EF4-FFF2-40B4-BE49-F238E27FC236}">
                <a16:creationId xmlns:a16="http://schemas.microsoft.com/office/drawing/2014/main" id="{8BA01462-304C-4EA2-898F-BB3EF313F76A}"/>
              </a:ext>
            </a:extLst>
          </p:cNvPr>
          <p:cNvSpPr>
            <a:spLocks noChangeAspect="1"/>
          </p:cNvSpPr>
          <p:nvPr/>
        </p:nvSpPr>
        <p:spPr>
          <a:xfrm>
            <a:off x="3020187" y="4548419"/>
            <a:ext cx="161925" cy="164592"/>
          </a:xfrm>
          <a:prstGeom prst="ellipse">
            <a:avLst/>
          </a:prstGeom>
          <a:ln w="28575">
            <a:solidFill>
              <a:srgbClr val="FF0000"/>
            </a:solidFill>
          </a:ln>
        </p:spPr>
        <p:txBody>
          <a:bodyPr rtlCol="0" anchor="ctr"/>
          <a:lstStyle/>
          <a:p>
            <a:pPr algn="ctr"/>
            <a:endParaRPr lang="en-US"/>
          </a:p>
        </p:txBody>
      </p:sp>
      <p:sp>
        <p:nvSpPr>
          <p:cNvPr id="1085" name="Oval 1084">
            <a:extLst>
              <a:ext uri="{FF2B5EF4-FFF2-40B4-BE49-F238E27FC236}">
                <a16:creationId xmlns:a16="http://schemas.microsoft.com/office/drawing/2014/main" id="{97BB0CB6-06E0-4DD3-B7AC-98851B2314B3}"/>
              </a:ext>
            </a:extLst>
          </p:cNvPr>
          <p:cNvSpPr>
            <a:spLocks noChangeAspect="1"/>
          </p:cNvSpPr>
          <p:nvPr/>
        </p:nvSpPr>
        <p:spPr>
          <a:xfrm>
            <a:off x="3264535" y="4548419"/>
            <a:ext cx="161925" cy="164592"/>
          </a:xfrm>
          <a:prstGeom prst="ellipse">
            <a:avLst/>
          </a:prstGeom>
          <a:ln w="28575">
            <a:solidFill>
              <a:srgbClr val="FF0000"/>
            </a:solidFill>
          </a:ln>
        </p:spPr>
        <p:txBody>
          <a:bodyPr rtlCol="0" anchor="ctr"/>
          <a:lstStyle/>
          <a:p>
            <a:pPr algn="ctr"/>
            <a:endParaRPr lang="en-US"/>
          </a:p>
        </p:txBody>
      </p:sp>
      <p:sp>
        <p:nvSpPr>
          <p:cNvPr id="1086" name="Oval 1085">
            <a:extLst>
              <a:ext uri="{FF2B5EF4-FFF2-40B4-BE49-F238E27FC236}">
                <a16:creationId xmlns:a16="http://schemas.microsoft.com/office/drawing/2014/main" id="{E5D2ADF0-8D41-41E6-8359-16E693441266}"/>
              </a:ext>
            </a:extLst>
          </p:cNvPr>
          <p:cNvSpPr>
            <a:spLocks noChangeAspect="1"/>
          </p:cNvSpPr>
          <p:nvPr/>
        </p:nvSpPr>
        <p:spPr>
          <a:xfrm>
            <a:off x="5463667" y="4548419"/>
            <a:ext cx="161925" cy="164592"/>
          </a:xfrm>
          <a:prstGeom prst="ellipse">
            <a:avLst/>
          </a:prstGeom>
          <a:ln w="28575">
            <a:solidFill>
              <a:srgbClr val="FF0000"/>
            </a:solidFill>
          </a:ln>
        </p:spPr>
        <p:txBody>
          <a:bodyPr rtlCol="0" anchor="ctr"/>
          <a:lstStyle/>
          <a:p>
            <a:pPr algn="ctr"/>
            <a:endParaRPr lang="en-US"/>
          </a:p>
        </p:txBody>
      </p:sp>
      <p:sp>
        <p:nvSpPr>
          <p:cNvPr id="1087" name="Oval 1086">
            <a:extLst>
              <a:ext uri="{FF2B5EF4-FFF2-40B4-BE49-F238E27FC236}">
                <a16:creationId xmlns:a16="http://schemas.microsoft.com/office/drawing/2014/main" id="{892C4A7E-940C-4966-9180-1E3C9B855DAD}"/>
              </a:ext>
            </a:extLst>
          </p:cNvPr>
          <p:cNvSpPr>
            <a:spLocks noChangeAspect="1"/>
          </p:cNvSpPr>
          <p:nvPr/>
        </p:nvSpPr>
        <p:spPr>
          <a:xfrm>
            <a:off x="5708015" y="4548419"/>
            <a:ext cx="161925" cy="164592"/>
          </a:xfrm>
          <a:prstGeom prst="ellipse">
            <a:avLst/>
          </a:prstGeom>
          <a:ln w="28575">
            <a:solidFill>
              <a:srgbClr val="FF0000"/>
            </a:solidFill>
          </a:ln>
        </p:spPr>
        <p:txBody>
          <a:bodyPr rtlCol="0" anchor="ctr"/>
          <a:lstStyle/>
          <a:p>
            <a:pPr algn="ctr"/>
            <a:endParaRPr lang="en-US"/>
          </a:p>
        </p:txBody>
      </p:sp>
      <p:sp>
        <p:nvSpPr>
          <p:cNvPr id="1088" name="Oval 1087">
            <a:extLst>
              <a:ext uri="{FF2B5EF4-FFF2-40B4-BE49-F238E27FC236}">
                <a16:creationId xmlns:a16="http://schemas.microsoft.com/office/drawing/2014/main" id="{1901A153-78E2-4552-893F-B3E119A58D8C}"/>
              </a:ext>
            </a:extLst>
          </p:cNvPr>
          <p:cNvSpPr>
            <a:spLocks noChangeAspect="1"/>
          </p:cNvSpPr>
          <p:nvPr/>
        </p:nvSpPr>
        <p:spPr>
          <a:xfrm>
            <a:off x="5952363" y="4548419"/>
            <a:ext cx="161925" cy="164592"/>
          </a:xfrm>
          <a:prstGeom prst="ellipse">
            <a:avLst/>
          </a:prstGeom>
          <a:ln w="28575">
            <a:solidFill>
              <a:srgbClr val="FF0000"/>
            </a:solidFill>
          </a:ln>
        </p:spPr>
        <p:txBody>
          <a:bodyPr rtlCol="0" anchor="ctr"/>
          <a:lstStyle/>
          <a:p>
            <a:pPr algn="ctr"/>
            <a:endParaRPr lang="en-US"/>
          </a:p>
        </p:txBody>
      </p:sp>
      <p:sp>
        <p:nvSpPr>
          <p:cNvPr id="1089" name="Oval 1088">
            <a:extLst>
              <a:ext uri="{FF2B5EF4-FFF2-40B4-BE49-F238E27FC236}">
                <a16:creationId xmlns:a16="http://schemas.microsoft.com/office/drawing/2014/main" id="{4537266E-79CE-4E28-86F5-AF5BC9C94A5C}"/>
              </a:ext>
            </a:extLst>
          </p:cNvPr>
          <p:cNvSpPr>
            <a:spLocks noChangeAspect="1"/>
          </p:cNvSpPr>
          <p:nvPr/>
        </p:nvSpPr>
        <p:spPr>
          <a:xfrm>
            <a:off x="6196711" y="4548419"/>
            <a:ext cx="161925" cy="164592"/>
          </a:xfrm>
          <a:prstGeom prst="ellipse">
            <a:avLst/>
          </a:prstGeom>
          <a:ln w="28575">
            <a:solidFill>
              <a:srgbClr val="FF0000"/>
            </a:solidFill>
          </a:ln>
        </p:spPr>
        <p:txBody>
          <a:bodyPr rtlCol="0" anchor="ctr"/>
          <a:lstStyle/>
          <a:p>
            <a:pPr algn="ctr"/>
            <a:endParaRPr lang="en-US"/>
          </a:p>
        </p:txBody>
      </p:sp>
      <p:sp>
        <p:nvSpPr>
          <p:cNvPr id="1090" name="Oval 1089">
            <a:extLst>
              <a:ext uri="{FF2B5EF4-FFF2-40B4-BE49-F238E27FC236}">
                <a16:creationId xmlns:a16="http://schemas.microsoft.com/office/drawing/2014/main" id="{FC773E34-6770-4D5E-B467-9286D705B171}"/>
              </a:ext>
            </a:extLst>
          </p:cNvPr>
          <p:cNvSpPr>
            <a:spLocks noChangeAspect="1"/>
          </p:cNvSpPr>
          <p:nvPr/>
        </p:nvSpPr>
        <p:spPr>
          <a:xfrm>
            <a:off x="6441059" y="4548419"/>
            <a:ext cx="161925" cy="164592"/>
          </a:xfrm>
          <a:prstGeom prst="ellipse">
            <a:avLst/>
          </a:prstGeom>
          <a:ln w="28575">
            <a:solidFill>
              <a:srgbClr val="FF0000"/>
            </a:solidFill>
          </a:ln>
        </p:spPr>
        <p:txBody>
          <a:bodyPr rtlCol="0" anchor="ctr"/>
          <a:lstStyle/>
          <a:p>
            <a:pPr algn="ctr"/>
            <a:endParaRPr lang="en-US"/>
          </a:p>
        </p:txBody>
      </p:sp>
      <p:sp>
        <p:nvSpPr>
          <p:cNvPr id="1093" name="Oval 1092">
            <a:extLst>
              <a:ext uri="{FF2B5EF4-FFF2-40B4-BE49-F238E27FC236}">
                <a16:creationId xmlns:a16="http://schemas.microsoft.com/office/drawing/2014/main" id="{97D7BA19-ADF4-421D-A8A9-B958A6C0E629}"/>
              </a:ext>
            </a:extLst>
          </p:cNvPr>
          <p:cNvSpPr>
            <a:spLocks noChangeAspect="1"/>
          </p:cNvSpPr>
          <p:nvPr/>
        </p:nvSpPr>
        <p:spPr>
          <a:xfrm>
            <a:off x="5219319" y="4548419"/>
            <a:ext cx="161925" cy="164592"/>
          </a:xfrm>
          <a:prstGeom prst="ellipse">
            <a:avLst/>
          </a:prstGeom>
          <a:ln w="28575">
            <a:solidFill>
              <a:srgbClr val="FF0000"/>
            </a:solidFill>
          </a:ln>
        </p:spPr>
        <p:txBody>
          <a:bodyPr rtlCol="0" anchor="ctr"/>
          <a:lstStyle/>
          <a:p>
            <a:pPr algn="ctr"/>
            <a:endParaRPr lang="en-US"/>
          </a:p>
        </p:txBody>
      </p:sp>
      <p:sp>
        <p:nvSpPr>
          <p:cNvPr id="1094" name="Oval 1093">
            <a:extLst>
              <a:ext uri="{FF2B5EF4-FFF2-40B4-BE49-F238E27FC236}">
                <a16:creationId xmlns:a16="http://schemas.microsoft.com/office/drawing/2014/main" id="{4E768425-4B16-4C35-A287-D89B72F8A7E9}"/>
              </a:ext>
            </a:extLst>
          </p:cNvPr>
          <p:cNvSpPr>
            <a:spLocks noChangeAspect="1"/>
          </p:cNvSpPr>
          <p:nvPr/>
        </p:nvSpPr>
        <p:spPr>
          <a:xfrm>
            <a:off x="7418451" y="4548419"/>
            <a:ext cx="161925" cy="164592"/>
          </a:xfrm>
          <a:prstGeom prst="ellipse">
            <a:avLst/>
          </a:prstGeom>
          <a:ln w="28575">
            <a:solidFill>
              <a:srgbClr val="FF0000"/>
            </a:solidFill>
          </a:ln>
        </p:spPr>
        <p:txBody>
          <a:bodyPr rtlCol="0" anchor="ctr"/>
          <a:lstStyle/>
          <a:p>
            <a:pPr algn="ctr"/>
            <a:endParaRPr lang="en-US"/>
          </a:p>
        </p:txBody>
      </p:sp>
      <p:sp>
        <p:nvSpPr>
          <p:cNvPr id="1095" name="Oval 1094">
            <a:extLst>
              <a:ext uri="{FF2B5EF4-FFF2-40B4-BE49-F238E27FC236}">
                <a16:creationId xmlns:a16="http://schemas.microsoft.com/office/drawing/2014/main" id="{7CEB7873-2AF3-4825-8B43-BB2BC4A4EDEB}"/>
              </a:ext>
            </a:extLst>
          </p:cNvPr>
          <p:cNvSpPr>
            <a:spLocks noChangeAspect="1"/>
          </p:cNvSpPr>
          <p:nvPr/>
        </p:nvSpPr>
        <p:spPr>
          <a:xfrm>
            <a:off x="7662799" y="4548419"/>
            <a:ext cx="161925" cy="164592"/>
          </a:xfrm>
          <a:prstGeom prst="ellipse">
            <a:avLst/>
          </a:prstGeom>
          <a:ln w="28575">
            <a:solidFill>
              <a:srgbClr val="FF0000"/>
            </a:solidFill>
          </a:ln>
        </p:spPr>
        <p:txBody>
          <a:bodyPr rtlCol="0" anchor="ctr"/>
          <a:lstStyle/>
          <a:p>
            <a:pPr algn="ctr"/>
            <a:endParaRPr lang="en-US"/>
          </a:p>
        </p:txBody>
      </p:sp>
      <p:sp>
        <p:nvSpPr>
          <p:cNvPr id="1096" name="Oval 1095">
            <a:extLst>
              <a:ext uri="{FF2B5EF4-FFF2-40B4-BE49-F238E27FC236}">
                <a16:creationId xmlns:a16="http://schemas.microsoft.com/office/drawing/2014/main" id="{A0864C9D-5BA4-45FB-A211-EA58D8F15C8B}"/>
              </a:ext>
            </a:extLst>
          </p:cNvPr>
          <p:cNvSpPr>
            <a:spLocks noChangeAspect="1"/>
          </p:cNvSpPr>
          <p:nvPr/>
        </p:nvSpPr>
        <p:spPr>
          <a:xfrm>
            <a:off x="7907147" y="4548419"/>
            <a:ext cx="161925" cy="164592"/>
          </a:xfrm>
          <a:prstGeom prst="ellipse">
            <a:avLst/>
          </a:prstGeom>
          <a:ln w="28575">
            <a:solidFill>
              <a:srgbClr val="FF0000"/>
            </a:solidFill>
          </a:ln>
        </p:spPr>
        <p:txBody>
          <a:bodyPr rtlCol="0" anchor="ctr"/>
          <a:lstStyle/>
          <a:p>
            <a:pPr algn="ctr"/>
            <a:endParaRPr lang="en-US"/>
          </a:p>
        </p:txBody>
      </p:sp>
      <p:sp>
        <p:nvSpPr>
          <p:cNvPr id="1097" name="Oval 1096">
            <a:extLst>
              <a:ext uri="{FF2B5EF4-FFF2-40B4-BE49-F238E27FC236}">
                <a16:creationId xmlns:a16="http://schemas.microsoft.com/office/drawing/2014/main" id="{F80D7EF2-0841-4E41-9EB8-53DE8F6983C1}"/>
              </a:ext>
            </a:extLst>
          </p:cNvPr>
          <p:cNvSpPr>
            <a:spLocks noChangeAspect="1"/>
          </p:cNvSpPr>
          <p:nvPr/>
        </p:nvSpPr>
        <p:spPr>
          <a:xfrm>
            <a:off x="8151495" y="4548419"/>
            <a:ext cx="161925" cy="164592"/>
          </a:xfrm>
          <a:prstGeom prst="ellipse">
            <a:avLst/>
          </a:prstGeom>
          <a:ln w="28575">
            <a:solidFill>
              <a:srgbClr val="FF0000"/>
            </a:solidFill>
          </a:ln>
        </p:spPr>
        <p:txBody>
          <a:bodyPr rtlCol="0" anchor="ctr"/>
          <a:lstStyle/>
          <a:p>
            <a:pPr algn="ctr"/>
            <a:endParaRPr lang="en-US"/>
          </a:p>
        </p:txBody>
      </p:sp>
      <p:sp>
        <p:nvSpPr>
          <p:cNvPr id="1098" name="Oval 1097">
            <a:extLst>
              <a:ext uri="{FF2B5EF4-FFF2-40B4-BE49-F238E27FC236}">
                <a16:creationId xmlns:a16="http://schemas.microsoft.com/office/drawing/2014/main" id="{CE184541-A79C-48D0-8479-43F15631E995}"/>
              </a:ext>
            </a:extLst>
          </p:cNvPr>
          <p:cNvSpPr>
            <a:spLocks noChangeAspect="1"/>
          </p:cNvSpPr>
          <p:nvPr/>
        </p:nvSpPr>
        <p:spPr>
          <a:xfrm>
            <a:off x="6685407" y="4548419"/>
            <a:ext cx="161925" cy="164592"/>
          </a:xfrm>
          <a:prstGeom prst="ellipse">
            <a:avLst/>
          </a:prstGeom>
          <a:ln w="28575">
            <a:solidFill>
              <a:srgbClr val="FF0000"/>
            </a:solidFill>
          </a:ln>
        </p:spPr>
        <p:txBody>
          <a:bodyPr rtlCol="0" anchor="ctr"/>
          <a:lstStyle/>
          <a:p>
            <a:pPr algn="ctr"/>
            <a:endParaRPr lang="en-US"/>
          </a:p>
        </p:txBody>
      </p:sp>
      <p:sp>
        <p:nvSpPr>
          <p:cNvPr id="1099" name="Oval 1098">
            <a:extLst>
              <a:ext uri="{FF2B5EF4-FFF2-40B4-BE49-F238E27FC236}">
                <a16:creationId xmlns:a16="http://schemas.microsoft.com/office/drawing/2014/main" id="{18B29663-BAD9-4BCF-8D0B-9FC835BE217B}"/>
              </a:ext>
            </a:extLst>
          </p:cNvPr>
          <p:cNvSpPr>
            <a:spLocks noChangeAspect="1"/>
          </p:cNvSpPr>
          <p:nvPr/>
        </p:nvSpPr>
        <p:spPr>
          <a:xfrm>
            <a:off x="6929755" y="4548419"/>
            <a:ext cx="161925" cy="164592"/>
          </a:xfrm>
          <a:prstGeom prst="ellipse">
            <a:avLst/>
          </a:prstGeom>
          <a:ln w="28575">
            <a:solidFill>
              <a:srgbClr val="FF0000"/>
            </a:solidFill>
          </a:ln>
        </p:spPr>
        <p:txBody>
          <a:bodyPr rtlCol="0" anchor="ctr"/>
          <a:lstStyle/>
          <a:p>
            <a:pPr algn="ctr"/>
            <a:endParaRPr lang="en-US"/>
          </a:p>
        </p:txBody>
      </p:sp>
      <p:sp>
        <p:nvSpPr>
          <p:cNvPr id="1100" name="Oval 1099">
            <a:extLst>
              <a:ext uri="{FF2B5EF4-FFF2-40B4-BE49-F238E27FC236}">
                <a16:creationId xmlns:a16="http://schemas.microsoft.com/office/drawing/2014/main" id="{DF73EF8B-C5D5-4C64-8191-0E9B52CDA99D}"/>
              </a:ext>
            </a:extLst>
          </p:cNvPr>
          <p:cNvSpPr>
            <a:spLocks noChangeAspect="1"/>
          </p:cNvSpPr>
          <p:nvPr/>
        </p:nvSpPr>
        <p:spPr>
          <a:xfrm>
            <a:off x="7174103" y="4548419"/>
            <a:ext cx="161925" cy="164592"/>
          </a:xfrm>
          <a:prstGeom prst="ellipse">
            <a:avLst/>
          </a:prstGeom>
          <a:ln w="28575">
            <a:solidFill>
              <a:srgbClr val="FF0000"/>
            </a:solidFill>
          </a:ln>
        </p:spPr>
        <p:txBody>
          <a:bodyPr rtlCol="0" anchor="ctr"/>
          <a:lstStyle/>
          <a:p>
            <a:pPr algn="ctr"/>
            <a:endParaRPr lang="en-US"/>
          </a:p>
        </p:txBody>
      </p:sp>
      <p:sp>
        <p:nvSpPr>
          <p:cNvPr id="1102" name="Oval 1101">
            <a:extLst>
              <a:ext uri="{FF2B5EF4-FFF2-40B4-BE49-F238E27FC236}">
                <a16:creationId xmlns:a16="http://schemas.microsoft.com/office/drawing/2014/main" id="{0E35D715-0954-4731-97C9-F7BED2A17237}"/>
              </a:ext>
            </a:extLst>
          </p:cNvPr>
          <p:cNvSpPr>
            <a:spLocks noChangeAspect="1"/>
          </p:cNvSpPr>
          <p:nvPr/>
        </p:nvSpPr>
        <p:spPr>
          <a:xfrm>
            <a:off x="1554099" y="4791085"/>
            <a:ext cx="161925" cy="164592"/>
          </a:xfrm>
          <a:prstGeom prst="ellipse">
            <a:avLst/>
          </a:prstGeom>
          <a:ln w="28575">
            <a:solidFill>
              <a:srgbClr val="FF0000"/>
            </a:solidFill>
          </a:ln>
        </p:spPr>
        <p:txBody>
          <a:bodyPr rtlCol="0" anchor="ctr"/>
          <a:lstStyle/>
          <a:p>
            <a:pPr algn="ctr"/>
            <a:endParaRPr lang="en-US"/>
          </a:p>
        </p:txBody>
      </p:sp>
      <p:sp>
        <p:nvSpPr>
          <p:cNvPr id="1104" name="Oval 1103">
            <a:extLst>
              <a:ext uri="{FF2B5EF4-FFF2-40B4-BE49-F238E27FC236}">
                <a16:creationId xmlns:a16="http://schemas.microsoft.com/office/drawing/2014/main" id="{CDA623E5-FE18-4261-9006-7CAB587CBBFE}"/>
              </a:ext>
            </a:extLst>
          </p:cNvPr>
          <p:cNvSpPr>
            <a:spLocks noChangeAspect="1"/>
          </p:cNvSpPr>
          <p:nvPr/>
        </p:nvSpPr>
        <p:spPr>
          <a:xfrm>
            <a:off x="2042795" y="4791085"/>
            <a:ext cx="161925" cy="164592"/>
          </a:xfrm>
          <a:prstGeom prst="ellipse">
            <a:avLst/>
          </a:prstGeom>
          <a:ln w="28575">
            <a:solidFill>
              <a:srgbClr val="FF0000"/>
            </a:solidFill>
          </a:ln>
        </p:spPr>
        <p:txBody>
          <a:bodyPr rtlCol="0" anchor="ctr"/>
          <a:lstStyle/>
          <a:p>
            <a:pPr algn="ctr"/>
            <a:endParaRPr lang="en-US"/>
          </a:p>
        </p:txBody>
      </p:sp>
      <p:sp>
        <p:nvSpPr>
          <p:cNvPr id="1106" name="Oval 1105">
            <a:extLst>
              <a:ext uri="{FF2B5EF4-FFF2-40B4-BE49-F238E27FC236}">
                <a16:creationId xmlns:a16="http://schemas.microsoft.com/office/drawing/2014/main" id="{F6768B13-916D-4C71-A6A4-BA8602DD0D63}"/>
              </a:ext>
            </a:extLst>
          </p:cNvPr>
          <p:cNvSpPr>
            <a:spLocks noChangeAspect="1"/>
          </p:cNvSpPr>
          <p:nvPr/>
        </p:nvSpPr>
        <p:spPr>
          <a:xfrm>
            <a:off x="2531491" y="4791085"/>
            <a:ext cx="161925" cy="164592"/>
          </a:xfrm>
          <a:prstGeom prst="ellipse">
            <a:avLst/>
          </a:prstGeom>
          <a:ln w="28575">
            <a:solidFill>
              <a:srgbClr val="FF0000"/>
            </a:solidFill>
          </a:ln>
        </p:spPr>
        <p:txBody>
          <a:bodyPr rtlCol="0" anchor="ctr"/>
          <a:lstStyle/>
          <a:p>
            <a:pPr algn="ctr"/>
            <a:endParaRPr lang="en-US"/>
          </a:p>
        </p:txBody>
      </p:sp>
      <p:sp>
        <p:nvSpPr>
          <p:cNvPr id="1107" name="Oval 1106">
            <a:extLst>
              <a:ext uri="{FF2B5EF4-FFF2-40B4-BE49-F238E27FC236}">
                <a16:creationId xmlns:a16="http://schemas.microsoft.com/office/drawing/2014/main" id="{74C1F6F2-E57B-4F91-BA08-2ACB04A779FD}"/>
              </a:ext>
            </a:extLst>
          </p:cNvPr>
          <p:cNvSpPr>
            <a:spLocks noChangeAspect="1"/>
          </p:cNvSpPr>
          <p:nvPr/>
        </p:nvSpPr>
        <p:spPr>
          <a:xfrm>
            <a:off x="821055" y="4791085"/>
            <a:ext cx="161925" cy="164592"/>
          </a:xfrm>
          <a:prstGeom prst="ellipse">
            <a:avLst/>
          </a:prstGeom>
          <a:ln w="28575">
            <a:solidFill>
              <a:srgbClr val="FF0000"/>
            </a:solidFill>
          </a:ln>
        </p:spPr>
        <p:txBody>
          <a:bodyPr rtlCol="0" anchor="ctr"/>
          <a:lstStyle/>
          <a:p>
            <a:pPr algn="ctr"/>
            <a:endParaRPr lang="en-US"/>
          </a:p>
        </p:txBody>
      </p:sp>
      <p:sp>
        <p:nvSpPr>
          <p:cNvPr id="1108" name="Oval 1107">
            <a:extLst>
              <a:ext uri="{FF2B5EF4-FFF2-40B4-BE49-F238E27FC236}">
                <a16:creationId xmlns:a16="http://schemas.microsoft.com/office/drawing/2014/main" id="{AFC7EF1C-BD46-4E94-A131-9BDD961D7E5F}"/>
              </a:ext>
            </a:extLst>
          </p:cNvPr>
          <p:cNvSpPr>
            <a:spLocks noChangeAspect="1"/>
          </p:cNvSpPr>
          <p:nvPr/>
        </p:nvSpPr>
        <p:spPr>
          <a:xfrm>
            <a:off x="1065403" y="4791085"/>
            <a:ext cx="161925" cy="164592"/>
          </a:xfrm>
          <a:prstGeom prst="ellipse">
            <a:avLst/>
          </a:prstGeom>
          <a:ln w="28575">
            <a:solidFill>
              <a:srgbClr val="FF0000"/>
            </a:solidFill>
          </a:ln>
        </p:spPr>
        <p:txBody>
          <a:bodyPr rtlCol="0" anchor="ctr"/>
          <a:lstStyle/>
          <a:p>
            <a:pPr algn="ctr"/>
            <a:endParaRPr lang="en-US"/>
          </a:p>
        </p:txBody>
      </p:sp>
      <p:sp>
        <p:nvSpPr>
          <p:cNvPr id="1109" name="Oval 1108">
            <a:extLst>
              <a:ext uri="{FF2B5EF4-FFF2-40B4-BE49-F238E27FC236}">
                <a16:creationId xmlns:a16="http://schemas.microsoft.com/office/drawing/2014/main" id="{3996BF3D-09A4-49C0-8184-1874AAF64B50}"/>
              </a:ext>
            </a:extLst>
          </p:cNvPr>
          <p:cNvSpPr>
            <a:spLocks noChangeAspect="1"/>
          </p:cNvSpPr>
          <p:nvPr/>
        </p:nvSpPr>
        <p:spPr>
          <a:xfrm>
            <a:off x="1309751" y="4791085"/>
            <a:ext cx="161925" cy="164592"/>
          </a:xfrm>
          <a:prstGeom prst="ellipse">
            <a:avLst/>
          </a:prstGeom>
          <a:ln w="28575">
            <a:solidFill>
              <a:srgbClr val="FF0000"/>
            </a:solidFill>
          </a:ln>
        </p:spPr>
        <p:txBody>
          <a:bodyPr rtlCol="0" anchor="ctr"/>
          <a:lstStyle/>
          <a:p>
            <a:pPr algn="ctr"/>
            <a:endParaRPr lang="en-US"/>
          </a:p>
        </p:txBody>
      </p:sp>
      <p:sp>
        <p:nvSpPr>
          <p:cNvPr id="1110" name="Oval 1109">
            <a:extLst>
              <a:ext uri="{FF2B5EF4-FFF2-40B4-BE49-F238E27FC236}">
                <a16:creationId xmlns:a16="http://schemas.microsoft.com/office/drawing/2014/main" id="{A493C8FA-EE62-4A1B-84A6-C630C5ECEFA5}"/>
              </a:ext>
            </a:extLst>
          </p:cNvPr>
          <p:cNvSpPr>
            <a:spLocks noChangeAspect="1"/>
          </p:cNvSpPr>
          <p:nvPr/>
        </p:nvSpPr>
        <p:spPr>
          <a:xfrm>
            <a:off x="3508883" y="4791085"/>
            <a:ext cx="161925" cy="164592"/>
          </a:xfrm>
          <a:prstGeom prst="ellipse">
            <a:avLst/>
          </a:prstGeom>
          <a:ln w="28575">
            <a:solidFill>
              <a:srgbClr val="FF0000"/>
            </a:solidFill>
          </a:ln>
        </p:spPr>
        <p:txBody>
          <a:bodyPr rtlCol="0" anchor="ctr"/>
          <a:lstStyle/>
          <a:p>
            <a:pPr algn="ctr"/>
            <a:endParaRPr lang="en-US"/>
          </a:p>
        </p:txBody>
      </p:sp>
      <p:sp>
        <p:nvSpPr>
          <p:cNvPr id="1111" name="Oval 1110">
            <a:extLst>
              <a:ext uri="{FF2B5EF4-FFF2-40B4-BE49-F238E27FC236}">
                <a16:creationId xmlns:a16="http://schemas.microsoft.com/office/drawing/2014/main" id="{6406E39D-EDD6-4910-9384-632F9643F80A}"/>
              </a:ext>
            </a:extLst>
          </p:cNvPr>
          <p:cNvSpPr>
            <a:spLocks noChangeAspect="1"/>
          </p:cNvSpPr>
          <p:nvPr/>
        </p:nvSpPr>
        <p:spPr>
          <a:xfrm>
            <a:off x="3753231" y="4791085"/>
            <a:ext cx="161925" cy="164592"/>
          </a:xfrm>
          <a:prstGeom prst="ellipse">
            <a:avLst/>
          </a:prstGeom>
          <a:ln w="28575">
            <a:solidFill>
              <a:srgbClr val="FF0000"/>
            </a:solidFill>
          </a:ln>
        </p:spPr>
        <p:txBody>
          <a:bodyPr rtlCol="0" anchor="ctr"/>
          <a:lstStyle/>
          <a:p>
            <a:pPr algn="ctr"/>
            <a:endParaRPr lang="en-US"/>
          </a:p>
        </p:txBody>
      </p:sp>
      <p:sp>
        <p:nvSpPr>
          <p:cNvPr id="1112" name="Oval 1111">
            <a:extLst>
              <a:ext uri="{FF2B5EF4-FFF2-40B4-BE49-F238E27FC236}">
                <a16:creationId xmlns:a16="http://schemas.microsoft.com/office/drawing/2014/main" id="{9F86DBE3-9957-4D95-96FA-2EBB63C089F6}"/>
              </a:ext>
            </a:extLst>
          </p:cNvPr>
          <p:cNvSpPr>
            <a:spLocks noChangeAspect="1"/>
          </p:cNvSpPr>
          <p:nvPr/>
        </p:nvSpPr>
        <p:spPr>
          <a:xfrm>
            <a:off x="3997579" y="4791085"/>
            <a:ext cx="161925" cy="164592"/>
          </a:xfrm>
          <a:prstGeom prst="ellipse">
            <a:avLst/>
          </a:prstGeom>
          <a:ln w="28575">
            <a:solidFill>
              <a:srgbClr val="FF0000"/>
            </a:solidFill>
          </a:ln>
        </p:spPr>
        <p:txBody>
          <a:bodyPr rtlCol="0" anchor="ctr"/>
          <a:lstStyle/>
          <a:p>
            <a:pPr algn="ctr"/>
            <a:endParaRPr lang="en-US"/>
          </a:p>
        </p:txBody>
      </p:sp>
      <p:sp>
        <p:nvSpPr>
          <p:cNvPr id="1115" name="Oval 1114">
            <a:extLst>
              <a:ext uri="{FF2B5EF4-FFF2-40B4-BE49-F238E27FC236}">
                <a16:creationId xmlns:a16="http://schemas.microsoft.com/office/drawing/2014/main" id="{7EF12E74-9249-4A2D-832B-3C3457CCDC6A}"/>
              </a:ext>
            </a:extLst>
          </p:cNvPr>
          <p:cNvSpPr>
            <a:spLocks noChangeAspect="1"/>
          </p:cNvSpPr>
          <p:nvPr/>
        </p:nvSpPr>
        <p:spPr>
          <a:xfrm>
            <a:off x="2775839" y="4791085"/>
            <a:ext cx="161925" cy="164592"/>
          </a:xfrm>
          <a:prstGeom prst="ellipse">
            <a:avLst/>
          </a:prstGeom>
          <a:ln w="28575">
            <a:solidFill>
              <a:srgbClr val="FF0000"/>
            </a:solidFill>
          </a:ln>
        </p:spPr>
        <p:txBody>
          <a:bodyPr rtlCol="0" anchor="ctr"/>
          <a:lstStyle/>
          <a:p>
            <a:pPr algn="ctr"/>
            <a:endParaRPr lang="en-US"/>
          </a:p>
        </p:txBody>
      </p:sp>
      <p:sp>
        <p:nvSpPr>
          <p:cNvPr id="1116" name="Oval 1115">
            <a:extLst>
              <a:ext uri="{FF2B5EF4-FFF2-40B4-BE49-F238E27FC236}">
                <a16:creationId xmlns:a16="http://schemas.microsoft.com/office/drawing/2014/main" id="{AE4C515D-D509-4B4D-8AB5-DD1E77C90462}"/>
              </a:ext>
            </a:extLst>
          </p:cNvPr>
          <p:cNvSpPr>
            <a:spLocks noChangeAspect="1"/>
          </p:cNvSpPr>
          <p:nvPr/>
        </p:nvSpPr>
        <p:spPr>
          <a:xfrm>
            <a:off x="3020187" y="4791085"/>
            <a:ext cx="161925" cy="164592"/>
          </a:xfrm>
          <a:prstGeom prst="ellipse">
            <a:avLst/>
          </a:prstGeom>
          <a:ln w="28575">
            <a:solidFill>
              <a:srgbClr val="FF0000"/>
            </a:solidFill>
          </a:ln>
        </p:spPr>
        <p:txBody>
          <a:bodyPr rtlCol="0" anchor="ctr"/>
          <a:lstStyle/>
          <a:p>
            <a:pPr algn="ctr"/>
            <a:endParaRPr lang="en-US"/>
          </a:p>
        </p:txBody>
      </p:sp>
      <p:sp>
        <p:nvSpPr>
          <p:cNvPr id="1117" name="Oval 1116">
            <a:extLst>
              <a:ext uri="{FF2B5EF4-FFF2-40B4-BE49-F238E27FC236}">
                <a16:creationId xmlns:a16="http://schemas.microsoft.com/office/drawing/2014/main" id="{E3708994-C032-45BF-A064-6F22AC531B46}"/>
              </a:ext>
            </a:extLst>
          </p:cNvPr>
          <p:cNvSpPr>
            <a:spLocks noChangeAspect="1"/>
          </p:cNvSpPr>
          <p:nvPr/>
        </p:nvSpPr>
        <p:spPr>
          <a:xfrm>
            <a:off x="3264535" y="4791085"/>
            <a:ext cx="161925" cy="164592"/>
          </a:xfrm>
          <a:prstGeom prst="ellipse">
            <a:avLst/>
          </a:prstGeom>
          <a:ln w="28575">
            <a:solidFill>
              <a:srgbClr val="FF0000"/>
            </a:solidFill>
          </a:ln>
        </p:spPr>
        <p:txBody>
          <a:bodyPr rtlCol="0" anchor="ctr"/>
          <a:lstStyle/>
          <a:p>
            <a:pPr algn="ctr"/>
            <a:endParaRPr lang="en-US"/>
          </a:p>
        </p:txBody>
      </p:sp>
      <p:sp>
        <p:nvSpPr>
          <p:cNvPr id="1118" name="Oval 1117">
            <a:extLst>
              <a:ext uri="{FF2B5EF4-FFF2-40B4-BE49-F238E27FC236}">
                <a16:creationId xmlns:a16="http://schemas.microsoft.com/office/drawing/2014/main" id="{A8169B53-B1D1-4D01-98C4-01F2021679CD}"/>
              </a:ext>
            </a:extLst>
          </p:cNvPr>
          <p:cNvSpPr>
            <a:spLocks noChangeAspect="1"/>
          </p:cNvSpPr>
          <p:nvPr/>
        </p:nvSpPr>
        <p:spPr>
          <a:xfrm>
            <a:off x="5463667" y="4791085"/>
            <a:ext cx="161925" cy="164592"/>
          </a:xfrm>
          <a:prstGeom prst="ellipse">
            <a:avLst/>
          </a:prstGeom>
          <a:ln w="28575">
            <a:solidFill>
              <a:srgbClr val="FF0000"/>
            </a:solidFill>
          </a:ln>
        </p:spPr>
        <p:txBody>
          <a:bodyPr rtlCol="0" anchor="ctr"/>
          <a:lstStyle/>
          <a:p>
            <a:pPr algn="ctr"/>
            <a:endParaRPr lang="en-US"/>
          </a:p>
        </p:txBody>
      </p:sp>
      <p:sp>
        <p:nvSpPr>
          <p:cNvPr id="1119" name="Oval 1118">
            <a:extLst>
              <a:ext uri="{FF2B5EF4-FFF2-40B4-BE49-F238E27FC236}">
                <a16:creationId xmlns:a16="http://schemas.microsoft.com/office/drawing/2014/main" id="{224E486A-9ACD-4E6D-8EC9-A3CE2CACF5AE}"/>
              </a:ext>
            </a:extLst>
          </p:cNvPr>
          <p:cNvSpPr>
            <a:spLocks noChangeAspect="1"/>
          </p:cNvSpPr>
          <p:nvPr/>
        </p:nvSpPr>
        <p:spPr>
          <a:xfrm>
            <a:off x="5708015" y="4791085"/>
            <a:ext cx="161925" cy="164592"/>
          </a:xfrm>
          <a:prstGeom prst="ellipse">
            <a:avLst/>
          </a:prstGeom>
          <a:ln w="28575">
            <a:solidFill>
              <a:srgbClr val="FF0000"/>
            </a:solidFill>
          </a:ln>
        </p:spPr>
        <p:txBody>
          <a:bodyPr rtlCol="0" anchor="ctr"/>
          <a:lstStyle/>
          <a:p>
            <a:pPr algn="ctr"/>
            <a:endParaRPr lang="en-US"/>
          </a:p>
        </p:txBody>
      </p:sp>
      <p:sp>
        <p:nvSpPr>
          <p:cNvPr id="1120" name="Oval 1119">
            <a:extLst>
              <a:ext uri="{FF2B5EF4-FFF2-40B4-BE49-F238E27FC236}">
                <a16:creationId xmlns:a16="http://schemas.microsoft.com/office/drawing/2014/main" id="{DF5B64B4-5B4F-420B-8BAD-4416A21D8ED6}"/>
              </a:ext>
            </a:extLst>
          </p:cNvPr>
          <p:cNvSpPr>
            <a:spLocks noChangeAspect="1"/>
          </p:cNvSpPr>
          <p:nvPr/>
        </p:nvSpPr>
        <p:spPr>
          <a:xfrm>
            <a:off x="5952363" y="4791085"/>
            <a:ext cx="161925" cy="164592"/>
          </a:xfrm>
          <a:prstGeom prst="ellipse">
            <a:avLst/>
          </a:prstGeom>
          <a:ln w="28575">
            <a:solidFill>
              <a:srgbClr val="FF0000"/>
            </a:solidFill>
          </a:ln>
        </p:spPr>
        <p:txBody>
          <a:bodyPr rtlCol="0" anchor="ctr"/>
          <a:lstStyle/>
          <a:p>
            <a:pPr algn="ctr"/>
            <a:endParaRPr lang="en-US"/>
          </a:p>
        </p:txBody>
      </p:sp>
      <p:sp>
        <p:nvSpPr>
          <p:cNvPr id="1121" name="Oval 1120">
            <a:extLst>
              <a:ext uri="{FF2B5EF4-FFF2-40B4-BE49-F238E27FC236}">
                <a16:creationId xmlns:a16="http://schemas.microsoft.com/office/drawing/2014/main" id="{A33F66A5-848E-4B3B-9CA2-712DB93E2F51}"/>
              </a:ext>
            </a:extLst>
          </p:cNvPr>
          <p:cNvSpPr>
            <a:spLocks noChangeAspect="1"/>
          </p:cNvSpPr>
          <p:nvPr/>
        </p:nvSpPr>
        <p:spPr>
          <a:xfrm>
            <a:off x="6196711" y="4791085"/>
            <a:ext cx="161925" cy="164592"/>
          </a:xfrm>
          <a:prstGeom prst="ellipse">
            <a:avLst/>
          </a:prstGeom>
          <a:ln w="28575">
            <a:solidFill>
              <a:srgbClr val="FF0000"/>
            </a:solidFill>
          </a:ln>
        </p:spPr>
        <p:txBody>
          <a:bodyPr rtlCol="0" anchor="ctr"/>
          <a:lstStyle/>
          <a:p>
            <a:pPr algn="ctr"/>
            <a:endParaRPr lang="en-US"/>
          </a:p>
        </p:txBody>
      </p:sp>
      <p:sp>
        <p:nvSpPr>
          <p:cNvPr id="1122" name="Oval 1121">
            <a:extLst>
              <a:ext uri="{FF2B5EF4-FFF2-40B4-BE49-F238E27FC236}">
                <a16:creationId xmlns:a16="http://schemas.microsoft.com/office/drawing/2014/main" id="{596E9791-2BB7-4291-A419-21231BCFA728}"/>
              </a:ext>
            </a:extLst>
          </p:cNvPr>
          <p:cNvSpPr>
            <a:spLocks noChangeAspect="1"/>
          </p:cNvSpPr>
          <p:nvPr/>
        </p:nvSpPr>
        <p:spPr>
          <a:xfrm>
            <a:off x="6441059" y="4791085"/>
            <a:ext cx="161925" cy="164592"/>
          </a:xfrm>
          <a:prstGeom prst="ellipse">
            <a:avLst/>
          </a:prstGeom>
          <a:ln w="28575">
            <a:solidFill>
              <a:srgbClr val="FF0000"/>
            </a:solidFill>
          </a:ln>
        </p:spPr>
        <p:txBody>
          <a:bodyPr rtlCol="0" anchor="ctr"/>
          <a:lstStyle/>
          <a:p>
            <a:pPr algn="ctr"/>
            <a:endParaRPr lang="en-US"/>
          </a:p>
        </p:txBody>
      </p:sp>
      <p:sp>
        <p:nvSpPr>
          <p:cNvPr id="1124" name="Oval 1123">
            <a:extLst>
              <a:ext uri="{FF2B5EF4-FFF2-40B4-BE49-F238E27FC236}">
                <a16:creationId xmlns:a16="http://schemas.microsoft.com/office/drawing/2014/main" id="{06F7BDDD-FCA0-4281-B34A-5F4899226156}"/>
              </a:ext>
            </a:extLst>
          </p:cNvPr>
          <p:cNvSpPr>
            <a:spLocks noChangeAspect="1"/>
          </p:cNvSpPr>
          <p:nvPr/>
        </p:nvSpPr>
        <p:spPr>
          <a:xfrm>
            <a:off x="4974971" y="4791085"/>
            <a:ext cx="161925" cy="164592"/>
          </a:xfrm>
          <a:prstGeom prst="ellipse">
            <a:avLst/>
          </a:prstGeom>
          <a:ln w="28575">
            <a:solidFill>
              <a:srgbClr val="FF0000"/>
            </a:solidFill>
          </a:ln>
        </p:spPr>
        <p:txBody>
          <a:bodyPr rtlCol="0" anchor="ctr"/>
          <a:lstStyle/>
          <a:p>
            <a:pPr algn="ctr"/>
            <a:endParaRPr lang="en-US"/>
          </a:p>
        </p:txBody>
      </p:sp>
      <p:sp>
        <p:nvSpPr>
          <p:cNvPr id="1125" name="Oval 1124">
            <a:extLst>
              <a:ext uri="{FF2B5EF4-FFF2-40B4-BE49-F238E27FC236}">
                <a16:creationId xmlns:a16="http://schemas.microsoft.com/office/drawing/2014/main" id="{DAE1EB26-4FEE-4632-8CB9-F63BA7307D32}"/>
              </a:ext>
            </a:extLst>
          </p:cNvPr>
          <p:cNvSpPr>
            <a:spLocks noChangeAspect="1"/>
          </p:cNvSpPr>
          <p:nvPr/>
        </p:nvSpPr>
        <p:spPr>
          <a:xfrm>
            <a:off x="5219319" y="4791085"/>
            <a:ext cx="161925" cy="164592"/>
          </a:xfrm>
          <a:prstGeom prst="ellipse">
            <a:avLst/>
          </a:prstGeom>
          <a:ln w="28575">
            <a:solidFill>
              <a:srgbClr val="FF0000"/>
            </a:solidFill>
          </a:ln>
        </p:spPr>
        <p:txBody>
          <a:bodyPr rtlCol="0" anchor="ctr"/>
          <a:lstStyle/>
          <a:p>
            <a:pPr algn="ctr"/>
            <a:endParaRPr lang="en-US"/>
          </a:p>
        </p:txBody>
      </p:sp>
      <p:sp>
        <p:nvSpPr>
          <p:cNvPr id="1126" name="Oval 1125">
            <a:extLst>
              <a:ext uri="{FF2B5EF4-FFF2-40B4-BE49-F238E27FC236}">
                <a16:creationId xmlns:a16="http://schemas.microsoft.com/office/drawing/2014/main" id="{DD16475D-304B-4CC3-90EB-245D1DEDB81A}"/>
              </a:ext>
            </a:extLst>
          </p:cNvPr>
          <p:cNvSpPr>
            <a:spLocks noChangeAspect="1"/>
          </p:cNvSpPr>
          <p:nvPr/>
        </p:nvSpPr>
        <p:spPr>
          <a:xfrm>
            <a:off x="7418451" y="4791085"/>
            <a:ext cx="161925" cy="164592"/>
          </a:xfrm>
          <a:prstGeom prst="ellipse">
            <a:avLst/>
          </a:prstGeom>
          <a:ln w="28575">
            <a:solidFill>
              <a:srgbClr val="FF0000"/>
            </a:solidFill>
          </a:ln>
        </p:spPr>
        <p:txBody>
          <a:bodyPr rtlCol="0" anchor="ctr"/>
          <a:lstStyle/>
          <a:p>
            <a:pPr algn="ctr"/>
            <a:endParaRPr lang="en-US"/>
          </a:p>
        </p:txBody>
      </p:sp>
      <p:sp>
        <p:nvSpPr>
          <p:cNvPr id="1127" name="Oval 1126">
            <a:extLst>
              <a:ext uri="{FF2B5EF4-FFF2-40B4-BE49-F238E27FC236}">
                <a16:creationId xmlns:a16="http://schemas.microsoft.com/office/drawing/2014/main" id="{5C14E55D-C03E-4E5E-9C02-AAB5ECF9B029}"/>
              </a:ext>
            </a:extLst>
          </p:cNvPr>
          <p:cNvSpPr>
            <a:spLocks noChangeAspect="1"/>
          </p:cNvSpPr>
          <p:nvPr/>
        </p:nvSpPr>
        <p:spPr>
          <a:xfrm>
            <a:off x="7662799" y="4791085"/>
            <a:ext cx="161925" cy="164592"/>
          </a:xfrm>
          <a:prstGeom prst="ellipse">
            <a:avLst/>
          </a:prstGeom>
          <a:ln w="28575">
            <a:solidFill>
              <a:srgbClr val="FF0000"/>
            </a:solidFill>
          </a:ln>
        </p:spPr>
        <p:txBody>
          <a:bodyPr rtlCol="0" anchor="ctr"/>
          <a:lstStyle/>
          <a:p>
            <a:pPr algn="ctr"/>
            <a:endParaRPr lang="en-US"/>
          </a:p>
        </p:txBody>
      </p:sp>
      <p:sp>
        <p:nvSpPr>
          <p:cNvPr id="1128" name="Oval 1127">
            <a:extLst>
              <a:ext uri="{FF2B5EF4-FFF2-40B4-BE49-F238E27FC236}">
                <a16:creationId xmlns:a16="http://schemas.microsoft.com/office/drawing/2014/main" id="{37DD263C-18FE-491E-84E5-752D6A30D927}"/>
              </a:ext>
            </a:extLst>
          </p:cNvPr>
          <p:cNvSpPr>
            <a:spLocks noChangeAspect="1"/>
          </p:cNvSpPr>
          <p:nvPr/>
        </p:nvSpPr>
        <p:spPr>
          <a:xfrm>
            <a:off x="7907147" y="4791085"/>
            <a:ext cx="161925" cy="164592"/>
          </a:xfrm>
          <a:prstGeom prst="ellipse">
            <a:avLst/>
          </a:prstGeom>
          <a:ln w="28575">
            <a:solidFill>
              <a:srgbClr val="FF0000"/>
            </a:solidFill>
          </a:ln>
        </p:spPr>
        <p:txBody>
          <a:bodyPr rtlCol="0" anchor="ctr"/>
          <a:lstStyle/>
          <a:p>
            <a:pPr algn="ctr"/>
            <a:endParaRPr lang="en-US"/>
          </a:p>
        </p:txBody>
      </p:sp>
      <p:sp>
        <p:nvSpPr>
          <p:cNvPr id="1129" name="Oval 1128">
            <a:extLst>
              <a:ext uri="{FF2B5EF4-FFF2-40B4-BE49-F238E27FC236}">
                <a16:creationId xmlns:a16="http://schemas.microsoft.com/office/drawing/2014/main" id="{FA392DB2-E488-45C7-A704-50D339F4C756}"/>
              </a:ext>
            </a:extLst>
          </p:cNvPr>
          <p:cNvSpPr>
            <a:spLocks noChangeAspect="1"/>
          </p:cNvSpPr>
          <p:nvPr/>
        </p:nvSpPr>
        <p:spPr>
          <a:xfrm>
            <a:off x="8151495" y="4791085"/>
            <a:ext cx="161925" cy="164592"/>
          </a:xfrm>
          <a:prstGeom prst="ellipse">
            <a:avLst/>
          </a:prstGeom>
          <a:ln w="28575">
            <a:solidFill>
              <a:srgbClr val="FF0000"/>
            </a:solidFill>
          </a:ln>
        </p:spPr>
        <p:txBody>
          <a:bodyPr rtlCol="0" anchor="ctr"/>
          <a:lstStyle/>
          <a:p>
            <a:pPr algn="ctr"/>
            <a:endParaRPr lang="en-US"/>
          </a:p>
        </p:txBody>
      </p:sp>
      <p:sp>
        <p:nvSpPr>
          <p:cNvPr id="1131" name="Oval 1130">
            <a:extLst>
              <a:ext uri="{FF2B5EF4-FFF2-40B4-BE49-F238E27FC236}">
                <a16:creationId xmlns:a16="http://schemas.microsoft.com/office/drawing/2014/main" id="{5CEEB40F-D4B2-4CB8-BBDB-A35DD2D50284}"/>
              </a:ext>
            </a:extLst>
          </p:cNvPr>
          <p:cNvSpPr>
            <a:spLocks noChangeAspect="1"/>
          </p:cNvSpPr>
          <p:nvPr/>
        </p:nvSpPr>
        <p:spPr>
          <a:xfrm>
            <a:off x="6929755" y="4791085"/>
            <a:ext cx="161925" cy="164592"/>
          </a:xfrm>
          <a:prstGeom prst="ellipse">
            <a:avLst/>
          </a:prstGeom>
          <a:ln w="28575">
            <a:solidFill>
              <a:srgbClr val="FF0000"/>
            </a:solidFill>
          </a:ln>
        </p:spPr>
        <p:txBody>
          <a:bodyPr rtlCol="0" anchor="ctr"/>
          <a:lstStyle/>
          <a:p>
            <a:pPr algn="ctr"/>
            <a:endParaRPr lang="en-US"/>
          </a:p>
        </p:txBody>
      </p:sp>
      <p:sp>
        <p:nvSpPr>
          <p:cNvPr id="1134" name="Oval 1133">
            <a:extLst>
              <a:ext uri="{FF2B5EF4-FFF2-40B4-BE49-F238E27FC236}">
                <a16:creationId xmlns:a16="http://schemas.microsoft.com/office/drawing/2014/main" id="{9699932E-603C-451A-B8B8-4E123697C640}"/>
              </a:ext>
            </a:extLst>
          </p:cNvPr>
          <p:cNvSpPr>
            <a:spLocks noChangeAspect="1"/>
          </p:cNvSpPr>
          <p:nvPr/>
        </p:nvSpPr>
        <p:spPr>
          <a:xfrm>
            <a:off x="1554099" y="5033751"/>
            <a:ext cx="161925" cy="164592"/>
          </a:xfrm>
          <a:prstGeom prst="ellipse">
            <a:avLst/>
          </a:prstGeom>
          <a:ln w="28575">
            <a:solidFill>
              <a:srgbClr val="FF0000"/>
            </a:solidFill>
          </a:ln>
        </p:spPr>
        <p:txBody>
          <a:bodyPr rtlCol="0" anchor="ctr"/>
          <a:lstStyle/>
          <a:p>
            <a:pPr algn="ctr"/>
            <a:endParaRPr lang="en-US"/>
          </a:p>
        </p:txBody>
      </p:sp>
      <p:sp>
        <p:nvSpPr>
          <p:cNvPr id="1136" name="Oval 1135">
            <a:extLst>
              <a:ext uri="{FF2B5EF4-FFF2-40B4-BE49-F238E27FC236}">
                <a16:creationId xmlns:a16="http://schemas.microsoft.com/office/drawing/2014/main" id="{687F5508-F567-44FC-9A8C-BC26E654FEAF}"/>
              </a:ext>
            </a:extLst>
          </p:cNvPr>
          <p:cNvSpPr>
            <a:spLocks noChangeAspect="1"/>
          </p:cNvSpPr>
          <p:nvPr/>
        </p:nvSpPr>
        <p:spPr>
          <a:xfrm>
            <a:off x="2042795" y="5033751"/>
            <a:ext cx="161925" cy="164592"/>
          </a:xfrm>
          <a:prstGeom prst="ellipse">
            <a:avLst/>
          </a:prstGeom>
          <a:ln w="28575">
            <a:solidFill>
              <a:srgbClr val="FF0000"/>
            </a:solidFill>
          </a:ln>
        </p:spPr>
        <p:txBody>
          <a:bodyPr rtlCol="0" anchor="ctr"/>
          <a:lstStyle/>
          <a:p>
            <a:pPr algn="ctr"/>
            <a:endParaRPr lang="en-US"/>
          </a:p>
        </p:txBody>
      </p:sp>
      <p:sp>
        <p:nvSpPr>
          <p:cNvPr id="1137" name="Oval 1136">
            <a:extLst>
              <a:ext uri="{FF2B5EF4-FFF2-40B4-BE49-F238E27FC236}">
                <a16:creationId xmlns:a16="http://schemas.microsoft.com/office/drawing/2014/main" id="{86C4FB2F-AA89-4CAF-97D5-496B0CB9CE65}"/>
              </a:ext>
            </a:extLst>
          </p:cNvPr>
          <p:cNvSpPr>
            <a:spLocks noChangeAspect="1"/>
          </p:cNvSpPr>
          <p:nvPr/>
        </p:nvSpPr>
        <p:spPr>
          <a:xfrm>
            <a:off x="2287143" y="5033751"/>
            <a:ext cx="161925" cy="164592"/>
          </a:xfrm>
          <a:prstGeom prst="ellipse">
            <a:avLst/>
          </a:prstGeom>
          <a:ln w="28575">
            <a:solidFill>
              <a:srgbClr val="FF0000"/>
            </a:solidFill>
          </a:ln>
        </p:spPr>
        <p:txBody>
          <a:bodyPr rtlCol="0" anchor="ctr"/>
          <a:lstStyle/>
          <a:p>
            <a:pPr algn="ctr"/>
            <a:endParaRPr lang="en-US"/>
          </a:p>
        </p:txBody>
      </p:sp>
      <p:sp>
        <p:nvSpPr>
          <p:cNvPr id="1139" name="Oval 1138">
            <a:extLst>
              <a:ext uri="{FF2B5EF4-FFF2-40B4-BE49-F238E27FC236}">
                <a16:creationId xmlns:a16="http://schemas.microsoft.com/office/drawing/2014/main" id="{FAD948BA-8F93-4768-B3EC-2765B0758727}"/>
              </a:ext>
            </a:extLst>
          </p:cNvPr>
          <p:cNvSpPr>
            <a:spLocks noChangeAspect="1"/>
          </p:cNvSpPr>
          <p:nvPr/>
        </p:nvSpPr>
        <p:spPr>
          <a:xfrm>
            <a:off x="821055" y="5033751"/>
            <a:ext cx="161925" cy="164592"/>
          </a:xfrm>
          <a:prstGeom prst="ellipse">
            <a:avLst/>
          </a:prstGeom>
          <a:ln w="28575">
            <a:solidFill>
              <a:srgbClr val="FF0000"/>
            </a:solidFill>
          </a:ln>
        </p:spPr>
        <p:txBody>
          <a:bodyPr rtlCol="0" anchor="ctr"/>
          <a:lstStyle/>
          <a:p>
            <a:pPr algn="ctr"/>
            <a:endParaRPr lang="en-US"/>
          </a:p>
        </p:txBody>
      </p:sp>
      <p:sp>
        <p:nvSpPr>
          <p:cNvPr id="1140" name="Oval 1139">
            <a:extLst>
              <a:ext uri="{FF2B5EF4-FFF2-40B4-BE49-F238E27FC236}">
                <a16:creationId xmlns:a16="http://schemas.microsoft.com/office/drawing/2014/main" id="{784975FB-1A33-4200-AD75-A344735A5E8C}"/>
              </a:ext>
            </a:extLst>
          </p:cNvPr>
          <p:cNvSpPr>
            <a:spLocks noChangeAspect="1"/>
          </p:cNvSpPr>
          <p:nvPr/>
        </p:nvSpPr>
        <p:spPr>
          <a:xfrm>
            <a:off x="1065403" y="5033751"/>
            <a:ext cx="161925" cy="164592"/>
          </a:xfrm>
          <a:prstGeom prst="ellipse">
            <a:avLst/>
          </a:prstGeom>
          <a:ln w="28575">
            <a:solidFill>
              <a:srgbClr val="FF0000"/>
            </a:solidFill>
          </a:ln>
        </p:spPr>
        <p:txBody>
          <a:bodyPr rtlCol="0" anchor="ctr"/>
          <a:lstStyle/>
          <a:p>
            <a:pPr algn="ctr"/>
            <a:endParaRPr lang="en-US"/>
          </a:p>
        </p:txBody>
      </p:sp>
      <p:sp>
        <p:nvSpPr>
          <p:cNvPr id="1141" name="Oval 1140">
            <a:extLst>
              <a:ext uri="{FF2B5EF4-FFF2-40B4-BE49-F238E27FC236}">
                <a16:creationId xmlns:a16="http://schemas.microsoft.com/office/drawing/2014/main" id="{0FC5DE9F-3908-497D-8671-C02F11BD614D}"/>
              </a:ext>
            </a:extLst>
          </p:cNvPr>
          <p:cNvSpPr>
            <a:spLocks noChangeAspect="1"/>
          </p:cNvSpPr>
          <p:nvPr/>
        </p:nvSpPr>
        <p:spPr>
          <a:xfrm>
            <a:off x="1309751" y="5033751"/>
            <a:ext cx="161925" cy="164592"/>
          </a:xfrm>
          <a:prstGeom prst="ellipse">
            <a:avLst/>
          </a:prstGeom>
          <a:ln w="28575">
            <a:solidFill>
              <a:srgbClr val="FF0000"/>
            </a:solidFill>
          </a:ln>
        </p:spPr>
        <p:txBody>
          <a:bodyPr rtlCol="0" anchor="ctr"/>
          <a:lstStyle/>
          <a:p>
            <a:pPr algn="ctr"/>
            <a:endParaRPr lang="en-US"/>
          </a:p>
        </p:txBody>
      </p:sp>
      <p:sp>
        <p:nvSpPr>
          <p:cNvPr id="1142" name="Oval 1141">
            <a:extLst>
              <a:ext uri="{FF2B5EF4-FFF2-40B4-BE49-F238E27FC236}">
                <a16:creationId xmlns:a16="http://schemas.microsoft.com/office/drawing/2014/main" id="{23421508-A57A-4CED-AFB4-2258031C4C5A}"/>
              </a:ext>
            </a:extLst>
          </p:cNvPr>
          <p:cNvSpPr>
            <a:spLocks noChangeAspect="1"/>
          </p:cNvSpPr>
          <p:nvPr/>
        </p:nvSpPr>
        <p:spPr>
          <a:xfrm>
            <a:off x="3508883" y="5033751"/>
            <a:ext cx="161925" cy="164592"/>
          </a:xfrm>
          <a:prstGeom prst="ellipse">
            <a:avLst/>
          </a:prstGeom>
          <a:ln w="28575">
            <a:solidFill>
              <a:srgbClr val="FF0000"/>
            </a:solidFill>
          </a:ln>
        </p:spPr>
        <p:txBody>
          <a:bodyPr rtlCol="0" anchor="ctr"/>
          <a:lstStyle/>
          <a:p>
            <a:pPr algn="ctr"/>
            <a:endParaRPr lang="en-US"/>
          </a:p>
        </p:txBody>
      </p:sp>
      <p:sp>
        <p:nvSpPr>
          <p:cNvPr id="1143" name="Oval 1142">
            <a:extLst>
              <a:ext uri="{FF2B5EF4-FFF2-40B4-BE49-F238E27FC236}">
                <a16:creationId xmlns:a16="http://schemas.microsoft.com/office/drawing/2014/main" id="{16E2368A-A0AE-4B88-B88C-B68B5BFFC4F2}"/>
              </a:ext>
            </a:extLst>
          </p:cNvPr>
          <p:cNvSpPr>
            <a:spLocks noChangeAspect="1"/>
          </p:cNvSpPr>
          <p:nvPr/>
        </p:nvSpPr>
        <p:spPr>
          <a:xfrm>
            <a:off x="3753231" y="5033751"/>
            <a:ext cx="161925" cy="164592"/>
          </a:xfrm>
          <a:prstGeom prst="ellipse">
            <a:avLst/>
          </a:prstGeom>
          <a:ln w="28575">
            <a:solidFill>
              <a:srgbClr val="FF0000"/>
            </a:solidFill>
          </a:ln>
        </p:spPr>
        <p:txBody>
          <a:bodyPr rtlCol="0" anchor="ctr"/>
          <a:lstStyle/>
          <a:p>
            <a:pPr algn="ctr"/>
            <a:endParaRPr lang="en-US"/>
          </a:p>
        </p:txBody>
      </p:sp>
      <p:sp>
        <p:nvSpPr>
          <p:cNvPr id="1144" name="Oval 1143">
            <a:extLst>
              <a:ext uri="{FF2B5EF4-FFF2-40B4-BE49-F238E27FC236}">
                <a16:creationId xmlns:a16="http://schemas.microsoft.com/office/drawing/2014/main" id="{5F639EEA-B9FC-450C-9B12-F28DCDCD1689}"/>
              </a:ext>
            </a:extLst>
          </p:cNvPr>
          <p:cNvSpPr>
            <a:spLocks noChangeAspect="1"/>
          </p:cNvSpPr>
          <p:nvPr/>
        </p:nvSpPr>
        <p:spPr>
          <a:xfrm>
            <a:off x="3997579" y="5033751"/>
            <a:ext cx="161925" cy="164592"/>
          </a:xfrm>
          <a:prstGeom prst="ellipse">
            <a:avLst/>
          </a:prstGeom>
          <a:ln w="28575">
            <a:solidFill>
              <a:srgbClr val="FF0000"/>
            </a:solidFill>
          </a:ln>
        </p:spPr>
        <p:txBody>
          <a:bodyPr rtlCol="0" anchor="ctr"/>
          <a:lstStyle/>
          <a:p>
            <a:pPr algn="ctr"/>
            <a:endParaRPr lang="en-US"/>
          </a:p>
        </p:txBody>
      </p:sp>
      <p:sp>
        <p:nvSpPr>
          <p:cNvPr id="1145" name="Oval 1144">
            <a:extLst>
              <a:ext uri="{FF2B5EF4-FFF2-40B4-BE49-F238E27FC236}">
                <a16:creationId xmlns:a16="http://schemas.microsoft.com/office/drawing/2014/main" id="{F207D9BE-A823-44F5-A9CD-A24B8BCE39EF}"/>
              </a:ext>
            </a:extLst>
          </p:cNvPr>
          <p:cNvSpPr>
            <a:spLocks noChangeAspect="1"/>
          </p:cNvSpPr>
          <p:nvPr/>
        </p:nvSpPr>
        <p:spPr>
          <a:xfrm>
            <a:off x="4241927" y="5033751"/>
            <a:ext cx="161925" cy="164592"/>
          </a:xfrm>
          <a:prstGeom prst="ellipse">
            <a:avLst/>
          </a:prstGeom>
          <a:ln w="28575">
            <a:solidFill>
              <a:srgbClr val="FF0000"/>
            </a:solidFill>
          </a:ln>
        </p:spPr>
        <p:txBody>
          <a:bodyPr rtlCol="0" anchor="ctr"/>
          <a:lstStyle/>
          <a:p>
            <a:pPr algn="ctr"/>
            <a:endParaRPr lang="en-US"/>
          </a:p>
        </p:txBody>
      </p:sp>
      <p:sp>
        <p:nvSpPr>
          <p:cNvPr id="1146" name="Oval 1145">
            <a:extLst>
              <a:ext uri="{FF2B5EF4-FFF2-40B4-BE49-F238E27FC236}">
                <a16:creationId xmlns:a16="http://schemas.microsoft.com/office/drawing/2014/main" id="{AAEAFEC5-48B6-4D03-B077-876102A6B30A}"/>
              </a:ext>
            </a:extLst>
          </p:cNvPr>
          <p:cNvSpPr>
            <a:spLocks noChangeAspect="1"/>
          </p:cNvSpPr>
          <p:nvPr/>
        </p:nvSpPr>
        <p:spPr>
          <a:xfrm>
            <a:off x="4486275" y="5033751"/>
            <a:ext cx="161925" cy="164592"/>
          </a:xfrm>
          <a:prstGeom prst="ellipse">
            <a:avLst/>
          </a:prstGeom>
          <a:ln w="28575">
            <a:solidFill>
              <a:srgbClr val="FF0000"/>
            </a:solidFill>
          </a:ln>
        </p:spPr>
        <p:txBody>
          <a:bodyPr rtlCol="0" anchor="ctr"/>
          <a:lstStyle/>
          <a:p>
            <a:pPr algn="ctr"/>
            <a:endParaRPr lang="en-US"/>
          </a:p>
        </p:txBody>
      </p:sp>
      <p:sp>
        <p:nvSpPr>
          <p:cNvPr id="1150" name="Oval 1149">
            <a:extLst>
              <a:ext uri="{FF2B5EF4-FFF2-40B4-BE49-F238E27FC236}">
                <a16:creationId xmlns:a16="http://schemas.microsoft.com/office/drawing/2014/main" id="{86EA32EA-36F9-4288-8E51-43B222275DFF}"/>
              </a:ext>
            </a:extLst>
          </p:cNvPr>
          <p:cNvSpPr>
            <a:spLocks noChangeAspect="1"/>
          </p:cNvSpPr>
          <p:nvPr/>
        </p:nvSpPr>
        <p:spPr>
          <a:xfrm>
            <a:off x="5463667" y="5033751"/>
            <a:ext cx="161925" cy="164592"/>
          </a:xfrm>
          <a:prstGeom prst="ellipse">
            <a:avLst/>
          </a:prstGeom>
          <a:ln w="28575">
            <a:solidFill>
              <a:srgbClr val="FF0000"/>
            </a:solidFill>
          </a:ln>
        </p:spPr>
        <p:txBody>
          <a:bodyPr rtlCol="0" anchor="ctr"/>
          <a:lstStyle/>
          <a:p>
            <a:pPr algn="ctr"/>
            <a:endParaRPr lang="en-US"/>
          </a:p>
        </p:txBody>
      </p:sp>
      <p:sp>
        <p:nvSpPr>
          <p:cNvPr id="1155" name="Oval 1154">
            <a:extLst>
              <a:ext uri="{FF2B5EF4-FFF2-40B4-BE49-F238E27FC236}">
                <a16:creationId xmlns:a16="http://schemas.microsoft.com/office/drawing/2014/main" id="{9641BE37-3087-4DB9-8BF7-1088EA19D6F6}"/>
              </a:ext>
            </a:extLst>
          </p:cNvPr>
          <p:cNvSpPr>
            <a:spLocks noChangeAspect="1"/>
          </p:cNvSpPr>
          <p:nvPr/>
        </p:nvSpPr>
        <p:spPr>
          <a:xfrm>
            <a:off x="4730623" y="5033751"/>
            <a:ext cx="161925" cy="164592"/>
          </a:xfrm>
          <a:prstGeom prst="ellipse">
            <a:avLst/>
          </a:prstGeom>
          <a:ln w="28575">
            <a:solidFill>
              <a:srgbClr val="FF0000"/>
            </a:solidFill>
          </a:ln>
        </p:spPr>
        <p:txBody>
          <a:bodyPr rtlCol="0" anchor="ctr"/>
          <a:lstStyle/>
          <a:p>
            <a:pPr algn="ctr"/>
            <a:endParaRPr lang="en-US"/>
          </a:p>
        </p:txBody>
      </p:sp>
      <p:sp>
        <p:nvSpPr>
          <p:cNvPr id="1156" name="Oval 1155">
            <a:extLst>
              <a:ext uri="{FF2B5EF4-FFF2-40B4-BE49-F238E27FC236}">
                <a16:creationId xmlns:a16="http://schemas.microsoft.com/office/drawing/2014/main" id="{41060C7F-ED8B-41EB-91E2-5CEA5E224E12}"/>
              </a:ext>
            </a:extLst>
          </p:cNvPr>
          <p:cNvSpPr>
            <a:spLocks noChangeAspect="1"/>
          </p:cNvSpPr>
          <p:nvPr/>
        </p:nvSpPr>
        <p:spPr>
          <a:xfrm>
            <a:off x="4974971" y="5033751"/>
            <a:ext cx="161925" cy="164592"/>
          </a:xfrm>
          <a:prstGeom prst="ellipse">
            <a:avLst/>
          </a:prstGeom>
          <a:ln w="28575">
            <a:solidFill>
              <a:srgbClr val="FF0000"/>
            </a:solidFill>
          </a:ln>
        </p:spPr>
        <p:txBody>
          <a:bodyPr rtlCol="0" anchor="ctr"/>
          <a:lstStyle/>
          <a:p>
            <a:pPr algn="ctr"/>
            <a:endParaRPr lang="en-US"/>
          </a:p>
        </p:txBody>
      </p:sp>
      <p:sp>
        <p:nvSpPr>
          <p:cNvPr id="1157" name="Oval 1156">
            <a:extLst>
              <a:ext uri="{FF2B5EF4-FFF2-40B4-BE49-F238E27FC236}">
                <a16:creationId xmlns:a16="http://schemas.microsoft.com/office/drawing/2014/main" id="{56BD025E-CB47-415A-A0D0-B175EB1477E3}"/>
              </a:ext>
            </a:extLst>
          </p:cNvPr>
          <p:cNvSpPr>
            <a:spLocks noChangeAspect="1"/>
          </p:cNvSpPr>
          <p:nvPr/>
        </p:nvSpPr>
        <p:spPr>
          <a:xfrm>
            <a:off x="5219319" y="5033751"/>
            <a:ext cx="161925" cy="164592"/>
          </a:xfrm>
          <a:prstGeom prst="ellipse">
            <a:avLst/>
          </a:prstGeom>
          <a:ln w="28575">
            <a:solidFill>
              <a:srgbClr val="FF0000"/>
            </a:solidFill>
          </a:ln>
        </p:spPr>
        <p:txBody>
          <a:bodyPr rtlCol="0" anchor="ctr"/>
          <a:lstStyle/>
          <a:p>
            <a:pPr algn="ctr"/>
            <a:endParaRPr lang="en-US"/>
          </a:p>
        </p:txBody>
      </p:sp>
      <p:sp>
        <p:nvSpPr>
          <p:cNvPr id="1158" name="Oval 1157">
            <a:extLst>
              <a:ext uri="{FF2B5EF4-FFF2-40B4-BE49-F238E27FC236}">
                <a16:creationId xmlns:a16="http://schemas.microsoft.com/office/drawing/2014/main" id="{46BE146A-AF64-4F42-817A-A6B248475020}"/>
              </a:ext>
            </a:extLst>
          </p:cNvPr>
          <p:cNvSpPr>
            <a:spLocks noChangeAspect="1"/>
          </p:cNvSpPr>
          <p:nvPr/>
        </p:nvSpPr>
        <p:spPr>
          <a:xfrm>
            <a:off x="7418451" y="5033751"/>
            <a:ext cx="161925" cy="164592"/>
          </a:xfrm>
          <a:prstGeom prst="ellipse">
            <a:avLst/>
          </a:prstGeom>
          <a:ln w="28575">
            <a:solidFill>
              <a:srgbClr val="FF0000"/>
            </a:solidFill>
          </a:ln>
        </p:spPr>
        <p:txBody>
          <a:bodyPr rtlCol="0" anchor="ctr"/>
          <a:lstStyle/>
          <a:p>
            <a:pPr algn="ctr"/>
            <a:endParaRPr lang="en-US"/>
          </a:p>
        </p:txBody>
      </p:sp>
      <p:sp>
        <p:nvSpPr>
          <p:cNvPr id="1159" name="Oval 1158">
            <a:extLst>
              <a:ext uri="{FF2B5EF4-FFF2-40B4-BE49-F238E27FC236}">
                <a16:creationId xmlns:a16="http://schemas.microsoft.com/office/drawing/2014/main" id="{7D0D1C48-CA32-4598-BE84-3DC3E325F332}"/>
              </a:ext>
            </a:extLst>
          </p:cNvPr>
          <p:cNvSpPr>
            <a:spLocks noChangeAspect="1"/>
          </p:cNvSpPr>
          <p:nvPr/>
        </p:nvSpPr>
        <p:spPr>
          <a:xfrm>
            <a:off x="7662799" y="5033751"/>
            <a:ext cx="161925" cy="164592"/>
          </a:xfrm>
          <a:prstGeom prst="ellipse">
            <a:avLst/>
          </a:prstGeom>
          <a:ln w="28575">
            <a:solidFill>
              <a:srgbClr val="FF0000"/>
            </a:solidFill>
          </a:ln>
        </p:spPr>
        <p:txBody>
          <a:bodyPr rtlCol="0" anchor="ctr"/>
          <a:lstStyle/>
          <a:p>
            <a:pPr algn="ctr"/>
            <a:endParaRPr lang="en-US"/>
          </a:p>
        </p:txBody>
      </p:sp>
      <p:sp>
        <p:nvSpPr>
          <p:cNvPr id="1160" name="Oval 1159">
            <a:extLst>
              <a:ext uri="{FF2B5EF4-FFF2-40B4-BE49-F238E27FC236}">
                <a16:creationId xmlns:a16="http://schemas.microsoft.com/office/drawing/2014/main" id="{F4C8F0BF-B96E-4BCC-BDFC-0257FFB3E6E0}"/>
              </a:ext>
            </a:extLst>
          </p:cNvPr>
          <p:cNvSpPr>
            <a:spLocks noChangeAspect="1"/>
          </p:cNvSpPr>
          <p:nvPr/>
        </p:nvSpPr>
        <p:spPr>
          <a:xfrm>
            <a:off x="7907147" y="5033751"/>
            <a:ext cx="161925" cy="164592"/>
          </a:xfrm>
          <a:prstGeom prst="ellipse">
            <a:avLst/>
          </a:prstGeom>
          <a:ln w="28575">
            <a:solidFill>
              <a:srgbClr val="FF0000"/>
            </a:solidFill>
          </a:ln>
        </p:spPr>
        <p:txBody>
          <a:bodyPr rtlCol="0" anchor="ctr"/>
          <a:lstStyle/>
          <a:p>
            <a:pPr algn="ctr"/>
            <a:endParaRPr lang="en-US"/>
          </a:p>
        </p:txBody>
      </p:sp>
      <p:sp>
        <p:nvSpPr>
          <p:cNvPr id="1162" name="Oval 1161">
            <a:extLst>
              <a:ext uri="{FF2B5EF4-FFF2-40B4-BE49-F238E27FC236}">
                <a16:creationId xmlns:a16="http://schemas.microsoft.com/office/drawing/2014/main" id="{A61A9DA6-B881-40C8-9233-D8AEC9E15B0B}"/>
              </a:ext>
            </a:extLst>
          </p:cNvPr>
          <p:cNvSpPr>
            <a:spLocks noChangeAspect="1"/>
          </p:cNvSpPr>
          <p:nvPr/>
        </p:nvSpPr>
        <p:spPr>
          <a:xfrm>
            <a:off x="6685407" y="5033751"/>
            <a:ext cx="161925" cy="164592"/>
          </a:xfrm>
          <a:prstGeom prst="ellipse">
            <a:avLst/>
          </a:prstGeom>
          <a:ln w="28575">
            <a:solidFill>
              <a:srgbClr val="FF0000"/>
            </a:solidFill>
          </a:ln>
        </p:spPr>
        <p:txBody>
          <a:bodyPr rtlCol="0" anchor="ctr"/>
          <a:lstStyle/>
          <a:p>
            <a:pPr algn="ctr"/>
            <a:endParaRPr lang="en-US"/>
          </a:p>
        </p:txBody>
      </p:sp>
      <p:sp>
        <p:nvSpPr>
          <p:cNvPr id="1163" name="Oval 1162">
            <a:extLst>
              <a:ext uri="{FF2B5EF4-FFF2-40B4-BE49-F238E27FC236}">
                <a16:creationId xmlns:a16="http://schemas.microsoft.com/office/drawing/2014/main" id="{5801373B-98A2-484D-9115-98D64A8D23BF}"/>
              </a:ext>
            </a:extLst>
          </p:cNvPr>
          <p:cNvSpPr>
            <a:spLocks noChangeAspect="1"/>
          </p:cNvSpPr>
          <p:nvPr/>
        </p:nvSpPr>
        <p:spPr>
          <a:xfrm>
            <a:off x="6929755" y="5033751"/>
            <a:ext cx="161925" cy="164592"/>
          </a:xfrm>
          <a:prstGeom prst="ellipse">
            <a:avLst/>
          </a:prstGeom>
          <a:ln w="28575">
            <a:solidFill>
              <a:srgbClr val="FF0000"/>
            </a:solidFill>
          </a:ln>
        </p:spPr>
        <p:txBody>
          <a:bodyPr rtlCol="0" anchor="ctr"/>
          <a:lstStyle/>
          <a:p>
            <a:pPr algn="ctr"/>
            <a:endParaRPr lang="en-US"/>
          </a:p>
        </p:txBody>
      </p:sp>
      <p:sp>
        <p:nvSpPr>
          <p:cNvPr id="1167" name="Oval 1166">
            <a:extLst>
              <a:ext uri="{FF2B5EF4-FFF2-40B4-BE49-F238E27FC236}">
                <a16:creationId xmlns:a16="http://schemas.microsoft.com/office/drawing/2014/main" id="{3CCE3DDE-3782-4768-85EF-687044D49F96}"/>
              </a:ext>
            </a:extLst>
          </p:cNvPr>
          <p:cNvSpPr>
            <a:spLocks noChangeAspect="1"/>
          </p:cNvSpPr>
          <p:nvPr/>
        </p:nvSpPr>
        <p:spPr>
          <a:xfrm>
            <a:off x="1798447" y="5276417"/>
            <a:ext cx="161925" cy="164592"/>
          </a:xfrm>
          <a:prstGeom prst="ellipse">
            <a:avLst/>
          </a:prstGeom>
          <a:ln w="28575">
            <a:solidFill>
              <a:srgbClr val="FF0000"/>
            </a:solidFill>
          </a:ln>
        </p:spPr>
        <p:txBody>
          <a:bodyPr rtlCol="0" anchor="ctr"/>
          <a:lstStyle/>
          <a:p>
            <a:pPr algn="ctr"/>
            <a:endParaRPr lang="en-US"/>
          </a:p>
        </p:txBody>
      </p:sp>
      <p:sp>
        <p:nvSpPr>
          <p:cNvPr id="1168" name="Oval 1167">
            <a:extLst>
              <a:ext uri="{FF2B5EF4-FFF2-40B4-BE49-F238E27FC236}">
                <a16:creationId xmlns:a16="http://schemas.microsoft.com/office/drawing/2014/main" id="{563CC542-F042-4E80-8927-73ED3077E52E}"/>
              </a:ext>
            </a:extLst>
          </p:cNvPr>
          <p:cNvSpPr>
            <a:spLocks noChangeAspect="1"/>
          </p:cNvSpPr>
          <p:nvPr/>
        </p:nvSpPr>
        <p:spPr>
          <a:xfrm>
            <a:off x="2042795" y="5276417"/>
            <a:ext cx="161925" cy="164592"/>
          </a:xfrm>
          <a:prstGeom prst="ellipse">
            <a:avLst/>
          </a:prstGeom>
          <a:ln w="28575">
            <a:solidFill>
              <a:srgbClr val="FF0000"/>
            </a:solidFill>
          </a:ln>
        </p:spPr>
        <p:txBody>
          <a:bodyPr rtlCol="0" anchor="ctr"/>
          <a:lstStyle/>
          <a:p>
            <a:pPr algn="ctr"/>
            <a:endParaRPr lang="en-US"/>
          </a:p>
        </p:txBody>
      </p:sp>
      <p:sp>
        <p:nvSpPr>
          <p:cNvPr id="1170" name="Oval 1169">
            <a:extLst>
              <a:ext uri="{FF2B5EF4-FFF2-40B4-BE49-F238E27FC236}">
                <a16:creationId xmlns:a16="http://schemas.microsoft.com/office/drawing/2014/main" id="{05452DE2-8DEF-47E4-B7C5-8FFA50AFCE87}"/>
              </a:ext>
            </a:extLst>
          </p:cNvPr>
          <p:cNvSpPr>
            <a:spLocks noChangeAspect="1"/>
          </p:cNvSpPr>
          <p:nvPr/>
        </p:nvSpPr>
        <p:spPr>
          <a:xfrm>
            <a:off x="2531491" y="5276417"/>
            <a:ext cx="161925" cy="164592"/>
          </a:xfrm>
          <a:prstGeom prst="ellipse">
            <a:avLst/>
          </a:prstGeom>
          <a:ln w="28575">
            <a:solidFill>
              <a:srgbClr val="FF0000"/>
            </a:solidFill>
          </a:ln>
        </p:spPr>
        <p:txBody>
          <a:bodyPr rtlCol="0" anchor="ctr"/>
          <a:lstStyle/>
          <a:p>
            <a:pPr algn="ctr"/>
            <a:endParaRPr lang="en-US"/>
          </a:p>
        </p:txBody>
      </p:sp>
      <p:sp>
        <p:nvSpPr>
          <p:cNvPr id="1171" name="Oval 1170">
            <a:extLst>
              <a:ext uri="{FF2B5EF4-FFF2-40B4-BE49-F238E27FC236}">
                <a16:creationId xmlns:a16="http://schemas.microsoft.com/office/drawing/2014/main" id="{485DA644-0D6E-4CA8-A43D-4F48683A32B4}"/>
              </a:ext>
            </a:extLst>
          </p:cNvPr>
          <p:cNvSpPr>
            <a:spLocks noChangeAspect="1"/>
          </p:cNvSpPr>
          <p:nvPr/>
        </p:nvSpPr>
        <p:spPr>
          <a:xfrm>
            <a:off x="821055" y="5276417"/>
            <a:ext cx="161925" cy="164592"/>
          </a:xfrm>
          <a:prstGeom prst="ellipse">
            <a:avLst/>
          </a:prstGeom>
          <a:ln w="28575">
            <a:solidFill>
              <a:srgbClr val="FF0000"/>
            </a:solidFill>
          </a:ln>
        </p:spPr>
        <p:txBody>
          <a:bodyPr rtlCol="0" anchor="ctr"/>
          <a:lstStyle/>
          <a:p>
            <a:pPr algn="ctr"/>
            <a:endParaRPr lang="en-US"/>
          </a:p>
        </p:txBody>
      </p:sp>
      <p:sp>
        <p:nvSpPr>
          <p:cNvPr id="1172" name="Oval 1171">
            <a:extLst>
              <a:ext uri="{FF2B5EF4-FFF2-40B4-BE49-F238E27FC236}">
                <a16:creationId xmlns:a16="http://schemas.microsoft.com/office/drawing/2014/main" id="{EE4924B3-A7F2-4BD7-B300-D5503263D3E5}"/>
              </a:ext>
            </a:extLst>
          </p:cNvPr>
          <p:cNvSpPr>
            <a:spLocks noChangeAspect="1"/>
          </p:cNvSpPr>
          <p:nvPr/>
        </p:nvSpPr>
        <p:spPr>
          <a:xfrm>
            <a:off x="1065403" y="5276417"/>
            <a:ext cx="161925" cy="164592"/>
          </a:xfrm>
          <a:prstGeom prst="ellipse">
            <a:avLst/>
          </a:prstGeom>
          <a:ln w="28575">
            <a:solidFill>
              <a:srgbClr val="FF0000"/>
            </a:solidFill>
          </a:ln>
        </p:spPr>
        <p:txBody>
          <a:bodyPr rtlCol="0" anchor="ctr"/>
          <a:lstStyle/>
          <a:p>
            <a:pPr algn="ctr"/>
            <a:endParaRPr lang="en-US"/>
          </a:p>
        </p:txBody>
      </p:sp>
      <p:sp>
        <p:nvSpPr>
          <p:cNvPr id="1173" name="Oval 1172">
            <a:extLst>
              <a:ext uri="{FF2B5EF4-FFF2-40B4-BE49-F238E27FC236}">
                <a16:creationId xmlns:a16="http://schemas.microsoft.com/office/drawing/2014/main" id="{525903CB-CA8E-4A0D-BFFC-04BEEADA9D65}"/>
              </a:ext>
            </a:extLst>
          </p:cNvPr>
          <p:cNvSpPr>
            <a:spLocks noChangeAspect="1"/>
          </p:cNvSpPr>
          <p:nvPr/>
        </p:nvSpPr>
        <p:spPr>
          <a:xfrm>
            <a:off x="1309751" y="5276417"/>
            <a:ext cx="161925" cy="164592"/>
          </a:xfrm>
          <a:prstGeom prst="ellipse">
            <a:avLst/>
          </a:prstGeom>
          <a:ln w="28575">
            <a:solidFill>
              <a:srgbClr val="FF0000"/>
            </a:solidFill>
          </a:ln>
        </p:spPr>
        <p:txBody>
          <a:bodyPr rtlCol="0" anchor="ctr"/>
          <a:lstStyle/>
          <a:p>
            <a:pPr algn="ctr"/>
            <a:endParaRPr lang="en-US"/>
          </a:p>
        </p:txBody>
      </p:sp>
      <p:sp>
        <p:nvSpPr>
          <p:cNvPr id="1175" name="Oval 1174">
            <a:extLst>
              <a:ext uri="{FF2B5EF4-FFF2-40B4-BE49-F238E27FC236}">
                <a16:creationId xmlns:a16="http://schemas.microsoft.com/office/drawing/2014/main" id="{0FB26AA3-6F35-49CB-9E1D-381700C22C0E}"/>
              </a:ext>
            </a:extLst>
          </p:cNvPr>
          <p:cNvSpPr>
            <a:spLocks noChangeAspect="1"/>
          </p:cNvSpPr>
          <p:nvPr/>
        </p:nvSpPr>
        <p:spPr>
          <a:xfrm>
            <a:off x="3753231" y="5276417"/>
            <a:ext cx="161925" cy="164592"/>
          </a:xfrm>
          <a:prstGeom prst="ellipse">
            <a:avLst/>
          </a:prstGeom>
          <a:ln w="28575">
            <a:solidFill>
              <a:srgbClr val="FF0000"/>
            </a:solidFill>
          </a:ln>
        </p:spPr>
        <p:txBody>
          <a:bodyPr rtlCol="0" anchor="ctr"/>
          <a:lstStyle/>
          <a:p>
            <a:pPr algn="ctr"/>
            <a:endParaRPr lang="en-US"/>
          </a:p>
        </p:txBody>
      </p:sp>
      <p:sp>
        <p:nvSpPr>
          <p:cNvPr id="1176" name="Oval 1175">
            <a:extLst>
              <a:ext uri="{FF2B5EF4-FFF2-40B4-BE49-F238E27FC236}">
                <a16:creationId xmlns:a16="http://schemas.microsoft.com/office/drawing/2014/main" id="{6E28F7D6-FD63-4E48-AF7F-39BC32C578C9}"/>
              </a:ext>
            </a:extLst>
          </p:cNvPr>
          <p:cNvSpPr>
            <a:spLocks noChangeAspect="1"/>
          </p:cNvSpPr>
          <p:nvPr/>
        </p:nvSpPr>
        <p:spPr>
          <a:xfrm>
            <a:off x="3997579" y="5276417"/>
            <a:ext cx="161925" cy="164592"/>
          </a:xfrm>
          <a:prstGeom prst="ellipse">
            <a:avLst/>
          </a:prstGeom>
          <a:ln w="28575">
            <a:solidFill>
              <a:srgbClr val="FF0000"/>
            </a:solidFill>
          </a:ln>
        </p:spPr>
        <p:txBody>
          <a:bodyPr rtlCol="0" anchor="ctr"/>
          <a:lstStyle/>
          <a:p>
            <a:pPr algn="ctr"/>
            <a:endParaRPr lang="en-US"/>
          </a:p>
        </p:txBody>
      </p:sp>
      <p:sp>
        <p:nvSpPr>
          <p:cNvPr id="1177" name="Oval 1176">
            <a:extLst>
              <a:ext uri="{FF2B5EF4-FFF2-40B4-BE49-F238E27FC236}">
                <a16:creationId xmlns:a16="http://schemas.microsoft.com/office/drawing/2014/main" id="{2B69E6C6-0B26-4224-ACDF-37FFC54F06F7}"/>
              </a:ext>
            </a:extLst>
          </p:cNvPr>
          <p:cNvSpPr>
            <a:spLocks noChangeAspect="1"/>
          </p:cNvSpPr>
          <p:nvPr/>
        </p:nvSpPr>
        <p:spPr>
          <a:xfrm>
            <a:off x="4241927" y="5276417"/>
            <a:ext cx="161925" cy="164592"/>
          </a:xfrm>
          <a:prstGeom prst="ellipse">
            <a:avLst/>
          </a:prstGeom>
          <a:ln w="28575">
            <a:solidFill>
              <a:srgbClr val="FF0000"/>
            </a:solidFill>
          </a:ln>
        </p:spPr>
        <p:txBody>
          <a:bodyPr rtlCol="0" anchor="ctr"/>
          <a:lstStyle/>
          <a:p>
            <a:pPr algn="ctr"/>
            <a:endParaRPr lang="en-US"/>
          </a:p>
        </p:txBody>
      </p:sp>
      <p:sp>
        <p:nvSpPr>
          <p:cNvPr id="1179" name="Oval 1178">
            <a:extLst>
              <a:ext uri="{FF2B5EF4-FFF2-40B4-BE49-F238E27FC236}">
                <a16:creationId xmlns:a16="http://schemas.microsoft.com/office/drawing/2014/main" id="{873205B2-FDD2-4FB5-88E5-320138A3710C}"/>
              </a:ext>
            </a:extLst>
          </p:cNvPr>
          <p:cNvSpPr>
            <a:spLocks noChangeAspect="1"/>
          </p:cNvSpPr>
          <p:nvPr/>
        </p:nvSpPr>
        <p:spPr>
          <a:xfrm>
            <a:off x="2775839" y="5276417"/>
            <a:ext cx="161925" cy="164592"/>
          </a:xfrm>
          <a:prstGeom prst="ellipse">
            <a:avLst/>
          </a:prstGeom>
          <a:ln w="28575">
            <a:solidFill>
              <a:srgbClr val="FF0000"/>
            </a:solidFill>
          </a:ln>
        </p:spPr>
        <p:txBody>
          <a:bodyPr rtlCol="0" anchor="ctr"/>
          <a:lstStyle/>
          <a:p>
            <a:pPr algn="ctr"/>
            <a:endParaRPr lang="en-US"/>
          </a:p>
        </p:txBody>
      </p:sp>
      <p:sp>
        <p:nvSpPr>
          <p:cNvPr id="1180" name="Oval 1179">
            <a:extLst>
              <a:ext uri="{FF2B5EF4-FFF2-40B4-BE49-F238E27FC236}">
                <a16:creationId xmlns:a16="http://schemas.microsoft.com/office/drawing/2014/main" id="{FEBA4964-6ACF-4A4B-94A1-42A13CA4B1CF}"/>
              </a:ext>
            </a:extLst>
          </p:cNvPr>
          <p:cNvSpPr>
            <a:spLocks noChangeAspect="1"/>
          </p:cNvSpPr>
          <p:nvPr/>
        </p:nvSpPr>
        <p:spPr>
          <a:xfrm>
            <a:off x="3020187" y="5276417"/>
            <a:ext cx="161925" cy="164592"/>
          </a:xfrm>
          <a:prstGeom prst="ellipse">
            <a:avLst/>
          </a:prstGeom>
          <a:ln w="28575">
            <a:solidFill>
              <a:srgbClr val="FF0000"/>
            </a:solidFill>
          </a:ln>
        </p:spPr>
        <p:txBody>
          <a:bodyPr rtlCol="0" anchor="ctr"/>
          <a:lstStyle/>
          <a:p>
            <a:pPr algn="ctr"/>
            <a:endParaRPr lang="en-US"/>
          </a:p>
        </p:txBody>
      </p:sp>
      <p:sp>
        <p:nvSpPr>
          <p:cNvPr id="1181" name="Oval 1180">
            <a:extLst>
              <a:ext uri="{FF2B5EF4-FFF2-40B4-BE49-F238E27FC236}">
                <a16:creationId xmlns:a16="http://schemas.microsoft.com/office/drawing/2014/main" id="{CCB443C9-B260-45DD-BC34-6F87E04F0DDA}"/>
              </a:ext>
            </a:extLst>
          </p:cNvPr>
          <p:cNvSpPr>
            <a:spLocks noChangeAspect="1"/>
          </p:cNvSpPr>
          <p:nvPr/>
        </p:nvSpPr>
        <p:spPr>
          <a:xfrm>
            <a:off x="3264535" y="5276417"/>
            <a:ext cx="161925" cy="164592"/>
          </a:xfrm>
          <a:prstGeom prst="ellipse">
            <a:avLst/>
          </a:prstGeom>
          <a:ln w="28575">
            <a:solidFill>
              <a:srgbClr val="FF0000"/>
            </a:solidFill>
          </a:ln>
        </p:spPr>
        <p:txBody>
          <a:bodyPr rtlCol="0" anchor="ctr"/>
          <a:lstStyle/>
          <a:p>
            <a:pPr algn="ctr"/>
            <a:endParaRPr lang="en-US"/>
          </a:p>
        </p:txBody>
      </p:sp>
      <p:sp>
        <p:nvSpPr>
          <p:cNvPr id="1183" name="Oval 1182">
            <a:extLst>
              <a:ext uri="{FF2B5EF4-FFF2-40B4-BE49-F238E27FC236}">
                <a16:creationId xmlns:a16="http://schemas.microsoft.com/office/drawing/2014/main" id="{64CC215C-02DA-4467-BC2D-9082B9C39467}"/>
              </a:ext>
            </a:extLst>
          </p:cNvPr>
          <p:cNvSpPr>
            <a:spLocks noChangeAspect="1"/>
          </p:cNvSpPr>
          <p:nvPr/>
        </p:nvSpPr>
        <p:spPr>
          <a:xfrm>
            <a:off x="5708015" y="5276417"/>
            <a:ext cx="161925" cy="164592"/>
          </a:xfrm>
          <a:prstGeom prst="ellipse">
            <a:avLst/>
          </a:prstGeom>
          <a:ln w="28575">
            <a:solidFill>
              <a:srgbClr val="FF0000"/>
            </a:solidFill>
          </a:ln>
        </p:spPr>
        <p:txBody>
          <a:bodyPr rtlCol="0" anchor="ctr"/>
          <a:lstStyle/>
          <a:p>
            <a:pPr algn="ctr"/>
            <a:endParaRPr lang="en-US"/>
          </a:p>
        </p:txBody>
      </p:sp>
      <p:sp>
        <p:nvSpPr>
          <p:cNvPr id="1184" name="Oval 1183">
            <a:extLst>
              <a:ext uri="{FF2B5EF4-FFF2-40B4-BE49-F238E27FC236}">
                <a16:creationId xmlns:a16="http://schemas.microsoft.com/office/drawing/2014/main" id="{DCF5E8DB-3541-42C6-A7C7-DF1E4269963B}"/>
              </a:ext>
            </a:extLst>
          </p:cNvPr>
          <p:cNvSpPr>
            <a:spLocks noChangeAspect="1"/>
          </p:cNvSpPr>
          <p:nvPr/>
        </p:nvSpPr>
        <p:spPr>
          <a:xfrm>
            <a:off x="5952363" y="5276417"/>
            <a:ext cx="161925" cy="164592"/>
          </a:xfrm>
          <a:prstGeom prst="ellipse">
            <a:avLst/>
          </a:prstGeom>
          <a:ln w="28575">
            <a:solidFill>
              <a:srgbClr val="FF0000"/>
            </a:solidFill>
          </a:ln>
        </p:spPr>
        <p:txBody>
          <a:bodyPr rtlCol="0" anchor="ctr"/>
          <a:lstStyle/>
          <a:p>
            <a:pPr algn="ctr"/>
            <a:endParaRPr lang="en-US"/>
          </a:p>
        </p:txBody>
      </p:sp>
      <p:sp>
        <p:nvSpPr>
          <p:cNvPr id="1185" name="Oval 1184">
            <a:extLst>
              <a:ext uri="{FF2B5EF4-FFF2-40B4-BE49-F238E27FC236}">
                <a16:creationId xmlns:a16="http://schemas.microsoft.com/office/drawing/2014/main" id="{ADED0466-CB32-4D4A-8700-50E8E8F48EAD}"/>
              </a:ext>
            </a:extLst>
          </p:cNvPr>
          <p:cNvSpPr>
            <a:spLocks noChangeAspect="1"/>
          </p:cNvSpPr>
          <p:nvPr/>
        </p:nvSpPr>
        <p:spPr>
          <a:xfrm>
            <a:off x="6196711" y="5276417"/>
            <a:ext cx="161925" cy="164592"/>
          </a:xfrm>
          <a:prstGeom prst="ellipse">
            <a:avLst/>
          </a:prstGeom>
          <a:ln w="28575">
            <a:solidFill>
              <a:srgbClr val="FF0000"/>
            </a:solidFill>
          </a:ln>
        </p:spPr>
        <p:txBody>
          <a:bodyPr rtlCol="0" anchor="ctr"/>
          <a:lstStyle/>
          <a:p>
            <a:pPr algn="ctr"/>
            <a:endParaRPr lang="en-US"/>
          </a:p>
        </p:txBody>
      </p:sp>
      <p:sp>
        <p:nvSpPr>
          <p:cNvPr id="1186" name="Oval 1185">
            <a:extLst>
              <a:ext uri="{FF2B5EF4-FFF2-40B4-BE49-F238E27FC236}">
                <a16:creationId xmlns:a16="http://schemas.microsoft.com/office/drawing/2014/main" id="{C137BB10-CEC5-4AAD-8241-0BFB0F402FA5}"/>
              </a:ext>
            </a:extLst>
          </p:cNvPr>
          <p:cNvSpPr>
            <a:spLocks noChangeAspect="1"/>
          </p:cNvSpPr>
          <p:nvPr/>
        </p:nvSpPr>
        <p:spPr>
          <a:xfrm>
            <a:off x="6441059" y="5276417"/>
            <a:ext cx="161925" cy="164592"/>
          </a:xfrm>
          <a:prstGeom prst="ellipse">
            <a:avLst/>
          </a:prstGeom>
          <a:ln w="28575">
            <a:solidFill>
              <a:srgbClr val="FF0000"/>
            </a:solidFill>
          </a:ln>
        </p:spPr>
        <p:txBody>
          <a:bodyPr rtlCol="0" anchor="ctr"/>
          <a:lstStyle/>
          <a:p>
            <a:pPr algn="ctr"/>
            <a:endParaRPr lang="en-US"/>
          </a:p>
        </p:txBody>
      </p:sp>
      <p:sp>
        <p:nvSpPr>
          <p:cNvPr id="1187" name="Oval 1186">
            <a:extLst>
              <a:ext uri="{FF2B5EF4-FFF2-40B4-BE49-F238E27FC236}">
                <a16:creationId xmlns:a16="http://schemas.microsoft.com/office/drawing/2014/main" id="{9068EBD6-82B7-4979-B8B7-8FA19057CA0D}"/>
              </a:ext>
            </a:extLst>
          </p:cNvPr>
          <p:cNvSpPr>
            <a:spLocks noChangeAspect="1"/>
          </p:cNvSpPr>
          <p:nvPr/>
        </p:nvSpPr>
        <p:spPr>
          <a:xfrm>
            <a:off x="4730623" y="5276417"/>
            <a:ext cx="161925" cy="164592"/>
          </a:xfrm>
          <a:prstGeom prst="ellipse">
            <a:avLst/>
          </a:prstGeom>
          <a:ln w="28575">
            <a:solidFill>
              <a:srgbClr val="FF0000"/>
            </a:solidFill>
          </a:ln>
        </p:spPr>
        <p:txBody>
          <a:bodyPr rtlCol="0" anchor="ctr"/>
          <a:lstStyle/>
          <a:p>
            <a:pPr algn="ctr"/>
            <a:endParaRPr lang="en-US"/>
          </a:p>
        </p:txBody>
      </p:sp>
      <p:sp>
        <p:nvSpPr>
          <p:cNvPr id="1188" name="Oval 1187">
            <a:extLst>
              <a:ext uri="{FF2B5EF4-FFF2-40B4-BE49-F238E27FC236}">
                <a16:creationId xmlns:a16="http://schemas.microsoft.com/office/drawing/2014/main" id="{3985F49E-7FD7-4886-B869-28B6D6FF01DC}"/>
              </a:ext>
            </a:extLst>
          </p:cNvPr>
          <p:cNvSpPr>
            <a:spLocks noChangeAspect="1"/>
          </p:cNvSpPr>
          <p:nvPr/>
        </p:nvSpPr>
        <p:spPr>
          <a:xfrm>
            <a:off x="4974971" y="5276417"/>
            <a:ext cx="161925" cy="164592"/>
          </a:xfrm>
          <a:prstGeom prst="ellipse">
            <a:avLst/>
          </a:prstGeom>
          <a:ln w="28575">
            <a:solidFill>
              <a:srgbClr val="FF0000"/>
            </a:solidFill>
          </a:ln>
        </p:spPr>
        <p:txBody>
          <a:bodyPr rtlCol="0" anchor="ctr"/>
          <a:lstStyle/>
          <a:p>
            <a:pPr algn="ctr"/>
            <a:endParaRPr lang="en-US"/>
          </a:p>
        </p:txBody>
      </p:sp>
      <p:sp>
        <p:nvSpPr>
          <p:cNvPr id="1189" name="Oval 1188">
            <a:extLst>
              <a:ext uri="{FF2B5EF4-FFF2-40B4-BE49-F238E27FC236}">
                <a16:creationId xmlns:a16="http://schemas.microsoft.com/office/drawing/2014/main" id="{1D0712DF-06FC-4D22-B20E-5F2919884508}"/>
              </a:ext>
            </a:extLst>
          </p:cNvPr>
          <p:cNvSpPr>
            <a:spLocks noChangeAspect="1"/>
          </p:cNvSpPr>
          <p:nvPr/>
        </p:nvSpPr>
        <p:spPr>
          <a:xfrm>
            <a:off x="5219319" y="5276417"/>
            <a:ext cx="161925" cy="164592"/>
          </a:xfrm>
          <a:prstGeom prst="ellipse">
            <a:avLst/>
          </a:prstGeom>
          <a:ln w="28575">
            <a:solidFill>
              <a:srgbClr val="FF0000"/>
            </a:solidFill>
          </a:ln>
        </p:spPr>
        <p:txBody>
          <a:bodyPr rtlCol="0" anchor="ctr"/>
          <a:lstStyle/>
          <a:p>
            <a:pPr algn="ctr"/>
            <a:endParaRPr lang="en-US"/>
          </a:p>
        </p:txBody>
      </p:sp>
      <p:sp>
        <p:nvSpPr>
          <p:cNvPr id="1191" name="Oval 1190">
            <a:extLst>
              <a:ext uri="{FF2B5EF4-FFF2-40B4-BE49-F238E27FC236}">
                <a16:creationId xmlns:a16="http://schemas.microsoft.com/office/drawing/2014/main" id="{D45549D9-1EDE-469B-AC34-39EEC082F425}"/>
              </a:ext>
            </a:extLst>
          </p:cNvPr>
          <p:cNvSpPr>
            <a:spLocks noChangeAspect="1"/>
          </p:cNvSpPr>
          <p:nvPr/>
        </p:nvSpPr>
        <p:spPr>
          <a:xfrm>
            <a:off x="7662799" y="5276417"/>
            <a:ext cx="161925" cy="164592"/>
          </a:xfrm>
          <a:prstGeom prst="ellipse">
            <a:avLst/>
          </a:prstGeom>
          <a:ln w="28575">
            <a:solidFill>
              <a:srgbClr val="FF0000"/>
            </a:solidFill>
          </a:ln>
        </p:spPr>
        <p:txBody>
          <a:bodyPr rtlCol="0" anchor="ctr"/>
          <a:lstStyle/>
          <a:p>
            <a:pPr algn="ctr"/>
            <a:endParaRPr lang="en-US"/>
          </a:p>
        </p:txBody>
      </p:sp>
      <p:sp>
        <p:nvSpPr>
          <p:cNvPr id="1192" name="Oval 1191">
            <a:extLst>
              <a:ext uri="{FF2B5EF4-FFF2-40B4-BE49-F238E27FC236}">
                <a16:creationId xmlns:a16="http://schemas.microsoft.com/office/drawing/2014/main" id="{0D713133-10F8-4CC5-8185-F0D3794646B7}"/>
              </a:ext>
            </a:extLst>
          </p:cNvPr>
          <p:cNvSpPr>
            <a:spLocks noChangeAspect="1"/>
          </p:cNvSpPr>
          <p:nvPr/>
        </p:nvSpPr>
        <p:spPr>
          <a:xfrm>
            <a:off x="7907147" y="5276417"/>
            <a:ext cx="161925" cy="164592"/>
          </a:xfrm>
          <a:prstGeom prst="ellipse">
            <a:avLst/>
          </a:prstGeom>
          <a:ln w="28575">
            <a:solidFill>
              <a:srgbClr val="FF0000"/>
            </a:solidFill>
          </a:ln>
        </p:spPr>
        <p:txBody>
          <a:bodyPr rtlCol="0" anchor="ctr"/>
          <a:lstStyle/>
          <a:p>
            <a:pPr algn="ctr"/>
            <a:endParaRPr lang="en-US"/>
          </a:p>
        </p:txBody>
      </p:sp>
      <p:sp>
        <p:nvSpPr>
          <p:cNvPr id="1195" name="Oval 1194">
            <a:extLst>
              <a:ext uri="{FF2B5EF4-FFF2-40B4-BE49-F238E27FC236}">
                <a16:creationId xmlns:a16="http://schemas.microsoft.com/office/drawing/2014/main" id="{028EC51C-EACF-4580-BD61-D4DEE406ED59}"/>
              </a:ext>
            </a:extLst>
          </p:cNvPr>
          <p:cNvSpPr>
            <a:spLocks noChangeAspect="1"/>
          </p:cNvSpPr>
          <p:nvPr/>
        </p:nvSpPr>
        <p:spPr>
          <a:xfrm>
            <a:off x="6929755" y="5276417"/>
            <a:ext cx="161925" cy="164592"/>
          </a:xfrm>
          <a:prstGeom prst="ellipse">
            <a:avLst/>
          </a:prstGeom>
          <a:ln w="28575">
            <a:solidFill>
              <a:srgbClr val="FF0000"/>
            </a:solidFill>
          </a:ln>
        </p:spPr>
        <p:txBody>
          <a:bodyPr rtlCol="0" anchor="ctr"/>
          <a:lstStyle/>
          <a:p>
            <a:pPr algn="ctr"/>
            <a:endParaRPr lang="en-US"/>
          </a:p>
        </p:txBody>
      </p:sp>
      <p:sp>
        <p:nvSpPr>
          <p:cNvPr id="1196" name="Oval 1195">
            <a:extLst>
              <a:ext uri="{FF2B5EF4-FFF2-40B4-BE49-F238E27FC236}">
                <a16:creationId xmlns:a16="http://schemas.microsoft.com/office/drawing/2014/main" id="{029325BA-2FF7-46F7-8941-3659CF54E977}"/>
              </a:ext>
            </a:extLst>
          </p:cNvPr>
          <p:cNvSpPr>
            <a:spLocks noChangeAspect="1"/>
          </p:cNvSpPr>
          <p:nvPr/>
        </p:nvSpPr>
        <p:spPr>
          <a:xfrm>
            <a:off x="7174103" y="5276417"/>
            <a:ext cx="161925" cy="164592"/>
          </a:xfrm>
          <a:prstGeom prst="ellipse">
            <a:avLst/>
          </a:prstGeom>
          <a:ln w="28575">
            <a:solidFill>
              <a:srgbClr val="FF0000"/>
            </a:solidFill>
          </a:ln>
        </p:spPr>
        <p:txBody>
          <a:bodyPr rtlCol="0" anchor="ctr"/>
          <a:lstStyle/>
          <a:p>
            <a:pPr algn="ctr"/>
            <a:endParaRPr lang="en-US"/>
          </a:p>
        </p:txBody>
      </p:sp>
      <p:sp>
        <p:nvSpPr>
          <p:cNvPr id="1198" name="Oval 1197">
            <a:extLst>
              <a:ext uri="{FF2B5EF4-FFF2-40B4-BE49-F238E27FC236}">
                <a16:creationId xmlns:a16="http://schemas.microsoft.com/office/drawing/2014/main" id="{9630A263-299F-4F0B-BD26-63E64FCAA63B}"/>
              </a:ext>
            </a:extLst>
          </p:cNvPr>
          <p:cNvSpPr>
            <a:spLocks noChangeAspect="1"/>
          </p:cNvSpPr>
          <p:nvPr/>
        </p:nvSpPr>
        <p:spPr>
          <a:xfrm>
            <a:off x="1554099" y="5519083"/>
            <a:ext cx="161925" cy="164592"/>
          </a:xfrm>
          <a:prstGeom prst="ellipse">
            <a:avLst/>
          </a:prstGeom>
          <a:ln w="28575">
            <a:solidFill>
              <a:srgbClr val="FF0000"/>
            </a:solidFill>
          </a:ln>
        </p:spPr>
        <p:txBody>
          <a:bodyPr rtlCol="0" anchor="ctr"/>
          <a:lstStyle/>
          <a:p>
            <a:pPr algn="ctr"/>
            <a:endParaRPr lang="en-US"/>
          </a:p>
        </p:txBody>
      </p:sp>
      <p:sp>
        <p:nvSpPr>
          <p:cNvPr id="1199" name="Oval 1198">
            <a:extLst>
              <a:ext uri="{FF2B5EF4-FFF2-40B4-BE49-F238E27FC236}">
                <a16:creationId xmlns:a16="http://schemas.microsoft.com/office/drawing/2014/main" id="{49E68C60-1F0F-4E1D-BE89-2AD1CE231E7C}"/>
              </a:ext>
            </a:extLst>
          </p:cNvPr>
          <p:cNvSpPr>
            <a:spLocks noChangeAspect="1"/>
          </p:cNvSpPr>
          <p:nvPr/>
        </p:nvSpPr>
        <p:spPr>
          <a:xfrm>
            <a:off x="1798447" y="5519083"/>
            <a:ext cx="161925" cy="164592"/>
          </a:xfrm>
          <a:prstGeom prst="ellipse">
            <a:avLst/>
          </a:prstGeom>
          <a:ln w="28575">
            <a:solidFill>
              <a:srgbClr val="FF0000"/>
            </a:solidFill>
          </a:ln>
        </p:spPr>
        <p:txBody>
          <a:bodyPr rtlCol="0" anchor="ctr"/>
          <a:lstStyle/>
          <a:p>
            <a:pPr algn="ctr"/>
            <a:endParaRPr lang="en-US"/>
          </a:p>
        </p:txBody>
      </p:sp>
      <p:sp>
        <p:nvSpPr>
          <p:cNvPr id="1200" name="Oval 1199">
            <a:extLst>
              <a:ext uri="{FF2B5EF4-FFF2-40B4-BE49-F238E27FC236}">
                <a16:creationId xmlns:a16="http://schemas.microsoft.com/office/drawing/2014/main" id="{632744D8-EA1C-4853-A266-977C6521D887}"/>
              </a:ext>
            </a:extLst>
          </p:cNvPr>
          <p:cNvSpPr>
            <a:spLocks noChangeAspect="1"/>
          </p:cNvSpPr>
          <p:nvPr/>
        </p:nvSpPr>
        <p:spPr>
          <a:xfrm>
            <a:off x="2042795" y="5519083"/>
            <a:ext cx="161925" cy="164592"/>
          </a:xfrm>
          <a:prstGeom prst="ellipse">
            <a:avLst/>
          </a:prstGeom>
          <a:ln w="28575">
            <a:solidFill>
              <a:srgbClr val="FF0000"/>
            </a:solidFill>
          </a:ln>
        </p:spPr>
        <p:txBody>
          <a:bodyPr rtlCol="0" anchor="ctr"/>
          <a:lstStyle/>
          <a:p>
            <a:pPr algn="ctr"/>
            <a:endParaRPr lang="en-US"/>
          </a:p>
        </p:txBody>
      </p:sp>
      <p:sp>
        <p:nvSpPr>
          <p:cNvPr id="1202" name="Oval 1201">
            <a:extLst>
              <a:ext uri="{FF2B5EF4-FFF2-40B4-BE49-F238E27FC236}">
                <a16:creationId xmlns:a16="http://schemas.microsoft.com/office/drawing/2014/main" id="{B1F01CB7-3434-4533-9E82-43969A89E3D5}"/>
              </a:ext>
            </a:extLst>
          </p:cNvPr>
          <p:cNvSpPr>
            <a:spLocks noChangeAspect="1"/>
          </p:cNvSpPr>
          <p:nvPr/>
        </p:nvSpPr>
        <p:spPr>
          <a:xfrm>
            <a:off x="2531491" y="5519083"/>
            <a:ext cx="161925" cy="164592"/>
          </a:xfrm>
          <a:prstGeom prst="ellipse">
            <a:avLst/>
          </a:prstGeom>
          <a:ln w="28575">
            <a:solidFill>
              <a:srgbClr val="FF0000"/>
            </a:solidFill>
          </a:ln>
        </p:spPr>
        <p:txBody>
          <a:bodyPr rtlCol="0" anchor="ctr"/>
          <a:lstStyle/>
          <a:p>
            <a:pPr algn="ctr"/>
            <a:endParaRPr lang="en-US"/>
          </a:p>
        </p:txBody>
      </p:sp>
      <p:sp>
        <p:nvSpPr>
          <p:cNvPr id="1204" name="Oval 1203">
            <a:extLst>
              <a:ext uri="{FF2B5EF4-FFF2-40B4-BE49-F238E27FC236}">
                <a16:creationId xmlns:a16="http://schemas.microsoft.com/office/drawing/2014/main" id="{D36A67A1-D028-4498-96B8-77FD03231867}"/>
              </a:ext>
            </a:extLst>
          </p:cNvPr>
          <p:cNvSpPr>
            <a:spLocks noChangeAspect="1"/>
          </p:cNvSpPr>
          <p:nvPr/>
        </p:nvSpPr>
        <p:spPr>
          <a:xfrm>
            <a:off x="1065403" y="5519083"/>
            <a:ext cx="161925" cy="164592"/>
          </a:xfrm>
          <a:prstGeom prst="ellipse">
            <a:avLst/>
          </a:prstGeom>
          <a:ln w="28575">
            <a:solidFill>
              <a:srgbClr val="FF0000"/>
            </a:solidFill>
          </a:ln>
        </p:spPr>
        <p:txBody>
          <a:bodyPr rtlCol="0" anchor="ctr"/>
          <a:lstStyle/>
          <a:p>
            <a:pPr algn="ctr"/>
            <a:endParaRPr lang="en-US"/>
          </a:p>
        </p:txBody>
      </p:sp>
      <p:sp>
        <p:nvSpPr>
          <p:cNvPr id="1205" name="Oval 1204">
            <a:extLst>
              <a:ext uri="{FF2B5EF4-FFF2-40B4-BE49-F238E27FC236}">
                <a16:creationId xmlns:a16="http://schemas.microsoft.com/office/drawing/2014/main" id="{CACC27FA-73E8-4452-A3CE-31FADACB5DEF}"/>
              </a:ext>
            </a:extLst>
          </p:cNvPr>
          <p:cNvSpPr>
            <a:spLocks noChangeAspect="1"/>
          </p:cNvSpPr>
          <p:nvPr/>
        </p:nvSpPr>
        <p:spPr>
          <a:xfrm>
            <a:off x="1309751" y="5519083"/>
            <a:ext cx="161925" cy="164592"/>
          </a:xfrm>
          <a:prstGeom prst="ellipse">
            <a:avLst/>
          </a:prstGeom>
          <a:ln w="28575">
            <a:solidFill>
              <a:srgbClr val="FF0000"/>
            </a:solidFill>
          </a:ln>
        </p:spPr>
        <p:txBody>
          <a:bodyPr rtlCol="0" anchor="ctr"/>
          <a:lstStyle/>
          <a:p>
            <a:pPr algn="ctr"/>
            <a:endParaRPr lang="en-US"/>
          </a:p>
        </p:txBody>
      </p:sp>
      <p:sp>
        <p:nvSpPr>
          <p:cNvPr id="1207" name="Oval 1206">
            <a:extLst>
              <a:ext uri="{FF2B5EF4-FFF2-40B4-BE49-F238E27FC236}">
                <a16:creationId xmlns:a16="http://schemas.microsoft.com/office/drawing/2014/main" id="{67E8807D-2538-4CE6-80F6-04D862859445}"/>
              </a:ext>
            </a:extLst>
          </p:cNvPr>
          <p:cNvSpPr>
            <a:spLocks noChangeAspect="1"/>
          </p:cNvSpPr>
          <p:nvPr/>
        </p:nvSpPr>
        <p:spPr>
          <a:xfrm>
            <a:off x="3753231" y="5519083"/>
            <a:ext cx="161925" cy="164592"/>
          </a:xfrm>
          <a:prstGeom prst="ellipse">
            <a:avLst/>
          </a:prstGeom>
          <a:ln w="28575">
            <a:solidFill>
              <a:srgbClr val="FF0000"/>
            </a:solidFill>
          </a:ln>
        </p:spPr>
        <p:txBody>
          <a:bodyPr rtlCol="0" anchor="ctr"/>
          <a:lstStyle/>
          <a:p>
            <a:pPr algn="ctr"/>
            <a:endParaRPr lang="en-US"/>
          </a:p>
        </p:txBody>
      </p:sp>
      <p:sp>
        <p:nvSpPr>
          <p:cNvPr id="1208" name="Oval 1207">
            <a:extLst>
              <a:ext uri="{FF2B5EF4-FFF2-40B4-BE49-F238E27FC236}">
                <a16:creationId xmlns:a16="http://schemas.microsoft.com/office/drawing/2014/main" id="{6FF0BC25-A77A-4E44-95B4-DC24C79F5DA5}"/>
              </a:ext>
            </a:extLst>
          </p:cNvPr>
          <p:cNvSpPr>
            <a:spLocks noChangeAspect="1"/>
          </p:cNvSpPr>
          <p:nvPr/>
        </p:nvSpPr>
        <p:spPr>
          <a:xfrm>
            <a:off x="3997579" y="5519083"/>
            <a:ext cx="161925" cy="164592"/>
          </a:xfrm>
          <a:prstGeom prst="ellipse">
            <a:avLst/>
          </a:prstGeom>
          <a:ln w="28575">
            <a:solidFill>
              <a:srgbClr val="FF0000"/>
            </a:solidFill>
          </a:ln>
        </p:spPr>
        <p:txBody>
          <a:bodyPr rtlCol="0" anchor="ctr"/>
          <a:lstStyle/>
          <a:p>
            <a:pPr algn="ctr"/>
            <a:endParaRPr lang="en-US"/>
          </a:p>
        </p:txBody>
      </p:sp>
      <p:sp>
        <p:nvSpPr>
          <p:cNvPr id="1209" name="Oval 1208">
            <a:extLst>
              <a:ext uri="{FF2B5EF4-FFF2-40B4-BE49-F238E27FC236}">
                <a16:creationId xmlns:a16="http://schemas.microsoft.com/office/drawing/2014/main" id="{B33173D2-8F3A-4A64-8A8A-4920300C0B9B}"/>
              </a:ext>
            </a:extLst>
          </p:cNvPr>
          <p:cNvSpPr>
            <a:spLocks noChangeAspect="1"/>
          </p:cNvSpPr>
          <p:nvPr/>
        </p:nvSpPr>
        <p:spPr>
          <a:xfrm>
            <a:off x="4241927" y="5519083"/>
            <a:ext cx="161925" cy="164592"/>
          </a:xfrm>
          <a:prstGeom prst="ellipse">
            <a:avLst/>
          </a:prstGeom>
          <a:ln w="28575">
            <a:solidFill>
              <a:srgbClr val="FF0000"/>
            </a:solidFill>
          </a:ln>
        </p:spPr>
        <p:txBody>
          <a:bodyPr rtlCol="0" anchor="ctr"/>
          <a:lstStyle/>
          <a:p>
            <a:pPr algn="ctr"/>
            <a:endParaRPr lang="en-US"/>
          </a:p>
        </p:txBody>
      </p:sp>
      <p:sp>
        <p:nvSpPr>
          <p:cNvPr id="1210" name="Oval 1209">
            <a:extLst>
              <a:ext uri="{FF2B5EF4-FFF2-40B4-BE49-F238E27FC236}">
                <a16:creationId xmlns:a16="http://schemas.microsoft.com/office/drawing/2014/main" id="{B8577B80-0ED9-44F7-A5F1-30F0D0B5BADB}"/>
              </a:ext>
            </a:extLst>
          </p:cNvPr>
          <p:cNvSpPr>
            <a:spLocks noChangeAspect="1"/>
          </p:cNvSpPr>
          <p:nvPr/>
        </p:nvSpPr>
        <p:spPr>
          <a:xfrm>
            <a:off x="4486275" y="5519083"/>
            <a:ext cx="161925" cy="164592"/>
          </a:xfrm>
          <a:prstGeom prst="ellipse">
            <a:avLst/>
          </a:prstGeom>
          <a:ln w="28575">
            <a:solidFill>
              <a:srgbClr val="FF0000"/>
            </a:solidFill>
          </a:ln>
        </p:spPr>
        <p:txBody>
          <a:bodyPr rtlCol="0" anchor="ctr"/>
          <a:lstStyle/>
          <a:p>
            <a:pPr algn="ctr"/>
            <a:endParaRPr lang="en-US"/>
          </a:p>
        </p:txBody>
      </p:sp>
      <p:sp>
        <p:nvSpPr>
          <p:cNvPr id="1211" name="Oval 1210">
            <a:extLst>
              <a:ext uri="{FF2B5EF4-FFF2-40B4-BE49-F238E27FC236}">
                <a16:creationId xmlns:a16="http://schemas.microsoft.com/office/drawing/2014/main" id="{5617B604-7735-44A4-9BC4-7DC135F03C6F}"/>
              </a:ext>
            </a:extLst>
          </p:cNvPr>
          <p:cNvSpPr>
            <a:spLocks noChangeAspect="1"/>
          </p:cNvSpPr>
          <p:nvPr/>
        </p:nvSpPr>
        <p:spPr>
          <a:xfrm>
            <a:off x="2775839" y="5519083"/>
            <a:ext cx="161925" cy="164592"/>
          </a:xfrm>
          <a:prstGeom prst="ellipse">
            <a:avLst/>
          </a:prstGeom>
          <a:ln w="28575">
            <a:solidFill>
              <a:srgbClr val="FF0000"/>
            </a:solidFill>
          </a:ln>
        </p:spPr>
        <p:txBody>
          <a:bodyPr rtlCol="0" anchor="ctr"/>
          <a:lstStyle/>
          <a:p>
            <a:pPr algn="ctr"/>
            <a:endParaRPr lang="en-US"/>
          </a:p>
        </p:txBody>
      </p:sp>
      <p:sp>
        <p:nvSpPr>
          <p:cNvPr id="1212" name="Oval 1211">
            <a:extLst>
              <a:ext uri="{FF2B5EF4-FFF2-40B4-BE49-F238E27FC236}">
                <a16:creationId xmlns:a16="http://schemas.microsoft.com/office/drawing/2014/main" id="{071DD761-3522-4E7A-AFF8-6C66C663F587}"/>
              </a:ext>
            </a:extLst>
          </p:cNvPr>
          <p:cNvSpPr>
            <a:spLocks noChangeAspect="1"/>
          </p:cNvSpPr>
          <p:nvPr/>
        </p:nvSpPr>
        <p:spPr>
          <a:xfrm>
            <a:off x="3020187" y="5519083"/>
            <a:ext cx="161925" cy="164592"/>
          </a:xfrm>
          <a:prstGeom prst="ellipse">
            <a:avLst/>
          </a:prstGeom>
          <a:ln w="28575">
            <a:solidFill>
              <a:srgbClr val="FF0000"/>
            </a:solidFill>
          </a:ln>
        </p:spPr>
        <p:txBody>
          <a:bodyPr rtlCol="0" anchor="ctr"/>
          <a:lstStyle/>
          <a:p>
            <a:pPr algn="ctr"/>
            <a:endParaRPr lang="en-US"/>
          </a:p>
        </p:txBody>
      </p:sp>
      <p:sp>
        <p:nvSpPr>
          <p:cNvPr id="1213" name="Oval 1212">
            <a:extLst>
              <a:ext uri="{FF2B5EF4-FFF2-40B4-BE49-F238E27FC236}">
                <a16:creationId xmlns:a16="http://schemas.microsoft.com/office/drawing/2014/main" id="{E1391A02-29FD-4A62-BD4A-D4F73C2368E0}"/>
              </a:ext>
            </a:extLst>
          </p:cNvPr>
          <p:cNvSpPr>
            <a:spLocks noChangeAspect="1"/>
          </p:cNvSpPr>
          <p:nvPr/>
        </p:nvSpPr>
        <p:spPr>
          <a:xfrm>
            <a:off x="3264535" y="5519083"/>
            <a:ext cx="161925" cy="164592"/>
          </a:xfrm>
          <a:prstGeom prst="ellipse">
            <a:avLst/>
          </a:prstGeom>
          <a:ln w="28575">
            <a:solidFill>
              <a:srgbClr val="FF0000"/>
            </a:solidFill>
          </a:ln>
        </p:spPr>
        <p:txBody>
          <a:bodyPr rtlCol="0" anchor="ctr"/>
          <a:lstStyle/>
          <a:p>
            <a:pPr algn="ctr"/>
            <a:endParaRPr lang="en-US"/>
          </a:p>
        </p:txBody>
      </p:sp>
      <p:sp>
        <p:nvSpPr>
          <p:cNvPr id="1215" name="Oval 1214">
            <a:extLst>
              <a:ext uri="{FF2B5EF4-FFF2-40B4-BE49-F238E27FC236}">
                <a16:creationId xmlns:a16="http://schemas.microsoft.com/office/drawing/2014/main" id="{3348DFD6-261B-407A-9A33-882F66178E9B}"/>
              </a:ext>
            </a:extLst>
          </p:cNvPr>
          <p:cNvSpPr>
            <a:spLocks noChangeAspect="1"/>
          </p:cNvSpPr>
          <p:nvPr/>
        </p:nvSpPr>
        <p:spPr>
          <a:xfrm>
            <a:off x="5708015" y="5519083"/>
            <a:ext cx="161925" cy="164592"/>
          </a:xfrm>
          <a:prstGeom prst="ellipse">
            <a:avLst/>
          </a:prstGeom>
          <a:ln w="28575">
            <a:solidFill>
              <a:srgbClr val="FF0000"/>
            </a:solidFill>
          </a:ln>
        </p:spPr>
        <p:txBody>
          <a:bodyPr rtlCol="0" anchor="ctr"/>
          <a:lstStyle/>
          <a:p>
            <a:pPr algn="ctr"/>
            <a:endParaRPr lang="en-US"/>
          </a:p>
        </p:txBody>
      </p:sp>
      <p:sp>
        <p:nvSpPr>
          <p:cNvPr id="1216" name="Oval 1215">
            <a:extLst>
              <a:ext uri="{FF2B5EF4-FFF2-40B4-BE49-F238E27FC236}">
                <a16:creationId xmlns:a16="http://schemas.microsoft.com/office/drawing/2014/main" id="{0EB42D7F-4714-4F62-BFCF-3F49933078DE}"/>
              </a:ext>
            </a:extLst>
          </p:cNvPr>
          <p:cNvSpPr>
            <a:spLocks noChangeAspect="1"/>
          </p:cNvSpPr>
          <p:nvPr/>
        </p:nvSpPr>
        <p:spPr>
          <a:xfrm>
            <a:off x="5952363" y="5519083"/>
            <a:ext cx="161925" cy="164592"/>
          </a:xfrm>
          <a:prstGeom prst="ellipse">
            <a:avLst/>
          </a:prstGeom>
          <a:ln w="28575">
            <a:solidFill>
              <a:srgbClr val="FF0000"/>
            </a:solidFill>
          </a:ln>
        </p:spPr>
        <p:txBody>
          <a:bodyPr rtlCol="0" anchor="ctr"/>
          <a:lstStyle/>
          <a:p>
            <a:pPr algn="ctr"/>
            <a:endParaRPr lang="en-US"/>
          </a:p>
        </p:txBody>
      </p:sp>
      <p:sp>
        <p:nvSpPr>
          <p:cNvPr id="1217" name="Oval 1216">
            <a:extLst>
              <a:ext uri="{FF2B5EF4-FFF2-40B4-BE49-F238E27FC236}">
                <a16:creationId xmlns:a16="http://schemas.microsoft.com/office/drawing/2014/main" id="{EBE35A33-0A17-48E2-8CB9-D698A059B8E1}"/>
              </a:ext>
            </a:extLst>
          </p:cNvPr>
          <p:cNvSpPr>
            <a:spLocks noChangeAspect="1"/>
          </p:cNvSpPr>
          <p:nvPr/>
        </p:nvSpPr>
        <p:spPr>
          <a:xfrm>
            <a:off x="6196711" y="5519083"/>
            <a:ext cx="161925" cy="164592"/>
          </a:xfrm>
          <a:prstGeom prst="ellipse">
            <a:avLst/>
          </a:prstGeom>
          <a:ln w="28575">
            <a:solidFill>
              <a:srgbClr val="FF0000"/>
            </a:solidFill>
          </a:ln>
        </p:spPr>
        <p:txBody>
          <a:bodyPr rtlCol="0" anchor="ctr"/>
          <a:lstStyle/>
          <a:p>
            <a:pPr algn="ctr"/>
            <a:endParaRPr lang="en-US"/>
          </a:p>
        </p:txBody>
      </p:sp>
      <p:sp>
        <p:nvSpPr>
          <p:cNvPr id="1218" name="Oval 1217">
            <a:extLst>
              <a:ext uri="{FF2B5EF4-FFF2-40B4-BE49-F238E27FC236}">
                <a16:creationId xmlns:a16="http://schemas.microsoft.com/office/drawing/2014/main" id="{244A7000-BD88-42F6-A746-3C213FB9DC4D}"/>
              </a:ext>
            </a:extLst>
          </p:cNvPr>
          <p:cNvSpPr>
            <a:spLocks noChangeAspect="1"/>
          </p:cNvSpPr>
          <p:nvPr/>
        </p:nvSpPr>
        <p:spPr>
          <a:xfrm>
            <a:off x="6441059" y="5519083"/>
            <a:ext cx="161925" cy="164592"/>
          </a:xfrm>
          <a:prstGeom prst="ellipse">
            <a:avLst/>
          </a:prstGeom>
          <a:ln w="28575">
            <a:solidFill>
              <a:srgbClr val="FF0000"/>
            </a:solidFill>
          </a:ln>
        </p:spPr>
        <p:txBody>
          <a:bodyPr rtlCol="0" anchor="ctr"/>
          <a:lstStyle/>
          <a:p>
            <a:pPr algn="ctr"/>
            <a:endParaRPr lang="en-US"/>
          </a:p>
        </p:txBody>
      </p:sp>
      <p:sp>
        <p:nvSpPr>
          <p:cNvPr id="1228" name="Oval 1227">
            <a:extLst>
              <a:ext uri="{FF2B5EF4-FFF2-40B4-BE49-F238E27FC236}">
                <a16:creationId xmlns:a16="http://schemas.microsoft.com/office/drawing/2014/main" id="{1C7392C2-FD68-4564-B3ED-393F87AB57C0}"/>
              </a:ext>
            </a:extLst>
          </p:cNvPr>
          <p:cNvSpPr>
            <a:spLocks noChangeAspect="1"/>
          </p:cNvSpPr>
          <p:nvPr/>
        </p:nvSpPr>
        <p:spPr>
          <a:xfrm>
            <a:off x="4730623" y="5519083"/>
            <a:ext cx="161925" cy="164592"/>
          </a:xfrm>
          <a:prstGeom prst="ellipse">
            <a:avLst/>
          </a:prstGeom>
          <a:ln w="28575">
            <a:solidFill>
              <a:srgbClr val="FF0000"/>
            </a:solidFill>
          </a:ln>
        </p:spPr>
        <p:txBody>
          <a:bodyPr rtlCol="0" anchor="ctr"/>
          <a:lstStyle/>
          <a:p>
            <a:pPr algn="ctr"/>
            <a:endParaRPr lang="en-US"/>
          </a:p>
        </p:txBody>
      </p:sp>
      <p:sp>
        <p:nvSpPr>
          <p:cNvPr id="1229" name="Oval 1228">
            <a:extLst>
              <a:ext uri="{FF2B5EF4-FFF2-40B4-BE49-F238E27FC236}">
                <a16:creationId xmlns:a16="http://schemas.microsoft.com/office/drawing/2014/main" id="{D3EEC02E-0FE0-4668-9BBF-0334D1947D38}"/>
              </a:ext>
            </a:extLst>
          </p:cNvPr>
          <p:cNvSpPr>
            <a:spLocks noChangeAspect="1"/>
          </p:cNvSpPr>
          <p:nvPr/>
        </p:nvSpPr>
        <p:spPr>
          <a:xfrm>
            <a:off x="4974971" y="5519083"/>
            <a:ext cx="161925" cy="164592"/>
          </a:xfrm>
          <a:prstGeom prst="ellipse">
            <a:avLst/>
          </a:prstGeom>
          <a:ln w="28575">
            <a:solidFill>
              <a:srgbClr val="FF0000"/>
            </a:solidFill>
          </a:ln>
        </p:spPr>
        <p:txBody>
          <a:bodyPr rtlCol="0" anchor="ctr"/>
          <a:lstStyle/>
          <a:p>
            <a:pPr algn="ctr"/>
            <a:endParaRPr lang="en-US"/>
          </a:p>
        </p:txBody>
      </p:sp>
      <p:sp>
        <p:nvSpPr>
          <p:cNvPr id="1230" name="Oval 1229">
            <a:extLst>
              <a:ext uri="{FF2B5EF4-FFF2-40B4-BE49-F238E27FC236}">
                <a16:creationId xmlns:a16="http://schemas.microsoft.com/office/drawing/2014/main" id="{5D81D2A8-CC84-481A-8999-92D22A57AFBD}"/>
              </a:ext>
            </a:extLst>
          </p:cNvPr>
          <p:cNvSpPr>
            <a:spLocks noChangeAspect="1"/>
          </p:cNvSpPr>
          <p:nvPr/>
        </p:nvSpPr>
        <p:spPr>
          <a:xfrm>
            <a:off x="5219319" y="5519083"/>
            <a:ext cx="161925" cy="164592"/>
          </a:xfrm>
          <a:prstGeom prst="ellipse">
            <a:avLst/>
          </a:prstGeom>
          <a:ln w="28575">
            <a:solidFill>
              <a:srgbClr val="FF0000"/>
            </a:solidFill>
          </a:ln>
        </p:spPr>
        <p:txBody>
          <a:bodyPr rtlCol="0" anchor="ctr"/>
          <a:lstStyle/>
          <a:p>
            <a:pPr algn="ctr"/>
            <a:endParaRPr lang="en-US"/>
          </a:p>
        </p:txBody>
      </p:sp>
      <p:sp>
        <p:nvSpPr>
          <p:cNvPr id="1231" name="Oval 1230">
            <a:extLst>
              <a:ext uri="{FF2B5EF4-FFF2-40B4-BE49-F238E27FC236}">
                <a16:creationId xmlns:a16="http://schemas.microsoft.com/office/drawing/2014/main" id="{56EB1B88-D7DB-4219-BB5A-0B8D5653178D}"/>
              </a:ext>
            </a:extLst>
          </p:cNvPr>
          <p:cNvSpPr>
            <a:spLocks noChangeAspect="1"/>
          </p:cNvSpPr>
          <p:nvPr/>
        </p:nvSpPr>
        <p:spPr>
          <a:xfrm>
            <a:off x="7418451" y="5519083"/>
            <a:ext cx="161925" cy="164592"/>
          </a:xfrm>
          <a:prstGeom prst="ellipse">
            <a:avLst/>
          </a:prstGeom>
          <a:ln w="28575">
            <a:solidFill>
              <a:srgbClr val="FF0000"/>
            </a:solidFill>
          </a:ln>
        </p:spPr>
        <p:txBody>
          <a:bodyPr rtlCol="0" anchor="ctr"/>
          <a:lstStyle/>
          <a:p>
            <a:pPr algn="ctr"/>
            <a:endParaRPr lang="en-US"/>
          </a:p>
        </p:txBody>
      </p:sp>
      <p:sp>
        <p:nvSpPr>
          <p:cNvPr id="1232" name="Oval 1231">
            <a:extLst>
              <a:ext uri="{FF2B5EF4-FFF2-40B4-BE49-F238E27FC236}">
                <a16:creationId xmlns:a16="http://schemas.microsoft.com/office/drawing/2014/main" id="{04D63152-3346-4C64-801B-919B80F846A3}"/>
              </a:ext>
            </a:extLst>
          </p:cNvPr>
          <p:cNvSpPr>
            <a:spLocks noChangeAspect="1"/>
          </p:cNvSpPr>
          <p:nvPr/>
        </p:nvSpPr>
        <p:spPr>
          <a:xfrm>
            <a:off x="7662799" y="5519083"/>
            <a:ext cx="161925" cy="164592"/>
          </a:xfrm>
          <a:prstGeom prst="ellipse">
            <a:avLst/>
          </a:prstGeom>
          <a:ln w="28575">
            <a:solidFill>
              <a:srgbClr val="FF0000"/>
            </a:solidFill>
          </a:ln>
        </p:spPr>
        <p:txBody>
          <a:bodyPr rtlCol="0" anchor="ctr"/>
          <a:lstStyle/>
          <a:p>
            <a:pPr algn="ctr"/>
            <a:endParaRPr lang="en-US"/>
          </a:p>
        </p:txBody>
      </p:sp>
      <p:sp>
        <p:nvSpPr>
          <p:cNvPr id="1233" name="Oval 1232">
            <a:extLst>
              <a:ext uri="{FF2B5EF4-FFF2-40B4-BE49-F238E27FC236}">
                <a16:creationId xmlns:a16="http://schemas.microsoft.com/office/drawing/2014/main" id="{E4DCCAE1-EC83-4A84-9B2A-2693D94A0536}"/>
              </a:ext>
            </a:extLst>
          </p:cNvPr>
          <p:cNvSpPr>
            <a:spLocks noChangeAspect="1"/>
          </p:cNvSpPr>
          <p:nvPr/>
        </p:nvSpPr>
        <p:spPr>
          <a:xfrm>
            <a:off x="7907147" y="5519083"/>
            <a:ext cx="161925" cy="164592"/>
          </a:xfrm>
          <a:prstGeom prst="ellipse">
            <a:avLst/>
          </a:prstGeom>
          <a:ln w="28575">
            <a:solidFill>
              <a:srgbClr val="FF0000"/>
            </a:solidFill>
          </a:ln>
        </p:spPr>
        <p:txBody>
          <a:bodyPr rtlCol="0" anchor="ctr"/>
          <a:lstStyle/>
          <a:p>
            <a:pPr algn="ctr"/>
            <a:endParaRPr lang="en-US"/>
          </a:p>
        </p:txBody>
      </p:sp>
      <p:sp>
        <p:nvSpPr>
          <p:cNvPr id="1236" name="Oval 1235">
            <a:extLst>
              <a:ext uri="{FF2B5EF4-FFF2-40B4-BE49-F238E27FC236}">
                <a16:creationId xmlns:a16="http://schemas.microsoft.com/office/drawing/2014/main" id="{8A255D1C-BC0E-489E-A763-1F091278719B}"/>
              </a:ext>
            </a:extLst>
          </p:cNvPr>
          <p:cNvSpPr>
            <a:spLocks noChangeAspect="1"/>
          </p:cNvSpPr>
          <p:nvPr/>
        </p:nvSpPr>
        <p:spPr>
          <a:xfrm>
            <a:off x="6929755" y="5519083"/>
            <a:ext cx="161925" cy="164592"/>
          </a:xfrm>
          <a:prstGeom prst="ellipse">
            <a:avLst/>
          </a:prstGeom>
          <a:ln w="28575">
            <a:solidFill>
              <a:srgbClr val="FF0000"/>
            </a:solidFill>
          </a:ln>
        </p:spPr>
        <p:txBody>
          <a:bodyPr rtlCol="0" anchor="ctr"/>
          <a:lstStyle/>
          <a:p>
            <a:pPr algn="ctr"/>
            <a:endParaRPr lang="en-US"/>
          </a:p>
        </p:txBody>
      </p:sp>
      <p:sp>
        <p:nvSpPr>
          <p:cNvPr id="1237" name="Oval 1236">
            <a:extLst>
              <a:ext uri="{FF2B5EF4-FFF2-40B4-BE49-F238E27FC236}">
                <a16:creationId xmlns:a16="http://schemas.microsoft.com/office/drawing/2014/main" id="{F87FC907-9465-4447-9447-0A09C5BD5375}"/>
              </a:ext>
            </a:extLst>
          </p:cNvPr>
          <p:cNvSpPr>
            <a:spLocks noChangeAspect="1"/>
          </p:cNvSpPr>
          <p:nvPr/>
        </p:nvSpPr>
        <p:spPr>
          <a:xfrm>
            <a:off x="7174103" y="5519083"/>
            <a:ext cx="161925" cy="164592"/>
          </a:xfrm>
          <a:prstGeom prst="ellipse">
            <a:avLst/>
          </a:prstGeom>
          <a:ln w="28575">
            <a:solidFill>
              <a:srgbClr val="FF0000"/>
            </a:solidFill>
          </a:ln>
        </p:spPr>
        <p:txBody>
          <a:bodyPr rtlCol="0" anchor="ctr"/>
          <a:lstStyle/>
          <a:p>
            <a:pPr algn="ctr"/>
            <a:endParaRPr lang="en-US"/>
          </a:p>
        </p:txBody>
      </p:sp>
      <p:sp>
        <p:nvSpPr>
          <p:cNvPr id="1239" name="Oval 1238">
            <a:extLst>
              <a:ext uri="{FF2B5EF4-FFF2-40B4-BE49-F238E27FC236}">
                <a16:creationId xmlns:a16="http://schemas.microsoft.com/office/drawing/2014/main" id="{6BDD9FD1-4896-4063-9BE4-B1E4F8D18084}"/>
              </a:ext>
            </a:extLst>
          </p:cNvPr>
          <p:cNvSpPr>
            <a:spLocks noChangeAspect="1"/>
          </p:cNvSpPr>
          <p:nvPr/>
        </p:nvSpPr>
        <p:spPr>
          <a:xfrm>
            <a:off x="1554099" y="5761749"/>
            <a:ext cx="161925" cy="164592"/>
          </a:xfrm>
          <a:prstGeom prst="ellipse">
            <a:avLst/>
          </a:prstGeom>
          <a:ln w="28575">
            <a:solidFill>
              <a:srgbClr val="FF0000"/>
            </a:solidFill>
          </a:ln>
        </p:spPr>
        <p:txBody>
          <a:bodyPr rtlCol="0" anchor="ctr"/>
          <a:lstStyle/>
          <a:p>
            <a:pPr algn="ctr"/>
            <a:endParaRPr lang="en-US"/>
          </a:p>
        </p:txBody>
      </p:sp>
      <p:sp>
        <p:nvSpPr>
          <p:cNvPr id="1240" name="Oval 1239">
            <a:extLst>
              <a:ext uri="{FF2B5EF4-FFF2-40B4-BE49-F238E27FC236}">
                <a16:creationId xmlns:a16="http://schemas.microsoft.com/office/drawing/2014/main" id="{4A4BB992-2F1B-4402-B216-50B81372BA40}"/>
              </a:ext>
            </a:extLst>
          </p:cNvPr>
          <p:cNvSpPr>
            <a:spLocks noChangeAspect="1"/>
          </p:cNvSpPr>
          <p:nvPr/>
        </p:nvSpPr>
        <p:spPr>
          <a:xfrm>
            <a:off x="1798447" y="5761749"/>
            <a:ext cx="161925" cy="164592"/>
          </a:xfrm>
          <a:prstGeom prst="ellipse">
            <a:avLst/>
          </a:prstGeom>
          <a:ln w="28575">
            <a:solidFill>
              <a:srgbClr val="FF0000"/>
            </a:solidFill>
          </a:ln>
        </p:spPr>
        <p:txBody>
          <a:bodyPr rtlCol="0" anchor="ctr"/>
          <a:lstStyle/>
          <a:p>
            <a:pPr algn="ctr"/>
            <a:endParaRPr lang="en-US"/>
          </a:p>
        </p:txBody>
      </p:sp>
      <p:sp>
        <p:nvSpPr>
          <p:cNvPr id="1251" name="Oval 1250">
            <a:extLst>
              <a:ext uri="{FF2B5EF4-FFF2-40B4-BE49-F238E27FC236}">
                <a16:creationId xmlns:a16="http://schemas.microsoft.com/office/drawing/2014/main" id="{5B60E380-687A-48C2-AD86-F652C37838D3}"/>
              </a:ext>
            </a:extLst>
          </p:cNvPr>
          <p:cNvSpPr>
            <a:spLocks noChangeAspect="1"/>
          </p:cNvSpPr>
          <p:nvPr/>
        </p:nvSpPr>
        <p:spPr>
          <a:xfrm>
            <a:off x="2042795" y="5761749"/>
            <a:ext cx="161925" cy="164592"/>
          </a:xfrm>
          <a:prstGeom prst="ellipse">
            <a:avLst/>
          </a:prstGeom>
          <a:ln w="28575">
            <a:solidFill>
              <a:srgbClr val="FF0000"/>
            </a:solidFill>
          </a:ln>
        </p:spPr>
        <p:txBody>
          <a:bodyPr rtlCol="0" anchor="ctr"/>
          <a:lstStyle/>
          <a:p>
            <a:pPr algn="ctr"/>
            <a:endParaRPr lang="en-US"/>
          </a:p>
        </p:txBody>
      </p:sp>
      <p:sp>
        <p:nvSpPr>
          <p:cNvPr id="1253" name="Oval 1252">
            <a:extLst>
              <a:ext uri="{FF2B5EF4-FFF2-40B4-BE49-F238E27FC236}">
                <a16:creationId xmlns:a16="http://schemas.microsoft.com/office/drawing/2014/main" id="{C0EDDEBA-3334-4F70-A60E-2BFFBD626F6C}"/>
              </a:ext>
            </a:extLst>
          </p:cNvPr>
          <p:cNvSpPr>
            <a:spLocks noChangeAspect="1"/>
          </p:cNvSpPr>
          <p:nvPr/>
        </p:nvSpPr>
        <p:spPr>
          <a:xfrm>
            <a:off x="2531491" y="5761749"/>
            <a:ext cx="161925" cy="164592"/>
          </a:xfrm>
          <a:prstGeom prst="ellipse">
            <a:avLst/>
          </a:prstGeom>
          <a:ln w="28575">
            <a:solidFill>
              <a:srgbClr val="FF0000"/>
            </a:solidFill>
          </a:ln>
        </p:spPr>
        <p:txBody>
          <a:bodyPr rtlCol="0" anchor="ctr"/>
          <a:lstStyle/>
          <a:p>
            <a:pPr algn="ctr"/>
            <a:endParaRPr lang="en-US"/>
          </a:p>
        </p:txBody>
      </p:sp>
      <p:sp>
        <p:nvSpPr>
          <p:cNvPr id="1255" name="Oval 1254">
            <a:extLst>
              <a:ext uri="{FF2B5EF4-FFF2-40B4-BE49-F238E27FC236}">
                <a16:creationId xmlns:a16="http://schemas.microsoft.com/office/drawing/2014/main" id="{21348F92-C3DC-460A-A9E0-41528D354C3D}"/>
              </a:ext>
            </a:extLst>
          </p:cNvPr>
          <p:cNvSpPr>
            <a:spLocks noChangeAspect="1"/>
          </p:cNvSpPr>
          <p:nvPr/>
        </p:nvSpPr>
        <p:spPr>
          <a:xfrm>
            <a:off x="1065403" y="5761749"/>
            <a:ext cx="161925" cy="164592"/>
          </a:xfrm>
          <a:prstGeom prst="ellipse">
            <a:avLst/>
          </a:prstGeom>
          <a:ln w="28575">
            <a:solidFill>
              <a:srgbClr val="FF0000"/>
            </a:solidFill>
          </a:ln>
        </p:spPr>
        <p:txBody>
          <a:bodyPr rtlCol="0" anchor="ctr"/>
          <a:lstStyle/>
          <a:p>
            <a:pPr algn="ctr"/>
            <a:endParaRPr lang="en-US"/>
          </a:p>
        </p:txBody>
      </p:sp>
      <p:sp>
        <p:nvSpPr>
          <p:cNvPr id="1256" name="Oval 1255">
            <a:extLst>
              <a:ext uri="{FF2B5EF4-FFF2-40B4-BE49-F238E27FC236}">
                <a16:creationId xmlns:a16="http://schemas.microsoft.com/office/drawing/2014/main" id="{028ED088-C24E-4900-ABE1-C70438BFF653}"/>
              </a:ext>
            </a:extLst>
          </p:cNvPr>
          <p:cNvSpPr>
            <a:spLocks noChangeAspect="1"/>
          </p:cNvSpPr>
          <p:nvPr/>
        </p:nvSpPr>
        <p:spPr>
          <a:xfrm>
            <a:off x="1309751" y="5761749"/>
            <a:ext cx="161925" cy="164592"/>
          </a:xfrm>
          <a:prstGeom prst="ellipse">
            <a:avLst/>
          </a:prstGeom>
          <a:ln w="28575">
            <a:solidFill>
              <a:srgbClr val="FF0000"/>
            </a:solidFill>
          </a:ln>
        </p:spPr>
        <p:txBody>
          <a:bodyPr rtlCol="0" anchor="ctr"/>
          <a:lstStyle/>
          <a:p>
            <a:pPr algn="ctr"/>
            <a:endParaRPr lang="en-US"/>
          </a:p>
        </p:txBody>
      </p:sp>
      <p:sp>
        <p:nvSpPr>
          <p:cNvPr id="1258" name="Oval 1257">
            <a:extLst>
              <a:ext uri="{FF2B5EF4-FFF2-40B4-BE49-F238E27FC236}">
                <a16:creationId xmlns:a16="http://schemas.microsoft.com/office/drawing/2014/main" id="{30174EDF-BDF5-4F6E-9B8C-CA00BDCBDCFC}"/>
              </a:ext>
            </a:extLst>
          </p:cNvPr>
          <p:cNvSpPr>
            <a:spLocks noChangeAspect="1"/>
          </p:cNvSpPr>
          <p:nvPr/>
        </p:nvSpPr>
        <p:spPr>
          <a:xfrm>
            <a:off x="3753231" y="5761749"/>
            <a:ext cx="161925" cy="164592"/>
          </a:xfrm>
          <a:prstGeom prst="ellipse">
            <a:avLst/>
          </a:prstGeom>
          <a:ln w="28575">
            <a:solidFill>
              <a:srgbClr val="FF0000"/>
            </a:solidFill>
          </a:ln>
        </p:spPr>
        <p:txBody>
          <a:bodyPr rtlCol="0" anchor="ctr"/>
          <a:lstStyle/>
          <a:p>
            <a:pPr algn="ctr"/>
            <a:endParaRPr lang="en-US"/>
          </a:p>
        </p:txBody>
      </p:sp>
      <p:sp>
        <p:nvSpPr>
          <p:cNvPr id="1259" name="Oval 1258">
            <a:extLst>
              <a:ext uri="{FF2B5EF4-FFF2-40B4-BE49-F238E27FC236}">
                <a16:creationId xmlns:a16="http://schemas.microsoft.com/office/drawing/2014/main" id="{BD89A13E-9E85-4671-A33E-0CC33A70F6C7}"/>
              </a:ext>
            </a:extLst>
          </p:cNvPr>
          <p:cNvSpPr>
            <a:spLocks noChangeAspect="1"/>
          </p:cNvSpPr>
          <p:nvPr/>
        </p:nvSpPr>
        <p:spPr>
          <a:xfrm>
            <a:off x="3997579" y="5761749"/>
            <a:ext cx="161925" cy="164592"/>
          </a:xfrm>
          <a:prstGeom prst="ellipse">
            <a:avLst/>
          </a:prstGeom>
          <a:ln w="28575">
            <a:solidFill>
              <a:srgbClr val="FF0000"/>
            </a:solidFill>
          </a:ln>
        </p:spPr>
        <p:txBody>
          <a:bodyPr rtlCol="0" anchor="ctr"/>
          <a:lstStyle/>
          <a:p>
            <a:pPr algn="ctr"/>
            <a:endParaRPr lang="en-US"/>
          </a:p>
        </p:txBody>
      </p:sp>
      <p:sp>
        <p:nvSpPr>
          <p:cNvPr id="1260" name="Oval 1259">
            <a:extLst>
              <a:ext uri="{FF2B5EF4-FFF2-40B4-BE49-F238E27FC236}">
                <a16:creationId xmlns:a16="http://schemas.microsoft.com/office/drawing/2014/main" id="{0427C02A-C43E-4AEE-9A0D-1E67F6CEA16C}"/>
              </a:ext>
            </a:extLst>
          </p:cNvPr>
          <p:cNvSpPr>
            <a:spLocks noChangeAspect="1"/>
          </p:cNvSpPr>
          <p:nvPr/>
        </p:nvSpPr>
        <p:spPr>
          <a:xfrm>
            <a:off x="4241927" y="5761749"/>
            <a:ext cx="161925" cy="164592"/>
          </a:xfrm>
          <a:prstGeom prst="ellipse">
            <a:avLst/>
          </a:prstGeom>
          <a:ln w="28575">
            <a:solidFill>
              <a:srgbClr val="FF0000"/>
            </a:solidFill>
          </a:ln>
        </p:spPr>
        <p:txBody>
          <a:bodyPr rtlCol="0" anchor="ctr"/>
          <a:lstStyle/>
          <a:p>
            <a:pPr algn="ctr"/>
            <a:endParaRPr lang="en-US"/>
          </a:p>
        </p:txBody>
      </p:sp>
      <p:sp>
        <p:nvSpPr>
          <p:cNvPr id="1262" name="Oval 1261">
            <a:extLst>
              <a:ext uri="{FF2B5EF4-FFF2-40B4-BE49-F238E27FC236}">
                <a16:creationId xmlns:a16="http://schemas.microsoft.com/office/drawing/2014/main" id="{C008C643-C2D7-4FDA-B953-FF75EBC1614B}"/>
              </a:ext>
            </a:extLst>
          </p:cNvPr>
          <p:cNvSpPr>
            <a:spLocks noChangeAspect="1"/>
          </p:cNvSpPr>
          <p:nvPr/>
        </p:nvSpPr>
        <p:spPr>
          <a:xfrm>
            <a:off x="2775839" y="5761749"/>
            <a:ext cx="161925" cy="164592"/>
          </a:xfrm>
          <a:prstGeom prst="ellipse">
            <a:avLst/>
          </a:prstGeom>
          <a:ln w="28575">
            <a:solidFill>
              <a:srgbClr val="FF0000"/>
            </a:solidFill>
          </a:ln>
        </p:spPr>
        <p:txBody>
          <a:bodyPr rtlCol="0" anchor="ctr"/>
          <a:lstStyle/>
          <a:p>
            <a:pPr algn="ctr"/>
            <a:endParaRPr lang="en-US"/>
          </a:p>
        </p:txBody>
      </p:sp>
      <p:sp>
        <p:nvSpPr>
          <p:cNvPr id="1273" name="Oval 1272">
            <a:extLst>
              <a:ext uri="{FF2B5EF4-FFF2-40B4-BE49-F238E27FC236}">
                <a16:creationId xmlns:a16="http://schemas.microsoft.com/office/drawing/2014/main" id="{8D928FA0-1427-40D0-94AF-FB08BDB15576}"/>
              </a:ext>
            </a:extLst>
          </p:cNvPr>
          <p:cNvSpPr>
            <a:spLocks noChangeAspect="1"/>
          </p:cNvSpPr>
          <p:nvPr/>
        </p:nvSpPr>
        <p:spPr>
          <a:xfrm>
            <a:off x="3020187" y="5761749"/>
            <a:ext cx="161925" cy="164592"/>
          </a:xfrm>
          <a:prstGeom prst="ellipse">
            <a:avLst/>
          </a:prstGeom>
          <a:ln w="28575">
            <a:solidFill>
              <a:srgbClr val="FF0000"/>
            </a:solidFill>
          </a:ln>
        </p:spPr>
        <p:txBody>
          <a:bodyPr rtlCol="0" anchor="ctr"/>
          <a:lstStyle/>
          <a:p>
            <a:pPr algn="ctr"/>
            <a:endParaRPr lang="en-US"/>
          </a:p>
        </p:txBody>
      </p:sp>
      <p:sp>
        <p:nvSpPr>
          <p:cNvPr id="1274" name="Oval 1273">
            <a:extLst>
              <a:ext uri="{FF2B5EF4-FFF2-40B4-BE49-F238E27FC236}">
                <a16:creationId xmlns:a16="http://schemas.microsoft.com/office/drawing/2014/main" id="{0B2AB3B3-27D1-4670-99BC-2196FA6A812E}"/>
              </a:ext>
            </a:extLst>
          </p:cNvPr>
          <p:cNvSpPr>
            <a:spLocks noChangeAspect="1"/>
          </p:cNvSpPr>
          <p:nvPr/>
        </p:nvSpPr>
        <p:spPr>
          <a:xfrm>
            <a:off x="3264535" y="5761749"/>
            <a:ext cx="161925" cy="164592"/>
          </a:xfrm>
          <a:prstGeom prst="ellipse">
            <a:avLst/>
          </a:prstGeom>
          <a:ln w="28575">
            <a:solidFill>
              <a:srgbClr val="FF0000"/>
            </a:solidFill>
          </a:ln>
        </p:spPr>
        <p:txBody>
          <a:bodyPr rtlCol="0" anchor="ctr"/>
          <a:lstStyle/>
          <a:p>
            <a:pPr algn="ctr"/>
            <a:endParaRPr lang="en-US"/>
          </a:p>
        </p:txBody>
      </p:sp>
      <p:sp>
        <p:nvSpPr>
          <p:cNvPr id="1276" name="Oval 1275">
            <a:extLst>
              <a:ext uri="{FF2B5EF4-FFF2-40B4-BE49-F238E27FC236}">
                <a16:creationId xmlns:a16="http://schemas.microsoft.com/office/drawing/2014/main" id="{4D15B386-8E25-4575-9646-A216229760F4}"/>
              </a:ext>
            </a:extLst>
          </p:cNvPr>
          <p:cNvSpPr>
            <a:spLocks noChangeAspect="1"/>
          </p:cNvSpPr>
          <p:nvPr/>
        </p:nvSpPr>
        <p:spPr>
          <a:xfrm>
            <a:off x="5708015" y="5761749"/>
            <a:ext cx="161925" cy="164592"/>
          </a:xfrm>
          <a:prstGeom prst="ellipse">
            <a:avLst/>
          </a:prstGeom>
          <a:ln w="28575">
            <a:solidFill>
              <a:srgbClr val="FF0000"/>
            </a:solidFill>
          </a:ln>
        </p:spPr>
        <p:txBody>
          <a:bodyPr rtlCol="0" anchor="ctr"/>
          <a:lstStyle/>
          <a:p>
            <a:pPr algn="ctr"/>
            <a:endParaRPr lang="en-US"/>
          </a:p>
        </p:txBody>
      </p:sp>
      <p:sp>
        <p:nvSpPr>
          <p:cNvPr id="1277" name="Oval 1276">
            <a:extLst>
              <a:ext uri="{FF2B5EF4-FFF2-40B4-BE49-F238E27FC236}">
                <a16:creationId xmlns:a16="http://schemas.microsoft.com/office/drawing/2014/main" id="{8EE73904-CEE0-4F96-9E33-2216BAC80839}"/>
              </a:ext>
            </a:extLst>
          </p:cNvPr>
          <p:cNvSpPr>
            <a:spLocks noChangeAspect="1"/>
          </p:cNvSpPr>
          <p:nvPr/>
        </p:nvSpPr>
        <p:spPr>
          <a:xfrm>
            <a:off x="5952363" y="5761749"/>
            <a:ext cx="161925" cy="164592"/>
          </a:xfrm>
          <a:prstGeom prst="ellipse">
            <a:avLst/>
          </a:prstGeom>
          <a:ln w="28575">
            <a:solidFill>
              <a:srgbClr val="FF0000"/>
            </a:solidFill>
          </a:ln>
        </p:spPr>
        <p:txBody>
          <a:bodyPr rtlCol="0" anchor="ctr"/>
          <a:lstStyle/>
          <a:p>
            <a:pPr algn="ctr"/>
            <a:endParaRPr lang="en-US"/>
          </a:p>
        </p:txBody>
      </p:sp>
      <p:sp>
        <p:nvSpPr>
          <p:cNvPr id="1278" name="Oval 1277">
            <a:extLst>
              <a:ext uri="{FF2B5EF4-FFF2-40B4-BE49-F238E27FC236}">
                <a16:creationId xmlns:a16="http://schemas.microsoft.com/office/drawing/2014/main" id="{F4215B44-784A-4D0D-9993-F6A0645ECDB4}"/>
              </a:ext>
            </a:extLst>
          </p:cNvPr>
          <p:cNvSpPr>
            <a:spLocks noChangeAspect="1"/>
          </p:cNvSpPr>
          <p:nvPr/>
        </p:nvSpPr>
        <p:spPr>
          <a:xfrm>
            <a:off x="6196711" y="5761749"/>
            <a:ext cx="161925" cy="164592"/>
          </a:xfrm>
          <a:prstGeom prst="ellipse">
            <a:avLst/>
          </a:prstGeom>
          <a:ln w="28575">
            <a:solidFill>
              <a:srgbClr val="FF0000"/>
            </a:solidFill>
          </a:ln>
        </p:spPr>
        <p:txBody>
          <a:bodyPr rtlCol="0" anchor="ctr"/>
          <a:lstStyle/>
          <a:p>
            <a:pPr algn="ctr"/>
            <a:endParaRPr lang="en-US"/>
          </a:p>
        </p:txBody>
      </p:sp>
      <p:sp>
        <p:nvSpPr>
          <p:cNvPr id="1279" name="Oval 1278">
            <a:extLst>
              <a:ext uri="{FF2B5EF4-FFF2-40B4-BE49-F238E27FC236}">
                <a16:creationId xmlns:a16="http://schemas.microsoft.com/office/drawing/2014/main" id="{DC7983EA-B2FB-4C2D-A328-EE169D02702B}"/>
              </a:ext>
            </a:extLst>
          </p:cNvPr>
          <p:cNvSpPr>
            <a:spLocks noChangeAspect="1"/>
          </p:cNvSpPr>
          <p:nvPr/>
        </p:nvSpPr>
        <p:spPr>
          <a:xfrm>
            <a:off x="6441059" y="5761749"/>
            <a:ext cx="161925" cy="164592"/>
          </a:xfrm>
          <a:prstGeom prst="ellipse">
            <a:avLst/>
          </a:prstGeom>
          <a:ln w="28575">
            <a:solidFill>
              <a:srgbClr val="FF0000"/>
            </a:solidFill>
          </a:ln>
        </p:spPr>
        <p:txBody>
          <a:bodyPr rtlCol="0" anchor="ctr"/>
          <a:lstStyle/>
          <a:p>
            <a:pPr algn="ctr"/>
            <a:endParaRPr lang="en-US"/>
          </a:p>
        </p:txBody>
      </p:sp>
      <p:sp>
        <p:nvSpPr>
          <p:cNvPr id="1280" name="Oval 1279">
            <a:extLst>
              <a:ext uri="{FF2B5EF4-FFF2-40B4-BE49-F238E27FC236}">
                <a16:creationId xmlns:a16="http://schemas.microsoft.com/office/drawing/2014/main" id="{4B4007E9-A705-4957-AA13-724F04A16DB4}"/>
              </a:ext>
            </a:extLst>
          </p:cNvPr>
          <p:cNvSpPr>
            <a:spLocks noChangeAspect="1"/>
          </p:cNvSpPr>
          <p:nvPr/>
        </p:nvSpPr>
        <p:spPr>
          <a:xfrm>
            <a:off x="4730623" y="5761749"/>
            <a:ext cx="161925" cy="164592"/>
          </a:xfrm>
          <a:prstGeom prst="ellipse">
            <a:avLst/>
          </a:prstGeom>
          <a:ln w="28575">
            <a:solidFill>
              <a:srgbClr val="FF0000"/>
            </a:solidFill>
          </a:ln>
        </p:spPr>
        <p:txBody>
          <a:bodyPr rtlCol="0" anchor="ctr"/>
          <a:lstStyle/>
          <a:p>
            <a:pPr algn="ctr"/>
            <a:endParaRPr lang="en-US"/>
          </a:p>
        </p:txBody>
      </p:sp>
      <p:sp>
        <p:nvSpPr>
          <p:cNvPr id="1281" name="Oval 1280">
            <a:extLst>
              <a:ext uri="{FF2B5EF4-FFF2-40B4-BE49-F238E27FC236}">
                <a16:creationId xmlns:a16="http://schemas.microsoft.com/office/drawing/2014/main" id="{84A4D562-6541-4044-B6CB-B0221FAC491A}"/>
              </a:ext>
            </a:extLst>
          </p:cNvPr>
          <p:cNvSpPr>
            <a:spLocks noChangeAspect="1"/>
          </p:cNvSpPr>
          <p:nvPr/>
        </p:nvSpPr>
        <p:spPr>
          <a:xfrm>
            <a:off x="4974971" y="5761749"/>
            <a:ext cx="161925" cy="164592"/>
          </a:xfrm>
          <a:prstGeom prst="ellipse">
            <a:avLst/>
          </a:prstGeom>
          <a:ln w="28575">
            <a:solidFill>
              <a:srgbClr val="FF0000"/>
            </a:solidFill>
          </a:ln>
        </p:spPr>
        <p:txBody>
          <a:bodyPr rtlCol="0" anchor="ctr"/>
          <a:lstStyle/>
          <a:p>
            <a:pPr algn="ctr"/>
            <a:endParaRPr lang="en-US"/>
          </a:p>
        </p:txBody>
      </p:sp>
      <p:sp>
        <p:nvSpPr>
          <p:cNvPr id="1282" name="Oval 1281">
            <a:extLst>
              <a:ext uri="{FF2B5EF4-FFF2-40B4-BE49-F238E27FC236}">
                <a16:creationId xmlns:a16="http://schemas.microsoft.com/office/drawing/2014/main" id="{5ED40915-2ED3-4AE5-837D-759B572CD15D}"/>
              </a:ext>
            </a:extLst>
          </p:cNvPr>
          <p:cNvSpPr>
            <a:spLocks noChangeAspect="1"/>
          </p:cNvSpPr>
          <p:nvPr/>
        </p:nvSpPr>
        <p:spPr>
          <a:xfrm>
            <a:off x="5219319" y="5761749"/>
            <a:ext cx="161925" cy="164592"/>
          </a:xfrm>
          <a:prstGeom prst="ellipse">
            <a:avLst/>
          </a:prstGeom>
          <a:ln w="28575">
            <a:solidFill>
              <a:srgbClr val="FF0000"/>
            </a:solidFill>
          </a:ln>
        </p:spPr>
        <p:txBody>
          <a:bodyPr rtlCol="0" anchor="ctr"/>
          <a:lstStyle/>
          <a:p>
            <a:pPr algn="ctr"/>
            <a:endParaRPr lang="en-US"/>
          </a:p>
        </p:txBody>
      </p:sp>
      <p:sp>
        <p:nvSpPr>
          <p:cNvPr id="1283" name="Oval 1282">
            <a:extLst>
              <a:ext uri="{FF2B5EF4-FFF2-40B4-BE49-F238E27FC236}">
                <a16:creationId xmlns:a16="http://schemas.microsoft.com/office/drawing/2014/main" id="{32284C06-EF21-4C53-8701-093F632D5E7A}"/>
              </a:ext>
            </a:extLst>
          </p:cNvPr>
          <p:cNvSpPr>
            <a:spLocks noChangeAspect="1"/>
          </p:cNvSpPr>
          <p:nvPr/>
        </p:nvSpPr>
        <p:spPr>
          <a:xfrm>
            <a:off x="7418451" y="5761749"/>
            <a:ext cx="161925" cy="164592"/>
          </a:xfrm>
          <a:prstGeom prst="ellipse">
            <a:avLst/>
          </a:prstGeom>
          <a:ln w="28575">
            <a:solidFill>
              <a:srgbClr val="FF0000"/>
            </a:solidFill>
          </a:ln>
        </p:spPr>
        <p:txBody>
          <a:bodyPr rtlCol="0" anchor="ctr"/>
          <a:lstStyle/>
          <a:p>
            <a:pPr algn="ctr"/>
            <a:endParaRPr lang="en-US"/>
          </a:p>
        </p:txBody>
      </p:sp>
      <p:sp>
        <p:nvSpPr>
          <p:cNvPr id="1284" name="Oval 1283">
            <a:extLst>
              <a:ext uri="{FF2B5EF4-FFF2-40B4-BE49-F238E27FC236}">
                <a16:creationId xmlns:a16="http://schemas.microsoft.com/office/drawing/2014/main" id="{936F10B0-48A0-4A7E-AD72-10C7C378F755}"/>
              </a:ext>
            </a:extLst>
          </p:cNvPr>
          <p:cNvSpPr>
            <a:spLocks noChangeAspect="1"/>
          </p:cNvSpPr>
          <p:nvPr/>
        </p:nvSpPr>
        <p:spPr>
          <a:xfrm>
            <a:off x="7662799" y="5761749"/>
            <a:ext cx="161925" cy="164592"/>
          </a:xfrm>
          <a:prstGeom prst="ellipse">
            <a:avLst/>
          </a:prstGeom>
          <a:ln w="28575">
            <a:solidFill>
              <a:srgbClr val="FF0000"/>
            </a:solidFill>
          </a:ln>
        </p:spPr>
        <p:txBody>
          <a:bodyPr rtlCol="0" anchor="ctr"/>
          <a:lstStyle/>
          <a:p>
            <a:pPr algn="ctr"/>
            <a:endParaRPr lang="en-US"/>
          </a:p>
        </p:txBody>
      </p:sp>
      <p:sp>
        <p:nvSpPr>
          <p:cNvPr id="1296" name="Oval 1295">
            <a:extLst>
              <a:ext uri="{FF2B5EF4-FFF2-40B4-BE49-F238E27FC236}">
                <a16:creationId xmlns:a16="http://schemas.microsoft.com/office/drawing/2014/main" id="{77CC2A1E-7920-49BD-9EAE-2027FA7C9786}"/>
              </a:ext>
            </a:extLst>
          </p:cNvPr>
          <p:cNvSpPr>
            <a:spLocks noChangeAspect="1"/>
          </p:cNvSpPr>
          <p:nvPr/>
        </p:nvSpPr>
        <p:spPr>
          <a:xfrm>
            <a:off x="7907147" y="5761749"/>
            <a:ext cx="161925" cy="164592"/>
          </a:xfrm>
          <a:prstGeom prst="ellipse">
            <a:avLst/>
          </a:prstGeom>
          <a:ln w="28575">
            <a:solidFill>
              <a:srgbClr val="FF0000"/>
            </a:solidFill>
          </a:ln>
        </p:spPr>
        <p:txBody>
          <a:bodyPr rtlCol="0" anchor="ctr"/>
          <a:lstStyle/>
          <a:p>
            <a:pPr algn="ctr"/>
            <a:endParaRPr lang="en-US"/>
          </a:p>
        </p:txBody>
      </p:sp>
      <p:sp>
        <p:nvSpPr>
          <p:cNvPr id="1299" name="Oval 1298">
            <a:extLst>
              <a:ext uri="{FF2B5EF4-FFF2-40B4-BE49-F238E27FC236}">
                <a16:creationId xmlns:a16="http://schemas.microsoft.com/office/drawing/2014/main" id="{3E380099-C7D9-4089-92AF-BB623F2990B8}"/>
              </a:ext>
            </a:extLst>
          </p:cNvPr>
          <p:cNvSpPr>
            <a:spLocks noChangeAspect="1"/>
          </p:cNvSpPr>
          <p:nvPr/>
        </p:nvSpPr>
        <p:spPr>
          <a:xfrm>
            <a:off x="6929755" y="5761749"/>
            <a:ext cx="161925" cy="164592"/>
          </a:xfrm>
          <a:prstGeom prst="ellipse">
            <a:avLst/>
          </a:prstGeom>
          <a:ln w="28575">
            <a:solidFill>
              <a:srgbClr val="FF0000"/>
            </a:solidFill>
          </a:ln>
        </p:spPr>
        <p:txBody>
          <a:bodyPr rtlCol="0" anchor="ctr"/>
          <a:lstStyle/>
          <a:p>
            <a:pPr algn="ctr"/>
            <a:endParaRPr lang="en-US"/>
          </a:p>
        </p:txBody>
      </p:sp>
      <p:sp>
        <p:nvSpPr>
          <p:cNvPr id="1300" name="Oval 1299">
            <a:extLst>
              <a:ext uri="{FF2B5EF4-FFF2-40B4-BE49-F238E27FC236}">
                <a16:creationId xmlns:a16="http://schemas.microsoft.com/office/drawing/2014/main" id="{2F83686D-286E-47F5-8568-F46B41466928}"/>
              </a:ext>
            </a:extLst>
          </p:cNvPr>
          <p:cNvSpPr>
            <a:spLocks noChangeAspect="1"/>
          </p:cNvSpPr>
          <p:nvPr/>
        </p:nvSpPr>
        <p:spPr>
          <a:xfrm>
            <a:off x="7174103" y="5761749"/>
            <a:ext cx="161925" cy="164592"/>
          </a:xfrm>
          <a:prstGeom prst="ellipse">
            <a:avLst/>
          </a:prstGeom>
          <a:ln w="28575">
            <a:solidFill>
              <a:srgbClr val="FF0000"/>
            </a:solidFill>
          </a:ln>
        </p:spPr>
        <p:txBody>
          <a:bodyPr rtlCol="0" anchor="ctr"/>
          <a:lstStyle/>
          <a:p>
            <a:pPr algn="ctr"/>
            <a:endParaRPr lang="en-US"/>
          </a:p>
        </p:txBody>
      </p:sp>
      <p:sp>
        <p:nvSpPr>
          <p:cNvPr id="1302" name="Oval 1301">
            <a:extLst>
              <a:ext uri="{FF2B5EF4-FFF2-40B4-BE49-F238E27FC236}">
                <a16:creationId xmlns:a16="http://schemas.microsoft.com/office/drawing/2014/main" id="{0286A7D8-0B00-4D06-A507-37B7D4799304}"/>
              </a:ext>
            </a:extLst>
          </p:cNvPr>
          <p:cNvSpPr>
            <a:spLocks noChangeAspect="1"/>
          </p:cNvSpPr>
          <p:nvPr/>
        </p:nvSpPr>
        <p:spPr>
          <a:xfrm>
            <a:off x="1554099" y="6004415"/>
            <a:ext cx="161925" cy="164592"/>
          </a:xfrm>
          <a:prstGeom prst="ellipse">
            <a:avLst/>
          </a:prstGeom>
          <a:ln w="28575">
            <a:solidFill>
              <a:srgbClr val="FF0000"/>
            </a:solidFill>
          </a:ln>
        </p:spPr>
        <p:txBody>
          <a:bodyPr rtlCol="0" anchor="ctr"/>
          <a:lstStyle/>
          <a:p>
            <a:pPr algn="ctr"/>
            <a:endParaRPr lang="en-US"/>
          </a:p>
        </p:txBody>
      </p:sp>
      <p:sp>
        <p:nvSpPr>
          <p:cNvPr id="1303" name="Oval 1302">
            <a:extLst>
              <a:ext uri="{FF2B5EF4-FFF2-40B4-BE49-F238E27FC236}">
                <a16:creationId xmlns:a16="http://schemas.microsoft.com/office/drawing/2014/main" id="{0BCFBAFE-7D7D-44BA-9042-9D13EE2A0C2D}"/>
              </a:ext>
            </a:extLst>
          </p:cNvPr>
          <p:cNvSpPr>
            <a:spLocks noChangeAspect="1"/>
          </p:cNvSpPr>
          <p:nvPr/>
        </p:nvSpPr>
        <p:spPr>
          <a:xfrm>
            <a:off x="1798447" y="6004415"/>
            <a:ext cx="161925" cy="164592"/>
          </a:xfrm>
          <a:prstGeom prst="ellipse">
            <a:avLst/>
          </a:prstGeom>
          <a:ln w="28575">
            <a:solidFill>
              <a:srgbClr val="FF0000"/>
            </a:solidFill>
          </a:ln>
        </p:spPr>
        <p:txBody>
          <a:bodyPr rtlCol="0" anchor="ctr"/>
          <a:lstStyle/>
          <a:p>
            <a:pPr algn="ctr"/>
            <a:endParaRPr lang="en-US"/>
          </a:p>
        </p:txBody>
      </p:sp>
      <p:sp>
        <p:nvSpPr>
          <p:cNvPr id="1304" name="Oval 1303">
            <a:extLst>
              <a:ext uri="{FF2B5EF4-FFF2-40B4-BE49-F238E27FC236}">
                <a16:creationId xmlns:a16="http://schemas.microsoft.com/office/drawing/2014/main" id="{A0C1DAFF-AB60-46B8-B111-F2304FC0C018}"/>
              </a:ext>
            </a:extLst>
          </p:cNvPr>
          <p:cNvSpPr>
            <a:spLocks noChangeAspect="1"/>
          </p:cNvSpPr>
          <p:nvPr/>
        </p:nvSpPr>
        <p:spPr>
          <a:xfrm>
            <a:off x="2042795" y="6004415"/>
            <a:ext cx="161925" cy="164592"/>
          </a:xfrm>
          <a:prstGeom prst="ellipse">
            <a:avLst/>
          </a:prstGeom>
          <a:ln w="28575">
            <a:solidFill>
              <a:srgbClr val="FF0000"/>
            </a:solidFill>
          </a:ln>
        </p:spPr>
        <p:txBody>
          <a:bodyPr rtlCol="0" anchor="ctr"/>
          <a:lstStyle/>
          <a:p>
            <a:pPr algn="ctr"/>
            <a:endParaRPr lang="en-US"/>
          </a:p>
        </p:txBody>
      </p:sp>
      <p:sp>
        <p:nvSpPr>
          <p:cNvPr id="1306" name="Oval 1305">
            <a:extLst>
              <a:ext uri="{FF2B5EF4-FFF2-40B4-BE49-F238E27FC236}">
                <a16:creationId xmlns:a16="http://schemas.microsoft.com/office/drawing/2014/main" id="{D8B7BD4F-80A0-4313-BF35-CC9F00492961}"/>
              </a:ext>
            </a:extLst>
          </p:cNvPr>
          <p:cNvSpPr>
            <a:spLocks noChangeAspect="1"/>
          </p:cNvSpPr>
          <p:nvPr/>
        </p:nvSpPr>
        <p:spPr>
          <a:xfrm>
            <a:off x="2531491" y="6004415"/>
            <a:ext cx="161925" cy="164592"/>
          </a:xfrm>
          <a:prstGeom prst="ellipse">
            <a:avLst/>
          </a:prstGeom>
          <a:ln w="28575">
            <a:solidFill>
              <a:srgbClr val="FF0000"/>
            </a:solidFill>
          </a:ln>
        </p:spPr>
        <p:txBody>
          <a:bodyPr rtlCol="0" anchor="ctr"/>
          <a:lstStyle/>
          <a:p>
            <a:pPr algn="ctr"/>
            <a:endParaRPr lang="en-US"/>
          </a:p>
        </p:txBody>
      </p:sp>
      <p:sp>
        <p:nvSpPr>
          <p:cNvPr id="1319" name="Oval 1318">
            <a:extLst>
              <a:ext uri="{FF2B5EF4-FFF2-40B4-BE49-F238E27FC236}">
                <a16:creationId xmlns:a16="http://schemas.microsoft.com/office/drawing/2014/main" id="{2E7943C3-0122-4692-B68C-CFF6C86E9A62}"/>
              </a:ext>
            </a:extLst>
          </p:cNvPr>
          <p:cNvSpPr>
            <a:spLocks noChangeAspect="1"/>
          </p:cNvSpPr>
          <p:nvPr/>
        </p:nvSpPr>
        <p:spPr>
          <a:xfrm>
            <a:off x="1065403" y="6004415"/>
            <a:ext cx="161925" cy="164592"/>
          </a:xfrm>
          <a:prstGeom prst="ellipse">
            <a:avLst/>
          </a:prstGeom>
          <a:ln w="28575">
            <a:solidFill>
              <a:srgbClr val="FF0000"/>
            </a:solidFill>
          </a:ln>
        </p:spPr>
        <p:txBody>
          <a:bodyPr rtlCol="0" anchor="ctr"/>
          <a:lstStyle/>
          <a:p>
            <a:pPr algn="ctr"/>
            <a:endParaRPr lang="en-US"/>
          </a:p>
        </p:txBody>
      </p:sp>
      <p:sp>
        <p:nvSpPr>
          <p:cNvPr id="1320" name="Oval 1319">
            <a:extLst>
              <a:ext uri="{FF2B5EF4-FFF2-40B4-BE49-F238E27FC236}">
                <a16:creationId xmlns:a16="http://schemas.microsoft.com/office/drawing/2014/main" id="{C438CCF5-7CF6-4731-BDC2-4724A085AA8D}"/>
              </a:ext>
            </a:extLst>
          </p:cNvPr>
          <p:cNvSpPr>
            <a:spLocks noChangeAspect="1"/>
          </p:cNvSpPr>
          <p:nvPr/>
        </p:nvSpPr>
        <p:spPr>
          <a:xfrm>
            <a:off x="1309751" y="6004415"/>
            <a:ext cx="161925" cy="164592"/>
          </a:xfrm>
          <a:prstGeom prst="ellipse">
            <a:avLst/>
          </a:prstGeom>
          <a:ln w="28575">
            <a:solidFill>
              <a:srgbClr val="FF0000"/>
            </a:solidFill>
          </a:ln>
        </p:spPr>
        <p:txBody>
          <a:bodyPr rtlCol="0" anchor="ctr"/>
          <a:lstStyle/>
          <a:p>
            <a:pPr algn="ctr"/>
            <a:endParaRPr lang="en-US"/>
          </a:p>
        </p:txBody>
      </p:sp>
      <p:sp>
        <p:nvSpPr>
          <p:cNvPr id="1322" name="Oval 1321">
            <a:extLst>
              <a:ext uri="{FF2B5EF4-FFF2-40B4-BE49-F238E27FC236}">
                <a16:creationId xmlns:a16="http://schemas.microsoft.com/office/drawing/2014/main" id="{6A9FD530-7644-4509-9619-1BE451BE85E1}"/>
              </a:ext>
            </a:extLst>
          </p:cNvPr>
          <p:cNvSpPr>
            <a:spLocks noChangeAspect="1"/>
          </p:cNvSpPr>
          <p:nvPr/>
        </p:nvSpPr>
        <p:spPr>
          <a:xfrm>
            <a:off x="3753231" y="6004415"/>
            <a:ext cx="161925" cy="164592"/>
          </a:xfrm>
          <a:prstGeom prst="ellipse">
            <a:avLst/>
          </a:prstGeom>
          <a:ln w="28575">
            <a:solidFill>
              <a:srgbClr val="FF0000"/>
            </a:solidFill>
          </a:ln>
        </p:spPr>
        <p:txBody>
          <a:bodyPr rtlCol="0" anchor="ctr"/>
          <a:lstStyle/>
          <a:p>
            <a:pPr algn="ctr"/>
            <a:endParaRPr lang="en-US"/>
          </a:p>
        </p:txBody>
      </p:sp>
      <p:sp>
        <p:nvSpPr>
          <p:cNvPr id="1323" name="Oval 1322">
            <a:extLst>
              <a:ext uri="{FF2B5EF4-FFF2-40B4-BE49-F238E27FC236}">
                <a16:creationId xmlns:a16="http://schemas.microsoft.com/office/drawing/2014/main" id="{5796BC05-938C-40E0-8D9B-A3AABDA3C2D7}"/>
              </a:ext>
            </a:extLst>
          </p:cNvPr>
          <p:cNvSpPr>
            <a:spLocks noChangeAspect="1"/>
          </p:cNvSpPr>
          <p:nvPr/>
        </p:nvSpPr>
        <p:spPr>
          <a:xfrm>
            <a:off x="3997579" y="6004415"/>
            <a:ext cx="161925" cy="164592"/>
          </a:xfrm>
          <a:prstGeom prst="ellipse">
            <a:avLst/>
          </a:prstGeom>
          <a:ln w="28575">
            <a:solidFill>
              <a:srgbClr val="FF0000"/>
            </a:solidFill>
          </a:ln>
        </p:spPr>
        <p:txBody>
          <a:bodyPr rtlCol="0" anchor="ctr"/>
          <a:lstStyle/>
          <a:p>
            <a:pPr algn="ctr"/>
            <a:endParaRPr lang="en-US"/>
          </a:p>
        </p:txBody>
      </p:sp>
      <p:sp>
        <p:nvSpPr>
          <p:cNvPr id="1325" name="Oval 1324">
            <a:extLst>
              <a:ext uri="{FF2B5EF4-FFF2-40B4-BE49-F238E27FC236}">
                <a16:creationId xmlns:a16="http://schemas.microsoft.com/office/drawing/2014/main" id="{2C30C5CB-C672-4F84-9DF9-8AC3B35CBBBC}"/>
              </a:ext>
            </a:extLst>
          </p:cNvPr>
          <p:cNvSpPr>
            <a:spLocks noChangeAspect="1"/>
          </p:cNvSpPr>
          <p:nvPr/>
        </p:nvSpPr>
        <p:spPr>
          <a:xfrm>
            <a:off x="4486275" y="6004415"/>
            <a:ext cx="161925" cy="164592"/>
          </a:xfrm>
          <a:prstGeom prst="ellipse">
            <a:avLst/>
          </a:prstGeom>
          <a:ln w="28575">
            <a:solidFill>
              <a:srgbClr val="FF0000"/>
            </a:solidFill>
          </a:ln>
        </p:spPr>
        <p:txBody>
          <a:bodyPr rtlCol="0" anchor="ctr"/>
          <a:lstStyle/>
          <a:p>
            <a:pPr algn="ctr"/>
            <a:endParaRPr lang="en-US"/>
          </a:p>
        </p:txBody>
      </p:sp>
      <p:sp>
        <p:nvSpPr>
          <p:cNvPr id="1326" name="Oval 1325">
            <a:extLst>
              <a:ext uri="{FF2B5EF4-FFF2-40B4-BE49-F238E27FC236}">
                <a16:creationId xmlns:a16="http://schemas.microsoft.com/office/drawing/2014/main" id="{ABACAC7C-86B1-4FBD-852D-30C7F39B9A66}"/>
              </a:ext>
            </a:extLst>
          </p:cNvPr>
          <p:cNvSpPr>
            <a:spLocks noChangeAspect="1"/>
          </p:cNvSpPr>
          <p:nvPr/>
        </p:nvSpPr>
        <p:spPr>
          <a:xfrm>
            <a:off x="2775839" y="6004415"/>
            <a:ext cx="161925" cy="164592"/>
          </a:xfrm>
          <a:prstGeom prst="ellipse">
            <a:avLst/>
          </a:prstGeom>
          <a:ln w="28575">
            <a:solidFill>
              <a:srgbClr val="FF0000"/>
            </a:solidFill>
          </a:ln>
        </p:spPr>
        <p:txBody>
          <a:bodyPr rtlCol="0" anchor="ctr"/>
          <a:lstStyle/>
          <a:p>
            <a:pPr algn="ctr"/>
            <a:endParaRPr lang="en-US"/>
          </a:p>
        </p:txBody>
      </p:sp>
      <p:sp>
        <p:nvSpPr>
          <p:cNvPr id="1327" name="Oval 1326">
            <a:extLst>
              <a:ext uri="{FF2B5EF4-FFF2-40B4-BE49-F238E27FC236}">
                <a16:creationId xmlns:a16="http://schemas.microsoft.com/office/drawing/2014/main" id="{518F2FDD-DAD4-4747-B246-C26C0551092E}"/>
              </a:ext>
            </a:extLst>
          </p:cNvPr>
          <p:cNvSpPr>
            <a:spLocks noChangeAspect="1"/>
          </p:cNvSpPr>
          <p:nvPr/>
        </p:nvSpPr>
        <p:spPr>
          <a:xfrm>
            <a:off x="3020187" y="6004415"/>
            <a:ext cx="161925" cy="164592"/>
          </a:xfrm>
          <a:prstGeom prst="ellipse">
            <a:avLst/>
          </a:prstGeom>
          <a:ln w="28575">
            <a:solidFill>
              <a:srgbClr val="FF0000"/>
            </a:solidFill>
          </a:ln>
        </p:spPr>
        <p:txBody>
          <a:bodyPr rtlCol="0" anchor="ctr"/>
          <a:lstStyle/>
          <a:p>
            <a:pPr algn="ctr"/>
            <a:endParaRPr lang="en-US"/>
          </a:p>
        </p:txBody>
      </p:sp>
      <p:sp>
        <p:nvSpPr>
          <p:cNvPr id="1328" name="Oval 1327">
            <a:extLst>
              <a:ext uri="{FF2B5EF4-FFF2-40B4-BE49-F238E27FC236}">
                <a16:creationId xmlns:a16="http://schemas.microsoft.com/office/drawing/2014/main" id="{E298946A-44D9-4C31-94CE-09E747132E00}"/>
              </a:ext>
            </a:extLst>
          </p:cNvPr>
          <p:cNvSpPr>
            <a:spLocks noChangeAspect="1"/>
          </p:cNvSpPr>
          <p:nvPr/>
        </p:nvSpPr>
        <p:spPr>
          <a:xfrm>
            <a:off x="3264535" y="6004415"/>
            <a:ext cx="161925" cy="164592"/>
          </a:xfrm>
          <a:prstGeom prst="ellipse">
            <a:avLst/>
          </a:prstGeom>
          <a:ln w="28575">
            <a:solidFill>
              <a:srgbClr val="FF0000"/>
            </a:solidFill>
          </a:ln>
        </p:spPr>
        <p:txBody>
          <a:bodyPr rtlCol="0" anchor="ctr"/>
          <a:lstStyle/>
          <a:p>
            <a:pPr algn="ctr"/>
            <a:endParaRPr lang="en-US"/>
          </a:p>
        </p:txBody>
      </p:sp>
      <p:sp>
        <p:nvSpPr>
          <p:cNvPr id="1342" name="Oval 1341">
            <a:extLst>
              <a:ext uri="{FF2B5EF4-FFF2-40B4-BE49-F238E27FC236}">
                <a16:creationId xmlns:a16="http://schemas.microsoft.com/office/drawing/2014/main" id="{A2E94F52-1F18-4348-9994-A7DEAE50B2A4}"/>
              </a:ext>
            </a:extLst>
          </p:cNvPr>
          <p:cNvSpPr>
            <a:spLocks noChangeAspect="1"/>
          </p:cNvSpPr>
          <p:nvPr/>
        </p:nvSpPr>
        <p:spPr>
          <a:xfrm>
            <a:off x="5708015" y="6004415"/>
            <a:ext cx="161925" cy="164592"/>
          </a:xfrm>
          <a:prstGeom prst="ellipse">
            <a:avLst/>
          </a:prstGeom>
          <a:ln w="28575">
            <a:solidFill>
              <a:srgbClr val="FF0000"/>
            </a:solidFill>
          </a:ln>
        </p:spPr>
        <p:txBody>
          <a:bodyPr rtlCol="0" anchor="ctr"/>
          <a:lstStyle/>
          <a:p>
            <a:pPr algn="ctr"/>
            <a:endParaRPr lang="en-US"/>
          </a:p>
        </p:txBody>
      </p:sp>
      <p:sp>
        <p:nvSpPr>
          <p:cNvPr id="1343" name="Oval 1342">
            <a:extLst>
              <a:ext uri="{FF2B5EF4-FFF2-40B4-BE49-F238E27FC236}">
                <a16:creationId xmlns:a16="http://schemas.microsoft.com/office/drawing/2014/main" id="{1CF73C94-F2E7-426A-9784-41BA32FFB57A}"/>
              </a:ext>
            </a:extLst>
          </p:cNvPr>
          <p:cNvSpPr>
            <a:spLocks noChangeAspect="1"/>
          </p:cNvSpPr>
          <p:nvPr/>
        </p:nvSpPr>
        <p:spPr>
          <a:xfrm>
            <a:off x="5952363" y="6004415"/>
            <a:ext cx="161925" cy="164592"/>
          </a:xfrm>
          <a:prstGeom prst="ellipse">
            <a:avLst/>
          </a:prstGeom>
          <a:ln w="28575">
            <a:solidFill>
              <a:srgbClr val="FF0000"/>
            </a:solidFill>
          </a:ln>
        </p:spPr>
        <p:txBody>
          <a:bodyPr rtlCol="0" anchor="ctr"/>
          <a:lstStyle/>
          <a:p>
            <a:pPr algn="ctr"/>
            <a:endParaRPr lang="en-US"/>
          </a:p>
        </p:txBody>
      </p:sp>
      <p:sp>
        <p:nvSpPr>
          <p:cNvPr id="1344" name="Oval 1343">
            <a:extLst>
              <a:ext uri="{FF2B5EF4-FFF2-40B4-BE49-F238E27FC236}">
                <a16:creationId xmlns:a16="http://schemas.microsoft.com/office/drawing/2014/main" id="{C392A6C2-E8B0-4C46-9E75-2D2C00E67151}"/>
              </a:ext>
            </a:extLst>
          </p:cNvPr>
          <p:cNvSpPr>
            <a:spLocks noChangeAspect="1"/>
          </p:cNvSpPr>
          <p:nvPr/>
        </p:nvSpPr>
        <p:spPr>
          <a:xfrm>
            <a:off x="6196711" y="6004415"/>
            <a:ext cx="161925" cy="164592"/>
          </a:xfrm>
          <a:prstGeom prst="ellipse">
            <a:avLst/>
          </a:prstGeom>
          <a:ln w="28575">
            <a:solidFill>
              <a:srgbClr val="FF0000"/>
            </a:solidFill>
          </a:ln>
        </p:spPr>
        <p:txBody>
          <a:bodyPr rtlCol="0" anchor="ctr"/>
          <a:lstStyle/>
          <a:p>
            <a:pPr algn="ctr"/>
            <a:endParaRPr lang="en-US"/>
          </a:p>
        </p:txBody>
      </p:sp>
      <p:sp>
        <p:nvSpPr>
          <p:cNvPr id="1345" name="Oval 1344">
            <a:extLst>
              <a:ext uri="{FF2B5EF4-FFF2-40B4-BE49-F238E27FC236}">
                <a16:creationId xmlns:a16="http://schemas.microsoft.com/office/drawing/2014/main" id="{79F37276-AF29-477C-9AFE-8E1C9C374DF6}"/>
              </a:ext>
            </a:extLst>
          </p:cNvPr>
          <p:cNvSpPr>
            <a:spLocks noChangeAspect="1"/>
          </p:cNvSpPr>
          <p:nvPr/>
        </p:nvSpPr>
        <p:spPr>
          <a:xfrm>
            <a:off x="6441059" y="6004415"/>
            <a:ext cx="161925" cy="164592"/>
          </a:xfrm>
          <a:prstGeom prst="ellipse">
            <a:avLst/>
          </a:prstGeom>
          <a:ln w="28575">
            <a:solidFill>
              <a:srgbClr val="FF0000"/>
            </a:solidFill>
          </a:ln>
        </p:spPr>
        <p:txBody>
          <a:bodyPr rtlCol="0" anchor="ctr"/>
          <a:lstStyle/>
          <a:p>
            <a:pPr algn="ctr"/>
            <a:endParaRPr lang="en-US"/>
          </a:p>
        </p:txBody>
      </p:sp>
      <p:sp>
        <p:nvSpPr>
          <p:cNvPr id="1347" name="Oval 1346">
            <a:extLst>
              <a:ext uri="{FF2B5EF4-FFF2-40B4-BE49-F238E27FC236}">
                <a16:creationId xmlns:a16="http://schemas.microsoft.com/office/drawing/2014/main" id="{80613566-C6A4-4FD6-95F8-7181EA90AF16}"/>
              </a:ext>
            </a:extLst>
          </p:cNvPr>
          <p:cNvSpPr>
            <a:spLocks noChangeAspect="1"/>
          </p:cNvSpPr>
          <p:nvPr/>
        </p:nvSpPr>
        <p:spPr>
          <a:xfrm>
            <a:off x="4974971" y="6004415"/>
            <a:ext cx="161925" cy="164592"/>
          </a:xfrm>
          <a:prstGeom prst="ellipse">
            <a:avLst/>
          </a:prstGeom>
          <a:ln w="28575">
            <a:solidFill>
              <a:srgbClr val="FF0000"/>
            </a:solidFill>
          </a:ln>
        </p:spPr>
        <p:txBody>
          <a:bodyPr rtlCol="0" anchor="ctr"/>
          <a:lstStyle/>
          <a:p>
            <a:pPr algn="ctr"/>
            <a:endParaRPr lang="en-US"/>
          </a:p>
        </p:txBody>
      </p:sp>
      <p:sp>
        <p:nvSpPr>
          <p:cNvPr id="1348" name="Oval 1347">
            <a:extLst>
              <a:ext uri="{FF2B5EF4-FFF2-40B4-BE49-F238E27FC236}">
                <a16:creationId xmlns:a16="http://schemas.microsoft.com/office/drawing/2014/main" id="{5F10A246-8521-44BF-A1F2-2B260EF73628}"/>
              </a:ext>
            </a:extLst>
          </p:cNvPr>
          <p:cNvSpPr>
            <a:spLocks noChangeAspect="1"/>
          </p:cNvSpPr>
          <p:nvPr/>
        </p:nvSpPr>
        <p:spPr>
          <a:xfrm>
            <a:off x="5219319" y="6004415"/>
            <a:ext cx="161925" cy="164592"/>
          </a:xfrm>
          <a:prstGeom prst="ellipse">
            <a:avLst/>
          </a:prstGeom>
          <a:ln w="28575">
            <a:solidFill>
              <a:srgbClr val="FF0000"/>
            </a:solidFill>
          </a:ln>
        </p:spPr>
        <p:txBody>
          <a:bodyPr rtlCol="0" anchor="ctr"/>
          <a:lstStyle/>
          <a:p>
            <a:pPr algn="ctr"/>
            <a:endParaRPr lang="en-US"/>
          </a:p>
        </p:txBody>
      </p:sp>
      <p:sp>
        <p:nvSpPr>
          <p:cNvPr id="1349" name="Oval 1348">
            <a:extLst>
              <a:ext uri="{FF2B5EF4-FFF2-40B4-BE49-F238E27FC236}">
                <a16:creationId xmlns:a16="http://schemas.microsoft.com/office/drawing/2014/main" id="{BB3CA38F-EA90-428A-BFAA-9AA57FC586BD}"/>
              </a:ext>
            </a:extLst>
          </p:cNvPr>
          <p:cNvSpPr>
            <a:spLocks noChangeAspect="1"/>
          </p:cNvSpPr>
          <p:nvPr/>
        </p:nvSpPr>
        <p:spPr>
          <a:xfrm>
            <a:off x="7418451" y="6004415"/>
            <a:ext cx="161925" cy="164592"/>
          </a:xfrm>
          <a:prstGeom prst="ellipse">
            <a:avLst/>
          </a:prstGeom>
          <a:ln w="28575">
            <a:solidFill>
              <a:srgbClr val="FF0000"/>
            </a:solidFill>
          </a:ln>
        </p:spPr>
        <p:txBody>
          <a:bodyPr rtlCol="0" anchor="ctr"/>
          <a:lstStyle/>
          <a:p>
            <a:pPr algn="ctr"/>
            <a:endParaRPr lang="en-US"/>
          </a:p>
        </p:txBody>
      </p:sp>
      <p:sp>
        <p:nvSpPr>
          <p:cNvPr id="1350" name="Oval 1349">
            <a:extLst>
              <a:ext uri="{FF2B5EF4-FFF2-40B4-BE49-F238E27FC236}">
                <a16:creationId xmlns:a16="http://schemas.microsoft.com/office/drawing/2014/main" id="{33576F04-CD6F-4FCD-AF4D-1C3E87DBBBA6}"/>
              </a:ext>
            </a:extLst>
          </p:cNvPr>
          <p:cNvSpPr>
            <a:spLocks noChangeAspect="1"/>
          </p:cNvSpPr>
          <p:nvPr/>
        </p:nvSpPr>
        <p:spPr>
          <a:xfrm>
            <a:off x="7662799" y="6004415"/>
            <a:ext cx="161925" cy="164592"/>
          </a:xfrm>
          <a:prstGeom prst="ellipse">
            <a:avLst/>
          </a:prstGeom>
          <a:ln w="28575">
            <a:solidFill>
              <a:srgbClr val="FF0000"/>
            </a:solidFill>
          </a:ln>
        </p:spPr>
        <p:txBody>
          <a:bodyPr rtlCol="0" anchor="ctr"/>
          <a:lstStyle/>
          <a:p>
            <a:pPr algn="ctr"/>
            <a:endParaRPr lang="en-US"/>
          </a:p>
        </p:txBody>
      </p:sp>
      <p:sp>
        <p:nvSpPr>
          <p:cNvPr id="1366" name="Oval 1365">
            <a:extLst>
              <a:ext uri="{FF2B5EF4-FFF2-40B4-BE49-F238E27FC236}">
                <a16:creationId xmlns:a16="http://schemas.microsoft.com/office/drawing/2014/main" id="{9E5DF02A-2171-47F1-8284-E99D54629707}"/>
              </a:ext>
            </a:extLst>
          </p:cNvPr>
          <p:cNvSpPr>
            <a:spLocks noChangeAspect="1"/>
          </p:cNvSpPr>
          <p:nvPr/>
        </p:nvSpPr>
        <p:spPr>
          <a:xfrm>
            <a:off x="6929755" y="6004415"/>
            <a:ext cx="161925" cy="164592"/>
          </a:xfrm>
          <a:prstGeom prst="ellipse">
            <a:avLst/>
          </a:prstGeom>
          <a:ln w="28575">
            <a:solidFill>
              <a:srgbClr val="FF0000"/>
            </a:solidFill>
          </a:ln>
        </p:spPr>
        <p:txBody>
          <a:bodyPr rtlCol="0" anchor="ctr"/>
          <a:lstStyle/>
          <a:p>
            <a:pPr algn="ctr"/>
            <a:endParaRPr lang="en-US"/>
          </a:p>
        </p:txBody>
      </p:sp>
      <p:sp>
        <p:nvSpPr>
          <p:cNvPr id="1367" name="Oval 1366">
            <a:extLst>
              <a:ext uri="{FF2B5EF4-FFF2-40B4-BE49-F238E27FC236}">
                <a16:creationId xmlns:a16="http://schemas.microsoft.com/office/drawing/2014/main" id="{CA31FF5B-28E6-436D-9657-037D7FEA95DF}"/>
              </a:ext>
            </a:extLst>
          </p:cNvPr>
          <p:cNvSpPr>
            <a:spLocks noChangeAspect="1"/>
          </p:cNvSpPr>
          <p:nvPr/>
        </p:nvSpPr>
        <p:spPr>
          <a:xfrm>
            <a:off x="7174103" y="6004415"/>
            <a:ext cx="161925" cy="164592"/>
          </a:xfrm>
          <a:prstGeom prst="ellipse">
            <a:avLst/>
          </a:prstGeom>
          <a:ln w="28575">
            <a:solidFill>
              <a:srgbClr val="FF0000"/>
            </a:solidFill>
          </a:ln>
        </p:spPr>
        <p:txBody>
          <a:bodyPr rtlCol="0" anchor="ctr"/>
          <a:lstStyle/>
          <a:p>
            <a:pPr algn="ctr"/>
            <a:endParaRPr lang="en-US"/>
          </a:p>
        </p:txBody>
      </p:sp>
      <p:sp>
        <p:nvSpPr>
          <p:cNvPr id="1369" name="Oval 1368">
            <a:extLst>
              <a:ext uri="{FF2B5EF4-FFF2-40B4-BE49-F238E27FC236}">
                <a16:creationId xmlns:a16="http://schemas.microsoft.com/office/drawing/2014/main" id="{1F6306EF-1FA4-4EC2-8906-3E7159F48228}"/>
              </a:ext>
            </a:extLst>
          </p:cNvPr>
          <p:cNvSpPr>
            <a:spLocks noChangeAspect="1"/>
          </p:cNvSpPr>
          <p:nvPr/>
        </p:nvSpPr>
        <p:spPr>
          <a:xfrm>
            <a:off x="1554099" y="6247081"/>
            <a:ext cx="161925" cy="164592"/>
          </a:xfrm>
          <a:prstGeom prst="ellipse">
            <a:avLst/>
          </a:prstGeom>
          <a:ln w="28575">
            <a:solidFill>
              <a:srgbClr val="FF0000"/>
            </a:solidFill>
          </a:ln>
        </p:spPr>
        <p:txBody>
          <a:bodyPr rtlCol="0" anchor="ctr"/>
          <a:lstStyle/>
          <a:p>
            <a:pPr algn="ctr"/>
            <a:endParaRPr lang="en-US"/>
          </a:p>
        </p:txBody>
      </p:sp>
      <p:sp>
        <p:nvSpPr>
          <p:cNvPr id="1370" name="Oval 1369">
            <a:extLst>
              <a:ext uri="{FF2B5EF4-FFF2-40B4-BE49-F238E27FC236}">
                <a16:creationId xmlns:a16="http://schemas.microsoft.com/office/drawing/2014/main" id="{6E2BDF29-35A5-4294-B747-C29D4A80FD6D}"/>
              </a:ext>
            </a:extLst>
          </p:cNvPr>
          <p:cNvSpPr>
            <a:spLocks noChangeAspect="1"/>
          </p:cNvSpPr>
          <p:nvPr/>
        </p:nvSpPr>
        <p:spPr>
          <a:xfrm>
            <a:off x="1798447" y="6247081"/>
            <a:ext cx="161925" cy="164592"/>
          </a:xfrm>
          <a:prstGeom prst="ellipse">
            <a:avLst/>
          </a:prstGeom>
          <a:ln w="28575">
            <a:solidFill>
              <a:srgbClr val="FF0000"/>
            </a:solidFill>
          </a:ln>
        </p:spPr>
        <p:txBody>
          <a:bodyPr rtlCol="0" anchor="ctr"/>
          <a:lstStyle/>
          <a:p>
            <a:pPr algn="ctr"/>
            <a:endParaRPr lang="en-US"/>
          </a:p>
        </p:txBody>
      </p:sp>
      <p:sp>
        <p:nvSpPr>
          <p:cNvPr id="1371" name="Oval 1370">
            <a:extLst>
              <a:ext uri="{FF2B5EF4-FFF2-40B4-BE49-F238E27FC236}">
                <a16:creationId xmlns:a16="http://schemas.microsoft.com/office/drawing/2014/main" id="{184AE822-C34D-4D0E-A8E1-D4BFE7EC3A6F}"/>
              </a:ext>
            </a:extLst>
          </p:cNvPr>
          <p:cNvSpPr>
            <a:spLocks noChangeAspect="1"/>
          </p:cNvSpPr>
          <p:nvPr/>
        </p:nvSpPr>
        <p:spPr>
          <a:xfrm>
            <a:off x="2042795" y="6247081"/>
            <a:ext cx="161925" cy="164592"/>
          </a:xfrm>
          <a:prstGeom prst="ellipse">
            <a:avLst/>
          </a:prstGeom>
          <a:ln w="28575">
            <a:solidFill>
              <a:srgbClr val="FF0000"/>
            </a:solidFill>
          </a:ln>
        </p:spPr>
        <p:txBody>
          <a:bodyPr rtlCol="0" anchor="ctr"/>
          <a:lstStyle/>
          <a:p>
            <a:pPr algn="ctr"/>
            <a:endParaRPr lang="en-US"/>
          </a:p>
        </p:txBody>
      </p:sp>
      <p:sp>
        <p:nvSpPr>
          <p:cNvPr id="1384" name="Oval 1383">
            <a:extLst>
              <a:ext uri="{FF2B5EF4-FFF2-40B4-BE49-F238E27FC236}">
                <a16:creationId xmlns:a16="http://schemas.microsoft.com/office/drawing/2014/main" id="{5731F4A2-5094-4E29-AF49-EED68A4B5404}"/>
              </a:ext>
            </a:extLst>
          </p:cNvPr>
          <p:cNvSpPr>
            <a:spLocks noChangeAspect="1"/>
          </p:cNvSpPr>
          <p:nvPr/>
        </p:nvSpPr>
        <p:spPr>
          <a:xfrm>
            <a:off x="2287143" y="6247081"/>
            <a:ext cx="161925" cy="164592"/>
          </a:xfrm>
          <a:prstGeom prst="ellipse">
            <a:avLst/>
          </a:prstGeom>
          <a:ln w="28575">
            <a:solidFill>
              <a:srgbClr val="FF0000"/>
            </a:solidFill>
          </a:ln>
        </p:spPr>
        <p:txBody>
          <a:bodyPr rtlCol="0" anchor="ctr"/>
          <a:lstStyle/>
          <a:p>
            <a:pPr algn="ctr"/>
            <a:endParaRPr lang="en-US"/>
          </a:p>
        </p:txBody>
      </p:sp>
      <p:sp>
        <p:nvSpPr>
          <p:cNvPr id="1388" name="Oval 1387">
            <a:extLst>
              <a:ext uri="{FF2B5EF4-FFF2-40B4-BE49-F238E27FC236}">
                <a16:creationId xmlns:a16="http://schemas.microsoft.com/office/drawing/2014/main" id="{916B7460-AECB-4AE2-B144-6420A6E1451E}"/>
              </a:ext>
            </a:extLst>
          </p:cNvPr>
          <p:cNvSpPr>
            <a:spLocks noChangeAspect="1"/>
          </p:cNvSpPr>
          <p:nvPr/>
        </p:nvSpPr>
        <p:spPr>
          <a:xfrm>
            <a:off x="1309751" y="6247081"/>
            <a:ext cx="161925" cy="164592"/>
          </a:xfrm>
          <a:prstGeom prst="ellipse">
            <a:avLst/>
          </a:prstGeom>
          <a:ln w="28575">
            <a:solidFill>
              <a:srgbClr val="FF0000"/>
            </a:solidFill>
          </a:ln>
        </p:spPr>
        <p:txBody>
          <a:bodyPr rtlCol="0" anchor="ctr"/>
          <a:lstStyle/>
          <a:p>
            <a:pPr algn="ctr"/>
            <a:endParaRPr lang="en-US"/>
          </a:p>
        </p:txBody>
      </p:sp>
      <p:sp>
        <p:nvSpPr>
          <p:cNvPr id="1389" name="Oval 1388">
            <a:extLst>
              <a:ext uri="{FF2B5EF4-FFF2-40B4-BE49-F238E27FC236}">
                <a16:creationId xmlns:a16="http://schemas.microsoft.com/office/drawing/2014/main" id="{D13A426C-3410-4B95-B13F-98126A7ECC2C}"/>
              </a:ext>
            </a:extLst>
          </p:cNvPr>
          <p:cNvSpPr>
            <a:spLocks noChangeAspect="1"/>
          </p:cNvSpPr>
          <p:nvPr/>
        </p:nvSpPr>
        <p:spPr>
          <a:xfrm>
            <a:off x="3508883" y="6247081"/>
            <a:ext cx="161925" cy="164592"/>
          </a:xfrm>
          <a:prstGeom prst="ellipse">
            <a:avLst/>
          </a:prstGeom>
          <a:ln w="28575">
            <a:solidFill>
              <a:srgbClr val="FF0000"/>
            </a:solidFill>
          </a:ln>
        </p:spPr>
        <p:txBody>
          <a:bodyPr rtlCol="0" anchor="ctr"/>
          <a:lstStyle/>
          <a:p>
            <a:pPr algn="ctr"/>
            <a:endParaRPr lang="en-US"/>
          </a:p>
        </p:txBody>
      </p:sp>
      <p:sp>
        <p:nvSpPr>
          <p:cNvPr id="1390" name="Oval 1389">
            <a:extLst>
              <a:ext uri="{FF2B5EF4-FFF2-40B4-BE49-F238E27FC236}">
                <a16:creationId xmlns:a16="http://schemas.microsoft.com/office/drawing/2014/main" id="{9758B75B-D49C-4771-8154-2313314E1241}"/>
              </a:ext>
            </a:extLst>
          </p:cNvPr>
          <p:cNvSpPr>
            <a:spLocks noChangeAspect="1"/>
          </p:cNvSpPr>
          <p:nvPr/>
        </p:nvSpPr>
        <p:spPr>
          <a:xfrm>
            <a:off x="3753231" y="6247081"/>
            <a:ext cx="161925" cy="164592"/>
          </a:xfrm>
          <a:prstGeom prst="ellipse">
            <a:avLst/>
          </a:prstGeom>
          <a:ln w="28575">
            <a:solidFill>
              <a:srgbClr val="FF0000"/>
            </a:solidFill>
          </a:ln>
        </p:spPr>
        <p:txBody>
          <a:bodyPr rtlCol="0" anchor="ctr"/>
          <a:lstStyle/>
          <a:p>
            <a:pPr algn="ctr"/>
            <a:endParaRPr lang="en-US"/>
          </a:p>
        </p:txBody>
      </p:sp>
      <p:sp>
        <p:nvSpPr>
          <p:cNvPr id="1391" name="Oval 1390">
            <a:extLst>
              <a:ext uri="{FF2B5EF4-FFF2-40B4-BE49-F238E27FC236}">
                <a16:creationId xmlns:a16="http://schemas.microsoft.com/office/drawing/2014/main" id="{F1644161-BBC1-488A-A9AE-D5672D0F0AA4}"/>
              </a:ext>
            </a:extLst>
          </p:cNvPr>
          <p:cNvSpPr>
            <a:spLocks noChangeAspect="1"/>
          </p:cNvSpPr>
          <p:nvPr/>
        </p:nvSpPr>
        <p:spPr>
          <a:xfrm>
            <a:off x="3997579" y="6247081"/>
            <a:ext cx="161925" cy="164592"/>
          </a:xfrm>
          <a:prstGeom prst="ellipse">
            <a:avLst/>
          </a:prstGeom>
          <a:ln w="28575">
            <a:solidFill>
              <a:srgbClr val="FF0000"/>
            </a:solidFill>
          </a:ln>
        </p:spPr>
        <p:txBody>
          <a:bodyPr rtlCol="0" anchor="ctr"/>
          <a:lstStyle/>
          <a:p>
            <a:pPr algn="ctr"/>
            <a:endParaRPr lang="en-US"/>
          </a:p>
        </p:txBody>
      </p:sp>
      <p:sp>
        <p:nvSpPr>
          <p:cNvPr id="1409" name="Oval 1408">
            <a:extLst>
              <a:ext uri="{FF2B5EF4-FFF2-40B4-BE49-F238E27FC236}">
                <a16:creationId xmlns:a16="http://schemas.microsoft.com/office/drawing/2014/main" id="{AA567746-90C0-4526-A60B-DDC4F072370E}"/>
              </a:ext>
            </a:extLst>
          </p:cNvPr>
          <p:cNvSpPr>
            <a:spLocks noChangeAspect="1"/>
          </p:cNvSpPr>
          <p:nvPr/>
        </p:nvSpPr>
        <p:spPr>
          <a:xfrm>
            <a:off x="5463667" y="6247081"/>
            <a:ext cx="161925" cy="164592"/>
          </a:xfrm>
          <a:prstGeom prst="ellipse">
            <a:avLst/>
          </a:prstGeom>
          <a:ln w="28575">
            <a:solidFill>
              <a:srgbClr val="FF0000"/>
            </a:solidFill>
          </a:ln>
        </p:spPr>
        <p:txBody>
          <a:bodyPr rtlCol="0" anchor="ctr"/>
          <a:lstStyle/>
          <a:p>
            <a:pPr algn="ctr"/>
            <a:endParaRPr lang="en-US"/>
          </a:p>
        </p:txBody>
      </p:sp>
      <p:sp>
        <p:nvSpPr>
          <p:cNvPr id="1426" name="Oval 1425">
            <a:extLst>
              <a:ext uri="{FF2B5EF4-FFF2-40B4-BE49-F238E27FC236}">
                <a16:creationId xmlns:a16="http://schemas.microsoft.com/office/drawing/2014/main" id="{607B6858-B59A-4529-8E93-CD1C0CA77DB7}"/>
              </a:ext>
            </a:extLst>
          </p:cNvPr>
          <p:cNvSpPr>
            <a:spLocks noChangeAspect="1"/>
          </p:cNvSpPr>
          <p:nvPr/>
        </p:nvSpPr>
        <p:spPr>
          <a:xfrm>
            <a:off x="4974971" y="6247081"/>
            <a:ext cx="161925" cy="164592"/>
          </a:xfrm>
          <a:prstGeom prst="ellipse">
            <a:avLst/>
          </a:prstGeom>
          <a:ln w="28575">
            <a:solidFill>
              <a:srgbClr val="FF0000"/>
            </a:solidFill>
          </a:ln>
        </p:spPr>
        <p:txBody>
          <a:bodyPr rtlCol="0" anchor="ctr"/>
          <a:lstStyle/>
          <a:p>
            <a:pPr algn="ctr"/>
            <a:endParaRPr lang="en-US"/>
          </a:p>
        </p:txBody>
      </p:sp>
      <p:sp>
        <p:nvSpPr>
          <p:cNvPr id="1427" name="Oval 1426">
            <a:extLst>
              <a:ext uri="{FF2B5EF4-FFF2-40B4-BE49-F238E27FC236}">
                <a16:creationId xmlns:a16="http://schemas.microsoft.com/office/drawing/2014/main" id="{61A2F045-1629-40C8-B54F-B82EC3E3D10A}"/>
              </a:ext>
            </a:extLst>
          </p:cNvPr>
          <p:cNvSpPr>
            <a:spLocks noChangeAspect="1"/>
          </p:cNvSpPr>
          <p:nvPr/>
        </p:nvSpPr>
        <p:spPr>
          <a:xfrm>
            <a:off x="5219319" y="6247081"/>
            <a:ext cx="161925" cy="164592"/>
          </a:xfrm>
          <a:prstGeom prst="ellipse">
            <a:avLst/>
          </a:prstGeom>
          <a:ln w="28575">
            <a:solidFill>
              <a:srgbClr val="FF0000"/>
            </a:solidFill>
          </a:ln>
        </p:spPr>
        <p:txBody>
          <a:bodyPr rtlCol="0" anchor="ctr"/>
          <a:lstStyle/>
          <a:p>
            <a:pPr algn="ctr"/>
            <a:endParaRPr lang="en-US"/>
          </a:p>
        </p:txBody>
      </p:sp>
      <p:sp>
        <p:nvSpPr>
          <p:cNvPr id="1428" name="Oval 1427">
            <a:extLst>
              <a:ext uri="{FF2B5EF4-FFF2-40B4-BE49-F238E27FC236}">
                <a16:creationId xmlns:a16="http://schemas.microsoft.com/office/drawing/2014/main" id="{1068726D-8E15-4CD0-8D79-FE37FCA68E3C}"/>
              </a:ext>
            </a:extLst>
          </p:cNvPr>
          <p:cNvSpPr>
            <a:spLocks noChangeAspect="1"/>
          </p:cNvSpPr>
          <p:nvPr/>
        </p:nvSpPr>
        <p:spPr>
          <a:xfrm>
            <a:off x="7418451" y="6247081"/>
            <a:ext cx="161925" cy="164592"/>
          </a:xfrm>
          <a:prstGeom prst="ellipse">
            <a:avLst/>
          </a:prstGeom>
          <a:ln w="28575">
            <a:solidFill>
              <a:srgbClr val="FF0000"/>
            </a:solidFill>
          </a:ln>
        </p:spPr>
        <p:txBody>
          <a:bodyPr rtlCol="0" anchor="ctr"/>
          <a:lstStyle/>
          <a:p>
            <a:pPr algn="ctr"/>
            <a:endParaRPr lang="en-US"/>
          </a:p>
        </p:txBody>
      </p:sp>
      <p:sp>
        <p:nvSpPr>
          <p:cNvPr id="1429" name="Oval 1428">
            <a:extLst>
              <a:ext uri="{FF2B5EF4-FFF2-40B4-BE49-F238E27FC236}">
                <a16:creationId xmlns:a16="http://schemas.microsoft.com/office/drawing/2014/main" id="{6496EE99-378E-4C37-BEBE-C148C843C4C4}"/>
              </a:ext>
            </a:extLst>
          </p:cNvPr>
          <p:cNvSpPr>
            <a:spLocks noChangeAspect="1"/>
          </p:cNvSpPr>
          <p:nvPr/>
        </p:nvSpPr>
        <p:spPr>
          <a:xfrm>
            <a:off x="7662799" y="6247081"/>
            <a:ext cx="161925" cy="164592"/>
          </a:xfrm>
          <a:prstGeom prst="ellipse">
            <a:avLst/>
          </a:prstGeom>
          <a:ln w="28575">
            <a:solidFill>
              <a:srgbClr val="FF0000"/>
            </a:solidFill>
          </a:ln>
        </p:spPr>
        <p:txBody>
          <a:bodyPr rtlCol="0" anchor="ctr"/>
          <a:lstStyle/>
          <a:p>
            <a:pPr algn="ctr"/>
            <a:endParaRPr lang="en-US"/>
          </a:p>
        </p:txBody>
      </p:sp>
      <p:sp>
        <p:nvSpPr>
          <p:cNvPr id="1432" name="Oval 1431">
            <a:extLst>
              <a:ext uri="{FF2B5EF4-FFF2-40B4-BE49-F238E27FC236}">
                <a16:creationId xmlns:a16="http://schemas.microsoft.com/office/drawing/2014/main" id="{38567B6E-CB27-4D6F-8C74-1E41542E7534}"/>
              </a:ext>
            </a:extLst>
          </p:cNvPr>
          <p:cNvSpPr>
            <a:spLocks noChangeAspect="1"/>
          </p:cNvSpPr>
          <p:nvPr/>
        </p:nvSpPr>
        <p:spPr>
          <a:xfrm>
            <a:off x="6685407" y="6247081"/>
            <a:ext cx="161925" cy="164592"/>
          </a:xfrm>
          <a:prstGeom prst="ellipse">
            <a:avLst/>
          </a:prstGeom>
          <a:ln w="28575">
            <a:solidFill>
              <a:srgbClr val="FF0000"/>
            </a:solidFill>
          </a:ln>
        </p:spPr>
        <p:txBody>
          <a:bodyPr rtlCol="0" anchor="ctr"/>
          <a:lstStyle/>
          <a:p>
            <a:pPr algn="ctr"/>
            <a:endParaRPr lang="en-US"/>
          </a:p>
        </p:txBody>
      </p:sp>
      <p:sp>
        <p:nvSpPr>
          <p:cNvPr id="1433" name="Oval 1432">
            <a:extLst>
              <a:ext uri="{FF2B5EF4-FFF2-40B4-BE49-F238E27FC236}">
                <a16:creationId xmlns:a16="http://schemas.microsoft.com/office/drawing/2014/main" id="{02717961-3B71-4884-8661-69AA0C910CFC}"/>
              </a:ext>
            </a:extLst>
          </p:cNvPr>
          <p:cNvSpPr>
            <a:spLocks noChangeAspect="1"/>
          </p:cNvSpPr>
          <p:nvPr/>
        </p:nvSpPr>
        <p:spPr>
          <a:xfrm>
            <a:off x="6929755" y="6247081"/>
            <a:ext cx="161925" cy="164592"/>
          </a:xfrm>
          <a:prstGeom prst="ellipse">
            <a:avLst/>
          </a:prstGeom>
          <a:ln w="28575">
            <a:solidFill>
              <a:srgbClr val="FF0000"/>
            </a:solidFill>
          </a:ln>
        </p:spPr>
        <p:txBody>
          <a:bodyPr rtlCol="0" anchor="ctr"/>
          <a:lstStyle/>
          <a:p>
            <a:pPr algn="ctr"/>
            <a:endParaRPr lang="en-US"/>
          </a:p>
        </p:txBody>
      </p:sp>
      <p:sp>
        <p:nvSpPr>
          <p:cNvPr id="1434" name="Oval 1433">
            <a:extLst>
              <a:ext uri="{FF2B5EF4-FFF2-40B4-BE49-F238E27FC236}">
                <a16:creationId xmlns:a16="http://schemas.microsoft.com/office/drawing/2014/main" id="{D089224B-0435-42D7-BBCE-374FBD06F77A}"/>
              </a:ext>
            </a:extLst>
          </p:cNvPr>
          <p:cNvSpPr>
            <a:spLocks noChangeAspect="1"/>
          </p:cNvSpPr>
          <p:nvPr/>
        </p:nvSpPr>
        <p:spPr>
          <a:xfrm>
            <a:off x="7174103" y="6247081"/>
            <a:ext cx="161925" cy="164592"/>
          </a:xfrm>
          <a:prstGeom prst="ellipse">
            <a:avLst/>
          </a:prstGeom>
          <a:ln w="28575">
            <a:solidFill>
              <a:srgbClr val="FF0000"/>
            </a:solidFill>
          </a:ln>
        </p:spPr>
        <p:txBody>
          <a:bodyPr rtlCol="0" anchor="ctr"/>
          <a:lstStyle/>
          <a:p>
            <a:pPr algn="ctr"/>
            <a:endParaRPr lang="en-US"/>
          </a:p>
        </p:txBody>
      </p:sp>
      <p:sp>
        <p:nvSpPr>
          <p:cNvPr id="1448" name="Oval 1447">
            <a:extLst>
              <a:ext uri="{FF2B5EF4-FFF2-40B4-BE49-F238E27FC236}">
                <a16:creationId xmlns:a16="http://schemas.microsoft.com/office/drawing/2014/main" id="{1BA326E0-A256-4791-8F3B-18FBAA3EB39F}"/>
              </a:ext>
            </a:extLst>
          </p:cNvPr>
          <p:cNvSpPr>
            <a:spLocks noChangeAspect="1"/>
          </p:cNvSpPr>
          <p:nvPr/>
        </p:nvSpPr>
        <p:spPr>
          <a:xfrm>
            <a:off x="1554099" y="6489747"/>
            <a:ext cx="161925" cy="164592"/>
          </a:xfrm>
          <a:prstGeom prst="ellipse">
            <a:avLst/>
          </a:prstGeom>
          <a:ln w="28575">
            <a:solidFill>
              <a:srgbClr val="FF0000"/>
            </a:solidFill>
          </a:ln>
        </p:spPr>
        <p:txBody>
          <a:bodyPr rtlCol="0" anchor="ctr"/>
          <a:lstStyle/>
          <a:p>
            <a:pPr algn="ctr"/>
            <a:endParaRPr lang="en-US"/>
          </a:p>
        </p:txBody>
      </p:sp>
      <p:sp>
        <p:nvSpPr>
          <p:cNvPr id="1449" name="Oval 1448">
            <a:extLst>
              <a:ext uri="{FF2B5EF4-FFF2-40B4-BE49-F238E27FC236}">
                <a16:creationId xmlns:a16="http://schemas.microsoft.com/office/drawing/2014/main" id="{83F1F2FF-7169-4254-8CA0-F8384C18C4E1}"/>
              </a:ext>
            </a:extLst>
          </p:cNvPr>
          <p:cNvSpPr>
            <a:spLocks noChangeAspect="1"/>
          </p:cNvSpPr>
          <p:nvPr/>
        </p:nvSpPr>
        <p:spPr>
          <a:xfrm>
            <a:off x="1798447" y="6489747"/>
            <a:ext cx="161925" cy="164592"/>
          </a:xfrm>
          <a:prstGeom prst="ellipse">
            <a:avLst/>
          </a:prstGeom>
          <a:ln w="28575">
            <a:solidFill>
              <a:srgbClr val="FF0000"/>
            </a:solidFill>
          </a:ln>
        </p:spPr>
        <p:txBody>
          <a:bodyPr rtlCol="0" anchor="ctr"/>
          <a:lstStyle/>
          <a:p>
            <a:pPr algn="ctr"/>
            <a:endParaRPr lang="en-US"/>
          </a:p>
        </p:txBody>
      </p:sp>
      <p:sp>
        <p:nvSpPr>
          <p:cNvPr id="1450" name="Oval 1449">
            <a:extLst>
              <a:ext uri="{FF2B5EF4-FFF2-40B4-BE49-F238E27FC236}">
                <a16:creationId xmlns:a16="http://schemas.microsoft.com/office/drawing/2014/main" id="{9E7BF86F-0C5A-4A78-B616-CD431E9BFF3D}"/>
              </a:ext>
            </a:extLst>
          </p:cNvPr>
          <p:cNvSpPr>
            <a:spLocks noChangeAspect="1"/>
          </p:cNvSpPr>
          <p:nvPr/>
        </p:nvSpPr>
        <p:spPr>
          <a:xfrm>
            <a:off x="2042795" y="6489747"/>
            <a:ext cx="161925" cy="164592"/>
          </a:xfrm>
          <a:prstGeom prst="ellipse">
            <a:avLst/>
          </a:prstGeom>
          <a:ln w="28575">
            <a:solidFill>
              <a:srgbClr val="FF0000"/>
            </a:solidFill>
          </a:ln>
        </p:spPr>
        <p:txBody>
          <a:bodyPr rtlCol="0" anchor="ctr"/>
          <a:lstStyle/>
          <a:p>
            <a:pPr algn="ctr"/>
            <a:endParaRPr lang="en-US"/>
          </a:p>
        </p:txBody>
      </p:sp>
      <p:sp>
        <p:nvSpPr>
          <p:cNvPr id="1451" name="Oval 1450">
            <a:extLst>
              <a:ext uri="{FF2B5EF4-FFF2-40B4-BE49-F238E27FC236}">
                <a16:creationId xmlns:a16="http://schemas.microsoft.com/office/drawing/2014/main" id="{12C88155-4F89-4E94-9A39-ACDE1BD80AA5}"/>
              </a:ext>
            </a:extLst>
          </p:cNvPr>
          <p:cNvSpPr>
            <a:spLocks noChangeAspect="1"/>
          </p:cNvSpPr>
          <p:nvPr/>
        </p:nvSpPr>
        <p:spPr>
          <a:xfrm>
            <a:off x="2287143" y="6489747"/>
            <a:ext cx="161925" cy="164592"/>
          </a:xfrm>
          <a:prstGeom prst="ellipse">
            <a:avLst/>
          </a:prstGeom>
          <a:ln w="28575">
            <a:solidFill>
              <a:srgbClr val="FF0000"/>
            </a:solidFill>
          </a:ln>
        </p:spPr>
        <p:txBody>
          <a:bodyPr rtlCol="0" anchor="ctr"/>
          <a:lstStyle/>
          <a:p>
            <a:pPr algn="ctr"/>
            <a:endParaRPr lang="en-US"/>
          </a:p>
        </p:txBody>
      </p:sp>
      <p:sp>
        <p:nvSpPr>
          <p:cNvPr id="1452" name="Oval 1451">
            <a:extLst>
              <a:ext uri="{FF2B5EF4-FFF2-40B4-BE49-F238E27FC236}">
                <a16:creationId xmlns:a16="http://schemas.microsoft.com/office/drawing/2014/main" id="{D349A1B8-89BE-44F4-8908-B1487078FF12}"/>
              </a:ext>
            </a:extLst>
          </p:cNvPr>
          <p:cNvSpPr>
            <a:spLocks noChangeAspect="1"/>
          </p:cNvSpPr>
          <p:nvPr/>
        </p:nvSpPr>
        <p:spPr>
          <a:xfrm>
            <a:off x="2531491" y="6489747"/>
            <a:ext cx="161925" cy="164592"/>
          </a:xfrm>
          <a:prstGeom prst="ellipse">
            <a:avLst/>
          </a:prstGeom>
          <a:ln w="28575">
            <a:solidFill>
              <a:srgbClr val="FF0000"/>
            </a:solidFill>
          </a:ln>
        </p:spPr>
        <p:txBody>
          <a:bodyPr rtlCol="0" anchor="ctr"/>
          <a:lstStyle/>
          <a:p>
            <a:pPr algn="ctr"/>
            <a:endParaRPr lang="en-US"/>
          </a:p>
        </p:txBody>
      </p:sp>
      <p:sp>
        <p:nvSpPr>
          <p:cNvPr id="1456" name="Oval 1455">
            <a:extLst>
              <a:ext uri="{FF2B5EF4-FFF2-40B4-BE49-F238E27FC236}">
                <a16:creationId xmlns:a16="http://schemas.microsoft.com/office/drawing/2014/main" id="{CD35E4B5-CF43-44E6-A4DC-83EDBC093C2E}"/>
              </a:ext>
            </a:extLst>
          </p:cNvPr>
          <p:cNvSpPr>
            <a:spLocks noChangeAspect="1"/>
          </p:cNvSpPr>
          <p:nvPr/>
        </p:nvSpPr>
        <p:spPr>
          <a:xfrm>
            <a:off x="3508883" y="6489747"/>
            <a:ext cx="161925" cy="164592"/>
          </a:xfrm>
          <a:prstGeom prst="ellipse">
            <a:avLst/>
          </a:prstGeom>
          <a:ln w="28575">
            <a:solidFill>
              <a:srgbClr val="FF0000"/>
            </a:solidFill>
          </a:ln>
        </p:spPr>
        <p:txBody>
          <a:bodyPr rtlCol="0" anchor="ctr"/>
          <a:lstStyle/>
          <a:p>
            <a:pPr algn="ctr"/>
            <a:endParaRPr lang="en-US"/>
          </a:p>
        </p:txBody>
      </p:sp>
      <p:sp>
        <p:nvSpPr>
          <p:cNvPr id="1457" name="Oval 1456">
            <a:extLst>
              <a:ext uri="{FF2B5EF4-FFF2-40B4-BE49-F238E27FC236}">
                <a16:creationId xmlns:a16="http://schemas.microsoft.com/office/drawing/2014/main" id="{F434D3C6-677A-4CCC-AE65-551E6D1EC4F6}"/>
              </a:ext>
            </a:extLst>
          </p:cNvPr>
          <p:cNvSpPr>
            <a:spLocks noChangeAspect="1"/>
          </p:cNvSpPr>
          <p:nvPr/>
        </p:nvSpPr>
        <p:spPr>
          <a:xfrm>
            <a:off x="3753231" y="6489747"/>
            <a:ext cx="161925" cy="164592"/>
          </a:xfrm>
          <a:prstGeom prst="ellipse">
            <a:avLst/>
          </a:prstGeom>
          <a:ln w="28575">
            <a:solidFill>
              <a:srgbClr val="FF0000"/>
            </a:solidFill>
          </a:ln>
        </p:spPr>
        <p:txBody>
          <a:bodyPr rtlCol="0" anchor="ctr"/>
          <a:lstStyle/>
          <a:p>
            <a:pPr algn="ctr"/>
            <a:endParaRPr lang="en-US"/>
          </a:p>
        </p:txBody>
      </p:sp>
      <p:sp>
        <p:nvSpPr>
          <p:cNvPr id="1470" name="Oval 1469">
            <a:extLst>
              <a:ext uri="{FF2B5EF4-FFF2-40B4-BE49-F238E27FC236}">
                <a16:creationId xmlns:a16="http://schemas.microsoft.com/office/drawing/2014/main" id="{43A06389-2C8E-4EDC-A31B-B8A513CC7202}"/>
              </a:ext>
            </a:extLst>
          </p:cNvPr>
          <p:cNvSpPr>
            <a:spLocks noChangeAspect="1"/>
          </p:cNvSpPr>
          <p:nvPr/>
        </p:nvSpPr>
        <p:spPr>
          <a:xfrm>
            <a:off x="3997579" y="6489747"/>
            <a:ext cx="161925" cy="164592"/>
          </a:xfrm>
          <a:prstGeom prst="ellipse">
            <a:avLst/>
          </a:prstGeom>
          <a:ln w="28575">
            <a:solidFill>
              <a:srgbClr val="FF0000"/>
            </a:solidFill>
          </a:ln>
        </p:spPr>
        <p:txBody>
          <a:bodyPr rtlCol="0" anchor="ctr"/>
          <a:lstStyle/>
          <a:p>
            <a:pPr algn="ctr"/>
            <a:endParaRPr lang="en-US"/>
          </a:p>
        </p:txBody>
      </p:sp>
      <p:sp>
        <p:nvSpPr>
          <p:cNvPr id="1472" name="Oval 1471">
            <a:extLst>
              <a:ext uri="{FF2B5EF4-FFF2-40B4-BE49-F238E27FC236}">
                <a16:creationId xmlns:a16="http://schemas.microsoft.com/office/drawing/2014/main" id="{C533EFDD-25EC-4C5E-A897-97C2D525A197}"/>
              </a:ext>
            </a:extLst>
          </p:cNvPr>
          <p:cNvSpPr>
            <a:spLocks noChangeAspect="1"/>
          </p:cNvSpPr>
          <p:nvPr/>
        </p:nvSpPr>
        <p:spPr>
          <a:xfrm>
            <a:off x="4486275" y="6489747"/>
            <a:ext cx="161925" cy="164592"/>
          </a:xfrm>
          <a:prstGeom prst="ellipse">
            <a:avLst/>
          </a:prstGeom>
          <a:ln w="28575">
            <a:solidFill>
              <a:srgbClr val="FF0000"/>
            </a:solidFill>
          </a:ln>
        </p:spPr>
        <p:txBody>
          <a:bodyPr rtlCol="0" anchor="ctr"/>
          <a:lstStyle/>
          <a:p>
            <a:pPr algn="ctr"/>
            <a:endParaRPr lang="en-US"/>
          </a:p>
        </p:txBody>
      </p:sp>
      <p:sp>
        <p:nvSpPr>
          <p:cNvPr id="1474" name="Oval 1473">
            <a:extLst>
              <a:ext uri="{FF2B5EF4-FFF2-40B4-BE49-F238E27FC236}">
                <a16:creationId xmlns:a16="http://schemas.microsoft.com/office/drawing/2014/main" id="{4186C8F6-F73E-4C9D-B2BB-45F036A173AC}"/>
              </a:ext>
            </a:extLst>
          </p:cNvPr>
          <p:cNvSpPr>
            <a:spLocks noChangeAspect="1"/>
          </p:cNvSpPr>
          <p:nvPr/>
        </p:nvSpPr>
        <p:spPr>
          <a:xfrm>
            <a:off x="3020187" y="6489747"/>
            <a:ext cx="161925" cy="164592"/>
          </a:xfrm>
          <a:prstGeom prst="ellipse">
            <a:avLst/>
          </a:prstGeom>
          <a:ln w="28575">
            <a:solidFill>
              <a:srgbClr val="FF0000"/>
            </a:solidFill>
          </a:ln>
        </p:spPr>
        <p:txBody>
          <a:bodyPr rtlCol="0" anchor="ctr"/>
          <a:lstStyle/>
          <a:p>
            <a:pPr algn="ctr"/>
            <a:endParaRPr lang="en-US"/>
          </a:p>
        </p:txBody>
      </p:sp>
      <p:sp>
        <p:nvSpPr>
          <p:cNvPr id="1475" name="Oval 1474">
            <a:extLst>
              <a:ext uri="{FF2B5EF4-FFF2-40B4-BE49-F238E27FC236}">
                <a16:creationId xmlns:a16="http://schemas.microsoft.com/office/drawing/2014/main" id="{A040277F-48ED-48D2-AB1F-005154FE58A8}"/>
              </a:ext>
            </a:extLst>
          </p:cNvPr>
          <p:cNvSpPr>
            <a:spLocks noChangeAspect="1"/>
          </p:cNvSpPr>
          <p:nvPr/>
        </p:nvSpPr>
        <p:spPr>
          <a:xfrm>
            <a:off x="3264535" y="6489747"/>
            <a:ext cx="161925" cy="164592"/>
          </a:xfrm>
          <a:prstGeom prst="ellipse">
            <a:avLst/>
          </a:prstGeom>
          <a:ln w="28575">
            <a:solidFill>
              <a:srgbClr val="FF0000"/>
            </a:solidFill>
          </a:ln>
        </p:spPr>
        <p:txBody>
          <a:bodyPr rtlCol="0" anchor="ctr"/>
          <a:lstStyle/>
          <a:p>
            <a:pPr algn="ctr"/>
            <a:endParaRPr lang="en-US"/>
          </a:p>
        </p:txBody>
      </p:sp>
      <p:sp>
        <p:nvSpPr>
          <p:cNvPr id="1476" name="Oval 1475">
            <a:extLst>
              <a:ext uri="{FF2B5EF4-FFF2-40B4-BE49-F238E27FC236}">
                <a16:creationId xmlns:a16="http://schemas.microsoft.com/office/drawing/2014/main" id="{52D736FA-6BE4-410A-8267-6A50F8900630}"/>
              </a:ext>
            </a:extLst>
          </p:cNvPr>
          <p:cNvSpPr>
            <a:spLocks noChangeAspect="1"/>
          </p:cNvSpPr>
          <p:nvPr/>
        </p:nvSpPr>
        <p:spPr>
          <a:xfrm>
            <a:off x="5463667" y="6489747"/>
            <a:ext cx="161925" cy="164592"/>
          </a:xfrm>
          <a:prstGeom prst="ellipse">
            <a:avLst/>
          </a:prstGeom>
          <a:ln w="28575">
            <a:solidFill>
              <a:srgbClr val="FF0000"/>
            </a:solidFill>
          </a:ln>
        </p:spPr>
        <p:txBody>
          <a:bodyPr rtlCol="0" anchor="ctr"/>
          <a:lstStyle/>
          <a:p>
            <a:pPr algn="ctr"/>
            <a:endParaRPr lang="en-US"/>
          </a:p>
        </p:txBody>
      </p:sp>
      <p:sp>
        <p:nvSpPr>
          <p:cNvPr id="1477" name="Oval 1476">
            <a:extLst>
              <a:ext uri="{FF2B5EF4-FFF2-40B4-BE49-F238E27FC236}">
                <a16:creationId xmlns:a16="http://schemas.microsoft.com/office/drawing/2014/main" id="{D761AB8E-E715-47EE-A563-5AC74D316699}"/>
              </a:ext>
            </a:extLst>
          </p:cNvPr>
          <p:cNvSpPr>
            <a:spLocks noChangeAspect="1"/>
          </p:cNvSpPr>
          <p:nvPr/>
        </p:nvSpPr>
        <p:spPr>
          <a:xfrm>
            <a:off x="5708015" y="6489747"/>
            <a:ext cx="161925" cy="164592"/>
          </a:xfrm>
          <a:prstGeom prst="ellipse">
            <a:avLst/>
          </a:prstGeom>
          <a:ln w="28575">
            <a:solidFill>
              <a:srgbClr val="FF0000"/>
            </a:solidFill>
          </a:ln>
        </p:spPr>
        <p:txBody>
          <a:bodyPr rtlCol="0" anchor="ctr"/>
          <a:lstStyle/>
          <a:p>
            <a:pPr algn="ctr"/>
            <a:endParaRPr lang="en-US"/>
          </a:p>
        </p:txBody>
      </p:sp>
      <p:sp>
        <p:nvSpPr>
          <p:cNvPr id="1478" name="Oval 1477">
            <a:extLst>
              <a:ext uri="{FF2B5EF4-FFF2-40B4-BE49-F238E27FC236}">
                <a16:creationId xmlns:a16="http://schemas.microsoft.com/office/drawing/2014/main" id="{86E00EDD-6427-4EE0-8F23-4AD45934B77C}"/>
              </a:ext>
            </a:extLst>
          </p:cNvPr>
          <p:cNvSpPr>
            <a:spLocks noChangeAspect="1"/>
          </p:cNvSpPr>
          <p:nvPr/>
        </p:nvSpPr>
        <p:spPr>
          <a:xfrm>
            <a:off x="5952363" y="6489747"/>
            <a:ext cx="161925" cy="164592"/>
          </a:xfrm>
          <a:prstGeom prst="ellipse">
            <a:avLst/>
          </a:prstGeom>
          <a:ln w="28575">
            <a:solidFill>
              <a:srgbClr val="FF0000"/>
            </a:solidFill>
          </a:ln>
        </p:spPr>
        <p:txBody>
          <a:bodyPr rtlCol="0" anchor="ctr"/>
          <a:lstStyle/>
          <a:p>
            <a:pPr algn="ctr"/>
            <a:endParaRPr lang="en-US"/>
          </a:p>
        </p:txBody>
      </p:sp>
      <p:sp>
        <p:nvSpPr>
          <p:cNvPr id="1492" name="Oval 1491">
            <a:extLst>
              <a:ext uri="{FF2B5EF4-FFF2-40B4-BE49-F238E27FC236}">
                <a16:creationId xmlns:a16="http://schemas.microsoft.com/office/drawing/2014/main" id="{41EE6F20-7DF9-4A3D-8CE9-19CF063EA7DF}"/>
              </a:ext>
            </a:extLst>
          </p:cNvPr>
          <p:cNvSpPr>
            <a:spLocks noChangeAspect="1"/>
          </p:cNvSpPr>
          <p:nvPr/>
        </p:nvSpPr>
        <p:spPr>
          <a:xfrm>
            <a:off x="6441059" y="6489747"/>
            <a:ext cx="161925" cy="164592"/>
          </a:xfrm>
          <a:prstGeom prst="ellipse">
            <a:avLst/>
          </a:prstGeom>
          <a:ln w="28575">
            <a:solidFill>
              <a:srgbClr val="FF0000"/>
            </a:solidFill>
          </a:ln>
        </p:spPr>
        <p:txBody>
          <a:bodyPr rtlCol="0" anchor="ctr"/>
          <a:lstStyle/>
          <a:p>
            <a:pPr algn="ctr"/>
            <a:endParaRPr lang="en-US"/>
          </a:p>
        </p:txBody>
      </p:sp>
      <p:sp>
        <p:nvSpPr>
          <p:cNvPr id="1494" name="Oval 1493">
            <a:extLst>
              <a:ext uri="{FF2B5EF4-FFF2-40B4-BE49-F238E27FC236}">
                <a16:creationId xmlns:a16="http://schemas.microsoft.com/office/drawing/2014/main" id="{66F4351C-DBA4-4C35-8EBF-AC512E9487D2}"/>
              </a:ext>
            </a:extLst>
          </p:cNvPr>
          <p:cNvSpPr>
            <a:spLocks noChangeAspect="1"/>
          </p:cNvSpPr>
          <p:nvPr/>
        </p:nvSpPr>
        <p:spPr>
          <a:xfrm>
            <a:off x="4974971" y="6489747"/>
            <a:ext cx="161925" cy="164592"/>
          </a:xfrm>
          <a:prstGeom prst="ellipse">
            <a:avLst/>
          </a:prstGeom>
          <a:ln w="28575">
            <a:solidFill>
              <a:srgbClr val="FF0000"/>
            </a:solidFill>
          </a:ln>
        </p:spPr>
        <p:txBody>
          <a:bodyPr rtlCol="0" anchor="ctr"/>
          <a:lstStyle/>
          <a:p>
            <a:pPr algn="ctr"/>
            <a:endParaRPr lang="en-US"/>
          </a:p>
        </p:txBody>
      </p:sp>
      <p:sp>
        <p:nvSpPr>
          <p:cNvPr id="1495" name="Oval 1494">
            <a:extLst>
              <a:ext uri="{FF2B5EF4-FFF2-40B4-BE49-F238E27FC236}">
                <a16:creationId xmlns:a16="http://schemas.microsoft.com/office/drawing/2014/main" id="{46228CCA-C32E-469F-934D-486000A87500}"/>
              </a:ext>
            </a:extLst>
          </p:cNvPr>
          <p:cNvSpPr>
            <a:spLocks noChangeAspect="1"/>
          </p:cNvSpPr>
          <p:nvPr/>
        </p:nvSpPr>
        <p:spPr>
          <a:xfrm>
            <a:off x="5219319" y="6489747"/>
            <a:ext cx="161925" cy="164592"/>
          </a:xfrm>
          <a:prstGeom prst="ellipse">
            <a:avLst/>
          </a:prstGeom>
          <a:ln w="28575">
            <a:solidFill>
              <a:srgbClr val="FF0000"/>
            </a:solidFill>
          </a:ln>
        </p:spPr>
        <p:txBody>
          <a:bodyPr rtlCol="0" anchor="ctr"/>
          <a:lstStyle/>
          <a:p>
            <a:pPr algn="ctr"/>
            <a:endParaRPr lang="en-US"/>
          </a:p>
        </p:txBody>
      </p:sp>
      <p:sp>
        <p:nvSpPr>
          <p:cNvPr id="1496" name="Oval 1495">
            <a:extLst>
              <a:ext uri="{FF2B5EF4-FFF2-40B4-BE49-F238E27FC236}">
                <a16:creationId xmlns:a16="http://schemas.microsoft.com/office/drawing/2014/main" id="{6AC1B143-85C4-47A5-8003-6B30E8E32A7F}"/>
              </a:ext>
            </a:extLst>
          </p:cNvPr>
          <p:cNvSpPr>
            <a:spLocks noChangeAspect="1"/>
          </p:cNvSpPr>
          <p:nvPr/>
        </p:nvSpPr>
        <p:spPr>
          <a:xfrm>
            <a:off x="7418451" y="6489747"/>
            <a:ext cx="161925" cy="164592"/>
          </a:xfrm>
          <a:prstGeom prst="ellipse">
            <a:avLst/>
          </a:prstGeom>
          <a:ln w="28575">
            <a:solidFill>
              <a:srgbClr val="FF0000"/>
            </a:solidFill>
          </a:ln>
        </p:spPr>
        <p:txBody>
          <a:bodyPr rtlCol="0" anchor="ctr"/>
          <a:lstStyle/>
          <a:p>
            <a:pPr algn="ctr"/>
            <a:endParaRPr lang="en-US"/>
          </a:p>
        </p:txBody>
      </p:sp>
      <p:sp>
        <p:nvSpPr>
          <p:cNvPr id="1500" name="Oval 1499">
            <a:extLst>
              <a:ext uri="{FF2B5EF4-FFF2-40B4-BE49-F238E27FC236}">
                <a16:creationId xmlns:a16="http://schemas.microsoft.com/office/drawing/2014/main" id="{071D01FD-75C3-4A83-8D81-D951440C034F}"/>
              </a:ext>
            </a:extLst>
          </p:cNvPr>
          <p:cNvSpPr>
            <a:spLocks noChangeAspect="1"/>
          </p:cNvSpPr>
          <p:nvPr/>
        </p:nvSpPr>
        <p:spPr>
          <a:xfrm>
            <a:off x="6685407" y="6489747"/>
            <a:ext cx="161925" cy="164592"/>
          </a:xfrm>
          <a:prstGeom prst="ellipse">
            <a:avLst/>
          </a:prstGeom>
          <a:ln w="28575">
            <a:solidFill>
              <a:srgbClr val="FF0000"/>
            </a:solidFill>
          </a:ln>
        </p:spPr>
        <p:txBody>
          <a:bodyPr rtlCol="0" anchor="ctr"/>
          <a:lstStyle/>
          <a:p>
            <a:pPr algn="ctr"/>
            <a:endParaRPr lang="en-US"/>
          </a:p>
        </p:txBody>
      </p:sp>
      <p:sp>
        <p:nvSpPr>
          <p:cNvPr id="1501" name="Oval 1500">
            <a:extLst>
              <a:ext uri="{FF2B5EF4-FFF2-40B4-BE49-F238E27FC236}">
                <a16:creationId xmlns:a16="http://schemas.microsoft.com/office/drawing/2014/main" id="{A3A91A20-79A1-4528-8224-AE5122A1215C}"/>
              </a:ext>
            </a:extLst>
          </p:cNvPr>
          <p:cNvSpPr>
            <a:spLocks noChangeAspect="1"/>
          </p:cNvSpPr>
          <p:nvPr/>
        </p:nvSpPr>
        <p:spPr>
          <a:xfrm>
            <a:off x="6929755" y="6489747"/>
            <a:ext cx="161925" cy="164592"/>
          </a:xfrm>
          <a:prstGeom prst="ellipse">
            <a:avLst/>
          </a:prstGeom>
          <a:ln w="28575">
            <a:solidFill>
              <a:srgbClr val="FF0000"/>
            </a:solidFill>
          </a:ln>
        </p:spPr>
        <p:txBody>
          <a:bodyPr rtlCol="0" anchor="ctr"/>
          <a:lstStyle/>
          <a:p>
            <a:pPr algn="ctr"/>
            <a:endParaRPr lang="en-US"/>
          </a:p>
        </p:txBody>
      </p:sp>
      <p:sp>
        <p:nvSpPr>
          <p:cNvPr id="1514" name="Oval 1513">
            <a:extLst>
              <a:ext uri="{FF2B5EF4-FFF2-40B4-BE49-F238E27FC236}">
                <a16:creationId xmlns:a16="http://schemas.microsoft.com/office/drawing/2014/main" id="{7DA602DF-3930-471C-971B-4C79738AE7CD}"/>
              </a:ext>
            </a:extLst>
          </p:cNvPr>
          <p:cNvSpPr>
            <a:spLocks noChangeAspect="1"/>
          </p:cNvSpPr>
          <p:nvPr/>
        </p:nvSpPr>
        <p:spPr>
          <a:xfrm>
            <a:off x="7174103" y="6489747"/>
            <a:ext cx="161925" cy="164592"/>
          </a:xfrm>
          <a:prstGeom prst="ellipse">
            <a:avLst/>
          </a:prstGeom>
          <a:ln w="28575">
            <a:solidFill>
              <a:srgbClr val="FF0000"/>
            </a:solidFill>
          </a:ln>
        </p:spPr>
        <p:txBody>
          <a:bodyPr rtlCol="0" anchor="ctr"/>
          <a:lstStyle/>
          <a:p>
            <a:pPr algn="ctr"/>
            <a:endParaRPr lang="en-US"/>
          </a:p>
        </p:txBody>
      </p:sp>
      <p:sp>
        <p:nvSpPr>
          <p:cNvPr id="1517" name="Oval 1516">
            <a:extLst>
              <a:ext uri="{FF2B5EF4-FFF2-40B4-BE49-F238E27FC236}">
                <a16:creationId xmlns:a16="http://schemas.microsoft.com/office/drawing/2014/main" id="{5CB82804-EA2B-4644-AE47-16637077A1D4}"/>
              </a:ext>
            </a:extLst>
          </p:cNvPr>
          <p:cNvSpPr>
            <a:spLocks noChangeAspect="1"/>
          </p:cNvSpPr>
          <p:nvPr/>
        </p:nvSpPr>
        <p:spPr>
          <a:xfrm>
            <a:off x="1798447" y="6732411"/>
            <a:ext cx="161925" cy="164592"/>
          </a:xfrm>
          <a:prstGeom prst="ellipse">
            <a:avLst/>
          </a:prstGeom>
          <a:ln w="28575">
            <a:solidFill>
              <a:srgbClr val="FF0000"/>
            </a:solidFill>
          </a:ln>
        </p:spPr>
        <p:txBody>
          <a:bodyPr rtlCol="0" anchor="ctr"/>
          <a:lstStyle/>
          <a:p>
            <a:pPr algn="ctr"/>
            <a:endParaRPr lang="en-US"/>
          </a:p>
        </p:txBody>
      </p:sp>
      <p:sp>
        <p:nvSpPr>
          <p:cNvPr id="1518" name="Oval 1517">
            <a:extLst>
              <a:ext uri="{FF2B5EF4-FFF2-40B4-BE49-F238E27FC236}">
                <a16:creationId xmlns:a16="http://schemas.microsoft.com/office/drawing/2014/main" id="{C498763B-222B-4298-9825-8CCFD1A2BF6E}"/>
              </a:ext>
            </a:extLst>
          </p:cNvPr>
          <p:cNvSpPr>
            <a:spLocks noChangeAspect="1"/>
          </p:cNvSpPr>
          <p:nvPr/>
        </p:nvSpPr>
        <p:spPr>
          <a:xfrm>
            <a:off x="2042795" y="6732411"/>
            <a:ext cx="161925" cy="164592"/>
          </a:xfrm>
          <a:prstGeom prst="ellipse">
            <a:avLst/>
          </a:prstGeom>
          <a:ln w="28575">
            <a:solidFill>
              <a:srgbClr val="FF0000"/>
            </a:solidFill>
          </a:ln>
        </p:spPr>
        <p:txBody>
          <a:bodyPr rtlCol="0" anchor="ctr"/>
          <a:lstStyle/>
          <a:p>
            <a:pPr algn="ctr"/>
            <a:endParaRPr lang="en-US"/>
          </a:p>
        </p:txBody>
      </p:sp>
      <p:sp>
        <p:nvSpPr>
          <p:cNvPr id="1519" name="Oval 1518">
            <a:extLst>
              <a:ext uri="{FF2B5EF4-FFF2-40B4-BE49-F238E27FC236}">
                <a16:creationId xmlns:a16="http://schemas.microsoft.com/office/drawing/2014/main" id="{D80E2024-608B-41D2-B38D-52B1A57FDEAC}"/>
              </a:ext>
            </a:extLst>
          </p:cNvPr>
          <p:cNvSpPr>
            <a:spLocks noChangeAspect="1"/>
          </p:cNvSpPr>
          <p:nvPr/>
        </p:nvSpPr>
        <p:spPr>
          <a:xfrm>
            <a:off x="2287143" y="6732411"/>
            <a:ext cx="161925" cy="164592"/>
          </a:xfrm>
          <a:prstGeom prst="ellipse">
            <a:avLst/>
          </a:prstGeom>
          <a:ln w="28575">
            <a:solidFill>
              <a:srgbClr val="FF0000"/>
            </a:solidFill>
          </a:ln>
        </p:spPr>
        <p:txBody>
          <a:bodyPr rtlCol="0" anchor="ctr"/>
          <a:lstStyle/>
          <a:p>
            <a:pPr algn="ctr"/>
            <a:endParaRPr lang="en-US"/>
          </a:p>
        </p:txBody>
      </p:sp>
      <p:sp>
        <p:nvSpPr>
          <p:cNvPr id="1520" name="Oval 1519">
            <a:extLst>
              <a:ext uri="{FF2B5EF4-FFF2-40B4-BE49-F238E27FC236}">
                <a16:creationId xmlns:a16="http://schemas.microsoft.com/office/drawing/2014/main" id="{43C99B16-23A5-402B-83DD-AF7673F3983D}"/>
              </a:ext>
            </a:extLst>
          </p:cNvPr>
          <p:cNvSpPr>
            <a:spLocks noChangeAspect="1"/>
          </p:cNvSpPr>
          <p:nvPr/>
        </p:nvSpPr>
        <p:spPr>
          <a:xfrm>
            <a:off x="2531491" y="6732411"/>
            <a:ext cx="161925" cy="164592"/>
          </a:xfrm>
          <a:prstGeom prst="ellipse">
            <a:avLst/>
          </a:prstGeom>
          <a:ln w="28575">
            <a:solidFill>
              <a:srgbClr val="FF0000"/>
            </a:solidFill>
          </a:ln>
        </p:spPr>
        <p:txBody>
          <a:bodyPr rtlCol="0" anchor="ctr"/>
          <a:lstStyle/>
          <a:p>
            <a:pPr algn="ctr"/>
            <a:endParaRPr lang="en-US"/>
          </a:p>
        </p:txBody>
      </p:sp>
      <p:sp>
        <p:nvSpPr>
          <p:cNvPr id="1536" name="Oval 1535">
            <a:extLst>
              <a:ext uri="{FF2B5EF4-FFF2-40B4-BE49-F238E27FC236}">
                <a16:creationId xmlns:a16="http://schemas.microsoft.com/office/drawing/2014/main" id="{E07E82C2-7047-4CCE-A03A-DFADD8A09CF8}"/>
              </a:ext>
            </a:extLst>
          </p:cNvPr>
          <p:cNvSpPr>
            <a:spLocks noChangeAspect="1"/>
          </p:cNvSpPr>
          <p:nvPr/>
        </p:nvSpPr>
        <p:spPr>
          <a:xfrm>
            <a:off x="3508883" y="6732411"/>
            <a:ext cx="161925" cy="164592"/>
          </a:xfrm>
          <a:prstGeom prst="ellipse">
            <a:avLst/>
          </a:prstGeom>
          <a:ln w="28575">
            <a:solidFill>
              <a:srgbClr val="FF0000"/>
            </a:solidFill>
          </a:ln>
        </p:spPr>
        <p:txBody>
          <a:bodyPr rtlCol="0" anchor="ctr"/>
          <a:lstStyle/>
          <a:p>
            <a:pPr algn="ctr"/>
            <a:endParaRPr lang="en-US"/>
          </a:p>
        </p:txBody>
      </p:sp>
      <p:sp>
        <p:nvSpPr>
          <p:cNvPr id="1537" name="Oval 1536">
            <a:extLst>
              <a:ext uri="{FF2B5EF4-FFF2-40B4-BE49-F238E27FC236}">
                <a16:creationId xmlns:a16="http://schemas.microsoft.com/office/drawing/2014/main" id="{39796BF1-C1CC-495D-A3BE-119DA4372584}"/>
              </a:ext>
            </a:extLst>
          </p:cNvPr>
          <p:cNvSpPr>
            <a:spLocks noChangeAspect="1"/>
          </p:cNvSpPr>
          <p:nvPr/>
        </p:nvSpPr>
        <p:spPr>
          <a:xfrm>
            <a:off x="3753231" y="6732411"/>
            <a:ext cx="161925" cy="164592"/>
          </a:xfrm>
          <a:prstGeom prst="ellipse">
            <a:avLst/>
          </a:prstGeom>
          <a:ln w="28575">
            <a:solidFill>
              <a:srgbClr val="FF0000"/>
            </a:solidFill>
          </a:ln>
        </p:spPr>
        <p:txBody>
          <a:bodyPr rtlCol="0" anchor="ctr"/>
          <a:lstStyle/>
          <a:p>
            <a:pPr algn="ctr"/>
            <a:endParaRPr lang="en-US"/>
          </a:p>
        </p:txBody>
      </p:sp>
      <p:sp>
        <p:nvSpPr>
          <p:cNvPr id="1538" name="Oval 1537">
            <a:extLst>
              <a:ext uri="{FF2B5EF4-FFF2-40B4-BE49-F238E27FC236}">
                <a16:creationId xmlns:a16="http://schemas.microsoft.com/office/drawing/2014/main" id="{4DCE1916-976D-425F-BFFA-6EA1AF121D32}"/>
              </a:ext>
            </a:extLst>
          </p:cNvPr>
          <p:cNvSpPr>
            <a:spLocks noChangeAspect="1"/>
          </p:cNvSpPr>
          <p:nvPr/>
        </p:nvSpPr>
        <p:spPr>
          <a:xfrm>
            <a:off x="3997579" y="6732411"/>
            <a:ext cx="161925" cy="164592"/>
          </a:xfrm>
          <a:prstGeom prst="ellipse">
            <a:avLst/>
          </a:prstGeom>
          <a:ln w="28575">
            <a:solidFill>
              <a:srgbClr val="FF0000"/>
            </a:solidFill>
          </a:ln>
        </p:spPr>
        <p:txBody>
          <a:bodyPr rtlCol="0" anchor="ctr"/>
          <a:lstStyle/>
          <a:p>
            <a:pPr algn="ctr"/>
            <a:endParaRPr lang="en-US"/>
          </a:p>
        </p:txBody>
      </p:sp>
      <p:sp>
        <p:nvSpPr>
          <p:cNvPr id="1539" name="Oval 1538">
            <a:extLst>
              <a:ext uri="{FF2B5EF4-FFF2-40B4-BE49-F238E27FC236}">
                <a16:creationId xmlns:a16="http://schemas.microsoft.com/office/drawing/2014/main" id="{D0EC110E-2794-475E-820A-67E189895A4B}"/>
              </a:ext>
            </a:extLst>
          </p:cNvPr>
          <p:cNvSpPr>
            <a:spLocks noChangeAspect="1"/>
          </p:cNvSpPr>
          <p:nvPr/>
        </p:nvSpPr>
        <p:spPr>
          <a:xfrm>
            <a:off x="4241927" y="6732411"/>
            <a:ext cx="161925" cy="164592"/>
          </a:xfrm>
          <a:prstGeom prst="ellipse">
            <a:avLst/>
          </a:prstGeom>
          <a:ln w="28575">
            <a:solidFill>
              <a:srgbClr val="FF0000"/>
            </a:solidFill>
          </a:ln>
        </p:spPr>
        <p:txBody>
          <a:bodyPr rtlCol="0" anchor="ctr"/>
          <a:lstStyle/>
          <a:p>
            <a:pPr algn="ctr"/>
            <a:endParaRPr lang="en-US"/>
          </a:p>
        </p:txBody>
      </p:sp>
      <p:sp>
        <p:nvSpPr>
          <p:cNvPr id="1541" name="Oval 1540">
            <a:extLst>
              <a:ext uri="{FF2B5EF4-FFF2-40B4-BE49-F238E27FC236}">
                <a16:creationId xmlns:a16="http://schemas.microsoft.com/office/drawing/2014/main" id="{D9349752-6046-44DE-ACF1-8C574357423E}"/>
              </a:ext>
            </a:extLst>
          </p:cNvPr>
          <p:cNvSpPr>
            <a:spLocks noChangeAspect="1"/>
          </p:cNvSpPr>
          <p:nvPr/>
        </p:nvSpPr>
        <p:spPr>
          <a:xfrm>
            <a:off x="2775839" y="6732411"/>
            <a:ext cx="161925" cy="164592"/>
          </a:xfrm>
          <a:prstGeom prst="ellipse">
            <a:avLst/>
          </a:prstGeom>
          <a:ln w="28575">
            <a:solidFill>
              <a:srgbClr val="FF0000"/>
            </a:solidFill>
          </a:ln>
        </p:spPr>
        <p:txBody>
          <a:bodyPr rtlCol="0" anchor="ctr"/>
          <a:lstStyle/>
          <a:p>
            <a:pPr algn="ctr"/>
            <a:endParaRPr lang="en-US"/>
          </a:p>
        </p:txBody>
      </p:sp>
      <p:sp>
        <p:nvSpPr>
          <p:cNvPr id="1542" name="Oval 1541">
            <a:extLst>
              <a:ext uri="{FF2B5EF4-FFF2-40B4-BE49-F238E27FC236}">
                <a16:creationId xmlns:a16="http://schemas.microsoft.com/office/drawing/2014/main" id="{CAAE266B-C818-4084-905A-0D43B1E940A4}"/>
              </a:ext>
            </a:extLst>
          </p:cNvPr>
          <p:cNvSpPr>
            <a:spLocks noChangeAspect="1"/>
          </p:cNvSpPr>
          <p:nvPr/>
        </p:nvSpPr>
        <p:spPr>
          <a:xfrm>
            <a:off x="3020187" y="6732411"/>
            <a:ext cx="161925" cy="164592"/>
          </a:xfrm>
          <a:prstGeom prst="ellipse">
            <a:avLst/>
          </a:prstGeom>
          <a:ln w="28575">
            <a:solidFill>
              <a:srgbClr val="FF0000"/>
            </a:solidFill>
          </a:ln>
        </p:spPr>
        <p:txBody>
          <a:bodyPr rtlCol="0" anchor="ctr"/>
          <a:lstStyle/>
          <a:p>
            <a:pPr algn="ctr"/>
            <a:endParaRPr lang="en-US"/>
          </a:p>
        </p:txBody>
      </p:sp>
      <p:sp>
        <p:nvSpPr>
          <p:cNvPr id="1543" name="Oval 1542">
            <a:extLst>
              <a:ext uri="{FF2B5EF4-FFF2-40B4-BE49-F238E27FC236}">
                <a16:creationId xmlns:a16="http://schemas.microsoft.com/office/drawing/2014/main" id="{14FC927A-48F8-488D-AF6F-F23E48340743}"/>
              </a:ext>
            </a:extLst>
          </p:cNvPr>
          <p:cNvSpPr>
            <a:spLocks noChangeAspect="1"/>
          </p:cNvSpPr>
          <p:nvPr/>
        </p:nvSpPr>
        <p:spPr>
          <a:xfrm>
            <a:off x="3264535" y="6732411"/>
            <a:ext cx="161925" cy="164592"/>
          </a:xfrm>
          <a:prstGeom prst="ellipse">
            <a:avLst/>
          </a:prstGeom>
          <a:ln w="28575">
            <a:solidFill>
              <a:srgbClr val="FF0000"/>
            </a:solidFill>
          </a:ln>
        </p:spPr>
        <p:txBody>
          <a:bodyPr rtlCol="0" anchor="ctr"/>
          <a:lstStyle/>
          <a:p>
            <a:pPr algn="ctr"/>
            <a:endParaRPr lang="en-US"/>
          </a:p>
        </p:txBody>
      </p:sp>
      <p:sp>
        <p:nvSpPr>
          <p:cNvPr id="1544" name="Oval 1543">
            <a:extLst>
              <a:ext uri="{FF2B5EF4-FFF2-40B4-BE49-F238E27FC236}">
                <a16:creationId xmlns:a16="http://schemas.microsoft.com/office/drawing/2014/main" id="{CBB2FFC6-9B69-45EE-95E2-3B74C58D3C1B}"/>
              </a:ext>
            </a:extLst>
          </p:cNvPr>
          <p:cNvSpPr>
            <a:spLocks noChangeAspect="1"/>
          </p:cNvSpPr>
          <p:nvPr/>
        </p:nvSpPr>
        <p:spPr>
          <a:xfrm>
            <a:off x="5463667" y="6732411"/>
            <a:ext cx="161925" cy="164592"/>
          </a:xfrm>
          <a:prstGeom prst="ellipse">
            <a:avLst/>
          </a:prstGeom>
          <a:ln w="28575">
            <a:solidFill>
              <a:srgbClr val="FF0000"/>
            </a:solidFill>
          </a:ln>
        </p:spPr>
        <p:txBody>
          <a:bodyPr rtlCol="0" anchor="ctr"/>
          <a:lstStyle/>
          <a:p>
            <a:pPr algn="ctr"/>
            <a:endParaRPr lang="en-US"/>
          </a:p>
        </p:txBody>
      </p:sp>
      <p:sp>
        <p:nvSpPr>
          <p:cNvPr id="1545" name="Oval 1544">
            <a:extLst>
              <a:ext uri="{FF2B5EF4-FFF2-40B4-BE49-F238E27FC236}">
                <a16:creationId xmlns:a16="http://schemas.microsoft.com/office/drawing/2014/main" id="{3A896B1E-8E6D-4C3F-9ED8-99F8B380E999}"/>
              </a:ext>
            </a:extLst>
          </p:cNvPr>
          <p:cNvSpPr>
            <a:spLocks noChangeAspect="1"/>
          </p:cNvSpPr>
          <p:nvPr/>
        </p:nvSpPr>
        <p:spPr>
          <a:xfrm>
            <a:off x="5708015" y="6732411"/>
            <a:ext cx="161925" cy="164592"/>
          </a:xfrm>
          <a:prstGeom prst="ellipse">
            <a:avLst/>
          </a:prstGeom>
          <a:ln w="28575">
            <a:solidFill>
              <a:srgbClr val="FF0000"/>
            </a:solidFill>
          </a:ln>
        </p:spPr>
        <p:txBody>
          <a:bodyPr rtlCol="0" anchor="ctr"/>
          <a:lstStyle/>
          <a:p>
            <a:pPr algn="ctr"/>
            <a:endParaRPr lang="en-US"/>
          </a:p>
        </p:txBody>
      </p:sp>
      <p:sp>
        <p:nvSpPr>
          <p:cNvPr id="1546" name="Oval 1545">
            <a:extLst>
              <a:ext uri="{FF2B5EF4-FFF2-40B4-BE49-F238E27FC236}">
                <a16:creationId xmlns:a16="http://schemas.microsoft.com/office/drawing/2014/main" id="{02093D1D-33CC-43A4-B5EE-DF3B5DDF9A46}"/>
              </a:ext>
            </a:extLst>
          </p:cNvPr>
          <p:cNvSpPr>
            <a:spLocks noChangeAspect="1"/>
          </p:cNvSpPr>
          <p:nvPr/>
        </p:nvSpPr>
        <p:spPr>
          <a:xfrm>
            <a:off x="5952363" y="6732411"/>
            <a:ext cx="161925" cy="164592"/>
          </a:xfrm>
          <a:prstGeom prst="ellipse">
            <a:avLst/>
          </a:prstGeom>
          <a:ln w="28575">
            <a:solidFill>
              <a:srgbClr val="FF0000"/>
            </a:solidFill>
          </a:ln>
        </p:spPr>
        <p:txBody>
          <a:bodyPr rtlCol="0" anchor="ctr"/>
          <a:lstStyle/>
          <a:p>
            <a:pPr algn="ctr"/>
            <a:endParaRPr lang="en-US"/>
          </a:p>
        </p:txBody>
      </p:sp>
      <p:sp>
        <p:nvSpPr>
          <p:cNvPr id="1547" name="Oval 1546">
            <a:extLst>
              <a:ext uri="{FF2B5EF4-FFF2-40B4-BE49-F238E27FC236}">
                <a16:creationId xmlns:a16="http://schemas.microsoft.com/office/drawing/2014/main" id="{E375673D-0BD9-4AD3-9F7B-49A6A8A75C08}"/>
              </a:ext>
            </a:extLst>
          </p:cNvPr>
          <p:cNvSpPr>
            <a:spLocks noChangeAspect="1"/>
          </p:cNvSpPr>
          <p:nvPr/>
        </p:nvSpPr>
        <p:spPr>
          <a:xfrm>
            <a:off x="6196711" y="6732411"/>
            <a:ext cx="161925" cy="164592"/>
          </a:xfrm>
          <a:prstGeom prst="ellipse">
            <a:avLst/>
          </a:prstGeom>
          <a:ln w="28575">
            <a:solidFill>
              <a:srgbClr val="FF0000"/>
            </a:solidFill>
          </a:ln>
        </p:spPr>
        <p:txBody>
          <a:bodyPr rtlCol="0" anchor="ctr"/>
          <a:lstStyle/>
          <a:p>
            <a:pPr algn="ctr"/>
            <a:endParaRPr lang="en-US"/>
          </a:p>
        </p:txBody>
      </p:sp>
      <p:sp>
        <p:nvSpPr>
          <p:cNvPr id="1548" name="Oval 1547">
            <a:extLst>
              <a:ext uri="{FF2B5EF4-FFF2-40B4-BE49-F238E27FC236}">
                <a16:creationId xmlns:a16="http://schemas.microsoft.com/office/drawing/2014/main" id="{6C6B5911-F518-454D-BD71-4A442A1B62FE}"/>
              </a:ext>
            </a:extLst>
          </p:cNvPr>
          <p:cNvSpPr>
            <a:spLocks noChangeAspect="1"/>
          </p:cNvSpPr>
          <p:nvPr/>
        </p:nvSpPr>
        <p:spPr>
          <a:xfrm>
            <a:off x="6441059" y="6732411"/>
            <a:ext cx="161925" cy="164592"/>
          </a:xfrm>
          <a:prstGeom prst="ellipse">
            <a:avLst/>
          </a:prstGeom>
          <a:ln w="28575">
            <a:solidFill>
              <a:srgbClr val="FF0000"/>
            </a:solidFill>
          </a:ln>
        </p:spPr>
        <p:txBody>
          <a:bodyPr rtlCol="0" anchor="ctr"/>
          <a:lstStyle/>
          <a:p>
            <a:pPr algn="ctr"/>
            <a:endParaRPr lang="en-US"/>
          </a:p>
        </p:txBody>
      </p:sp>
      <p:sp>
        <p:nvSpPr>
          <p:cNvPr id="1549" name="Oval 1548">
            <a:extLst>
              <a:ext uri="{FF2B5EF4-FFF2-40B4-BE49-F238E27FC236}">
                <a16:creationId xmlns:a16="http://schemas.microsoft.com/office/drawing/2014/main" id="{B1C5C75D-7A43-4CAE-B572-70856082C742}"/>
              </a:ext>
            </a:extLst>
          </p:cNvPr>
          <p:cNvSpPr>
            <a:spLocks noChangeAspect="1"/>
          </p:cNvSpPr>
          <p:nvPr/>
        </p:nvSpPr>
        <p:spPr>
          <a:xfrm>
            <a:off x="4730623" y="6732411"/>
            <a:ext cx="161925" cy="164592"/>
          </a:xfrm>
          <a:prstGeom prst="ellipse">
            <a:avLst/>
          </a:prstGeom>
          <a:ln w="28575">
            <a:solidFill>
              <a:srgbClr val="FF0000"/>
            </a:solidFill>
          </a:ln>
        </p:spPr>
        <p:txBody>
          <a:bodyPr rtlCol="0" anchor="ctr"/>
          <a:lstStyle/>
          <a:p>
            <a:pPr algn="ctr"/>
            <a:endParaRPr lang="en-US"/>
          </a:p>
        </p:txBody>
      </p:sp>
      <p:sp>
        <p:nvSpPr>
          <p:cNvPr id="1550" name="Oval 1549">
            <a:extLst>
              <a:ext uri="{FF2B5EF4-FFF2-40B4-BE49-F238E27FC236}">
                <a16:creationId xmlns:a16="http://schemas.microsoft.com/office/drawing/2014/main" id="{20B7D163-83B4-4D93-B3D8-C3660D48B8FD}"/>
              </a:ext>
            </a:extLst>
          </p:cNvPr>
          <p:cNvSpPr>
            <a:spLocks noChangeAspect="1"/>
          </p:cNvSpPr>
          <p:nvPr/>
        </p:nvSpPr>
        <p:spPr>
          <a:xfrm>
            <a:off x="4974971" y="6732411"/>
            <a:ext cx="161925" cy="164592"/>
          </a:xfrm>
          <a:prstGeom prst="ellipse">
            <a:avLst/>
          </a:prstGeom>
          <a:ln w="28575">
            <a:solidFill>
              <a:srgbClr val="FF0000"/>
            </a:solidFill>
          </a:ln>
        </p:spPr>
        <p:txBody>
          <a:bodyPr rtlCol="0" anchor="ctr"/>
          <a:lstStyle/>
          <a:p>
            <a:pPr algn="ctr"/>
            <a:endParaRPr lang="en-US"/>
          </a:p>
        </p:txBody>
      </p:sp>
      <p:sp>
        <p:nvSpPr>
          <p:cNvPr id="1551" name="Oval 1550">
            <a:extLst>
              <a:ext uri="{FF2B5EF4-FFF2-40B4-BE49-F238E27FC236}">
                <a16:creationId xmlns:a16="http://schemas.microsoft.com/office/drawing/2014/main" id="{5144A090-D464-4EAE-9710-5EDC8A538E65}"/>
              </a:ext>
            </a:extLst>
          </p:cNvPr>
          <p:cNvSpPr>
            <a:spLocks noChangeAspect="1"/>
          </p:cNvSpPr>
          <p:nvPr/>
        </p:nvSpPr>
        <p:spPr>
          <a:xfrm>
            <a:off x="5219319" y="6732411"/>
            <a:ext cx="161925" cy="164592"/>
          </a:xfrm>
          <a:prstGeom prst="ellipse">
            <a:avLst/>
          </a:prstGeom>
          <a:ln w="28575">
            <a:solidFill>
              <a:srgbClr val="FF0000"/>
            </a:solidFill>
          </a:ln>
        </p:spPr>
        <p:txBody>
          <a:bodyPr rtlCol="0" anchor="ctr"/>
          <a:lstStyle/>
          <a:p>
            <a:pPr algn="ctr"/>
            <a:endParaRPr lang="en-US"/>
          </a:p>
        </p:txBody>
      </p:sp>
      <p:sp>
        <p:nvSpPr>
          <p:cNvPr id="1564" name="Oval 1563">
            <a:extLst>
              <a:ext uri="{FF2B5EF4-FFF2-40B4-BE49-F238E27FC236}">
                <a16:creationId xmlns:a16="http://schemas.microsoft.com/office/drawing/2014/main" id="{F4F43EE2-C263-4170-85F1-778DF1107525}"/>
              </a:ext>
            </a:extLst>
          </p:cNvPr>
          <p:cNvSpPr>
            <a:spLocks noChangeAspect="1"/>
          </p:cNvSpPr>
          <p:nvPr/>
        </p:nvSpPr>
        <p:spPr>
          <a:xfrm>
            <a:off x="6685407" y="6732411"/>
            <a:ext cx="161925" cy="164592"/>
          </a:xfrm>
          <a:prstGeom prst="ellipse">
            <a:avLst/>
          </a:prstGeom>
          <a:ln w="28575">
            <a:solidFill>
              <a:srgbClr val="FF0000"/>
            </a:solidFill>
          </a:ln>
        </p:spPr>
        <p:txBody>
          <a:bodyPr rtlCol="0" anchor="ctr"/>
          <a:lstStyle/>
          <a:p>
            <a:pPr algn="ctr"/>
            <a:endParaRPr lang="en-US"/>
          </a:p>
        </p:txBody>
      </p:sp>
      <p:sp>
        <p:nvSpPr>
          <p:cNvPr id="1565" name="Oval 1564">
            <a:extLst>
              <a:ext uri="{FF2B5EF4-FFF2-40B4-BE49-F238E27FC236}">
                <a16:creationId xmlns:a16="http://schemas.microsoft.com/office/drawing/2014/main" id="{02E04704-A4C6-426F-87C1-CA4D5209801E}"/>
              </a:ext>
            </a:extLst>
          </p:cNvPr>
          <p:cNvSpPr>
            <a:spLocks noChangeAspect="1"/>
          </p:cNvSpPr>
          <p:nvPr/>
        </p:nvSpPr>
        <p:spPr>
          <a:xfrm>
            <a:off x="6929755" y="6732411"/>
            <a:ext cx="161925" cy="164592"/>
          </a:xfrm>
          <a:prstGeom prst="ellipse">
            <a:avLst/>
          </a:prstGeom>
          <a:ln w="28575">
            <a:solidFill>
              <a:srgbClr val="FF0000"/>
            </a:solidFill>
          </a:ln>
        </p:spPr>
        <p:txBody>
          <a:bodyPr rtlCol="0" anchor="ctr"/>
          <a:lstStyle/>
          <a:p>
            <a:pPr algn="ctr"/>
            <a:endParaRPr lang="en-US"/>
          </a:p>
        </p:txBody>
      </p:sp>
      <p:sp>
        <p:nvSpPr>
          <p:cNvPr id="1566" name="Oval 1565">
            <a:extLst>
              <a:ext uri="{FF2B5EF4-FFF2-40B4-BE49-F238E27FC236}">
                <a16:creationId xmlns:a16="http://schemas.microsoft.com/office/drawing/2014/main" id="{4586DF1C-3DB1-495A-AB81-71A22D68FB88}"/>
              </a:ext>
            </a:extLst>
          </p:cNvPr>
          <p:cNvSpPr>
            <a:spLocks noChangeAspect="1"/>
          </p:cNvSpPr>
          <p:nvPr/>
        </p:nvSpPr>
        <p:spPr>
          <a:xfrm>
            <a:off x="7174103" y="6732411"/>
            <a:ext cx="161925" cy="164592"/>
          </a:xfrm>
          <a:prstGeom prst="ellipse">
            <a:avLst/>
          </a:prstGeom>
          <a:ln w="28575">
            <a:solidFill>
              <a:srgbClr val="FF0000"/>
            </a:solidFill>
          </a:ln>
        </p:spPr>
        <p:txBody>
          <a:bodyPr rtlCol="0" anchor="ctr"/>
          <a:lstStyle/>
          <a:p>
            <a:pPr algn="ctr"/>
            <a:endParaRPr lang="en-US"/>
          </a:p>
        </p:txBody>
      </p:sp>
      <p:sp>
        <p:nvSpPr>
          <p:cNvPr id="2036" name="Oval 2035">
            <a:extLst>
              <a:ext uri="{FF2B5EF4-FFF2-40B4-BE49-F238E27FC236}">
                <a16:creationId xmlns:a16="http://schemas.microsoft.com/office/drawing/2014/main" id="{C3ED7E00-F7BF-4A8E-A883-5A7AAAC147FC}"/>
              </a:ext>
            </a:extLst>
          </p:cNvPr>
          <p:cNvSpPr>
            <a:spLocks noChangeAspect="1"/>
          </p:cNvSpPr>
          <p:nvPr/>
        </p:nvSpPr>
        <p:spPr>
          <a:xfrm>
            <a:off x="2042795" y="1151095"/>
            <a:ext cx="161925" cy="164592"/>
          </a:xfrm>
          <a:prstGeom prst="ellipse">
            <a:avLst/>
          </a:prstGeom>
          <a:ln w="28575">
            <a:solidFill>
              <a:srgbClr val="FF0000"/>
            </a:solidFill>
          </a:ln>
        </p:spPr>
        <p:txBody>
          <a:bodyPr rtlCol="0" anchor="ctr"/>
          <a:lstStyle/>
          <a:p>
            <a:pPr algn="ctr"/>
            <a:endParaRPr lang="en-US"/>
          </a:p>
        </p:txBody>
      </p:sp>
      <p:sp>
        <p:nvSpPr>
          <p:cNvPr id="2037" name="Oval 2036">
            <a:extLst>
              <a:ext uri="{FF2B5EF4-FFF2-40B4-BE49-F238E27FC236}">
                <a16:creationId xmlns:a16="http://schemas.microsoft.com/office/drawing/2014/main" id="{088B0977-ADD2-4B78-9AA3-C4ACBB3D0669}"/>
              </a:ext>
            </a:extLst>
          </p:cNvPr>
          <p:cNvSpPr>
            <a:spLocks noChangeAspect="1"/>
          </p:cNvSpPr>
          <p:nvPr/>
        </p:nvSpPr>
        <p:spPr>
          <a:xfrm>
            <a:off x="2287143" y="1151095"/>
            <a:ext cx="161925" cy="164592"/>
          </a:xfrm>
          <a:prstGeom prst="ellipse">
            <a:avLst/>
          </a:prstGeom>
          <a:ln w="28575">
            <a:solidFill>
              <a:srgbClr val="FF0000"/>
            </a:solidFill>
          </a:ln>
        </p:spPr>
        <p:txBody>
          <a:bodyPr rtlCol="0" anchor="ctr"/>
          <a:lstStyle/>
          <a:p>
            <a:pPr algn="ctr"/>
            <a:endParaRPr lang="en-US"/>
          </a:p>
        </p:txBody>
      </p:sp>
      <p:sp>
        <p:nvSpPr>
          <p:cNvPr id="2038" name="Oval 2037">
            <a:extLst>
              <a:ext uri="{FF2B5EF4-FFF2-40B4-BE49-F238E27FC236}">
                <a16:creationId xmlns:a16="http://schemas.microsoft.com/office/drawing/2014/main" id="{541CA304-9342-4F66-B455-898F8AC482D8}"/>
              </a:ext>
            </a:extLst>
          </p:cNvPr>
          <p:cNvSpPr>
            <a:spLocks noChangeAspect="1"/>
          </p:cNvSpPr>
          <p:nvPr/>
        </p:nvSpPr>
        <p:spPr>
          <a:xfrm>
            <a:off x="2531491" y="1151095"/>
            <a:ext cx="161925" cy="164592"/>
          </a:xfrm>
          <a:prstGeom prst="ellipse">
            <a:avLst/>
          </a:prstGeom>
          <a:ln w="28575">
            <a:solidFill>
              <a:srgbClr val="FF0000"/>
            </a:solidFill>
          </a:ln>
        </p:spPr>
        <p:txBody>
          <a:bodyPr rtlCol="0" anchor="ctr"/>
          <a:lstStyle/>
          <a:p>
            <a:pPr algn="ctr"/>
            <a:endParaRPr lang="en-US"/>
          </a:p>
        </p:txBody>
      </p:sp>
      <p:sp>
        <p:nvSpPr>
          <p:cNvPr id="2042" name="Oval 2041">
            <a:extLst>
              <a:ext uri="{FF2B5EF4-FFF2-40B4-BE49-F238E27FC236}">
                <a16:creationId xmlns:a16="http://schemas.microsoft.com/office/drawing/2014/main" id="{B95CC95E-318C-4FCD-A487-C03D52D16204}"/>
              </a:ext>
            </a:extLst>
          </p:cNvPr>
          <p:cNvSpPr>
            <a:spLocks noChangeAspect="1"/>
          </p:cNvSpPr>
          <p:nvPr/>
        </p:nvSpPr>
        <p:spPr>
          <a:xfrm>
            <a:off x="3508883" y="1151095"/>
            <a:ext cx="161925" cy="164592"/>
          </a:xfrm>
          <a:prstGeom prst="ellipse">
            <a:avLst/>
          </a:prstGeom>
          <a:ln w="28575">
            <a:solidFill>
              <a:srgbClr val="FF0000"/>
            </a:solidFill>
          </a:ln>
        </p:spPr>
        <p:txBody>
          <a:bodyPr rtlCol="0" anchor="ctr"/>
          <a:lstStyle/>
          <a:p>
            <a:pPr algn="ctr"/>
            <a:endParaRPr lang="en-US"/>
          </a:p>
        </p:txBody>
      </p:sp>
      <p:sp>
        <p:nvSpPr>
          <p:cNvPr id="2043" name="Oval 2042">
            <a:extLst>
              <a:ext uri="{FF2B5EF4-FFF2-40B4-BE49-F238E27FC236}">
                <a16:creationId xmlns:a16="http://schemas.microsoft.com/office/drawing/2014/main" id="{D078468F-926D-4722-8A4D-E950477A4C6D}"/>
              </a:ext>
            </a:extLst>
          </p:cNvPr>
          <p:cNvSpPr>
            <a:spLocks noChangeAspect="1"/>
          </p:cNvSpPr>
          <p:nvPr/>
        </p:nvSpPr>
        <p:spPr>
          <a:xfrm>
            <a:off x="3753231" y="1151095"/>
            <a:ext cx="161925" cy="164592"/>
          </a:xfrm>
          <a:prstGeom prst="ellipse">
            <a:avLst/>
          </a:prstGeom>
          <a:ln w="28575">
            <a:solidFill>
              <a:srgbClr val="FF0000"/>
            </a:solidFill>
          </a:ln>
        </p:spPr>
        <p:txBody>
          <a:bodyPr rtlCol="0" anchor="ctr"/>
          <a:lstStyle/>
          <a:p>
            <a:pPr algn="ctr"/>
            <a:endParaRPr lang="en-US"/>
          </a:p>
        </p:txBody>
      </p:sp>
      <p:sp>
        <p:nvSpPr>
          <p:cNvPr id="2044" name="Oval 2043">
            <a:extLst>
              <a:ext uri="{FF2B5EF4-FFF2-40B4-BE49-F238E27FC236}">
                <a16:creationId xmlns:a16="http://schemas.microsoft.com/office/drawing/2014/main" id="{1891DD6F-179E-47D0-B7D8-76E0587F7B8C}"/>
              </a:ext>
            </a:extLst>
          </p:cNvPr>
          <p:cNvSpPr>
            <a:spLocks noChangeAspect="1"/>
          </p:cNvSpPr>
          <p:nvPr/>
        </p:nvSpPr>
        <p:spPr>
          <a:xfrm>
            <a:off x="3997579" y="1151095"/>
            <a:ext cx="161925" cy="164592"/>
          </a:xfrm>
          <a:prstGeom prst="ellipse">
            <a:avLst/>
          </a:prstGeom>
          <a:ln w="28575">
            <a:solidFill>
              <a:srgbClr val="FF0000"/>
            </a:solidFill>
          </a:ln>
        </p:spPr>
        <p:txBody>
          <a:bodyPr rtlCol="0" anchor="ctr"/>
          <a:lstStyle/>
          <a:p>
            <a:pPr algn="ctr"/>
            <a:endParaRPr lang="en-US"/>
          </a:p>
        </p:txBody>
      </p:sp>
      <p:sp>
        <p:nvSpPr>
          <p:cNvPr id="2045" name="Oval 2044">
            <a:extLst>
              <a:ext uri="{FF2B5EF4-FFF2-40B4-BE49-F238E27FC236}">
                <a16:creationId xmlns:a16="http://schemas.microsoft.com/office/drawing/2014/main" id="{9AEA6C8F-AB1A-4299-A909-5F74B0AE4FA5}"/>
              </a:ext>
            </a:extLst>
          </p:cNvPr>
          <p:cNvSpPr>
            <a:spLocks noChangeAspect="1"/>
          </p:cNvSpPr>
          <p:nvPr/>
        </p:nvSpPr>
        <p:spPr>
          <a:xfrm>
            <a:off x="4241927" y="1151095"/>
            <a:ext cx="161925" cy="164592"/>
          </a:xfrm>
          <a:prstGeom prst="ellipse">
            <a:avLst/>
          </a:prstGeom>
          <a:ln w="28575">
            <a:solidFill>
              <a:srgbClr val="FF0000"/>
            </a:solidFill>
          </a:ln>
        </p:spPr>
        <p:txBody>
          <a:bodyPr rtlCol="0" anchor="ctr"/>
          <a:lstStyle/>
          <a:p>
            <a:pPr algn="ctr"/>
            <a:endParaRPr lang="en-US"/>
          </a:p>
        </p:txBody>
      </p:sp>
      <p:sp>
        <p:nvSpPr>
          <p:cNvPr id="2046" name="Oval 2045">
            <a:extLst>
              <a:ext uri="{FF2B5EF4-FFF2-40B4-BE49-F238E27FC236}">
                <a16:creationId xmlns:a16="http://schemas.microsoft.com/office/drawing/2014/main" id="{726E5B16-A868-4212-9538-643E5C37C1F7}"/>
              </a:ext>
            </a:extLst>
          </p:cNvPr>
          <p:cNvSpPr>
            <a:spLocks noChangeAspect="1"/>
          </p:cNvSpPr>
          <p:nvPr/>
        </p:nvSpPr>
        <p:spPr>
          <a:xfrm>
            <a:off x="4486275" y="1151095"/>
            <a:ext cx="161925" cy="164592"/>
          </a:xfrm>
          <a:prstGeom prst="ellipse">
            <a:avLst/>
          </a:prstGeom>
          <a:ln w="28575">
            <a:solidFill>
              <a:srgbClr val="FF0000"/>
            </a:solidFill>
          </a:ln>
        </p:spPr>
        <p:txBody>
          <a:bodyPr rtlCol="0" anchor="ctr"/>
          <a:lstStyle/>
          <a:p>
            <a:pPr algn="ctr"/>
            <a:endParaRPr lang="en-US"/>
          </a:p>
        </p:txBody>
      </p:sp>
      <p:sp>
        <p:nvSpPr>
          <p:cNvPr id="2047" name="Oval 2046">
            <a:extLst>
              <a:ext uri="{FF2B5EF4-FFF2-40B4-BE49-F238E27FC236}">
                <a16:creationId xmlns:a16="http://schemas.microsoft.com/office/drawing/2014/main" id="{9C9AF361-B985-4E79-8FC6-3861AB957039}"/>
              </a:ext>
            </a:extLst>
          </p:cNvPr>
          <p:cNvSpPr>
            <a:spLocks noChangeAspect="1"/>
          </p:cNvSpPr>
          <p:nvPr/>
        </p:nvSpPr>
        <p:spPr>
          <a:xfrm>
            <a:off x="2775839" y="1151095"/>
            <a:ext cx="161925" cy="164592"/>
          </a:xfrm>
          <a:prstGeom prst="ellipse">
            <a:avLst/>
          </a:prstGeom>
          <a:ln w="28575">
            <a:solidFill>
              <a:srgbClr val="FF0000"/>
            </a:solidFill>
          </a:ln>
        </p:spPr>
        <p:txBody>
          <a:bodyPr rtlCol="0" anchor="ctr"/>
          <a:lstStyle/>
          <a:p>
            <a:pPr algn="ctr"/>
            <a:endParaRPr lang="en-US"/>
          </a:p>
        </p:txBody>
      </p:sp>
      <p:sp>
        <p:nvSpPr>
          <p:cNvPr id="2048" name="Oval 2047">
            <a:extLst>
              <a:ext uri="{FF2B5EF4-FFF2-40B4-BE49-F238E27FC236}">
                <a16:creationId xmlns:a16="http://schemas.microsoft.com/office/drawing/2014/main" id="{3DE28F13-4C0A-4697-BBEC-CBD712E73F10}"/>
              </a:ext>
            </a:extLst>
          </p:cNvPr>
          <p:cNvSpPr>
            <a:spLocks noChangeAspect="1"/>
          </p:cNvSpPr>
          <p:nvPr/>
        </p:nvSpPr>
        <p:spPr>
          <a:xfrm>
            <a:off x="3020187" y="1151095"/>
            <a:ext cx="161925" cy="164592"/>
          </a:xfrm>
          <a:prstGeom prst="ellipse">
            <a:avLst/>
          </a:prstGeom>
          <a:ln w="28575">
            <a:solidFill>
              <a:srgbClr val="FF0000"/>
            </a:solidFill>
          </a:ln>
        </p:spPr>
        <p:txBody>
          <a:bodyPr rtlCol="0" anchor="ctr"/>
          <a:lstStyle/>
          <a:p>
            <a:pPr algn="ctr"/>
            <a:endParaRPr lang="en-US"/>
          </a:p>
        </p:txBody>
      </p:sp>
      <p:sp>
        <p:nvSpPr>
          <p:cNvPr id="2049" name="Oval 2048">
            <a:extLst>
              <a:ext uri="{FF2B5EF4-FFF2-40B4-BE49-F238E27FC236}">
                <a16:creationId xmlns:a16="http://schemas.microsoft.com/office/drawing/2014/main" id="{F5B5ECA3-3006-44B2-935B-E5F52A883B9A}"/>
              </a:ext>
            </a:extLst>
          </p:cNvPr>
          <p:cNvSpPr>
            <a:spLocks noChangeAspect="1"/>
          </p:cNvSpPr>
          <p:nvPr/>
        </p:nvSpPr>
        <p:spPr>
          <a:xfrm>
            <a:off x="3264535" y="1151095"/>
            <a:ext cx="161925" cy="164592"/>
          </a:xfrm>
          <a:prstGeom prst="ellipse">
            <a:avLst/>
          </a:prstGeom>
          <a:ln w="28575">
            <a:solidFill>
              <a:srgbClr val="FF0000"/>
            </a:solidFill>
          </a:ln>
        </p:spPr>
        <p:txBody>
          <a:bodyPr rtlCol="0" anchor="ctr"/>
          <a:lstStyle/>
          <a:p>
            <a:pPr algn="ctr"/>
            <a:endParaRPr lang="en-US"/>
          </a:p>
        </p:txBody>
      </p:sp>
      <p:sp>
        <p:nvSpPr>
          <p:cNvPr id="2050" name="Oval 2049">
            <a:extLst>
              <a:ext uri="{FF2B5EF4-FFF2-40B4-BE49-F238E27FC236}">
                <a16:creationId xmlns:a16="http://schemas.microsoft.com/office/drawing/2014/main" id="{E33566E5-490D-4D31-A07C-0B87F74C6D94}"/>
              </a:ext>
            </a:extLst>
          </p:cNvPr>
          <p:cNvSpPr>
            <a:spLocks noChangeAspect="1"/>
          </p:cNvSpPr>
          <p:nvPr/>
        </p:nvSpPr>
        <p:spPr>
          <a:xfrm>
            <a:off x="5463667" y="1151095"/>
            <a:ext cx="161925" cy="164592"/>
          </a:xfrm>
          <a:prstGeom prst="ellipse">
            <a:avLst/>
          </a:prstGeom>
          <a:ln w="28575">
            <a:solidFill>
              <a:srgbClr val="FF0000"/>
            </a:solidFill>
          </a:ln>
        </p:spPr>
        <p:txBody>
          <a:bodyPr rtlCol="0" anchor="ctr"/>
          <a:lstStyle/>
          <a:p>
            <a:pPr algn="ctr"/>
            <a:endParaRPr lang="en-US"/>
          </a:p>
        </p:txBody>
      </p:sp>
      <p:sp>
        <p:nvSpPr>
          <p:cNvPr id="2051" name="Oval 2050">
            <a:extLst>
              <a:ext uri="{FF2B5EF4-FFF2-40B4-BE49-F238E27FC236}">
                <a16:creationId xmlns:a16="http://schemas.microsoft.com/office/drawing/2014/main" id="{732AC78E-CA36-4576-AF7B-7E90D62AD9F0}"/>
              </a:ext>
            </a:extLst>
          </p:cNvPr>
          <p:cNvSpPr>
            <a:spLocks noChangeAspect="1"/>
          </p:cNvSpPr>
          <p:nvPr/>
        </p:nvSpPr>
        <p:spPr>
          <a:xfrm>
            <a:off x="5708015" y="1151095"/>
            <a:ext cx="161925" cy="164592"/>
          </a:xfrm>
          <a:prstGeom prst="ellipse">
            <a:avLst/>
          </a:prstGeom>
          <a:ln w="28575">
            <a:solidFill>
              <a:srgbClr val="FF0000"/>
            </a:solidFill>
          </a:ln>
        </p:spPr>
        <p:txBody>
          <a:bodyPr rtlCol="0" anchor="ctr"/>
          <a:lstStyle/>
          <a:p>
            <a:pPr algn="ctr"/>
            <a:endParaRPr lang="en-US"/>
          </a:p>
        </p:txBody>
      </p:sp>
      <p:sp>
        <p:nvSpPr>
          <p:cNvPr id="2052" name="Oval 2051">
            <a:extLst>
              <a:ext uri="{FF2B5EF4-FFF2-40B4-BE49-F238E27FC236}">
                <a16:creationId xmlns:a16="http://schemas.microsoft.com/office/drawing/2014/main" id="{FC87A63B-634B-41FF-A848-08E17A394E8A}"/>
              </a:ext>
            </a:extLst>
          </p:cNvPr>
          <p:cNvSpPr>
            <a:spLocks noChangeAspect="1"/>
          </p:cNvSpPr>
          <p:nvPr/>
        </p:nvSpPr>
        <p:spPr>
          <a:xfrm>
            <a:off x="5952363" y="1151095"/>
            <a:ext cx="161925" cy="164592"/>
          </a:xfrm>
          <a:prstGeom prst="ellipse">
            <a:avLst/>
          </a:prstGeom>
          <a:ln w="28575">
            <a:solidFill>
              <a:srgbClr val="FF0000"/>
            </a:solidFill>
          </a:ln>
        </p:spPr>
        <p:txBody>
          <a:bodyPr rtlCol="0" anchor="ctr"/>
          <a:lstStyle/>
          <a:p>
            <a:pPr algn="ctr"/>
            <a:endParaRPr lang="en-US"/>
          </a:p>
        </p:txBody>
      </p:sp>
      <p:sp>
        <p:nvSpPr>
          <p:cNvPr id="2053" name="Oval 2052">
            <a:extLst>
              <a:ext uri="{FF2B5EF4-FFF2-40B4-BE49-F238E27FC236}">
                <a16:creationId xmlns:a16="http://schemas.microsoft.com/office/drawing/2014/main" id="{BBF53061-400C-4186-AA8C-DC5F04F80FDB}"/>
              </a:ext>
            </a:extLst>
          </p:cNvPr>
          <p:cNvSpPr>
            <a:spLocks noChangeAspect="1"/>
          </p:cNvSpPr>
          <p:nvPr/>
        </p:nvSpPr>
        <p:spPr>
          <a:xfrm>
            <a:off x="6196711" y="1151095"/>
            <a:ext cx="161925" cy="164592"/>
          </a:xfrm>
          <a:prstGeom prst="ellipse">
            <a:avLst/>
          </a:prstGeom>
          <a:ln w="28575">
            <a:solidFill>
              <a:srgbClr val="FF0000"/>
            </a:solidFill>
          </a:ln>
        </p:spPr>
        <p:txBody>
          <a:bodyPr rtlCol="0" anchor="ctr"/>
          <a:lstStyle/>
          <a:p>
            <a:pPr algn="ctr"/>
            <a:endParaRPr lang="en-US"/>
          </a:p>
        </p:txBody>
      </p:sp>
      <p:sp>
        <p:nvSpPr>
          <p:cNvPr id="2054" name="Oval 2053">
            <a:extLst>
              <a:ext uri="{FF2B5EF4-FFF2-40B4-BE49-F238E27FC236}">
                <a16:creationId xmlns:a16="http://schemas.microsoft.com/office/drawing/2014/main" id="{1411818F-49B3-4747-BF7E-E1705B9FEA2C}"/>
              </a:ext>
            </a:extLst>
          </p:cNvPr>
          <p:cNvSpPr>
            <a:spLocks noChangeAspect="1"/>
          </p:cNvSpPr>
          <p:nvPr/>
        </p:nvSpPr>
        <p:spPr>
          <a:xfrm>
            <a:off x="6441059" y="1151095"/>
            <a:ext cx="161925" cy="164592"/>
          </a:xfrm>
          <a:prstGeom prst="ellipse">
            <a:avLst/>
          </a:prstGeom>
          <a:ln w="28575">
            <a:solidFill>
              <a:srgbClr val="FF0000"/>
            </a:solidFill>
          </a:ln>
        </p:spPr>
        <p:txBody>
          <a:bodyPr rtlCol="0" anchor="ctr"/>
          <a:lstStyle/>
          <a:p>
            <a:pPr algn="ctr"/>
            <a:endParaRPr lang="en-US"/>
          </a:p>
        </p:txBody>
      </p:sp>
      <p:sp>
        <p:nvSpPr>
          <p:cNvPr id="2055" name="Oval 2054">
            <a:extLst>
              <a:ext uri="{FF2B5EF4-FFF2-40B4-BE49-F238E27FC236}">
                <a16:creationId xmlns:a16="http://schemas.microsoft.com/office/drawing/2014/main" id="{ECD5C0FB-840B-4790-99AB-B16C0D163352}"/>
              </a:ext>
            </a:extLst>
          </p:cNvPr>
          <p:cNvSpPr>
            <a:spLocks noChangeAspect="1"/>
          </p:cNvSpPr>
          <p:nvPr/>
        </p:nvSpPr>
        <p:spPr>
          <a:xfrm>
            <a:off x="4730623" y="1151095"/>
            <a:ext cx="161925" cy="164592"/>
          </a:xfrm>
          <a:prstGeom prst="ellipse">
            <a:avLst/>
          </a:prstGeom>
          <a:ln w="28575">
            <a:solidFill>
              <a:srgbClr val="FF0000"/>
            </a:solidFill>
          </a:ln>
        </p:spPr>
        <p:txBody>
          <a:bodyPr rtlCol="0" anchor="ctr"/>
          <a:lstStyle/>
          <a:p>
            <a:pPr algn="ctr"/>
            <a:endParaRPr lang="en-US"/>
          </a:p>
        </p:txBody>
      </p:sp>
      <p:sp>
        <p:nvSpPr>
          <p:cNvPr id="2056" name="Oval 2055">
            <a:extLst>
              <a:ext uri="{FF2B5EF4-FFF2-40B4-BE49-F238E27FC236}">
                <a16:creationId xmlns:a16="http://schemas.microsoft.com/office/drawing/2014/main" id="{F4A3370D-48D8-40A5-9113-2421BCC6D17A}"/>
              </a:ext>
            </a:extLst>
          </p:cNvPr>
          <p:cNvSpPr>
            <a:spLocks noChangeAspect="1"/>
          </p:cNvSpPr>
          <p:nvPr/>
        </p:nvSpPr>
        <p:spPr>
          <a:xfrm>
            <a:off x="4974971" y="1151095"/>
            <a:ext cx="161925" cy="164592"/>
          </a:xfrm>
          <a:prstGeom prst="ellipse">
            <a:avLst/>
          </a:prstGeom>
          <a:ln w="28575">
            <a:solidFill>
              <a:srgbClr val="FF0000"/>
            </a:solidFill>
          </a:ln>
        </p:spPr>
        <p:txBody>
          <a:bodyPr rtlCol="0" anchor="ctr"/>
          <a:lstStyle/>
          <a:p>
            <a:pPr algn="ctr"/>
            <a:endParaRPr lang="en-US"/>
          </a:p>
        </p:txBody>
      </p:sp>
      <p:sp>
        <p:nvSpPr>
          <p:cNvPr id="2057" name="Oval 2056">
            <a:extLst>
              <a:ext uri="{FF2B5EF4-FFF2-40B4-BE49-F238E27FC236}">
                <a16:creationId xmlns:a16="http://schemas.microsoft.com/office/drawing/2014/main" id="{7E2D6501-8355-4C83-9492-D4934A02E34F}"/>
              </a:ext>
            </a:extLst>
          </p:cNvPr>
          <p:cNvSpPr>
            <a:spLocks noChangeAspect="1"/>
          </p:cNvSpPr>
          <p:nvPr/>
        </p:nvSpPr>
        <p:spPr>
          <a:xfrm>
            <a:off x="5219319" y="1151095"/>
            <a:ext cx="161925" cy="164592"/>
          </a:xfrm>
          <a:prstGeom prst="ellipse">
            <a:avLst/>
          </a:prstGeom>
          <a:ln w="28575">
            <a:solidFill>
              <a:srgbClr val="FF0000"/>
            </a:solidFill>
          </a:ln>
        </p:spPr>
        <p:txBody>
          <a:bodyPr rtlCol="0" anchor="ctr"/>
          <a:lstStyle/>
          <a:p>
            <a:pPr algn="ctr"/>
            <a:endParaRPr lang="en-US"/>
          </a:p>
        </p:txBody>
      </p:sp>
      <p:sp>
        <p:nvSpPr>
          <p:cNvPr id="2062" name="Oval 2061">
            <a:extLst>
              <a:ext uri="{FF2B5EF4-FFF2-40B4-BE49-F238E27FC236}">
                <a16:creationId xmlns:a16="http://schemas.microsoft.com/office/drawing/2014/main" id="{C641881B-8D42-4069-A193-79D7B4AC86AA}"/>
              </a:ext>
            </a:extLst>
          </p:cNvPr>
          <p:cNvSpPr>
            <a:spLocks noChangeAspect="1"/>
          </p:cNvSpPr>
          <p:nvPr/>
        </p:nvSpPr>
        <p:spPr>
          <a:xfrm>
            <a:off x="6685407" y="1151095"/>
            <a:ext cx="161925" cy="164592"/>
          </a:xfrm>
          <a:prstGeom prst="ellipse">
            <a:avLst/>
          </a:prstGeom>
          <a:ln w="28575">
            <a:solidFill>
              <a:srgbClr val="FF0000"/>
            </a:solidFill>
          </a:ln>
        </p:spPr>
        <p:txBody>
          <a:bodyPr rtlCol="0" anchor="ctr"/>
          <a:lstStyle/>
          <a:p>
            <a:pPr algn="ctr"/>
            <a:endParaRPr lang="en-US"/>
          </a:p>
        </p:txBody>
      </p:sp>
      <p:sp>
        <p:nvSpPr>
          <p:cNvPr id="2068" name="Oval 2067">
            <a:extLst>
              <a:ext uri="{FF2B5EF4-FFF2-40B4-BE49-F238E27FC236}">
                <a16:creationId xmlns:a16="http://schemas.microsoft.com/office/drawing/2014/main" id="{32149FEE-1C34-4AA2-A77B-874301489F2C}"/>
              </a:ext>
            </a:extLst>
          </p:cNvPr>
          <p:cNvSpPr>
            <a:spLocks noChangeAspect="1"/>
          </p:cNvSpPr>
          <p:nvPr/>
        </p:nvSpPr>
        <p:spPr>
          <a:xfrm>
            <a:off x="2042795" y="1393761"/>
            <a:ext cx="161925" cy="164592"/>
          </a:xfrm>
          <a:prstGeom prst="ellipse">
            <a:avLst/>
          </a:prstGeom>
          <a:ln w="28575">
            <a:solidFill>
              <a:srgbClr val="FF0000"/>
            </a:solidFill>
          </a:ln>
        </p:spPr>
        <p:txBody>
          <a:bodyPr rtlCol="0" anchor="ctr"/>
          <a:lstStyle/>
          <a:p>
            <a:pPr algn="ctr"/>
            <a:endParaRPr lang="en-US"/>
          </a:p>
        </p:txBody>
      </p:sp>
      <p:sp>
        <p:nvSpPr>
          <p:cNvPr id="2069" name="Oval 2068">
            <a:extLst>
              <a:ext uri="{FF2B5EF4-FFF2-40B4-BE49-F238E27FC236}">
                <a16:creationId xmlns:a16="http://schemas.microsoft.com/office/drawing/2014/main" id="{93180D96-8A95-4CBA-B1F3-798269AF0D9A}"/>
              </a:ext>
            </a:extLst>
          </p:cNvPr>
          <p:cNvSpPr>
            <a:spLocks noChangeAspect="1"/>
          </p:cNvSpPr>
          <p:nvPr/>
        </p:nvSpPr>
        <p:spPr>
          <a:xfrm>
            <a:off x="2287143" y="1393761"/>
            <a:ext cx="161925" cy="164592"/>
          </a:xfrm>
          <a:prstGeom prst="ellipse">
            <a:avLst/>
          </a:prstGeom>
          <a:ln w="28575">
            <a:solidFill>
              <a:srgbClr val="FF0000"/>
            </a:solidFill>
          </a:ln>
        </p:spPr>
        <p:txBody>
          <a:bodyPr rtlCol="0" anchor="ctr"/>
          <a:lstStyle/>
          <a:p>
            <a:pPr algn="ctr"/>
            <a:endParaRPr lang="en-US"/>
          </a:p>
        </p:txBody>
      </p:sp>
      <p:sp>
        <p:nvSpPr>
          <p:cNvPr id="2070" name="Oval 2069">
            <a:extLst>
              <a:ext uri="{FF2B5EF4-FFF2-40B4-BE49-F238E27FC236}">
                <a16:creationId xmlns:a16="http://schemas.microsoft.com/office/drawing/2014/main" id="{631EEB3E-B473-40FF-815A-DB842F336816}"/>
              </a:ext>
            </a:extLst>
          </p:cNvPr>
          <p:cNvSpPr>
            <a:spLocks noChangeAspect="1"/>
          </p:cNvSpPr>
          <p:nvPr/>
        </p:nvSpPr>
        <p:spPr>
          <a:xfrm>
            <a:off x="2531491" y="1393761"/>
            <a:ext cx="161925" cy="164592"/>
          </a:xfrm>
          <a:prstGeom prst="ellipse">
            <a:avLst/>
          </a:prstGeom>
          <a:ln w="28575">
            <a:solidFill>
              <a:srgbClr val="FF0000"/>
            </a:solidFill>
          </a:ln>
        </p:spPr>
        <p:txBody>
          <a:bodyPr rtlCol="0" anchor="ctr"/>
          <a:lstStyle/>
          <a:p>
            <a:pPr algn="ctr"/>
            <a:endParaRPr lang="en-US"/>
          </a:p>
        </p:txBody>
      </p:sp>
      <p:sp>
        <p:nvSpPr>
          <p:cNvPr id="2076" name="Oval 2075">
            <a:extLst>
              <a:ext uri="{FF2B5EF4-FFF2-40B4-BE49-F238E27FC236}">
                <a16:creationId xmlns:a16="http://schemas.microsoft.com/office/drawing/2014/main" id="{BA1CBFDE-DBF7-4C21-8844-FB3582464A79}"/>
              </a:ext>
            </a:extLst>
          </p:cNvPr>
          <p:cNvSpPr>
            <a:spLocks noChangeAspect="1"/>
          </p:cNvSpPr>
          <p:nvPr/>
        </p:nvSpPr>
        <p:spPr>
          <a:xfrm>
            <a:off x="3997579" y="1393761"/>
            <a:ext cx="161925" cy="164592"/>
          </a:xfrm>
          <a:prstGeom prst="ellipse">
            <a:avLst/>
          </a:prstGeom>
          <a:ln w="28575">
            <a:solidFill>
              <a:srgbClr val="FF0000"/>
            </a:solidFill>
          </a:ln>
        </p:spPr>
        <p:txBody>
          <a:bodyPr rtlCol="0" anchor="ctr"/>
          <a:lstStyle/>
          <a:p>
            <a:pPr algn="ctr"/>
            <a:endParaRPr lang="en-US"/>
          </a:p>
        </p:txBody>
      </p:sp>
      <p:sp>
        <p:nvSpPr>
          <p:cNvPr id="2077" name="Oval 2076">
            <a:extLst>
              <a:ext uri="{FF2B5EF4-FFF2-40B4-BE49-F238E27FC236}">
                <a16:creationId xmlns:a16="http://schemas.microsoft.com/office/drawing/2014/main" id="{ED6CD739-B9A1-4724-99CD-D3CA78465E59}"/>
              </a:ext>
            </a:extLst>
          </p:cNvPr>
          <p:cNvSpPr>
            <a:spLocks noChangeAspect="1"/>
          </p:cNvSpPr>
          <p:nvPr/>
        </p:nvSpPr>
        <p:spPr>
          <a:xfrm>
            <a:off x="4241927" y="1393761"/>
            <a:ext cx="161925" cy="164592"/>
          </a:xfrm>
          <a:prstGeom prst="ellipse">
            <a:avLst/>
          </a:prstGeom>
          <a:ln w="28575">
            <a:solidFill>
              <a:srgbClr val="FF0000"/>
            </a:solidFill>
          </a:ln>
        </p:spPr>
        <p:txBody>
          <a:bodyPr rtlCol="0" anchor="ctr"/>
          <a:lstStyle/>
          <a:p>
            <a:pPr algn="ctr"/>
            <a:endParaRPr lang="en-US"/>
          </a:p>
        </p:txBody>
      </p:sp>
      <p:sp>
        <p:nvSpPr>
          <p:cNvPr id="2079" name="Oval 2078">
            <a:extLst>
              <a:ext uri="{FF2B5EF4-FFF2-40B4-BE49-F238E27FC236}">
                <a16:creationId xmlns:a16="http://schemas.microsoft.com/office/drawing/2014/main" id="{973CB31F-8FB2-40D9-917B-20241332AC0A}"/>
              </a:ext>
            </a:extLst>
          </p:cNvPr>
          <p:cNvSpPr>
            <a:spLocks noChangeAspect="1"/>
          </p:cNvSpPr>
          <p:nvPr/>
        </p:nvSpPr>
        <p:spPr>
          <a:xfrm>
            <a:off x="2775839" y="1393761"/>
            <a:ext cx="161925" cy="164592"/>
          </a:xfrm>
          <a:prstGeom prst="ellipse">
            <a:avLst/>
          </a:prstGeom>
          <a:ln w="28575">
            <a:solidFill>
              <a:srgbClr val="FF0000"/>
            </a:solidFill>
          </a:ln>
        </p:spPr>
        <p:txBody>
          <a:bodyPr rtlCol="0" anchor="ctr"/>
          <a:lstStyle/>
          <a:p>
            <a:pPr algn="ctr"/>
            <a:endParaRPr lang="en-US"/>
          </a:p>
        </p:txBody>
      </p:sp>
      <p:sp>
        <p:nvSpPr>
          <p:cNvPr id="2080" name="Oval 2079">
            <a:extLst>
              <a:ext uri="{FF2B5EF4-FFF2-40B4-BE49-F238E27FC236}">
                <a16:creationId xmlns:a16="http://schemas.microsoft.com/office/drawing/2014/main" id="{161031AB-020C-4C33-8311-8DB080226CB0}"/>
              </a:ext>
            </a:extLst>
          </p:cNvPr>
          <p:cNvSpPr>
            <a:spLocks noChangeAspect="1"/>
          </p:cNvSpPr>
          <p:nvPr/>
        </p:nvSpPr>
        <p:spPr>
          <a:xfrm>
            <a:off x="3020187" y="1393761"/>
            <a:ext cx="161925" cy="164592"/>
          </a:xfrm>
          <a:prstGeom prst="ellipse">
            <a:avLst/>
          </a:prstGeom>
          <a:ln w="28575">
            <a:solidFill>
              <a:srgbClr val="FF0000"/>
            </a:solidFill>
          </a:ln>
        </p:spPr>
        <p:txBody>
          <a:bodyPr rtlCol="0" anchor="ctr"/>
          <a:lstStyle/>
          <a:p>
            <a:pPr algn="ctr"/>
            <a:endParaRPr lang="en-US"/>
          </a:p>
        </p:txBody>
      </p:sp>
      <p:sp>
        <p:nvSpPr>
          <p:cNvPr id="2081" name="Oval 2080">
            <a:extLst>
              <a:ext uri="{FF2B5EF4-FFF2-40B4-BE49-F238E27FC236}">
                <a16:creationId xmlns:a16="http://schemas.microsoft.com/office/drawing/2014/main" id="{55D93019-910C-47A3-8771-06A1B0178D46}"/>
              </a:ext>
            </a:extLst>
          </p:cNvPr>
          <p:cNvSpPr>
            <a:spLocks noChangeAspect="1"/>
          </p:cNvSpPr>
          <p:nvPr/>
        </p:nvSpPr>
        <p:spPr>
          <a:xfrm>
            <a:off x="3264535" y="1393761"/>
            <a:ext cx="161925" cy="164592"/>
          </a:xfrm>
          <a:prstGeom prst="ellipse">
            <a:avLst/>
          </a:prstGeom>
          <a:ln w="28575">
            <a:solidFill>
              <a:srgbClr val="FF0000"/>
            </a:solidFill>
          </a:ln>
        </p:spPr>
        <p:txBody>
          <a:bodyPr rtlCol="0" anchor="ctr"/>
          <a:lstStyle/>
          <a:p>
            <a:pPr algn="ctr"/>
            <a:endParaRPr lang="en-US"/>
          </a:p>
        </p:txBody>
      </p:sp>
      <p:sp>
        <p:nvSpPr>
          <p:cNvPr id="2083" name="Oval 2082">
            <a:extLst>
              <a:ext uri="{FF2B5EF4-FFF2-40B4-BE49-F238E27FC236}">
                <a16:creationId xmlns:a16="http://schemas.microsoft.com/office/drawing/2014/main" id="{9CF47B71-546E-4D0B-9112-FA1316EE640A}"/>
              </a:ext>
            </a:extLst>
          </p:cNvPr>
          <p:cNvSpPr>
            <a:spLocks noChangeAspect="1"/>
          </p:cNvSpPr>
          <p:nvPr/>
        </p:nvSpPr>
        <p:spPr>
          <a:xfrm>
            <a:off x="5708015" y="1393761"/>
            <a:ext cx="161925" cy="164592"/>
          </a:xfrm>
          <a:prstGeom prst="ellipse">
            <a:avLst/>
          </a:prstGeom>
          <a:ln w="28575">
            <a:solidFill>
              <a:srgbClr val="FF0000"/>
            </a:solidFill>
          </a:ln>
        </p:spPr>
        <p:txBody>
          <a:bodyPr rtlCol="0" anchor="ctr"/>
          <a:lstStyle/>
          <a:p>
            <a:pPr algn="ctr"/>
            <a:endParaRPr lang="en-US"/>
          </a:p>
        </p:txBody>
      </p:sp>
      <p:sp>
        <p:nvSpPr>
          <p:cNvPr id="2084" name="Oval 2083">
            <a:extLst>
              <a:ext uri="{FF2B5EF4-FFF2-40B4-BE49-F238E27FC236}">
                <a16:creationId xmlns:a16="http://schemas.microsoft.com/office/drawing/2014/main" id="{11E1E107-FAEF-4E44-AF16-087BE86C2C2A}"/>
              </a:ext>
            </a:extLst>
          </p:cNvPr>
          <p:cNvSpPr>
            <a:spLocks noChangeAspect="1"/>
          </p:cNvSpPr>
          <p:nvPr/>
        </p:nvSpPr>
        <p:spPr>
          <a:xfrm>
            <a:off x="5952363" y="1393761"/>
            <a:ext cx="161925" cy="164592"/>
          </a:xfrm>
          <a:prstGeom prst="ellipse">
            <a:avLst/>
          </a:prstGeom>
          <a:ln w="28575">
            <a:solidFill>
              <a:srgbClr val="FF0000"/>
            </a:solidFill>
          </a:ln>
        </p:spPr>
        <p:txBody>
          <a:bodyPr rtlCol="0" anchor="ctr"/>
          <a:lstStyle/>
          <a:p>
            <a:pPr algn="ctr"/>
            <a:endParaRPr lang="en-US"/>
          </a:p>
        </p:txBody>
      </p:sp>
      <p:sp>
        <p:nvSpPr>
          <p:cNvPr id="2085" name="Oval 2084">
            <a:extLst>
              <a:ext uri="{FF2B5EF4-FFF2-40B4-BE49-F238E27FC236}">
                <a16:creationId xmlns:a16="http://schemas.microsoft.com/office/drawing/2014/main" id="{535925AB-DB05-491D-B875-90FC36A6E38A}"/>
              </a:ext>
            </a:extLst>
          </p:cNvPr>
          <p:cNvSpPr>
            <a:spLocks noChangeAspect="1"/>
          </p:cNvSpPr>
          <p:nvPr/>
        </p:nvSpPr>
        <p:spPr>
          <a:xfrm>
            <a:off x="6196711" y="1393761"/>
            <a:ext cx="161925" cy="164592"/>
          </a:xfrm>
          <a:prstGeom prst="ellipse">
            <a:avLst/>
          </a:prstGeom>
          <a:ln w="28575">
            <a:solidFill>
              <a:srgbClr val="FF0000"/>
            </a:solidFill>
          </a:ln>
        </p:spPr>
        <p:txBody>
          <a:bodyPr rtlCol="0" anchor="ctr"/>
          <a:lstStyle/>
          <a:p>
            <a:pPr algn="ctr"/>
            <a:endParaRPr lang="en-US"/>
          </a:p>
        </p:txBody>
      </p:sp>
      <p:sp>
        <p:nvSpPr>
          <p:cNvPr id="2086" name="Oval 2085">
            <a:extLst>
              <a:ext uri="{FF2B5EF4-FFF2-40B4-BE49-F238E27FC236}">
                <a16:creationId xmlns:a16="http://schemas.microsoft.com/office/drawing/2014/main" id="{62D4B585-8D29-4CF5-9D64-7C57D63CF7E4}"/>
              </a:ext>
            </a:extLst>
          </p:cNvPr>
          <p:cNvSpPr>
            <a:spLocks noChangeAspect="1"/>
          </p:cNvSpPr>
          <p:nvPr/>
        </p:nvSpPr>
        <p:spPr>
          <a:xfrm>
            <a:off x="6441059" y="1393761"/>
            <a:ext cx="161925" cy="164592"/>
          </a:xfrm>
          <a:prstGeom prst="ellipse">
            <a:avLst/>
          </a:prstGeom>
          <a:ln w="28575">
            <a:solidFill>
              <a:srgbClr val="FF0000"/>
            </a:solidFill>
          </a:ln>
        </p:spPr>
        <p:txBody>
          <a:bodyPr rtlCol="0" anchor="ctr"/>
          <a:lstStyle/>
          <a:p>
            <a:pPr algn="ctr"/>
            <a:endParaRPr lang="en-US"/>
          </a:p>
        </p:txBody>
      </p:sp>
      <p:sp>
        <p:nvSpPr>
          <p:cNvPr id="2087" name="Oval 2086">
            <a:extLst>
              <a:ext uri="{FF2B5EF4-FFF2-40B4-BE49-F238E27FC236}">
                <a16:creationId xmlns:a16="http://schemas.microsoft.com/office/drawing/2014/main" id="{6AE88762-364B-4AEB-8ED4-C1CEC29E0890}"/>
              </a:ext>
            </a:extLst>
          </p:cNvPr>
          <p:cNvSpPr>
            <a:spLocks noChangeAspect="1"/>
          </p:cNvSpPr>
          <p:nvPr/>
        </p:nvSpPr>
        <p:spPr>
          <a:xfrm>
            <a:off x="4730623" y="1393761"/>
            <a:ext cx="161925" cy="164592"/>
          </a:xfrm>
          <a:prstGeom prst="ellipse">
            <a:avLst/>
          </a:prstGeom>
          <a:ln w="28575">
            <a:solidFill>
              <a:srgbClr val="FF0000"/>
            </a:solidFill>
          </a:ln>
        </p:spPr>
        <p:txBody>
          <a:bodyPr rtlCol="0" anchor="ctr"/>
          <a:lstStyle/>
          <a:p>
            <a:pPr algn="ctr"/>
            <a:endParaRPr lang="en-US"/>
          </a:p>
        </p:txBody>
      </p:sp>
      <p:sp>
        <p:nvSpPr>
          <p:cNvPr id="2088" name="Oval 2087">
            <a:extLst>
              <a:ext uri="{FF2B5EF4-FFF2-40B4-BE49-F238E27FC236}">
                <a16:creationId xmlns:a16="http://schemas.microsoft.com/office/drawing/2014/main" id="{9D555F8F-6891-45B0-9445-B21C02CE3254}"/>
              </a:ext>
            </a:extLst>
          </p:cNvPr>
          <p:cNvSpPr>
            <a:spLocks noChangeAspect="1"/>
          </p:cNvSpPr>
          <p:nvPr/>
        </p:nvSpPr>
        <p:spPr>
          <a:xfrm>
            <a:off x="4974971" y="1393761"/>
            <a:ext cx="161925" cy="164592"/>
          </a:xfrm>
          <a:prstGeom prst="ellipse">
            <a:avLst/>
          </a:prstGeom>
          <a:ln w="28575">
            <a:solidFill>
              <a:srgbClr val="FF0000"/>
            </a:solidFill>
          </a:ln>
        </p:spPr>
        <p:txBody>
          <a:bodyPr rtlCol="0" anchor="ctr"/>
          <a:lstStyle/>
          <a:p>
            <a:pPr algn="ctr"/>
            <a:endParaRPr lang="en-US"/>
          </a:p>
        </p:txBody>
      </p:sp>
      <p:sp>
        <p:nvSpPr>
          <p:cNvPr id="2094" name="Oval 2093">
            <a:extLst>
              <a:ext uri="{FF2B5EF4-FFF2-40B4-BE49-F238E27FC236}">
                <a16:creationId xmlns:a16="http://schemas.microsoft.com/office/drawing/2014/main" id="{4856F3E0-EE78-49E4-9803-FC785B00A9ED}"/>
              </a:ext>
            </a:extLst>
          </p:cNvPr>
          <p:cNvSpPr>
            <a:spLocks noChangeAspect="1"/>
          </p:cNvSpPr>
          <p:nvPr/>
        </p:nvSpPr>
        <p:spPr>
          <a:xfrm>
            <a:off x="6685407" y="1393761"/>
            <a:ext cx="161925" cy="164592"/>
          </a:xfrm>
          <a:prstGeom prst="ellipse">
            <a:avLst/>
          </a:prstGeom>
          <a:ln w="28575">
            <a:solidFill>
              <a:srgbClr val="FF0000"/>
            </a:solidFill>
          </a:ln>
        </p:spPr>
        <p:txBody>
          <a:bodyPr rtlCol="0" anchor="ctr"/>
          <a:lstStyle/>
          <a:p>
            <a:pPr algn="ctr"/>
            <a:endParaRPr lang="en-US"/>
          </a:p>
        </p:txBody>
      </p:sp>
      <p:sp>
        <p:nvSpPr>
          <p:cNvPr id="2095" name="Oval 2094">
            <a:extLst>
              <a:ext uri="{FF2B5EF4-FFF2-40B4-BE49-F238E27FC236}">
                <a16:creationId xmlns:a16="http://schemas.microsoft.com/office/drawing/2014/main" id="{AE88B2FB-0765-4039-8EF9-1EEA023B3643}"/>
              </a:ext>
            </a:extLst>
          </p:cNvPr>
          <p:cNvSpPr>
            <a:spLocks noChangeAspect="1"/>
          </p:cNvSpPr>
          <p:nvPr/>
        </p:nvSpPr>
        <p:spPr>
          <a:xfrm>
            <a:off x="6929755" y="1393761"/>
            <a:ext cx="161925" cy="164592"/>
          </a:xfrm>
          <a:prstGeom prst="ellipse">
            <a:avLst/>
          </a:prstGeom>
          <a:ln w="28575">
            <a:solidFill>
              <a:srgbClr val="FF0000"/>
            </a:solidFill>
          </a:ln>
        </p:spPr>
        <p:txBody>
          <a:bodyPr rtlCol="0" anchor="ctr"/>
          <a:lstStyle/>
          <a:p>
            <a:pPr algn="ctr"/>
            <a:endParaRPr lang="en-US"/>
          </a:p>
        </p:txBody>
      </p:sp>
      <p:sp>
        <p:nvSpPr>
          <p:cNvPr id="2098" name="Oval 2097">
            <a:extLst>
              <a:ext uri="{FF2B5EF4-FFF2-40B4-BE49-F238E27FC236}">
                <a16:creationId xmlns:a16="http://schemas.microsoft.com/office/drawing/2014/main" id="{EDFAEFCB-F6C8-486F-8DD4-E234DA4238EF}"/>
              </a:ext>
            </a:extLst>
          </p:cNvPr>
          <p:cNvSpPr>
            <a:spLocks noChangeAspect="1"/>
          </p:cNvSpPr>
          <p:nvPr/>
        </p:nvSpPr>
        <p:spPr>
          <a:xfrm>
            <a:off x="1554099" y="1636427"/>
            <a:ext cx="161925" cy="164592"/>
          </a:xfrm>
          <a:prstGeom prst="ellipse">
            <a:avLst/>
          </a:prstGeom>
          <a:ln w="28575">
            <a:solidFill>
              <a:srgbClr val="FF0000"/>
            </a:solidFill>
          </a:ln>
        </p:spPr>
        <p:txBody>
          <a:bodyPr rtlCol="0" anchor="ctr"/>
          <a:lstStyle/>
          <a:p>
            <a:pPr algn="ctr"/>
            <a:endParaRPr lang="en-US"/>
          </a:p>
        </p:txBody>
      </p:sp>
      <p:sp>
        <p:nvSpPr>
          <p:cNvPr id="2099" name="Oval 2098">
            <a:extLst>
              <a:ext uri="{FF2B5EF4-FFF2-40B4-BE49-F238E27FC236}">
                <a16:creationId xmlns:a16="http://schemas.microsoft.com/office/drawing/2014/main" id="{410A75DE-D593-4CB1-B2A9-215B105E2211}"/>
              </a:ext>
            </a:extLst>
          </p:cNvPr>
          <p:cNvSpPr>
            <a:spLocks noChangeAspect="1"/>
          </p:cNvSpPr>
          <p:nvPr/>
        </p:nvSpPr>
        <p:spPr>
          <a:xfrm>
            <a:off x="1798447" y="1636427"/>
            <a:ext cx="161925" cy="164592"/>
          </a:xfrm>
          <a:prstGeom prst="ellipse">
            <a:avLst/>
          </a:prstGeom>
          <a:ln w="28575">
            <a:solidFill>
              <a:srgbClr val="FF0000"/>
            </a:solidFill>
          </a:ln>
        </p:spPr>
        <p:txBody>
          <a:bodyPr rtlCol="0" anchor="ctr"/>
          <a:lstStyle/>
          <a:p>
            <a:pPr algn="ctr"/>
            <a:endParaRPr lang="en-US"/>
          </a:p>
        </p:txBody>
      </p:sp>
      <p:sp>
        <p:nvSpPr>
          <p:cNvPr id="2100" name="Oval 2099">
            <a:extLst>
              <a:ext uri="{FF2B5EF4-FFF2-40B4-BE49-F238E27FC236}">
                <a16:creationId xmlns:a16="http://schemas.microsoft.com/office/drawing/2014/main" id="{AB9BE840-E8F9-441C-831F-E07616967280}"/>
              </a:ext>
            </a:extLst>
          </p:cNvPr>
          <p:cNvSpPr>
            <a:spLocks noChangeAspect="1"/>
          </p:cNvSpPr>
          <p:nvPr/>
        </p:nvSpPr>
        <p:spPr>
          <a:xfrm>
            <a:off x="2042795" y="1636427"/>
            <a:ext cx="161925" cy="164592"/>
          </a:xfrm>
          <a:prstGeom prst="ellipse">
            <a:avLst/>
          </a:prstGeom>
          <a:ln w="28575">
            <a:solidFill>
              <a:srgbClr val="FF0000"/>
            </a:solidFill>
          </a:ln>
        </p:spPr>
        <p:txBody>
          <a:bodyPr rtlCol="0" anchor="ctr"/>
          <a:lstStyle/>
          <a:p>
            <a:pPr algn="ctr"/>
            <a:endParaRPr lang="en-US"/>
          </a:p>
        </p:txBody>
      </p:sp>
      <p:sp>
        <p:nvSpPr>
          <p:cNvPr id="2101" name="Oval 2100">
            <a:extLst>
              <a:ext uri="{FF2B5EF4-FFF2-40B4-BE49-F238E27FC236}">
                <a16:creationId xmlns:a16="http://schemas.microsoft.com/office/drawing/2014/main" id="{854ED783-A2BA-4E1F-8040-1710BF951932}"/>
              </a:ext>
            </a:extLst>
          </p:cNvPr>
          <p:cNvSpPr>
            <a:spLocks noChangeAspect="1"/>
          </p:cNvSpPr>
          <p:nvPr/>
        </p:nvSpPr>
        <p:spPr>
          <a:xfrm>
            <a:off x="2287143" y="1636427"/>
            <a:ext cx="161925" cy="164592"/>
          </a:xfrm>
          <a:prstGeom prst="ellipse">
            <a:avLst/>
          </a:prstGeom>
          <a:ln w="28575">
            <a:solidFill>
              <a:srgbClr val="FF0000"/>
            </a:solidFill>
          </a:ln>
        </p:spPr>
        <p:txBody>
          <a:bodyPr rtlCol="0" anchor="ctr"/>
          <a:lstStyle/>
          <a:p>
            <a:pPr algn="ctr"/>
            <a:endParaRPr lang="en-US"/>
          </a:p>
        </p:txBody>
      </p:sp>
      <p:sp>
        <p:nvSpPr>
          <p:cNvPr id="2102" name="Oval 2101">
            <a:extLst>
              <a:ext uri="{FF2B5EF4-FFF2-40B4-BE49-F238E27FC236}">
                <a16:creationId xmlns:a16="http://schemas.microsoft.com/office/drawing/2014/main" id="{EDB0E02D-E3F9-45E3-A75F-36BA4059EB56}"/>
              </a:ext>
            </a:extLst>
          </p:cNvPr>
          <p:cNvSpPr>
            <a:spLocks noChangeAspect="1"/>
          </p:cNvSpPr>
          <p:nvPr/>
        </p:nvSpPr>
        <p:spPr>
          <a:xfrm>
            <a:off x="2531491" y="1636427"/>
            <a:ext cx="161925" cy="164592"/>
          </a:xfrm>
          <a:prstGeom prst="ellipse">
            <a:avLst/>
          </a:prstGeom>
          <a:ln w="28575">
            <a:solidFill>
              <a:srgbClr val="FF0000"/>
            </a:solidFill>
          </a:ln>
        </p:spPr>
        <p:txBody>
          <a:bodyPr rtlCol="0" anchor="ctr"/>
          <a:lstStyle/>
          <a:p>
            <a:pPr algn="ctr"/>
            <a:endParaRPr lang="en-US"/>
          </a:p>
        </p:txBody>
      </p:sp>
      <p:sp>
        <p:nvSpPr>
          <p:cNvPr id="2106" name="Oval 2105">
            <a:extLst>
              <a:ext uri="{FF2B5EF4-FFF2-40B4-BE49-F238E27FC236}">
                <a16:creationId xmlns:a16="http://schemas.microsoft.com/office/drawing/2014/main" id="{99183A57-ED5C-41B6-8D76-47F812309529}"/>
              </a:ext>
            </a:extLst>
          </p:cNvPr>
          <p:cNvSpPr>
            <a:spLocks noChangeAspect="1"/>
          </p:cNvSpPr>
          <p:nvPr/>
        </p:nvSpPr>
        <p:spPr>
          <a:xfrm>
            <a:off x="3508883" y="1636427"/>
            <a:ext cx="161925" cy="164592"/>
          </a:xfrm>
          <a:prstGeom prst="ellipse">
            <a:avLst/>
          </a:prstGeom>
          <a:ln w="28575">
            <a:solidFill>
              <a:srgbClr val="FF0000"/>
            </a:solidFill>
          </a:ln>
        </p:spPr>
        <p:txBody>
          <a:bodyPr rtlCol="0" anchor="ctr"/>
          <a:lstStyle/>
          <a:p>
            <a:pPr algn="ctr"/>
            <a:endParaRPr lang="en-US"/>
          </a:p>
        </p:txBody>
      </p:sp>
      <p:sp>
        <p:nvSpPr>
          <p:cNvPr id="2107" name="Oval 2106">
            <a:extLst>
              <a:ext uri="{FF2B5EF4-FFF2-40B4-BE49-F238E27FC236}">
                <a16:creationId xmlns:a16="http://schemas.microsoft.com/office/drawing/2014/main" id="{101A707C-71F9-413D-8E7C-5F0BC0D44AF9}"/>
              </a:ext>
            </a:extLst>
          </p:cNvPr>
          <p:cNvSpPr>
            <a:spLocks noChangeAspect="1"/>
          </p:cNvSpPr>
          <p:nvPr/>
        </p:nvSpPr>
        <p:spPr>
          <a:xfrm>
            <a:off x="3753231" y="1636427"/>
            <a:ext cx="161925" cy="164592"/>
          </a:xfrm>
          <a:prstGeom prst="ellipse">
            <a:avLst/>
          </a:prstGeom>
          <a:ln w="28575">
            <a:solidFill>
              <a:srgbClr val="FF0000"/>
            </a:solidFill>
          </a:ln>
        </p:spPr>
        <p:txBody>
          <a:bodyPr rtlCol="0" anchor="ctr"/>
          <a:lstStyle/>
          <a:p>
            <a:pPr algn="ctr"/>
            <a:endParaRPr lang="en-US"/>
          </a:p>
        </p:txBody>
      </p:sp>
      <p:sp>
        <p:nvSpPr>
          <p:cNvPr id="2108" name="Oval 2107">
            <a:extLst>
              <a:ext uri="{FF2B5EF4-FFF2-40B4-BE49-F238E27FC236}">
                <a16:creationId xmlns:a16="http://schemas.microsoft.com/office/drawing/2014/main" id="{EC2DC3E4-A692-4586-A833-086C4670FC70}"/>
              </a:ext>
            </a:extLst>
          </p:cNvPr>
          <p:cNvSpPr>
            <a:spLocks noChangeAspect="1"/>
          </p:cNvSpPr>
          <p:nvPr/>
        </p:nvSpPr>
        <p:spPr>
          <a:xfrm>
            <a:off x="3997579" y="1636427"/>
            <a:ext cx="161925" cy="164592"/>
          </a:xfrm>
          <a:prstGeom prst="ellipse">
            <a:avLst/>
          </a:prstGeom>
          <a:ln w="28575">
            <a:solidFill>
              <a:srgbClr val="FF0000"/>
            </a:solidFill>
          </a:ln>
        </p:spPr>
        <p:txBody>
          <a:bodyPr rtlCol="0" anchor="ctr"/>
          <a:lstStyle/>
          <a:p>
            <a:pPr algn="ctr"/>
            <a:endParaRPr lang="en-US"/>
          </a:p>
        </p:txBody>
      </p:sp>
      <p:sp>
        <p:nvSpPr>
          <p:cNvPr id="2109" name="Oval 2108">
            <a:extLst>
              <a:ext uri="{FF2B5EF4-FFF2-40B4-BE49-F238E27FC236}">
                <a16:creationId xmlns:a16="http://schemas.microsoft.com/office/drawing/2014/main" id="{8DD8A488-E0C5-458A-84FB-C988033D7451}"/>
              </a:ext>
            </a:extLst>
          </p:cNvPr>
          <p:cNvSpPr>
            <a:spLocks noChangeAspect="1"/>
          </p:cNvSpPr>
          <p:nvPr/>
        </p:nvSpPr>
        <p:spPr>
          <a:xfrm>
            <a:off x="4241927" y="1636427"/>
            <a:ext cx="161925" cy="164592"/>
          </a:xfrm>
          <a:prstGeom prst="ellipse">
            <a:avLst/>
          </a:prstGeom>
          <a:ln w="28575">
            <a:solidFill>
              <a:srgbClr val="FF0000"/>
            </a:solidFill>
          </a:ln>
        </p:spPr>
        <p:txBody>
          <a:bodyPr rtlCol="0" anchor="ctr"/>
          <a:lstStyle/>
          <a:p>
            <a:pPr algn="ctr"/>
            <a:endParaRPr lang="en-US"/>
          </a:p>
        </p:txBody>
      </p:sp>
      <p:sp>
        <p:nvSpPr>
          <p:cNvPr id="2110" name="Oval 2109">
            <a:extLst>
              <a:ext uri="{FF2B5EF4-FFF2-40B4-BE49-F238E27FC236}">
                <a16:creationId xmlns:a16="http://schemas.microsoft.com/office/drawing/2014/main" id="{A8495648-DC37-4C8E-95B8-B8B0CC37D0B7}"/>
              </a:ext>
            </a:extLst>
          </p:cNvPr>
          <p:cNvSpPr>
            <a:spLocks noChangeAspect="1"/>
          </p:cNvSpPr>
          <p:nvPr/>
        </p:nvSpPr>
        <p:spPr>
          <a:xfrm>
            <a:off x="4486275" y="1636427"/>
            <a:ext cx="161925" cy="164592"/>
          </a:xfrm>
          <a:prstGeom prst="ellipse">
            <a:avLst/>
          </a:prstGeom>
          <a:ln w="28575">
            <a:solidFill>
              <a:srgbClr val="FF0000"/>
            </a:solidFill>
          </a:ln>
        </p:spPr>
        <p:txBody>
          <a:bodyPr rtlCol="0" anchor="ctr"/>
          <a:lstStyle/>
          <a:p>
            <a:pPr algn="ctr"/>
            <a:endParaRPr lang="en-US"/>
          </a:p>
        </p:txBody>
      </p:sp>
      <p:sp>
        <p:nvSpPr>
          <p:cNvPr id="2112" name="Oval 2111">
            <a:extLst>
              <a:ext uri="{FF2B5EF4-FFF2-40B4-BE49-F238E27FC236}">
                <a16:creationId xmlns:a16="http://schemas.microsoft.com/office/drawing/2014/main" id="{45362BDE-EAD8-45B1-BD68-996FA9EEFE70}"/>
              </a:ext>
            </a:extLst>
          </p:cNvPr>
          <p:cNvSpPr>
            <a:spLocks noChangeAspect="1"/>
          </p:cNvSpPr>
          <p:nvPr/>
        </p:nvSpPr>
        <p:spPr>
          <a:xfrm>
            <a:off x="3020187" y="1636427"/>
            <a:ext cx="161925" cy="164592"/>
          </a:xfrm>
          <a:prstGeom prst="ellipse">
            <a:avLst/>
          </a:prstGeom>
          <a:ln w="28575">
            <a:solidFill>
              <a:srgbClr val="FF0000"/>
            </a:solidFill>
          </a:ln>
        </p:spPr>
        <p:txBody>
          <a:bodyPr rtlCol="0" anchor="ctr"/>
          <a:lstStyle/>
          <a:p>
            <a:pPr algn="ctr"/>
            <a:endParaRPr lang="en-US"/>
          </a:p>
        </p:txBody>
      </p:sp>
      <p:sp>
        <p:nvSpPr>
          <p:cNvPr id="2113" name="Oval 2112">
            <a:extLst>
              <a:ext uri="{FF2B5EF4-FFF2-40B4-BE49-F238E27FC236}">
                <a16:creationId xmlns:a16="http://schemas.microsoft.com/office/drawing/2014/main" id="{3CDF10A7-B295-47F4-9808-D034776317D3}"/>
              </a:ext>
            </a:extLst>
          </p:cNvPr>
          <p:cNvSpPr>
            <a:spLocks noChangeAspect="1"/>
          </p:cNvSpPr>
          <p:nvPr/>
        </p:nvSpPr>
        <p:spPr>
          <a:xfrm>
            <a:off x="3264535" y="1636427"/>
            <a:ext cx="161925" cy="164592"/>
          </a:xfrm>
          <a:prstGeom prst="ellipse">
            <a:avLst/>
          </a:prstGeom>
          <a:ln w="28575">
            <a:solidFill>
              <a:srgbClr val="FF0000"/>
            </a:solidFill>
          </a:ln>
        </p:spPr>
        <p:txBody>
          <a:bodyPr rtlCol="0" anchor="ctr"/>
          <a:lstStyle/>
          <a:p>
            <a:pPr algn="ctr"/>
            <a:endParaRPr lang="en-US"/>
          </a:p>
        </p:txBody>
      </p:sp>
      <p:sp>
        <p:nvSpPr>
          <p:cNvPr id="2114" name="Oval 2113">
            <a:extLst>
              <a:ext uri="{FF2B5EF4-FFF2-40B4-BE49-F238E27FC236}">
                <a16:creationId xmlns:a16="http://schemas.microsoft.com/office/drawing/2014/main" id="{638F8A7D-A543-4449-A4F6-FC93D8DEF4EA}"/>
              </a:ext>
            </a:extLst>
          </p:cNvPr>
          <p:cNvSpPr>
            <a:spLocks noChangeAspect="1"/>
          </p:cNvSpPr>
          <p:nvPr/>
        </p:nvSpPr>
        <p:spPr>
          <a:xfrm>
            <a:off x="5463667" y="1636427"/>
            <a:ext cx="161925" cy="164592"/>
          </a:xfrm>
          <a:prstGeom prst="ellipse">
            <a:avLst/>
          </a:prstGeom>
          <a:ln w="28575">
            <a:solidFill>
              <a:srgbClr val="FF0000"/>
            </a:solidFill>
          </a:ln>
        </p:spPr>
        <p:txBody>
          <a:bodyPr rtlCol="0" anchor="ctr"/>
          <a:lstStyle/>
          <a:p>
            <a:pPr algn="ctr"/>
            <a:endParaRPr lang="en-US"/>
          </a:p>
        </p:txBody>
      </p:sp>
      <p:sp>
        <p:nvSpPr>
          <p:cNvPr id="2115" name="Oval 2114">
            <a:extLst>
              <a:ext uri="{FF2B5EF4-FFF2-40B4-BE49-F238E27FC236}">
                <a16:creationId xmlns:a16="http://schemas.microsoft.com/office/drawing/2014/main" id="{79FB8053-33FE-452B-89A7-3B0F23B403BF}"/>
              </a:ext>
            </a:extLst>
          </p:cNvPr>
          <p:cNvSpPr>
            <a:spLocks noChangeAspect="1"/>
          </p:cNvSpPr>
          <p:nvPr/>
        </p:nvSpPr>
        <p:spPr>
          <a:xfrm>
            <a:off x="5708015" y="1636427"/>
            <a:ext cx="161925" cy="164592"/>
          </a:xfrm>
          <a:prstGeom prst="ellipse">
            <a:avLst/>
          </a:prstGeom>
          <a:ln w="28575">
            <a:solidFill>
              <a:srgbClr val="FF0000"/>
            </a:solidFill>
          </a:ln>
        </p:spPr>
        <p:txBody>
          <a:bodyPr rtlCol="0" anchor="ctr"/>
          <a:lstStyle/>
          <a:p>
            <a:pPr algn="ctr"/>
            <a:endParaRPr lang="en-US"/>
          </a:p>
        </p:txBody>
      </p:sp>
      <p:sp>
        <p:nvSpPr>
          <p:cNvPr id="2116" name="Oval 2115">
            <a:extLst>
              <a:ext uri="{FF2B5EF4-FFF2-40B4-BE49-F238E27FC236}">
                <a16:creationId xmlns:a16="http://schemas.microsoft.com/office/drawing/2014/main" id="{93F6C089-714E-4875-9185-2536EF10FF54}"/>
              </a:ext>
            </a:extLst>
          </p:cNvPr>
          <p:cNvSpPr>
            <a:spLocks noChangeAspect="1"/>
          </p:cNvSpPr>
          <p:nvPr/>
        </p:nvSpPr>
        <p:spPr>
          <a:xfrm>
            <a:off x="5952363" y="1636427"/>
            <a:ext cx="161925" cy="164592"/>
          </a:xfrm>
          <a:prstGeom prst="ellipse">
            <a:avLst/>
          </a:prstGeom>
          <a:ln w="28575">
            <a:solidFill>
              <a:srgbClr val="FF0000"/>
            </a:solidFill>
          </a:ln>
        </p:spPr>
        <p:txBody>
          <a:bodyPr rtlCol="0" anchor="ctr"/>
          <a:lstStyle/>
          <a:p>
            <a:pPr algn="ctr"/>
            <a:endParaRPr lang="en-US"/>
          </a:p>
        </p:txBody>
      </p:sp>
      <p:sp>
        <p:nvSpPr>
          <p:cNvPr id="2118" name="Oval 2117">
            <a:extLst>
              <a:ext uri="{FF2B5EF4-FFF2-40B4-BE49-F238E27FC236}">
                <a16:creationId xmlns:a16="http://schemas.microsoft.com/office/drawing/2014/main" id="{29DBBED1-E26B-4DD8-B3FA-DAB5DB9D6B58}"/>
              </a:ext>
            </a:extLst>
          </p:cNvPr>
          <p:cNvSpPr>
            <a:spLocks noChangeAspect="1"/>
          </p:cNvSpPr>
          <p:nvPr/>
        </p:nvSpPr>
        <p:spPr>
          <a:xfrm>
            <a:off x="6441059" y="1636427"/>
            <a:ext cx="161925" cy="164592"/>
          </a:xfrm>
          <a:prstGeom prst="ellipse">
            <a:avLst/>
          </a:prstGeom>
          <a:ln w="28575">
            <a:solidFill>
              <a:srgbClr val="FF0000"/>
            </a:solidFill>
          </a:ln>
        </p:spPr>
        <p:txBody>
          <a:bodyPr rtlCol="0" anchor="ctr"/>
          <a:lstStyle/>
          <a:p>
            <a:pPr algn="ctr"/>
            <a:endParaRPr lang="en-US"/>
          </a:p>
        </p:txBody>
      </p:sp>
      <p:sp>
        <p:nvSpPr>
          <p:cNvPr id="2126" name="Oval 2125">
            <a:extLst>
              <a:ext uri="{FF2B5EF4-FFF2-40B4-BE49-F238E27FC236}">
                <a16:creationId xmlns:a16="http://schemas.microsoft.com/office/drawing/2014/main" id="{ED5B09AC-2D47-448D-8DB6-605AF7976CBE}"/>
              </a:ext>
            </a:extLst>
          </p:cNvPr>
          <p:cNvSpPr>
            <a:spLocks noChangeAspect="1"/>
          </p:cNvSpPr>
          <p:nvPr/>
        </p:nvSpPr>
        <p:spPr>
          <a:xfrm>
            <a:off x="4730623" y="1636427"/>
            <a:ext cx="161925" cy="164592"/>
          </a:xfrm>
          <a:prstGeom prst="ellipse">
            <a:avLst/>
          </a:prstGeom>
          <a:ln w="28575">
            <a:solidFill>
              <a:srgbClr val="FF0000"/>
            </a:solidFill>
          </a:ln>
        </p:spPr>
        <p:txBody>
          <a:bodyPr rtlCol="0" anchor="ctr"/>
          <a:lstStyle/>
          <a:p>
            <a:pPr algn="ctr"/>
            <a:endParaRPr lang="en-US"/>
          </a:p>
        </p:txBody>
      </p:sp>
      <p:sp>
        <p:nvSpPr>
          <p:cNvPr id="2127" name="Oval 2126">
            <a:extLst>
              <a:ext uri="{FF2B5EF4-FFF2-40B4-BE49-F238E27FC236}">
                <a16:creationId xmlns:a16="http://schemas.microsoft.com/office/drawing/2014/main" id="{9096D8AF-8CE2-46CF-8F8C-958A69D89A24}"/>
              </a:ext>
            </a:extLst>
          </p:cNvPr>
          <p:cNvSpPr>
            <a:spLocks noChangeAspect="1"/>
          </p:cNvSpPr>
          <p:nvPr/>
        </p:nvSpPr>
        <p:spPr>
          <a:xfrm>
            <a:off x="4974971" y="1636427"/>
            <a:ext cx="161925" cy="164592"/>
          </a:xfrm>
          <a:prstGeom prst="ellipse">
            <a:avLst/>
          </a:prstGeom>
          <a:ln w="28575">
            <a:solidFill>
              <a:srgbClr val="FF0000"/>
            </a:solidFill>
          </a:ln>
        </p:spPr>
        <p:txBody>
          <a:bodyPr rtlCol="0" anchor="ctr"/>
          <a:lstStyle/>
          <a:p>
            <a:pPr algn="ctr"/>
            <a:endParaRPr lang="en-US"/>
          </a:p>
        </p:txBody>
      </p:sp>
      <p:sp>
        <p:nvSpPr>
          <p:cNvPr id="2128" name="Oval 2127">
            <a:extLst>
              <a:ext uri="{FF2B5EF4-FFF2-40B4-BE49-F238E27FC236}">
                <a16:creationId xmlns:a16="http://schemas.microsoft.com/office/drawing/2014/main" id="{81F5EA1D-9DD6-46C0-B35A-269B23CC6C9B}"/>
              </a:ext>
            </a:extLst>
          </p:cNvPr>
          <p:cNvSpPr>
            <a:spLocks noChangeAspect="1"/>
          </p:cNvSpPr>
          <p:nvPr/>
        </p:nvSpPr>
        <p:spPr>
          <a:xfrm>
            <a:off x="5219319" y="1636427"/>
            <a:ext cx="161925" cy="164592"/>
          </a:xfrm>
          <a:prstGeom prst="ellipse">
            <a:avLst/>
          </a:prstGeom>
          <a:ln w="28575">
            <a:solidFill>
              <a:srgbClr val="FF0000"/>
            </a:solidFill>
          </a:ln>
        </p:spPr>
        <p:txBody>
          <a:bodyPr rtlCol="0" anchor="ctr"/>
          <a:lstStyle/>
          <a:p>
            <a:pPr algn="ctr"/>
            <a:endParaRPr lang="en-US"/>
          </a:p>
        </p:txBody>
      </p:sp>
      <p:sp>
        <p:nvSpPr>
          <p:cNvPr id="2133" name="Oval 2132">
            <a:extLst>
              <a:ext uri="{FF2B5EF4-FFF2-40B4-BE49-F238E27FC236}">
                <a16:creationId xmlns:a16="http://schemas.microsoft.com/office/drawing/2014/main" id="{F5CE58A3-52B9-4C8B-8987-6E1802E9132E}"/>
              </a:ext>
            </a:extLst>
          </p:cNvPr>
          <p:cNvSpPr>
            <a:spLocks noChangeAspect="1"/>
          </p:cNvSpPr>
          <p:nvPr/>
        </p:nvSpPr>
        <p:spPr>
          <a:xfrm>
            <a:off x="6685407" y="1636427"/>
            <a:ext cx="161925" cy="164592"/>
          </a:xfrm>
          <a:prstGeom prst="ellipse">
            <a:avLst/>
          </a:prstGeom>
          <a:ln w="28575">
            <a:solidFill>
              <a:srgbClr val="FF0000"/>
            </a:solidFill>
          </a:ln>
        </p:spPr>
        <p:txBody>
          <a:bodyPr rtlCol="0" anchor="ctr"/>
          <a:lstStyle/>
          <a:p>
            <a:pPr algn="ctr"/>
            <a:endParaRPr lang="en-US"/>
          </a:p>
        </p:txBody>
      </p:sp>
      <p:sp>
        <p:nvSpPr>
          <p:cNvPr id="2134" name="Oval 2133">
            <a:extLst>
              <a:ext uri="{FF2B5EF4-FFF2-40B4-BE49-F238E27FC236}">
                <a16:creationId xmlns:a16="http://schemas.microsoft.com/office/drawing/2014/main" id="{B300C19E-7AB9-4896-8E98-80F5CCBDCC7E}"/>
              </a:ext>
            </a:extLst>
          </p:cNvPr>
          <p:cNvSpPr>
            <a:spLocks noChangeAspect="1"/>
          </p:cNvSpPr>
          <p:nvPr/>
        </p:nvSpPr>
        <p:spPr>
          <a:xfrm>
            <a:off x="6929755" y="1636427"/>
            <a:ext cx="161925" cy="164592"/>
          </a:xfrm>
          <a:prstGeom prst="ellipse">
            <a:avLst/>
          </a:prstGeom>
          <a:ln w="28575">
            <a:solidFill>
              <a:srgbClr val="FF0000"/>
            </a:solidFill>
          </a:ln>
        </p:spPr>
        <p:txBody>
          <a:bodyPr rtlCol="0" anchor="ctr"/>
          <a:lstStyle/>
          <a:p>
            <a:pPr algn="ctr"/>
            <a:endParaRPr lang="en-US"/>
          </a:p>
        </p:txBody>
      </p:sp>
      <p:sp>
        <p:nvSpPr>
          <p:cNvPr id="2147" name="Oval 2146">
            <a:extLst>
              <a:ext uri="{FF2B5EF4-FFF2-40B4-BE49-F238E27FC236}">
                <a16:creationId xmlns:a16="http://schemas.microsoft.com/office/drawing/2014/main" id="{BDA3907F-732B-4F2A-B55E-D0A5CE125921}"/>
              </a:ext>
            </a:extLst>
          </p:cNvPr>
          <p:cNvSpPr>
            <a:spLocks noChangeAspect="1"/>
          </p:cNvSpPr>
          <p:nvPr/>
        </p:nvSpPr>
        <p:spPr>
          <a:xfrm>
            <a:off x="1554099" y="1879093"/>
            <a:ext cx="161925" cy="164592"/>
          </a:xfrm>
          <a:prstGeom prst="ellipse">
            <a:avLst/>
          </a:prstGeom>
          <a:ln w="28575">
            <a:solidFill>
              <a:srgbClr val="FF0000"/>
            </a:solidFill>
          </a:ln>
        </p:spPr>
        <p:txBody>
          <a:bodyPr rtlCol="0" anchor="ctr"/>
          <a:lstStyle/>
          <a:p>
            <a:pPr algn="ctr"/>
            <a:endParaRPr lang="en-US"/>
          </a:p>
        </p:txBody>
      </p:sp>
      <p:sp>
        <p:nvSpPr>
          <p:cNvPr id="2148" name="Oval 2147">
            <a:extLst>
              <a:ext uri="{FF2B5EF4-FFF2-40B4-BE49-F238E27FC236}">
                <a16:creationId xmlns:a16="http://schemas.microsoft.com/office/drawing/2014/main" id="{FE24C5DE-73E9-4145-B594-AC216D3285BA}"/>
              </a:ext>
            </a:extLst>
          </p:cNvPr>
          <p:cNvSpPr>
            <a:spLocks noChangeAspect="1"/>
          </p:cNvSpPr>
          <p:nvPr/>
        </p:nvSpPr>
        <p:spPr>
          <a:xfrm>
            <a:off x="1798447" y="1879093"/>
            <a:ext cx="161925" cy="164592"/>
          </a:xfrm>
          <a:prstGeom prst="ellipse">
            <a:avLst/>
          </a:prstGeom>
          <a:ln w="28575">
            <a:solidFill>
              <a:srgbClr val="FF0000"/>
            </a:solidFill>
          </a:ln>
        </p:spPr>
        <p:txBody>
          <a:bodyPr rtlCol="0" anchor="ctr"/>
          <a:lstStyle/>
          <a:p>
            <a:pPr algn="ctr"/>
            <a:endParaRPr lang="en-US"/>
          </a:p>
        </p:txBody>
      </p:sp>
      <p:sp>
        <p:nvSpPr>
          <p:cNvPr id="2149" name="Oval 2148">
            <a:extLst>
              <a:ext uri="{FF2B5EF4-FFF2-40B4-BE49-F238E27FC236}">
                <a16:creationId xmlns:a16="http://schemas.microsoft.com/office/drawing/2014/main" id="{41CDF392-1B05-4866-9CC2-CE199C310D33}"/>
              </a:ext>
            </a:extLst>
          </p:cNvPr>
          <p:cNvSpPr>
            <a:spLocks noChangeAspect="1"/>
          </p:cNvSpPr>
          <p:nvPr/>
        </p:nvSpPr>
        <p:spPr>
          <a:xfrm>
            <a:off x="2042795" y="1879093"/>
            <a:ext cx="161925" cy="164592"/>
          </a:xfrm>
          <a:prstGeom prst="ellipse">
            <a:avLst/>
          </a:prstGeom>
          <a:ln w="28575">
            <a:solidFill>
              <a:srgbClr val="FF0000"/>
            </a:solidFill>
          </a:ln>
        </p:spPr>
        <p:txBody>
          <a:bodyPr rtlCol="0" anchor="ctr"/>
          <a:lstStyle/>
          <a:p>
            <a:pPr algn="ctr"/>
            <a:endParaRPr lang="en-US"/>
          </a:p>
        </p:txBody>
      </p:sp>
      <p:sp>
        <p:nvSpPr>
          <p:cNvPr id="2150" name="Oval 2149">
            <a:extLst>
              <a:ext uri="{FF2B5EF4-FFF2-40B4-BE49-F238E27FC236}">
                <a16:creationId xmlns:a16="http://schemas.microsoft.com/office/drawing/2014/main" id="{DA6152D6-FDD6-419E-A138-9B1EE3494370}"/>
              </a:ext>
            </a:extLst>
          </p:cNvPr>
          <p:cNvSpPr>
            <a:spLocks noChangeAspect="1"/>
          </p:cNvSpPr>
          <p:nvPr/>
        </p:nvSpPr>
        <p:spPr>
          <a:xfrm>
            <a:off x="2287143" y="1879093"/>
            <a:ext cx="161925" cy="164592"/>
          </a:xfrm>
          <a:prstGeom prst="ellipse">
            <a:avLst/>
          </a:prstGeom>
          <a:ln w="28575">
            <a:solidFill>
              <a:srgbClr val="FF0000"/>
            </a:solidFill>
          </a:ln>
        </p:spPr>
        <p:txBody>
          <a:bodyPr rtlCol="0" anchor="ctr"/>
          <a:lstStyle/>
          <a:p>
            <a:pPr algn="ctr"/>
            <a:endParaRPr lang="en-US"/>
          </a:p>
        </p:txBody>
      </p:sp>
      <p:sp>
        <p:nvSpPr>
          <p:cNvPr id="2155" name="Oval 2154">
            <a:extLst>
              <a:ext uri="{FF2B5EF4-FFF2-40B4-BE49-F238E27FC236}">
                <a16:creationId xmlns:a16="http://schemas.microsoft.com/office/drawing/2014/main" id="{91DDAA60-C1B3-4118-B1CD-4B4965F13750}"/>
              </a:ext>
            </a:extLst>
          </p:cNvPr>
          <p:cNvSpPr>
            <a:spLocks noChangeAspect="1"/>
          </p:cNvSpPr>
          <p:nvPr/>
        </p:nvSpPr>
        <p:spPr>
          <a:xfrm>
            <a:off x="3508883" y="1879093"/>
            <a:ext cx="161925" cy="164592"/>
          </a:xfrm>
          <a:prstGeom prst="ellipse">
            <a:avLst/>
          </a:prstGeom>
          <a:ln w="28575">
            <a:solidFill>
              <a:srgbClr val="FF0000"/>
            </a:solidFill>
          </a:ln>
        </p:spPr>
        <p:txBody>
          <a:bodyPr rtlCol="0" anchor="ctr"/>
          <a:lstStyle/>
          <a:p>
            <a:pPr algn="ctr"/>
            <a:endParaRPr lang="en-US"/>
          </a:p>
        </p:txBody>
      </p:sp>
      <p:sp>
        <p:nvSpPr>
          <p:cNvPr id="2168" name="Oval 2167">
            <a:extLst>
              <a:ext uri="{FF2B5EF4-FFF2-40B4-BE49-F238E27FC236}">
                <a16:creationId xmlns:a16="http://schemas.microsoft.com/office/drawing/2014/main" id="{62CDD33D-625A-4D15-9278-408ECAE1B7F3}"/>
              </a:ext>
            </a:extLst>
          </p:cNvPr>
          <p:cNvSpPr>
            <a:spLocks noChangeAspect="1"/>
          </p:cNvSpPr>
          <p:nvPr/>
        </p:nvSpPr>
        <p:spPr>
          <a:xfrm>
            <a:off x="3753231" y="1879093"/>
            <a:ext cx="161925" cy="164592"/>
          </a:xfrm>
          <a:prstGeom prst="ellipse">
            <a:avLst/>
          </a:prstGeom>
          <a:ln w="28575">
            <a:solidFill>
              <a:srgbClr val="FF0000"/>
            </a:solidFill>
          </a:ln>
        </p:spPr>
        <p:txBody>
          <a:bodyPr rtlCol="0" anchor="ctr"/>
          <a:lstStyle/>
          <a:p>
            <a:pPr algn="ctr"/>
            <a:endParaRPr lang="en-US"/>
          </a:p>
        </p:txBody>
      </p:sp>
      <p:sp>
        <p:nvSpPr>
          <p:cNvPr id="2169" name="Oval 2168">
            <a:extLst>
              <a:ext uri="{FF2B5EF4-FFF2-40B4-BE49-F238E27FC236}">
                <a16:creationId xmlns:a16="http://schemas.microsoft.com/office/drawing/2014/main" id="{ADC8A449-52FF-4889-B31F-15DB2DF59CAE}"/>
              </a:ext>
            </a:extLst>
          </p:cNvPr>
          <p:cNvSpPr>
            <a:spLocks noChangeAspect="1"/>
          </p:cNvSpPr>
          <p:nvPr/>
        </p:nvSpPr>
        <p:spPr>
          <a:xfrm>
            <a:off x="3997579" y="1879093"/>
            <a:ext cx="161925" cy="164592"/>
          </a:xfrm>
          <a:prstGeom prst="ellipse">
            <a:avLst/>
          </a:prstGeom>
          <a:ln w="28575">
            <a:solidFill>
              <a:srgbClr val="FF0000"/>
            </a:solidFill>
          </a:ln>
        </p:spPr>
        <p:txBody>
          <a:bodyPr rtlCol="0" anchor="ctr"/>
          <a:lstStyle/>
          <a:p>
            <a:pPr algn="ctr"/>
            <a:endParaRPr lang="en-US"/>
          </a:p>
        </p:txBody>
      </p:sp>
      <p:sp>
        <p:nvSpPr>
          <p:cNvPr id="2175" name="Oval 2174">
            <a:extLst>
              <a:ext uri="{FF2B5EF4-FFF2-40B4-BE49-F238E27FC236}">
                <a16:creationId xmlns:a16="http://schemas.microsoft.com/office/drawing/2014/main" id="{D8B07C0F-C70D-4782-9616-F8367A27CDD4}"/>
              </a:ext>
            </a:extLst>
          </p:cNvPr>
          <p:cNvSpPr>
            <a:spLocks noChangeAspect="1"/>
          </p:cNvSpPr>
          <p:nvPr/>
        </p:nvSpPr>
        <p:spPr>
          <a:xfrm>
            <a:off x="5463667" y="1879093"/>
            <a:ext cx="161925" cy="164592"/>
          </a:xfrm>
          <a:prstGeom prst="ellipse">
            <a:avLst/>
          </a:prstGeom>
          <a:ln w="28575">
            <a:solidFill>
              <a:srgbClr val="FF0000"/>
            </a:solidFill>
          </a:ln>
        </p:spPr>
        <p:txBody>
          <a:bodyPr rtlCol="0" anchor="ctr"/>
          <a:lstStyle/>
          <a:p>
            <a:pPr algn="ctr"/>
            <a:endParaRPr lang="en-US"/>
          </a:p>
        </p:txBody>
      </p:sp>
      <p:sp>
        <p:nvSpPr>
          <p:cNvPr id="2194" name="Oval 2193">
            <a:extLst>
              <a:ext uri="{FF2B5EF4-FFF2-40B4-BE49-F238E27FC236}">
                <a16:creationId xmlns:a16="http://schemas.microsoft.com/office/drawing/2014/main" id="{99EE1AA5-4C62-4B0F-9B1A-7B165F85093D}"/>
              </a:ext>
            </a:extLst>
          </p:cNvPr>
          <p:cNvSpPr>
            <a:spLocks noChangeAspect="1"/>
          </p:cNvSpPr>
          <p:nvPr/>
        </p:nvSpPr>
        <p:spPr>
          <a:xfrm>
            <a:off x="4974971" y="1879093"/>
            <a:ext cx="161925" cy="164592"/>
          </a:xfrm>
          <a:prstGeom prst="ellipse">
            <a:avLst/>
          </a:prstGeom>
          <a:ln w="28575">
            <a:solidFill>
              <a:srgbClr val="FF0000"/>
            </a:solidFill>
          </a:ln>
        </p:spPr>
        <p:txBody>
          <a:bodyPr rtlCol="0" anchor="ctr"/>
          <a:lstStyle/>
          <a:p>
            <a:pPr algn="ctr"/>
            <a:endParaRPr lang="en-US"/>
          </a:p>
        </p:txBody>
      </p:sp>
      <p:sp>
        <p:nvSpPr>
          <p:cNvPr id="2195" name="Oval 2194">
            <a:extLst>
              <a:ext uri="{FF2B5EF4-FFF2-40B4-BE49-F238E27FC236}">
                <a16:creationId xmlns:a16="http://schemas.microsoft.com/office/drawing/2014/main" id="{9785072F-525B-4E19-BA72-9FE701202B6B}"/>
              </a:ext>
            </a:extLst>
          </p:cNvPr>
          <p:cNvSpPr>
            <a:spLocks noChangeAspect="1"/>
          </p:cNvSpPr>
          <p:nvPr/>
        </p:nvSpPr>
        <p:spPr>
          <a:xfrm>
            <a:off x="5219319" y="1879093"/>
            <a:ext cx="161925" cy="164592"/>
          </a:xfrm>
          <a:prstGeom prst="ellipse">
            <a:avLst/>
          </a:prstGeom>
          <a:ln w="28575">
            <a:solidFill>
              <a:srgbClr val="FF0000"/>
            </a:solidFill>
          </a:ln>
        </p:spPr>
        <p:txBody>
          <a:bodyPr rtlCol="0" anchor="ctr"/>
          <a:lstStyle/>
          <a:p>
            <a:pPr algn="ctr"/>
            <a:endParaRPr lang="en-US"/>
          </a:p>
        </p:txBody>
      </p:sp>
      <p:sp>
        <p:nvSpPr>
          <p:cNvPr id="2214" name="Oval 2213">
            <a:extLst>
              <a:ext uri="{FF2B5EF4-FFF2-40B4-BE49-F238E27FC236}">
                <a16:creationId xmlns:a16="http://schemas.microsoft.com/office/drawing/2014/main" id="{85646688-1506-4D8E-9ABA-F6E6CB7202F9}"/>
              </a:ext>
            </a:extLst>
          </p:cNvPr>
          <p:cNvSpPr>
            <a:spLocks noChangeAspect="1"/>
          </p:cNvSpPr>
          <p:nvPr/>
        </p:nvSpPr>
        <p:spPr>
          <a:xfrm>
            <a:off x="6685407" y="1879093"/>
            <a:ext cx="161925" cy="164592"/>
          </a:xfrm>
          <a:prstGeom prst="ellipse">
            <a:avLst/>
          </a:prstGeom>
          <a:ln w="28575">
            <a:solidFill>
              <a:srgbClr val="FF0000"/>
            </a:solidFill>
          </a:ln>
        </p:spPr>
        <p:txBody>
          <a:bodyPr rtlCol="0" anchor="ctr"/>
          <a:lstStyle/>
          <a:p>
            <a:pPr algn="ctr"/>
            <a:endParaRPr lang="en-US"/>
          </a:p>
        </p:txBody>
      </p:sp>
      <p:sp>
        <p:nvSpPr>
          <p:cNvPr id="2215" name="Oval 2214">
            <a:extLst>
              <a:ext uri="{FF2B5EF4-FFF2-40B4-BE49-F238E27FC236}">
                <a16:creationId xmlns:a16="http://schemas.microsoft.com/office/drawing/2014/main" id="{F48E5935-1C42-43FD-B068-39C5DE0BDDD3}"/>
              </a:ext>
            </a:extLst>
          </p:cNvPr>
          <p:cNvSpPr>
            <a:spLocks noChangeAspect="1"/>
          </p:cNvSpPr>
          <p:nvPr/>
        </p:nvSpPr>
        <p:spPr>
          <a:xfrm>
            <a:off x="6929755" y="1879093"/>
            <a:ext cx="161925" cy="164592"/>
          </a:xfrm>
          <a:prstGeom prst="ellipse">
            <a:avLst/>
          </a:prstGeom>
          <a:ln w="28575">
            <a:solidFill>
              <a:srgbClr val="FF0000"/>
            </a:solidFill>
          </a:ln>
        </p:spPr>
        <p:txBody>
          <a:bodyPr rtlCol="0" anchor="ctr"/>
          <a:lstStyle/>
          <a:p>
            <a:pPr algn="ctr"/>
            <a:endParaRPr lang="en-US"/>
          </a:p>
        </p:txBody>
      </p:sp>
      <p:sp>
        <p:nvSpPr>
          <p:cNvPr id="2218" name="Oval 2217">
            <a:extLst>
              <a:ext uri="{FF2B5EF4-FFF2-40B4-BE49-F238E27FC236}">
                <a16:creationId xmlns:a16="http://schemas.microsoft.com/office/drawing/2014/main" id="{8276ACF0-4DD5-4BFD-89C5-840AB02D2EFC}"/>
              </a:ext>
            </a:extLst>
          </p:cNvPr>
          <p:cNvSpPr>
            <a:spLocks noChangeAspect="1"/>
          </p:cNvSpPr>
          <p:nvPr/>
        </p:nvSpPr>
        <p:spPr>
          <a:xfrm>
            <a:off x="1554099" y="2121759"/>
            <a:ext cx="161925" cy="164592"/>
          </a:xfrm>
          <a:prstGeom prst="ellipse">
            <a:avLst/>
          </a:prstGeom>
          <a:ln w="28575">
            <a:solidFill>
              <a:srgbClr val="FF0000"/>
            </a:solidFill>
          </a:ln>
        </p:spPr>
        <p:txBody>
          <a:bodyPr rtlCol="0" anchor="ctr"/>
          <a:lstStyle/>
          <a:p>
            <a:pPr algn="ctr"/>
            <a:endParaRPr lang="en-US"/>
          </a:p>
        </p:txBody>
      </p:sp>
      <p:sp>
        <p:nvSpPr>
          <p:cNvPr id="2219" name="Oval 2218">
            <a:extLst>
              <a:ext uri="{FF2B5EF4-FFF2-40B4-BE49-F238E27FC236}">
                <a16:creationId xmlns:a16="http://schemas.microsoft.com/office/drawing/2014/main" id="{54DA8C02-4499-47D4-8835-180921A1E392}"/>
              </a:ext>
            </a:extLst>
          </p:cNvPr>
          <p:cNvSpPr>
            <a:spLocks noChangeAspect="1"/>
          </p:cNvSpPr>
          <p:nvPr/>
        </p:nvSpPr>
        <p:spPr>
          <a:xfrm>
            <a:off x="1798447" y="2121759"/>
            <a:ext cx="161925" cy="164592"/>
          </a:xfrm>
          <a:prstGeom prst="ellipse">
            <a:avLst/>
          </a:prstGeom>
          <a:ln w="28575">
            <a:solidFill>
              <a:srgbClr val="FF0000"/>
            </a:solidFill>
          </a:ln>
        </p:spPr>
        <p:txBody>
          <a:bodyPr rtlCol="0" anchor="ctr"/>
          <a:lstStyle/>
          <a:p>
            <a:pPr algn="ctr"/>
            <a:endParaRPr lang="en-US"/>
          </a:p>
        </p:txBody>
      </p:sp>
      <p:sp>
        <p:nvSpPr>
          <p:cNvPr id="2220" name="Oval 2219">
            <a:extLst>
              <a:ext uri="{FF2B5EF4-FFF2-40B4-BE49-F238E27FC236}">
                <a16:creationId xmlns:a16="http://schemas.microsoft.com/office/drawing/2014/main" id="{C3DD9D0F-87D1-4E0B-8BC2-A4AEF0FDE02E}"/>
              </a:ext>
            </a:extLst>
          </p:cNvPr>
          <p:cNvSpPr>
            <a:spLocks noChangeAspect="1"/>
          </p:cNvSpPr>
          <p:nvPr/>
        </p:nvSpPr>
        <p:spPr>
          <a:xfrm>
            <a:off x="2042795" y="2121759"/>
            <a:ext cx="161925" cy="164592"/>
          </a:xfrm>
          <a:prstGeom prst="ellipse">
            <a:avLst/>
          </a:prstGeom>
          <a:ln w="28575">
            <a:solidFill>
              <a:srgbClr val="FF0000"/>
            </a:solidFill>
          </a:ln>
        </p:spPr>
        <p:txBody>
          <a:bodyPr rtlCol="0" anchor="ctr"/>
          <a:lstStyle/>
          <a:p>
            <a:pPr algn="ctr"/>
            <a:endParaRPr lang="en-US"/>
          </a:p>
        </p:txBody>
      </p:sp>
      <p:sp>
        <p:nvSpPr>
          <p:cNvPr id="2222" name="Oval 2221">
            <a:extLst>
              <a:ext uri="{FF2B5EF4-FFF2-40B4-BE49-F238E27FC236}">
                <a16:creationId xmlns:a16="http://schemas.microsoft.com/office/drawing/2014/main" id="{0717869A-588A-4EFB-9957-51E0B8CD7E8B}"/>
              </a:ext>
            </a:extLst>
          </p:cNvPr>
          <p:cNvSpPr>
            <a:spLocks noChangeAspect="1"/>
          </p:cNvSpPr>
          <p:nvPr/>
        </p:nvSpPr>
        <p:spPr>
          <a:xfrm>
            <a:off x="2531491" y="2121759"/>
            <a:ext cx="161925" cy="164592"/>
          </a:xfrm>
          <a:prstGeom prst="ellipse">
            <a:avLst/>
          </a:prstGeom>
          <a:ln w="28575">
            <a:solidFill>
              <a:srgbClr val="FF0000"/>
            </a:solidFill>
          </a:ln>
        </p:spPr>
        <p:txBody>
          <a:bodyPr rtlCol="0" anchor="ctr"/>
          <a:lstStyle/>
          <a:p>
            <a:pPr algn="ctr"/>
            <a:endParaRPr lang="en-US"/>
          </a:p>
        </p:txBody>
      </p:sp>
      <p:sp>
        <p:nvSpPr>
          <p:cNvPr id="2225" name="Oval 2224">
            <a:extLst>
              <a:ext uri="{FF2B5EF4-FFF2-40B4-BE49-F238E27FC236}">
                <a16:creationId xmlns:a16="http://schemas.microsoft.com/office/drawing/2014/main" id="{5EC2E586-6542-424D-966F-7FDE9FF855FC}"/>
              </a:ext>
            </a:extLst>
          </p:cNvPr>
          <p:cNvSpPr>
            <a:spLocks noChangeAspect="1"/>
          </p:cNvSpPr>
          <p:nvPr/>
        </p:nvSpPr>
        <p:spPr>
          <a:xfrm>
            <a:off x="1309751" y="2121759"/>
            <a:ext cx="161925" cy="164592"/>
          </a:xfrm>
          <a:prstGeom prst="ellipse">
            <a:avLst/>
          </a:prstGeom>
          <a:ln w="28575">
            <a:solidFill>
              <a:srgbClr val="FF0000"/>
            </a:solidFill>
          </a:ln>
        </p:spPr>
        <p:txBody>
          <a:bodyPr rtlCol="0" anchor="ctr"/>
          <a:lstStyle/>
          <a:p>
            <a:pPr algn="ctr"/>
            <a:endParaRPr lang="en-US"/>
          </a:p>
        </p:txBody>
      </p:sp>
      <p:sp>
        <p:nvSpPr>
          <p:cNvPr id="2227" name="Oval 2226">
            <a:extLst>
              <a:ext uri="{FF2B5EF4-FFF2-40B4-BE49-F238E27FC236}">
                <a16:creationId xmlns:a16="http://schemas.microsoft.com/office/drawing/2014/main" id="{CCC67627-E64A-49B9-BAC9-BCC8A5FBB6A7}"/>
              </a:ext>
            </a:extLst>
          </p:cNvPr>
          <p:cNvSpPr>
            <a:spLocks noChangeAspect="1"/>
          </p:cNvSpPr>
          <p:nvPr/>
        </p:nvSpPr>
        <p:spPr>
          <a:xfrm>
            <a:off x="3753231" y="2121759"/>
            <a:ext cx="161925" cy="164592"/>
          </a:xfrm>
          <a:prstGeom prst="ellipse">
            <a:avLst/>
          </a:prstGeom>
          <a:ln w="28575">
            <a:solidFill>
              <a:srgbClr val="FF0000"/>
            </a:solidFill>
          </a:ln>
        </p:spPr>
        <p:txBody>
          <a:bodyPr rtlCol="0" anchor="ctr"/>
          <a:lstStyle/>
          <a:p>
            <a:pPr algn="ctr"/>
            <a:endParaRPr lang="en-US"/>
          </a:p>
        </p:txBody>
      </p:sp>
      <p:sp>
        <p:nvSpPr>
          <p:cNvPr id="2228" name="Oval 2227">
            <a:extLst>
              <a:ext uri="{FF2B5EF4-FFF2-40B4-BE49-F238E27FC236}">
                <a16:creationId xmlns:a16="http://schemas.microsoft.com/office/drawing/2014/main" id="{F3B6EC07-8D3D-4C1B-BB4D-D708B8F9E40A}"/>
              </a:ext>
            </a:extLst>
          </p:cNvPr>
          <p:cNvSpPr>
            <a:spLocks noChangeAspect="1"/>
          </p:cNvSpPr>
          <p:nvPr/>
        </p:nvSpPr>
        <p:spPr>
          <a:xfrm>
            <a:off x="3997579" y="2121759"/>
            <a:ext cx="161925" cy="164592"/>
          </a:xfrm>
          <a:prstGeom prst="ellipse">
            <a:avLst/>
          </a:prstGeom>
          <a:ln w="28575">
            <a:solidFill>
              <a:srgbClr val="FF0000"/>
            </a:solidFill>
          </a:ln>
        </p:spPr>
        <p:txBody>
          <a:bodyPr rtlCol="0" anchor="ctr"/>
          <a:lstStyle/>
          <a:p>
            <a:pPr algn="ctr"/>
            <a:endParaRPr lang="en-US"/>
          </a:p>
        </p:txBody>
      </p:sp>
      <p:sp>
        <p:nvSpPr>
          <p:cNvPr id="2230" name="Oval 2229">
            <a:extLst>
              <a:ext uri="{FF2B5EF4-FFF2-40B4-BE49-F238E27FC236}">
                <a16:creationId xmlns:a16="http://schemas.microsoft.com/office/drawing/2014/main" id="{C98A230C-4233-4D34-81A9-228DADEFB1B9}"/>
              </a:ext>
            </a:extLst>
          </p:cNvPr>
          <p:cNvSpPr>
            <a:spLocks noChangeAspect="1"/>
          </p:cNvSpPr>
          <p:nvPr/>
        </p:nvSpPr>
        <p:spPr>
          <a:xfrm>
            <a:off x="4486275" y="2121759"/>
            <a:ext cx="161925" cy="164592"/>
          </a:xfrm>
          <a:prstGeom prst="ellipse">
            <a:avLst/>
          </a:prstGeom>
          <a:ln w="28575">
            <a:solidFill>
              <a:srgbClr val="FF0000"/>
            </a:solidFill>
          </a:ln>
        </p:spPr>
        <p:txBody>
          <a:bodyPr rtlCol="0" anchor="ctr"/>
          <a:lstStyle/>
          <a:p>
            <a:pPr algn="ctr"/>
            <a:endParaRPr lang="en-US"/>
          </a:p>
        </p:txBody>
      </p:sp>
      <p:sp>
        <p:nvSpPr>
          <p:cNvPr id="2231" name="Oval 2230">
            <a:extLst>
              <a:ext uri="{FF2B5EF4-FFF2-40B4-BE49-F238E27FC236}">
                <a16:creationId xmlns:a16="http://schemas.microsoft.com/office/drawing/2014/main" id="{C12B60BF-201D-4F48-BD57-CE581578DA0D}"/>
              </a:ext>
            </a:extLst>
          </p:cNvPr>
          <p:cNvSpPr>
            <a:spLocks noChangeAspect="1"/>
          </p:cNvSpPr>
          <p:nvPr/>
        </p:nvSpPr>
        <p:spPr>
          <a:xfrm>
            <a:off x="2775839" y="2121759"/>
            <a:ext cx="161925" cy="164592"/>
          </a:xfrm>
          <a:prstGeom prst="ellipse">
            <a:avLst/>
          </a:prstGeom>
          <a:ln w="28575">
            <a:solidFill>
              <a:srgbClr val="FF0000"/>
            </a:solidFill>
          </a:ln>
        </p:spPr>
        <p:txBody>
          <a:bodyPr rtlCol="0" anchor="ctr"/>
          <a:lstStyle/>
          <a:p>
            <a:pPr algn="ctr"/>
            <a:endParaRPr lang="en-US"/>
          </a:p>
        </p:txBody>
      </p:sp>
      <p:sp>
        <p:nvSpPr>
          <p:cNvPr id="2232" name="Oval 2231">
            <a:extLst>
              <a:ext uri="{FF2B5EF4-FFF2-40B4-BE49-F238E27FC236}">
                <a16:creationId xmlns:a16="http://schemas.microsoft.com/office/drawing/2014/main" id="{ACF619D2-0FF3-4133-BF4C-90403235356B}"/>
              </a:ext>
            </a:extLst>
          </p:cNvPr>
          <p:cNvSpPr>
            <a:spLocks noChangeAspect="1"/>
          </p:cNvSpPr>
          <p:nvPr/>
        </p:nvSpPr>
        <p:spPr>
          <a:xfrm>
            <a:off x="3020187" y="2121759"/>
            <a:ext cx="161925" cy="164592"/>
          </a:xfrm>
          <a:prstGeom prst="ellipse">
            <a:avLst/>
          </a:prstGeom>
          <a:ln w="28575">
            <a:solidFill>
              <a:srgbClr val="FF0000"/>
            </a:solidFill>
          </a:ln>
        </p:spPr>
        <p:txBody>
          <a:bodyPr rtlCol="0" anchor="ctr"/>
          <a:lstStyle/>
          <a:p>
            <a:pPr algn="ctr"/>
            <a:endParaRPr lang="en-US"/>
          </a:p>
        </p:txBody>
      </p:sp>
      <p:sp>
        <p:nvSpPr>
          <p:cNvPr id="2233" name="Oval 2232">
            <a:extLst>
              <a:ext uri="{FF2B5EF4-FFF2-40B4-BE49-F238E27FC236}">
                <a16:creationId xmlns:a16="http://schemas.microsoft.com/office/drawing/2014/main" id="{FF9E6EE6-4D69-425D-B2E2-6948409D77B3}"/>
              </a:ext>
            </a:extLst>
          </p:cNvPr>
          <p:cNvSpPr>
            <a:spLocks noChangeAspect="1"/>
          </p:cNvSpPr>
          <p:nvPr/>
        </p:nvSpPr>
        <p:spPr>
          <a:xfrm>
            <a:off x="3264535" y="2121759"/>
            <a:ext cx="161925" cy="164592"/>
          </a:xfrm>
          <a:prstGeom prst="ellipse">
            <a:avLst/>
          </a:prstGeom>
          <a:ln w="28575">
            <a:solidFill>
              <a:srgbClr val="FF0000"/>
            </a:solidFill>
          </a:ln>
        </p:spPr>
        <p:txBody>
          <a:bodyPr rtlCol="0" anchor="ctr"/>
          <a:lstStyle/>
          <a:p>
            <a:pPr algn="ctr"/>
            <a:endParaRPr lang="en-US"/>
          </a:p>
        </p:txBody>
      </p:sp>
      <p:sp>
        <p:nvSpPr>
          <p:cNvPr id="2235" name="Oval 2234">
            <a:extLst>
              <a:ext uri="{FF2B5EF4-FFF2-40B4-BE49-F238E27FC236}">
                <a16:creationId xmlns:a16="http://schemas.microsoft.com/office/drawing/2014/main" id="{18503033-4939-4E78-8BCA-A1D1D2BA92D3}"/>
              </a:ext>
            </a:extLst>
          </p:cNvPr>
          <p:cNvSpPr>
            <a:spLocks noChangeAspect="1"/>
          </p:cNvSpPr>
          <p:nvPr/>
        </p:nvSpPr>
        <p:spPr>
          <a:xfrm>
            <a:off x="5708015" y="2121759"/>
            <a:ext cx="161925" cy="164592"/>
          </a:xfrm>
          <a:prstGeom prst="ellipse">
            <a:avLst/>
          </a:prstGeom>
          <a:ln w="28575">
            <a:solidFill>
              <a:srgbClr val="FF0000"/>
            </a:solidFill>
          </a:ln>
        </p:spPr>
        <p:txBody>
          <a:bodyPr rtlCol="0" anchor="ctr"/>
          <a:lstStyle/>
          <a:p>
            <a:pPr algn="ctr"/>
            <a:endParaRPr lang="en-US"/>
          </a:p>
        </p:txBody>
      </p:sp>
      <p:sp>
        <p:nvSpPr>
          <p:cNvPr id="2236" name="Oval 2235">
            <a:extLst>
              <a:ext uri="{FF2B5EF4-FFF2-40B4-BE49-F238E27FC236}">
                <a16:creationId xmlns:a16="http://schemas.microsoft.com/office/drawing/2014/main" id="{064A2227-A5EC-4083-8E90-9D891DD4D236}"/>
              </a:ext>
            </a:extLst>
          </p:cNvPr>
          <p:cNvSpPr>
            <a:spLocks noChangeAspect="1"/>
          </p:cNvSpPr>
          <p:nvPr/>
        </p:nvSpPr>
        <p:spPr>
          <a:xfrm>
            <a:off x="5952363" y="2121759"/>
            <a:ext cx="161925" cy="164592"/>
          </a:xfrm>
          <a:prstGeom prst="ellipse">
            <a:avLst/>
          </a:prstGeom>
          <a:ln w="28575">
            <a:solidFill>
              <a:srgbClr val="FF0000"/>
            </a:solidFill>
          </a:ln>
        </p:spPr>
        <p:txBody>
          <a:bodyPr rtlCol="0" anchor="ctr"/>
          <a:lstStyle/>
          <a:p>
            <a:pPr algn="ctr"/>
            <a:endParaRPr lang="en-US"/>
          </a:p>
        </p:txBody>
      </p:sp>
      <p:sp>
        <p:nvSpPr>
          <p:cNvPr id="2237" name="Oval 2236">
            <a:extLst>
              <a:ext uri="{FF2B5EF4-FFF2-40B4-BE49-F238E27FC236}">
                <a16:creationId xmlns:a16="http://schemas.microsoft.com/office/drawing/2014/main" id="{8B93C579-BDBB-4817-B7A5-ECD75C11E482}"/>
              </a:ext>
            </a:extLst>
          </p:cNvPr>
          <p:cNvSpPr>
            <a:spLocks noChangeAspect="1"/>
          </p:cNvSpPr>
          <p:nvPr/>
        </p:nvSpPr>
        <p:spPr>
          <a:xfrm>
            <a:off x="6196711" y="2121759"/>
            <a:ext cx="161925" cy="164592"/>
          </a:xfrm>
          <a:prstGeom prst="ellipse">
            <a:avLst/>
          </a:prstGeom>
          <a:ln w="28575">
            <a:solidFill>
              <a:srgbClr val="FF0000"/>
            </a:solidFill>
          </a:ln>
        </p:spPr>
        <p:txBody>
          <a:bodyPr rtlCol="0" anchor="ctr"/>
          <a:lstStyle/>
          <a:p>
            <a:pPr algn="ctr"/>
            <a:endParaRPr lang="en-US"/>
          </a:p>
        </p:txBody>
      </p:sp>
      <p:sp>
        <p:nvSpPr>
          <p:cNvPr id="2240" name="Oval 2239">
            <a:extLst>
              <a:ext uri="{FF2B5EF4-FFF2-40B4-BE49-F238E27FC236}">
                <a16:creationId xmlns:a16="http://schemas.microsoft.com/office/drawing/2014/main" id="{86AFE3BC-FB6C-4D0D-89BC-F4556122A1C0}"/>
              </a:ext>
            </a:extLst>
          </p:cNvPr>
          <p:cNvSpPr>
            <a:spLocks noChangeAspect="1"/>
          </p:cNvSpPr>
          <p:nvPr/>
        </p:nvSpPr>
        <p:spPr>
          <a:xfrm>
            <a:off x="6441059" y="2121759"/>
            <a:ext cx="161925" cy="164592"/>
          </a:xfrm>
          <a:prstGeom prst="ellipse">
            <a:avLst/>
          </a:prstGeom>
          <a:ln w="28575">
            <a:solidFill>
              <a:srgbClr val="FF0000"/>
            </a:solidFill>
          </a:ln>
        </p:spPr>
        <p:txBody>
          <a:bodyPr rtlCol="0" anchor="ctr"/>
          <a:lstStyle/>
          <a:p>
            <a:pPr algn="ctr"/>
            <a:endParaRPr lang="en-US"/>
          </a:p>
        </p:txBody>
      </p:sp>
      <p:sp>
        <p:nvSpPr>
          <p:cNvPr id="2242" name="Oval 2241">
            <a:extLst>
              <a:ext uri="{FF2B5EF4-FFF2-40B4-BE49-F238E27FC236}">
                <a16:creationId xmlns:a16="http://schemas.microsoft.com/office/drawing/2014/main" id="{0D2EB193-5ADF-44CA-B46F-067578206165}"/>
              </a:ext>
            </a:extLst>
          </p:cNvPr>
          <p:cNvSpPr>
            <a:spLocks noChangeAspect="1"/>
          </p:cNvSpPr>
          <p:nvPr/>
        </p:nvSpPr>
        <p:spPr>
          <a:xfrm>
            <a:off x="4974971" y="2121759"/>
            <a:ext cx="161925" cy="164592"/>
          </a:xfrm>
          <a:prstGeom prst="ellipse">
            <a:avLst/>
          </a:prstGeom>
          <a:ln w="28575">
            <a:solidFill>
              <a:srgbClr val="FF0000"/>
            </a:solidFill>
          </a:ln>
        </p:spPr>
        <p:txBody>
          <a:bodyPr rtlCol="0" anchor="ctr"/>
          <a:lstStyle/>
          <a:p>
            <a:pPr algn="ctr"/>
            <a:endParaRPr lang="en-US"/>
          </a:p>
        </p:txBody>
      </p:sp>
      <p:sp>
        <p:nvSpPr>
          <p:cNvPr id="2243" name="Oval 2242">
            <a:extLst>
              <a:ext uri="{FF2B5EF4-FFF2-40B4-BE49-F238E27FC236}">
                <a16:creationId xmlns:a16="http://schemas.microsoft.com/office/drawing/2014/main" id="{0F994583-E14B-41B8-B72B-F92A4E4ECA51}"/>
              </a:ext>
            </a:extLst>
          </p:cNvPr>
          <p:cNvSpPr>
            <a:spLocks noChangeAspect="1"/>
          </p:cNvSpPr>
          <p:nvPr/>
        </p:nvSpPr>
        <p:spPr>
          <a:xfrm>
            <a:off x="5219319" y="2121759"/>
            <a:ext cx="161925" cy="164592"/>
          </a:xfrm>
          <a:prstGeom prst="ellipse">
            <a:avLst/>
          </a:prstGeom>
          <a:ln w="28575">
            <a:solidFill>
              <a:srgbClr val="FF0000"/>
            </a:solidFill>
          </a:ln>
        </p:spPr>
        <p:txBody>
          <a:bodyPr rtlCol="0" anchor="ctr"/>
          <a:lstStyle/>
          <a:p>
            <a:pPr algn="ctr"/>
            <a:endParaRPr lang="en-US"/>
          </a:p>
        </p:txBody>
      </p:sp>
      <p:sp>
        <p:nvSpPr>
          <p:cNvPr id="2249" name="Oval 2248">
            <a:extLst>
              <a:ext uri="{FF2B5EF4-FFF2-40B4-BE49-F238E27FC236}">
                <a16:creationId xmlns:a16="http://schemas.microsoft.com/office/drawing/2014/main" id="{06258841-8319-4390-B8E2-BE0FDE335547}"/>
              </a:ext>
            </a:extLst>
          </p:cNvPr>
          <p:cNvSpPr>
            <a:spLocks noChangeAspect="1"/>
          </p:cNvSpPr>
          <p:nvPr/>
        </p:nvSpPr>
        <p:spPr>
          <a:xfrm>
            <a:off x="6929755" y="2121759"/>
            <a:ext cx="161925" cy="164592"/>
          </a:xfrm>
          <a:prstGeom prst="ellipse">
            <a:avLst/>
          </a:prstGeom>
          <a:ln w="28575">
            <a:solidFill>
              <a:srgbClr val="FF0000"/>
            </a:solidFill>
          </a:ln>
        </p:spPr>
        <p:txBody>
          <a:bodyPr rtlCol="0" anchor="ctr"/>
          <a:lstStyle/>
          <a:p>
            <a:pPr algn="ctr"/>
            <a:endParaRPr lang="en-US"/>
          </a:p>
        </p:txBody>
      </p:sp>
      <p:sp>
        <p:nvSpPr>
          <p:cNvPr id="2252" name="Oval 2251">
            <a:extLst>
              <a:ext uri="{FF2B5EF4-FFF2-40B4-BE49-F238E27FC236}">
                <a16:creationId xmlns:a16="http://schemas.microsoft.com/office/drawing/2014/main" id="{4D89BCAA-A448-4D26-8005-6A7E0E35B7D6}"/>
              </a:ext>
            </a:extLst>
          </p:cNvPr>
          <p:cNvSpPr>
            <a:spLocks noChangeAspect="1"/>
          </p:cNvSpPr>
          <p:nvPr/>
        </p:nvSpPr>
        <p:spPr>
          <a:xfrm>
            <a:off x="1554099" y="2364425"/>
            <a:ext cx="161925" cy="164592"/>
          </a:xfrm>
          <a:prstGeom prst="ellipse">
            <a:avLst/>
          </a:prstGeom>
          <a:ln w="28575">
            <a:solidFill>
              <a:srgbClr val="FF0000"/>
            </a:solidFill>
          </a:ln>
        </p:spPr>
        <p:txBody>
          <a:bodyPr rtlCol="0" anchor="ctr"/>
          <a:lstStyle/>
          <a:p>
            <a:pPr algn="ctr"/>
            <a:endParaRPr lang="en-US"/>
          </a:p>
        </p:txBody>
      </p:sp>
      <p:sp>
        <p:nvSpPr>
          <p:cNvPr id="2253" name="Oval 2252">
            <a:extLst>
              <a:ext uri="{FF2B5EF4-FFF2-40B4-BE49-F238E27FC236}">
                <a16:creationId xmlns:a16="http://schemas.microsoft.com/office/drawing/2014/main" id="{FD09823B-FDBF-4AB8-9351-57F893C9882F}"/>
              </a:ext>
            </a:extLst>
          </p:cNvPr>
          <p:cNvSpPr>
            <a:spLocks noChangeAspect="1"/>
          </p:cNvSpPr>
          <p:nvPr/>
        </p:nvSpPr>
        <p:spPr>
          <a:xfrm>
            <a:off x="1798447" y="2364425"/>
            <a:ext cx="161925" cy="164592"/>
          </a:xfrm>
          <a:prstGeom prst="ellipse">
            <a:avLst/>
          </a:prstGeom>
          <a:ln w="28575">
            <a:solidFill>
              <a:srgbClr val="FF0000"/>
            </a:solidFill>
          </a:ln>
        </p:spPr>
        <p:txBody>
          <a:bodyPr rtlCol="0" anchor="ctr"/>
          <a:lstStyle/>
          <a:p>
            <a:pPr algn="ctr"/>
            <a:endParaRPr lang="en-US"/>
          </a:p>
        </p:txBody>
      </p:sp>
      <p:sp>
        <p:nvSpPr>
          <p:cNvPr id="2254" name="Oval 2253">
            <a:extLst>
              <a:ext uri="{FF2B5EF4-FFF2-40B4-BE49-F238E27FC236}">
                <a16:creationId xmlns:a16="http://schemas.microsoft.com/office/drawing/2014/main" id="{4ECD7340-D250-4174-AC50-847DF9BFA6F9}"/>
              </a:ext>
            </a:extLst>
          </p:cNvPr>
          <p:cNvSpPr>
            <a:spLocks noChangeAspect="1"/>
          </p:cNvSpPr>
          <p:nvPr/>
        </p:nvSpPr>
        <p:spPr>
          <a:xfrm>
            <a:off x="2042795" y="2364425"/>
            <a:ext cx="161925" cy="164592"/>
          </a:xfrm>
          <a:prstGeom prst="ellipse">
            <a:avLst/>
          </a:prstGeom>
          <a:ln w="28575">
            <a:solidFill>
              <a:srgbClr val="FF0000"/>
            </a:solidFill>
          </a:ln>
        </p:spPr>
        <p:txBody>
          <a:bodyPr rtlCol="0" anchor="ctr"/>
          <a:lstStyle/>
          <a:p>
            <a:pPr algn="ctr"/>
            <a:endParaRPr lang="en-US"/>
          </a:p>
        </p:txBody>
      </p:sp>
      <p:sp>
        <p:nvSpPr>
          <p:cNvPr id="2256" name="Oval 2255">
            <a:extLst>
              <a:ext uri="{FF2B5EF4-FFF2-40B4-BE49-F238E27FC236}">
                <a16:creationId xmlns:a16="http://schemas.microsoft.com/office/drawing/2014/main" id="{88853217-DDB2-45D0-BC7C-642AFB969A35}"/>
              </a:ext>
            </a:extLst>
          </p:cNvPr>
          <p:cNvSpPr>
            <a:spLocks noChangeAspect="1"/>
          </p:cNvSpPr>
          <p:nvPr/>
        </p:nvSpPr>
        <p:spPr>
          <a:xfrm>
            <a:off x="2531491" y="2364425"/>
            <a:ext cx="161925" cy="164592"/>
          </a:xfrm>
          <a:prstGeom prst="ellipse">
            <a:avLst/>
          </a:prstGeom>
          <a:ln w="28575">
            <a:solidFill>
              <a:srgbClr val="FF0000"/>
            </a:solidFill>
          </a:ln>
        </p:spPr>
        <p:txBody>
          <a:bodyPr rtlCol="0" anchor="ctr"/>
          <a:lstStyle/>
          <a:p>
            <a:pPr algn="ctr"/>
            <a:endParaRPr lang="en-US"/>
          </a:p>
        </p:txBody>
      </p:sp>
      <p:sp>
        <p:nvSpPr>
          <p:cNvPr id="2258" name="Oval 2257">
            <a:extLst>
              <a:ext uri="{FF2B5EF4-FFF2-40B4-BE49-F238E27FC236}">
                <a16:creationId xmlns:a16="http://schemas.microsoft.com/office/drawing/2014/main" id="{C298AB40-2F71-42AE-90C6-35D3F758A387}"/>
              </a:ext>
            </a:extLst>
          </p:cNvPr>
          <p:cNvSpPr>
            <a:spLocks noChangeAspect="1"/>
          </p:cNvSpPr>
          <p:nvPr/>
        </p:nvSpPr>
        <p:spPr>
          <a:xfrm>
            <a:off x="1065403" y="2364425"/>
            <a:ext cx="161925" cy="164592"/>
          </a:xfrm>
          <a:prstGeom prst="ellipse">
            <a:avLst/>
          </a:prstGeom>
          <a:ln w="28575">
            <a:solidFill>
              <a:srgbClr val="FF0000"/>
            </a:solidFill>
          </a:ln>
        </p:spPr>
        <p:txBody>
          <a:bodyPr rtlCol="0" anchor="ctr"/>
          <a:lstStyle/>
          <a:p>
            <a:pPr algn="ctr"/>
            <a:endParaRPr lang="en-US"/>
          </a:p>
        </p:txBody>
      </p:sp>
      <p:sp>
        <p:nvSpPr>
          <p:cNvPr id="2263" name="Oval 2262">
            <a:extLst>
              <a:ext uri="{FF2B5EF4-FFF2-40B4-BE49-F238E27FC236}">
                <a16:creationId xmlns:a16="http://schemas.microsoft.com/office/drawing/2014/main" id="{12224B9D-FF7D-4046-BBAD-EE548919E820}"/>
              </a:ext>
            </a:extLst>
          </p:cNvPr>
          <p:cNvSpPr>
            <a:spLocks noChangeAspect="1"/>
          </p:cNvSpPr>
          <p:nvPr/>
        </p:nvSpPr>
        <p:spPr>
          <a:xfrm>
            <a:off x="1309751" y="2364425"/>
            <a:ext cx="161925" cy="164592"/>
          </a:xfrm>
          <a:prstGeom prst="ellipse">
            <a:avLst/>
          </a:prstGeom>
          <a:ln w="28575">
            <a:solidFill>
              <a:srgbClr val="FF0000"/>
            </a:solidFill>
          </a:ln>
        </p:spPr>
        <p:txBody>
          <a:bodyPr rtlCol="0" anchor="ctr"/>
          <a:lstStyle/>
          <a:p>
            <a:pPr algn="ctr"/>
            <a:endParaRPr lang="en-US"/>
          </a:p>
        </p:txBody>
      </p:sp>
      <p:sp>
        <p:nvSpPr>
          <p:cNvPr id="2265" name="Oval 2264">
            <a:extLst>
              <a:ext uri="{FF2B5EF4-FFF2-40B4-BE49-F238E27FC236}">
                <a16:creationId xmlns:a16="http://schemas.microsoft.com/office/drawing/2014/main" id="{AEAF7400-8E36-4C8F-A358-965B82BCFA24}"/>
              </a:ext>
            </a:extLst>
          </p:cNvPr>
          <p:cNvSpPr>
            <a:spLocks noChangeAspect="1"/>
          </p:cNvSpPr>
          <p:nvPr/>
        </p:nvSpPr>
        <p:spPr>
          <a:xfrm>
            <a:off x="3753231" y="2364425"/>
            <a:ext cx="161925" cy="164592"/>
          </a:xfrm>
          <a:prstGeom prst="ellipse">
            <a:avLst/>
          </a:prstGeom>
          <a:ln w="28575">
            <a:solidFill>
              <a:srgbClr val="FF0000"/>
            </a:solidFill>
          </a:ln>
        </p:spPr>
        <p:txBody>
          <a:bodyPr rtlCol="0" anchor="ctr"/>
          <a:lstStyle/>
          <a:p>
            <a:pPr algn="ctr"/>
            <a:endParaRPr lang="en-US"/>
          </a:p>
        </p:txBody>
      </p:sp>
      <p:sp>
        <p:nvSpPr>
          <p:cNvPr id="2266" name="Oval 2265">
            <a:extLst>
              <a:ext uri="{FF2B5EF4-FFF2-40B4-BE49-F238E27FC236}">
                <a16:creationId xmlns:a16="http://schemas.microsoft.com/office/drawing/2014/main" id="{00A5E3A5-6FC2-4537-A5D1-B2DE7D5D3695}"/>
              </a:ext>
            </a:extLst>
          </p:cNvPr>
          <p:cNvSpPr>
            <a:spLocks noChangeAspect="1"/>
          </p:cNvSpPr>
          <p:nvPr/>
        </p:nvSpPr>
        <p:spPr>
          <a:xfrm>
            <a:off x="3997579" y="2364425"/>
            <a:ext cx="161925" cy="164592"/>
          </a:xfrm>
          <a:prstGeom prst="ellipse">
            <a:avLst/>
          </a:prstGeom>
          <a:ln w="28575">
            <a:solidFill>
              <a:srgbClr val="FF0000"/>
            </a:solidFill>
          </a:ln>
        </p:spPr>
        <p:txBody>
          <a:bodyPr rtlCol="0" anchor="ctr"/>
          <a:lstStyle/>
          <a:p>
            <a:pPr algn="ctr"/>
            <a:endParaRPr lang="en-US"/>
          </a:p>
        </p:txBody>
      </p:sp>
      <p:sp>
        <p:nvSpPr>
          <p:cNvPr id="2267" name="Oval 2266">
            <a:extLst>
              <a:ext uri="{FF2B5EF4-FFF2-40B4-BE49-F238E27FC236}">
                <a16:creationId xmlns:a16="http://schemas.microsoft.com/office/drawing/2014/main" id="{26CD256D-49EF-44C4-92C3-4C7C389352B9}"/>
              </a:ext>
            </a:extLst>
          </p:cNvPr>
          <p:cNvSpPr>
            <a:spLocks noChangeAspect="1"/>
          </p:cNvSpPr>
          <p:nvPr/>
        </p:nvSpPr>
        <p:spPr>
          <a:xfrm>
            <a:off x="4241927" y="2364425"/>
            <a:ext cx="161925" cy="164592"/>
          </a:xfrm>
          <a:prstGeom prst="ellipse">
            <a:avLst/>
          </a:prstGeom>
          <a:ln w="28575">
            <a:solidFill>
              <a:srgbClr val="FF0000"/>
            </a:solidFill>
          </a:ln>
        </p:spPr>
        <p:txBody>
          <a:bodyPr rtlCol="0" anchor="ctr"/>
          <a:lstStyle/>
          <a:p>
            <a:pPr algn="ctr"/>
            <a:endParaRPr lang="en-US"/>
          </a:p>
        </p:txBody>
      </p:sp>
      <p:sp>
        <p:nvSpPr>
          <p:cNvPr id="2269" name="Oval 2268">
            <a:extLst>
              <a:ext uri="{FF2B5EF4-FFF2-40B4-BE49-F238E27FC236}">
                <a16:creationId xmlns:a16="http://schemas.microsoft.com/office/drawing/2014/main" id="{BCBD83E0-1318-4250-9CC5-63174430171A}"/>
              </a:ext>
            </a:extLst>
          </p:cNvPr>
          <p:cNvSpPr>
            <a:spLocks noChangeAspect="1"/>
          </p:cNvSpPr>
          <p:nvPr/>
        </p:nvSpPr>
        <p:spPr>
          <a:xfrm>
            <a:off x="2775839" y="2364425"/>
            <a:ext cx="161925" cy="164592"/>
          </a:xfrm>
          <a:prstGeom prst="ellipse">
            <a:avLst/>
          </a:prstGeom>
          <a:ln w="28575">
            <a:solidFill>
              <a:srgbClr val="FF0000"/>
            </a:solidFill>
          </a:ln>
        </p:spPr>
        <p:txBody>
          <a:bodyPr rtlCol="0" anchor="ctr"/>
          <a:lstStyle/>
          <a:p>
            <a:pPr algn="ctr"/>
            <a:endParaRPr lang="en-US"/>
          </a:p>
        </p:txBody>
      </p:sp>
      <p:sp>
        <p:nvSpPr>
          <p:cNvPr id="2270" name="Oval 2269">
            <a:extLst>
              <a:ext uri="{FF2B5EF4-FFF2-40B4-BE49-F238E27FC236}">
                <a16:creationId xmlns:a16="http://schemas.microsoft.com/office/drawing/2014/main" id="{CA99A940-2DD5-4FCE-A386-C2D3A3DE0AD4}"/>
              </a:ext>
            </a:extLst>
          </p:cNvPr>
          <p:cNvSpPr>
            <a:spLocks noChangeAspect="1"/>
          </p:cNvSpPr>
          <p:nvPr/>
        </p:nvSpPr>
        <p:spPr>
          <a:xfrm>
            <a:off x="3020187" y="2364425"/>
            <a:ext cx="161925" cy="164592"/>
          </a:xfrm>
          <a:prstGeom prst="ellipse">
            <a:avLst/>
          </a:prstGeom>
          <a:ln w="28575">
            <a:solidFill>
              <a:srgbClr val="FF0000"/>
            </a:solidFill>
          </a:ln>
        </p:spPr>
        <p:txBody>
          <a:bodyPr rtlCol="0" anchor="ctr"/>
          <a:lstStyle/>
          <a:p>
            <a:pPr algn="ctr"/>
            <a:endParaRPr lang="en-US"/>
          </a:p>
        </p:txBody>
      </p:sp>
      <p:sp>
        <p:nvSpPr>
          <p:cNvPr id="2271" name="Oval 2270">
            <a:extLst>
              <a:ext uri="{FF2B5EF4-FFF2-40B4-BE49-F238E27FC236}">
                <a16:creationId xmlns:a16="http://schemas.microsoft.com/office/drawing/2014/main" id="{7EACDA3F-3B69-41B3-B9AD-5FFF8604ADB2}"/>
              </a:ext>
            </a:extLst>
          </p:cNvPr>
          <p:cNvSpPr>
            <a:spLocks noChangeAspect="1"/>
          </p:cNvSpPr>
          <p:nvPr/>
        </p:nvSpPr>
        <p:spPr>
          <a:xfrm>
            <a:off x="3264535" y="2364425"/>
            <a:ext cx="161925" cy="164592"/>
          </a:xfrm>
          <a:prstGeom prst="ellipse">
            <a:avLst/>
          </a:prstGeom>
          <a:ln w="28575">
            <a:solidFill>
              <a:srgbClr val="FF0000"/>
            </a:solidFill>
          </a:ln>
        </p:spPr>
        <p:txBody>
          <a:bodyPr rtlCol="0" anchor="ctr"/>
          <a:lstStyle/>
          <a:p>
            <a:pPr algn="ctr"/>
            <a:endParaRPr lang="en-US"/>
          </a:p>
        </p:txBody>
      </p:sp>
      <p:sp>
        <p:nvSpPr>
          <p:cNvPr id="2273" name="Oval 2272">
            <a:extLst>
              <a:ext uri="{FF2B5EF4-FFF2-40B4-BE49-F238E27FC236}">
                <a16:creationId xmlns:a16="http://schemas.microsoft.com/office/drawing/2014/main" id="{10A8016C-6B28-4FB2-807C-76F18934130D}"/>
              </a:ext>
            </a:extLst>
          </p:cNvPr>
          <p:cNvSpPr>
            <a:spLocks noChangeAspect="1"/>
          </p:cNvSpPr>
          <p:nvPr/>
        </p:nvSpPr>
        <p:spPr>
          <a:xfrm>
            <a:off x="5708015" y="2364425"/>
            <a:ext cx="161925" cy="164592"/>
          </a:xfrm>
          <a:prstGeom prst="ellipse">
            <a:avLst/>
          </a:prstGeom>
          <a:ln w="28575">
            <a:solidFill>
              <a:srgbClr val="FF0000"/>
            </a:solidFill>
          </a:ln>
        </p:spPr>
        <p:txBody>
          <a:bodyPr rtlCol="0" anchor="ctr"/>
          <a:lstStyle/>
          <a:p>
            <a:pPr algn="ctr"/>
            <a:endParaRPr lang="en-US"/>
          </a:p>
        </p:txBody>
      </p:sp>
      <p:sp>
        <p:nvSpPr>
          <p:cNvPr id="2274" name="Oval 2273">
            <a:extLst>
              <a:ext uri="{FF2B5EF4-FFF2-40B4-BE49-F238E27FC236}">
                <a16:creationId xmlns:a16="http://schemas.microsoft.com/office/drawing/2014/main" id="{DF6C179D-7B81-40A2-AB95-2BF9C05D7F96}"/>
              </a:ext>
            </a:extLst>
          </p:cNvPr>
          <p:cNvSpPr>
            <a:spLocks noChangeAspect="1"/>
          </p:cNvSpPr>
          <p:nvPr/>
        </p:nvSpPr>
        <p:spPr>
          <a:xfrm>
            <a:off x="5952363" y="2364425"/>
            <a:ext cx="161925" cy="164592"/>
          </a:xfrm>
          <a:prstGeom prst="ellipse">
            <a:avLst/>
          </a:prstGeom>
          <a:ln w="28575">
            <a:solidFill>
              <a:srgbClr val="FF0000"/>
            </a:solidFill>
          </a:ln>
        </p:spPr>
        <p:txBody>
          <a:bodyPr rtlCol="0" anchor="ctr"/>
          <a:lstStyle/>
          <a:p>
            <a:pPr algn="ctr"/>
            <a:endParaRPr lang="en-US"/>
          </a:p>
        </p:txBody>
      </p:sp>
      <p:sp>
        <p:nvSpPr>
          <p:cNvPr id="2275" name="Oval 2274">
            <a:extLst>
              <a:ext uri="{FF2B5EF4-FFF2-40B4-BE49-F238E27FC236}">
                <a16:creationId xmlns:a16="http://schemas.microsoft.com/office/drawing/2014/main" id="{CFE756A1-7D8D-40E6-9E2B-D69460BCFB48}"/>
              </a:ext>
            </a:extLst>
          </p:cNvPr>
          <p:cNvSpPr>
            <a:spLocks noChangeAspect="1"/>
          </p:cNvSpPr>
          <p:nvPr/>
        </p:nvSpPr>
        <p:spPr>
          <a:xfrm>
            <a:off x="6196711" y="2364425"/>
            <a:ext cx="161925" cy="164592"/>
          </a:xfrm>
          <a:prstGeom prst="ellipse">
            <a:avLst/>
          </a:prstGeom>
          <a:ln w="28575">
            <a:solidFill>
              <a:srgbClr val="FF0000"/>
            </a:solidFill>
          </a:ln>
        </p:spPr>
        <p:txBody>
          <a:bodyPr rtlCol="0" anchor="ctr"/>
          <a:lstStyle/>
          <a:p>
            <a:pPr algn="ctr"/>
            <a:endParaRPr lang="en-US"/>
          </a:p>
        </p:txBody>
      </p:sp>
      <p:sp>
        <p:nvSpPr>
          <p:cNvPr id="2276" name="Oval 2275">
            <a:extLst>
              <a:ext uri="{FF2B5EF4-FFF2-40B4-BE49-F238E27FC236}">
                <a16:creationId xmlns:a16="http://schemas.microsoft.com/office/drawing/2014/main" id="{29C62069-41CB-452B-9546-222B56673D34}"/>
              </a:ext>
            </a:extLst>
          </p:cNvPr>
          <p:cNvSpPr>
            <a:spLocks noChangeAspect="1"/>
          </p:cNvSpPr>
          <p:nvPr/>
        </p:nvSpPr>
        <p:spPr>
          <a:xfrm>
            <a:off x="6441059" y="2364425"/>
            <a:ext cx="161925" cy="164592"/>
          </a:xfrm>
          <a:prstGeom prst="ellipse">
            <a:avLst/>
          </a:prstGeom>
          <a:ln w="28575">
            <a:solidFill>
              <a:srgbClr val="FF0000"/>
            </a:solidFill>
          </a:ln>
        </p:spPr>
        <p:txBody>
          <a:bodyPr rtlCol="0" anchor="ctr"/>
          <a:lstStyle/>
          <a:p>
            <a:pPr algn="ctr"/>
            <a:endParaRPr lang="en-US"/>
          </a:p>
        </p:txBody>
      </p:sp>
      <p:sp>
        <p:nvSpPr>
          <p:cNvPr id="2277" name="Oval 2276">
            <a:extLst>
              <a:ext uri="{FF2B5EF4-FFF2-40B4-BE49-F238E27FC236}">
                <a16:creationId xmlns:a16="http://schemas.microsoft.com/office/drawing/2014/main" id="{2432C33E-4EE6-4CE4-A58F-5C297A28F9A7}"/>
              </a:ext>
            </a:extLst>
          </p:cNvPr>
          <p:cNvSpPr>
            <a:spLocks noChangeAspect="1"/>
          </p:cNvSpPr>
          <p:nvPr/>
        </p:nvSpPr>
        <p:spPr>
          <a:xfrm>
            <a:off x="4730623" y="2364425"/>
            <a:ext cx="161925" cy="164592"/>
          </a:xfrm>
          <a:prstGeom prst="ellipse">
            <a:avLst/>
          </a:prstGeom>
          <a:ln w="28575">
            <a:solidFill>
              <a:srgbClr val="FF0000"/>
            </a:solidFill>
          </a:ln>
        </p:spPr>
        <p:txBody>
          <a:bodyPr rtlCol="0" anchor="ctr"/>
          <a:lstStyle/>
          <a:p>
            <a:pPr algn="ctr"/>
            <a:endParaRPr lang="en-US"/>
          </a:p>
        </p:txBody>
      </p:sp>
      <p:sp>
        <p:nvSpPr>
          <p:cNvPr id="2278" name="Oval 2277">
            <a:extLst>
              <a:ext uri="{FF2B5EF4-FFF2-40B4-BE49-F238E27FC236}">
                <a16:creationId xmlns:a16="http://schemas.microsoft.com/office/drawing/2014/main" id="{A49EE823-686C-410B-8A58-B72569D7784F}"/>
              </a:ext>
            </a:extLst>
          </p:cNvPr>
          <p:cNvSpPr>
            <a:spLocks noChangeAspect="1"/>
          </p:cNvSpPr>
          <p:nvPr/>
        </p:nvSpPr>
        <p:spPr>
          <a:xfrm>
            <a:off x="4974971" y="2364425"/>
            <a:ext cx="161925" cy="164592"/>
          </a:xfrm>
          <a:prstGeom prst="ellipse">
            <a:avLst/>
          </a:prstGeom>
          <a:ln w="28575">
            <a:solidFill>
              <a:srgbClr val="FF0000"/>
            </a:solidFill>
          </a:ln>
        </p:spPr>
        <p:txBody>
          <a:bodyPr rtlCol="0" anchor="ctr"/>
          <a:lstStyle/>
          <a:p>
            <a:pPr algn="ctr"/>
            <a:endParaRPr lang="en-US"/>
          </a:p>
        </p:txBody>
      </p:sp>
      <p:sp>
        <p:nvSpPr>
          <p:cNvPr id="2279" name="Oval 2278">
            <a:extLst>
              <a:ext uri="{FF2B5EF4-FFF2-40B4-BE49-F238E27FC236}">
                <a16:creationId xmlns:a16="http://schemas.microsoft.com/office/drawing/2014/main" id="{E516DAF7-8D98-48DB-AAEB-BEFF14897114}"/>
              </a:ext>
            </a:extLst>
          </p:cNvPr>
          <p:cNvSpPr>
            <a:spLocks noChangeAspect="1"/>
          </p:cNvSpPr>
          <p:nvPr/>
        </p:nvSpPr>
        <p:spPr>
          <a:xfrm>
            <a:off x="5219319" y="2364425"/>
            <a:ext cx="161925" cy="164592"/>
          </a:xfrm>
          <a:prstGeom prst="ellipse">
            <a:avLst/>
          </a:prstGeom>
          <a:ln w="28575">
            <a:solidFill>
              <a:srgbClr val="FF0000"/>
            </a:solidFill>
          </a:ln>
        </p:spPr>
        <p:txBody>
          <a:bodyPr rtlCol="0" anchor="ctr"/>
          <a:lstStyle/>
          <a:p>
            <a:pPr algn="ctr"/>
            <a:endParaRPr lang="en-US"/>
          </a:p>
        </p:txBody>
      </p:sp>
      <p:sp>
        <p:nvSpPr>
          <p:cNvPr id="2286" name="Oval 2285">
            <a:extLst>
              <a:ext uri="{FF2B5EF4-FFF2-40B4-BE49-F238E27FC236}">
                <a16:creationId xmlns:a16="http://schemas.microsoft.com/office/drawing/2014/main" id="{69F9C382-4DE0-47A4-BAA6-D297B05FF4AA}"/>
              </a:ext>
            </a:extLst>
          </p:cNvPr>
          <p:cNvSpPr>
            <a:spLocks noChangeAspect="1"/>
          </p:cNvSpPr>
          <p:nvPr/>
        </p:nvSpPr>
        <p:spPr>
          <a:xfrm>
            <a:off x="7418451" y="2364425"/>
            <a:ext cx="161925" cy="164592"/>
          </a:xfrm>
          <a:prstGeom prst="ellipse">
            <a:avLst/>
          </a:prstGeom>
          <a:ln w="28575">
            <a:solidFill>
              <a:srgbClr val="FF0000"/>
            </a:solidFill>
          </a:ln>
        </p:spPr>
        <p:txBody>
          <a:bodyPr rtlCol="0" anchor="ctr"/>
          <a:lstStyle/>
          <a:p>
            <a:pPr algn="ctr"/>
            <a:endParaRPr lang="en-US"/>
          </a:p>
        </p:txBody>
      </p:sp>
      <p:sp>
        <p:nvSpPr>
          <p:cNvPr id="2287" name="Oval 2286">
            <a:extLst>
              <a:ext uri="{FF2B5EF4-FFF2-40B4-BE49-F238E27FC236}">
                <a16:creationId xmlns:a16="http://schemas.microsoft.com/office/drawing/2014/main" id="{DFE8E0AC-E717-401F-8615-62824F1D7ACE}"/>
              </a:ext>
            </a:extLst>
          </p:cNvPr>
          <p:cNvSpPr>
            <a:spLocks noChangeAspect="1"/>
          </p:cNvSpPr>
          <p:nvPr/>
        </p:nvSpPr>
        <p:spPr>
          <a:xfrm>
            <a:off x="7662799" y="2364425"/>
            <a:ext cx="161925" cy="164592"/>
          </a:xfrm>
          <a:prstGeom prst="ellipse">
            <a:avLst/>
          </a:prstGeom>
          <a:ln w="28575">
            <a:solidFill>
              <a:srgbClr val="FF0000"/>
            </a:solidFill>
          </a:ln>
        </p:spPr>
        <p:txBody>
          <a:bodyPr rtlCol="0" anchor="ctr"/>
          <a:lstStyle/>
          <a:p>
            <a:pPr algn="ctr"/>
            <a:endParaRPr lang="en-US"/>
          </a:p>
        </p:txBody>
      </p:sp>
      <p:sp>
        <p:nvSpPr>
          <p:cNvPr id="2291" name="Oval 2290">
            <a:extLst>
              <a:ext uri="{FF2B5EF4-FFF2-40B4-BE49-F238E27FC236}">
                <a16:creationId xmlns:a16="http://schemas.microsoft.com/office/drawing/2014/main" id="{E7B2A2BF-1613-4AA8-9577-99B9A1F9B644}"/>
              </a:ext>
            </a:extLst>
          </p:cNvPr>
          <p:cNvSpPr>
            <a:spLocks noChangeAspect="1"/>
          </p:cNvSpPr>
          <p:nvPr/>
        </p:nvSpPr>
        <p:spPr>
          <a:xfrm>
            <a:off x="6929755" y="2364425"/>
            <a:ext cx="161925" cy="164592"/>
          </a:xfrm>
          <a:prstGeom prst="ellipse">
            <a:avLst/>
          </a:prstGeom>
          <a:ln w="28575">
            <a:solidFill>
              <a:srgbClr val="FF0000"/>
            </a:solidFill>
          </a:ln>
        </p:spPr>
        <p:txBody>
          <a:bodyPr rtlCol="0" anchor="ctr"/>
          <a:lstStyle/>
          <a:p>
            <a:pPr algn="ctr"/>
            <a:endParaRPr lang="en-US"/>
          </a:p>
        </p:txBody>
      </p:sp>
      <p:sp>
        <p:nvSpPr>
          <p:cNvPr id="2292" name="Oval 2291">
            <a:extLst>
              <a:ext uri="{FF2B5EF4-FFF2-40B4-BE49-F238E27FC236}">
                <a16:creationId xmlns:a16="http://schemas.microsoft.com/office/drawing/2014/main" id="{412A42E9-4F14-41D8-BE0A-F5D8D96B71BA}"/>
              </a:ext>
            </a:extLst>
          </p:cNvPr>
          <p:cNvSpPr>
            <a:spLocks noChangeAspect="1"/>
          </p:cNvSpPr>
          <p:nvPr/>
        </p:nvSpPr>
        <p:spPr>
          <a:xfrm>
            <a:off x="7174103" y="2364425"/>
            <a:ext cx="161925" cy="164592"/>
          </a:xfrm>
          <a:prstGeom prst="ellipse">
            <a:avLst/>
          </a:prstGeom>
          <a:ln w="28575">
            <a:solidFill>
              <a:srgbClr val="FF0000"/>
            </a:solidFill>
          </a:ln>
        </p:spPr>
        <p:txBody>
          <a:bodyPr rtlCol="0" anchor="ctr"/>
          <a:lstStyle/>
          <a:p>
            <a:pPr algn="ctr"/>
            <a:endParaRPr lang="en-US"/>
          </a:p>
        </p:txBody>
      </p:sp>
      <p:sp>
        <p:nvSpPr>
          <p:cNvPr id="2294" name="Oval 2293">
            <a:extLst>
              <a:ext uri="{FF2B5EF4-FFF2-40B4-BE49-F238E27FC236}">
                <a16:creationId xmlns:a16="http://schemas.microsoft.com/office/drawing/2014/main" id="{6F2DCEEC-28AD-45D9-B0DC-2D6022A39B0F}"/>
              </a:ext>
            </a:extLst>
          </p:cNvPr>
          <p:cNvSpPr>
            <a:spLocks noChangeAspect="1"/>
          </p:cNvSpPr>
          <p:nvPr/>
        </p:nvSpPr>
        <p:spPr>
          <a:xfrm>
            <a:off x="1554099" y="2607091"/>
            <a:ext cx="161925" cy="164592"/>
          </a:xfrm>
          <a:prstGeom prst="ellipse">
            <a:avLst/>
          </a:prstGeom>
          <a:ln w="28575">
            <a:solidFill>
              <a:srgbClr val="FF0000"/>
            </a:solidFill>
          </a:ln>
        </p:spPr>
        <p:txBody>
          <a:bodyPr rtlCol="0" anchor="ctr"/>
          <a:lstStyle/>
          <a:p>
            <a:pPr algn="ctr"/>
            <a:endParaRPr lang="en-US"/>
          </a:p>
        </p:txBody>
      </p:sp>
      <p:sp>
        <p:nvSpPr>
          <p:cNvPr id="2295" name="Oval 2294">
            <a:extLst>
              <a:ext uri="{FF2B5EF4-FFF2-40B4-BE49-F238E27FC236}">
                <a16:creationId xmlns:a16="http://schemas.microsoft.com/office/drawing/2014/main" id="{13F98949-5384-459F-AF4F-64BA281332F2}"/>
              </a:ext>
            </a:extLst>
          </p:cNvPr>
          <p:cNvSpPr>
            <a:spLocks noChangeAspect="1"/>
          </p:cNvSpPr>
          <p:nvPr/>
        </p:nvSpPr>
        <p:spPr>
          <a:xfrm>
            <a:off x="1798447" y="2607091"/>
            <a:ext cx="161925" cy="164592"/>
          </a:xfrm>
          <a:prstGeom prst="ellipse">
            <a:avLst/>
          </a:prstGeom>
          <a:ln w="28575">
            <a:solidFill>
              <a:srgbClr val="FF0000"/>
            </a:solidFill>
          </a:ln>
        </p:spPr>
        <p:txBody>
          <a:bodyPr rtlCol="0" anchor="ctr"/>
          <a:lstStyle/>
          <a:p>
            <a:pPr algn="ctr"/>
            <a:endParaRPr lang="en-US"/>
          </a:p>
        </p:txBody>
      </p:sp>
      <p:sp>
        <p:nvSpPr>
          <p:cNvPr id="2296" name="Oval 2295">
            <a:extLst>
              <a:ext uri="{FF2B5EF4-FFF2-40B4-BE49-F238E27FC236}">
                <a16:creationId xmlns:a16="http://schemas.microsoft.com/office/drawing/2014/main" id="{8F986B27-DCBD-4876-9293-25BFA6D3D293}"/>
              </a:ext>
            </a:extLst>
          </p:cNvPr>
          <p:cNvSpPr>
            <a:spLocks noChangeAspect="1"/>
          </p:cNvSpPr>
          <p:nvPr/>
        </p:nvSpPr>
        <p:spPr>
          <a:xfrm>
            <a:off x="2042795" y="2607091"/>
            <a:ext cx="161925" cy="164592"/>
          </a:xfrm>
          <a:prstGeom prst="ellipse">
            <a:avLst/>
          </a:prstGeom>
          <a:ln w="28575">
            <a:solidFill>
              <a:srgbClr val="FF0000"/>
            </a:solidFill>
          </a:ln>
        </p:spPr>
        <p:txBody>
          <a:bodyPr rtlCol="0" anchor="ctr"/>
          <a:lstStyle/>
          <a:p>
            <a:pPr algn="ctr"/>
            <a:endParaRPr lang="en-US"/>
          </a:p>
        </p:txBody>
      </p:sp>
      <p:sp>
        <p:nvSpPr>
          <p:cNvPr id="2298" name="Oval 2297">
            <a:extLst>
              <a:ext uri="{FF2B5EF4-FFF2-40B4-BE49-F238E27FC236}">
                <a16:creationId xmlns:a16="http://schemas.microsoft.com/office/drawing/2014/main" id="{A9F7079D-6451-4DB7-BC1D-B83FBB42E502}"/>
              </a:ext>
            </a:extLst>
          </p:cNvPr>
          <p:cNvSpPr>
            <a:spLocks noChangeAspect="1"/>
          </p:cNvSpPr>
          <p:nvPr/>
        </p:nvSpPr>
        <p:spPr>
          <a:xfrm>
            <a:off x="2531491" y="2607091"/>
            <a:ext cx="161925" cy="164592"/>
          </a:xfrm>
          <a:prstGeom prst="ellipse">
            <a:avLst/>
          </a:prstGeom>
          <a:ln w="28575">
            <a:solidFill>
              <a:srgbClr val="FF0000"/>
            </a:solidFill>
          </a:ln>
        </p:spPr>
        <p:txBody>
          <a:bodyPr rtlCol="0" anchor="ctr"/>
          <a:lstStyle/>
          <a:p>
            <a:pPr algn="ctr"/>
            <a:endParaRPr lang="en-US"/>
          </a:p>
        </p:txBody>
      </p:sp>
      <p:sp>
        <p:nvSpPr>
          <p:cNvPr id="2300" name="Oval 2299">
            <a:extLst>
              <a:ext uri="{FF2B5EF4-FFF2-40B4-BE49-F238E27FC236}">
                <a16:creationId xmlns:a16="http://schemas.microsoft.com/office/drawing/2014/main" id="{65C80FC3-9BE1-42FE-80C7-7A0E8517EA29}"/>
              </a:ext>
            </a:extLst>
          </p:cNvPr>
          <p:cNvSpPr>
            <a:spLocks noChangeAspect="1"/>
          </p:cNvSpPr>
          <p:nvPr/>
        </p:nvSpPr>
        <p:spPr>
          <a:xfrm>
            <a:off x="1065403" y="2607091"/>
            <a:ext cx="161925" cy="164592"/>
          </a:xfrm>
          <a:prstGeom prst="ellipse">
            <a:avLst/>
          </a:prstGeom>
          <a:ln w="28575">
            <a:solidFill>
              <a:srgbClr val="FF0000"/>
            </a:solidFill>
          </a:ln>
        </p:spPr>
        <p:txBody>
          <a:bodyPr rtlCol="0" anchor="ctr"/>
          <a:lstStyle/>
          <a:p>
            <a:pPr algn="ctr"/>
            <a:endParaRPr lang="en-US"/>
          </a:p>
        </p:txBody>
      </p:sp>
      <p:sp>
        <p:nvSpPr>
          <p:cNvPr id="2308" name="Oval 2307">
            <a:extLst>
              <a:ext uri="{FF2B5EF4-FFF2-40B4-BE49-F238E27FC236}">
                <a16:creationId xmlns:a16="http://schemas.microsoft.com/office/drawing/2014/main" id="{7346475D-D041-4C41-AFF1-00B744A35EF0}"/>
              </a:ext>
            </a:extLst>
          </p:cNvPr>
          <p:cNvSpPr>
            <a:spLocks noChangeAspect="1"/>
          </p:cNvSpPr>
          <p:nvPr/>
        </p:nvSpPr>
        <p:spPr>
          <a:xfrm>
            <a:off x="1309751" y="2607091"/>
            <a:ext cx="161925" cy="164592"/>
          </a:xfrm>
          <a:prstGeom prst="ellipse">
            <a:avLst/>
          </a:prstGeom>
          <a:ln w="28575">
            <a:solidFill>
              <a:srgbClr val="FF0000"/>
            </a:solidFill>
          </a:ln>
        </p:spPr>
        <p:txBody>
          <a:bodyPr rtlCol="0" anchor="ctr"/>
          <a:lstStyle/>
          <a:p>
            <a:pPr algn="ctr"/>
            <a:endParaRPr lang="en-US"/>
          </a:p>
        </p:txBody>
      </p:sp>
      <p:sp>
        <p:nvSpPr>
          <p:cNvPr id="2310" name="Oval 2309">
            <a:extLst>
              <a:ext uri="{FF2B5EF4-FFF2-40B4-BE49-F238E27FC236}">
                <a16:creationId xmlns:a16="http://schemas.microsoft.com/office/drawing/2014/main" id="{7E9678D4-ED38-478B-A131-782363BBAAE5}"/>
              </a:ext>
            </a:extLst>
          </p:cNvPr>
          <p:cNvSpPr>
            <a:spLocks noChangeAspect="1"/>
          </p:cNvSpPr>
          <p:nvPr/>
        </p:nvSpPr>
        <p:spPr>
          <a:xfrm>
            <a:off x="3753231" y="2607091"/>
            <a:ext cx="161925" cy="164592"/>
          </a:xfrm>
          <a:prstGeom prst="ellipse">
            <a:avLst/>
          </a:prstGeom>
          <a:ln w="28575">
            <a:solidFill>
              <a:srgbClr val="FF0000"/>
            </a:solidFill>
          </a:ln>
        </p:spPr>
        <p:txBody>
          <a:bodyPr rtlCol="0" anchor="ctr"/>
          <a:lstStyle/>
          <a:p>
            <a:pPr algn="ctr"/>
            <a:endParaRPr lang="en-US"/>
          </a:p>
        </p:txBody>
      </p:sp>
      <p:sp>
        <p:nvSpPr>
          <p:cNvPr id="2311" name="Oval 2310">
            <a:extLst>
              <a:ext uri="{FF2B5EF4-FFF2-40B4-BE49-F238E27FC236}">
                <a16:creationId xmlns:a16="http://schemas.microsoft.com/office/drawing/2014/main" id="{E28FA78D-8DD7-4C82-A147-AB29ABF2A982}"/>
              </a:ext>
            </a:extLst>
          </p:cNvPr>
          <p:cNvSpPr>
            <a:spLocks noChangeAspect="1"/>
          </p:cNvSpPr>
          <p:nvPr/>
        </p:nvSpPr>
        <p:spPr>
          <a:xfrm>
            <a:off x="3997579" y="2607091"/>
            <a:ext cx="161925" cy="164592"/>
          </a:xfrm>
          <a:prstGeom prst="ellipse">
            <a:avLst/>
          </a:prstGeom>
          <a:ln w="28575">
            <a:solidFill>
              <a:srgbClr val="FF0000"/>
            </a:solidFill>
          </a:ln>
        </p:spPr>
        <p:txBody>
          <a:bodyPr rtlCol="0" anchor="ctr"/>
          <a:lstStyle/>
          <a:p>
            <a:pPr algn="ctr"/>
            <a:endParaRPr lang="en-US"/>
          </a:p>
        </p:txBody>
      </p:sp>
      <p:sp>
        <p:nvSpPr>
          <p:cNvPr id="2312" name="Oval 2311">
            <a:extLst>
              <a:ext uri="{FF2B5EF4-FFF2-40B4-BE49-F238E27FC236}">
                <a16:creationId xmlns:a16="http://schemas.microsoft.com/office/drawing/2014/main" id="{465512C5-4E91-4B11-A693-A86B532796AF}"/>
              </a:ext>
            </a:extLst>
          </p:cNvPr>
          <p:cNvSpPr>
            <a:spLocks noChangeAspect="1"/>
          </p:cNvSpPr>
          <p:nvPr/>
        </p:nvSpPr>
        <p:spPr>
          <a:xfrm>
            <a:off x="4241927" y="2607091"/>
            <a:ext cx="161925" cy="164592"/>
          </a:xfrm>
          <a:prstGeom prst="ellipse">
            <a:avLst/>
          </a:prstGeom>
          <a:ln w="28575">
            <a:solidFill>
              <a:srgbClr val="FF0000"/>
            </a:solidFill>
          </a:ln>
        </p:spPr>
        <p:txBody>
          <a:bodyPr rtlCol="0" anchor="ctr"/>
          <a:lstStyle/>
          <a:p>
            <a:pPr algn="ctr"/>
            <a:endParaRPr lang="en-US"/>
          </a:p>
        </p:txBody>
      </p:sp>
      <p:sp>
        <p:nvSpPr>
          <p:cNvPr id="2313" name="Oval 2312">
            <a:extLst>
              <a:ext uri="{FF2B5EF4-FFF2-40B4-BE49-F238E27FC236}">
                <a16:creationId xmlns:a16="http://schemas.microsoft.com/office/drawing/2014/main" id="{A9981B87-8FC9-4A68-BC22-8332E3F169AC}"/>
              </a:ext>
            </a:extLst>
          </p:cNvPr>
          <p:cNvSpPr>
            <a:spLocks noChangeAspect="1"/>
          </p:cNvSpPr>
          <p:nvPr/>
        </p:nvSpPr>
        <p:spPr>
          <a:xfrm>
            <a:off x="4486275" y="2607091"/>
            <a:ext cx="161925" cy="164592"/>
          </a:xfrm>
          <a:prstGeom prst="ellipse">
            <a:avLst/>
          </a:prstGeom>
          <a:ln w="28575">
            <a:solidFill>
              <a:srgbClr val="FF0000"/>
            </a:solidFill>
          </a:ln>
        </p:spPr>
        <p:txBody>
          <a:bodyPr rtlCol="0" anchor="ctr"/>
          <a:lstStyle/>
          <a:p>
            <a:pPr algn="ctr"/>
            <a:endParaRPr lang="en-US"/>
          </a:p>
        </p:txBody>
      </p:sp>
      <p:sp>
        <p:nvSpPr>
          <p:cNvPr id="2314" name="Oval 2313">
            <a:extLst>
              <a:ext uri="{FF2B5EF4-FFF2-40B4-BE49-F238E27FC236}">
                <a16:creationId xmlns:a16="http://schemas.microsoft.com/office/drawing/2014/main" id="{25F75C1C-F9A7-405E-A5AB-D71B28396A76}"/>
              </a:ext>
            </a:extLst>
          </p:cNvPr>
          <p:cNvSpPr>
            <a:spLocks noChangeAspect="1"/>
          </p:cNvSpPr>
          <p:nvPr/>
        </p:nvSpPr>
        <p:spPr>
          <a:xfrm>
            <a:off x="2775839" y="2607091"/>
            <a:ext cx="161925" cy="164592"/>
          </a:xfrm>
          <a:prstGeom prst="ellipse">
            <a:avLst/>
          </a:prstGeom>
          <a:ln w="28575">
            <a:solidFill>
              <a:srgbClr val="FF0000"/>
            </a:solidFill>
          </a:ln>
        </p:spPr>
        <p:txBody>
          <a:bodyPr rtlCol="0" anchor="ctr"/>
          <a:lstStyle/>
          <a:p>
            <a:pPr algn="ctr"/>
            <a:endParaRPr lang="en-US"/>
          </a:p>
        </p:txBody>
      </p:sp>
      <p:sp>
        <p:nvSpPr>
          <p:cNvPr id="2315" name="Oval 2314">
            <a:extLst>
              <a:ext uri="{FF2B5EF4-FFF2-40B4-BE49-F238E27FC236}">
                <a16:creationId xmlns:a16="http://schemas.microsoft.com/office/drawing/2014/main" id="{A43374EA-CDC3-4FCA-8ACF-8B8E21D9073E}"/>
              </a:ext>
            </a:extLst>
          </p:cNvPr>
          <p:cNvSpPr>
            <a:spLocks noChangeAspect="1"/>
          </p:cNvSpPr>
          <p:nvPr/>
        </p:nvSpPr>
        <p:spPr>
          <a:xfrm>
            <a:off x="3020187" y="2607091"/>
            <a:ext cx="161925" cy="164592"/>
          </a:xfrm>
          <a:prstGeom prst="ellipse">
            <a:avLst/>
          </a:prstGeom>
          <a:ln w="28575">
            <a:solidFill>
              <a:srgbClr val="FF0000"/>
            </a:solidFill>
          </a:ln>
        </p:spPr>
        <p:txBody>
          <a:bodyPr rtlCol="0" anchor="ctr"/>
          <a:lstStyle/>
          <a:p>
            <a:pPr algn="ctr"/>
            <a:endParaRPr lang="en-US"/>
          </a:p>
        </p:txBody>
      </p:sp>
      <p:sp>
        <p:nvSpPr>
          <p:cNvPr id="2316" name="Oval 2315">
            <a:extLst>
              <a:ext uri="{FF2B5EF4-FFF2-40B4-BE49-F238E27FC236}">
                <a16:creationId xmlns:a16="http://schemas.microsoft.com/office/drawing/2014/main" id="{8354AAAC-4965-4F41-ADD7-7FF82EA50D79}"/>
              </a:ext>
            </a:extLst>
          </p:cNvPr>
          <p:cNvSpPr>
            <a:spLocks noChangeAspect="1"/>
          </p:cNvSpPr>
          <p:nvPr/>
        </p:nvSpPr>
        <p:spPr>
          <a:xfrm>
            <a:off x="3264535" y="2607091"/>
            <a:ext cx="161925" cy="164592"/>
          </a:xfrm>
          <a:prstGeom prst="ellipse">
            <a:avLst/>
          </a:prstGeom>
          <a:ln w="28575">
            <a:solidFill>
              <a:srgbClr val="FF0000"/>
            </a:solidFill>
          </a:ln>
        </p:spPr>
        <p:txBody>
          <a:bodyPr rtlCol="0" anchor="ctr"/>
          <a:lstStyle/>
          <a:p>
            <a:pPr algn="ctr"/>
            <a:endParaRPr lang="en-US"/>
          </a:p>
        </p:txBody>
      </p:sp>
      <p:sp>
        <p:nvSpPr>
          <p:cNvPr id="2318" name="Oval 2317">
            <a:extLst>
              <a:ext uri="{FF2B5EF4-FFF2-40B4-BE49-F238E27FC236}">
                <a16:creationId xmlns:a16="http://schemas.microsoft.com/office/drawing/2014/main" id="{B794843D-EA55-42D9-8D74-E772A8A9FE17}"/>
              </a:ext>
            </a:extLst>
          </p:cNvPr>
          <p:cNvSpPr>
            <a:spLocks noChangeAspect="1"/>
          </p:cNvSpPr>
          <p:nvPr/>
        </p:nvSpPr>
        <p:spPr>
          <a:xfrm>
            <a:off x="5708015" y="2607091"/>
            <a:ext cx="161925" cy="164592"/>
          </a:xfrm>
          <a:prstGeom prst="ellipse">
            <a:avLst/>
          </a:prstGeom>
          <a:ln w="28575">
            <a:solidFill>
              <a:srgbClr val="FF0000"/>
            </a:solidFill>
          </a:ln>
        </p:spPr>
        <p:txBody>
          <a:bodyPr rtlCol="0" anchor="ctr"/>
          <a:lstStyle/>
          <a:p>
            <a:pPr algn="ctr"/>
            <a:endParaRPr lang="en-US"/>
          </a:p>
        </p:txBody>
      </p:sp>
      <p:sp>
        <p:nvSpPr>
          <p:cNvPr id="2319" name="Oval 2318">
            <a:extLst>
              <a:ext uri="{FF2B5EF4-FFF2-40B4-BE49-F238E27FC236}">
                <a16:creationId xmlns:a16="http://schemas.microsoft.com/office/drawing/2014/main" id="{CBD2EFA9-32C1-4DC6-A165-80B900B233B0}"/>
              </a:ext>
            </a:extLst>
          </p:cNvPr>
          <p:cNvSpPr>
            <a:spLocks noChangeAspect="1"/>
          </p:cNvSpPr>
          <p:nvPr/>
        </p:nvSpPr>
        <p:spPr>
          <a:xfrm>
            <a:off x="5952363" y="2607091"/>
            <a:ext cx="161925" cy="164592"/>
          </a:xfrm>
          <a:prstGeom prst="ellipse">
            <a:avLst/>
          </a:prstGeom>
          <a:ln w="28575">
            <a:solidFill>
              <a:srgbClr val="FF0000"/>
            </a:solidFill>
          </a:ln>
        </p:spPr>
        <p:txBody>
          <a:bodyPr rtlCol="0" anchor="ctr"/>
          <a:lstStyle/>
          <a:p>
            <a:pPr algn="ctr"/>
            <a:endParaRPr lang="en-US"/>
          </a:p>
        </p:txBody>
      </p:sp>
      <p:sp>
        <p:nvSpPr>
          <p:cNvPr id="2320" name="Oval 2319">
            <a:extLst>
              <a:ext uri="{FF2B5EF4-FFF2-40B4-BE49-F238E27FC236}">
                <a16:creationId xmlns:a16="http://schemas.microsoft.com/office/drawing/2014/main" id="{C4DD7CE2-93A0-4D6F-BA2B-102EB652712C}"/>
              </a:ext>
            </a:extLst>
          </p:cNvPr>
          <p:cNvSpPr>
            <a:spLocks noChangeAspect="1"/>
          </p:cNvSpPr>
          <p:nvPr/>
        </p:nvSpPr>
        <p:spPr>
          <a:xfrm>
            <a:off x="6196711" y="2607091"/>
            <a:ext cx="161925" cy="164592"/>
          </a:xfrm>
          <a:prstGeom prst="ellipse">
            <a:avLst/>
          </a:prstGeom>
          <a:ln w="28575">
            <a:solidFill>
              <a:srgbClr val="FF0000"/>
            </a:solidFill>
          </a:ln>
        </p:spPr>
        <p:txBody>
          <a:bodyPr rtlCol="0" anchor="ctr"/>
          <a:lstStyle/>
          <a:p>
            <a:pPr algn="ctr"/>
            <a:endParaRPr lang="en-US"/>
          </a:p>
        </p:txBody>
      </p:sp>
      <p:sp>
        <p:nvSpPr>
          <p:cNvPr id="2321" name="Oval 2320">
            <a:extLst>
              <a:ext uri="{FF2B5EF4-FFF2-40B4-BE49-F238E27FC236}">
                <a16:creationId xmlns:a16="http://schemas.microsoft.com/office/drawing/2014/main" id="{E6F29DE3-506E-46FF-9257-5C1B9234693A}"/>
              </a:ext>
            </a:extLst>
          </p:cNvPr>
          <p:cNvSpPr>
            <a:spLocks noChangeAspect="1"/>
          </p:cNvSpPr>
          <p:nvPr/>
        </p:nvSpPr>
        <p:spPr>
          <a:xfrm>
            <a:off x="6441059" y="2607091"/>
            <a:ext cx="161925" cy="164592"/>
          </a:xfrm>
          <a:prstGeom prst="ellipse">
            <a:avLst/>
          </a:prstGeom>
          <a:ln w="28575">
            <a:solidFill>
              <a:srgbClr val="FF0000"/>
            </a:solidFill>
          </a:ln>
        </p:spPr>
        <p:txBody>
          <a:bodyPr rtlCol="0" anchor="ctr"/>
          <a:lstStyle/>
          <a:p>
            <a:pPr algn="ctr"/>
            <a:endParaRPr lang="en-US"/>
          </a:p>
        </p:txBody>
      </p:sp>
      <p:sp>
        <p:nvSpPr>
          <p:cNvPr id="2330" name="Oval 2329">
            <a:extLst>
              <a:ext uri="{FF2B5EF4-FFF2-40B4-BE49-F238E27FC236}">
                <a16:creationId xmlns:a16="http://schemas.microsoft.com/office/drawing/2014/main" id="{583B6693-6A2F-41C7-A6D9-C04541DC33F0}"/>
              </a:ext>
            </a:extLst>
          </p:cNvPr>
          <p:cNvSpPr>
            <a:spLocks noChangeAspect="1"/>
          </p:cNvSpPr>
          <p:nvPr/>
        </p:nvSpPr>
        <p:spPr>
          <a:xfrm>
            <a:off x="4730623" y="2607091"/>
            <a:ext cx="161925" cy="164592"/>
          </a:xfrm>
          <a:prstGeom prst="ellipse">
            <a:avLst/>
          </a:prstGeom>
          <a:ln w="28575">
            <a:solidFill>
              <a:srgbClr val="FF0000"/>
            </a:solidFill>
          </a:ln>
        </p:spPr>
        <p:txBody>
          <a:bodyPr rtlCol="0" anchor="ctr"/>
          <a:lstStyle/>
          <a:p>
            <a:pPr algn="ctr"/>
            <a:endParaRPr lang="en-US"/>
          </a:p>
        </p:txBody>
      </p:sp>
      <p:sp>
        <p:nvSpPr>
          <p:cNvPr id="2331" name="Oval 2330">
            <a:extLst>
              <a:ext uri="{FF2B5EF4-FFF2-40B4-BE49-F238E27FC236}">
                <a16:creationId xmlns:a16="http://schemas.microsoft.com/office/drawing/2014/main" id="{11209748-67E2-4870-9D28-6B158D888ED9}"/>
              </a:ext>
            </a:extLst>
          </p:cNvPr>
          <p:cNvSpPr>
            <a:spLocks noChangeAspect="1"/>
          </p:cNvSpPr>
          <p:nvPr/>
        </p:nvSpPr>
        <p:spPr>
          <a:xfrm>
            <a:off x="4974971" y="2607091"/>
            <a:ext cx="161925" cy="164592"/>
          </a:xfrm>
          <a:prstGeom prst="ellipse">
            <a:avLst/>
          </a:prstGeom>
          <a:ln w="28575">
            <a:solidFill>
              <a:srgbClr val="FF0000"/>
            </a:solidFill>
          </a:ln>
        </p:spPr>
        <p:txBody>
          <a:bodyPr rtlCol="0" anchor="ctr"/>
          <a:lstStyle/>
          <a:p>
            <a:pPr algn="ctr"/>
            <a:endParaRPr lang="en-US"/>
          </a:p>
        </p:txBody>
      </p:sp>
      <p:sp>
        <p:nvSpPr>
          <p:cNvPr id="2332" name="Oval 2331">
            <a:extLst>
              <a:ext uri="{FF2B5EF4-FFF2-40B4-BE49-F238E27FC236}">
                <a16:creationId xmlns:a16="http://schemas.microsoft.com/office/drawing/2014/main" id="{E7E7123E-4EFD-4E95-A2B1-455DD8F8FA91}"/>
              </a:ext>
            </a:extLst>
          </p:cNvPr>
          <p:cNvSpPr>
            <a:spLocks noChangeAspect="1"/>
          </p:cNvSpPr>
          <p:nvPr/>
        </p:nvSpPr>
        <p:spPr>
          <a:xfrm>
            <a:off x="5219319" y="2607091"/>
            <a:ext cx="161925" cy="164592"/>
          </a:xfrm>
          <a:prstGeom prst="ellipse">
            <a:avLst/>
          </a:prstGeom>
          <a:ln w="28575">
            <a:solidFill>
              <a:srgbClr val="FF0000"/>
            </a:solidFill>
          </a:ln>
        </p:spPr>
        <p:txBody>
          <a:bodyPr rtlCol="0" anchor="ctr"/>
          <a:lstStyle/>
          <a:p>
            <a:pPr algn="ctr"/>
            <a:endParaRPr lang="en-US"/>
          </a:p>
        </p:txBody>
      </p:sp>
      <p:sp>
        <p:nvSpPr>
          <p:cNvPr id="2333" name="Oval 2332">
            <a:extLst>
              <a:ext uri="{FF2B5EF4-FFF2-40B4-BE49-F238E27FC236}">
                <a16:creationId xmlns:a16="http://schemas.microsoft.com/office/drawing/2014/main" id="{EFD85068-284C-4E28-AE30-3A6E67D54652}"/>
              </a:ext>
            </a:extLst>
          </p:cNvPr>
          <p:cNvSpPr>
            <a:spLocks noChangeAspect="1"/>
          </p:cNvSpPr>
          <p:nvPr/>
        </p:nvSpPr>
        <p:spPr>
          <a:xfrm>
            <a:off x="7418451" y="2607091"/>
            <a:ext cx="161925" cy="164592"/>
          </a:xfrm>
          <a:prstGeom prst="ellipse">
            <a:avLst/>
          </a:prstGeom>
          <a:ln w="28575">
            <a:solidFill>
              <a:srgbClr val="FF0000"/>
            </a:solidFill>
          </a:ln>
        </p:spPr>
        <p:txBody>
          <a:bodyPr rtlCol="0" anchor="ctr"/>
          <a:lstStyle/>
          <a:p>
            <a:pPr algn="ctr"/>
            <a:endParaRPr lang="en-US"/>
          </a:p>
        </p:txBody>
      </p:sp>
      <p:sp>
        <p:nvSpPr>
          <p:cNvPr id="2334" name="Oval 2333">
            <a:extLst>
              <a:ext uri="{FF2B5EF4-FFF2-40B4-BE49-F238E27FC236}">
                <a16:creationId xmlns:a16="http://schemas.microsoft.com/office/drawing/2014/main" id="{EEA30E7D-C608-41AD-BB56-F21766505C58}"/>
              </a:ext>
            </a:extLst>
          </p:cNvPr>
          <p:cNvSpPr>
            <a:spLocks noChangeAspect="1"/>
          </p:cNvSpPr>
          <p:nvPr/>
        </p:nvSpPr>
        <p:spPr>
          <a:xfrm>
            <a:off x="7662799" y="2607091"/>
            <a:ext cx="161925" cy="164592"/>
          </a:xfrm>
          <a:prstGeom prst="ellipse">
            <a:avLst/>
          </a:prstGeom>
          <a:ln w="28575">
            <a:solidFill>
              <a:srgbClr val="FF0000"/>
            </a:solidFill>
          </a:ln>
        </p:spPr>
        <p:txBody>
          <a:bodyPr rtlCol="0" anchor="ctr"/>
          <a:lstStyle/>
          <a:p>
            <a:pPr algn="ctr"/>
            <a:endParaRPr lang="en-US"/>
          </a:p>
        </p:txBody>
      </p:sp>
      <p:sp>
        <p:nvSpPr>
          <p:cNvPr id="2338" name="Oval 2337">
            <a:extLst>
              <a:ext uri="{FF2B5EF4-FFF2-40B4-BE49-F238E27FC236}">
                <a16:creationId xmlns:a16="http://schemas.microsoft.com/office/drawing/2014/main" id="{9F6F47B0-BAF7-4395-BEB4-2AFD80502C94}"/>
              </a:ext>
            </a:extLst>
          </p:cNvPr>
          <p:cNvSpPr>
            <a:spLocks noChangeAspect="1"/>
          </p:cNvSpPr>
          <p:nvPr/>
        </p:nvSpPr>
        <p:spPr>
          <a:xfrm>
            <a:off x="6929755" y="2607091"/>
            <a:ext cx="161925" cy="164592"/>
          </a:xfrm>
          <a:prstGeom prst="ellipse">
            <a:avLst/>
          </a:prstGeom>
          <a:ln w="28575">
            <a:solidFill>
              <a:srgbClr val="FF0000"/>
            </a:solidFill>
          </a:ln>
        </p:spPr>
        <p:txBody>
          <a:bodyPr rtlCol="0" anchor="ctr"/>
          <a:lstStyle/>
          <a:p>
            <a:pPr algn="ctr"/>
            <a:endParaRPr lang="en-US"/>
          </a:p>
        </p:txBody>
      </p:sp>
      <p:sp>
        <p:nvSpPr>
          <p:cNvPr id="2339" name="Oval 2338">
            <a:extLst>
              <a:ext uri="{FF2B5EF4-FFF2-40B4-BE49-F238E27FC236}">
                <a16:creationId xmlns:a16="http://schemas.microsoft.com/office/drawing/2014/main" id="{BB43E32E-4451-48CB-B9A4-BEDF597B26F3}"/>
              </a:ext>
            </a:extLst>
          </p:cNvPr>
          <p:cNvSpPr>
            <a:spLocks noChangeAspect="1"/>
          </p:cNvSpPr>
          <p:nvPr/>
        </p:nvSpPr>
        <p:spPr>
          <a:xfrm>
            <a:off x="7174103" y="2607091"/>
            <a:ext cx="161925" cy="164592"/>
          </a:xfrm>
          <a:prstGeom prst="ellipse">
            <a:avLst/>
          </a:prstGeom>
          <a:ln w="28575">
            <a:solidFill>
              <a:srgbClr val="FF0000"/>
            </a:solidFill>
          </a:ln>
        </p:spPr>
        <p:txBody>
          <a:bodyPr rtlCol="0" anchor="ctr"/>
          <a:lstStyle/>
          <a:p>
            <a:pPr algn="ctr"/>
            <a:endParaRPr lang="en-US"/>
          </a:p>
        </p:txBody>
      </p:sp>
      <p:sp>
        <p:nvSpPr>
          <p:cNvPr id="2342" name="Oval 2341">
            <a:extLst>
              <a:ext uri="{FF2B5EF4-FFF2-40B4-BE49-F238E27FC236}">
                <a16:creationId xmlns:a16="http://schemas.microsoft.com/office/drawing/2014/main" id="{4004ADA6-5E48-4E92-BD61-B4469E515F63}"/>
              </a:ext>
            </a:extLst>
          </p:cNvPr>
          <p:cNvSpPr>
            <a:spLocks noChangeAspect="1"/>
          </p:cNvSpPr>
          <p:nvPr/>
        </p:nvSpPr>
        <p:spPr>
          <a:xfrm>
            <a:off x="1798447" y="2849757"/>
            <a:ext cx="161925" cy="164592"/>
          </a:xfrm>
          <a:prstGeom prst="ellipse">
            <a:avLst/>
          </a:prstGeom>
          <a:ln w="28575">
            <a:solidFill>
              <a:srgbClr val="FF0000"/>
            </a:solidFill>
          </a:ln>
        </p:spPr>
        <p:txBody>
          <a:bodyPr rtlCol="0" anchor="ctr"/>
          <a:lstStyle/>
          <a:p>
            <a:pPr algn="ctr"/>
            <a:endParaRPr lang="en-US"/>
          </a:p>
        </p:txBody>
      </p:sp>
      <p:sp>
        <p:nvSpPr>
          <p:cNvPr id="2343" name="Oval 2342">
            <a:extLst>
              <a:ext uri="{FF2B5EF4-FFF2-40B4-BE49-F238E27FC236}">
                <a16:creationId xmlns:a16="http://schemas.microsoft.com/office/drawing/2014/main" id="{276B9036-56A1-4FC8-BDB1-A47991AA698D}"/>
              </a:ext>
            </a:extLst>
          </p:cNvPr>
          <p:cNvSpPr>
            <a:spLocks noChangeAspect="1"/>
          </p:cNvSpPr>
          <p:nvPr/>
        </p:nvSpPr>
        <p:spPr>
          <a:xfrm>
            <a:off x="2042795" y="2849757"/>
            <a:ext cx="161925" cy="164592"/>
          </a:xfrm>
          <a:prstGeom prst="ellipse">
            <a:avLst/>
          </a:prstGeom>
          <a:ln w="28575">
            <a:solidFill>
              <a:srgbClr val="FF0000"/>
            </a:solidFill>
          </a:ln>
        </p:spPr>
        <p:txBody>
          <a:bodyPr rtlCol="0" anchor="ctr"/>
          <a:lstStyle/>
          <a:p>
            <a:pPr algn="ctr"/>
            <a:endParaRPr lang="en-US"/>
          </a:p>
        </p:txBody>
      </p:sp>
      <p:sp>
        <p:nvSpPr>
          <p:cNvPr id="2345" name="Oval 2344">
            <a:extLst>
              <a:ext uri="{FF2B5EF4-FFF2-40B4-BE49-F238E27FC236}">
                <a16:creationId xmlns:a16="http://schemas.microsoft.com/office/drawing/2014/main" id="{B20FE2F3-AD0F-4955-B856-8E9764226FAD}"/>
              </a:ext>
            </a:extLst>
          </p:cNvPr>
          <p:cNvSpPr>
            <a:spLocks noChangeAspect="1"/>
          </p:cNvSpPr>
          <p:nvPr/>
        </p:nvSpPr>
        <p:spPr>
          <a:xfrm>
            <a:off x="2531491" y="2849757"/>
            <a:ext cx="161925" cy="164592"/>
          </a:xfrm>
          <a:prstGeom prst="ellipse">
            <a:avLst/>
          </a:prstGeom>
          <a:ln w="28575">
            <a:solidFill>
              <a:srgbClr val="FF0000"/>
            </a:solidFill>
          </a:ln>
        </p:spPr>
        <p:txBody>
          <a:bodyPr rtlCol="0" anchor="ctr"/>
          <a:lstStyle/>
          <a:p>
            <a:pPr algn="ctr"/>
            <a:endParaRPr lang="en-US"/>
          </a:p>
        </p:txBody>
      </p:sp>
      <p:sp>
        <p:nvSpPr>
          <p:cNvPr id="2346" name="Oval 2345">
            <a:extLst>
              <a:ext uri="{FF2B5EF4-FFF2-40B4-BE49-F238E27FC236}">
                <a16:creationId xmlns:a16="http://schemas.microsoft.com/office/drawing/2014/main" id="{7FE831B1-66B5-4FD4-A448-6E9EDF09A895}"/>
              </a:ext>
            </a:extLst>
          </p:cNvPr>
          <p:cNvSpPr>
            <a:spLocks noChangeAspect="1"/>
          </p:cNvSpPr>
          <p:nvPr/>
        </p:nvSpPr>
        <p:spPr>
          <a:xfrm>
            <a:off x="821055" y="2849757"/>
            <a:ext cx="161925" cy="164592"/>
          </a:xfrm>
          <a:prstGeom prst="ellipse">
            <a:avLst/>
          </a:prstGeom>
          <a:ln w="28575">
            <a:solidFill>
              <a:srgbClr val="FF0000"/>
            </a:solidFill>
          </a:ln>
        </p:spPr>
        <p:txBody>
          <a:bodyPr rtlCol="0" anchor="ctr"/>
          <a:lstStyle/>
          <a:p>
            <a:pPr algn="ctr"/>
            <a:endParaRPr lang="en-US"/>
          </a:p>
        </p:txBody>
      </p:sp>
      <p:sp>
        <p:nvSpPr>
          <p:cNvPr id="2347" name="Oval 2346">
            <a:extLst>
              <a:ext uri="{FF2B5EF4-FFF2-40B4-BE49-F238E27FC236}">
                <a16:creationId xmlns:a16="http://schemas.microsoft.com/office/drawing/2014/main" id="{D3439D9C-8B9B-44A4-B2BE-A18003886DF5}"/>
              </a:ext>
            </a:extLst>
          </p:cNvPr>
          <p:cNvSpPr>
            <a:spLocks noChangeAspect="1"/>
          </p:cNvSpPr>
          <p:nvPr/>
        </p:nvSpPr>
        <p:spPr>
          <a:xfrm>
            <a:off x="1065403" y="2849757"/>
            <a:ext cx="161925" cy="164592"/>
          </a:xfrm>
          <a:prstGeom prst="ellipse">
            <a:avLst/>
          </a:prstGeom>
          <a:ln w="28575">
            <a:solidFill>
              <a:srgbClr val="FF0000"/>
            </a:solidFill>
          </a:ln>
        </p:spPr>
        <p:txBody>
          <a:bodyPr rtlCol="0" anchor="ctr"/>
          <a:lstStyle/>
          <a:p>
            <a:pPr algn="ctr"/>
            <a:endParaRPr lang="en-US"/>
          </a:p>
        </p:txBody>
      </p:sp>
      <p:sp>
        <p:nvSpPr>
          <p:cNvPr id="2348" name="Oval 2347">
            <a:extLst>
              <a:ext uri="{FF2B5EF4-FFF2-40B4-BE49-F238E27FC236}">
                <a16:creationId xmlns:a16="http://schemas.microsoft.com/office/drawing/2014/main" id="{0A93DE0C-EA67-46E2-8E1F-DEE809A12DFC}"/>
              </a:ext>
            </a:extLst>
          </p:cNvPr>
          <p:cNvSpPr>
            <a:spLocks noChangeAspect="1"/>
          </p:cNvSpPr>
          <p:nvPr/>
        </p:nvSpPr>
        <p:spPr>
          <a:xfrm>
            <a:off x="1309751" y="2849757"/>
            <a:ext cx="161925" cy="164592"/>
          </a:xfrm>
          <a:prstGeom prst="ellipse">
            <a:avLst/>
          </a:prstGeom>
          <a:ln w="28575">
            <a:solidFill>
              <a:srgbClr val="FF0000"/>
            </a:solidFill>
          </a:ln>
        </p:spPr>
        <p:txBody>
          <a:bodyPr rtlCol="0" anchor="ctr"/>
          <a:lstStyle/>
          <a:p>
            <a:pPr algn="ctr"/>
            <a:endParaRPr lang="en-US"/>
          </a:p>
        </p:txBody>
      </p:sp>
      <p:sp>
        <p:nvSpPr>
          <p:cNvPr id="2350" name="Oval 2349">
            <a:extLst>
              <a:ext uri="{FF2B5EF4-FFF2-40B4-BE49-F238E27FC236}">
                <a16:creationId xmlns:a16="http://schemas.microsoft.com/office/drawing/2014/main" id="{DC428D36-FDB7-49A2-89A0-AEEF62FD0BAC}"/>
              </a:ext>
            </a:extLst>
          </p:cNvPr>
          <p:cNvSpPr>
            <a:spLocks noChangeAspect="1"/>
          </p:cNvSpPr>
          <p:nvPr/>
        </p:nvSpPr>
        <p:spPr>
          <a:xfrm>
            <a:off x="3753231" y="2849757"/>
            <a:ext cx="161925" cy="164592"/>
          </a:xfrm>
          <a:prstGeom prst="ellipse">
            <a:avLst/>
          </a:prstGeom>
          <a:ln w="28575">
            <a:solidFill>
              <a:srgbClr val="FF0000"/>
            </a:solidFill>
          </a:ln>
        </p:spPr>
        <p:txBody>
          <a:bodyPr rtlCol="0" anchor="ctr"/>
          <a:lstStyle/>
          <a:p>
            <a:pPr algn="ctr"/>
            <a:endParaRPr lang="en-US"/>
          </a:p>
        </p:txBody>
      </p:sp>
      <p:sp>
        <p:nvSpPr>
          <p:cNvPr id="2351" name="Oval 2350">
            <a:extLst>
              <a:ext uri="{FF2B5EF4-FFF2-40B4-BE49-F238E27FC236}">
                <a16:creationId xmlns:a16="http://schemas.microsoft.com/office/drawing/2014/main" id="{D91CB468-1552-4706-A934-B3AB4B2AAA90}"/>
              </a:ext>
            </a:extLst>
          </p:cNvPr>
          <p:cNvSpPr>
            <a:spLocks noChangeAspect="1"/>
          </p:cNvSpPr>
          <p:nvPr/>
        </p:nvSpPr>
        <p:spPr>
          <a:xfrm>
            <a:off x="3997579" y="2849757"/>
            <a:ext cx="161925" cy="164592"/>
          </a:xfrm>
          <a:prstGeom prst="ellipse">
            <a:avLst/>
          </a:prstGeom>
          <a:ln w="28575">
            <a:solidFill>
              <a:srgbClr val="FF0000"/>
            </a:solidFill>
          </a:ln>
        </p:spPr>
        <p:txBody>
          <a:bodyPr rtlCol="0" anchor="ctr"/>
          <a:lstStyle/>
          <a:p>
            <a:pPr algn="ctr"/>
            <a:endParaRPr lang="en-US"/>
          </a:p>
        </p:txBody>
      </p:sp>
      <p:sp>
        <p:nvSpPr>
          <p:cNvPr id="2352" name="Oval 2351">
            <a:extLst>
              <a:ext uri="{FF2B5EF4-FFF2-40B4-BE49-F238E27FC236}">
                <a16:creationId xmlns:a16="http://schemas.microsoft.com/office/drawing/2014/main" id="{FC479D8E-472D-4606-AFAC-754547546085}"/>
              </a:ext>
            </a:extLst>
          </p:cNvPr>
          <p:cNvSpPr>
            <a:spLocks noChangeAspect="1"/>
          </p:cNvSpPr>
          <p:nvPr/>
        </p:nvSpPr>
        <p:spPr>
          <a:xfrm>
            <a:off x="4241927" y="2849757"/>
            <a:ext cx="161925" cy="164592"/>
          </a:xfrm>
          <a:prstGeom prst="ellipse">
            <a:avLst/>
          </a:prstGeom>
          <a:ln w="28575">
            <a:solidFill>
              <a:srgbClr val="FF0000"/>
            </a:solidFill>
          </a:ln>
        </p:spPr>
        <p:txBody>
          <a:bodyPr rtlCol="0" anchor="ctr"/>
          <a:lstStyle/>
          <a:p>
            <a:pPr algn="ctr"/>
            <a:endParaRPr lang="en-US"/>
          </a:p>
        </p:txBody>
      </p:sp>
      <p:sp>
        <p:nvSpPr>
          <p:cNvPr id="2354" name="Oval 2353">
            <a:extLst>
              <a:ext uri="{FF2B5EF4-FFF2-40B4-BE49-F238E27FC236}">
                <a16:creationId xmlns:a16="http://schemas.microsoft.com/office/drawing/2014/main" id="{7A50B119-B812-4478-8760-30E0FCED64CD}"/>
              </a:ext>
            </a:extLst>
          </p:cNvPr>
          <p:cNvSpPr>
            <a:spLocks noChangeAspect="1"/>
          </p:cNvSpPr>
          <p:nvPr/>
        </p:nvSpPr>
        <p:spPr>
          <a:xfrm>
            <a:off x="2775839" y="2849757"/>
            <a:ext cx="161925" cy="164592"/>
          </a:xfrm>
          <a:prstGeom prst="ellipse">
            <a:avLst/>
          </a:prstGeom>
          <a:ln w="28575">
            <a:solidFill>
              <a:srgbClr val="FF0000"/>
            </a:solidFill>
          </a:ln>
        </p:spPr>
        <p:txBody>
          <a:bodyPr rtlCol="0" anchor="ctr"/>
          <a:lstStyle/>
          <a:p>
            <a:pPr algn="ctr"/>
            <a:endParaRPr lang="en-US"/>
          </a:p>
        </p:txBody>
      </p:sp>
      <p:sp>
        <p:nvSpPr>
          <p:cNvPr id="2355" name="Oval 2354">
            <a:extLst>
              <a:ext uri="{FF2B5EF4-FFF2-40B4-BE49-F238E27FC236}">
                <a16:creationId xmlns:a16="http://schemas.microsoft.com/office/drawing/2014/main" id="{DE0786A1-8062-420B-9CAE-3BA29B24CDFC}"/>
              </a:ext>
            </a:extLst>
          </p:cNvPr>
          <p:cNvSpPr>
            <a:spLocks noChangeAspect="1"/>
          </p:cNvSpPr>
          <p:nvPr/>
        </p:nvSpPr>
        <p:spPr>
          <a:xfrm>
            <a:off x="3020187" y="2849757"/>
            <a:ext cx="161925" cy="164592"/>
          </a:xfrm>
          <a:prstGeom prst="ellipse">
            <a:avLst/>
          </a:prstGeom>
          <a:ln w="28575">
            <a:solidFill>
              <a:srgbClr val="FF0000"/>
            </a:solidFill>
          </a:ln>
        </p:spPr>
        <p:txBody>
          <a:bodyPr rtlCol="0" anchor="ctr"/>
          <a:lstStyle/>
          <a:p>
            <a:pPr algn="ctr"/>
            <a:endParaRPr lang="en-US"/>
          </a:p>
        </p:txBody>
      </p:sp>
      <p:sp>
        <p:nvSpPr>
          <p:cNvPr id="2356" name="Oval 2355">
            <a:extLst>
              <a:ext uri="{FF2B5EF4-FFF2-40B4-BE49-F238E27FC236}">
                <a16:creationId xmlns:a16="http://schemas.microsoft.com/office/drawing/2014/main" id="{208D67B6-05B9-46EB-98D2-EB063CF3E114}"/>
              </a:ext>
            </a:extLst>
          </p:cNvPr>
          <p:cNvSpPr>
            <a:spLocks noChangeAspect="1"/>
          </p:cNvSpPr>
          <p:nvPr/>
        </p:nvSpPr>
        <p:spPr>
          <a:xfrm>
            <a:off x="3264535" y="2849757"/>
            <a:ext cx="161925" cy="164592"/>
          </a:xfrm>
          <a:prstGeom prst="ellipse">
            <a:avLst/>
          </a:prstGeom>
          <a:ln w="28575">
            <a:solidFill>
              <a:srgbClr val="FF0000"/>
            </a:solidFill>
          </a:ln>
        </p:spPr>
        <p:txBody>
          <a:bodyPr rtlCol="0" anchor="ctr"/>
          <a:lstStyle/>
          <a:p>
            <a:pPr algn="ctr"/>
            <a:endParaRPr lang="en-US"/>
          </a:p>
        </p:txBody>
      </p:sp>
      <p:sp>
        <p:nvSpPr>
          <p:cNvPr id="2358" name="Oval 2357">
            <a:extLst>
              <a:ext uri="{FF2B5EF4-FFF2-40B4-BE49-F238E27FC236}">
                <a16:creationId xmlns:a16="http://schemas.microsoft.com/office/drawing/2014/main" id="{6A8C4AE4-65C0-4E12-B1ED-833B7D2F9302}"/>
              </a:ext>
            </a:extLst>
          </p:cNvPr>
          <p:cNvSpPr>
            <a:spLocks noChangeAspect="1"/>
          </p:cNvSpPr>
          <p:nvPr/>
        </p:nvSpPr>
        <p:spPr>
          <a:xfrm>
            <a:off x="5708015" y="2849757"/>
            <a:ext cx="161925" cy="164592"/>
          </a:xfrm>
          <a:prstGeom prst="ellipse">
            <a:avLst/>
          </a:prstGeom>
          <a:ln w="28575">
            <a:solidFill>
              <a:srgbClr val="FF0000"/>
            </a:solidFill>
          </a:ln>
        </p:spPr>
        <p:txBody>
          <a:bodyPr rtlCol="0" anchor="ctr"/>
          <a:lstStyle/>
          <a:p>
            <a:pPr algn="ctr"/>
            <a:endParaRPr lang="en-US"/>
          </a:p>
        </p:txBody>
      </p:sp>
      <p:sp>
        <p:nvSpPr>
          <p:cNvPr id="2359" name="Oval 2358">
            <a:extLst>
              <a:ext uri="{FF2B5EF4-FFF2-40B4-BE49-F238E27FC236}">
                <a16:creationId xmlns:a16="http://schemas.microsoft.com/office/drawing/2014/main" id="{3E149B9F-35E9-4590-A86C-92BD75166A0E}"/>
              </a:ext>
            </a:extLst>
          </p:cNvPr>
          <p:cNvSpPr>
            <a:spLocks noChangeAspect="1"/>
          </p:cNvSpPr>
          <p:nvPr/>
        </p:nvSpPr>
        <p:spPr>
          <a:xfrm>
            <a:off x="5952363" y="2849757"/>
            <a:ext cx="161925" cy="164592"/>
          </a:xfrm>
          <a:prstGeom prst="ellipse">
            <a:avLst/>
          </a:prstGeom>
          <a:ln w="28575">
            <a:solidFill>
              <a:srgbClr val="FF0000"/>
            </a:solidFill>
          </a:ln>
        </p:spPr>
        <p:txBody>
          <a:bodyPr rtlCol="0" anchor="ctr"/>
          <a:lstStyle/>
          <a:p>
            <a:pPr algn="ctr"/>
            <a:endParaRPr lang="en-US"/>
          </a:p>
        </p:txBody>
      </p:sp>
      <p:sp>
        <p:nvSpPr>
          <p:cNvPr id="2360" name="Oval 2359">
            <a:extLst>
              <a:ext uri="{FF2B5EF4-FFF2-40B4-BE49-F238E27FC236}">
                <a16:creationId xmlns:a16="http://schemas.microsoft.com/office/drawing/2014/main" id="{32FF1637-ACCB-4351-A1B0-0EA1713415ED}"/>
              </a:ext>
            </a:extLst>
          </p:cNvPr>
          <p:cNvSpPr>
            <a:spLocks noChangeAspect="1"/>
          </p:cNvSpPr>
          <p:nvPr/>
        </p:nvSpPr>
        <p:spPr>
          <a:xfrm>
            <a:off x="6196711" y="2849757"/>
            <a:ext cx="161925" cy="164592"/>
          </a:xfrm>
          <a:prstGeom prst="ellipse">
            <a:avLst/>
          </a:prstGeom>
          <a:ln w="28575">
            <a:solidFill>
              <a:srgbClr val="FF0000"/>
            </a:solidFill>
          </a:ln>
        </p:spPr>
        <p:txBody>
          <a:bodyPr rtlCol="0" anchor="ctr"/>
          <a:lstStyle/>
          <a:p>
            <a:pPr algn="ctr"/>
            <a:endParaRPr lang="en-US"/>
          </a:p>
        </p:txBody>
      </p:sp>
      <p:sp>
        <p:nvSpPr>
          <p:cNvPr id="2361" name="Oval 2360">
            <a:extLst>
              <a:ext uri="{FF2B5EF4-FFF2-40B4-BE49-F238E27FC236}">
                <a16:creationId xmlns:a16="http://schemas.microsoft.com/office/drawing/2014/main" id="{3761ADE5-14EA-4AFF-B7F4-101466ED03C3}"/>
              </a:ext>
            </a:extLst>
          </p:cNvPr>
          <p:cNvSpPr>
            <a:spLocks noChangeAspect="1"/>
          </p:cNvSpPr>
          <p:nvPr/>
        </p:nvSpPr>
        <p:spPr>
          <a:xfrm>
            <a:off x="6441059" y="2849757"/>
            <a:ext cx="161925" cy="164592"/>
          </a:xfrm>
          <a:prstGeom prst="ellipse">
            <a:avLst/>
          </a:prstGeom>
          <a:ln w="28575">
            <a:solidFill>
              <a:srgbClr val="FF0000"/>
            </a:solidFill>
          </a:ln>
        </p:spPr>
        <p:txBody>
          <a:bodyPr rtlCol="0" anchor="ctr"/>
          <a:lstStyle/>
          <a:p>
            <a:pPr algn="ctr"/>
            <a:endParaRPr lang="en-US"/>
          </a:p>
        </p:txBody>
      </p:sp>
      <p:sp>
        <p:nvSpPr>
          <p:cNvPr id="2362" name="Oval 2361">
            <a:extLst>
              <a:ext uri="{FF2B5EF4-FFF2-40B4-BE49-F238E27FC236}">
                <a16:creationId xmlns:a16="http://schemas.microsoft.com/office/drawing/2014/main" id="{DF83CD6A-2D0F-414C-9297-E8C603B6ED04}"/>
              </a:ext>
            </a:extLst>
          </p:cNvPr>
          <p:cNvSpPr>
            <a:spLocks noChangeAspect="1"/>
          </p:cNvSpPr>
          <p:nvPr/>
        </p:nvSpPr>
        <p:spPr>
          <a:xfrm>
            <a:off x="4730623" y="2849757"/>
            <a:ext cx="161925" cy="164592"/>
          </a:xfrm>
          <a:prstGeom prst="ellipse">
            <a:avLst/>
          </a:prstGeom>
          <a:ln w="28575">
            <a:solidFill>
              <a:srgbClr val="FF0000"/>
            </a:solidFill>
          </a:ln>
        </p:spPr>
        <p:txBody>
          <a:bodyPr rtlCol="0" anchor="ctr"/>
          <a:lstStyle/>
          <a:p>
            <a:pPr algn="ctr"/>
            <a:endParaRPr lang="en-US"/>
          </a:p>
        </p:txBody>
      </p:sp>
      <p:sp>
        <p:nvSpPr>
          <p:cNvPr id="2363" name="Oval 2362">
            <a:extLst>
              <a:ext uri="{FF2B5EF4-FFF2-40B4-BE49-F238E27FC236}">
                <a16:creationId xmlns:a16="http://schemas.microsoft.com/office/drawing/2014/main" id="{07094F2E-A589-4AA5-9D3B-D7CC2D89C9A7}"/>
              </a:ext>
            </a:extLst>
          </p:cNvPr>
          <p:cNvSpPr>
            <a:spLocks noChangeAspect="1"/>
          </p:cNvSpPr>
          <p:nvPr/>
        </p:nvSpPr>
        <p:spPr>
          <a:xfrm>
            <a:off x="4974971" y="2849757"/>
            <a:ext cx="161925" cy="164592"/>
          </a:xfrm>
          <a:prstGeom prst="ellipse">
            <a:avLst/>
          </a:prstGeom>
          <a:ln w="28575">
            <a:solidFill>
              <a:srgbClr val="FF0000"/>
            </a:solidFill>
          </a:ln>
        </p:spPr>
        <p:txBody>
          <a:bodyPr rtlCol="0" anchor="ctr"/>
          <a:lstStyle/>
          <a:p>
            <a:pPr algn="ctr"/>
            <a:endParaRPr lang="en-US"/>
          </a:p>
        </p:txBody>
      </p:sp>
      <p:sp>
        <p:nvSpPr>
          <p:cNvPr id="2364" name="Oval 2363">
            <a:extLst>
              <a:ext uri="{FF2B5EF4-FFF2-40B4-BE49-F238E27FC236}">
                <a16:creationId xmlns:a16="http://schemas.microsoft.com/office/drawing/2014/main" id="{92802BA9-1C11-4A0C-9575-659E411B20D6}"/>
              </a:ext>
            </a:extLst>
          </p:cNvPr>
          <p:cNvSpPr>
            <a:spLocks noChangeAspect="1"/>
          </p:cNvSpPr>
          <p:nvPr/>
        </p:nvSpPr>
        <p:spPr>
          <a:xfrm>
            <a:off x="5219319" y="2849757"/>
            <a:ext cx="161925" cy="164592"/>
          </a:xfrm>
          <a:prstGeom prst="ellipse">
            <a:avLst/>
          </a:prstGeom>
          <a:ln w="28575">
            <a:solidFill>
              <a:srgbClr val="FF0000"/>
            </a:solidFill>
          </a:ln>
        </p:spPr>
        <p:txBody>
          <a:bodyPr rtlCol="0" anchor="ctr"/>
          <a:lstStyle/>
          <a:p>
            <a:pPr algn="ctr"/>
            <a:endParaRPr lang="en-US"/>
          </a:p>
        </p:txBody>
      </p:sp>
      <p:sp>
        <p:nvSpPr>
          <p:cNvPr id="2366" name="Oval 2365">
            <a:extLst>
              <a:ext uri="{FF2B5EF4-FFF2-40B4-BE49-F238E27FC236}">
                <a16:creationId xmlns:a16="http://schemas.microsoft.com/office/drawing/2014/main" id="{54FF3A55-37B8-4F4C-A9D7-40EB0B625371}"/>
              </a:ext>
            </a:extLst>
          </p:cNvPr>
          <p:cNvSpPr>
            <a:spLocks noChangeAspect="1"/>
          </p:cNvSpPr>
          <p:nvPr/>
        </p:nvSpPr>
        <p:spPr>
          <a:xfrm>
            <a:off x="7662799" y="2849757"/>
            <a:ext cx="161925" cy="164592"/>
          </a:xfrm>
          <a:prstGeom prst="ellipse">
            <a:avLst/>
          </a:prstGeom>
          <a:ln w="28575">
            <a:solidFill>
              <a:srgbClr val="FF0000"/>
            </a:solidFill>
          </a:ln>
        </p:spPr>
        <p:txBody>
          <a:bodyPr rtlCol="0" anchor="ctr"/>
          <a:lstStyle/>
          <a:p>
            <a:pPr algn="ctr"/>
            <a:endParaRPr lang="en-US"/>
          </a:p>
        </p:txBody>
      </p:sp>
      <p:sp>
        <p:nvSpPr>
          <p:cNvPr id="2367" name="Oval 2366">
            <a:extLst>
              <a:ext uri="{FF2B5EF4-FFF2-40B4-BE49-F238E27FC236}">
                <a16:creationId xmlns:a16="http://schemas.microsoft.com/office/drawing/2014/main" id="{060D4B64-FC71-4D1B-B191-50E48DAF5844}"/>
              </a:ext>
            </a:extLst>
          </p:cNvPr>
          <p:cNvSpPr>
            <a:spLocks noChangeAspect="1"/>
          </p:cNvSpPr>
          <p:nvPr/>
        </p:nvSpPr>
        <p:spPr>
          <a:xfrm>
            <a:off x="7907147" y="2849757"/>
            <a:ext cx="161925" cy="164592"/>
          </a:xfrm>
          <a:prstGeom prst="ellipse">
            <a:avLst/>
          </a:prstGeom>
          <a:ln w="28575">
            <a:solidFill>
              <a:srgbClr val="FF0000"/>
            </a:solidFill>
          </a:ln>
        </p:spPr>
        <p:txBody>
          <a:bodyPr rtlCol="0" anchor="ctr"/>
          <a:lstStyle/>
          <a:p>
            <a:pPr algn="ctr"/>
            <a:endParaRPr lang="en-US"/>
          </a:p>
        </p:txBody>
      </p:sp>
      <p:sp>
        <p:nvSpPr>
          <p:cNvPr id="2370" name="Oval 2369">
            <a:extLst>
              <a:ext uri="{FF2B5EF4-FFF2-40B4-BE49-F238E27FC236}">
                <a16:creationId xmlns:a16="http://schemas.microsoft.com/office/drawing/2014/main" id="{5A1740A3-A3AB-4962-8AE3-F7253942DDE7}"/>
              </a:ext>
            </a:extLst>
          </p:cNvPr>
          <p:cNvSpPr>
            <a:spLocks noChangeAspect="1"/>
          </p:cNvSpPr>
          <p:nvPr/>
        </p:nvSpPr>
        <p:spPr>
          <a:xfrm>
            <a:off x="6929755" y="2849757"/>
            <a:ext cx="161925" cy="164592"/>
          </a:xfrm>
          <a:prstGeom prst="ellipse">
            <a:avLst/>
          </a:prstGeom>
          <a:ln w="28575">
            <a:solidFill>
              <a:srgbClr val="FF0000"/>
            </a:solidFill>
          </a:ln>
        </p:spPr>
        <p:txBody>
          <a:bodyPr rtlCol="0" anchor="ctr"/>
          <a:lstStyle/>
          <a:p>
            <a:pPr algn="ctr"/>
            <a:endParaRPr lang="en-US"/>
          </a:p>
        </p:txBody>
      </p:sp>
      <p:sp>
        <p:nvSpPr>
          <p:cNvPr id="2371" name="Oval 2370">
            <a:extLst>
              <a:ext uri="{FF2B5EF4-FFF2-40B4-BE49-F238E27FC236}">
                <a16:creationId xmlns:a16="http://schemas.microsoft.com/office/drawing/2014/main" id="{4ED5A1B7-8D4A-4E40-9A41-63C3FCAD2DD0}"/>
              </a:ext>
            </a:extLst>
          </p:cNvPr>
          <p:cNvSpPr>
            <a:spLocks noChangeAspect="1"/>
          </p:cNvSpPr>
          <p:nvPr/>
        </p:nvSpPr>
        <p:spPr>
          <a:xfrm>
            <a:off x="7174103" y="2849757"/>
            <a:ext cx="161925" cy="164592"/>
          </a:xfrm>
          <a:prstGeom prst="ellipse">
            <a:avLst/>
          </a:prstGeom>
          <a:ln w="28575">
            <a:solidFill>
              <a:srgbClr val="FF0000"/>
            </a:solidFill>
          </a:ln>
        </p:spPr>
        <p:txBody>
          <a:bodyPr rtlCol="0" anchor="ctr"/>
          <a:lstStyle/>
          <a:p>
            <a:pPr algn="ctr"/>
            <a:endParaRPr lang="en-US"/>
          </a:p>
        </p:txBody>
      </p:sp>
      <p:sp>
        <p:nvSpPr>
          <p:cNvPr id="2373" name="Oval 2372">
            <a:extLst>
              <a:ext uri="{FF2B5EF4-FFF2-40B4-BE49-F238E27FC236}">
                <a16:creationId xmlns:a16="http://schemas.microsoft.com/office/drawing/2014/main" id="{F660427B-4CD5-4371-9E89-22751267D3C7}"/>
              </a:ext>
            </a:extLst>
          </p:cNvPr>
          <p:cNvSpPr>
            <a:spLocks noChangeAspect="1"/>
          </p:cNvSpPr>
          <p:nvPr/>
        </p:nvSpPr>
        <p:spPr>
          <a:xfrm>
            <a:off x="1554099" y="3092423"/>
            <a:ext cx="161925" cy="164592"/>
          </a:xfrm>
          <a:prstGeom prst="ellipse">
            <a:avLst/>
          </a:prstGeom>
          <a:ln w="28575">
            <a:solidFill>
              <a:srgbClr val="FF0000"/>
            </a:solidFill>
          </a:ln>
        </p:spPr>
        <p:txBody>
          <a:bodyPr rtlCol="0" anchor="ctr"/>
          <a:lstStyle/>
          <a:p>
            <a:pPr algn="ctr"/>
            <a:endParaRPr lang="en-US"/>
          </a:p>
        </p:txBody>
      </p:sp>
      <p:sp>
        <p:nvSpPr>
          <p:cNvPr id="2375" name="Oval 2374">
            <a:extLst>
              <a:ext uri="{FF2B5EF4-FFF2-40B4-BE49-F238E27FC236}">
                <a16:creationId xmlns:a16="http://schemas.microsoft.com/office/drawing/2014/main" id="{22793FE3-493A-4353-831A-05CD6522503F}"/>
              </a:ext>
            </a:extLst>
          </p:cNvPr>
          <p:cNvSpPr>
            <a:spLocks noChangeAspect="1"/>
          </p:cNvSpPr>
          <p:nvPr/>
        </p:nvSpPr>
        <p:spPr>
          <a:xfrm>
            <a:off x="2042795" y="3092423"/>
            <a:ext cx="161925" cy="164592"/>
          </a:xfrm>
          <a:prstGeom prst="ellipse">
            <a:avLst/>
          </a:prstGeom>
          <a:ln w="28575">
            <a:solidFill>
              <a:srgbClr val="FF0000"/>
            </a:solidFill>
          </a:ln>
        </p:spPr>
        <p:txBody>
          <a:bodyPr rtlCol="0" anchor="ctr"/>
          <a:lstStyle/>
          <a:p>
            <a:pPr algn="ctr"/>
            <a:endParaRPr lang="en-US"/>
          </a:p>
        </p:txBody>
      </p:sp>
      <p:sp>
        <p:nvSpPr>
          <p:cNvPr id="2376" name="Oval 2375">
            <a:extLst>
              <a:ext uri="{FF2B5EF4-FFF2-40B4-BE49-F238E27FC236}">
                <a16:creationId xmlns:a16="http://schemas.microsoft.com/office/drawing/2014/main" id="{E8F2B478-2570-4F3A-A665-26D3A7305B48}"/>
              </a:ext>
            </a:extLst>
          </p:cNvPr>
          <p:cNvSpPr>
            <a:spLocks noChangeAspect="1"/>
          </p:cNvSpPr>
          <p:nvPr/>
        </p:nvSpPr>
        <p:spPr>
          <a:xfrm>
            <a:off x="2287143" y="3092423"/>
            <a:ext cx="161925" cy="164592"/>
          </a:xfrm>
          <a:prstGeom prst="ellipse">
            <a:avLst/>
          </a:prstGeom>
          <a:ln w="28575">
            <a:solidFill>
              <a:srgbClr val="FF0000"/>
            </a:solidFill>
          </a:ln>
        </p:spPr>
        <p:txBody>
          <a:bodyPr rtlCol="0" anchor="ctr"/>
          <a:lstStyle/>
          <a:p>
            <a:pPr algn="ctr"/>
            <a:endParaRPr lang="en-US"/>
          </a:p>
        </p:txBody>
      </p:sp>
      <p:sp>
        <p:nvSpPr>
          <p:cNvPr id="2378" name="Oval 2377">
            <a:extLst>
              <a:ext uri="{FF2B5EF4-FFF2-40B4-BE49-F238E27FC236}">
                <a16:creationId xmlns:a16="http://schemas.microsoft.com/office/drawing/2014/main" id="{2666719E-77DA-4D0F-B8BB-06F5B61B5CA0}"/>
              </a:ext>
            </a:extLst>
          </p:cNvPr>
          <p:cNvSpPr>
            <a:spLocks noChangeAspect="1"/>
          </p:cNvSpPr>
          <p:nvPr/>
        </p:nvSpPr>
        <p:spPr>
          <a:xfrm>
            <a:off x="821055" y="3092423"/>
            <a:ext cx="161925" cy="164592"/>
          </a:xfrm>
          <a:prstGeom prst="ellipse">
            <a:avLst/>
          </a:prstGeom>
          <a:ln w="28575">
            <a:solidFill>
              <a:srgbClr val="FF0000"/>
            </a:solidFill>
          </a:ln>
        </p:spPr>
        <p:txBody>
          <a:bodyPr rtlCol="0" anchor="ctr"/>
          <a:lstStyle/>
          <a:p>
            <a:pPr algn="ctr"/>
            <a:endParaRPr lang="en-US"/>
          </a:p>
        </p:txBody>
      </p:sp>
      <p:sp>
        <p:nvSpPr>
          <p:cNvPr id="2379" name="Oval 2378">
            <a:extLst>
              <a:ext uri="{FF2B5EF4-FFF2-40B4-BE49-F238E27FC236}">
                <a16:creationId xmlns:a16="http://schemas.microsoft.com/office/drawing/2014/main" id="{79209F7F-641D-4FE6-BC76-7B3F425034C9}"/>
              </a:ext>
            </a:extLst>
          </p:cNvPr>
          <p:cNvSpPr>
            <a:spLocks noChangeAspect="1"/>
          </p:cNvSpPr>
          <p:nvPr/>
        </p:nvSpPr>
        <p:spPr>
          <a:xfrm>
            <a:off x="1065403" y="3092423"/>
            <a:ext cx="161925" cy="164592"/>
          </a:xfrm>
          <a:prstGeom prst="ellipse">
            <a:avLst/>
          </a:prstGeom>
          <a:ln w="28575">
            <a:solidFill>
              <a:srgbClr val="FF0000"/>
            </a:solidFill>
          </a:ln>
        </p:spPr>
        <p:txBody>
          <a:bodyPr rtlCol="0" anchor="ctr"/>
          <a:lstStyle/>
          <a:p>
            <a:pPr algn="ctr"/>
            <a:endParaRPr lang="en-US"/>
          </a:p>
        </p:txBody>
      </p:sp>
      <p:sp>
        <p:nvSpPr>
          <p:cNvPr id="2380" name="Oval 2379">
            <a:extLst>
              <a:ext uri="{FF2B5EF4-FFF2-40B4-BE49-F238E27FC236}">
                <a16:creationId xmlns:a16="http://schemas.microsoft.com/office/drawing/2014/main" id="{CF406272-B404-411D-8E68-A8140E77F0F3}"/>
              </a:ext>
            </a:extLst>
          </p:cNvPr>
          <p:cNvSpPr>
            <a:spLocks noChangeAspect="1"/>
          </p:cNvSpPr>
          <p:nvPr/>
        </p:nvSpPr>
        <p:spPr>
          <a:xfrm>
            <a:off x="1309751" y="3092423"/>
            <a:ext cx="161925" cy="164592"/>
          </a:xfrm>
          <a:prstGeom prst="ellipse">
            <a:avLst/>
          </a:prstGeom>
          <a:ln w="28575">
            <a:solidFill>
              <a:srgbClr val="FF0000"/>
            </a:solidFill>
          </a:ln>
        </p:spPr>
        <p:txBody>
          <a:bodyPr rtlCol="0" anchor="ctr"/>
          <a:lstStyle/>
          <a:p>
            <a:pPr algn="ctr"/>
            <a:endParaRPr lang="en-US"/>
          </a:p>
        </p:txBody>
      </p:sp>
      <p:sp>
        <p:nvSpPr>
          <p:cNvPr id="2381" name="Oval 2380">
            <a:extLst>
              <a:ext uri="{FF2B5EF4-FFF2-40B4-BE49-F238E27FC236}">
                <a16:creationId xmlns:a16="http://schemas.microsoft.com/office/drawing/2014/main" id="{03682B90-52EF-4033-99B8-383B9FB3F089}"/>
              </a:ext>
            </a:extLst>
          </p:cNvPr>
          <p:cNvSpPr>
            <a:spLocks noChangeAspect="1"/>
          </p:cNvSpPr>
          <p:nvPr/>
        </p:nvSpPr>
        <p:spPr>
          <a:xfrm>
            <a:off x="3508883" y="3092423"/>
            <a:ext cx="161925" cy="164592"/>
          </a:xfrm>
          <a:prstGeom prst="ellipse">
            <a:avLst/>
          </a:prstGeom>
          <a:ln w="28575">
            <a:solidFill>
              <a:srgbClr val="FF0000"/>
            </a:solidFill>
          </a:ln>
        </p:spPr>
        <p:txBody>
          <a:bodyPr rtlCol="0" anchor="ctr"/>
          <a:lstStyle/>
          <a:p>
            <a:pPr algn="ctr"/>
            <a:endParaRPr lang="en-US"/>
          </a:p>
        </p:txBody>
      </p:sp>
      <p:sp>
        <p:nvSpPr>
          <p:cNvPr id="2382" name="Oval 2381">
            <a:extLst>
              <a:ext uri="{FF2B5EF4-FFF2-40B4-BE49-F238E27FC236}">
                <a16:creationId xmlns:a16="http://schemas.microsoft.com/office/drawing/2014/main" id="{EFBC18DD-1CE6-4EBF-927F-7E120F1372A9}"/>
              </a:ext>
            </a:extLst>
          </p:cNvPr>
          <p:cNvSpPr>
            <a:spLocks noChangeAspect="1"/>
          </p:cNvSpPr>
          <p:nvPr/>
        </p:nvSpPr>
        <p:spPr>
          <a:xfrm>
            <a:off x="3753231" y="3092423"/>
            <a:ext cx="161925" cy="164592"/>
          </a:xfrm>
          <a:prstGeom prst="ellipse">
            <a:avLst/>
          </a:prstGeom>
          <a:ln w="28575">
            <a:solidFill>
              <a:srgbClr val="FF0000"/>
            </a:solidFill>
          </a:ln>
        </p:spPr>
        <p:txBody>
          <a:bodyPr rtlCol="0" anchor="ctr"/>
          <a:lstStyle/>
          <a:p>
            <a:pPr algn="ctr"/>
            <a:endParaRPr lang="en-US"/>
          </a:p>
        </p:txBody>
      </p:sp>
      <p:sp>
        <p:nvSpPr>
          <p:cNvPr id="2383" name="Oval 2382">
            <a:extLst>
              <a:ext uri="{FF2B5EF4-FFF2-40B4-BE49-F238E27FC236}">
                <a16:creationId xmlns:a16="http://schemas.microsoft.com/office/drawing/2014/main" id="{B1CA2EB7-D69A-476E-9810-613301552F32}"/>
              </a:ext>
            </a:extLst>
          </p:cNvPr>
          <p:cNvSpPr>
            <a:spLocks noChangeAspect="1"/>
          </p:cNvSpPr>
          <p:nvPr/>
        </p:nvSpPr>
        <p:spPr>
          <a:xfrm>
            <a:off x="3997579" y="3092423"/>
            <a:ext cx="161925" cy="164592"/>
          </a:xfrm>
          <a:prstGeom prst="ellipse">
            <a:avLst/>
          </a:prstGeom>
          <a:ln w="28575">
            <a:solidFill>
              <a:srgbClr val="FF0000"/>
            </a:solidFill>
          </a:ln>
        </p:spPr>
        <p:txBody>
          <a:bodyPr rtlCol="0" anchor="ctr"/>
          <a:lstStyle/>
          <a:p>
            <a:pPr algn="ctr"/>
            <a:endParaRPr lang="en-US"/>
          </a:p>
        </p:txBody>
      </p:sp>
      <p:sp>
        <p:nvSpPr>
          <p:cNvPr id="2384" name="Oval 2383">
            <a:extLst>
              <a:ext uri="{FF2B5EF4-FFF2-40B4-BE49-F238E27FC236}">
                <a16:creationId xmlns:a16="http://schemas.microsoft.com/office/drawing/2014/main" id="{B2D1451C-F98C-4169-A743-EA6EE375D067}"/>
              </a:ext>
            </a:extLst>
          </p:cNvPr>
          <p:cNvSpPr>
            <a:spLocks noChangeAspect="1"/>
          </p:cNvSpPr>
          <p:nvPr/>
        </p:nvSpPr>
        <p:spPr>
          <a:xfrm>
            <a:off x="4241927" y="3092423"/>
            <a:ext cx="161925" cy="164592"/>
          </a:xfrm>
          <a:prstGeom prst="ellipse">
            <a:avLst/>
          </a:prstGeom>
          <a:ln w="28575">
            <a:solidFill>
              <a:srgbClr val="FF0000"/>
            </a:solidFill>
          </a:ln>
        </p:spPr>
        <p:txBody>
          <a:bodyPr rtlCol="0" anchor="ctr"/>
          <a:lstStyle/>
          <a:p>
            <a:pPr algn="ctr"/>
            <a:endParaRPr lang="en-US"/>
          </a:p>
        </p:txBody>
      </p:sp>
      <p:sp>
        <p:nvSpPr>
          <p:cNvPr id="2385" name="Oval 2384">
            <a:extLst>
              <a:ext uri="{FF2B5EF4-FFF2-40B4-BE49-F238E27FC236}">
                <a16:creationId xmlns:a16="http://schemas.microsoft.com/office/drawing/2014/main" id="{9AB75B78-5FF4-459B-846A-1D103F906D38}"/>
              </a:ext>
            </a:extLst>
          </p:cNvPr>
          <p:cNvSpPr>
            <a:spLocks noChangeAspect="1"/>
          </p:cNvSpPr>
          <p:nvPr/>
        </p:nvSpPr>
        <p:spPr>
          <a:xfrm>
            <a:off x="4486275" y="3092423"/>
            <a:ext cx="161925" cy="164592"/>
          </a:xfrm>
          <a:prstGeom prst="ellipse">
            <a:avLst/>
          </a:prstGeom>
          <a:ln w="28575">
            <a:solidFill>
              <a:srgbClr val="FF0000"/>
            </a:solidFill>
          </a:ln>
        </p:spPr>
        <p:txBody>
          <a:bodyPr rtlCol="0" anchor="ctr"/>
          <a:lstStyle/>
          <a:p>
            <a:pPr algn="ctr"/>
            <a:endParaRPr lang="en-US"/>
          </a:p>
        </p:txBody>
      </p:sp>
      <p:sp>
        <p:nvSpPr>
          <p:cNvPr id="2389" name="Oval 2388">
            <a:extLst>
              <a:ext uri="{FF2B5EF4-FFF2-40B4-BE49-F238E27FC236}">
                <a16:creationId xmlns:a16="http://schemas.microsoft.com/office/drawing/2014/main" id="{DBA46A77-3713-4BAC-A414-19270215C545}"/>
              </a:ext>
            </a:extLst>
          </p:cNvPr>
          <p:cNvSpPr>
            <a:spLocks noChangeAspect="1"/>
          </p:cNvSpPr>
          <p:nvPr/>
        </p:nvSpPr>
        <p:spPr>
          <a:xfrm>
            <a:off x="5463667" y="3092423"/>
            <a:ext cx="161925" cy="164592"/>
          </a:xfrm>
          <a:prstGeom prst="ellipse">
            <a:avLst/>
          </a:prstGeom>
          <a:ln w="28575">
            <a:solidFill>
              <a:srgbClr val="FF0000"/>
            </a:solidFill>
          </a:ln>
        </p:spPr>
        <p:txBody>
          <a:bodyPr rtlCol="0" anchor="ctr"/>
          <a:lstStyle/>
          <a:p>
            <a:pPr algn="ctr"/>
            <a:endParaRPr lang="en-US"/>
          </a:p>
        </p:txBody>
      </p:sp>
      <p:sp>
        <p:nvSpPr>
          <p:cNvPr id="2394" name="Oval 2393">
            <a:extLst>
              <a:ext uri="{FF2B5EF4-FFF2-40B4-BE49-F238E27FC236}">
                <a16:creationId xmlns:a16="http://schemas.microsoft.com/office/drawing/2014/main" id="{4D92D9E5-A59B-458E-8F98-D30EEDC5B45B}"/>
              </a:ext>
            </a:extLst>
          </p:cNvPr>
          <p:cNvSpPr>
            <a:spLocks noChangeAspect="1"/>
          </p:cNvSpPr>
          <p:nvPr/>
        </p:nvSpPr>
        <p:spPr>
          <a:xfrm>
            <a:off x="4730623" y="3092423"/>
            <a:ext cx="161925" cy="164592"/>
          </a:xfrm>
          <a:prstGeom prst="ellipse">
            <a:avLst/>
          </a:prstGeom>
          <a:ln w="28575">
            <a:solidFill>
              <a:srgbClr val="FF0000"/>
            </a:solidFill>
          </a:ln>
        </p:spPr>
        <p:txBody>
          <a:bodyPr rtlCol="0" anchor="ctr"/>
          <a:lstStyle/>
          <a:p>
            <a:pPr algn="ctr"/>
            <a:endParaRPr lang="en-US"/>
          </a:p>
        </p:txBody>
      </p:sp>
      <p:sp>
        <p:nvSpPr>
          <p:cNvPr id="2395" name="Oval 2394">
            <a:extLst>
              <a:ext uri="{FF2B5EF4-FFF2-40B4-BE49-F238E27FC236}">
                <a16:creationId xmlns:a16="http://schemas.microsoft.com/office/drawing/2014/main" id="{D7D03FEA-2C29-47D6-A4E5-6FE30E97A214}"/>
              </a:ext>
            </a:extLst>
          </p:cNvPr>
          <p:cNvSpPr>
            <a:spLocks noChangeAspect="1"/>
          </p:cNvSpPr>
          <p:nvPr/>
        </p:nvSpPr>
        <p:spPr>
          <a:xfrm>
            <a:off x="4974971" y="3092423"/>
            <a:ext cx="161925" cy="164592"/>
          </a:xfrm>
          <a:prstGeom prst="ellipse">
            <a:avLst/>
          </a:prstGeom>
          <a:ln w="28575">
            <a:solidFill>
              <a:srgbClr val="FF0000"/>
            </a:solidFill>
          </a:ln>
        </p:spPr>
        <p:txBody>
          <a:bodyPr rtlCol="0" anchor="ctr"/>
          <a:lstStyle/>
          <a:p>
            <a:pPr algn="ctr"/>
            <a:endParaRPr lang="en-US"/>
          </a:p>
        </p:txBody>
      </p:sp>
      <p:sp>
        <p:nvSpPr>
          <p:cNvPr id="2396" name="Oval 2395">
            <a:extLst>
              <a:ext uri="{FF2B5EF4-FFF2-40B4-BE49-F238E27FC236}">
                <a16:creationId xmlns:a16="http://schemas.microsoft.com/office/drawing/2014/main" id="{49AA180D-32A3-4984-ABCC-F850FFD9923B}"/>
              </a:ext>
            </a:extLst>
          </p:cNvPr>
          <p:cNvSpPr>
            <a:spLocks noChangeAspect="1"/>
          </p:cNvSpPr>
          <p:nvPr/>
        </p:nvSpPr>
        <p:spPr>
          <a:xfrm>
            <a:off x="5219319" y="3092423"/>
            <a:ext cx="161925" cy="164592"/>
          </a:xfrm>
          <a:prstGeom prst="ellipse">
            <a:avLst/>
          </a:prstGeom>
          <a:ln w="28575">
            <a:solidFill>
              <a:srgbClr val="FF0000"/>
            </a:solidFill>
          </a:ln>
        </p:spPr>
        <p:txBody>
          <a:bodyPr rtlCol="0" anchor="ctr"/>
          <a:lstStyle/>
          <a:p>
            <a:pPr algn="ctr"/>
            <a:endParaRPr lang="en-US"/>
          </a:p>
        </p:txBody>
      </p:sp>
      <p:sp>
        <p:nvSpPr>
          <p:cNvPr id="2397" name="Oval 2396">
            <a:extLst>
              <a:ext uri="{FF2B5EF4-FFF2-40B4-BE49-F238E27FC236}">
                <a16:creationId xmlns:a16="http://schemas.microsoft.com/office/drawing/2014/main" id="{14A4DFBA-E903-4391-9DF1-19A112FA5B8B}"/>
              </a:ext>
            </a:extLst>
          </p:cNvPr>
          <p:cNvSpPr>
            <a:spLocks noChangeAspect="1"/>
          </p:cNvSpPr>
          <p:nvPr/>
        </p:nvSpPr>
        <p:spPr>
          <a:xfrm>
            <a:off x="7418451" y="3092423"/>
            <a:ext cx="161925" cy="164592"/>
          </a:xfrm>
          <a:prstGeom prst="ellipse">
            <a:avLst/>
          </a:prstGeom>
          <a:ln w="28575">
            <a:solidFill>
              <a:srgbClr val="FF0000"/>
            </a:solidFill>
          </a:ln>
        </p:spPr>
        <p:txBody>
          <a:bodyPr rtlCol="0" anchor="ctr"/>
          <a:lstStyle/>
          <a:p>
            <a:pPr algn="ctr"/>
            <a:endParaRPr lang="en-US"/>
          </a:p>
        </p:txBody>
      </p:sp>
      <p:sp>
        <p:nvSpPr>
          <p:cNvPr id="2398" name="Oval 2397">
            <a:extLst>
              <a:ext uri="{FF2B5EF4-FFF2-40B4-BE49-F238E27FC236}">
                <a16:creationId xmlns:a16="http://schemas.microsoft.com/office/drawing/2014/main" id="{89780D35-079B-4BFF-BBA0-49147111DC43}"/>
              </a:ext>
            </a:extLst>
          </p:cNvPr>
          <p:cNvSpPr>
            <a:spLocks noChangeAspect="1"/>
          </p:cNvSpPr>
          <p:nvPr/>
        </p:nvSpPr>
        <p:spPr>
          <a:xfrm>
            <a:off x="7662799" y="3092423"/>
            <a:ext cx="161925" cy="164592"/>
          </a:xfrm>
          <a:prstGeom prst="ellipse">
            <a:avLst/>
          </a:prstGeom>
          <a:ln w="28575">
            <a:solidFill>
              <a:srgbClr val="FF0000"/>
            </a:solidFill>
          </a:ln>
        </p:spPr>
        <p:txBody>
          <a:bodyPr rtlCol="0" anchor="ctr"/>
          <a:lstStyle/>
          <a:p>
            <a:pPr algn="ctr"/>
            <a:endParaRPr lang="en-US"/>
          </a:p>
        </p:txBody>
      </p:sp>
      <p:sp>
        <p:nvSpPr>
          <p:cNvPr id="2399" name="Oval 2398">
            <a:extLst>
              <a:ext uri="{FF2B5EF4-FFF2-40B4-BE49-F238E27FC236}">
                <a16:creationId xmlns:a16="http://schemas.microsoft.com/office/drawing/2014/main" id="{80F459A3-AB7B-4399-990A-108F1B42D67C}"/>
              </a:ext>
            </a:extLst>
          </p:cNvPr>
          <p:cNvSpPr>
            <a:spLocks noChangeAspect="1"/>
          </p:cNvSpPr>
          <p:nvPr/>
        </p:nvSpPr>
        <p:spPr>
          <a:xfrm>
            <a:off x="7907147" y="3092423"/>
            <a:ext cx="161925" cy="164592"/>
          </a:xfrm>
          <a:prstGeom prst="ellipse">
            <a:avLst/>
          </a:prstGeom>
          <a:ln w="28575">
            <a:solidFill>
              <a:srgbClr val="FF0000"/>
            </a:solidFill>
          </a:ln>
        </p:spPr>
        <p:txBody>
          <a:bodyPr rtlCol="0" anchor="ctr"/>
          <a:lstStyle/>
          <a:p>
            <a:pPr algn="ctr"/>
            <a:endParaRPr lang="en-US"/>
          </a:p>
        </p:txBody>
      </p:sp>
      <p:sp>
        <p:nvSpPr>
          <p:cNvPr id="2401" name="Oval 2400">
            <a:extLst>
              <a:ext uri="{FF2B5EF4-FFF2-40B4-BE49-F238E27FC236}">
                <a16:creationId xmlns:a16="http://schemas.microsoft.com/office/drawing/2014/main" id="{F6E422DE-419D-4F2C-A90C-E18AD1A1B2FE}"/>
              </a:ext>
            </a:extLst>
          </p:cNvPr>
          <p:cNvSpPr>
            <a:spLocks noChangeAspect="1"/>
          </p:cNvSpPr>
          <p:nvPr/>
        </p:nvSpPr>
        <p:spPr>
          <a:xfrm>
            <a:off x="6685407" y="3092423"/>
            <a:ext cx="161925" cy="164592"/>
          </a:xfrm>
          <a:prstGeom prst="ellipse">
            <a:avLst/>
          </a:prstGeom>
          <a:ln w="28575">
            <a:solidFill>
              <a:srgbClr val="FF0000"/>
            </a:solidFill>
          </a:ln>
        </p:spPr>
        <p:txBody>
          <a:bodyPr rtlCol="0" anchor="ctr"/>
          <a:lstStyle/>
          <a:p>
            <a:pPr algn="ctr"/>
            <a:endParaRPr lang="en-US"/>
          </a:p>
        </p:txBody>
      </p:sp>
      <p:sp>
        <p:nvSpPr>
          <p:cNvPr id="2402" name="Oval 2401">
            <a:extLst>
              <a:ext uri="{FF2B5EF4-FFF2-40B4-BE49-F238E27FC236}">
                <a16:creationId xmlns:a16="http://schemas.microsoft.com/office/drawing/2014/main" id="{2A73ED9D-D7EE-408F-96FE-B2F581F893EC}"/>
              </a:ext>
            </a:extLst>
          </p:cNvPr>
          <p:cNvSpPr>
            <a:spLocks noChangeAspect="1"/>
          </p:cNvSpPr>
          <p:nvPr/>
        </p:nvSpPr>
        <p:spPr>
          <a:xfrm>
            <a:off x="6929755" y="3092423"/>
            <a:ext cx="161925" cy="164592"/>
          </a:xfrm>
          <a:prstGeom prst="ellipse">
            <a:avLst/>
          </a:prstGeom>
          <a:ln w="28575">
            <a:solidFill>
              <a:srgbClr val="FF0000"/>
            </a:solidFill>
          </a:ln>
        </p:spPr>
        <p:txBody>
          <a:bodyPr rtlCol="0" anchor="ctr"/>
          <a:lstStyle/>
          <a:p>
            <a:pPr algn="ctr"/>
            <a:endParaRPr lang="en-US"/>
          </a:p>
        </p:txBody>
      </p:sp>
      <p:sp>
        <p:nvSpPr>
          <p:cNvPr id="2405" name="Oval 2404">
            <a:extLst>
              <a:ext uri="{FF2B5EF4-FFF2-40B4-BE49-F238E27FC236}">
                <a16:creationId xmlns:a16="http://schemas.microsoft.com/office/drawing/2014/main" id="{FEC3B7EC-5A76-4B82-B446-11A4A998F958}"/>
              </a:ext>
            </a:extLst>
          </p:cNvPr>
          <p:cNvSpPr>
            <a:spLocks noChangeAspect="1"/>
          </p:cNvSpPr>
          <p:nvPr/>
        </p:nvSpPr>
        <p:spPr>
          <a:xfrm>
            <a:off x="1554099" y="3335089"/>
            <a:ext cx="161925" cy="164592"/>
          </a:xfrm>
          <a:prstGeom prst="ellipse">
            <a:avLst/>
          </a:prstGeom>
          <a:ln w="28575">
            <a:solidFill>
              <a:srgbClr val="FF0000"/>
            </a:solidFill>
          </a:ln>
        </p:spPr>
        <p:txBody>
          <a:bodyPr rtlCol="0" anchor="ctr"/>
          <a:lstStyle/>
          <a:p>
            <a:pPr algn="ctr"/>
            <a:endParaRPr lang="en-US"/>
          </a:p>
        </p:txBody>
      </p:sp>
      <p:sp>
        <p:nvSpPr>
          <p:cNvPr id="2407" name="Oval 2406">
            <a:extLst>
              <a:ext uri="{FF2B5EF4-FFF2-40B4-BE49-F238E27FC236}">
                <a16:creationId xmlns:a16="http://schemas.microsoft.com/office/drawing/2014/main" id="{94BCCF81-D228-4E5F-95CF-48E5D78D962C}"/>
              </a:ext>
            </a:extLst>
          </p:cNvPr>
          <p:cNvSpPr>
            <a:spLocks noChangeAspect="1"/>
          </p:cNvSpPr>
          <p:nvPr/>
        </p:nvSpPr>
        <p:spPr>
          <a:xfrm>
            <a:off x="2042795" y="3335089"/>
            <a:ext cx="161925" cy="164592"/>
          </a:xfrm>
          <a:prstGeom prst="ellipse">
            <a:avLst/>
          </a:prstGeom>
          <a:ln w="28575">
            <a:solidFill>
              <a:srgbClr val="FF0000"/>
            </a:solidFill>
          </a:ln>
        </p:spPr>
        <p:txBody>
          <a:bodyPr rtlCol="0" anchor="ctr"/>
          <a:lstStyle/>
          <a:p>
            <a:pPr algn="ctr"/>
            <a:endParaRPr lang="en-US"/>
          </a:p>
        </p:txBody>
      </p:sp>
      <p:sp>
        <p:nvSpPr>
          <p:cNvPr id="2409" name="Oval 2408">
            <a:extLst>
              <a:ext uri="{FF2B5EF4-FFF2-40B4-BE49-F238E27FC236}">
                <a16:creationId xmlns:a16="http://schemas.microsoft.com/office/drawing/2014/main" id="{E4754FF6-B152-4EA9-AA18-1B90BEF3DFC3}"/>
              </a:ext>
            </a:extLst>
          </p:cNvPr>
          <p:cNvSpPr>
            <a:spLocks noChangeAspect="1"/>
          </p:cNvSpPr>
          <p:nvPr/>
        </p:nvSpPr>
        <p:spPr>
          <a:xfrm>
            <a:off x="2531491" y="3335089"/>
            <a:ext cx="161925" cy="164592"/>
          </a:xfrm>
          <a:prstGeom prst="ellipse">
            <a:avLst/>
          </a:prstGeom>
          <a:ln w="28575">
            <a:solidFill>
              <a:srgbClr val="FF0000"/>
            </a:solidFill>
          </a:ln>
        </p:spPr>
        <p:txBody>
          <a:bodyPr rtlCol="0" anchor="ctr"/>
          <a:lstStyle/>
          <a:p>
            <a:pPr algn="ctr"/>
            <a:endParaRPr lang="en-US"/>
          </a:p>
        </p:txBody>
      </p:sp>
      <p:sp>
        <p:nvSpPr>
          <p:cNvPr id="2410" name="Oval 2409">
            <a:extLst>
              <a:ext uri="{FF2B5EF4-FFF2-40B4-BE49-F238E27FC236}">
                <a16:creationId xmlns:a16="http://schemas.microsoft.com/office/drawing/2014/main" id="{DA1C1FD4-A24E-43D1-9E5C-87063F4A8056}"/>
              </a:ext>
            </a:extLst>
          </p:cNvPr>
          <p:cNvSpPr>
            <a:spLocks noChangeAspect="1"/>
          </p:cNvSpPr>
          <p:nvPr/>
        </p:nvSpPr>
        <p:spPr>
          <a:xfrm>
            <a:off x="821055" y="3335089"/>
            <a:ext cx="161925" cy="164592"/>
          </a:xfrm>
          <a:prstGeom prst="ellipse">
            <a:avLst/>
          </a:prstGeom>
          <a:ln w="28575">
            <a:solidFill>
              <a:srgbClr val="FF0000"/>
            </a:solidFill>
          </a:ln>
        </p:spPr>
        <p:txBody>
          <a:bodyPr rtlCol="0" anchor="ctr"/>
          <a:lstStyle/>
          <a:p>
            <a:pPr algn="ctr"/>
            <a:endParaRPr lang="en-US"/>
          </a:p>
        </p:txBody>
      </p:sp>
      <p:sp>
        <p:nvSpPr>
          <p:cNvPr id="2411" name="Oval 2410">
            <a:extLst>
              <a:ext uri="{FF2B5EF4-FFF2-40B4-BE49-F238E27FC236}">
                <a16:creationId xmlns:a16="http://schemas.microsoft.com/office/drawing/2014/main" id="{0F2CA156-F5A1-4AAC-97C3-8E85F8A94501}"/>
              </a:ext>
            </a:extLst>
          </p:cNvPr>
          <p:cNvSpPr>
            <a:spLocks noChangeAspect="1"/>
          </p:cNvSpPr>
          <p:nvPr/>
        </p:nvSpPr>
        <p:spPr>
          <a:xfrm>
            <a:off x="1065403" y="3335089"/>
            <a:ext cx="161925" cy="164592"/>
          </a:xfrm>
          <a:prstGeom prst="ellipse">
            <a:avLst/>
          </a:prstGeom>
          <a:ln w="28575">
            <a:solidFill>
              <a:srgbClr val="FF0000"/>
            </a:solidFill>
          </a:ln>
        </p:spPr>
        <p:txBody>
          <a:bodyPr rtlCol="0" anchor="ctr"/>
          <a:lstStyle/>
          <a:p>
            <a:pPr algn="ctr"/>
            <a:endParaRPr lang="en-US"/>
          </a:p>
        </p:txBody>
      </p:sp>
      <p:sp>
        <p:nvSpPr>
          <p:cNvPr id="2412" name="Oval 2411">
            <a:extLst>
              <a:ext uri="{FF2B5EF4-FFF2-40B4-BE49-F238E27FC236}">
                <a16:creationId xmlns:a16="http://schemas.microsoft.com/office/drawing/2014/main" id="{506549DE-5F09-4AA8-872C-09871CF182F8}"/>
              </a:ext>
            </a:extLst>
          </p:cNvPr>
          <p:cNvSpPr>
            <a:spLocks noChangeAspect="1"/>
          </p:cNvSpPr>
          <p:nvPr/>
        </p:nvSpPr>
        <p:spPr>
          <a:xfrm>
            <a:off x="1309751" y="3335089"/>
            <a:ext cx="161925" cy="164592"/>
          </a:xfrm>
          <a:prstGeom prst="ellipse">
            <a:avLst/>
          </a:prstGeom>
          <a:ln w="28575">
            <a:solidFill>
              <a:srgbClr val="FF0000"/>
            </a:solidFill>
          </a:ln>
        </p:spPr>
        <p:txBody>
          <a:bodyPr rtlCol="0" anchor="ctr"/>
          <a:lstStyle/>
          <a:p>
            <a:pPr algn="ctr"/>
            <a:endParaRPr lang="en-US"/>
          </a:p>
        </p:txBody>
      </p:sp>
      <p:sp>
        <p:nvSpPr>
          <p:cNvPr id="2413" name="Oval 2412">
            <a:extLst>
              <a:ext uri="{FF2B5EF4-FFF2-40B4-BE49-F238E27FC236}">
                <a16:creationId xmlns:a16="http://schemas.microsoft.com/office/drawing/2014/main" id="{667C64BE-AFAC-4096-B62C-6D2847939AF0}"/>
              </a:ext>
            </a:extLst>
          </p:cNvPr>
          <p:cNvSpPr>
            <a:spLocks noChangeAspect="1"/>
          </p:cNvSpPr>
          <p:nvPr/>
        </p:nvSpPr>
        <p:spPr>
          <a:xfrm>
            <a:off x="3508883" y="3335089"/>
            <a:ext cx="161925" cy="164592"/>
          </a:xfrm>
          <a:prstGeom prst="ellipse">
            <a:avLst/>
          </a:prstGeom>
          <a:ln w="28575">
            <a:solidFill>
              <a:srgbClr val="FF0000"/>
            </a:solidFill>
          </a:ln>
        </p:spPr>
        <p:txBody>
          <a:bodyPr rtlCol="0" anchor="ctr"/>
          <a:lstStyle/>
          <a:p>
            <a:pPr algn="ctr"/>
            <a:endParaRPr lang="en-US"/>
          </a:p>
        </p:txBody>
      </p:sp>
      <p:sp>
        <p:nvSpPr>
          <p:cNvPr id="2414" name="Oval 2413">
            <a:extLst>
              <a:ext uri="{FF2B5EF4-FFF2-40B4-BE49-F238E27FC236}">
                <a16:creationId xmlns:a16="http://schemas.microsoft.com/office/drawing/2014/main" id="{10B1B93E-2089-46C4-A9D0-BC611F8E6207}"/>
              </a:ext>
            </a:extLst>
          </p:cNvPr>
          <p:cNvSpPr>
            <a:spLocks noChangeAspect="1"/>
          </p:cNvSpPr>
          <p:nvPr/>
        </p:nvSpPr>
        <p:spPr>
          <a:xfrm>
            <a:off x="3753231" y="3335089"/>
            <a:ext cx="161925" cy="164592"/>
          </a:xfrm>
          <a:prstGeom prst="ellipse">
            <a:avLst/>
          </a:prstGeom>
          <a:ln w="28575">
            <a:solidFill>
              <a:srgbClr val="FF0000"/>
            </a:solidFill>
          </a:ln>
        </p:spPr>
        <p:txBody>
          <a:bodyPr rtlCol="0" anchor="ctr"/>
          <a:lstStyle/>
          <a:p>
            <a:pPr algn="ctr"/>
            <a:endParaRPr lang="en-US"/>
          </a:p>
        </p:txBody>
      </p:sp>
      <p:sp>
        <p:nvSpPr>
          <p:cNvPr id="2415" name="Oval 2414">
            <a:extLst>
              <a:ext uri="{FF2B5EF4-FFF2-40B4-BE49-F238E27FC236}">
                <a16:creationId xmlns:a16="http://schemas.microsoft.com/office/drawing/2014/main" id="{82ED752A-92DC-4A08-B4AC-2267D76F1DA7}"/>
              </a:ext>
            </a:extLst>
          </p:cNvPr>
          <p:cNvSpPr>
            <a:spLocks noChangeAspect="1"/>
          </p:cNvSpPr>
          <p:nvPr/>
        </p:nvSpPr>
        <p:spPr>
          <a:xfrm>
            <a:off x="3997579" y="3335089"/>
            <a:ext cx="161925" cy="164592"/>
          </a:xfrm>
          <a:prstGeom prst="ellipse">
            <a:avLst/>
          </a:prstGeom>
          <a:ln w="28575">
            <a:solidFill>
              <a:srgbClr val="FF0000"/>
            </a:solidFill>
          </a:ln>
        </p:spPr>
        <p:txBody>
          <a:bodyPr rtlCol="0" anchor="ctr"/>
          <a:lstStyle/>
          <a:p>
            <a:pPr algn="ctr"/>
            <a:endParaRPr lang="en-US"/>
          </a:p>
        </p:txBody>
      </p:sp>
      <p:sp>
        <p:nvSpPr>
          <p:cNvPr id="2416" name="Oval 2415">
            <a:extLst>
              <a:ext uri="{FF2B5EF4-FFF2-40B4-BE49-F238E27FC236}">
                <a16:creationId xmlns:a16="http://schemas.microsoft.com/office/drawing/2014/main" id="{FBC783EC-A1AC-445B-9BD2-368962F905A4}"/>
              </a:ext>
            </a:extLst>
          </p:cNvPr>
          <p:cNvSpPr>
            <a:spLocks noChangeAspect="1"/>
          </p:cNvSpPr>
          <p:nvPr/>
        </p:nvSpPr>
        <p:spPr>
          <a:xfrm>
            <a:off x="4241927" y="3335089"/>
            <a:ext cx="161925" cy="164592"/>
          </a:xfrm>
          <a:prstGeom prst="ellipse">
            <a:avLst/>
          </a:prstGeom>
          <a:ln w="28575">
            <a:solidFill>
              <a:srgbClr val="FF0000"/>
            </a:solidFill>
          </a:ln>
        </p:spPr>
        <p:txBody>
          <a:bodyPr rtlCol="0" anchor="ctr"/>
          <a:lstStyle/>
          <a:p>
            <a:pPr algn="ctr"/>
            <a:endParaRPr lang="en-US"/>
          </a:p>
        </p:txBody>
      </p:sp>
      <p:sp>
        <p:nvSpPr>
          <p:cNvPr id="2418" name="Oval 2417">
            <a:extLst>
              <a:ext uri="{FF2B5EF4-FFF2-40B4-BE49-F238E27FC236}">
                <a16:creationId xmlns:a16="http://schemas.microsoft.com/office/drawing/2014/main" id="{750FC828-F01E-4DD5-8240-92962F5B8D76}"/>
              </a:ext>
            </a:extLst>
          </p:cNvPr>
          <p:cNvSpPr>
            <a:spLocks noChangeAspect="1"/>
          </p:cNvSpPr>
          <p:nvPr/>
        </p:nvSpPr>
        <p:spPr>
          <a:xfrm>
            <a:off x="2775839" y="3335089"/>
            <a:ext cx="161925" cy="164592"/>
          </a:xfrm>
          <a:prstGeom prst="ellipse">
            <a:avLst/>
          </a:prstGeom>
          <a:ln w="28575">
            <a:solidFill>
              <a:srgbClr val="FF0000"/>
            </a:solidFill>
          </a:ln>
        </p:spPr>
        <p:txBody>
          <a:bodyPr rtlCol="0" anchor="ctr"/>
          <a:lstStyle/>
          <a:p>
            <a:pPr algn="ctr"/>
            <a:endParaRPr lang="en-US"/>
          </a:p>
        </p:txBody>
      </p:sp>
      <p:sp>
        <p:nvSpPr>
          <p:cNvPr id="2419" name="Oval 2418">
            <a:extLst>
              <a:ext uri="{FF2B5EF4-FFF2-40B4-BE49-F238E27FC236}">
                <a16:creationId xmlns:a16="http://schemas.microsoft.com/office/drawing/2014/main" id="{682FC5E7-B82F-46F9-8C0A-9DCAB4CC399B}"/>
              </a:ext>
            </a:extLst>
          </p:cNvPr>
          <p:cNvSpPr>
            <a:spLocks noChangeAspect="1"/>
          </p:cNvSpPr>
          <p:nvPr/>
        </p:nvSpPr>
        <p:spPr>
          <a:xfrm>
            <a:off x="3020187" y="3335089"/>
            <a:ext cx="161925" cy="164592"/>
          </a:xfrm>
          <a:prstGeom prst="ellipse">
            <a:avLst/>
          </a:prstGeom>
          <a:ln w="28575">
            <a:solidFill>
              <a:srgbClr val="FF0000"/>
            </a:solidFill>
          </a:ln>
        </p:spPr>
        <p:txBody>
          <a:bodyPr rtlCol="0" anchor="ctr"/>
          <a:lstStyle/>
          <a:p>
            <a:pPr algn="ctr"/>
            <a:endParaRPr lang="en-US"/>
          </a:p>
        </p:txBody>
      </p:sp>
      <p:sp>
        <p:nvSpPr>
          <p:cNvPr id="2420" name="Oval 2419">
            <a:extLst>
              <a:ext uri="{FF2B5EF4-FFF2-40B4-BE49-F238E27FC236}">
                <a16:creationId xmlns:a16="http://schemas.microsoft.com/office/drawing/2014/main" id="{50707F92-8421-4938-97B8-8B256CA80598}"/>
              </a:ext>
            </a:extLst>
          </p:cNvPr>
          <p:cNvSpPr>
            <a:spLocks noChangeAspect="1"/>
          </p:cNvSpPr>
          <p:nvPr/>
        </p:nvSpPr>
        <p:spPr>
          <a:xfrm>
            <a:off x="3264535" y="3335089"/>
            <a:ext cx="161925" cy="164592"/>
          </a:xfrm>
          <a:prstGeom prst="ellipse">
            <a:avLst/>
          </a:prstGeom>
          <a:ln w="28575">
            <a:solidFill>
              <a:srgbClr val="FF0000"/>
            </a:solidFill>
          </a:ln>
        </p:spPr>
        <p:txBody>
          <a:bodyPr rtlCol="0" anchor="ctr"/>
          <a:lstStyle/>
          <a:p>
            <a:pPr algn="ctr"/>
            <a:endParaRPr lang="en-US"/>
          </a:p>
        </p:txBody>
      </p:sp>
      <p:sp>
        <p:nvSpPr>
          <p:cNvPr id="2421" name="Oval 2420">
            <a:extLst>
              <a:ext uri="{FF2B5EF4-FFF2-40B4-BE49-F238E27FC236}">
                <a16:creationId xmlns:a16="http://schemas.microsoft.com/office/drawing/2014/main" id="{E154AE73-7683-4956-AFAB-66C80051D00E}"/>
              </a:ext>
            </a:extLst>
          </p:cNvPr>
          <p:cNvSpPr>
            <a:spLocks noChangeAspect="1"/>
          </p:cNvSpPr>
          <p:nvPr/>
        </p:nvSpPr>
        <p:spPr>
          <a:xfrm>
            <a:off x="5463667" y="3335089"/>
            <a:ext cx="161925" cy="164592"/>
          </a:xfrm>
          <a:prstGeom prst="ellipse">
            <a:avLst/>
          </a:prstGeom>
          <a:ln w="28575">
            <a:solidFill>
              <a:srgbClr val="FF0000"/>
            </a:solidFill>
          </a:ln>
        </p:spPr>
        <p:txBody>
          <a:bodyPr rtlCol="0" anchor="ctr"/>
          <a:lstStyle/>
          <a:p>
            <a:pPr algn="ctr"/>
            <a:endParaRPr lang="en-US"/>
          </a:p>
        </p:txBody>
      </p:sp>
      <p:sp>
        <p:nvSpPr>
          <p:cNvPr id="2422" name="Oval 2421">
            <a:extLst>
              <a:ext uri="{FF2B5EF4-FFF2-40B4-BE49-F238E27FC236}">
                <a16:creationId xmlns:a16="http://schemas.microsoft.com/office/drawing/2014/main" id="{E2558F84-DA91-49C0-8EBF-5E23B7BCC954}"/>
              </a:ext>
            </a:extLst>
          </p:cNvPr>
          <p:cNvSpPr>
            <a:spLocks noChangeAspect="1"/>
          </p:cNvSpPr>
          <p:nvPr/>
        </p:nvSpPr>
        <p:spPr>
          <a:xfrm>
            <a:off x="5708015" y="3335089"/>
            <a:ext cx="161925" cy="164592"/>
          </a:xfrm>
          <a:prstGeom prst="ellipse">
            <a:avLst/>
          </a:prstGeom>
          <a:ln w="28575">
            <a:solidFill>
              <a:srgbClr val="FF0000"/>
            </a:solidFill>
          </a:ln>
        </p:spPr>
        <p:txBody>
          <a:bodyPr rtlCol="0" anchor="ctr"/>
          <a:lstStyle/>
          <a:p>
            <a:pPr algn="ctr"/>
            <a:endParaRPr lang="en-US"/>
          </a:p>
        </p:txBody>
      </p:sp>
      <p:sp>
        <p:nvSpPr>
          <p:cNvPr id="2423" name="Oval 2422">
            <a:extLst>
              <a:ext uri="{FF2B5EF4-FFF2-40B4-BE49-F238E27FC236}">
                <a16:creationId xmlns:a16="http://schemas.microsoft.com/office/drawing/2014/main" id="{1392F149-62D0-4B80-A6C7-EB23A0D89739}"/>
              </a:ext>
            </a:extLst>
          </p:cNvPr>
          <p:cNvSpPr>
            <a:spLocks noChangeAspect="1"/>
          </p:cNvSpPr>
          <p:nvPr/>
        </p:nvSpPr>
        <p:spPr>
          <a:xfrm>
            <a:off x="5952363" y="3335089"/>
            <a:ext cx="161925" cy="164592"/>
          </a:xfrm>
          <a:prstGeom prst="ellipse">
            <a:avLst/>
          </a:prstGeom>
          <a:ln w="28575">
            <a:solidFill>
              <a:srgbClr val="FF0000"/>
            </a:solidFill>
          </a:ln>
        </p:spPr>
        <p:txBody>
          <a:bodyPr rtlCol="0" anchor="ctr"/>
          <a:lstStyle/>
          <a:p>
            <a:pPr algn="ctr"/>
            <a:endParaRPr lang="en-US"/>
          </a:p>
        </p:txBody>
      </p:sp>
      <p:sp>
        <p:nvSpPr>
          <p:cNvPr id="2424" name="Oval 2423">
            <a:extLst>
              <a:ext uri="{FF2B5EF4-FFF2-40B4-BE49-F238E27FC236}">
                <a16:creationId xmlns:a16="http://schemas.microsoft.com/office/drawing/2014/main" id="{DFD6E91B-D22F-44B9-A39B-8643D0400906}"/>
              </a:ext>
            </a:extLst>
          </p:cNvPr>
          <p:cNvSpPr>
            <a:spLocks noChangeAspect="1"/>
          </p:cNvSpPr>
          <p:nvPr/>
        </p:nvSpPr>
        <p:spPr>
          <a:xfrm>
            <a:off x="6196711" y="3335089"/>
            <a:ext cx="161925" cy="164592"/>
          </a:xfrm>
          <a:prstGeom prst="ellipse">
            <a:avLst/>
          </a:prstGeom>
          <a:ln w="28575">
            <a:solidFill>
              <a:srgbClr val="FF0000"/>
            </a:solidFill>
          </a:ln>
        </p:spPr>
        <p:txBody>
          <a:bodyPr rtlCol="0" anchor="ctr"/>
          <a:lstStyle/>
          <a:p>
            <a:pPr algn="ctr"/>
            <a:endParaRPr lang="en-US"/>
          </a:p>
        </p:txBody>
      </p:sp>
      <p:sp>
        <p:nvSpPr>
          <p:cNvPr id="2425" name="Oval 2424">
            <a:extLst>
              <a:ext uri="{FF2B5EF4-FFF2-40B4-BE49-F238E27FC236}">
                <a16:creationId xmlns:a16="http://schemas.microsoft.com/office/drawing/2014/main" id="{78A468BF-6916-4113-A64F-D051406EE310}"/>
              </a:ext>
            </a:extLst>
          </p:cNvPr>
          <p:cNvSpPr>
            <a:spLocks noChangeAspect="1"/>
          </p:cNvSpPr>
          <p:nvPr/>
        </p:nvSpPr>
        <p:spPr>
          <a:xfrm>
            <a:off x="6441059" y="3335089"/>
            <a:ext cx="161925" cy="164592"/>
          </a:xfrm>
          <a:prstGeom prst="ellipse">
            <a:avLst/>
          </a:prstGeom>
          <a:ln w="28575">
            <a:solidFill>
              <a:srgbClr val="FF0000"/>
            </a:solidFill>
          </a:ln>
        </p:spPr>
        <p:txBody>
          <a:bodyPr rtlCol="0" anchor="ctr"/>
          <a:lstStyle/>
          <a:p>
            <a:pPr algn="ctr"/>
            <a:endParaRPr lang="en-US"/>
          </a:p>
        </p:txBody>
      </p:sp>
      <p:sp>
        <p:nvSpPr>
          <p:cNvPr id="2426" name="Oval 2425">
            <a:extLst>
              <a:ext uri="{FF2B5EF4-FFF2-40B4-BE49-F238E27FC236}">
                <a16:creationId xmlns:a16="http://schemas.microsoft.com/office/drawing/2014/main" id="{21930688-27DD-46A9-8AB0-44452882A56C}"/>
              </a:ext>
            </a:extLst>
          </p:cNvPr>
          <p:cNvSpPr>
            <a:spLocks noChangeAspect="1"/>
          </p:cNvSpPr>
          <p:nvPr/>
        </p:nvSpPr>
        <p:spPr>
          <a:xfrm>
            <a:off x="4730623" y="3335089"/>
            <a:ext cx="161925" cy="164592"/>
          </a:xfrm>
          <a:prstGeom prst="ellipse">
            <a:avLst/>
          </a:prstGeom>
          <a:ln w="28575">
            <a:solidFill>
              <a:srgbClr val="FF0000"/>
            </a:solidFill>
          </a:ln>
        </p:spPr>
        <p:txBody>
          <a:bodyPr rtlCol="0" anchor="ctr"/>
          <a:lstStyle/>
          <a:p>
            <a:pPr algn="ctr"/>
            <a:endParaRPr lang="en-US"/>
          </a:p>
        </p:txBody>
      </p:sp>
      <p:sp>
        <p:nvSpPr>
          <p:cNvPr id="2427" name="Oval 2426">
            <a:extLst>
              <a:ext uri="{FF2B5EF4-FFF2-40B4-BE49-F238E27FC236}">
                <a16:creationId xmlns:a16="http://schemas.microsoft.com/office/drawing/2014/main" id="{7D7DED83-80AB-4859-AF79-64A774B0660A}"/>
              </a:ext>
            </a:extLst>
          </p:cNvPr>
          <p:cNvSpPr>
            <a:spLocks noChangeAspect="1"/>
          </p:cNvSpPr>
          <p:nvPr/>
        </p:nvSpPr>
        <p:spPr>
          <a:xfrm>
            <a:off x="4974971" y="3335089"/>
            <a:ext cx="161925" cy="164592"/>
          </a:xfrm>
          <a:prstGeom prst="ellipse">
            <a:avLst/>
          </a:prstGeom>
          <a:ln w="28575">
            <a:solidFill>
              <a:srgbClr val="FF0000"/>
            </a:solidFill>
          </a:ln>
        </p:spPr>
        <p:txBody>
          <a:bodyPr rtlCol="0" anchor="ctr"/>
          <a:lstStyle/>
          <a:p>
            <a:pPr algn="ctr"/>
            <a:endParaRPr lang="en-US"/>
          </a:p>
        </p:txBody>
      </p:sp>
      <p:sp>
        <p:nvSpPr>
          <p:cNvPr id="2428" name="Oval 2427">
            <a:extLst>
              <a:ext uri="{FF2B5EF4-FFF2-40B4-BE49-F238E27FC236}">
                <a16:creationId xmlns:a16="http://schemas.microsoft.com/office/drawing/2014/main" id="{00913784-688D-4269-9433-129AF0DA63BD}"/>
              </a:ext>
            </a:extLst>
          </p:cNvPr>
          <p:cNvSpPr>
            <a:spLocks noChangeAspect="1"/>
          </p:cNvSpPr>
          <p:nvPr/>
        </p:nvSpPr>
        <p:spPr>
          <a:xfrm>
            <a:off x="5219319" y="3335089"/>
            <a:ext cx="161925" cy="164592"/>
          </a:xfrm>
          <a:prstGeom prst="ellipse">
            <a:avLst/>
          </a:prstGeom>
          <a:ln w="28575">
            <a:solidFill>
              <a:srgbClr val="FF0000"/>
            </a:solidFill>
          </a:ln>
        </p:spPr>
        <p:txBody>
          <a:bodyPr rtlCol="0" anchor="ctr"/>
          <a:lstStyle/>
          <a:p>
            <a:pPr algn="ctr"/>
            <a:endParaRPr lang="en-US"/>
          </a:p>
        </p:txBody>
      </p:sp>
      <p:sp>
        <p:nvSpPr>
          <p:cNvPr id="2429" name="Oval 2428">
            <a:extLst>
              <a:ext uri="{FF2B5EF4-FFF2-40B4-BE49-F238E27FC236}">
                <a16:creationId xmlns:a16="http://schemas.microsoft.com/office/drawing/2014/main" id="{1C377D50-25EE-483A-8935-9C0F9328B1D5}"/>
              </a:ext>
            </a:extLst>
          </p:cNvPr>
          <p:cNvSpPr>
            <a:spLocks noChangeAspect="1"/>
          </p:cNvSpPr>
          <p:nvPr/>
        </p:nvSpPr>
        <p:spPr>
          <a:xfrm>
            <a:off x="7418451" y="3335089"/>
            <a:ext cx="161925" cy="164592"/>
          </a:xfrm>
          <a:prstGeom prst="ellipse">
            <a:avLst/>
          </a:prstGeom>
          <a:ln w="28575">
            <a:solidFill>
              <a:srgbClr val="FF0000"/>
            </a:solidFill>
          </a:ln>
        </p:spPr>
        <p:txBody>
          <a:bodyPr rtlCol="0" anchor="ctr"/>
          <a:lstStyle/>
          <a:p>
            <a:pPr algn="ctr"/>
            <a:endParaRPr lang="en-US"/>
          </a:p>
        </p:txBody>
      </p:sp>
      <p:sp>
        <p:nvSpPr>
          <p:cNvPr id="2430" name="Oval 2429">
            <a:extLst>
              <a:ext uri="{FF2B5EF4-FFF2-40B4-BE49-F238E27FC236}">
                <a16:creationId xmlns:a16="http://schemas.microsoft.com/office/drawing/2014/main" id="{5B87F776-DA1F-4491-8350-F6DD96B54708}"/>
              </a:ext>
            </a:extLst>
          </p:cNvPr>
          <p:cNvSpPr>
            <a:spLocks noChangeAspect="1"/>
          </p:cNvSpPr>
          <p:nvPr/>
        </p:nvSpPr>
        <p:spPr>
          <a:xfrm>
            <a:off x="7662799" y="3335089"/>
            <a:ext cx="161925" cy="164592"/>
          </a:xfrm>
          <a:prstGeom prst="ellipse">
            <a:avLst/>
          </a:prstGeom>
          <a:ln w="28575">
            <a:solidFill>
              <a:srgbClr val="FF0000"/>
            </a:solidFill>
          </a:ln>
        </p:spPr>
        <p:txBody>
          <a:bodyPr rtlCol="0" anchor="ctr"/>
          <a:lstStyle/>
          <a:p>
            <a:pPr algn="ctr"/>
            <a:endParaRPr lang="en-US"/>
          </a:p>
        </p:txBody>
      </p:sp>
      <p:sp>
        <p:nvSpPr>
          <p:cNvPr id="2431" name="Oval 2430">
            <a:extLst>
              <a:ext uri="{FF2B5EF4-FFF2-40B4-BE49-F238E27FC236}">
                <a16:creationId xmlns:a16="http://schemas.microsoft.com/office/drawing/2014/main" id="{563425C9-B000-4EC3-BCA2-2E2016710B0D}"/>
              </a:ext>
            </a:extLst>
          </p:cNvPr>
          <p:cNvSpPr>
            <a:spLocks noChangeAspect="1"/>
          </p:cNvSpPr>
          <p:nvPr/>
        </p:nvSpPr>
        <p:spPr>
          <a:xfrm>
            <a:off x="7907147" y="3335089"/>
            <a:ext cx="161925" cy="164592"/>
          </a:xfrm>
          <a:prstGeom prst="ellipse">
            <a:avLst/>
          </a:prstGeom>
          <a:ln w="28575">
            <a:solidFill>
              <a:srgbClr val="FF0000"/>
            </a:solidFill>
          </a:ln>
        </p:spPr>
        <p:txBody>
          <a:bodyPr rtlCol="0" anchor="ctr"/>
          <a:lstStyle/>
          <a:p>
            <a:pPr algn="ctr"/>
            <a:endParaRPr lang="en-US"/>
          </a:p>
        </p:txBody>
      </p:sp>
      <p:sp>
        <p:nvSpPr>
          <p:cNvPr id="2432" name="Oval 2431">
            <a:extLst>
              <a:ext uri="{FF2B5EF4-FFF2-40B4-BE49-F238E27FC236}">
                <a16:creationId xmlns:a16="http://schemas.microsoft.com/office/drawing/2014/main" id="{834379E0-1452-423F-B1CC-06F8D0DF6345}"/>
              </a:ext>
            </a:extLst>
          </p:cNvPr>
          <p:cNvSpPr>
            <a:spLocks noChangeAspect="1"/>
          </p:cNvSpPr>
          <p:nvPr/>
        </p:nvSpPr>
        <p:spPr>
          <a:xfrm>
            <a:off x="8151495" y="3335089"/>
            <a:ext cx="161925" cy="164592"/>
          </a:xfrm>
          <a:prstGeom prst="ellipse">
            <a:avLst/>
          </a:prstGeom>
          <a:ln w="28575">
            <a:solidFill>
              <a:srgbClr val="FF0000"/>
            </a:solidFill>
          </a:ln>
        </p:spPr>
        <p:txBody>
          <a:bodyPr rtlCol="0" anchor="ctr"/>
          <a:lstStyle/>
          <a:p>
            <a:pPr algn="ctr"/>
            <a:endParaRPr lang="en-US"/>
          </a:p>
        </p:txBody>
      </p:sp>
      <p:sp>
        <p:nvSpPr>
          <p:cNvPr id="2434" name="Oval 2433">
            <a:extLst>
              <a:ext uri="{FF2B5EF4-FFF2-40B4-BE49-F238E27FC236}">
                <a16:creationId xmlns:a16="http://schemas.microsoft.com/office/drawing/2014/main" id="{5AAAF250-0202-4DA9-86B0-76AA4D63F234}"/>
              </a:ext>
            </a:extLst>
          </p:cNvPr>
          <p:cNvSpPr>
            <a:spLocks noChangeAspect="1"/>
          </p:cNvSpPr>
          <p:nvPr/>
        </p:nvSpPr>
        <p:spPr>
          <a:xfrm>
            <a:off x="6929755" y="3335089"/>
            <a:ext cx="161925" cy="164592"/>
          </a:xfrm>
          <a:prstGeom prst="ellipse">
            <a:avLst/>
          </a:prstGeom>
          <a:ln w="28575">
            <a:solidFill>
              <a:srgbClr val="FF0000"/>
            </a:solidFill>
          </a:ln>
        </p:spPr>
        <p:txBody>
          <a:bodyPr rtlCol="0" anchor="ctr"/>
          <a:lstStyle/>
          <a:p>
            <a:pPr algn="ctr"/>
            <a:endParaRPr lang="en-US"/>
          </a:p>
        </p:txBody>
      </p:sp>
      <p:sp>
        <p:nvSpPr>
          <p:cNvPr id="2437" name="Oval 2436">
            <a:extLst>
              <a:ext uri="{FF2B5EF4-FFF2-40B4-BE49-F238E27FC236}">
                <a16:creationId xmlns:a16="http://schemas.microsoft.com/office/drawing/2014/main" id="{96AC2940-1CA2-462F-AE8D-33AC2F5C358E}"/>
              </a:ext>
            </a:extLst>
          </p:cNvPr>
          <p:cNvSpPr>
            <a:spLocks noChangeAspect="1"/>
          </p:cNvSpPr>
          <p:nvPr/>
        </p:nvSpPr>
        <p:spPr>
          <a:xfrm>
            <a:off x="1554099" y="3577755"/>
            <a:ext cx="161925" cy="164592"/>
          </a:xfrm>
          <a:prstGeom prst="ellipse">
            <a:avLst/>
          </a:prstGeom>
          <a:ln w="28575">
            <a:solidFill>
              <a:srgbClr val="FF0000"/>
            </a:solidFill>
          </a:ln>
        </p:spPr>
        <p:txBody>
          <a:bodyPr rtlCol="0" anchor="ctr"/>
          <a:lstStyle/>
          <a:p>
            <a:pPr algn="ctr"/>
            <a:endParaRPr lang="en-US"/>
          </a:p>
        </p:txBody>
      </p:sp>
      <p:sp>
        <p:nvSpPr>
          <p:cNvPr id="2438" name="Oval 2437">
            <a:extLst>
              <a:ext uri="{FF2B5EF4-FFF2-40B4-BE49-F238E27FC236}">
                <a16:creationId xmlns:a16="http://schemas.microsoft.com/office/drawing/2014/main" id="{23FF6FF9-D6A1-4CA3-BED5-1F70F73F6BCB}"/>
              </a:ext>
            </a:extLst>
          </p:cNvPr>
          <p:cNvSpPr>
            <a:spLocks noChangeAspect="1"/>
          </p:cNvSpPr>
          <p:nvPr/>
        </p:nvSpPr>
        <p:spPr>
          <a:xfrm>
            <a:off x="1798447" y="3577755"/>
            <a:ext cx="161925" cy="164592"/>
          </a:xfrm>
          <a:prstGeom prst="ellipse">
            <a:avLst/>
          </a:prstGeom>
          <a:ln w="28575">
            <a:solidFill>
              <a:srgbClr val="FF0000"/>
            </a:solidFill>
          </a:ln>
        </p:spPr>
        <p:txBody>
          <a:bodyPr rtlCol="0" anchor="ctr"/>
          <a:lstStyle/>
          <a:p>
            <a:pPr algn="ctr"/>
            <a:endParaRPr lang="en-US"/>
          </a:p>
        </p:txBody>
      </p:sp>
      <p:sp>
        <p:nvSpPr>
          <p:cNvPr id="2439" name="Oval 2438">
            <a:extLst>
              <a:ext uri="{FF2B5EF4-FFF2-40B4-BE49-F238E27FC236}">
                <a16:creationId xmlns:a16="http://schemas.microsoft.com/office/drawing/2014/main" id="{05D9E667-592D-4D61-BC2E-F901FEFCA957}"/>
              </a:ext>
            </a:extLst>
          </p:cNvPr>
          <p:cNvSpPr>
            <a:spLocks noChangeAspect="1"/>
          </p:cNvSpPr>
          <p:nvPr/>
        </p:nvSpPr>
        <p:spPr>
          <a:xfrm>
            <a:off x="2042795" y="3577755"/>
            <a:ext cx="161925" cy="164592"/>
          </a:xfrm>
          <a:prstGeom prst="ellipse">
            <a:avLst/>
          </a:prstGeom>
          <a:ln w="28575">
            <a:solidFill>
              <a:srgbClr val="FF0000"/>
            </a:solidFill>
          </a:ln>
        </p:spPr>
        <p:txBody>
          <a:bodyPr rtlCol="0" anchor="ctr"/>
          <a:lstStyle/>
          <a:p>
            <a:pPr algn="ctr"/>
            <a:endParaRPr lang="en-US"/>
          </a:p>
        </p:txBody>
      </p:sp>
      <p:sp>
        <p:nvSpPr>
          <p:cNvPr id="2440" name="Oval 2439">
            <a:extLst>
              <a:ext uri="{FF2B5EF4-FFF2-40B4-BE49-F238E27FC236}">
                <a16:creationId xmlns:a16="http://schemas.microsoft.com/office/drawing/2014/main" id="{D817EEC0-EE25-42C8-9802-41D14255A52D}"/>
              </a:ext>
            </a:extLst>
          </p:cNvPr>
          <p:cNvSpPr>
            <a:spLocks noChangeAspect="1"/>
          </p:cNvSpPr>
          <p:nvPr/>
        </p:nvSpPr>
        <p:spPr>
          <a:xfrm>
            <a:off x="2287143" y="3577755"/>
            <a:ext cx="161925" cy="164592"/>
          </a:xfrm>
          <a:prstGeom prst="ellipse">
            <a:avLst/>
          </a:prstGeom>
          <a:ln w="28575">
            <a:solidFill>
              <a:srgbClr val="FF0000"/>
            </a:solidFill>
          </a:ln>
        </p:spPr>
        <p:txBody>
          <a:bodyPr rtlCol="0" anchor="ctr"/>
          <a:lstStyle/>
          <a:p>
            <a:pPr algn="ctr"/>
            <a:endParaRPr lang="en-US"/>
          </a:p>
        </p:txBody>
      </p:sp>
      <p:sp>
        <p:nvSpPr>
          <p:cNvPr id="2441" name="Oval 2440">
            <a:extLst>
              <a:ext uri="{FF2B5EF4-FFF2-40B4-BE49-F238E27FC236}">
                <a16:creationId xmlns:a16="http://schemas.microsoft.com/office/drawing/2014/main" id="{180E7CD8-6205-4128-95D6-8292C0D14242}"/>
              </a:ext>
            </a:extLst>
          </p:cNvPr>
          <p:cNvSpPr>
            <a:spLocks noChangeAspect="1"/>
          </p:cNvSpPr>
          <p:nvPr/>
        </p:nvSpPr>
        <p:spPr>
          <a:xfrm>
            <a:off x="2531491" y="3577755"/>
            <a:ext cx="161925" cy="164592"/>
          </a:xfrm>
          <a:prstGeom prst="ellipse">
            <a:avLst/>
          </a:prstGeom>
          <a:ln w="28575">
            <a:solidFill>
              <a:srgbClr val="FF0000"/>
            </a:solidFill>
          </a:ln>
        </p:spPr>
        <p:txBody>
          <a:bodyPr rtlCol="0" anchor="ctr"/>
          <a:lstStyle/>
          <a:p>
            <a:pPr algn="ctr"/>
            <a:endParaRPr lang="en-US"/>
          </a:p>
        </p:txBody>
      </p:sp>
      <p:sp>
        <p:nvSpPr>
          <p:cNvPr id="2442" name="Oval 2441">
            <a:extLst>
              <a:ext uri="{FF2B5EF4-FFF2-40B4-BE49-F238E27FC236}">
                <a16:creationId xmlns:a16="http://schemas.microsoft.com/office/drawing/2014/main" id="{D1B15FB0-5D7A-45CB-BF53-7F7D2E829EDB}"/>
              </a:ext>
            </a:extLst>
          </p:cNvPr>
          <p:cNvSpPr>
            <a:spLocks noChangeAspect="1"/>
          </p:cNvSpPr>
          <p:nvPr/>
        </p:nvSpPr>
        <p:spPr>
          <a:xfrm>
            <a:off x="821055" y="3577755"/>
            <a:ext cx="161925" cy="164592"/>
          </a:xfrm>
          <a:prstGeom prst="ellipse">
            <a:avLst/>
          </a:prstGeom>
          <a:ln w="28575">
            <a:solidFill>
              <a:srgbClr val="FF0000"/>
            </a:solidFill>
          </a:ln>
        </p:spPr>
        <p:txBody>
          <a:bodyPr rtlCol="0" anchor="ctr"/>
          <a:lstStyle/>
          <a:p>
            <a:pPr algn="ctr"/>
            <a:endParaRPr lang="en-US"/>
          </a:p>
        </p:txBody>
      </p:sp>
      <p:sp>
        <p:nvSpPr>
          <p:cNvPr id="2443" name="Oval 2442">
            <a:extLst>
              <a:ext uri="{FF2B5EF4-FFF2-40B4-BE49-F238E27FC236}">
                <a16:creationId xmlns:a16="http://schemas.microsoft.com/office/drawing/2014/main" id="{6254BCCF-715A-4B53-83E9-1BA0A7D58926}"/>
              </a:ext>
            </a:extLst>
          </p:cNvPr>
          <p:cNvSpPr>
            <a:spLocks noChangeAspect="1"/>
          </p:cNvSpPr>
          <p:nvPr/>
        </p:nvSpPr>
        <p:spPr>
          <a:xfrm>
            <a:off x="1065403" y="3577755"/>
            <a:ext cx="161925" cy="164592"/>
          </a:xfrm>
          <a:prstGeom prst="ellipse">
            <a:avLst/>
          </a:prstGeom>
          <a:ln w="28575">
            <a:solidFill>
              <a:srgbClr val="FF0000"/>
            </a:solidFill>
          </a:ln>
        </p:spPr>
        <p:txBody>
          <a:bodyPr rtlCol="0" anchor="ctr"/>
          <a:lstStyle/>
          <a:p>
            <a:pPr algn="ctr"/>
            <a:endParaRPr lang="en-US"/>
          </a:p>
        </p:txBody>
      </p:sp>
      <p:sp>
        <p:nvSpPr>
          <p:cNvPr id="2444" name="Oval 2443">
            <a:extLst>
              <a:ext uri="{FF2B5EF4-FFF2-40B4-BE49-F238E27FC236}">
                <a16:creationId xmlns:a16="http://schemas.microsoft.com/office/drawing/2014/main" id="{F9F1BAB0-7AC7-4ADA-AC09-1DD5DE72CE57}"/>
              </a:ext>
            </a:extLst>
          </p:cNvPr>
          <p:cNvSpPr>
            <a:spLocks noChangeAspect="1"/>
          </p:cNvSpPr>
          <p:nvPr/>
        </p:nvSpPr>
        <p:spPr>
          <a:xfrm>
            <a:off x="1309751" y="3577755"/>
            <a:ext cx="161925" cy="164592"/>
          </a:xfrm>
          <a:prstGeom prst="ellipse">
            <a:avLst/>
          </a:prstGeom>
          <a:ln w="28575">
            <a:solidFill>
              <a:srgbClr val="FF0000"/>
            </a:solidFill>
          </a:ln>
        </p:spPr>
        <p:txBody>
          <a:bodyPr rtlCol="0" anchor="ctr"/>
          <a:lstStyle/>
          <a:p>
            <a:pPr algn="ctr"/>
            <a:endParaRPr lang="en-US"/>
          </a:p>
        </p:txBody>
      </p:sp>
      <p:sp>
        <p:nvSpPr>
          <p:cNvPr id="2445" name="Oval 2444">
            <a:extLst>
              <a:ext uri="{FF2B5EF4-FFF2-40B4-BE49-F238E27FC236}">
                <a16:creationId xmlns:a16="http://schemas.microsoft.com/office/drawing/2014/main" id="{FD0FC00C-A34A-4F76-971B-6317028CC4D5}"/>
              </a:ext>
            </a:extLst>
          </p:cNvPr>
          <p:cNvSpPr>
            <a:spLocks noChangeAspect="1"/>
          </p:cNvSpPr>
          <p:nvPr/>
        </p:nvSpPr>
        <p:spPr>
          <a:xfrm>
            <a:off x="3508883" y="3577755"/>
            <a:ext cx="161925" cy="164592"/>
          </a:xfrm>
          <a:prstGeom prst="ellipse">
            <a:avLst/>
          </a:prstGeom>
          <a:ln w="28575">
            <a:solidFill>
              <a:srgbClr val="FF0000"/>
            </a:solidFill>
          </a:ln>
        </p:spPr>
        <p:txBody>
          <a:bodyPr rtlCol="0" anchor="ctr"/>
          <a:lstStyle/>
          <a:p>
            <a:pPr algn="ctr"/>
            <a:endParaRPr lang="en-US"/>
          </a:p>
        </p:txBody>
      </p:sp>
      <p:sp>
        <p:nvSpPr>
          <p:cNvPr id="2446" name="Oval 2445">
            <a:extLst>
              <a:ext uri="{FF2B5EF4-FFF2-40B4-BE49-F238E27FC236}">
                <a16:creationId xmlns:a16="http://schemas.microsoft.com/office/drawing/2014/main" id="{F5000251-D7DD-48CB-8155-67160E339814}"/>
              </a:ext>
            </a:extLst>
          </p:cNvPr>
          <p:cNvSpPr>
            <a:spLocks noChangeAspect="1"/>
          </p:cNvSpPr>
          <p:nvPr/>
        </p:nvSpPr>
        <p:spPr>
          <a:xfrm>
            <a:off x="3753231" y="3577755"/>
            <a:ext cx="161925" cy="164592"/>
          </a:xfrm>
          <a:prstGeom prst="ellipse">
            <a:avLst/>
          </a:prstGeom>
          <a:ln w="28575">
            <a:solidFill>
              <a:srgbClr val="FF0000"/>
            </a:solidFill>
          </a:ln>
        </p:spPr>
        <p:txBody>
          <a:bodyPr rtlCol="0" anchor="ctr"/>
          <a:lstStyle/>
          <a:p>
            <a:pPr algn="ctr"/>
            <a:endParaRPr lang="en-US"/>
          </a:p>
        </p:txBody>
      </p:sp>
      <p:sp>
        <p:nvSpPr>
          <p:cNvPr id="2447" name="Oval 2446">
            <a:extLst>
              <a:ext uri="{FF2B5EF4-FFF2-40B4-BE49-F238E27FC236}">
                <a16:creationId xmlns:a16="http://schemas.microsoft.com/office/drawing/2014/main" id="{1270BDC8-3308-4248-B52C-9A1CF29EC4AE}"/>
              </a:ext>
            </a:extLst>
          </p:cNvPr>
          <p:cNvSpPr>
            <a:spLocks noChangeAspect="1"/>
          </p:cNvSpPr>
          <p:nvPr/>
        </p:nvSpPr>
        <p:spPr>
          <a:xfrm>
            <a:off x="3997579" y="3577755"/>
            <a:ext cx="161925" cy="164592"/>
          </a:xfrm>
          <a:prstGeom prst="ellipse">
            <a:avLst/>
          </a:prstGeom>
          <a:ln w="28575">
            <a:solidFill>
              <a:srgbClr val="FF0000"/>
            </a:solidFill>
          </a:ln>
        </p:spPr>
        <p:txBody>
          <a:bodyPr rtlCol="0" anchor="ctr"/>
          <a:lstStyle/>
          <a:p>
            <a:pPr algn="ctr"/>
            <a:endParaRPr lang="en-US"/>
          </a:p>
        </p:txBody>
      </p:sp>
      <p:sp>
        <p:nvSpPr>
          <p:cNvPr id="2450" name="Oval 2449">
            <a:extLst>
              <a:ext uri="{FF2B5EF4-FFF2-40B4-BE49-F238E27FC236}">
                <a16:creationId xmlns:a16="http://schemas.microsoft.com/office/drawing/2014/main" id="{7D27B746-66A3-4F92-BB90-97C32E4D6071}"/>
              </a:ext>
            </a:extLst>
          </p:cNvPr>
          <p:cNvSpPr>
            <a:spLocks noChangeAspect="1"/>
          </p:cNvSpPr>
          <p:nvPr/>
        </p:nvSpPr>
        <p:spPr>
          <a:xfrm>
            <a:off x="2775839" y="3577755"/>
            <a:ext cx="161925" cy="164592"/>
          </a:xfrm>
          <a:prstGeom prst="ellipse">
            <a:avLst/>
          </a:prstGeom>
          <a:ln w="28575">
            <a:solidFill>
              <a:srgbClr val="FF0000"/>
            </a:solidFill>
          </a:ln>
        </p:spPr>
        <p:txBody>
          <a:bodyPr rtlCol="0" anchor="ctr"/>
          <a:lstStyle/>
          <a:p>
            <a:pPr algn="ctr"/>
            <a:endParaRPr lang="en-US"/>
          </a:p>
        </p:txBody>
      </p:sp>
      <p:sp>
        <p:nvSpPr>
          <p:cNvPr id="2451" name="Oval 2450">
            <a:extLst>
              <a:ext uri="{FF2B5EF4-FFF2-40B4-BE49-F238E27FC236}">
                <a16:creationId xmlns:a16="http://schemas.microsoft.com/office/drawing/2014/main" id="{E5283B47-6447-46D8-9C9E-4EC6758325DF}"/>
              </a:ext>
            </a:extLst>
          </p:cNvPr>
          <p:cNvSpPr>
            <a:spLocks noChangeAspect="1"/>
          </p:cNvSpPr>
          <p:nvPr/>
        </p:nvSpPr>
        <p:spPr>
          <a:xfrm>
            <a:off x="3020187" y="3577755"/>
            <a:ext cx="161925" cy="164592"/>
          </a:xfrm>
          <a:prstGeom prst="ellipse">
            <a:avLst/>
          </a:prstGeom>
          <a:ln w="28575">
            <a:solidFill>
              <a:srgbClr val="FF0000"/>
            </a:solidFill>
          </a:ln>
        </p:spPr>
        <p:txBody>
          <a:bodyPr rtlCol="0" anchor="ctr"/>
          <a:lstStyle/>
          <a:p>
            <a:pPr algn="ctr"/>
            <a:endParaRPr lang="en-US"/>
          </a:p>
        </p:txBody>
      </p:sp>
      <p:sp>
        <p:nvSpPr>
          <p:cNvPr id="2452" name="Oval 2451">
            <a:extLst>
              <a:ext uri="{FF2B5EF4-FFF2-40B4-BE49-F238E27FC236}">
                <a16:creationId xmlns:a16="http://schemas.microsoft.com/office/drawing/2014/main" id="{63349767-6BF4-43DF-A13C-A0BA05014CCB}"/>
              </a:ext>
            </a:extLst>
          </p:cNvPr>
          <p:cNvSpPr>
            <a:spLocks noChangeAspect="1"/>
          </p:cNvSpPr>
          <p:nvPr/>
        </p:nvSpPr>
        <p:spPr>
          <a:xfrm>
            <a:off x="3264535" y="3577755"/>
            <a:ext cx="161925" cy="164592"/>
          </a:xfrm>
          <a:prstGeom prst="ellipse">
            <a:avLst/>
          </a:prstGeom>
          <a:ln w="28575">
            <a:solidFill>
              <a:srgbClr val="FF0000"/>
            </a:solidFill>
          </a:ln>
        </p:spPr>
        <p:txBody>
          <a:bodyPr rtlCol="0" anchor="ctr"/>
          <a:lstStyle/>
          <a:p>
            <a:pPr algn="ctr"/>
            <a:endParaRPr lang="en-US"/>
          </a:p>
        </p:txBody>
      </p:sp>
      <p:sp>
        <p:nvSpPr>
          <p:cNvPr id="2453" name="Oval 2452">
            <a:extLst>
              <a:ext uri="{FF2B5EF4-FFF2-40B4-BE49-F238E27FC236}">
                <a16:creationId xmlns:a16="http://schemas.microsoft.com/office/drawing/2014/main" id="{D87616DF-99B6-4D26-8C69-0CF52A8AEFA6}"/>
              </a:ext>
            </a:extLst>
          </p:cNvPr>
          <p:cNvSpPr>
            <a:spLocks noChangeAspect="1"/>
          </p:cNvSpPr>
          <p:nvPr/>
        </p:nvSpPr>
        <p:spPr>
          <a:xfrm>
            <a:off x="5463667" y="3577755"/>
            <a:ext cx="161925" cy="164592"/>
          </a:xfrm>
          <a:prstGeom prst="ellipse">
            <a:avLst/>
          </a:prstGeom>
          <a:ln w="28575">
            <a:solidFill>
              <a:srgbClr val="FF0000"/>
            </a:solidFill>
          </a:ln>
        </p:spPr>
        <p:txBody>
          <a:bodyPr rtlCol="0" anchor="ctr"/>
          <a:lstStyle/>
          <a:p>
            <a:pPr algn="ctr"/>
            <a:endParaRPr lang="en-US"/>
          </a:p>
        </p:txBody>
      </p:sp>
      <p:sp>
        <p:nvSpPr>
          <p:cNvPr id="2454" name="Oval 2453">
            <a:extLst>
              <a:ext uri="{FF2B5EF4-FFF2-40B4-BE49-F238E27FC236}">
                <a16:creationId xmlns:a16="http://schemas.microsoft.com/office/drawing/2014/main" id="{058DC842-2A87-4F90-AE39-D956A0E3C1F4}"/>
              </a:ext>
            </a:extLst>
          </p:cNvPr>
          <p:cNvSpPr>
            <a:spLocks noChangeAspect="1"/>
          </p:cNvSpPr>
          <p:nvPr/>
        </p:nvSpPr>
        <p:spPr>
          <a:xfrm>
            <a:off x="5708015" y="3577755"/>
            <a:ext cx="161925" cy="164592"/>
          </a:xfrm>
          <a:prstGeom prst="ellipse">
            <a:avLst/>
          </a:prstGeom>
          <a:ln w="28575">
            <a:solidFill>
              <a:srgbClr val="FF0000"/>
            </a:solidFill>
          </a:ln>
        </p:spPr>
        <p:txBody>
          <a:bodyPr rtlCol="0" anchor="ctr"/>
          <a:lstStyle/>
          <a:p>
            <a:pPr algn="ctr"/>
            <a:endParaRPr lang="en-US"/>
          </a:p>
        </p:txBody>
      </p:sp>
      <p:sp>
        <p:nvSpPr>
          <p:cNvPr id="2455" name="Oval 2454">
            <a:extLst>
              <a:ext uri="{FF2B5EF4-FFF2-40B4-BE49-F238E27FC236}">
                <a16:creationId xmlns:a16="http://schemas.microsoft.com/office/drawing/2014/main" id="{9BC6FDD4-4C47-4AF3-8E2C-6A89E188296C}"/>
              </a:ext>
            </a:extLst>
          </p:cNvPr>
          <p:cNvSpPr>
            <a:spLocks noChangeAspect="1"/>
          </p:cNvSpPr>
          <p:nvPr/>
        </p:nvSpPr>
        <p:spPr>
          <a:xfrm>
            <a:off x="5952363" y="3577755"/>
            <a:ext cx="161925" cy="164592"/>
          </a:xfrm>
          <a:prstGeom prst="ellipse">
            <a:avLst/>
          </a:prstGeom>
          <a:ln w="28575">
            <a:solidFill>
              <a:srgbClr val="FF0000"/>
            </a:solidFill>
          </a:ln>
        </p:spPr>
        <p:txBody>
          <a:bodyPr rtlCol="0" anchor="ctr"/>
          <a:lstStyle/>
          <a:p>
            <a:pPr algn="ctr"/>
            <a:endParaRPr lang="en-US"/>
          </a:p>
        </p:txBody>
      </p:sp>
      <p:sp>
        <p:nvSpPr>
          <p:cNvPr id="2456" name="Oval 2455">
            <a:extLst>
              <a:ext uri="{FF2B5EF4-FFF2-40B4-BE49-F238E27FC236}">
                <a16:creationId xmlns:a16="http://schemas.microsoft.com/office/drawing/2014/main" id="{81C0AA2F-05F7-4E6A-975F-8F370B5F9E68}"/>
              </a:ext>
            </a:extLst>
          </p:cNvPr>
          <p:cNvSpPr>
            <a:spLocks noChangeAspect="1"/>
          </p:cNvSpPr>
          <p:nvPr/>
        </p:nvSpPr>
        <p:spPr>
          <a:xfrm>
            <a:off x="6196711" y="3577755"/>
            <a:ext cx="161925" cy="164592"/>
          </a:xfrm>
          <a:prstGeom prst="ellipse">
            <a:avLst/>
          </a:prstGeom>
          <a:ln w="28575">
            <a:solidFill>
              <a:srgbClr val="FF0000"/>
            </a:solidFill>
          </a:ln>
        </p:spPr>
        <p:txBody>
          <a:bodyPr rtlCol="0" anchor="ctr"/>
          <a:lstStyle/>
          <a:p>
            <a:pPr algn="ctr"/>
            <a:endParaRPr lang="en-US"/>
          </a:p>
        </p:txBody>
      </p:sp>
      <p:sp>
        <p:nvSpPr>
          <p:cNvPr id="2457" name="Oval 2456">
            <a:extLst>
              <a:ext uri="{FF2B5EF4-FFF2-40B4-BE49-F238E27FC236}">
                <a16:creationId xmlns:a16="http://schemas.microsoft.com/office/drawing/2014/main" id="{F87FB42F-3DE4-4710-BE8C-95CB2143F167}"/>
              </a:ext>
            </a:extLst>
          </p:cNvPr>
          <p:cNvSpPr>
            <a:spLocks noChangeAspect="1"/>
          </p:cNvSpPr>
          <p:nvPr/>
        </p:nvSpPr>
        <p:spPr>
          <a:xfrm>
            <a:off x="6441059" y="3577755"/>
            <a:ext cx="161925" cy="164592"/>
          </a:xfrm>
          <a:prstGeom prst="ellipse">
            <a:avLst/>
          </a:prstGeom>
          <a:ln w="28575">
            <a:solidFill>
              <a:srgbClr val="FF0000"/>
            </a:solidFill>
          </a:ln>
        </p:spPr>
        <p:txBody>
          <a:bodyPr rtlCol="0" anchor="ctr"/>
          <a:lstStyle/>
          <a:p>
            <a:pPr algn="ctr"/>
            <a:endParaRPr lang="en-US"/>
          </a:p>
        </p:txBody>
      </p:sp>
      <p:sp>
        <p:nvSpPr>
          <p:cNvPr id="2459" name="Oval 2458">
            <a:extLst>
              <a:ext uri="{FF2B5EF4-FFF2-40B4-BE49-F238E27FC236}">
                <a16:creationId xmlns:a16="http://schemas.microsoft.com/office/drawing/2014/main" id="{C918424E-1506-4157-9A58-3DC82417F0BF}"/>
              </a:ext>
            </a:extLst>
          </p:cNvPr>
          <p:cNvSpPr>
            <a:spLocks noChangeAspect="1"/>
          </p:cNvSpPr>
          <p:nvPr/>
        </p:nvSpPr>
        <p:spPr>
          <a:xfrm>
            <a:off x="4974971" y="3577755"/>
            <a:ext cx="161925" cy="164592"/>
          </a:xfrm>
          <a:prstGeom prst="ellipse">
            <a:avLst/>
          </a:prstGeom>
          <a:ln w="28575">
            <a:solidFill>
              <a:srgbClr val="FF0000"/>
            </a:solidFill>
          </a:ln>
        </p:spPr>
        <p:txBody>
          <a:bodyPr rtlCol="0" anchor="ctr"/>
          <a:lstStyle/>
          <a:p>
            <a:pPr algn="ctr"/>
            <a:endParaRPr lang="en-US"/>
          </a:p>
        </p:txBody>
      </p:sp>
      <p:sp>
        <p:nvSpPr>
          <p:cNvPr id="2460" name="Oval 2459">
            <a:extLst>
              <a:ext uri="{FF2B5EF4-FFF2-40B4-BE49-F238E27FC236}">
                <a16:creationId xmlns:a16="http://schemas.microsoft.com/office/drawing/2014/main" id="{CE820129-8714-4BFE-830A-68EB91A5E343}"/>
              </a:ext>
            </a:extLst>
          </p:cNvPr>
          <p:cNvSpPr>
            <a:spLocks noChangeAspect="1"/>
          </p:cNvSpPr>
          <p:nvPr/>
        </p:nvSpPr>
        <p:spPr>
          <a:xfrm>
            <a:off x="5219319" y="3577755"/>
            <a:ext cx="161925" cy="164592"/>
          </a:xfrm>
          <a:prstGeom prst="ellipse">
            <a:avLst/>
          </a:prstGeom>
          <a:ln w="28575">
            <a:solidFill>
              <a:srgbClr val="FF0000"/>
            </a:solidFill>
          </a:ln>
        </p:spPr>
        <p:txBody>
          <a:bodyPr rtlCol="0" anchor="ctr"/>
          <a:lstStyle/>
          <a:p>
            <a:pPr algn="ctr"/>
            <a:endParaRPr lang="en-US"/>
          </a:p>
        </p:txBody>
      </p:sp>
      <p:sp>
        <p:nvSpPr>
          <p:cNvPr id="2461" name="Oval 2460">
            <a:extLst>
              <a:ext uri="{FF2B5EF4-FFF2-40B4-BE49-F238E27FC236}">
                <a16:creationId xmlns:a16="http://schemas.microsoft.com/office/drawing/2014/main" id="{C01992F2-2A1B-4009-9094-9D2F1AD5B265}"/>
              </a:ext>
            </a:extLst>
          </p:cNvPr>
          <p:cNvSpPr>
            <a:spLocks noChangeAspect="1"/>
          </p:cNvSpPr>
          <p:nvPr/>
        </p:nvSpPr>
        <p:spPr>
          <a:xfrm>
            <a:off x="7418451" y="3577755"/>
            <a:ext cx="161925" cy="164592"/>
          </a:xfrm>
          <a:prstGeom prst="ellipse">
            <a:avLst/>
          </a:prstGeom>
          <a:ln w="28575">
            <a:solidFill>
              <a:srgbClr val="FF0000"/>
            </a:solidFill>
          </a:ln>
        </p:spPr>
        <p:txBody>
          <a:bodyPr rtlCol="0" anchor="ctr"/>
          <a:lstStyle/>
          <a:p>
            <a:pPr algn="ctr"/>
            <a:endParaRPr lang="en-US"/>
          </a:p>
        </p:txBody>
      </p:sp>
      <p:sp>
        <p:nvSpPr>
          <p:cNvPr id="2462" name="Oval 2461">
            <a:extLst>
              <a:ext uri="{FF2B5EF4-FFF2-40B4-BE49-F238E27FC236}">
                <a16:creationId xmlns:a16="http://schemas.microsoft.com/office/drawing/2014/main" id="{1EFBE4A9-3594-4A8C-A505-12703E75F455}"/>
              </a:ext>
            </a:extLst>
          </p:cNvPr>
          <p:cNvSpPr>
            <a:spLocks noChangeAspect="1"/>
          </p:cNvSpPr>
          <p:nvPr/>
        </p:nvSpPr>
        <p:spPr>
          <a:xfrm>
            <a:off x="7662799" y="3577755"/>
            <a:ext cx="161925" cy="164592"/>
          </a:xfrm>
          <a:prstGeom prst="ellipse">
            <a:avLst/>
          </a:prstGeom>
          <a:ln w="28575">
            <a:solidFill>
              <a:srgbClr val="FF0000"/>
            </a:solidFill>
          </a:ln>
        </p:spPr>
        <p:txBody>
          <a:bodyPr rtlCol="0" anchor="ctr"/>
          <a:lstStyle/>
          <a:p>
            <a:pPr algn="ctr"/>
            <a:endParaRPr lang="en-US"/>
          </a:p>
        </p:txBody>
      </p:sp>
      <p:sp>
        <p:nvSpPr>
          <p:cNvPr id="2463" name="Oval 2462">
            <a:extLst>
              <a:ext uri="{FF2B5EF4-FFF2-40B4-BE49-F238E27FC236}">
                <a16:creationId xmlns:a16="http://schemas.microsoft.com/office/drawing/2014/main" id="{6EC9CA19-1A4F-4C6E-9A81-62B074106894}"/>
              </a:ext>
            </a:extLst>
          </p:cNvPr>
          <p:cNvSpPr>
            <a:spLocks noChangeAspect="1"/>
          </p:cNvSpPr>
          <p:nvPr/>
        </p:nvSpPr>
        <p:spPr>
          <a:xfrm>
            <a:off x="7907147" y="3577755"/>
            <a:ext cx="161925" cy="164592"/>
          </a:xfrm>
          <a:prstGeom prst="ellipse">
            <a:avLst/>
          </a:prstGeom>
          <a:ln w="28575">
            <a:solidFill>
              <a:srgbClr val="FF0000"/>
            </a:solidFill>
          </a:ln>
        </p:spPr>
        <p:txBody>
          <a:bodyPr rtlCol="0" anchor="ctr"/>
          <a:lstStyle/>
          <a:p>
            <a:pPr algn="ctr"/>
            <a:endParaRPr lang="en-US"/>
          </a:p>
        </p:txBody>
      </p:sp>
      <p:sp>
        <p:nvSpPr>
          <p:cNvPr id="2464" name="Oval 2463">
            <a:extLst>
              <a:ext uri="{FF2B5EF4-FFF2-40B4-BE49-F238E27FC236}">
                <a16:creationId xmlns:a16="http://schemas.microsoft.com/office/drawing/2014/main" id="{295D6FC6-969B-472A-808D-71D8C89399DD}"/>
              </a:ext>
            </a:extLst>
          </p:cNvPr>
          <p:cNvSpPr>
            <a:spLocks noChangeAspect="1"/>
          </p:cNvSpPr>
          <p:nvPr/>
        </p:nvSpPr>
        <p:spPr>
          <a:xfrm>
            <a:off x="8151495" y="3577755"/>
            <a:ext cx="161925" cy="164592"/>
          </a:xfrm>
          <a:prstGeom prst="ellipse">
            <a:avLst/>
          </a:prstGeom>
          <a:ln w="28575">
            <a:solidFill>
              <a:srgbClr val="FF0000"/>
            </a:solidFill>
          </a:ln>
        </p:spPr>
        <p:txBody>
          <a:bodyPr rtlCol="0" anchor="ctr"/>
          <a:lstStyle/>
          <a:p>
            <a:pPr algn="ctr"/>
            <a:endParaRPr lang="en-US"/>
          </a:p>
        </p:txBody>
      </p:sp>
      <p:sp>
        <p:nvSpPr>
          <p:cNvPr id="2465" name="Oval 2464">
            <a:extLst>
              <a:ext uri="{FF2B5EF4-FFF2-40B4-BE49-F238E27FC236}">
                <a16:creationId xmlns:a16="http://schemas.microsoft.com/office/drawing/2014/main" id="{07BD1221-B22B-42C8-BDB2-55EB61ECEFF4}"/>
              </a:ext>
            </a:extLst>
          </p:cNvPr>
          <p:cNvSpPr>
            <a:spLocks noChangeAspect="1"/>
          </p:cNvSpPr>
          <p:nvPr/>
        </p:nvSpPr>
        <p:spPr>
          <a:xfrm>
            <a:off x="6685407" y="3577755"/>
            <a:ext cx="161925" cy="164592"/>
          </a:xfrm>
          <a:prstGeom prst="ellipse">
            <a:avLst/>
          </a:prstGeom>
          <a:ln w="28575">
            <a:solidFill>
              <a:srgbClr val="FF0000"/>
            </a:solidFill>
          </a:ln>
        </p:spPr>
        <p:txBody>
          <a:bodyPr rtlCol="0" anchor="ctr"/>
          <a:lstStyle/>
          <a:p>
            <a:pPr algn="ctr"/>
            <a:endParaRPr lang="en-US"/>
          </a:p>
        </p:txBody>
      </p:sp>
      <p:sp>
        <p:nvSpPr>
          <p:cNvPr id="2466" name="Oval 2465">
            <a:extLst>
              <a:ext uri="{FF2B5EF4-FFF2-40B4-BE49-F238E27FC236}">
                <a16:creationId xmlns:a16="http://schemas.microsoft.com/office/drawing/2014/main" id="{E5BA0E77-77FB-43CB-A6A4-3739F23A18DB}"/>
              </a:ext>
            </a:extLst>
          </p:cNvPr>
          <p:cNvSpPr>
            <a:spLocks noChangeAspect="1"/>
          </p:cNvSpPr>
          <p:nvPr/>
        </p:nvSpPr>
        <p:spPr>
          <a:xfrm>
            <a:off x="6929755" y="3577755"/>
            <a:ext cx="161925" cy="164592"/>
          </a:xfrm>
          <a:prstGeom prst="ellipse">
            <a:avLst/>
          </a:prstGeom>
          <a:ln w="28575">
            <a:solidFill>
              <a:srgbClr val="FF0000"/>
            </a:solidFill>
          </a:ln>
        </p:spPr>
        <p:txBody>
          <a:bodyPr rtlCol="0" anchor="ctr"/>
          <a:lstStyle/>
          <a:p>
            <a:pPr algn="ctr"/>
            <a:endParaRPr lang="en-US"/>
          </a:p>
        </p:txBody>
      </p:sp>
      <p:sp>
        <p:nvSpPr>
          <p:cNvPr id="2467" name="Oval 2466">
            <a:extLst>
              <a:ext uri="{FF2B5EF4-FFF2-40B4-BE49-F238E27FC236}">
                <a16:creationId xmlns:a16="http://schemas.microsoft.com/office/drawing/2014/main" id="{241EB31A-27C5-4755-82D0-BCB35EA5C1A2}"/>
              </a:ext>
            </a:extLst>
          </p:cNvPr>
          <p:cNvSpPr>
            <a:spLocks noChangeAspect="1"/>
          </p:cNvSpPr>
          <p:nvPr/>
        </p:nvSpPr>
        <p:spPr>
          <a:xfrm>
            <a:off x="7174103" y="3577755"/>
            <a:ext cx="161925" cy="164592"/>
          </a:xfrm>
          <a:prstGeom prst="ellipse">
            <a:avLst/>
          </a:prstGeom>
          <a:ln w="28575">
            <a:solidFill>
              <a:srgbClr val="FF0000"/>
            </a:solidFill>
          </a:ln>
        </p:spPr>
        <p:txBody>
          <a:bodyPr rtlCol="0" anchor="ctr"/>
          <a:lstStyle/>
          <a:p>
            <a:pPr algn="ctr"/>
            <a:endParaRPr lang="en-US"/>
          </a:p>
        </p:txBody>
      </p:sp>
      <p:sp>
        <p:nvSpPr>
          <p:cNvPr id="2469" name="Oval 2468">
            <a:extLst>
              <a:ext uri="{FF2B5EF4-FFF2-40B4-BE49-F238E27FC236}">
                <a16:creationId xmlns:a16="http://schemas.microsoft.com/office/drawing/2014/main" id="{268E87CC-CE14-4324-BD90-97D73120F490}"/>
              </a:ext>
            </a:extLst>
          </p:cNvPr>
          <p:cNvSpPr>
            <a:spLocks noChangeAspect="1"/>
          </p:cNvSpPr>
          <p:nvPr/>
        </p:nvSpPr>
        <p:spPr>
          <a:xfrm>
            <a:off x="1554099" y="3820421"/>
            <a:ext cx="161925" cy="164592"/>
          </a:xfrm>
          <a:prstGeom prst="ellipse">
            <a:avLst/>
          </a:prstGeom>
          <a:ln w="28575">
            <a:solidFill>
              <a:srgbClr val="FF0000"/>
            </a:solidFill>
          </a:ln>
        </p:spPr>
        <p:txBody>
          <a:bodyPr rtlCol="0" anchor="ctr"/>
          <a:lstStyle/>
          <a:p>
            <a:pPr algn="ctr"/>
            <a:endParaRPr lang="en-US"/>
          </a:p>
        </p:txBody>
      </p:sp>
      <p:sp>
        <p:nvSpPr>
          <p:cNvPr id="2474" name="Oval 2473">
            <a:extLst>
              <a:ext uri="{FF2B5EF4-FFF2-40B4-BE49-F238E27FC236}">
                <a16:creationId xmlns:a16="http://schemas.microsoft.com/office/drawing/2014/main" id="{C71B42D3-0573-42EB-99B4-5AB8D29CFEF6}"/>
              </a:ext>
            </a:extLst>
          </p:cNvPr>
          <p:cNvSpPr>
            <a:spLocks noChangeAspect="1"/>
          </p:cNvSpPr>
          <p:nvPr/>
        </p:nvSpPr>
        <p:spPr>
          <a:xfrm>
            <a:off x="821055" y="3820421"/>
            <a:ext cx="161925" cy="164592"/>
          </a:xfrm>
          <a:prstGeom prst="ellipse">
            <a:avLst/>
          </a:prstGeom>
          <a:ln w="28575">
            <a:solidFill>
              <a:srgbClr val="FF0000"/>
            </a:solidFill>
          </a:ln>
        </p:spPr>
        <p:txBody>
          <a:bodyPr rtlCol="0" anchor="ctr"/>
          <a:lstStyle/>
          <a:p>
            <a:pPr algn="ctr"/>
            <a:endParaRPr lang="en-US"/>
          </a:p>
        </p:txBody>
      </p:sp>
      <p:sp>
        <p:nvSpPr>
          <p:cNvPr id="2477" name="Oval 2476">
            <a:extLst>
              <a:ext uri="{FF2B5EF4-FFF2-40B4-BE49-F238E27FC236}">
                <a16:creationId xmlns:a16="http://schemas.microsoft.com/office/drawing/2014/main" id="{CBF12F6A-3173-406C-8562-C217D31BE81A}"/>
              </a:ext>
            </a:extLst>
          </p:cNvPr>
          <p:cNvSpPr>
            <a:spLocks noChangeAspect="1"/>
          </p:cNvSpPr>
          <p:nvPr/>
        </p:nvSpPr>
        <p:spPr>
          <a:xfrm>
            <a:off x="3508883" y="3820421"/>
            <a:ext cx="161925" cy="164592"/>
          </a:xfrm>
          <a:prstGeom prst="ellipse">
            <a:avLst/>
          </a:prstGeom>
          <a:ln w="28575">
            <a:solidFill>
              <a:srgbClr val="FF0000"/>
            </a:solidFill>
          </a:ln>
        </p:spPr>
        <p:txBody>
          <a:bodyPr rtlCol="0" anchor="ctr"/>
          <a:lstStyle/>
          <a:p>
            <a:pPr algn="ctr"/>
            <a:endParaRPr lang="en-US"/>
          </a:p>
        </p:txBody>
      </p:sp>
      <p:sp>
        <p:nvSpPr>
          <p:cNvPr id="2478" name="Oval 2477">
            <a:extLst>
              <a:ext uri="{FF2B5EF4-FFF2-40B4-BE49-F238E27FC236}">
                <a16:creationId xmlns:a16="http://schemas.microsoft.com/office/drawing/2014/main" id="{E6FFCBE1-8A31-463C-8CB5-4F50EAF0EF23}"/>
              </a:ext>
            </a:extLst>
          </p:cNvPr>
          <p:cNvSpPr>
            <a:spLocks noChangeAspect="1"/>
          </p:cNvSpPr>
          <p:nvPr/>
        </p:nvSpPr>
        <p:spPr>
          <a:xfrm>
            <a:off x="3753231" y="3820421"/>
            <a:ext cx="161925" cy="164592"/>
          </a:xfrm>
          <a:prstGeom prst="ellipse">
            <a:avLst/>
          </a:prstGeom>
          <a:ln w="28575">
            <a:solidFill>
              <a:srgbClr val="FF0000"/>
            </a:solidFill>
          </a:ln>
        </p:spPr>
        <p:txBody>
          <a:bodyPr rtlCol="0" anchor="ctr"/>
          <a:lstStyle/>
          <a:p>
            <a:pPr algn="ctr"/>
            <a:endParaRPr lang="en-US"/>
          </a:p>
        </p:txBody>
      </p:sp>
      <p:sp>
        <p:nvSpPr>
          <p:cNvPr id="2479" name="Oval 2478">
            <a:extLst>
              <a:ext uri="{FF2B5EF4-FFF2-40B4-BE49-F238E27FC236}">
                <a16:creationId xmlns:a16="http://schemas.microsoft.com/office/drawing/2014/main" id="{073100F3-EA25-4AB9-8387-70231069ADD3}"/>
              </a:ext>
            </a:extLst>
          </p:cNvPr>
          <p:cNvSpPr>
            <a:spLocks noChangeAspect="1"/>
          </p:cNvSpPr>
          <p:nvPr/>
        </p:nvSpPr>
        <p:spPr>
          <a:xfrm>
            <a:off x="3997579" y="3820421"/>
            <a:ext cx="161925" cy="164592"/>
          </a:xfrm>
          <a:prstGeom prst="ellipse">
            <a:avLst/>
          </a:prstGeom>
          <a:ln w="28575">
            <a:solidFill>
              <a:srgbClr val="FF0000"/>
            </a:solidFill>
          </a:ln>
        </p:spPr>
        <p:txBody>
          <a:bodyPr rtlCol="0" anchor="ctr"/>
          <a:lstStyle/>
          <a:p>
            <a:pPr algn="ctr"/>
            <a:endParaRPr lang="en-US"/>
          </a:p>
        </p:txBody>
      </p:sp>
      <p:sp>
        <p:nvSpPr>
          <p:cNvPr id="2482" name="Oval 2481">
            <a:extLst>
              <a:ext uri="{FF2B5EF4-FFF2-40B4-BE49-F238E27FC236}">
                <a16:creationId xmlns:a16="http://schemas.microsoft.com/office/drawing/2014/main" id="{8BD8DA71-A7BC-4CF4-9A7B-5BB265517CF3}"/>
              </a:ext>
            </a:extLst>
          </p:cNvPr>
          <p:cNvSpPr>
            <a:spLocks noChangeAspect="1"/>
          </p:cNvSpPr>
          <p:nvPr/>
        </p:nvSpPr>
        <p:spPr>
          <a:xfrm>
            <a:off x="2775839" y="3820421"/>
            <a:ext cx="161925" cy="164592"/>
          </a:xfrm>
          <a:prstGeom prst="ellipse">
            <a:avLst/>
          </a:prstGeom>
          <a:ln w="28575">
            <a:solidFill>
              <a:srgbClr val="FF0000"/>
            </a:solidFill>
          </a:ln>
        </p:spPr>
        <p:txBody>
          <a:bodyPr rtlCol="0" anchor="ctr"/>
          <a:lstStyle/>
          <a:p>
            <a:pPr algn="ctr"/>
            <a:endParaRPr lang="en-US"/>
          </a:p>
        </p:txBody>
      </p:sp>
      <p:sp>
        <p:nvSpPr>
          <p:cNvPr id="2483" name="Oval 2482">
            <a:extLst>
              <a:ext uri="{FF2B5EF4-FFF2-40B4-BE49-F238E27FC236}">
                <a16:creationId xmlns:a16="http://schemas.microsoft.com/office/drawing/2014/main" id="{08605FF2-E174-4689-86C8-FF98A22F74C7}"/>
              </a:ext>
            </a:extLst>
          </p:cNvPr>
          <p:cNvSpPr>
            <a:spLocks noChangeAspect="1"/>
          </p:cNvSpPr>
          <p:nvPr/>
        </p:nvSpPr>
        <p:spPr>
          <a:xfrm>
            <a:off x="3020187" y="3820421"/>
            <a:ext cx="161925" cy="164592"/>
          </a:xfrm>
          <a:prstGeom prst="ellipse">
            <a:avLst/>
          </a:prstGeom>
          <a:ln w="28575">
            <a:solidFill>
              <a:srgbClr val="FF0000"/>
            </a:solidFill>
          </a:ln>
        </p:spPr>
        <p:txBody>
          <a:bodyPr rtlCol="0" anchor="ctr"/>
          <a:lstStyle/>
          <a:p>
            <a:pPr algn="ctr"/>
            <a:endParaRPr lang="en-US"/>
          </a:p>
        </p:txBody>
      </p:sp>
      <p:sp>
        <p:nvSpPr>
          <p:cNvPr id="2484" name="Oval 2483">
            <a:extLst>
              <a:ext uri="{FF2B5EF4-FFF2-40B4-BE49-F238E27FC236}">
                <a16:creationId xmlns:a16="http://schemas.microsoft.com/office/drawing/2014/main" id="{7C437F21-BB9B-4CBE-957A-91E731DA45D9}"/>
              </a:ext>
            </a:extLst>
          </p:cNvPr>
          <p:cNvSpPr>
            <a:spLocks noChangeAspect="1"/>
          </p:cNvSpPr>
          <p:nvPr/>
        </p:nvSpPr>
        <p:spPr>
          <a:xfrm>
            <a:off x="3264535" y="3820421"/>
            <a:ext cx="161925" cy="164592"/>
          </a:xfrm>
          <a:prstGeom prst="ellipse">
            <a:avLst/>
          </a:prstGeom>
          <a:ln w="28575">
            <a:solidFill>
              <a:srgbClr val="FF0000"/>
            </a:solidFill>
          </a:ln>
        </p:spPr>
        <p:txBody>
          <a:bodyPr rtlCol="0" anchor="ctr"/>
          <a:lstStyle/>
          <a:p>
            <a:pPr algn="ctr"/>
            <a:endParaRPr lang="en-US"/>
          </a:p>
        </p:txBody>
      </p:sp>
      <p:sp>
        <p:nvSpPr>
          <p:cNvPr id="2485" name="Oval 2484">
            <a:extLst>
              <a:ext uri="{FF2B5EF4-FFF2-40B4-BE49-F238E27FC236}">
                <a16:creationId xmlns:a16="http://schemas.microsoft.com/office/drawing/2014/main" id="{EED0CA94-2CFE-4748-95E9-0B623A4B0E23}"/>
              </a:ext>
            </a:extLst>
          </p:cNvPr>
          <p:cNvSpPr>
            <a:spLocks noChangeAspect="1"/>
          </p:cNvSpPr>
          <p:nvPr/>
        </p:nvSpPr>
        <p:spPr>
          <a:xfrm>
            <a:off x="5463667" y="3820421"/>
            <a:ext cx="161925" cy="164592"/>
          </a:xfrm>
          <a:prstGeom prst="ellipse">
            <a:avLst/>
          </a:prstGeom>
          <a:ln w="28575">
            <a:solidFill>
              <a:srgbClr val="FF0000"/>
            </a:solidFill>
          </a:ln>
        </p:spPr>
        <p:txBody>
          <a:bodyPr rtlCol="0" anchor="ctr"/>
          <a:lstStyle/>
          <a:p>
            <a:pPr algn="ctr"/>
            <a:endParaRPr lang="en-US"/>
          </a:p>
        </p:txBody>
      </p:sp>
      <p:sp>
        <p:nvSpPr>
          <p:cNvPr id="2486" name="Oval 2485">
            <a:extLst>
              <a:ext uri="{FF2B5EF4-FFF2-40B4-BE49-F238E27FC236}">
                <a16:creationId xmlns:a16="http://schemas.microsoft.com/office/drawing/2014/main" id="{D0A4EB96-6488-498E-A100-3975FB808B62}"/>
              </a:ext>
            </a:extLst>
          </p:cNvPr>
          <p:cNvSpPr>
            <a:spLocks noChangeAspect="1"/>
          </p:cNvSpPr>
          <p:nvPr/>
        </p:nvSpPr>
        <p:spPr>
          <a:xfrm>
            <a:off x="5708015" y="3820421"/>
            <a:ext cx="161925" cy="164592"/>
          </a:xfrm>
          <a:prstGeom prst="ellipse">
            <a:avLst/>
          </a:prstGeom>
          <a:ln w="28575">
            <a:solidFill>
              <a:srgbClr val="FF0000"/>
            </a:solidFill>
          </a:ln>
        </p:spPr>
        <p:txBody>
          <a:bodyPr rtlCol="0" anchor="ctr"/>
          <a:lstStyle/>
          <a:p>
            <a:pPr algn="ctr"/>
            <a:endParaRPr lang="en-US"/>
          </a:p>
        </p:txBody>
      </p:sp>
      <p:sp>
        <p:nvSpPr>
          <p:cNvPr id="2487" name="Oval 2486">
            <a:extLst>
              <a:ext uri="{FF2B5EF4-FFF2-40B4-BE49-F238E27FC236}">
                <a16:creationId xmlns:a16="http://schemas.microsoft.com/office/drawing/2014/main" id="{0AED5D47-7E1B-4038-8F7B-01DFB44DF911}"/>
              </a:ext>
            </a:extLst>
          </p:cNvPr>
          <p:cNvSpPr>
            <a:spLocks noChangeAspect="1"/>
          </p:cNvSpPr>
          <p:nvPr/>
        </p:nvSpPr>
        <p:spPr>
          <a:xfrm>
            <a:off x="5952363" y="3820421"/>
            <a:ext cx="161925" cy="164592"/>
          </a:xfrm>
          <a:prstGeom prst="ellipse">
            <a:avLst/>
          </a:prstGeom>
          <a:ln w="28575">
            <a:solidFill>
              <a:srgbClr val="FF0000"/>
            </a:solidFill>
          </a:ln>
        </p:spPr>
        <p:txBody>
          <a:bodyPr rtlCol="0" anchor="ctr"/>
          <a:lstStyle/>
          <a:p>
            <a:pPr algn="ctr"/>
            <a:endParaRPr lang="en-US"/>
          </a:p>
        </p:txBody>
      </p:sp>
      <p:sp>
        <p:nvSpPr>
          <p:cNvPr id="2488" name="Oval 2487">
            <a:extLst>
              <a:ext uri="{FF2B5EF4-FFF2-40B4-BE49-F238E27FC236}">
                <a16:creationId xmlns:a16="http://schemas.microsoft.com/office/drawing/2014/main" id="{6CA214E7-3D42-486C-B1E2-22CAD53F98DE}"/>
              </a:ext>
            </a:extLst>
          </p:cNvPr>
          <p:cNvSpPr>
            <a:spLocks noChangeAspect="1"/>
          </p:cNvSpPr>
          <p:nvPr/>
        </p:nvSpPr>
        <p:spPr>
          <a:xfrm>
            <a:off x="6196711" y="3820421"/>
            <a:ext cx="161925" cy="164592"/>
          </a:xfrm>
          <a:prstGeom prst="ellipse">
            <a:avLst/>
          </a:prstGeom>
          <a:ln w="28575">
            <a:solidFill>
              <a:srgbClr val="FF0000"/>
            </a:solidFill>
          </a:ln>
        </p:spPr>
        <p:txBody>
          <a:bodyPr rtlCol="0" anchor="ctr"/>
          <a:lstStyle/>
          <a:p>
            <a:pPr algn="ctr"/>
            <a:endParaRPr lang="en-US"/>
          </a:p>
        </p:txBody>
      </p:sp>
      <p:sp>
        <p:nvSpPr>
          <p:cNvPr id="2492" name="Oval 2491">
            <a:extLst>
              <a:ext uri="{FF2B5EF4-FFF2-40B4-BE49-F238E27FC236}">
                <a16:creationId xmlns:a16="http://schemas.microsoft.com/office/drawing/2014/main" id="{EF062D22-E77E-47EF-99DB-4CE1B1932E95}"/>
              </a:ext>
            </a:extLst>
          </p:cNvPr>
          <p:cNvSpPr>
            <a:spLocks noChangeAspect="1"/>
          </p:cNvSpPr>
          <p:nvPr/>
        </p:nvSpPr>
        <p:spPr>
          <a:xfrm>
            <a:off x="5219319" y="3820421"/>
            <a:ext cx="161925" cy="164592"/>
          </a:xfrm>
          <a:prstGeom prst="ellipse">
            <a:avLst/>
          </a:prstGeom>
          <a:ln w="28575">
            <a:solidFill>
              <a:srgbClr val="FF0000"/>
            </a:solidFill>
          </a:ln>
        </p:spPr>
        <p:txBody>
          <a:bodyPr rtlCol="0" anchor="ctr"/>
          <a:lstStyle/>
          <a:p>
            <a:pPr algn="ctr"/>
            <a:endParaRPr lang="en-US"/>
          </a:p>
        </p:txBody>
      </p:sp>
      <p:sp>
        <p:nvSpPr>
          <p:cNvPr id="2493" name="Oval 2492">
            <a:extLst>
              <a:ext uri="{FF2B5EF4-FFF2-40B4-BE49-F238E27FC236}">
                <a16:creationId xmlns:a16="http://schemas.microsoft.com/office/drawing/2014/main" id="{DBCE7F8D-1F23-4BAB-8404-399C24F34FB8}"/>
              </a:ext>
            </a:extLst>
          </p:cNvPr>
          <p:cNvSpPr>
            <a:spLocks noChangeAspect="1"/>
          </p:cNvSpPr>
          <p:nvPr/>
        </p:nvSpPr>
        <p:spPr>
          <a:xfrm>
            <a:off x="7418451" y="3820421"/>
            <a:ext cx="161925" cy="164592"/>
          </a:xfrm>
          <a:prstGeom prst="ellipse">
            <a:avLst/>
          </a:prstGeom>
          <a:ln w="28575">
            <a:solidFill>
              <a:srgbClr val="FF0000"/>
            </a:solidFill>
          </a:ln>
        </p:spPr>
        <p:txBody>
          <a:bodyPr rtlCol="0" anchor="ctr"/>
          <a:lstStyle/>
          <a:p>
            <a:pPr algn="ctr"/>
            <a:endParaRPr lang="en-US"/>
          </a:p>
        </p:txBody>
      </p:sp>
      <p:sp>
        <p:nvSpPr>
          <p:cNvPr id="2496" name="Oval 2495">
            <a:extLst>
              <a:ext uri="{FF2B5EF4-FFF2-40B4-BE49-F238E27FC236}">
                <a16:creationId xmlns:a16="http://schemas.microsoft.com/office/drawing/2014/main" id="{B7AAAEA1-DFC6-4433-B1E0-110A2CDEC888}"/>
              </a:ext>
            </a:extLst>
          </p:cNvPr>
          <p:cNvSpPr>
            <a:spLocks noChangeAspect="1"/>
          </p:cNvSpPr>
          <p:nvPr/>
        </p:nvSpPr>
        <p:spPr>
          <a:xfrm>
            <a:off x="8151495" y="3820421"/>
            <a:ext cx="161925" cy="164592"/>
          </a:xfrm>
          <a:prstGeom prst="ellipse">
            <a:avLst/>
          </a:prstGeom>
          <a:ln w="28575">
            <a:solidFill>
              <a:srgbClr val="FF0000"/>
            </a:solidFill>
          </a:ln>
        </p:spPr>
        <p:txBody>
          <a:bodyPr rtlCol="0" anchor="ctr"/>
          <a:lstStyle/>
          <a:p>
            <a:pPr algn="ctr"/>
            <a:endParaRPr lang="en-US"/>
          </a:p>
        </p:txBody>
      </p:sp>
      <p:sp>
        <p:nvSpPr>
          <p:cNvPr id="2509" name="Oval 2508">
            <a:extLst>
              <a:ext uri="{FF2B5EF4-FFF2-40B4-BE49-F238E27FC236}">
                <a16:creationId xmlns:a16="http://schemas.microsoft.com/office/drawing/2014/main" id="{8CA96148-AB5F-4E31-8F46-CD097EF04DF8}"/>
              </a:ext>
            </a:extLst>
          </p:cNvPr>
          <p:cNvSpPr>
            <a:spLocks noChangeAspect="1"/>
          </p:cNvSpPr>
          <p:nvPr/>
        </p:nvSpPr>
        <p:spPr>
          <a:xfrm>
            <a:off x="3508883" y="665763"/>
            <a:ext cx="161925" cy="164592"/>
          </a:xfrm>
          <a:prstGeom prst="ellipse">
            <a:avLst/>
          </a:prstGeom>
          <a:ln w="28575">
            <a:solidFill>
              <a:srgbClr val="FF0000"/>
            </a:solidFill>
          </a:ln>
        </p:spPr>
        <p:txBody>
          <a:bodyPr rtlCol="0" anchor="ctr"/>
          <a:lstStyle/>
          <a:p>
            <a:pPr algn="ctr"/>
            <a:endParaRPr lang="en-US"/>
          </a:p>
        </p:txBody>
      </p:sp>
      <p:sp>
        <p:nvSpPr>
          <p:cNvPr id="2510" name="Oval 2509">
            <a:extLst>
              <a:ext uri="{FF2B5EF4-FFF2-40B4-BE49-F238E27FC236}">
                <a16:creationId xmlns:a16="http://schemas.microsoft.com/office/drawing/2014/main" id="{8C38116B-A52A-4CBE-A9FC-DEC2CCC59EA7}"/>
              </a:ext>
            </a:extLst>
          </p:cNvPr>
          <p:cNvSpPr>
            <a:spLocks noChangeAspect="1"/>
          </p:cNvSpPr>
          <p:nvPr/>
        </p:nvSpPr>
        <p:spPr>
          <a:xfrm>
            <a:off x="3753231" y="665763"/>
            <a:ext cx="161925" cy="164592"/>
          </a:xfrm>
          <a:prstGeom prst="ellipse">
            <a:avLst/>
          </a:prstGeom>
          <a:ln w="28575">
            <a:solidFill>
              <a:srgbClr val="FF0000"/>
            </a:solidFill>
          </a:ln>
        </p:spPr>
        <p:txBody>
          <a:bodyPr rtlCol="0" anchor="ctr"/>
          <a:lstStyle/>
          <a:p>
            <a:pPr algn="ctr"/>
            <a:endParaRPr lang="en-US"/>
          </a:p>
        </p:txBody>
      </p:sp>
      <p:sp>
        <p:nvSpPr>
          <p:cNvPr id="2511" name="Oval 2510">
            <a:extLst>
              <a:ext uri="{FF2B5EF4-FFF2-40B4-BE49-F238E27FC236}">
                <a16:creationId xmlns:a16="http://schemas.microsoft.com/office/drawing/2014/main" id="{43676429-DF7B-415B-B520-984D3C571659}"/>
              </a:ext>
            </a:extLst>
          </p:cNvPr>
          <p:cNvSpPr>
            <a:spLocks noChangeAspect="1"/>
          </p:cNvSpPr>
          <p:nvPr/>
        </p:nvSpPr>
        <p:spPr>
          <a:xfrm>
            <a:off x="3997579" y="665763"/>
            <a:ext cx="161925" cy="164592"/>
          </a:xfrm>
          <a:prstGeom prst="ellipse">
            <a:avLst/>
          </a:prstGeom>
          <a:ln w="28575">
            <a:solidFill>
              <a:srgbClr val="FF0000"/>
            </a:solidFill>
          </a:ln>
        </p:spPr>
        <p:txBody>
          <a:bodyPr rtlCol="0" anchor="ctr"/>
          <a:lstStyle/>
          <a:p>
            <a:pPr algn="ctr"/>
            <a:endParaRPr lang="en-US"/>
          </a:p>
        </p:txBody>
      </p:sp>
      <p:sp>
        <p:nvSpPr>
          <p:cNvPr id="2513" name="Oval 2512">
            <a:extLst>
              <a:ext uri="{FF2B5EF4-FFF2-40B4-BE49-F238E27FC236}">
                <a16:creationId xmlns:a16="http://schemas.microsoft.com/office/drawing/2014/main" id="{7E6726D0-40A3-45C7-BBF2-DDB1140F5776}"/>
              </a:ext>
            </a:extLst>
          </p:cNvPr>
          <p:cNvSpPr>
            <a:spLocks noChangeAspect="1"/>
          </p:cNvSpPr>
          <p:nvPr/>
        </p:nvSpPr>
        <p:spPr>
          <a:xfrm>
            <a:off x="4486275" y="665763"/>
            <a:ext cx="161925" cy="164592"/>
          </a:xfrm>
          <a:prstGeom prst="ellipse">
            <a:avLst/>
          </a:prstGeom>
          <a:ln w="28575">
            <a:solidFill>
              <a:srgbClr val="FF0000"/>
            </a:solidFill>
          </a:ln>
        </p:spPr>
        <p:txBody>
          <a:bodyPr rtlCol="0" anchor="ctr"/>
          <a:lstStyle/>
          <a:p>
            <a:pPr algn="ctr"/>
            <a:endParaRPr lang="en-US"/>
          </a:p>
        </p:txBody>
      </p:sp>
      <p:sp>
        <p:nvSpPr>
          <p:cNvPr id="2516" name="Oval 2515">
            <a:extLst>
              <a:ext uri="{FF2B5EF4-FFF2-40B4-BE49-F238E27FC236}">
                <a16:creationId xmlns:a16="http://schemas.microsoft.com/office/drawing/2014/main" id="{CAC40561-98F2-4CFB-B7E7-C722FC6668CB}"/>
              </a:ext>
            </a:extLst>
          </p:cNvPr>
          <p:cNvSpPr>
            <a:spLocks noChangeAspect="1"/>
          </p:cNvSpPr>
          <p:nvPr/>
        </p:nvSpPr>
        <p:spPr>
          <a:xfrm>
            <a:off x="3264535" y="665763"/>
            <a:ext cx="161925" cy="164592"/>
          </a:xfrm>
          <a:prstGeom prst="ellipse">
            <a:avLst/>
          </a:prstGeom>
          <a:ln w="28575">
            <a:solidFill>
              <a:srgbClr val="FF0000"/>
            </a:solidFill>
          </a:ln>
        </p:spPr>
        <p:txBody>
          <a:bodyPr rtlCol="0" anchor="ctr"/>
          <a:lstStyle/>
          <a:p>
            <a:pPr algn="ctr"/>
            <a:endParaRPr lang="en-US"/>
          </a:p>
        </p:txBody>
      </p:sp>
      <p:sp>
        <p:nvSpPr>
          <p:cNvPr id="2517" name="Oval 2516">
            <a:extLst>
              <a:ext uri="{FF2B5EF4-FFF2-40B4-BE49-F238E27FC236}">
                <a16:creationId xmlns:a16="http://schemas.microsoft.com/office/drawing/2014/main" id="{0555AF2C-FA98-4F6E-83C0-4B48F55134DE}"/>
              </a:ext>
            </a:extLst>
          </p:cNvPr>
          <p:cNvSpPr>
            <a:spLocks noChangeAspect="1"/>
          </p:cNvSpPr>
          <p:nvPr/>
        </p:nvSpPr>
        <p:spPr>
          <a:xfrm>
            <a:off x="5463667" y="665763"/>
            <a:ext cx="161925" cy="164592"/>
          </a:xfrm>
          <a:prstGeom prst="ellipse">
            <a:avLst/>
          </a:prstGeom>
          <a:ln w="28575">
            <a:solidFill>
              <a:srgbClr val="FF0000"/>
            </a:solidFill>
          </a:ln>
        </p:spPr>
        <p:txBody>
          <a:bodyPr rtlCol="0" anchor="ctr"/>
          <a:lstStyle/>
          <a:p>
            <a:pPr algn="ctr"/>
            <a:endParaRPr lang="en-US"/>
          </a:p>
        </p:txBody>
      </p:sp>
      <p:sp>
        <p:nvSpPr>
          <p:cNvPr id="2518" name="Oval 2517">
            <a:extLst>
              <a:ext uri="{FF2B5EF4-FFF2-40B4-BE49-F238E27FC236}">
                <a16:creationId xmlns:a16="http://schemas.microsoft.com/office/drawing/2014/main" id="{18690C29-E3EC-4031-B20B-F943983162A7}"/>
              </a:ext>
            </a:extLst>
          </p:cNvPr>
          <p:cNvSpPr>
            <a:spLocks noChangeAspect="1"/>
          </p:cNvSpPr>
          <p:nvPr/>
        </p:nvSpPr>
        <p:spPr>
          <a:xfrm>
            <a:off x="5708015" y="665763"/>
            <a:ext cx="161925" cy="164592"/>
          </a:xfrm>
          <a:prstGeom prst="ellipse">
            <a:avLst/>
          </a:prstGeom>
          <a:ln w="28575">
            <a:solidFill>
              <a:srgbClr val="FF0000"/>
            </a:solidFill>
          </a:ln>
        </p:spPr>
        <p:txBody>
          <a:bodyPr rtlCol="0" anchor="ctr"/>
          <a:lstStyle/>
          <a:p>
            <a:pPr algn="ctr"/>
            <a:endParaRPr lang="en-US"/>
          </a:p>
        </p:txBody>
      </p:sp>
      <p:sp>
        <p:nvSpPr>
          <p:cNvPr id="2523" name="Oval 2522">
            <a:extLst>
              <a:ext uri="{FF2B5EF4-FFF2-40B4-BE49-F238E27FC236}">
                <a16:creationId xmlns:a16="http://schemas.microsoft.com/office/drawing/2014/main" id="{9A77D181-7869-444D-B18E-C6E442E69E0B}"/>
              </a:ext>
            </a:extLst>
          </p:cNvPr>
          <p:cNvSpPr>
            <a:spLocks noChangeAspect="1"/>
          </p:cNvSpPr>
          <p:nvPr/>
        </p:nvSpPr>
        <p:spPr>
          <a:xfrm>
            <a:off x="4974971" y="665763"/>
            <a:ext cx="161925" cy="164592"/>
          </a:xfrm>
          <a:prstGeom prst="ellipse">
            <a:avLst/>
          </a:prstGeom>
          <a:ln w="28575">
            <a:solidFill>
              <a:srgbClr val="FF0000"/>
            </a:solidFill>
          </a:ln>
        </p:spPr>
        <p:txBody>
          <a:bodyPr rtlCol="0" anchor="ctr"/>
          <a:lstStyle/>
          <a:p>
            <a:pPr algn="ctr"/>
            <a:endParaRPr lang="en-US"/>
          </a:p>
        </p:txBody>
      </p:sp>
      <p:sp>
        <p:nvSpPr>
          <p:cNvPr id="2524" name="Oval 2523">
            <a:extLst>
              <a:ext uri="{FF2B5EF4-FFF2-40B4-BE49-F238E27FC236}">
                <a16:creationId xmlns:a16="http://schemas.microsoft.com/office/drawing/2014/main" id="{F92B6A77-B4BA-4A24-85F7-D4A1DE2CD9AF}"/>
              </a:ext>
            </a:extLst>
          </p:cNvPr>
          <p:cNvSpPr>
            <a:spLocks noChangeAspect="1"/>
          </p:cNvSpPr>
          <p:nvPr/>
        </p:nvSpPr>
        <p:spPr>
          <a:xfrm>
            <a:off x="5219319" y="665763"/>
            <a:ext cx="161925" cy="164592"/>
          </a:xfrm>
          <a:prstGeom prst="ellipse">
            <a:avLst/>
          </a:prstGeom>
          <a:ln w="28575">
            <a:solidFill>
              <a:srgbClr val="FF0000"/>
            </a:solidFill>
          </a:ln>
        </p:spPr>
        <p:txBody>
          <a:bodyPr rtlCol="0" anchor="ctr"/>
          <a:lstStyle/>
          <a:p>
            <a:pPr algn="ctr"/>
            <a:endParaRPr lang="en-US"/>
          </a:p>
        </p:txBody>
      </p:sp>
      <p:sp>
        <p:nvSpPr>
          <p:cNvPr id="2537" name="Oval 2536">
            <a:extLst>
              <a:ext uri="{FF2B5EF4-FFF2-40B4-BE49-F238E27FC236}">
                <a16:creationId xmlns:a16="http://schemas.microsoft.com/office/drawing/2014/main" id="{A2E02207-EE50-4FC6-B808-F25354A6A10A}"/>
              </a:ext>
            </a:extLst>
          </p:cNvPr>
          <p:cNvSpPr>
            <a:spLocks noChangeAspect="1"/>
          </p:cNvSpPr>
          <p:nvPr/>
        </p:nvSpPr>
        <p:spPr>
          <a:xfrm>
            <a:off x="2531491" y="908429"/>
            <a:ext cx="161925" cy="164592"/>
          </a:xfrm>
          <a:prstGeom prst="ellipse">
            <a:avLst/>
          </a:prstGeom>
          <a:ln w="28575">
            <a:solidFill>
              <a:srgbClr val="FF0000"/>
            </a:solidFill>
          </a:ln>
        </p:spPr>
        <p:txBody>
          <a:bodyPr rtlCol="0" anchor="ctr"/>
          <a:lstStyle/>
          <a:p>
            <a:pPr algn="ctr"/>
            <a:endParaRPr lang="en-US"/>
          </a:p>
        </p:txBody>
      </p:sp>
      <p:sp>
        <p:nvSpPr>
          <p:cNvPr id="2541" name="Oval 2540">
            <a:extLst>
              <a:ext uri="{FF2B5EF4-FFF2-40B4-BE49-F238E27FC236}">
                <a16:creationId xmlns:a16="http://schemas.microsoft.com/office/drawing/2014/main" id="{3CD44FE2-9452-4D9E-917F-24E050E5C1BB}"/>
              </a:ext>
            </a:extLst>
          </p:cNvPr>
          <p:cNvSpPr>
            <a:spLocks noChangeAspect="1"/>
          </p:cNvSpPr>
          <p:nvPr/>
        </p:nvSpPr>
        <p:spPr>
          <a:xfrm>
            <a:off x="3508883" y="908429"/>
            <a:ext cx="161925" cy="164592"/>
          </a:xfrm>
          <a:prstGeom prst="ellipse">
            <a:avLst/>
          </a:prstGeom>
          <a:ln w="28575">
            <a:solidFill>
              <a:srgbClr val="FF0000"/>
            </a:solidFill>
          </a:ln>
        </p:spPr>
        <p:txBody>
          <a:bodyPr rtlCol="0" anchor="ctr"/>
          <a:lstStyle/>
          <a:p>
            <a:pPr algn="ctr"/>
            <a:endParaRPr lang="en-US"/>
          </a:p>
        </p:txBody>
      </p:sp>
      <p:sp>
        <p:nvSpPr>
          <p:cNvPr id="2542" name="Oval 2541">
            <a:extLst>
              <a:ext uri="{FF2B5EF4-FFF2-40B4-BE49-F238E27FC236}">
                <a16:creationId xmlns:a16="http://schemas.microsoft.com/office/drawing/2014/main" id="{3275F9D4-A686-46CD-B97E-9F7486D0E5C7}"/>
              </a:ext>
            </a:extLst>
          </p:cNvPr>
          <p:cNvSpPr>
            <a:spLocks noChangeAspect="1"/>
          </p:cNvSpPr>
          <p:nvPr/>
        </p:nvSpPr>
        <p:spPr>
          <a:xfrm>
            <a:off x="3753231" y="908429"/>
            <a:ext cx="161925" cy="164592"/>
          </a:xfrm>
          <a:prstGeom prst="ellipse">
            <a:avLst/>
          </a:prstGeom>
          <a:ln w="28575">
            <a:solidFill>
              <a:srgbClr val="FF0000"/>
            </a:solidFill>
          </a:ln>
        </p:spPr>
        <p:txBody>
          <a:bodyPr rtlCol="0" anchor="ctr"/>
          <a:lstStyle/>
          <a:p>
            <a:pPr algn="ctr"/>
            <a:endParaRPr lang="en-US"/>
          </a:p>
        </p:txBody>
      </p:sp>
      <p:sp>
        <p:nvSpPr>
          <p:cNvPr id="2543" name="Oval 2542">
            <a:extLst>
              <a:ext uri="{FF2B5EF4-FFF2-40B4-BE49-F238E27FC236}">
                <a16:creationId xmlns:a16="http://schemas.microsoft.com/office/drawing/2014/main" id="{029C3CA1-9B30-43BF-AD96-904DD885412A}"/>
              </a:ext>
            </a:extLst>
          </p:cNvPr>
          <p:cNvSpPr>
            <a:spLocks noChangeAspect="1"/>
          </p:cNvSpPr>
          <p:nvPr/>
        </p:nvSpPr>
        <p:spPr>
          <a:xfrm>
            <a:off x="3997579" y="908429"/>
            <a:ext cx="161925" cy="164592"/>
          </a:xfrm>
          <a:prstGeom prst="ellipse">
            <a:avLst/>
          </a:prstGeom>
          <a:ln w="28575">
            <a:solidFill>
              <a:srgbClr val="FF0000"/>
            </a:solidFill>
          </a:ln>
        </p:spPr>
        <p:txBody>
          <a:bodyPr rtlCol="0" anchor="ctr"/>
          <a:lstStyle/>
          <a:p>
            <a:pPr algn="ctr"/>
            <a:endParaRPr lang="en-US"/>
          </a:p>
        </p:txBody>
      </p:sp>
      <p:sp>
        <p:nvSpPr>
          <p:cNvPr id="2546" name="Oval 2545">
            <a:extLst>
              <a:ext uri="{FF2B5EF4-FFF2-40B4-BE49-F238E27FC236}">
                <a16:creationId xmlns:a16="http://schemas.microsoft.com/office/drawing/2014/main" id="{EB9A09CC-5B2B-400C-BEB3-CF6F69C4077B}"/>
              </a:ext>
            </a:extLst>
          </p:cNvPr>
          <p:cNvSpPr>
            <a:spLocks noChangeAspect="1"/>
          </p:cNvSpPr>
          <p:nvPr/>
        </p:nvSpPr>
        <p:spPr>
          <a:xfrm>
            <a:off x="2775839" y="908429"/>
            <a:ext cx="161925" cy="164592"/>
          </a:xfrm>
          <a:prstGeom prst="ellipse">
            <a:avLst/>
          </a:prstGeom>
          <a:ln w="28575">
            <a:solidFill>
              <a:srgbClr val="FF0000"/>
            </a:solidFill>
          </a:ln>
        </p:spPr>
        <p:txBody>
          <a:bodyPr rtlCol="0" anchor="ctr"/>
          <a:lstStyle/>
          <a:p>
            <a:pPr algn="ctr"/>
            <a:endParaRPr lang="en-US"/>
          </a:p>
        </p:txBody>
      </p:sp>
      <p:sp>
        <p:nvSpPr>
          <p:cNvPr id="2547" name="Oval 2546">
            <a:extLst>
              <a:ext uri="{FF2B5EF4-FFF2-40B4-BE49-F238E27FC236}">
                <a16:creationId xmlns:a16="http://schemas.microsoft.com/office/drawing/2014/main" id="{7E8261DE-5059-40AB-814D-734DF472EF96}"/>
              </a:ext>
            </a:extLst>
          </p:cNvPr>
          <p:cNvSpPr>
            <a:spLocks noChangeAspect="1"/>
          </p:cNvSpPr>
          <p:nvPr/>
        </p:nvSpPr>
        <p:spPr>
          <a:xfrm>
            <a:off x="3020187" y="908429"/>
            <a:ext cx="161925" cy="164592"/>
          </a:xfrm>
          <a:prstGeom prst="ellipse">
            <a:avLst/>
          </a:prstGeom>
          <a:ln w="28575">
            <a:solidFill>
              <a:srgbClr val="FF0000"/>
            </a:solidFill>
          </a:ln>
        </p:spPr>
        <p:txBody>
          <a:bodyPr rtlCol="0" anchor="ctr"/>
          <a:lstStyle/>
          <a:p>
            <a:pPr algn="ctr"/>
            <a:endParaRPr lang="en-US"/>
          </a:p>
        </p:txBody>
      </p:sp>
      <p:sp>
        <p:nvSpPr>
          <p:cNvPr id="2548" name="Oval 2547">
            <a:extLst>
              <a:ext uri="{FF2B5EF4-FFF2-40B4-BE49-F238E27FC236}">
                <a16:creationId xmlns:a16="http://schemas.microsoft.com/office/drawing/2014/main" id="{4F71503A-19FC-4D2F-A2C1-B65D115E424F}"/>
              </a:ext>
            </a:extLst>
          </p:cNvPr>
          <p:cNvSpPr>
            <a:spLocks noChangeAspect="1"/>
          </p:cNvSpPr>
          <p:nvPr/>
        </p:nvSpPr>
        <p:spPr>
          <a:xfrm>
            <a:off x="3264535" y="908429"/>
            <a:ext cx="161925" cy="164592"/>
          </a:xfrm>
          <a:prstGeom prst="ellipse">
            <a:avLst/>
          </a:prstGeom>
          <a:ln w="28575">
            <a:solidFill>
              <a:srgbClr val="FF0000"/>
            </a:solidFill>
          </a:ln>
        </p:spPr>
        <p:txBody>
          <a:bodyPr rtlCol="0" anchor="ctr"/>
          <a:lstStyle/>
          <a:p>
            <a:pPr algn="ctr"/>
            <a:endParaRPr lang="en-US"/>
          </a:p>
        </p:txBody>
      </p:sp>
      <p:sp>
        <p:nvSpPr>
          <p:cNvPr id="2549" name="Oval 2548">
            <a:extLst>
              <a:ext uri="{FF2B5EF4-FFF2-40B4-BE49-F238E27FC236}">
                <a16:creationId xmlns:a16="http://schemas.microsoft.com/office/drawing/2014/main" id="{654D548A-4F40-45EB-9032-C6C389B4E725}"/>
              </a:ext>
            </a:extLst>
          </p:cNvPr>
          <p:cNvSpPr>
            <a:spLocks noChangeAspect="1"/>
          </p:cNvSpPr>
          <p:nvPr/>
        </p:nvSpPr>
        <p:spPr>
          <a:xfrm>
            <a:off x="5463667" y="908429"/>
            <a:ext cx="161925" cy="164592"/>
          </a:xfrm>
          <a:prstGeom prst="ellipse">
            <a:avLst/>
          </a:prstGeom>
          <a:ln w="28575">
            <a:solidFill>
              <a:srgbClr val="FF0000"/>
            </a:solidFill>
          </a:ln>
        </p:spPr>
        <p:txBody>
          <a:bodyPr rtlCol="0" anchor="ctr"/>
          <a:lstStyle/>
          <a:p>
            <a:pPr algn="ctr"/>
            <a:endParaRPr lang="en-US"/>
          </a:p>
        </p:txBody>
      </p:sp>
      <p:sp>
        <p:nvSpPr>
          <p:cNvPr id="2550" name="Oval 2549">
            <a:extLst>
              <a:ext uri="{FF2B5EF4-FFF2-40B4-BE49-F238E27FC236}">
                <a16:creationId xmlns:a16="http://schemas.microsoft.com/office/drawing/2014/main" id="{BAFE6FF3-D1BF-4545-8E37-4A1DC72FF76D}"/>
              </a:ext>
            </a:extLst>
          </p:cNvPr>
          <p:cNvSpPr>
            <a:spLocks noChangeAspect="1"/>
          </p:cNvSpPr>
          <p:nvPr/>
        </p:nvSpPr>
        <p:spPr>
          <a:xfrm>
            <a:off x="5708015" y="908429"/>
            <a:ext cx="161925" cy="164592"/>
          </a:xfrm>
          <a:prstGeom prst="ellipse">
            <a:avLst/>
          </a:prstGeom>
          <a:ln w="28575">
            <a:solidFill>
              <a:srgbClr val="FF0000"/>
            </a:solidFill>
          </a:ln>
        </p:spPr>
        <p:txBody>
          <a:bodyPr rtlCol="0" anchor="ctr"/>
          <a:lstStyle/>
          <a:p>
            <a:pPr algn="ctr"/>
            <a:endParaRPr lang="en-US"/>
          </a:p>
        </p:txBody>
      </p:sp>
      <p:sp>
        <p:nvSpPr>
          <p:cNvPr id="2551" name="Oval 2550">
            <a:extLst>
              <a:ext uri="{FF2B5EF4-FFF2-40B4-BE49-F238E27FC236}">
                <a16:creationId xmlns:a16="http://schemas.microsoft.com/office/drawing/2014/main" id="{BD0527F8-A62C-4755-BA6A-7647C1534BFF}"/>
              </a:ext>
            </a:extLst>
          </p:cNvPr>
          <p:cNvSpPr>
            <a:spLocks noChangeAspect="1"/>
          </p:cNvSpPr>
          <p:nvPr/>
        </p:nvSpPr>
        <p:spPr>
          <a:xfrm>
            <a:off x="5952363" y="908429"/>
            <a:ext cx="161925" cy="164592"/>
          </a:xfrm>
          <a:prstGeom prst="ellipse">
            <a:avLst/>
          </a:prstGeom>
          <a:ln w="28575">
            <a:solidFill>
              <a:srgbClr val="FF0000"/>
            </a:solidFill>
          </a:ln>
        </p:spPr>
        <p:txBody>
          <a:bodyPr rtlCol="0" anchor="ctr"/>
          <a:lstStyle/>
          <a:p>
            <a:pPr algn="ctr"/>
            <a:endParaRPr lang="en-US"/>
          </a:p>
        </p:txBody>
      </p:sp>
      <p:sp>
        <p:nvSpPr>
          <p:cNvPr id="2552" name="Oval 2551">
            <a:extLst>
              <a:ext uri="{FF2B5EF4-FFF2-40B4-BE49-F238E27FC236}">
                <a16:creationId xmlns:a16="http://schemas.microsoft.com/office/drawing/2014/main" id="{4510D8E5-9F76-45A4-B78F-902A1641479A}"/>
              </a:ext>
            </a:extLst>
          </p:cNvPr>
          <p:cNvSpPr>
            <a:spLocks noChangeAspect="1"/>
          </p:cNvSpPr>
          <p:nvPr/>
        </p:nvSpPr>
        <p:spPr>
          <a:xfrm>
            <a:off x="6196711" y="908429"/>
            <a:ext cx="161925" cy="164592"/>
          </a:xfrm>
          <a:prstGeom prst="ellipse">
            <a:avLst/>
          </a:prstGeom>
          <a:ln w="28575">
            <a:solidFill>
              <a:srgbClr val="FF0000"/>
            </a:solidFill>
          </a:ln>
        </p:spPr>
        <p:txBody>
          <a:bodyPr rtlCol="0" anchor="ctr"/>
          <a:lstStyle/>
          <a:p>
            <a:pPr algn="ctr"/>
            <a:endParaRPr lang="en-US"/>
          </a:p>
        </p:txBody>
      </p:sp>
      <p:sp>
        <p:nvSpPr>
          <p:cNvPr id="2553" name="Oval 2552">
            <a:extLst>
              <a:ext uri="{FF2B5EF4-FFF2-40B4-BE49-F238E27FC236}">
                <a16:creationId xmlns:a16="http://schemas.microsoft.com/office/drawing/2014/main" id="{E1C58D1B-3539-409F-A908-7F5ED6E96B8B}"/>
              </a:ext>
            </a:extLst>
          </p:cNvPr>
          <p:cNvSpPr>
            <a:spLocks noChangeAspect="1"/>
          </p:cNvSpPr>
          <p:nvPr/>
        </p:nvSpPr>
        <p:spPr>
          <a:xfrm>
            <a:off x="6441059" y="908429"/>
            <a:ext cx="161925" cy="164592"/>
          </a:xfrm>
          <a:prstGeom prst="ellipse">
            <a:avLst/>
          </a:prstGeom>
          <a:ln w="28575">
            <a:solidFill>
              <a:srgbClr val="FF0000"/>
            </a:solidFill>
          </a:ln>
        </p:spPr>
        <p:txBody>
          <a:bodyPr rtlCol="0" anchor="ctr"/>
          <a:lstStyle/>
          <a:p>
            <a:pPr algn="ctr"/>
            <a:endParaRPr lang="en-US"/>
          </a:p>
        </p:txBody>
      </p:sp>
      <p:sp>
        <p:nvSpPr>
          <p:cNvPr id="2555" name="Oval 2554">
            <a:extLst>
              <a:ext uri="{FF2B5EF4-FFF2-40B4-BE49-F238E27FC236}">
                <a16:creationId xmlns:a16="http://schemas.microsoft.com/office/drawing/2014/main" id="{6454411B-1C9A-467C-BA19-86CB6FC694FB}"/>
              </a:ext>
            </a:extLst>
          </p:cNvPr>
          <p:cNvSpPr>
            <a:spLocks noChangeAspect="1"/>
          </p:cNvSpPr>
          <p:nvPr/>
        </p:nvSpPr>
        <p:spPr>
          <a:xfrm>
            <a:off x="4974971" y="908429"/>
            <a:ext cx="161925" cy="164592"/>
          </a:xfrm>
          <a:prstGeom prst="ellipse">
            <a:avLst/>
          </a:prstGeom>
          <a:ln w="28575">
            <a:solidFill>
              <a:srgbClr val="FF0000"/>
            </a:solidFill>
          </a:ln>
        </p:spPr>
        <p:txBody>
          <a:bodyPr rtlCol="0" anchor="ctr"/>
          <a:lstStyle/>
          <a:p>
            <a:pPr algn="ctr"/>
            <a:endParaRPr lang="en-US"/>
          </a:p>
        </p:txBody>
      </p:sp>
      <p:sp>
        <p:nvSpPr>
          <p:cNvPr id="2556" name="Oval 2555">
            <a:extLst>
              <a:ext uri="{FF2B5EF4-FFF2-40B4-BE49-F238E27FC236}">
                <a16:creationId xmlns:a16="http://schemas.microsoft.com/office/drawing/2014/main" id="{CC94D357-BB3B-4F20-8393-39A049364AF9}"/>
              </a:ext>
            </a:extLst>
          </p:cNvPr>
          <p:cNvSpPr>
            <a:spLocks noChangeAspect="1"/>
          </p:cNvSpPr>
          <p:nvPr/>
        </p:nvSpPr>
        <p:spPr>
          <a:xfrm>
            <a:off x="5219319" y="908429"/>
            <a:ext cx="161925" cy="164592"/>
          </a:xfrm>
          <a:prstGeom prst="ellipse">
            <a:avLst/>
          </a:prstGeom>
          <a:ln w="28575">
            <a:solidFill>
              <a:srgbClr val="FF0000"/>
            </a:solidFill>
          </a:ln>
        </p:spPr>
        <p:txBody>
          <a:bodyPr rtlCol="0" anchor="ctr"/>
          <a:lstStyle/>
          <a:p>
            <a:pPr algn="ctr"/>
            <a:endParaRPr lang="en-US"/>
          </a:p>
        </p:txBody>
      </p:sp>
      <p:sp>
        <p:nvSpPr>
          <p:cNvPr id="2564" name="Oval 682">
            <a:extLst>
              <a:ext uri="{FF2B5EF4-FFF2-40B4-BE49-F238E27FC236}">
                <a16:creationId xmlns:a16="http://schemas.microsoft.com/office/drawing/2014/main" id="{602EFC43-C5D3-4A4B-B01D-C713242677CE}"/>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a:extLst>
              <a:ext uri="{FF2B5EF4-FFF2-40B4-BE49-F238E27FC236}">
                <a16:creationId xmlns:a16="http://schemas.microsoft.com/office/drawing/2014/main" id="{60ABF290-375B-40EC-97DB-9446139D1480}"/>
              </a:ext>
            </a:extLst>
          </p:cNvPr>
          <p:cNvGrpSpPr/>
          <p:nvPr/>
        </p:nvGrpSpPr>
        <p:grpSpPr>
          <a:xfrm>
            <a:off x="888775" y="-272998"/>
            <a:ext cx="7356270" cy="7911211"/>
            <a:chOff x="888775" y="-272998"/>
            <a:chExt cx="7356270" cy="7911211"/>
          </a:xfrm>
          <a:solidFill>
            <a:srgbClr val="000000">
              <a:alpha val="50196"/>
            </a:srgbClr>
          </a:solidFill>
        </p:grpSpPr>
        <p:sp>
          <p:nvSpPr>
            <p:cNvPr id="2602" name="Rectangle 2601">
              <a:extLst>
                <a:ext uri="{FF2B5EF4-FFF2-40B4-BE49-F238E27FC236}">
                  <a16:creationId xmlns:a16="http://schemas.microsoft.com/office/drawing/2014/main" id="{74A83670-FE62-44F2-8425-C4EB5FFD0A24}"/>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2603" name="Rectangle 2602">
              <a:extLst>
                <a:ext uri="{FF2B5EF4-FFF2-40B4-BE49-F238E27FC236}">
                  <a16:creationId xmlns:a16="http://schemas.microsoft.com/office/drawing/2014/main" id="{95589033-1D47-4D17-9982-C5370AB78BAF}"/>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2604" name="Rectangle 2603">
              <a:extLst>
                <a:ext uri="{FF2B5EF4-FFF2-40B4-BE49-F238E27FC236}">
                  <a16:creationId xmlns:a16="http://schemas.microsoft.com/office/drawing/2014/main" id="{5AF92C75-482A-4CB1-8938-E21DB386870B}"/>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2605" name="Rectangle 2604">
              <a:extLst>
                <a:ext uri="{FF2B5EF4-FFF2-40B4-BE49-F238E27FC236}">
                  <a16:creationId xmlns:a16="http://schemas.microsoft.com/office/drawing/2014/main" id="{7D005FC7-8E4F-478A-8614-F5076B82682C}"/>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2606" name="Rectangle 2605">
              <a:extLst>
                <a:ext uri="{FF2B5EF4-FFF2-40B4-BE49-F238E27FC236}">
                  <a16:creationId xmlns:a16="http://schemas.microsoft.com/office/drawing/2014/main" id="{F17EBBCC-6E89-4FA0-9347-DE185DA7A1BF}"/>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2607" name="Rectangle 2606">
              <a:extLst>
                <a:ext uri="{FF2B5EF4-FFF2-40B4-BE49-F238E27FC236}">
                  <a16:creationId xmlns:a16="http://schemas.microsoft.com/office/drawing/2014/main" id="{DAC24342-0BD4-4A80-862F-8CB7932FBEF1}"/>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2608" name="Rectangle 2607">
              <a:extLst>
                <a:ext uri="{FF2B5EF4-FFF2-40B4-BE49-F238E27FC236}">
                  <a16:creationId xmlns:a16="http://schemas.microsoft.com/office/drawing/2014/main" id="{7A067310-28CC-461C-8B4B-B61828341DAB}"/>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2609" name="Rectangle 2608">
              <a:extLst>
                <a:ext uri="{FF2B5EF4-FFF2-40B4-BE49-F238E27FC236}">
                  <a16:creationId xmlns:a16="http://schemas.microsoft.com/office/drawing/2014/main" id="{0EE9912E-A3A3-45BD-991C-4D8F06963677}"/>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2610" name="Rectangle 2609">
              <a:extLst>
                <a:ext uri="{FF2B5EF4-FFF2-40B4-BE49-F238E27FC236}">
                  <a16:creationId xmlns:a16="http://schemas.microsoft.com/office/drawing/2014/main" id="{D5F07B65-55D9-4B98-A796-0D2D185D2B57}"/>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2611" name="Rectangle 2610">
              <a:extLst>
                <a:ext uri="{FF2B5EF4-FFF2-40B4-BE49-F238E27FC236}">
                  <a16:creationId xmlns:a16="http://schemas.microsoft.com/office/drawing/2014/main" id="{402E9084-ECBC-43EF-9CD0-54FE1A2C43D0}"/>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2612" name="Rectangle 2611">
              <a:extLst>
                <a:ext uri="{FF2B5EF4-FFF2-40B4-BE49-F238E27FC236}">
                  <a16:creationId xmlns:a16="http://schemas.microsoft.com/office/drawing/2014/main" id="{5EE81181-135C-42BE-8135-3818724C2EED}"/>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2613" name="Rectangle 2612">
              <a:extLst>
                <a:ext uri="{FF2B5EF4-FFF2-40B4-BE49-F238E27FC236}">
                  <a16:creationId xmlns:a16="http://schemas.microsoft.com/office/drawing/2014/main" id="{07415773-356E-46E7-81F6-DA9537157565}"/>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2614" name="Rectangle 2613">
              <a:extLst>
                <a:ext uri="{FF2B5EF4-FFF2-40B4-BE49-F238E27FC236}">
                  <a16:creationId xmlns:a16="http://schemas.microsoft.com/office/drawing/2014/main" id="{C1265778-D9B2-4DC3-8629-ED241FA13BAE}"/>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2618" name="Rectangle 2617">
              <a:extLst>
                <a:ext uri="{FF2B5EF4-FFF2-40B4-BE49-F238E27FC236}">
                  <a16:creationId xmlns:a16="http://schemas.microsoft.com/office/drawing/2014/main" id="{8826DC87-0F2D-4B6E-8C6A-6DC92B5797FC}"/>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2619" name="Rectangle 2618">
              <a:extLst>
                <a:ext uri="{FF2B5EF4-FFF2-40B4-BE49-F238E27FC236}">
                  <a16:creationId xmlns:a16="http://schemas.microsoft.com/office/drawing/2014/main" id="{10F1BFD9-F2FB-4DA5-991B-97B6FCD9B885}"/>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2620" name="Rectangle 2619">
              <a:extLst>
                <a:ext uri="{FF2B5EF4-FFF2-40B4-BE49-F238E27FC236}">
                  <a16:creationId xmlns:a16="http://schemas.microsoft.com/office/drawing/2014/main" id="{3227E18F-E5A0-4F8B-9718-078F49AB5562}"/>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2621" name="Rectangle 2620">
              <a:extLst>
                <a:ext uri="{FF2B5EF4-FFF2-40B4-BE49-F238E27FC236}">
                  <a16:creationId xmlns:a16="http://schemas.microsoft.com/office/drawing/2014/main" id="{CC3D5C2A-2F1F-4B6B-B387-5CCC367C8199}"/>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2622" name="Rectangle 2621">
              <a:extLst>
                <a:ext uri="{FF2B5EF4-FFF2-40B4-BE49-F238E27FC236}">
                  <a16:creationId xmlns:a16="http://schemas.microsoft.com/office/drawing/2014/main" id="{E687A816-2459-4753-8167-08120AAE9263}"/>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2623" name="Rectangle 2622">
              <a:extLst>
                <a:ext uri="{FF2B5EF4-FFF2-40B4-BE49-F238E27FC236}">
                  <a16:creationId xmlns:a16="http://schemas.microsoft.com/office/drawing/2014/main" id="{176990F5-4EFD-40C8-836D-26E47C563D36}"/>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2624" name="Rectangle 2623">
              <a:extLst>
                <a:ext uri="{FF2B5EF4-FFF2-40B4-BE49-F238E27FC236}">
                  <a16:creationId xmlns:a16="http://schemas.microsoft.com/office/drawing/2014/main" id="{D77B233E-C8B5-4E87-A32E-2506D1E8EEF7}"/>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2625" name="Rectangle 2624">
              <a:extLst>
                <a:ext uri="{FF2B5EF4-FFF2-40B4-BE49-F238E27FC236}">
                  <a16:creationId xmlns:a16="http://schemas.microsoft.com/office/drawing/2014/main" id="{6B11469B-9A2E-45C1-93F7-43E9AD202524}"/>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2626" name="Rectangle 2625">
              <a:extLst>
                <a:ext uri="{FF2B5EF4-FFF2-40B4-BE49-F238E27FC236}">
                  <a16:creationId xmlns:a16="http://schemas.microsoft.com/office/drawing/2014/main" id="{CBEA65E4-0729-4617-83AC-5EC4A330CD44}"/>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2627" name="Rectangle 2626">
              <a:extLst>
                <a:ext uri="{FF2B5EF4-FFF2-40B4-BE49-F238E27FC236}">
                  <a16:creationId xmlns:a16="http://schemas.microsoft.com/office/drawing/2014/main" id="{43ED6F7A-749D-40EF-89C3-D2B1530F4BCD}"/>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2628" name="Rectangle 2627">
              <a:extLst>
                <a:ext uri="{FF2B5EF4-FFF2-40B4-BE49-F238E27FC236}">
                  <a16:creationId xmlns:a16="http://schemas.microsoft.com/office/drawing/2014/main" id="{71A93231-B47F-4A70-93B8-4FE82BEE68FA}"/>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2629" name="Rectangle 2628">
              <a:extLst>
                <a:ext uri="{FF2B5EF4-FFF2-40B4-BE49-F238E27FC236}">
                  <a16:creationId xmlns:a16="http://schemas.microsoft.com/office/drawing/2014/main" id="{5690CC0C-795D-42B5-8A29-AC38CA1EE5AD}"/>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590" name="Rectangle 589">
              <a:extLst>
                <a:ext uri="{FF2B5EF4-FFF2-40B4-BE49-F238E27FC236}">
                  <a16:creationId xmlns:a16="http://schemas.microsoft.com/office/drawing/2014/main" id="{2CF6A852-AA1A-41E3-B5A2-A9F84B27080C}"/>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591" name="Rectangle 590">
              <a:extLst>
                <a:ext uri="{FF2B5EF4-FFF2-40B4-BE49-F238E27FC236}">
                  <a16:creationId xmlns:a16="http://schemas.microsoft.com/office/drawing/2014/main" id="{F00B943C-E176-4DEE-8EA0-E9D6B1F2767B}"/>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592" name="Rectangle 591">
              <a:extLst>
                <a:ext uri="{FF2B5EF4-FFF2-40B4-BE49-F238E27FC236}">
                  <a16:creationId xmlns:a16="http://schemas.microsoft.com/office/drawing/2014/main" id="{729BD176-AD75-4BBB-AFB9-12086771A412}"/>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593" name="Rectangle 592">
              <a:extLst>
                <a:ext uri="{FF2B5EF4-FFF2-40B4-BE49-F238E27FC236}">
                  <a16:creationId xmlns:a16="http://schemas.microsoft.com/office/drawing/2014/main" id="{DFB584B5-9ACE-4380-80AA-6A41438ECD47}"/>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594" name="Rectangle 593">
              <a:extLst>
                <a:ext uri="{FF2B5EF4-FFF2-40B4-BE49-F238E27FC236}">
                  <a16:creationId xmlns:a16="http://schemas.microsoft.com/office/drawing/2014/main" id="{BA704F4F-F35A-45A9-8866-98ABE6D5D7F4}"/>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595" name="Rectangle 594">
              <a:extLst>
                <a:ext uri="{FF2B5EF4-FFF2-40B4-BE49-F238E27FC236}">
                  <a16:creationId xmlns:a16="http://schemas.microsoft.com/office/drawing/2014/main" id="{23C30A63-1345-4B92-B385-27D31DDDD323}"/>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sp>
        <p:nvSpPr>
          <p:cNvPr id="12291" name="Rectangle 2"/>
          <p:cNvSpPr>
            <a:spLocks noGrp="1" noChangeArrowheads="1"/>
          </p:cNvSpPr>
          <p:nvPr>
            <p:ph type="title"/>
          </p:nvPr>
        </p:nvSpPr>
        <p:spPr>
          <a:xfrm>
            <a:off x="-33338" y="9978"/>
            <a:ext cx="9144000" cy="596900"/>
          </a:xfrm>
          <a:solidFill>
            <a:schemeClr val="bg1"/>
          </a:solidFill>
        </p:spPr>
        <p:txBody>
          <a:bodyPr/>
          <a:lstStyle/>
          <a:p>
            <a:pPr eaLnBrk="1" hangingPunct="1"/>
            <a:r>
              <a:rPr lang="en-US" sz="4000" dirty="0"/>
              <a:t>Draw evenly spaced lines thru spots</a:t>
            </a:r>
          </a:p>
        </p:txBody>
      </p:sp>
      <p:sp>
        <p:nvSpPr>
          <p:cNvPr id="559" name="Text Box 473">
            <a:extLst>
              <a:ext uri="{FF2B5EF4-FFF2-40B4-BE49-F238E27FC236}">
                <a16:creationId xmlns:a16="http://schemas.microsoft.com/office/drawing/2014/main" id="{D8E59B7D-2A3A-4C00-BF3B-850541B4C2A9}"/>
              </a:ext>
            </a:extLst>
          </p:cNvPr>
          <p:cNvSpPr txBox="1">
            <a:spLocks noChangeArrowheads="1"/>
          </p:cNvSpPr>
          <p:nvPr/>
        </p:nvSpPr>
        <p:spPr bwMode="auto">
          <a:xfrm>
            <a:off x="92637" y="642821"/>
            <a:ext cx="1999649" cy="1200329"/>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A wider reciprocal spacing gives smaller (better) real cell spacing.</a:t>
            </a:r>
          </a:p>
        </p:txBody>
      </p:sp>
      <p:sp>
        <p:nvSpPr>
          <p:cNvPr id="560" name="Text Box 473">
            <a:extLst>
              <a:ext uri="{FF2B5EF4-FFF2-40B4-BE49-F238E27FC236}">
                <a16:creationId xmlns:a16="http://schemas.microsoft.com/office/drawing/2014/main" id="{5B307246-2DD0-4F48-8672-CC4AA6FD335B}"/>
              </a:ext>
            </a:extLst>
          </p:cNvPr>
          <p:cNvSpPr txBox="1">
            <a:spLocks noChangeArrowheads="1"/>
          </p:cNvSpPr>
          <p:nvPr/>
        </p:nvSpPr>
        <p:spPr bwMode="auto">
          <a:xfrm>
            <a:off x="7211639" y="659987"/>
            <a:ext cx="2158437" cy="1200329"/>
          </a:xfrm>
          <a:prstGeom prst="rect">
            <a:avLst/>
          </a:prstGeom>
          <a:solidFill>
            <a:srgbClr val="FFFFFF"/>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Draw another set of evenly spaced lines at 90° or </a:t>
            </a:r>
            <a:r>
              <a:rPr lang="en-US" b="0"/>
              <a:t>120°, </a:t>
            </a:r>
            <a:r>
              <a:rPr lang="en-US" b="0" dirty="0"/>
              <a:t>if possible.</a:t>
            </a:r>
          </a:p>
        </p:txBody>
      </p:sp>
      <p:sp>
        <p:nvSpPr>
          <p:cNvPr id="561" name="Arrow: Left-Right 560">
            <a:extLst>
              <a:ext uri="{FF2B5EF4-FFF2-40B4-BE49-F238E27FC236}">
                <a16:creationId xmlns:a16="http://schemas.microsoft.com/office/drawing/2014/main" id="{C71B85F5-C728-4D8C-AC7C-BE3525B434BF}"/>
              </a:ext>
            </a:extLst>
          </p:cNvPr>
          <p:cNvSpPr/>
          <p:nvPr/>
        </p:nvSpPr>
        <p:spPr>
          <a:xfrm>
            <a:off x="5032140" y="2355527"/>
            <a:ext cx="288757" cy="182387"/>
          </a:xfrm>
          <a:prstGeom prst="leftRightArrow">
            <a:avLst/>
          </a:prstGeom>
          <a:solidFill>
            <a:srgbClr val="FFFF00"/>
          </a:solidFill>
          <a:ln>
            <a:solidFill>
              <a:schemeClr val="tx1"/>
            </a:solidFill>
          </a:ln>
        </p:spPr>
        <p:txBody>
          <a:bodyPr rtlCol="0" anchor="ctr"/>
          <a:lstStyle/>
          <a:p>
            <a:pPr algn="ctr"/>
            <a:endParaRPr lang="en-US"/>
          </a:p>
        </p:txBody>
      </p:sp>
    </p:spTree>
    <p:extLst>
      <p:ext uri="{BB962C8B-B14F-4D97-AF65-F5344CB8AC3E}">
        <p14:creationId xmlns:p14="http://schemas.microsoft.com/office/powerpoint/2010/main" val="3744284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Picture 477" descr="prec_cytb562">
            <a:extLst>
              <a:ext uri="{FF2B5EF4-FFF2-40B4-BE49-F238E27FC236}">
                <a16:creationId xmlns:a16="http://schemas.microsoft.com/office/drawing/2014/main" id="{7F56397B-AD46-4DE1-8932-7FB13CE6F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solidFill>
            <a:srgbClr val="000000">
              <a:alpha val="12157"/>
            </a:srgbClr>
          </a:solidFill>
          <a:ln w="9525">
            <a:noFill/>
            <a:miter lim="800000"/>
            <a:headEnd/>
            <a:tailEnd/>
          </a:ln>
          <a:extLst/>
        </p:spPr>
      </p:pic>
      <p:sp>
        <p:nvSpPr>
          <p:cNvPr id="783" name="Oval 782">
            <a:extLst>
              <a:ext uri="{FF2B5EF4-FFF2-40B4-BE49-F238E27FC236}">
                <a16:creationId xmlns:a16="http://schemas.microsoft.com/office/drawing/2014/main" id="{541AB9B5-4F93-4B9F-AC41-05A60658546B}"/>
              </a:ext>
            </a:extLst>
          </p:cNvPr>
          <p:cNvSpPr>
            <a:spLocks noChangeAspect="1"/>
          </p:cNvSpPr>
          <p:nvPr/>
        </p:nvSpPr>
        <p:spPr>
          <a:xfrm>
            <a:off x="1554099" y="4063087"/>
            <a:ext cx="161925" cy="164592"/>
          </a:xfrm>
          <a:prstGeom prst="ellipse">
            <a:avLst/>
          </a:prstGeom>
          <a:ln w="28575">
            <a:solidFill>
              <a:srgbClr val="FF0000"/>
            </a:solidFill>
          </a:ln>
        </p:spPr>
        <p:txBody>
          <a:bodyPr rtlCol="0" anchor="ctr"/>
          <a:lstStyle/>
          <a:p>
            <a:pPr algn="ctr"/>
            <a:endParaRPr lang="en-US"/>
          </a:p>
        </p:txBody>
      </p:sp>
      <p:sp>
        <p:nvSpPr>
          <p:cNvPr id="805" name="Oval 804">
            <a:extLst>
              <a:ext uri="{FF2B5EF4-FFF2-40B4-BE49-F238E27FC236}">
                <a16:creationId xmlns:a16="http://schemas.microsoft.com/office/drawing/2014/main" id="{464C3A83-E1C3-43DA-A8DB-08A4E148175A}"/>
              </a:ext>
            </a:extLst>
          </p:cNvPr>
          <p:cNvSpPr>
            <a:spLocks noChangeAspect="1"/>
          </p:cNvSpPr>
          <p:nvPr/>
        </p:nvSpPr>
        <p:spPr>
          <a:xfrm>
            <a:off x="2042795" y="4063087"/>
            <a:ext cx="161925" cy="164592"/>
          </a:xfrm>
          <a:prstGeom prst="ellipse">
            <a:avLst/>
          </a:prstGeom>
          <a:ln w="28575">
            <a:solidFill>
              <a:srgbClr val="FF0000"/>
            </a:solidFill>
          </a:ln>
        </p:spPr>
        <p:txBody>
          <a:bodyPr rtlCol="0" anchor="ctr"/>
          <a:lstStyle/>
          <a:p>
            <a:pPr algn="ctr"/>
            <a:endParaRPr lang="en-US"/>
          </a:p>
        </p:txBody>
      </p:sp>
      <p:sp>
        <p:nvSpPr>
          <p:cNvPr id="825" name="Oval 824">
            <a:extLst>
              <a:ext uri="{FF2B5EF4-FFF2-40B4-BE49-F238E27FC236}">
                <a16:creationId xmlns:a16="http://schemas.microsoft.com/office/drawing/2014/main" id="{34F9FD14-D0DA-477A-99C4-344A6A30194B}"/>
              </a:ext>
            </a:extLst>
          </p:cNvPr>
          <p:cNvSpPr>
            <a:spLocks noChangeAspect="1"/>
          </p:cNvSpPr>
          <p:nvPr/>
        </p:nvSpPr>
        <p:spPr>
          <a:xfrm>
            <a:off x="2531491" y="4063087"/>
            <a:ext cx="161925" cy="164592"/>
          </a:xfrm>
          <a:prstGeom prst="ellipse">
            <a:avLst/>
          </a:prstGeom>
          <a:ln w="28575">
            <a:solidFill>
              <a:srgbClr val="FF0000"/>
            </a:solidFill>
          </a:ln>
        </p:spPr>
        <p:txBody>
          <a:bodyPr rtlCol="0" anchor="ctr"/>
          <a:lstStyle/>
          <a:p>
            <a:pPr algn="ctr"/>
            <a:endParaRPr lang="en-US"/>
          </a:p>
        </p:txBody>
      </p:sp>
      <p:sp>
        <p:nvSpPr>
          <p:cNvPr id="827" name="Oval 826">
            <a:extLst>
              <a:ext uri="{FF2B5EF4-FFF2-40B4-BE49-F238E27FC236}">
                <a16:creationId xmlns:a16="http://schemas.microsoft.com/office/drawing/2014/main" id="{5CC3A3D0-F679-41B0-98C5-8BFA3B189F0C}"/>
              </a:ext>
            </a:extLst>
          </p:cNvPr>
          <p:cNvSpPr>
            <a:spLocks noChangeAspect="1"/>
          </p:cNvSpPr>
          <p:nvPr/>
        </p:nvSpPr>
        <p:spPr>
          <a:xfrm>
            <a:off x="1065403" y="4063087"/>
            <a:ext cx="161925" cy="164592"/>
          </a:xfrm>
          <a:prstGeom prst="ellipse">
            <a:avLst/>
          </a:prstGeom>
          <a:ln w="28575">
            <a:solidFill>
              <a:srgbClr val="FF0000"/>
            </a:solidFill>
          </a:ln>
        </p:spPr>
        <p:txBody>
          <a:bodyPr rtlCol="0" anchor="ctr"/>
          <a:lstStyle/>
          <a:p>
            <a:pPr algn="ctr"/>
            <a:endParaRPr lang="en-US"/>
          </a:p>
        </p:txBody>
      </p:sp>
      <p:sp>
        <p:nvSpPr>
          <p:cNvPr id="847" name="Oval 846">
            <a:extLst>
              <a:ext uri="{FF2B5EF4-FFF2-40B4-BE49-F238E27FC236}">
                <a16:creationId xmlns:a16="http://schemas.microsoft.com/office/drawing/2014/main" id="{5590D6D8-7B46-45C4-BB83-5CDE75C0BDF0}"/>
              </a:ext>
            </a:extLst>
          </p:cNvPr>
          <p:cNvSpPr>
            <a:spLocks noChangeAspect="1"/>
          </p:cNvSpPr>
          <p:nvPr/>
        </p:nvSpPr>
        <p:spPr>
          <a:xfrm>
            <a:off x="3508883" y="4063087"/>
            <a:ext cx="161925" cy="164592"/>
          </a:xfrm>
          <a:prstGeom prst="ellipse">
            <a:avLst/>
          </a:prstGeom>
          <a:ln w="28575">
            <a:solidFill>
              <a:srgbClr val="FF0000"/>
            </a:solidFill>
          </a:ln>
        </p:spPr>
        <p:txBody>
          <a:bodyPr rtlCol="0" anchor="ctr"/>
          <a:lstStyle/>
          <a:p>
            <a:pPr algn="ctr"/>
            <a:endParaRPr lang="en-US"/>
          </a:p>
        </p:txBody>
      </p:sp>
      <p:sp>
        <p:nvSpPr>
          <p:cNvPr id="849" name="Oval 848">
            <a:extLst>
              <a:ext uri="{FF2B5EF4-FFF2-40B4-BE49-F238E27FC236}">
                <a16:creationId xmlns:a16="http://schemas.microsoft.com/office/drawing/2014/main" id="{CA7626E9-8DF3-41CA-984C-1DB2360BA9E9}"/>
              </a:ext>
            </a:extLst>
          </p:cNvPr>
          <p:cNvSpPr>
            <a:spLocks noChangeAspect="1"/>
          </p:cNvSpPr>
          <p:nvPr/>
        </p:nvSpPr>
        <p:spPr>
          <a:xfrm>
            <a:off x="3997579" y="4063087"/>
            <a:ext cx="161925" cy="164592"/>
          </a:xfrm>
          <a:prstGeom prst="ellipse">
            <a:avLst/>
          </a:prstGeom>
          <a:ln w="28575">
            <a:solidFill>
              <a:srgbClr val="FF0000"/>
            </a:solidFill>
          </a:ln>
        </p:spPr>
        <p:txBody>
          <a:bodyPr rtlCol="0" anchor="ctr"/>
          <a:lstStyle/>
          <a:p>
            <a:pPr algn="ctr"/>
            <a:endParaRPr lang="en-US"/>
          </a:p>
        </p:txBody>
      </p:sp>
      <p:sp>
        <p:nvSpPr>
          <p:cNvPr id="870" name="Oval 869">
            <a:extLst>
              <a:ext uri="{FF2B5EF4-FFF2-40B4-BE49-F238E27FC236}">
                <a16:creationId xmlns:a16="http://schemas.microsoft.com/office/drawing/2014/main" id="{9B67707D-051C-43E3-8FA1-E973B2991146}"/>
              </a:ext>
            </a:extLst>
          </p:cNvPr>
          <p:cNvSpPr>
            <a:spLocks noChangeAspect="1"/>
          </p:cNvSpPr>
          <p:nvPr/>
        </p:nvSpPr>
        <p:spPr>
          <a:xfrm>
            <a:off x="3020187" y="4063087"/>
            <a:ext cx="161925" cy="164592"/>
          </a:xfrm>
          <a:prstGeom prst="ellipse">
            <a:avLst/>
          </a:prstGeom>
          <a:ln w="28575">
            <a:solidFill>
              <a:srgbClr val="FF0000"/>
            </a:solidFill>
          </a:ln>
        </p:spPr>
        <p:txBody>
          <a:bodyPr rtlCol="0" anchor="ctr"/>
          <a:lstStyle/>
          <a:p>
            <a:pPr algn="ctr"/>
            <a:endParaRPr lang="en-US"/>
          </a:p>
        </p:txBody>
      </p:sp>
      <p:sp>
        <p:nvSpPr>
          <p:cNvPr id="889" name="Oval 888">
            <a:extLst>
              <a:ext uri="{FF2B5EF4-FFF2-40B4-BE49-F238E27FC236}">
                <a16:creationId xmlns:a16="http://schemas.microsoft.com/office/drawing/2014/main" id="{55962845-0408-49F9-8D6B-FB58D73CA72A}"/>
              </a:ext>
            </a:extLst>
          </p:cNvPr>
          <p:cNvSpPr>
            <a:spLocks noChangeAspect="1"/>
          </p:cNvSpPr>
          <p:nvPr/>
        </p:nvSpPr>
        <p:spPr>
          <a:xfrm>
            <a:off x="5463667" y="4063087"/>
            <a:ext cx="161925" cy="164592"/>
          </a:xfrm>
          <a:prstGeom prst="ellipse">
            <a:avLst/>
          </a:prstGeom>
          <a:ln w="28575">
            <a:solidFill>
              <a:srgbClr val="FF0000"/>
            </a:solidFill>
          </a:ln>
        </p:spPr>
        <p:txBody>
          <a:bodyPr rtlCol="0" anchor="ctr"/>
          <a:lstStyle/>
          <a:p>
            <a:pPr algn="ctr"/>
            <a:endParaRPr lang="en-US"/>
          </a:p>
        </p:txBody>
      </p:sp>
      <p:sp>
        <p:nvSpPr>
          <p:cNvPr id="891" name="Oval 890">
            <a:extLst>
              <a:ext uri="{FF2B5EF4-FFF2-40B4-BE49-F238E27FC236}">
                <a16:creationId xmlns:a16="http://schemas.microsoft.com/office/drawing/2014/main" id="{A12F5FC8-24AD-49DC-A46C-1BC9E12F3F0B}"/>
              </a:ext>
            </a:extLst>
          </p:cNvPr>
          <p:cNvSpPr>
            <a:spLocks noChangeAspect="1"/>
          </p:cNvSpPr>
          <p:nvPr/>
        </p:nvSpPr>
        <p:spPr>
          <a:xfrm>
            <a:off x="5952363" y="4063087"/>
            <a:ext cx="161925" cy="164592"/>
          </a:xfrm>
          <a:prstGeom prst="ellipse">
            <a:avLst/>
          </a:prstGeom>
          <a:ln w="28575">
            <a:solidFill>
              <a:srgbClr val="FF0000"/>
            </a:solidFill>
          </a:ln>
        </p:spPr>
        <p:txBody>
          <a:bodyPr rtlCol="0" anchor="ctr"/>
          <a:lstStyle/>
          <a:p>
            <a:pPr algn="ctr"/>
            <a:endParaRPr lang="en-US"/>
          </a:p>
        </p:txBody>
      </p:sp>
      <p:sp>
        <p:nvSpPr>
          <p:cNvPr id="909" name="Oval 908">
            <a:extLst>
              <a:ext uri="{FF2B5EF4-FFF2-40B4-BE49-F238E27FC236}">
                <a16:creationId xmlns:a16="http://schemas.microsoft.com/office/drawing/2014/main" id="{07AD3F69-FCEA-4307-88FD-CBF6EB41ED3D}"/>
              </a:ext>
            </a:extLst>
          </p:cNvPr>
          <p:cNvSpPr>
            <a:spLocks noChangeAspect="1"/>
          </p:cNvSpPr>
          <p:nvPr/>
        </p:nvSpPr>
        <p:spPr>
          <a:xfrm>
            <a:off x="6441059" y="4063087"/>
            <a:ext cx="161925" cy="164592"/>
          </a:xfrm>
          <a:prstGeom prst="ellipse">
            <a:avLst/>
          </a:prstGeom>
          <a:ln w="28575">
            <a:solidFill>
              <a:srgbClr val="FF0000"/>
            </a:solidFill>
          </a:ln>
        </p:spPr>
        <p:txBody>
          <a:bodyPr rtlCol="0" anchor="ctr"/>
          <a:lstStyle/>
          <a:p>
            <a:pPr algn="ctr"/>
            <a:endParaRPr lang="en-US"/>
          </a:p>
        </p:txBody>
      </p:sp>
      <p:sp>
        <p:nvSpPr>
          <p:cNvPr id="913" name="Oval 912">
            <a:extLst>
              <a:ext uri="{FF2B5EF4-FFF2-40B4-BE49-F238E27FC236}">
                <a16:creationId xmlns:a16="http://schemas.microsoft.com/office/drawing/2014/main" id="{B291D46D-EC36-4E6A-A549-8C4585DA4AB9}"/>
              </a:ext>
            </a:extLst>
          </p:cNvPr>
          <p:cNvSpPr>
            <a:spLocks noChangeAspect="1"/>
          </p:cNvSpPr>
          <p:nvPr/>
        </p:nvSpPr>
        <p:spPr>
          <a:xfrm>
            <a:off x="7418451" y="4063087"/>
            <a:ext cx="161925" cy="164592"/>
          </a:xfrm>
          <a:prstGeom prst="ellipse">
            <a:avLst/>
          </a:prstGeom>
          <a:ln w="28575">
            <a:solidFill>
              <a:srgbClr val="FF0000"/>
            </a:solidFill>
          </a:ln>
        </p:spPr>
        <p:txBody>
          <a:bodyPr rtlCol="0" anchor="ctr"/>
          <a:lstStyle/>
          <a:p>
            <a:pPr algn="ctr"/>
            <a:endParaRPr lang="en-US"/>
          </a:p>
        </p:txBody>
      </p:sp>
      <p:sp>
        <p:nvSpPr>
          <p:cNvPr id="931" name="Oval 930">
            <a:extLst>
              <a:ext uri="{FF2B5EF4-FFF2-40B4-BE49-F238E27FC236}">
                <a16:creationId xmlns:a16="http://schemas.microsoft.com/office/drawing/2014/main" id="{BD8D7BAB-31EB-4E64-851C-B5BC2E6CA194}"/>
              </a:ext>
            </a:extLst>
          </p:cNvPr>
          <p:cNvSpPr>
            <a:spLocks noChangeAspect="1"/>
          </p:cNvSpPr>
          <p:nvPr/>
        </p:nvSpPr>
        <p:spPr>
          <a:xfrm>
            <a:off x="7907147" y="4063087"/>
            <a:ext cx="161925" cy="164592"/>
          </a:xfrm>
          <a:prstGeom prst="ellipse">
            <a:avLst/>
          </a:prstGeom>
          <a:ln w="28575">
            <a:solidFill>
              <a:srgbClr val="FF0000"/>
            </a:solidFill>
          </a:ln>
        </p:spPr>
        <p:txBody>
          <a:bodyPr rtlCol="0" anchor="ctr"/>
          <a:lstStyle/>
          <a:p>
            <a:pPr algn="ctr"/>
            <a:endParaRPr lang="en-US"/>
          </a:p>
        </p:txBody>
      </p:sp>
      <p:sp>
        <p:nvSpPr>
          <p:cNvPr id="935" name="Oval 934">
            <a:extLst>
              <a:ext uri="{FF2B5EF4-FFF2-40B4-BE49-F238E27FC236}">
                <a16:creationId xmlns:a16="http://schemas.microsoft.com/office/drawing/2014/main" id="{D73D5AEC-2629-4D16-A8A1-89CFB472521F}"/>
              </a:ext>
            </a:extLst>
          </p:cNvPr>
          <p:cNvSpPr>
            <a:spLocks noChangeAspect="1"/>
          </p:cNvSpPr>
          <p:nvPr/>
        </p:nvSpPr>
        <p:spPr>
          <a:xfrm>
            <a:off x="6929755" y="4063087"/>
            <a:ext cx="161925" cy="164592"/>
          </a:xfrm>
          <a:prstGeom prst="ellipse">
            <a:avLst/>
          </a:prstGeom>
          <a:ln w="28575">
            <a:solidFill>
              <a:srgbClr val="FF0000"/>
            </a:solidFill>
          </a:ln>
        </p:spPr>
        <p:txBody>
          <a:bodyPr rtlCol="0" anchor="ctr"/>
          <a:lstStyle/>
          <a:p>
            <a:pPr algn="ctr"/>
            <a:endParaRPr lang="en-US"/>
          </a:p>
        </p:txBody>
      </p:sp>
      <p:sp>
        <p:nvSpPr>
          <p:cNvPr id="938" name="Oval 937">
            <a:extLst>
              <a:ext uri="{FF2B5EF4-FFF2-40B4-BE49-F238E27FC236}">
                <a16:creationId xmlns:a16="http://schemas.microsoft.com/office/drawing/2014/main" id="{47251B36-6482-45C1-828C-E98567D440CC}"/>
              </a:ext>
            </a:extLst>
          </p:cNvPr>
          <p:cNvSpPr>
            <a:spLocks noChangeAspect="1"/>
          </p:cNvSpPr>
          <p:nvPr/>
        </p:nvSpPr>
        <p:spPr>
          <a:xfrm>
            <a:off x="1554099" y="4305753"/>
            <a:ext cx="161925" cy="164592"/>
          </a:xfrm>
          <a:prstGeom prst="ellipse">
            <a:avLst/>
          </a:prstGeom>
          <a:ln w="28575">
            <a:solidFill>
              <a:srgbClr val="FF0000"/>
            </a:solidFill>
          </a:ln>
        </p:spPr>
        <p:txBody>
          <a:bodyPr rtlCol="0" anchor="ctr"/>
          <a:lstStyle/>
          <a:p>
            <a:pPr algn="ctr"/>
            <a:endParaRPr lang="en-US"/>
          </a:p>
        </p:txBody>
      </p:sp>
      <p:sp>
        <p:nvSpPr>
          <p:cNvPr id="943" name="Oval 942">
            <a:extLst>
              <a:ext uri="{FF2B5EF4-FFF2-40B4-BE49-F238E27FC236}">
                <a16:creationId xmlns:a16="http://schemas.microsoft.com/office/drawing/2014/main" id="{44202B12-8F11-4899-BAF8-8DF31F7F6965}"/>
              </a:ext>
            </a:extLst>
          </p:cNvPr>
          <p:cNvSpPr>
            <a:spLocks noChangeAspect="1"/>
          </p:cNvSpPr>
          <p:nvPr/>
        </p:nvSpPr>
        <p:spPr>
          <a:xfrm>
            <a:off x="821055" y="4305753"/>
            <a:ext cx="161925" cy="164592"/>
          </a:xfrm>
          <a:prstGeom prst="ellipse">
            <a:avLst/>
          </a:prstGeom>
          <a:ln w="28575">
            <a:solidFill>
              <a:srgbClr val="FF0000"/>
            </a:solidFill>
          </a:ln>
        </p:spPr>
        <p:txBody>
          <a:bodyPr rtlCol="0" anchor="ctr"/>
          <a:lstStyle/>
          <a:p>
            <a:pPr algn="ctr"/>
            <a:endParaRPr lang="en-US"/>
          </a:p>
        </p:txBody>
      </p:sp>
      <p:sp>
        <p:nvSpPr>
          <p:cNvPr id="946" name="Oval 945">
            <a:extLst>
              <a:ext uri="{FF2B5EF4-FFF2-40B4-BE49-F238E27FC236}">
                <a16:creationId xmlns:a16="http://schemas.microsoft.com/office/drawing/2014/main" id="{C7E69201-42A0-4BFA-BACC-B4A2C6997E6F}"/>
              </a:ext>
            </a:extLst>
          </p:cNvPr>
          <p:cNvSpPr>
            <a:spLocks noChangeAspect="1"/>
          </p:cNvSpPr>
          <p:nvPr/>
        </p:nvSpPr>
        <p:spPr>
          <a:xfrm>
            <a:off x="3508883" y="4305753"/>
            <a:ext cx="161925" cy="164592"/>
          </a:xfrm>
          <a:prstGeom prst="ellipse">
            <a:avLst/>
          </a:prstGeom>
          <a:ln w="28575">
            <a:solidFill>
              <a:srgbClr val="FF0000"/>
            </a:solidFill>
          </a:ln>
        </p:spPr>
        <p:txBody>
          <a:bodyPr rtlCol="0" anchor="ctr"/>
          <a:lstStyle/>
          <a:p>
            <a:pPr algn="ctr"/>
            <a:endParaRPr lang="en-US"/>
          </a:p>
        </p:txBody>
      </p:sp>
      <p:sp>
        <p:nvSpPr>
          <p:cNvPr id="947" name="Oval 946">
            <a:extLst>
              <a:ext uri="{FF2B5EF4-FFF2-40B4-BE49-F238E27FC236}">
                <a16:creationId xmlns:a16="http://schemas.microsoft.com/office/drawing/2014/main" id="{A92CBD13-4C45-4A58-818E-7B88395499CB}"/>
              </a:ext>
            </a:extLst>
          </p:cNvPr>
          <p:cNvSpPr>
            <a:spLocks noChangeAspect="1"/>
          </p:cNvSpPr>
          <p:nvPr/>
        </p:nvSpPr>
        <p:spPr>
          <a:xfrm>
            <a:off x="3753231" y="4305753"/>
            <a:ext cx="161925" cy="164592"/>
          </a:xfrm>
          <a:prstGeom prst="ellipse">
            <a:avLst/>
          </a:prstGeom>
          <a:ln w="28575">
            <a:solidFill>
              <a:srgbClr val="FF0000"/>
            </a:solidFill>
          </a:ln>
        </p:spPr>
        <p:txBody>
          <a:bodyPr rtlCol="0" anchor="ctr"/>
          <a:lstStyle/>
          <a:p>
            <a:pPr algn="ctr"/>
            <a:endParaRPr lang="en-US"/>
          </a:p>
        </p:txBody>
      </p:sp>
      <p:sp>
        <p:nvSpPr>
          <p:cNvPr id="948" name="Oval 947">
            <a:extLst>
              <a:ext uri="{FF2B5EF4-FFF2-40B4-BE49-F238E27FC236}">
                <a16:creationId xmlns:a16="http://schemas.microsoft.com/office/drawing/2014/main" id="{78B9DD2B-E56B-4E5B-B760-A998C5AA0145}"/>
              </a:ext>
            </a:extLst>
          </p:cNvPr>
          <p:cNvSpPr>
            <a:spLocks noChangeAspect="1"/>
          </p:cNvSpPr>
          <p:nvPr/>
        </p:nvSpPr>
        <p:spPr>
          <a:xfrm>
            <a:off x="3997579" y="4305753"/>
            <a:ext cx="161925" cy="164592"/>
          </a:xfrm>
          <a:prstGeom prst="ellipse">
            <a:avLst/>
          </a:prstGeom>
          <a:ln w="28575">
            <a:solidFill>
              <a:srgbClr val="FF0000"/>
            </a:solidFill>
          </a:ln>
        </p:spPr>
        <p:txBody>
          <a:bodyPr rtlCol="0" anchor="ctr"/>
          <a:lstStyle/>
          <a:p>
            <a:pPr algn="ctr"/>
            <a:endParaRPr lang="en-US"/>
          </a:p>
        </p:txBody>
      </p:sp>
      <p:sp>
        <p:nvSpPr>
          <p:cNvPr id="951" name="Oval 950">
            <a:extLst>
              <a:ext uri="{FF2B5EF4-FFF2-40B4-BE49-F238E27FC236}">
                <a16:creationId xmlns:a16="http://schemas.microsoft.com/office/drawing/2014/main" id="{E937C818-1A50-4482-84A8-D56F2E087B99}"/>
              </a:ext>
            </a:extLst>
          </p:cNvPr>
          <p:cNvSpPr>
            <a:spLocks noChangeAspect="1"/>
          </p:cNvSpPr>
          <p:nvPr/>
        </p:nvSpPr>
        <p:spPr>
          <a:xfrm>
            <a:off x="2775839" y="4305753"/>
            <a:ext cx="161925" cy="164592"/>
          </a:xfrm>
          <a:prstGeom prst="ellipse">
            <a:avLst/>
          </a:prstGeom>
          <a:ln w="28575">
            <a:solidFill>
              <a:srgbClr val="FF0000"/>
            </a:solidFill>
          </a:ln>
        </p:spPr>
        <p:txBody>
          <a:bodyPr rtlCol="0" anchor="ctr"/>
          <a:lstStyle/>
          <a:p>
            <a:pPr algn="ctr"/>
            <a:endParaRPr lang="en-US"/>
          </a:p>
        </p:txBody>
      </p:sp>
      <p:sp>
        <p:nvSpPr>
          <p:cNvPr id="952" name="Oval 951">
            <a:extLst>
              <a:ext uri="{FF2B5EF4-FFF2-40B4-BE49-F238E27FC236}">
                <a16:creationId xmlns:a16="http://schemas.microsoft.com/office/drawing/2014/main" id="{48F65500-F98E-4E77-899E-6B0D46C385C6}"/>
              </a:ext>
            </a:extLst>
          </p:cNvPr>
          <p:cNvSpPr>
            <a:spLocks noChangeAspect="1"/>
          </p:cNvSpPr>
          <p:nvPr/>
        </p:nvSpPr>
        <p:spPr>
          <a:xfrm>
            <a:off x="3020187" y="4305753"/>
            <a:ext cx="161925" cy="164592"/>
          </a:xfrm>
          <a:prstGeom prst="ellipse">
            <a:avLst/>
          </a:prstGeom>
          <a:ln w="28575">
            <a:solidFill>
              <a:srgbClr val="FF0000"/>
            </a:solidFill>
          </a:ln>
        </p:spPr>
        <p:txBody>
          <a:bodyPr rtlCol="0" anchor="ctr"/>
          <a:lstStyle/>
          <a:p>
            <a:pPr algn="ctr"/>
            <a:endParaRPr lang="en-US"/>
          </a:p>
        </p:txBody>
      </p:sp>
      <p:sp>
        <p:nvSpPr>
          <p:cNvPr id="953" name="Oval 952">
            <a:extLst>
              <a:ext uri="{FF2B5EF4-FFF2-40B4-BE49-F238E27FC236}">
                <a16:creationId xmlns:a16="http://schemas.microsoft.com/office/drawing/2014/main" id="{6EC3A5E4-1E49-45CB-BE24-FADA04D0C9A5}"/>
              </a:ext>
            </a:extLst>
          </p:cNvPr>
          <p:cNvSpPr>
            <a:spLocks noChangeAspect="1"/>
          </p:cNvSpPr>
          <p:nvPr/>
        </p:nvSpPr>
        <p:spPr>
          <a:xfrm>
            <a:off x="3264535" y="4305753"/>
            <a:ext cx="161925" cy="164592"/>
          </a:xfrm>
          <a:prstGeom prst="ellipse">
            <a:avLst/>
          </a:prstGeom>
          <a:ln w="28575">
            <a:solidFill>
              <a:srgbClr val="FF0000"/>
            </a:solidFill>
          </a:ln>
        </p:spPr>
        <p:txBody>
          <a:bodyPr rtlCol="0" anchor="ctr"/>
          <a:lstStyle/>
          <a:p>
            <a:pPr algn="ctr"/>
            <a:endParaRPr lang="en-US"/>
          </a:p>
        </p:txBody>
      </p:sp>
      <p:sp>
        <p:nvSpPr>
          <p:cNvPr id="954" name="Oval 953">
            <a:extLst>
              <a:ext uri="{FF2B5EF4-FFF2-40B4-BE49-F238E27FC236}">
                <a16:creationId xmlns:a16="http://schemas.microsoft.com/office/drawing/2014/main" id="{9B11768B-52A5-407C-B26A-1CE393C4A11D}"/>
              </a:ext>
            </a:extLst>
          </p:cNvPr>
          <p:cNvSpPr>
            <a:spLocks noChangeAspect="1"/>
          </p:cNvSpPr>
          <p:nvPr/>
        </p:nvSpPr>
        <p:spPr>
          <a:xfrm>
            <a:off x="5463667" y="4305753"/>
            <a:ext cx="161925" cy="164592"/>
          </a:xfrm>
          <a:prstGeom prst="ellipse">
            <a:avLst/>
          </a:prstGeom>
          <a:ln w="28575">
            <a:solidFill>
              <a:srgbClr val="FF0000"/>
            </a:solidFill>
          </a:ln>
        </p:spPr>
        <p:txBody>
          <a:bodyPr rtlCol="0" anchor="ctr"/>
          <a:lstStyle/>
          <a:p>
            <a:pPr algn="ctr"/>
            <a:endParaRPr lang="en-US"/>
          </a:p>
        </p:txBody>
      </p:sp>
      <p:sp>
        <p:nvSpPr>
          <p:cNvPr id="955" name="Oval 954">
            <a:extLst>
              <a:ext uri="{FF2B5EF4-FFF2-40B4-BE49-F238E27FC236}">
                <a16:creationId xmlns:a16="http://schemas.microsoft.com/office/drawing/2014/main" id="{C9535BC8-4845-4CF5-BF51-5E1D273FF9B9}"/>
              </a:ext>
            </a:extLst>
          </p:cNvPr>
          <p:cNvSpPr>
            <a:spLocks noChangeAspect="1"/>
          </p:cNvSpPr>
          <p:nvPr/>
        </p:nvSpPr>
        <p:spPr>
          <a:xfrm>
            <a:off x="5708015" y="4305753"/>
            <a:ext cx="161925" cy="164592"/>
          </a:xfrm>
          <a:prstGeom prst="ellipse">
            <a:avLst/>
          </a:prstGeom>
          <a:ln w="28575">
            <a:solidFill>
              <a:srgbClr val="FF0000"/>
            </a:solidFill>
          </a:ln>
        </p:spPr>
        <p:txBody>
          <a:bodyPr rtlCol="0" anchor="ctr"/>
          <a:lstStyle/>
          <a:p>
            <a:pPr algn="ctr"/>
            <a:endParaRPr lang="en-US"/>
          </a:p>
        </p:txBody>
      </p:sp>
      <p:sp>
        <p:nvSpPr>
          <p:cNvPr id="956" name="Oval 955">
            <a:extLst>
              <a:ext uri="{FF2B5EF4-FFF2-40B4-BE49-F238E27FC236}">
                <a16:creationId xmlns:a16="http://schemas.microsoft.com/office/drawing/2014/main" id="{6755A63B-8A85-4F6B-8EA7-E10E52EC7FA0}"/>
              </a:ext>
            </a:extLst>
          </p:cNvPr>
          <p:cNvSpPr>
            <a:spLocks noChangeAspect="1"/>
          </p:cNvSpPr>
          <p:nvPr/>
        </p:nvSpPr>
        <p:spPr>
          <a:xfrm>
            <a:off x="5952363" y="4305753"/>
            <a:ext cx="161925" cy="164592"/>
          </a:xfrm>
          <a:prstGeom prst="ellipse">
            <a:avLst/>
          </a:prstGeom>
          <a:ln w="28575">
            <a:solidFill>
              <a:srgbClr val="FF0000"/>
            </a:solidFill>
          </a:ln>
        </p:spPr>
        <p:txBody>
          <a:bodyPr rtlCol="0" anchor="ctr"/>
          <a:lstStyle/>
          <a:p>
            <a:pPr algn="ctr"/>
            <a:endParaRPr lang="en-US"/>
          </a:p>
        </p:txBody>
      </p:sp>
      <p:sp>
        <p:nvSpPr>
          <p:cNvPr id="957" name="Oval 956">
            <a:extLst>
              <a:ext uri="{FF2B5EF4-FFF2-40B4-BE49-F238E27FC236}">
                <a16:creationId xmlns:a16="http://schemas.microsoft.com/office/drawing/2014/main" id="{A96BCCFA-C7B2-422B-816D-ED4ABACD896E}"/>
              </a:ext>
            </a:extLst>
          </p:cNvPr>
          <p:cNvSpPr>
            <a:spLocks noChangeAspect="1"/>
          </p:cNvSpPr>
          <p:nvPr/>
        </p:nvSpPr>
        <p:spPr>
          <a:xfrm>
            <a:off x="6196711" y="4305753"/>
            <a:ext cx="161925" cy="164592"/>
          </a:xfrm>
          <a:prstGeom prst="ellipse">
            <a:avLst/>
          </a:prstGeom>
          <a:ln w="28575">
            <a:solidFill>
              <a:srgbClr val="FF0000"/>
            </a:solidFill>
          </a:ln>
        </p:spPr>
        <p:txBody>
          <a:bodyPr rtlCol="0" anchor="ctr"/>
          <a:lstStyle/>
          <a:p>
            <a:pPr algn="ctr"/>
            <a:endParaRPr lang="en-US"/>
          </a:p>
        </p:txBody>
      </p:sp>
      <p:sp>
        <p:nvSpPr>
          <p:cNvPr id="961" name="Oval 960">
            <a:extLst>
              <a:ext uri="{FF2B5EF4-FFF2-40B4-BE49-F238E27FC236}">
                <a16:creationId xmlns:a16="http://schemas.microsoft.com/office/drawing/2014/main" id="{696571E6-927D-4625-9360-689E8F10D957}"/>
              </a:ext>
            </a:extLst>
          </p:cNvPr>
          <p:cNvSpPr>
            <a:spLocks noChangeAspect="1"/>
          </p:cNvSpPr>
          <p:nvPr/>
        </p:nvSpPr>
        <p:spPr>
          <a:xfrm>
            <a:off x="5219319" y="4305753"/>
            <a:ext cx="161925" cy="164592"/>
          </a:xfrm>
          <a:prstGeom prst="ellipse">
            <a:avLst/>
          </a:prstGeom>
          <a:ln w="28575">
            <a:solidFill>
              <a:srgbClr val="FF0000"/>
            </a:solidFill>
          </a:ln>
        </p:spPr>
        <p:txBody>
          <a:bodyPr rtlCol="0" anchor="ctr"/>
          <a:lstStyle/>
          <a:p>
            <a:pPr algn="ctr"/>
            <a:endParaRPr lang="en-US"/>
          </a:p>
        </p:txBody>
      </p:sp>
      <p:sp>
        <p:nvSpPr>
          <p:cNvPr id="962" name="Oval 961">
            <a:extLst>
              <a:ext uri="{FF2B5EF4-FFF2-40B4-BE49-F238E27FC236}">
                <a16:creationId xmlns:a16="http://schemas.microsoft.com/office/drawing/2014/main" id="{12CBFB90-4689-4DEE-8993-AE986AD90D67}"/>
              </a:ext>
            </a:extLst>
          </p:cNvPr>
          <p:cNvSpPr>
            <a:spLocks noChangeAspect="1"/>
          </p:cNvSpPr>
          <p:nvPr/>
        </p:nvSpPr>
        <p:spPr>
          <a:xfrm>
            <a:off x="7418451" y="4305753"/>
            <a:ext cx="161925" cy="164592"/>
          </a:xfrm>
          <a:prstGeom prst="ellipse">
            <a:avLst/>
          </a:prstGeom>
          <a:ln w="28575">
            <a:solidFill>
              <a:srgbClr val="FF0000"/>
            </a:solidFill>
          </a:ln>
        </p:spPr>
        <p:txBody>
          <a:bodyPr rtlCol="0" anchor="ctr"/>
          <a:lstStyle/>
          <a:p>
            <a:pPr algn="ctr"/>
            <a:endParaRPr lang="en-US"/>
          </a:p>
        </p:txBody>
      </p:sp>
      <p:sp>
        <p:nvSpPr>
          <p:cNvPr id="980" name="Oval 979">
            <a:extLst>
              <a:ext uri="{FF2B5EF4-FFF2-40B4-BE49-F238E27FC236}">
                <a16:creationId xmlns:a16="http://schemas.microsoft.com/office/drawing/2014/main" id="{F4741AC5-4E55-4E5A-B7A0-0853478C1E45}"/>
              </a:ext>
            </a:extLst>
          </p:cNvPr>
          <p:cNvSpPr>
            <a:spLocks noChangeAspect="1"/>
          </p:cNvSpPr>
          <p:nvPr/>
        </p:nvSpPr>
        <p:spPr>
          <a:xfrm>
            <a:off x="8151495" y="4305753"/>
            <a:ext cx="161925" cy="164592"/>
          </a:xfrm>
          <a:prstGeom prst="ellipse">
            <a:avLst/>
          </a:prstGeom>
          <a:ln w="28575">
            <a:solidFill>
              <a:srgbClr val="FF0000"/>
            </a:solidFill>
          </a:ln>
        </p:spPr>
        <p:txBody>
          <a:bodyPr rtlCol="0" anchor="ctr"/>
          <a:lstStyle/>
          <a:p>
            <a:pPr algn="ctr"/>
            <a:endParaRPr lang="en-US"/>
          </a:p>
        </p:txBody>
      </p:sp>
      <p:sp>
        <p:nvSpPr>
          <p:cNvPr id="1001" name="Oval 1000">
            <a:extLst>
              <a:ext uri="{FF2B5EF4-FFF2-40B4-BE49-F238E27FC236}">
                <a16:creationId xmlns:a16="http://schemas.microsoft.com/office/drawing/2014/main" id="{13F9C47D-C836-4972-B4AC-25A948DC9040}"/>
              </a:ext>
            </a:extLst>
          </p:cNvPr>
          <p:cNvSpPr>
            <a:spLocks noChangeAspect="1"/>
          </p:cNvSpPr>
          <p:nvPr/>
        </p:nvSpPr>
        <p:spPr>
          <a:xfrm>
            <a:off x="1554099" y="4548419"/>
            <a:ext cx="161925" cy="164592"/>
          </a:xfrm>
          <a:prstGeom prst="ellipse">
            <a:avLst/>
          </a:prstGeom>
          <a:ln w="28575">
            <a:solidFill>
              <a:srgbClr val="FF0000"/>
            </a:solidFill>
          </a:ln>
        </p:spPr>
        <p:txBody>
          <a:bodyPr rtlCol="0" anchor="ctr"/>
          <a:lstStyle/>
          <a:p>
            <a:pPr algn="ctr"/>
            <a:endParaRPr lang="en-US"/>
          </a:p>
        </p:txBody>
      </p:sp>
      <p:sp>
        <p:nvSpPr>
          <p:cNvPr id="1002" name="Oval 1001">
            <a:extLst>
              <a:ext uri="{FF2B5EF4-FFF2-40B4-BE49-F238E27FC236}">
                <a16:creationId xmlns:a16="http://schemas.microsoft.com/office/drawing/2014/main" id="{9943EB25-EACF-43A9-8202-CAC7F313F893}"/>
              </a:ext>
            </a:extLst>
          </p:cNvPr>
          <p:cNvSpPr>
            <a:spLocks noChangeAspect="1"/>
          </p:cNvSpPr>
          <p:nvPr/>
        </p:nvSpPr>
        <p:spPr>
          <a:xfrm>
            <a:off x="1798447" y="4548419"/>
            <a:ext cx="161925" cy="164592"/>
          </a:xfrm>
          <a:prstGeom prst="ellipse">
            <a:avLst/>
          </a:prstGeom>
          <a:ln w="28575">
            <a:solidFill>
              <a:srgbClr val="FF0000"/>
            </a:solidFill>
          </a:ln>
        </p:spPr>
        <p:txBody>
          <a:bodyPr rtlCol="0" anchor="ctr"/>
          <a:lstStyle/>
          <a:p>
            <a:pPr algn="ctr"/>
            <a:endParaRPr lang="en-US"/>
          </a:p>
        </p:txBody>
      </p:sp>
      <p:sp>
        <p:nvSpPr>
          <p:cNvPr id="1003" name="Oval 1002">
            <a:extLst>
              <a:ext uri="{FF2B5EF4-FFF2-40B4-BE49-F238E27FC236}">
                <a16:creationId xmlns:a16="http://schemas.microsoft.com/office/drawing/2014/main" id="{04418AD9-A402-4976-859C-C1B0E59C782A}"/>
              </a:ext>
            </a:extLst>
          </p:cNvPr>
          <p:cNvSpPr>
            <a:spLocks noChangeAspect="1"/>
          </p:cNvSpPr>
          <p:nvPr/>
        </p:nvSpPr>
        <p:spPr>
          <a:xfrm>
            <a:off x="2042795" y="4548419"/>
            <a:ext cx="161925" cy="164592"/>
          </a:xfrm>
          <a:prstGeom prst="ellipse">
            <a:avLst/>
          </a:prstGeom>
          <a:ln w="28575">
            <a:solidFill>
              <a:srgbClr val="FF0000"/>
            </a:solidFill>
          </a:ln>
        </p:spPr>
        <p:txBody>
          <a:bodyPr rtlCol="0" anchor="ctr"/>
          <a:lstStyle/>
          <a:p>
            <a:pPr algn="ctr"/>
            <a:endParaRPr lang="en-US"/>
          </a:p>
        </p:txBody>
      </p:sp>
      <p:sp>
        <p:nvSpPr>
          <p:cNvPr id="1004" name="Oval 1003">
            <a:extLst>
              <a:ext uri="{FF2B5EF4-FFF2-40B4-BE49-F238E27FC236}">
                <a16:creationId xmlns:a16="http://schemas.microsoft.com/office/drawing/2014/main" id="{79E1D3DB-4829-4B8A-8C69-6F27A156EA84}"/>
              </a:ext>
            </a:extLst>
          </p:cNvPr>
          <p:cNvSpPr>
            <a:spLocks noChangeAspect="1"/>
          </p:cNvSpPr>
          <p:nvPr/>
        </p:nvSpPr>
        <p:spPr>
          <a:xfrm>
            <a:off x="2287143" y="4548419"/>
            <a:ext cx="161925" cy="164592"/>
          </a:xfrm>
          <a:prstGeom prst="ellipse">
            <a:avLst/>
          </a:prstGeom>
          <a:ln w="28575">
            <a:solidFill>
              <a:srgbClr val="FF0000"/>
            </a:solidFill>
          </a:ln>
        </p:spPr>
        <p:txBody>
          <a:bodyPr rtlCol="0" anchor="ctr"/>
          <a:lstStyle/>
          <a:p>
            <a:pPr algn="ctr"/>
            <a:endParaRPr lang="en-US"/>
          </a:p>
        </p:txBody>
      </p:sp>
      <p:sp>
        <p:nvSpPr>
          <p:cNvPr id="1022" name="Oval 1021">
            <a:extLst>
              <a:ext uri="{FF2B5EF4-FFF2-40B4-BE49-F238E27FC236}">
                <a16:creationId xmlns:a16="http://schemas.microsoft.com/office/drawing/2014/main" id="{08DF9009-44A9-49FB-90C4-0070E383082E}"/>
              </a:ext>
            </a:extLst>
          </p:cNvPr>
          <p:cNvSpPr>
            <a:spLocks noChangeAspect="1"/>
          </p:cNvSpPr>
          <p:nvPr/>
        </p:nvSpPr>
        <p:spPr>
          <a:xfrm>
            <a:off x="2531491" y="4548419"/>
            <a:ext cx="161925" cy="164592"/>
          </a:xfrm>
          <a:prstGeom prst="ellipse">
            <a:avLst/>
          </a:prstGeom>
          <a:ln w="28575">
            <a:solidFill>
              <a:srgbClr val="FF0000"/>
            </a:solidFill>
          </a:ln>
        </p:spPr>
        <p:txBody>
          <a:bodyPr rtlCol="0" anchor="ctr"/>
          <a:lstStyle/>
          <a:p>
            <a:pPr algn="ctr"/>
            <a:endParaRPr lang="en-US"/>
          </a:p>
        </p:txBody>
      </p:sp>
      <p:sp>
        <p:nvSpPr>
          <p:cNvPr id="1023" name="Oval 1022">
            <a:extLst>
              <a:ext uri="{FF2B5EF4-FFF2-40B4-BE49-F238E27FC236}">
                <a16:creationId xmlns:a16="http://schemas.microsoft.com/office/drawing/2014/main" id="{14071617-8187-44D2-B732-8AB44C410DB6}"/>
              </a:ext>
            </a:extLst>
          </p:cNvPr>
          <p:cNvSpPr>
            <a:spLocks noChangeAspect="1"/>
          </p:cNvSpPr>
          <p:nvPr/>
        </p:nvSpPr>
        <p:spPr>
          <a:xfrm>
            <a:off x="821055" y="4548419"/>
            <a:ext cx="161925" cy="164592"/>
          </a:xfrm>
          <a:prstGeom prst="ellipse">
            <a:avLst/>
          </a:prstGeom>
          <a:ln w="28575">
            <a:solidFill>
              <a:srgbClr val="FF0000"/>
            </a:solidFill>
          </a:ln>
        </p:spPr>
        <p:txBody>
          <a:bodyPr rtlCol="0" anchor="ctr"/>
          <a:lstStyle/>
          <a:p>
            <a:pPr algn="ctr"/>
            <a:endParaRPr lang="en-US"/>
          </a:p>
        </p:txBody>
      </p:sp>
      <p:sp>
        <p:nvSpPr>
          <p:cNvPr id="1024" name="Oval 1023">
            <a:extLst>
              <a:ext uri="{FF2B5EF4-FFF2-40B4-BE49-F238E27FC236}">
                <a16:creationId xmlns:a16="http://schemas.microsoft.com/office/drawing/2014/main" id="{381892DF-17AA-46AF-B3AB-F48F0C022D66}"/>
              </a:ext>
            </a:extLst>
          </p:cNvPr>
          <p:cNvSpPr>
            <a:spLocks noChangeAspect="1"/>
          </p:cNvSpPr>
          <p:nvPr/>
        </p:nvSpPr>
        <p:spPr>
          <a:xfrm>
            <a:off x="1065403" y="4548419"/>
            <a:ext cx="161925" cy="164592"/>
          </a:xfrm>
          <a:prstGeom prst="ellipse">
            <a:avLst/>
          </a:prstGeom>
          <a:ln w="28575">
            <a:solidFill>
              <a:srgbClr val="FF0000"/>
            </a:solidFill>
          </a:ln>
        </p:spPr>
        <p:txBody>
          <a:bodyPr rtlCol="0" anchor="ctr"/>
          <a:lstStyle/>
          <a:p>
            <a:pPr algn="ctr"/>
            <a:endParaRPr lang="en-US"/>
          </a:p>
        </p:txBody>
      </p:sp>
      <p:sp>
        <p:nvSpPr>
          <p:cNvPr id="1025" name="Oval 1024">
            <a:extLst>
              <a:ext uri="{FF2B5EF4-FFF2-40B4-BE49-F238E27FC236}">
                <a16:creationId xmlns:a16="http://schemas.microsoft.com/office/drawing/2014/main" id="{FE08A62C-83CE-4647-A37D-2032DFEDD07A}"/>
              </a:ext>
            </a:extLst>
          </p:cNvPr>
          <p:cNvSpPr>
            <a:spLocks noChangeAspect="1"/>
          </p:cNvSpPr>
          <p:nvPr/>
        </p:nvSpPr>
        <p:spPr>
          <a:xfrm>
            <a:off x="1309751" y="4548419"/>
            <a:ext cx="161925" cy="164592"/>
          </a:xfrm>
          <a:prstGeom prst="ellipse">
            <a:avLst/>
          </a:prstGeom>
          <a:ln w="28575">
            <a:solidFill>
              <a:srgbClr val="FF0000"/>
            </a:solidFill>
          </a:ln>
        </p:spPr>
        <p:txBody>
          <a:bodyPr rtlCol="0" anchor="ctr"/>
          <a:lstStyle/>
          <a:p>
            <a:pPr algn="ctr"/>
            <a:endParaRPr lang="en-US"/>
          </a:p>
        </p:txBody>
      </p:sp>
      <p:sp>
        <p:nvSpPr>
          <p:cNvPr id="1043" name="Oval 1042">
            <a:extLst>
              <a:ext uri="{FF2B5EF4-FFF2-40B4-BE49-F238E27FC236}">
                <a16:creationId xmlns:a16="http://schemas.microsoft.com/office/drawing/2014/main" id="{A7345E7F-854A-48C9-981B-F309664CA47E}"/>
              </a:ext>
            </a:extLst>
          </p:cNvPr>
          <p:cNvSpPr>
            <a:spLocks noChangeAspect="1"/>
          </p:cNvSpPr>
          <p:nvPr/>
        </p:nvSpPr>
        <p:spPr>
          <a:xfrm>
            <a:off x="3508883" y="4548419"/>
            <a:ext cx="161925" cy="164592"/>
          </a:xfrm>
          <a:prstGeom prst="ellipse">
            <a:avLst/>
          </a:prstGeom>
          <a:ln w="28575">
            <a:solidFill>
              <a:srgbClr val="FF0000"/>
            </a:solidFill>
          </a:ln>
        </p:spPr>
        <p:txBody>
          <a:bodyPr rtlCol="0" anchor="ctr"/>
          <a:lstStyle/>
          <a:p>
            <a:pPr algn="ctr"/>
            <a:endParaRPr lang="en-US"/>
          </a:p>
        </p:txBody>
      </p:sp>
      <p:sp>
        <p:nvSpPr>
          <p:cNvPr id="1044" name="Oval 1043">
            <a:extLst>
              <a:ext uri="{FF2B5EF4-FFF2-40B4-BE49-F238E27FC236}">
                <a16:creationId xmlns:a16="http://schemas.microsoft.com/office/drawing/2014/main" id="{766ACCBE-A8B6-47C6-BA3D-3E582E887E0D}"/>
              </a:ext>
            </a:extLst>
          </p:cNvPr>
          <p:cNvSpPr>
            <a:spLocks noChangeAspect="1"/>
          </p:cNvSpPr>
          <p:nvPr/>
        </p:nvSpPr>
        <p:spPr>
          <a:xfrm>
            <a:off x="3753231" y="4548419"/>
            <a:ext cx="161925" cy="164592"/>
          </a:xfrm>
          <a:prstGeom prst="ellipse">
            <a:avLst/>
          </a:prstGeom>
          <a:ln w="28575">
            <a:solidFill>
              <a:srgbClr val="FF0000"/>
            </a:solidFill>
          </a:ln>
        </p:spPr>
        <p:txBody>
          <a:bodyPr rtlCol="0" anchor="ctr"/>
          <a:lstStyle/>
          <a:p>
            <a:pPr algn="ctr"/>
            <a:endParaRPr lang="en-US"/>
          </a:p>
        </p:txBody>
      </p:sp>
      <p:sp>
        <p:nvSpPr>
          <p:cNvPr id="1045" name="Oval 1044">
            <a:extLst>
              <a:ext uri="{FF2B5EF4-FFF2-40B4-BE49-F238E27FC236}">
                <a16:creationId xmlns:a16="http://schemas.microsoft.com/office/drawing/2014/main" id="{C7E2CF24-974D-4546-89B0-13B8C2AEF7E1}"/>
              </a:ext>
            </a:extLst>
          </p:cNvPr>
          <p:cNvSpPr>
            <a:spLocks noChangeAspect="1"/>
          </p:cNvSpPr>
          <p:nvPr/>
        </p:nvSpPr>
        <p:spPr>
          <a:xfrm>
            <a:off x="3997579" y="4548419"/>
            <a:ext cx="161925" cy="164592"/>
          </a:xfrm>
          <a:prstGeom prst="ellipse">
            <a:avLst/>
          </a:prstGeom>
          <a:ln w="28575">
            <a:solidFill>
              <a:srgbClr val="FF0000"/>
            </a:solidFill>
          </a:ln>
        </p:spPr>
        <p:txBody>
          <a:bodyPr rtlCol="0" anchor="ctr"/>
          <a:lstStyle/>
          <a:p>
            <a:pPr algn="ctr"/>
            <a:endParaRPr lang="en-US"/>
          </a:p>
        </p:txBody>
      </p:sp>
      <p:sp>
        <p:nvSpPr>
          <p:cNvPr id="1065" name="Oval 1064">
            <a:extLst>
              <a:ext uri="{FF2B5EF4-FFF2-40B4-BE49-F238E27FC236}">
                <a16:creationId xmlns:a16="http://schemas.microsoft.com/office/drawing/2014/main" id="{118BDAA9-6AAF-42C4-8486-B6E50EB3AD9A}"/>
              </a:ext>
            </a:extLst>
          </p:cNvPr>
          <p:cNvSpPr>
            <a:spLocks noChangeAspect="1"/>
          </p:cNvSpPr>
          <p:nvPr/>
        </p:nvSpPr>
        <p:spPr>
          <a:xfrm>
            <a:off x="2775839" y="4548419"/>
            <a:ext cx="161925" cy="164592"/>
          </a:xfrm>
          <a:prstGeom prst="ellipse">
            <a:avLst/>
          </a:prstGeom>
          <a:ln w="28575">
            <a:solidFill>
              <a:srgbClr val="FF0000"/>
            </a:solidFill>
          </a:ln>
        </p:spPr>
        <p:txBody>
          <a:bodyPr rtlCol="0" anchor="ctr"/>
          <a:lstStyle/>
          <a:p>
            <a:pPr algn="ctr"/>
            <a:endParaRPr lang="en-US"/>
          </a:p>
        </p:txBody>
      </p:sp>
      <p:sp>
        <p:nvSpPr>
          <p:cNvPr id="1066" name="Oval 1065">
            <a:extLst>
              <a:ext uri="{FF2B5EF4-FFF2-40B4-BE49-F238E27FC236}">
                <a16:creationId xmlns:a16="http://schemas.microsoft.com/office/drawing/2014/main" id="{8BA01462-304C-4EA2-898F-BB3EF313F76A}"/>
              </a:ext>
            </a:extLst>
          </p:cNvPr>
          <p:cNvSpPr>
            <a:spLocks noChangeAspect="1"/>
          </p:cNvSpPr>
          <p:nvPr/>
        </p:nvSpPr>
        <p:spPr>
          <a:xfrm>
            <a:off x="3020187" y="4548419"/>
            <a:ext cx="161925" cy="164592"/>
          </a:xfrm>
          <a:prstGeom prst="ellipse">
            <a:avLst/>
          </a:prstGeom>
          <a:ln w="28575">
            <a:solidFill>
              <a:srgbClr val="FF0000"/>
            </a:solidFill>
          </a:ln>
        </p:spPr>
        <p:txBody>
          <a:bodyPr rtlCol="0" anchor="ctr"/>
          <a:lstStyle/>
          <a:p>
            <a:pPr algn="ctr"/>
            <a:endParaRPr lang="en-US"/>
          </a:p>
        </p:txBody>
      </p:sp>
      <p:sp>
        <p:nvSpPr>
          <p:cNvPr id="1085" name="Oval 1084">
            <a:extLst>
              <a:ext uri="{FF2B5EF4-FFF2-40B4-BE49-F238E27FC236}">
                <a16:creationId xmlns:a16="http://schemas.microsoft.com/office/drawing/2014/main" id="{97BB0CB6-06E0-4DD3-B7AC-98851B2314B3}"/>
              </a:ext>
            </a:extLst>
          </p:cNvPr>
          <p:cNvSpPr>
            <a:spLocks noChangeAspect="1"/>
          </p:cNvSpPr>
          <p:nvPr/>
        </p:nvSpPr>
        <p:spPr>
          <a:xfrm>
            <a:off x="3264535" y="4548419"/>
            <a:ext cx="161925" cy="164592"/>
          </a:xfrm>
          <a:prstGeom prst="ellipse">
            <a:avLst/>
          </a:prstGeom>
          <a:ln w="28575">
            <a:solidFill>
              <a:srgbClr val="FF0000"/>
            </a:solidFill>
          </a:ln>
        </p:spPr>
        <p:txBody>
          <a:bodyPr rtlCol="0" anchor="ctr"/>
          <a:lstStyle/>
          <a:p>
            <a:pPr algn="ctr"/>
            <a:endParaRPr lang="en-US"/>
          </a:p>
        </p:txBody>
      </p:sp>
      <p:sp>
        <p:nvSpPr>
          <p:cNvPr id="1086" name="Oval 1085">
            <a:extLst>
              <a:ext uri="{FF2B5EF4-FFF2-40B4-BE49-F238E27FC236}">
                <a16:creationId xmlns:a16="http://schemas.microsoft.com/office/drawing/2014/main" id="{E5D2ADF0-8D41-41E6-8359-16E693441266}"/>
              </a:ext>
            </a:extLst>
          </p:cNvPr>
          <p:cNvSpPr>
            <a:spLocks noChangeAspect="1"/>
          </p:cNvSpPr>
          <p:nvPr/>
        </p:nvSpPr>
        <p:spPr>
          <a:xfrm>
            <a:off x="5463667" y="4548419"/>
            <a:ext cx="161925" cy="164592"/>
          </a:xfrm>
          <a:prstGeom prst="ellipse">
            <a:avLst/>
          </a:prstGeom>
          <a:ln w="28575">
            <a:solidFill>
              <a:srgbClr val="FF0000"/>
            </a:solidFill>
          </a:ln>
        </p:spPr>
        <p:txBody>
          <a:bodyPr rtlCol="0" anchor="ctr"/>
          <a:lstStyle/>
          <a:p>
            <a:pPr algn="ctr"/>
            <a:endParaRPr lang="en-US"/>
          </a:p>
        </p:txBody>
      </p:sp>
      <p:sp>
        <p:nvSpPr>
          <p:cNvPr id="1087" name="Oval 1086">
            <a:extLst>
              <a:ext uri="{FF2B5EF4-FFF2-40B4-BE49-F238E27FC236}">
                <a16:creationId xmlns:a16="http://schemas.microsoft.com/office/drawing/2014/main" id="{892C4A7E-940C-4966-9180-1E3C9B855DAD}"/>
              </a:ext>
            </a:extLst>
          </p:cNvPr>
          <p:cNvSpPr>
            <a:spLocks noChangeAspect="1"/>
          </p:cNvSpPr>
          <p:nvPr/>
        </p:nvSpPr>
        <p:spPr>
          <a:xfrm>
            <a:off x="5708015" y="4548419"/>
            <a:ext cx="161925" cy="164592"/>
          </a:xfrm>
          <a:prstGeom prst="ellipse">
            <a:avLst/>
          </a:prstGeom>
          <a:ln w="28575">
            <a:solidFill>
              <a:srgbClr val="FF0000"/>
            </a:solidFill>
          </a:ln>
        </p:spPr>
        <p:txBody>
          <a:bodyPr rtlCol="0" anchor="ctr"/>
          <a:lstStyle/>
          <a:p>
            <a:pPr algn="ctr"/>
            <a:endParaRPr lang="en-US"/>
          </a:p>
        </p:txBody>
      </p:sp>
      <p:sp>
        <p:nvSpPr>
          <p:cNvPr id="1088" name="Oval 1087">
            <a:extLst>
              <a:ext uri="{FF2B5EF4-FFF2-40B4-BE49-F238E27FC236}">
                <a16:creationId xmlns:a16="http://schemas.microsoft.com/office/drawing/2014/main" id="{1901A153-78E2-4552-893F-B3E119A58D8C}"/>
              </a:ext>
            </a:extLst>
          </p:cNvPr>
          <p:cNvSpPr>
            <a:spLocks noChangeAspect="1"/>
          </p:cNvSpPr>
          <p:nvPr/>
        </p:nvSpPr>
        <p:spPr>
          <a:xfrm>
            <a:off x="5952363" y="4548419"/>
            <a:ext cx="161925" cy="164592"/>
          </a:xfrm>
          <a:prstGeom prst="ellipse">
            <a:avLst/>
          </a:prstGeom>
          <a:ln w="28575">
            <a:solidFill>
              <a:srgbClr val="FF0000"/>
            </a:solidFill>
          </a:ln>
        </p:spPr>
        <p:txBody>
          <a:bodyPr rtlCol="0" anchor="ctr"/>
          <a:lstStyle/>
          <a:p>
            <a:pPr algn="ctr"/>
            <a:endParaRPr lang="en-US"/>
          </a:p>
        </p:txBody>
      </p:sp>
      <p:sp>
        <p:nvSpPr>
          <p:cNvPr id="1089" name="Oval 1088">
            <a:extLst>
              <a:ext uri="{FF2B5EF4-FFF2-40B4-BE49-F238E27FC236}">
                <a16:creationId xmlns:a16="http://schemas.microsoft.com/office/drawing/2014/main" id="{4537266E-79CE-4E28-86F5-AF5BC9C94A5C}"/>
              </a:ext>
            </a:extLst>
          </p:cNvPr>
          <p:cNvSpPr>
            <a:spLocks noChangeAspect="1"/>
          </p:cNvSpPr>
          <p:nvPr/>
        </p:nvSpPr>
        <p:spPr>
          <a:xfrm>
            <a:off x="6196711" y="4548419"/>
            <a:ext cx="161925" cy="164592"/>
          </a:xfrm>
          <a:prstGeom prst="ellipse">
            <a:avLst/>
          </a:prstGeom>
          <a:ln w="28575">
            <a:solidFill>
              <a:srgbClr val="FF0000"/>
            </a:solidFill>
          </a:ln>
        </p:spPr>
        <p:txBody>
          <a:bodyPr rtlCol="0" anchor="ctr"/>
          <a:lstStyle/>
          <a:p>
            <a:pPr algn="ctr"/>
            <a:endParaRPr lang="en-US"/>
          </a:p>
        </p:txBody>
      </p:sp>
      <p:sp>
        <p:nvSpPr>
          <p:cNvPr id="1090" name="Oval 1089">
            <a:extLst>
              <a:ext uri="{FF2B5EF4-FFF2-40B4-BE49-F238E27FC236}">
                <a16:creationId xmlns:a16="http://schemas.microsoft.com/office/drawing/2014/main" id="{FC773E34-6770-4D5E-B467-9286D705B171}"/>
              </a:ext>
            </a:extLst>
          </p:cNvPr>
          <p:cNvSpPr>
            <a:spLocks noChangeAspect="1"/>
          </p:cNvSpPr>
          <p:nvPr/>
        </p:nvSpPr>
        <p:spPr>
          <a:xfrm>
            <a:off x="6441059" y="4548419"/>
            <a:ext cx="161925" cy="164592"/>
          </a:xfrm>
          <a:prstGeom prst="ellipse">
            <a:avLst/>
          </a:prstGeom>
          <a:ln w="28575">
            <a:solidFill>
              <a:srgbClr val="FF0000"/>
            </a:solidFill>
          </a:ln>
        </p:spPr>
        <p:txBody>
          <a:bodyPr rtlCol="0" anchor="ctr"/>
          <a:lstStyle/>
          <a:p>
            <a:pPr algn="ctr"/>
            <a:endParaRPr lang="en-US"/>
          </a:p>
        </p:txBody>
      </p:sp>
      <p:sp>
        <p:nvSpPr>
          <p:cNvPr id="1093" name="Oval 1092">
            <a:extLst>
              <a:ext uri="{FF2B5EF4-FFF2-40B4-BE49-F238E27FC236}">
                <a16:creationId xmlns:a16="http://schemas.microsoft.com/office/drawing/2014/main" id="{97D7BA19-ADF4-421D-A8A9-B958A6C0E629}"/>
              </a:ext>
            </a:extLst>
          </p:cNvPr>
          <p:cNvSpPr>
            <a:spLocks noChangeAspect="1"/>
          </p:cNvSpPr>
          <p:nvPr/>
        </p:nvSpPr>
        <p:spPr>
          <a:xfrm>
            <a:off x="5219319" y="4548419"/>
            <a:ext cx="161925" cy="164592"/>
          </a:xfrm>
          <a:prstGeom prst="ellipse">
            <a:avLst/>
          </a:prstGeom>
          <a:ln w="28575">
            <a:solidFill>
              <a:srgbClr val="FF0000"/>
            </a:solidFill>
          </a:ln>
        </p:spPr>
        <p:txBody>
          <a:bodyPr rtlCol="0" anchor="ctr"/>
          <a:lstStyle/>
          <a:p>
            <a:pPr algn="ctr"/>
            <a:endParaRPr lang="en-US"/>
          </a:p>
        </p:txBody>
      </p:sp>
      <p:sp>
        <p:nvSpPr>
          <p:cNvPr id="1094" name="Oval 1093">
            <a:extLst>
              <a:ext uri="{FF2B5EF4-FFF2-40B4-BE49-F238E27FC236}">
                <a16:creationId xmlns:a16="http://schemas.microsoft.com/office/drawing/2014/main" id="{4E768425-4B16-4C35-A287-D89B72F8A7E9}"/>
              </a:ext>
            </a:extLst>
          </p:cNvPr>
          <p:cNvSpPr>
            <a:spLocks noChangeAspect="1"/>
          </p:cNvSpPr>
          <p:nvPr/>
        </p:nvSpPr>
        <p:spPr>
          <a:xfrm>
            <a:off x="7418451" y="4548419"/>
            <a:ext cx="161925" cy="164592"/>
          </a:xfrm>
          <a:prstGeom prst="ellipse">
            <a:avLst/>
          </a:prstGeom>
          <a:ln w="28575">
            <a:solidFill>
              <a:srgbClr val="FF0000"/>
            </a:solidFill>
          </a:ln>
        </p:spPr>
        <p:txBody>
          <a:bodyPr rtlCol="0" anchor="ctr"/>
          <a:lstStyle/>
          <a:p>
            <a:pPr algn="ctr"/>
            <a:endParaRPr lang="en-US"/>
          </a:p>
        </p:txBody>
      </p:sp>
      <p:sp>
        <p:nvSpPr>
          <p:cNvPr id="1095" name="Oval 1094">
            <a:extLst>
              <a:ext uri="{FF2B5EF4-FFF2-40B4-BE49-F238E27FC236}">
                <a16:creationId xmlns:a16="http://schemas.microsoft.com/office/drawing/2014/main" id="{7CEB7873-2AF3-4825-8B43-BB2BC4A4EDEB}"/>
              </a:ext>
            </a:extLst>
          </p:cNvPr>
          <p:cNvSpPr>
            <a:spLocks noChangeAspect="1"/>
          </p:cNvSpPr>
          <p:nvPr/>
        </p:nvSpPr>
        <p:spPr>
          <a:xfrm>
            <a:off x="7662799" y="4548419"/>
            <a:ext cx="161925" cy="164592"/>
          </a:xfrm>
          <a:prstGeom prst="ellipse">
            <a:avLst/>
          </a:prstGeom>
          <a:ln w="28575">
            <a:solidFill>
              <a:srgbClr val="FF0000"/>
            </a:solidFill>
          </a:ln>
        </p:spPr>
        <p:txBody>
          <a:bodyPr rtlCol="0" anchor="ctr"/>
          <a:lstStyle/>
          <a:p>
            <a:pPr algn="ctr"/>
            <a:endParaRPr lang="en-US"/>
          </a:p>
        </p:txBody>
      </p:sp>
      <p:sp>
        <p:nvSpPr>
          <p:cNvPr id="1096" name="Oval 1095">
            <a:extLst>
              <a:ext uri="{FF2B5EF4-FFF2-40B4-BE49-F238E27FC236}">
                <a16:creationId xmlns:a16="http://schemas.microsoft.com/office/drawing/2014/main" id="{A0864C9D-5BA4-45FB-A211-EA58D8F15C8B}"/>
              </a:ext>
            </a:extLst>
          </p:cNvPr>
          <p:cNvSpPr>
            <a:spLocks noChangeAspect="1"/>
          </p:cNvSpPr>
          <p:nvPr/>
        </p:nvSpPr>
        <p:spPr>
          <a:xfrm>
            <a:off x="7907147" y="4548419"/>
            <a:ext cx="161925" cy="164592"/>
          </a:xfrm>
          <a:prstGeom prst="ellipse">
            <a:avLst/>
          </a:prstGeom>
          <a:ln w="28575">
            <a:solidFill>
              <a:srgbClr val="FF0000"/>
            </a:solidFill>
          </a:ln>
        </p:spPr>
        <p:txBody>
          <a:bodyPr rtlCol="0" anchor="ctr"/>
          <a:lstStyle/>
          <a:p>
            <a:pPr algn="ctr"/>
            <a:endParaRPr lang="en-US"/>
          </a:p>
        </p:txBody>
      </p:sp>
      <p:sp>
        <p:nvSpPr>
          <p:cNvPr id="1097" name="Oval 1096">
            <a:extLst>
              <a:ext uri="{FF2B5EF4-FFF2-40B4-BE49-F238E27FC236}">
                <a16:creationId xmlns:a16="http://schemas.microsoft.com/office/drawing/2014/main" id="{F80D7EF2-0841-4E41-9EB8-53DE8F6983C1}"/>
              </a:ext>
            </a:extLst>
          </p:cNvPr>
          <p:cNvSpPr>
            <a:spLocks noChangeAspect="1"/>
          </p:cNvSpPr>
          <p:nvPr/>
        </p:nvSpPr>
        <p:spPr>
          <a:xfrm>
            <a:off x="8151495" y="4548419"/>
            <a:ext cx="161925" cy="164592"/>
          </a:xfrm>
          <a:prstGeom prst="ellipse">
            <a:avLst/>
          </a:prstGeom>
          <a:ln w="28575">
            <a:solidFill>
              <a:srgbClr val="FF0000"/>
            </a:solidFill>
          </a:ln>
        </p:spPr>
        <p:txBody>
          <a:bodyPr rtlCol="0" anchor="ctr"/>
          <a:lstStyle/>
          <a:p>
            <a:pPr algn="ctr"/>
            <a:endParaRPr lang="en-US"/>
          </a:p>
        </p:txBody>
      </p:sp>
      <p:sp>
        <p:nvSpPr>
          <p:cNvPr id="1098" name="Oval 1097">
            <a:extLst>
              <a:ext uri="{FF2B5EF4-FFF2-40B4-BE49-F238E27FC236}">
                <a16:creationId xmlns:a16="http://schemas.microsoft.com/office/drawing/2014/main" id="{CE184541-A79C-48D0-8479-43F15631E995}"/>
              </a:ext>
            </a:extLst>
          </p:cNvPr>
          <p:cNvSpPr>
            <a:spLocks noChangeAspect="1"/>
          </p:cNvSpPr>
          <p:nvPr/>
        </p:nvSpPr>
        <p:spPr>
          <a:xfrm>
            <a:off x="6685407" y="4548419"/>
            <a:ext cx="161925" cy="164592"/>
          </a:xfrm>
          <a:prstGeom prst="ellipse">
            <a:avLst/>
          </a:prstGeom>
          <a:ln w="28575">
            <a:solidFill>
              <a:srgbClr val="FF0000"/>
            </a:solidFill>
          </a:ln>
        </p:spPr>
        <p:txBody>
          <a:bodyPr rtlCol="0" anchor="ctr"/>
          <a:lstStyle/>
          <a:p>
            <a:pPr algn="ctr"/>
            <a:endParaRPr lang="en-US"/>
          </a:p>
        </p:txBody>
      </p:sp>
      <p:sp>
        <p:nvSpPr>
          <p:cNvPr id="1099" name="Oval 1098">
            <a:extLst>
              <a:ext uri="{FF2B5EF4-FFF2-40B4-BE49-F238E27FC236}">
                <a16:creationId xmlns:a16="http://schemas.microsoft.com/office/drawing/2014/main" id="{18B29663-BAD9-4BCF-8D0B-9FC835BE217B}"/>
              </a:ext>
            </a:extLst>
          </p:cNvPr>
          <p:cNvSpPr>
            <a:spLocks noChangeAspect="1"/>
          </p:cNvSpPr>
          <p:nvPr/>
        </p:nvSpPr>
        <p:spPr>
          <a:xfrm>
            <a:off x="6929755" y="4548419"/>
            <a:ext cx="161925" cy="164592"/>
          </a:xfrm>
          <a:prstGeom prst="ellipse">
            <a:avLst/>
          </a:prstGeom>
          <a:ln w="28575">
            <a:solidFill>
              <a:srgbClr val="FF0000"/>
            </a:solidFill>
          </a:ln>
        </p:spPr>
        <p:txBody>
          <a:bodyPr rtlCol="0" anchor="ctr"/>
          <a:lstStyle/>
          <a:p>
            <a:pPr algn="ctr"/>
            <a:endParaRPr lang="en-US"/>
          </a:p>
        </p:txBody>
      </p:sp>
      <p:sp>
        <p:nvSpPr>
          <p:cNvPr id="1100" name="Oval 1099">
            <a:extLst>
              <a:ext uri="{FF2B5EF4-FFF2-40B4-BE49-F238E27FC236}">
                <a16:creationId xmlns:a16="http://schemas.microsoft.com/office/drawing/2014/main" id="{DF73EF8B-C5D5-4C64-8191-0E9B52CDA99D}"/>
              </a:ext>
            </a:extLst>
          </p:cNvPr>
          <p:cNvSpPr>
            <a:spLocks noChangeAspect="1"/>
          </p:cNvSpPr>
          <p:nvPr/>
        </p:nvSpPr>
        <p:spPr>
          <a:xfrm>
            <a:off x="7174103" y="4548419"/>
            <a:ext cx="161925" cy="164592"/>
          </a:xfrm>
          <a:prstGeom prst="ellipse">
            <a:avLst/>
          </a:prstGeom>
          <a:ln w="28575">
            <a:solidFill>
              <a:srgbClr val="FF0000"/>
            </a:solidFill>
          </a:ln>
        </p:spPr>
        <p:txBody>
          <a:bodyPr rtlCol="0" anchor="ctr"/>
          <a:lstStyle/>
          <a:p>
            <a:pPr algn="ctr"/>
            <a:endParaRPr lang="en-US"/>
          </a:p>
        </p:txBody>
      </p:sp>
      <p:sp>
        <p:nvSpPr>
          <p:cNvPr id="1102" name="Oval 1101">
            <a:extLst>
              <a:ext uri="{FF2B5EF4-FFF2-40B4-BE49-F238E27FC236}">
                <a16:creationId xmlns:a16="http://schemas.microsoft.com/office/drawing/2014/main" id="{0E35D715-0954-4731-97C9-F7BED2A17237}"/>
              </a:ext>
            </a:extLst>
          </p:cNvPr>
          <p:cNvSpPr>
            <a:spLocks noChangeAspect="1"/>
          </p:cNvSpPr>
          <p:nvPr/>
        </p:nvSpPr>
        <p:spPr>
          <a:xfrm>
            <a:off x="1554099" y="4791085"/>
            <a:ext cx="161925" cy="164592"/>
          </a:xfrm>
          <a:prstGeom prst="ellipse">
            <a:avLst/>
          </a:prstGeom>
          <a:ln w="28575">
            <a:solidFill>
              <a:srgbClr val="FF0000"/>
            </a:solidFill>
          </a:ln>
        </p:spPr>
        <p:txBody>
          <a:bodyPr rtlCol="0" anchor="ctr"/>
          <a:lstStyle/>
          <a:p>
            <a:pPr algn="ctr"/>
            <a:endParaRPr lang="en-US"/>
          </a:p>
        </p:txBody>
      </p:sp>
      <p:sp>
        <p:nvSpPr>
          <p:cNvPr id="1104" name="Oval 1103">
            <a:extLst>
              <a:ext uri="{FF2B5EF4-FFF2-40B4-BE49-F238E27FC236}">
                <a16:creationId xmlns:a16="http://schemas.microsoft.com/office/drawing/2014/main" id="{CDA623E5-FE18-4261-9006-7CAB587CBBFE}"/>
              </a:ext>
            </a:extLst>
          </p:cNvPr>
          <p:cNvSpPr>
            <a:spLocks noChangeAspect="1"/>
          </p:cNvSpPr>
          <p:nvPr/>
        </p:nvSpPr>
        <p:spPr>
          <a:xfrm>
            <a:off x="2042795" y="4791085"/>
            <a:ext cx="161925" cy="164592"/>
          </a:xfrm>
          <a:prstGeom prst="ellipse">
            <a:avLst/>
          </a:prstGeom>
          <a:ln w="28575">
            <a:solidFill>
              <a:srgbClr val="FF0000"/>
            </a:solidFill>
          </a:ln>
        </p:spPr>
        <p:txBody>
          <a:bodyPr rtlCol="0" anchor="ctr"/>
          <a:lstStyle/>
          <a:p>
            <a:pPr algn="ctr"/>
            <a:endParaRPr lang="en-US"/>
          </a:p>
        </p:txBody>
      </p:sp>
      <p:sp>
        <p:nvSpPr>
          <p:cNvPr id="1106" name="Oval 1105">
            <a:extLst>
              <a:ext uri="{FF2B5EF4-FFF2-40B4-BE49-F238E27FC236}">
                <a16:creationId xmlns:a16="http://schemas.microsoft.com/office/drawing/2014/main" id="{F6768B13-916D-4C71-A6A4-BA8602DD0D63}"/>
              </a:ext>
            </a:extLst>
          </p:cNvPr>
          <p:cNvSpPr>
            <a:spLocks noChangeAspect="1"/>
          </p:cNvSpPr>
          <p:nvPr/>
        </p:nvSpPr>
        <p:spPr>
          <a:xfrm>
            <a:off x="2531491" y="4791085"/>
            <a:ext cx="161925" cy="164592"/>
          </a:xfrm>
          <a:prstGeom prst="ellipse">
            <a:avLst/>
          </a:prstGeom>
          <a:ln w="28575">
            <a:solidFill>
              <a:srgbClr val="FF0000"/>
            </a:solidFill>
          </a:ln>
        </p:spPr>
        <p:txBody>
          <a:bodyPr rtlCol="0" anchor="ctr"/>
          <a:lstStyle/>
          <a:p>
            <a:pPr algn="ctr"/>
            <a:endParaRPr lang="en-US"/>
          </a:p>
        </p:txBody>
      </p:sp>
      <p:sp>
        <p:nvSpPr>
          <p:cNvPr id="1107" name="Oval 1106">
            <a:extLst>
              <a:ext uri="{FF2B5EF4-FFF2-40B4-BE49-F238E27FC236}">
                <a16:creationId xmlns:a16="http://schemas.microsoft.com/office/drawing/2014/main" id="{74C1F6F2-E57B-4F91-BA08-2ACB04A779FD}"/>
              </a:ext>
            </a:extLst>
          </p:cNvPr>
          <p:cNvSpPr>
            <a:spLocks noChangeAspect="1"/>
          </p:cNvSpPr>
          <p:nvPr/>
        </p:nvSpPr>
        <p:spPr>
          <a:xfrm>
            <a:off x="821055" y="4791085"/>
            <a:ext cx="161925" cy="164592"/>
          </a:xfrm>
          <a:prstGeom prst="ellipse">
            <a:avLst/>
          </a:prstGeom>
          <a:ln w="28575">
            <a:solidFill>
              <a:srgbClr val="FF0000"/>
            </a:solidFill>
          </a:ln>
        </p:spPr>
        <p:txBody>
          <a:bodyPr rtlCol="0" anchor="ctr"/>
          <a:lstStyle/>
          <a:p>
            <a:pPr algn="ctr"/>
            <a:endParaRPr lang="en-US"/>
          </a:p>
        </p:txBody>
      </p:sp>
      <p:sp>
        <p:nvSpPr>
          <p:cNvPr id="1108" name="Oval 1107">
            <a:extLst>
              <a:ext uri="{FF2B5EF4-FFF2-40B4-BE49-F238E27FC236}">
                <a16:creationId xmlns:a16="http://schemas.microsoft.com/office/drawing/2014/main" id="{AFC7EF1C-BD46-4E94-A131-9BDD961D7E5F}"/>
              </a:ext>
            </a:extLst>
          </p:cNvPr>
          <p:cNvSpPr>
            <a:spLocks noChangeAspect="1"/>
          </p:cNvSpPr>
          <p:nvPr/>
        </p:nvSpPr>
        <p:spPr>
          <a:xfrm>
            <a:off x="1065403" y="4791085"/>
            <a:ext cx="161925" cy="164592"/>
          </a:xfrm>
          <a:prstGeom prst="ellipse">
            <a:avLst/>
          </a:prstGeom>
          <a:ln w="28575">
            <a:solidFill>
              <a:srgbClr val="FF0000"/>
            </a:solidFill>
          </a:ln>
        </p:spPr>
        <p:txBody>
          <a:bodyPr rtlCol="0" anchor="ctr"/>
          <a:lstStyle/>
          <a:p>
            <a:pPr algn="ctr"/>
            <a:endParaRPr lang="en-US"/>
          </a:p>
        </p:txBody>
      </p:sp>
      <p:sp>
        <p:nvSpPr>
          <p:cNvPr id="1109" name="Oval 1108">
            <a:extLst>
              <a:ext uri="{FF2B5EF4-FFF2-40B4-BE49-F238E27FC236}">
                <a16:creationId xmlns:a16="http://schemas.microsoft.com/office/drawing/2014/main" id="{3996BF3D-09A4-49C0-8184-1874AAF64B50}"/>
              </a:ext>
            </a:extLst>
          </p:cNvPr>
          <p:cNvSpPr>
            <a:spLocks noChangeAspect="1"/>
          </p:cNvSpPr>
          <p:nvPr/>
        </p:nvSpPr>
        <p:spPr>
          <a:xfrm>
            <a:off x="1309751" y="4791085"/>
            <a:ext cx="161925" cy="164592"/>
          </a:xfrm>
          <a:prstGeom prst="ellipse">
            <a:avLst/>
          </a:prstGeom>
          <a:ln w="28575">
            <a:solidFill>
              <a:srgbClr val="FF0000"/>
            </a:solidFill>
          </a:ln>
        </p:spPr>
        <p:txBody>
          <a:bodyPr rtlCol="0" anchor="ctr"/>
          <a:lstStyle/>
          <a:p>
            <a:pPr algn="ctr"/>
            <a:endParaRPr lang="en-US"/>
          </a:p>
        </p:txBody>
      </p:sp>
      <p:sp>
        <p:nvSpPr>
          <p:cNvPr id="1110" name="Oval 1109">
            <a:extLst>
              <a:ext uri="{FF2B5EF4-FFF2-40B4-BE49-F238E27FC236}">
                <a16:creationId xmlns:a16="http://schemas.microsoft.com/office/drawing/2014/main" id="{A493C8FA-EE62-4A1B-84A6-C630C5ECEFA5}"/>
              </a:ext>
            </a:extLst>
          </p:cNvPr>
          <p:cNvSpPr>
            <a:spLocks noChangeAspect="1"/>
          </p:cNvSpPr>
          <p:nvPr/>
        </p:nvSpPr>
        <p:spPr>
          <a:xfrm>
            <a:off x="3508883" y="4791085"/>
            <a:ext cx="161925" cy="164592"/>
          </a:xfrm>
          <a:prstGeom prst="ellipse">
            <a:avLst/>
          </a:prstGeom>
          <a:ln w="28575">
            <a:solidFill>
              <a:srgbClr val="FF0000"/>
            </a:solidFill>
          </a:ln>
        </p:spPr>
        <p:txBody>
          <a:bodyPr rtlCol="0" anchor="ctr"/>
          <a:lstStyle/>
          <a:p>
            <a:pPr algn="ctr"/>
            <a:endParaRPr lang="en-US"/>
          </a:p>
        </p:txBody>
      </p:sp>
      <p:sp>
        <p:nvSpPr>
          <p:cNvPr id="1111" name="Oval 1110">
            <a:extLst>
              <a:ext uri="{FF2B5EF4-FFF2-40B4-BE49-F238E27FC236}">
                <a16:creationId xmlns:a16="http://schemas.microsoft.com/office/drawing/2014/main" id="{6406E39D-EDD6-4910-9384-632F9643F80A}"/>
              </a:ext>
            </a:extLst>
          </p:cNvPr>
          <p:cNvSpPr>
            <a:spLocks noChangeAspect="1"/>
          </p:cNvSpPr>
          <p:nvPr/>
        </p:nvSpPr>
        <p:spPr>
          <a:xfrm>
            <a:off x="3753231" y="4791085"/>
            <a:ext cx="161925" cy="164592"/>
          </a:xfrm>
          <a:prstGeom prst="ellipse">
            <a:avLst/>
          </a:prstGeom>
          <a:ln w="28575">
            <a:solidFill>
              <a:srgbClr val="FF0000"/>
            </a:solidFill>
          </a:ln>
        </p:spPr>
        <p:txBody>
          <a:bodyPr rtlCol="0" anchor="ctr"/>
          <a:lstStyle/>
          <a:p>
            <a:pPr algn="ctr"/>
            <a:endParaRPr lang="en-US"/>
          </a:p>
        </p:txBody>
      </p:sp>
      <p:sp>
        <p:nvSpPr>
          <p:cNvPr id="1112" name="Oval 1111">
            <a:extLst>
              <a:ext uri="{FF2B5EF4-FFF2-40B4-BE49-F238E27FC236}">
                <a16:creationId xmlns:a16="http://schemas.microsoft.com/office/drawing/2014/main" id="{9F86DBE3-9957-4D95-96FA-2EBB63C089F6}"/>
              </a:ext>
            </a:extLst>
          </p:cNvPr>
          <p:cNvSpPr>
            <a:spLocks noChangeAspect="1"/>
          </p:cNvSpPr>
          <p:nvPr/>
        </p:nvSpPr>
        <p:spPr>
          <a:xfrm>
            <a:off x="3997579" y="4791085"/>
            <a:ext cx="161925" cy="164592"/>
          </a:xfrm>
          <a:prstGeom prst="ellipse">
            <a:avLst/>
          </a:prstGeom>
          <a:ln w="28575">
            <a:solidFill>
              <a:srgbClr val="FF0000"/>
            </a:solidFill>
          </a:ln>
        </p:spPr>
        <p:txBody>
          <a:bodyPr rtlCol="0" anchor="ctr"/>
          <a:lstStyle/>
          <a:p>
            <a:pPr algn="ctr"/>
            <a:endParaRPr lang="en-US"/>
          </a:p>
        </p:txBody>
      </p:sp>
      <p:sp>
        <p:nvSpPr>
          <p:cNvPr id="1115" name="Oval 1114">
            <a:extLst>
              <a:ext uri="{FF2B5EF4-FFF2-40B4-BE49-F238E27FC236}">
                <a16:creationId xmlns:a16="http://schemas.microsoft.com/office/drawing/2014/main" id="{7EF12E74-9249-4A2D-832B-3C3457CCDC6A}"/>
              </a:ext>
            </a:extLst>
          </p:cNvPr>
          <p:cNvSpPr>
            <a:spLocks noChangeAspect="1"/>
          </p:cNvSpPr>
          <p:nvPr/>
        </p:nvSpPr>
        <p:spPr>
          <a:xfrm>
            <a:off x="2775839" y="4791085"/>
            <a:ext cx="161925" cy="164592"/>
          </a:xfrm>
          <a:prstGeom prst="ellipse">
            <a:avLst/>
          </a:prstGeom>
          <a:ln w="28575">
            <a:solidFill>
              <a:srgbClr val="FF0000"/>
            </a:solidFill>
          </a:ln>
        </p:spPr>
        <p:txBody>
          <a:bodyPr rtlCol="0" anchor="ctr"/>
          <a:lstStyle/>
          <a:p>
            <a:pPr algn="ctr"/>
            <a:endParaRPr lang="en-US"/>
          </a:p>
        </p:txBody>
      </p:sp>
      <p:sp>
        <p:nvSpPr>
          <p:cNvPr id="1116" name="Oval 1115">
            <a:extLst>
              <a:ext uri="{FF2B5EF4-FFF2-40B4-BE49-F238E27FC236}">
                <a16:creationId xmlns:a16="http://schemas.microsoft.com/office/drawing/2014/main" id="{AE4C515D-D509-4B4D-8AB5-DD1E77C90462}"/>
              </a:ext>
            </a:extLst>
          </p:cNvPr>
          <p:cNvSpPr>
            <a:spLocks noChangeAspect="1"/>
          </p:cNvSpPr>
          <p:nvPr/>
        </p:nvSpPr>
        <p:spPr>
          <a:xfrm>
            <a:off x="3020187" y="4791085"/>
            <a:ext cx="161925" cy="164592"/>
          </a:xfrm>
          <a:prstGeom prst="ellipse">
            <a:avLst/>
          </a:prstGeom>
          <a:ln w="28575">
            <a:solidFill>
              <a:srgbClr val="FF0000"/>
            </a:solidFill>
          </a:ln>
        </p:spPr>
        <p:txBody>
          <a:bodyPr rtlCol="0" anchor="ctr"/>
          <a:lstStyle/>
          <a:p>
            <a:pPr algn="ctr"/>
            <a:endParaRPr lang="en-US"/>
          </a:p>
        </p:txBody>
      </p:sp>
      <p:sp>
        <p:nvSpPr>
          <p:cNvPr id="1117" name="Oval 1116">
            <a:extLst>
              <a:ext uri="{FF2B5EF4-FFF2-40B4-BE49-F238E27FC236}">
                <a16:creationId xmlns:a16="http://schemas.microsoft.com/office/drawing/2014/main" id="{E3708994-C032-45BF-A064-6F22AC531B46}"/>
              </a:ext>
            </a:extLst>
          </p:cNvPr>
          <p:cNvSpPr>
            <a:spLocks noChangeAspect="1"/>
          </p:cNvSpPr>
          <p:nvPr/>
        </p:nvSpPr>
        <p:spPr>
          <a:xfrm>
            <a:off x="3264535" y="4791085"/>
            <a:ext cx="161925" cy="164592"/>
          </a:xfrm>
          <a:prstGeom prst="ellipse">
            <a:avLst/>
          </a:prstGeom>
          <a:ln w="28575">
            <a:solidFill>
              <a:srgbClr val="FF0000"/>
            </a:solidFill>
          </a:ln>
        </p:spPr>
        <p:txBody>
          <a:bodyPr rtlCol="0" anchor="ctr"/>
          <a:lstStyle/>
          <a:p>
            <a:pPr algn="ctr"/>
            <a:endParaRPr lang="en-US"/>
          </a:p>
        </p:txBody>
      </p:sp>
      <p:sp>
        <p:nvSpPr>
          <p:cNvPr id="1118" name="Oval 1117">
            <a:extLst>
              <a:ext uri="{FF2B5EF4-FFF2-40B4-BE49-F238E27FC236}">
                <a16:creationId xmlns:a16="http://schemas.microsoft.com/office/drawing/2014/main" id="{A8169B53-B1D1-4D01-98C4-01F2021679CD}"/>
              </a:ext>
            </a:extLst>
          </p:cNvPr>
          <p:cNvSpPr>
            <a:spLocks noChangeAspect="1"/>
          </p:cNvSpPr>
          <p:nvPr/>
        </p:nvSpPr>
        <p:spPr>
          <a:xfrm>
            <a:off x="5463667" y="4791085"/>
            <a:ext cx="161925" cy="164592"/>
          </a:xfrm>
          <a:prstGeom prst="ellipse">
            <a:avLst/>
          </a:prstGeom>
          <a:ln w="28575">
            <a:solidFill>
              <a:srgbClr val="FF0000"/>
            </a:solidFill>
          </a:ln>
        </p:spPr>
        <p:txBody>
          <a:bodyPr rtlCol="0" anchor="ctr"/>
          <a:lstStyle/>
          <a:p>
            <a:pPr algn="ctr"/>
            <a:endParaRPr lang="en-US"/>
          </a:p>
        </p:txBody>
      </p:sp>
      <p:sp>
        <p:nvSpPr>
          <p:cNvPr id="1119" name="Oval 1118">
            <a:extLst>
              <a:ext uri="{FF2B5EF4-FFF2-40B4-BE49-F238E27FC236}">
                <a16:creationId xmlns:a16="http://schemas.microsoft.com/office/drawing/2014/main" id="{224E486A-9ACD-4E6D-8EC9-A3CE2CACF5AE}"/>
              </a:ext>
            </a:extLst>
          </p:cNvPr>
          <p:cNvSpPr>
            <a:spLocks noChangeAspect="1"/>
          </p:cNvSpPr>
          <p:nvPr/>
        </p:nvSpPr>
        <p:spPr>
          <a:xfrm>
            <a:off x="5708015" y="4791085"/>
            <a:ext cx="161925" cy="164592"/>
          </a:xfrm>
          <a:prstGeom prst="ellipse">
            <a:avLst/>
          </a:prstGeom>
          <a:ln w="28575">
            <a:solidFill>
              <a:srgbClr val="FF0000"/>
            </a:solidFill>
          </a:ln>
        </p:spPr>
        <p:txBody>
          <a:bodyPr rtlCol="0" anchor="ctr"/>
          <a:lstStyle/>
          <a:p>
            <a:pPr algn="ctr"/>
            <a:endParaRPr lang="en-US"/>
          </a:p>
        </p:txBody>
      </p:sp>
      <p:sp>
        <p:nvSpPr>
          <p:cNvPr id="1120" name="Oval 1119">
            <a:extLst>
              <a:ext uri="{FF2B5EF4-FFF2-40B4-BE49-F238E27FC236}">
                <a16:creationId xmlns:a16="http://schemas.microsoft.com/office/drawing/2014/main" id="{DF5B64B4-5B4F-420B-8BAD-4416A21D8ED6}"/>
              </a:ext>
            </a:extLst>
          </p:cNvPr>
          <p:cNvSpPr>
            <a:spLocks noChangeAspect="1"/>
          </p:cNvSpPr>
          <p:nvPr/>
        </p:nvSpPr>
        <p:spPr>
          <a:xfrm>
            <a:off x="5952363" y="4791085"/>
            <a:ext cx="161925" cy="164592"/>
          </a:xfrm>
          <a:prstGeom prst="ellipse">
            <a:avLst/>
          </a:prstGeom>
          <a:ln w="28575">
            <a:solidFill>
              <a:srgbClr val="FF0000"/>
            </a:solidFill>
          </a:ln>
        </p:spPr>
        <p:txBody>
          <a:bodyPr rtlCol="0" anchor="ctr"/>
          <a:lstStyle/>
          <a:p>
            <a:pPr algn="ctr"/>
            <a:endParaRPr lang="en-US"/>
          </a:p>
        </p:txBody>
      </p:sp>
      <p:sp>
        <p:nvSpPr>
          <p:cNvPr id="1121" name="Oval 1120">
            <a:extLst>
              <a:ext uri="{FF2B5EF4-FFF2-40B4-BE49-F238E27FC236}">
                <a16:creationId xmlns:a16="http://schemas.microsoft.com/office/drawing/2014/main" id="{A33F66A5-848E-4B3B-9CA2-712DB93E2F51}"/>
              </a:ext>
            </a:extLst>
          </p:cNvPr>
          <p:cNvSpPr>
            <a:spLocks noChangeAspect="1"/>
          </p:cNvSpPr>
          <p:nvPr/>
        </p:nvSpPr>
        <p:spPr>
          <a:xfrm>
            <a:off x="6196711" y="4791085"/>
            <a:ext cx="161925" cy="164592"/>
          </a:xfrm>
          <a:prstGeom prst="ellipse">
            <a:avLst/>
          </a:prstGeom>
          <a:ln w="28575">
            <a:solidFill>
              <a:srgbClr val="FF0000"/>
            </a:solidFill>
          </a:ln>
        </p:spPr>
        <p:txBody>
          <a:bodyPr rtlCol="0" anchor="ctr"/>
          <a:lstStyle/>
          <a:p>
            <a:pPr algn="ctr"/>
            <a:endParaRPr lang="en-US"/>
          </a:p>
        </p:txBody>
      </p:sp>
      <p:sp>
        <p:nvSpPr>
          <p:cNvPr id="1122" name="Oval 1121">
            <a:extLst>
              <a:ext uri="{FF2B5EF4-FFF2-40B4-BE49-F238E27FC236}">
                <a16:creationId xmlns:a16="http://schemas.microsoft.com/office/drawing/2014/main" id="{596E9791-2BB7-4291-A419-21231BCFA728}"/>
              </a:ext>
            </a:extLst>
          </p:cNvPr>
          <p:cNvSpPr>
            <a:spLocks noChangeAspect="1"/>
          </p:cNvSpPr>
          <p:nvPr/>
        </p:nvSpPr>
        <p:spPr>
          <a:xfrm>
            <a:off x="6441059" y="4791085"/>
            <a:ext cx="161925" cy="164592"/>
          </a:xfrm>
          <a:prstGeom prst="ellipse">
            <a:avLst/>
          </a:prstGeom>
          <a:ln w="28575">
            <a:solidFill>
              <a:srgbClr val="FF0000"/>
            </a:solidFill>
          </a:ln>
        </p:spPr>
        <p:txBody>
          <a:bodyPr rtlCol="0" anchor="ctr"/>
          <a:lstStyle/>
          <a:p>
            <a:pPr algn="ctr"/>
            <a:endParaRPr lang="en-US"/>
          </a:p>
        </p:txBody>
      </p:sp>
      <p:sp>
        <p:nvSpPr>
          <p:cNvPr id="1124" name="Oval 1123">
            <a:extLst>
              <a:ext uri="{FF2B5EF4-FFF2-40B4-BE49-F238E27FC236}">
                <a16:creationId xmlns:a16="http://schemas.microsoft.com/office/drawing/2014/main" id="{06F7BDDD-FCA0-4281-B34A-5F4899226156}"/>
              </a:ext>
            </a:extLst>
          </p:cNvPr>
          <p:cNvSpPr>
            <a:spLocks noChangeAspect="1"/>
          </p:cNvSpPr>
          <p:nvPr/>
        </p:nvSpPr>
        <p:spPr>
          <a:xfrm>
            <a:off x="4974971" y="4791085"/>
            <a:ext cx="161925" cy="164592"/>
          </a:xfrm>
          <a:prstGeom prst="ellipse">
            <a:avLst/>
          </a:prstGeom>
          <a:ln w="28575">
            <a:solidFill>
              <a:srgbClr val="FF0000"/>
            </a:solidFill>
          </a:ln>
        </p:spPr>
        <p:txBody>
          <a:bodyPr rtlCol="0" anchor="ctr"/>
          <a:lstStyle/>
          <a:p>
            <a:pPr algn="ctr"/>
            <a:endParaRPr lang="en-US"/>
          </a:p>
        </p:txBody>
      </p:sp>
      <p:sp>
        <p:nvSpPr>
          <p:cNvPr id="1125" name="Oval 1124">
            <a:extLst>
              <a:ext uri="{FF2B5EF4-FFF2-40B4-BE49-F238E27FC236}">
                <a16:creationId xmlns:a16="http://schemas.microsoft.com/office/drawing/2014/main" id="{DAE1EB26-4FEE-4632-8CB9-F63BA7307D32}"/>
              </a:ext>
            </a:extLst>
          </p:cNvPr>
          <p:cNvSpPr>
            <a:spLocks noChangeAspect="1"/>
          </p:cNvSpPr>
          <p:nvPr/>
        </p:nvSpPr>
        <p:spPr>
          <a:xfrm>
            <a:off x="5219319" y="4791085"/>
            <a:ext cx="161925" cy="164592"/>
          </a:xfrm>
          <a:prstGeom prst="ellipse">
            <a:avLst/>
          </a:prstGeom>
          <a:ln w="28575">
            <a:solidFill>
              <a:srgbClr val="FF0000"/>
            </a:solidFill>
          </a:ln>
        </p:spPr>
        <p:txBody>
          <a:bodyPr rtlCol="0" anchor="ctr"/>
          <a:lstStyle/>
          <a:p>
            <a:pPr algn="ctr"/>
            <a:endParaRPr lang="en-US"/>
          </a:p>
        </p:txBody>
      </p:sp>
      <p:sp>
        <p:nvSpPr>
          <p:cNvPr id="1126" name="Oval 1125">
            <a:extLst>
              <a:ext uri="{FF2B5EF4-FFF2-40B4-BE49-F238E27FC236}">
                <a16:creationId xmlns:a16="http://schemas.microsoft.com/office/drawing/2014/main" id="{DD16475D-304B-4CC3-90EB-245D1DEDB81A}"/>
              </a:ext>
            </a:extLst>
          </p:cNvPr>
          <p:cNvSpPr>
            <a:spLocks noChangeAspect="1"/>
          </p:cNvSpPr>
          <p:nvPr/>
        </p:nvSpPr>
        <p:spPr>
          <a:xfrm>
            <a:off x="7418451" y="4791085"/>
            <a:ext cx="161925" cy="164592"/>
          </a:xfrm>
          <a:prstGeom prst="ellipse">
            <a:avLst/>
          </a:prstGeom>
          <a:ln w="28575">
            <a:solidFill>
              <a:srgbClr val="FF0000"/>
            </a:solidFill>
          </a:ln>
        </p:spPr>
        <p:txBody>
          <a:bodyPr rtlCol="0" anchor="ctr"/>
          <a:lstStyle/>
          <a:p>
            <a:pPr algn="ctr"/>
            <a:endParaRPr lang="en-US"/>
          </a:p>
        </p:txBody>
      </p:sp>
      <p:sp>
        <p:nvSpPr>
          <p:cNvPr id="1127" name="Oval 1126">
            <a:extLst>
              <a:ext uri="{FF2B5EF4-FFF2-40B4-BE49-F238E27FC236}">
                <a16:creationId xmlns:a16="http://schemas.microsoft.com/office/drawing/2014/main" id="{5C14E55D-C03E-4E5E-9C02-AAB5ECF9B029}"/>
              </a:ext>
            </a:extLst>
          </p:cNvPr>
          <p:cNvSpPr>
            <a:spLocks noChangeAspect="1"/>
          </p:cNvSpPr>
          <p:nvPr/>
        </p:nvSpPr>
        <p:spPr>
          <a:xfrm>
            <a:off x="7662799" y="4791085"/>
            <a:ext cx="161925" cy="164592"/>
          </a:xfrm>
          <a:prstGeom prst="ellipse">
            <a:avLst/>
          </a:prstGeom>
          <a:ln w="28575">
            <a:solidFill>
              <a:srgbClr val="FF0000"/>
            </a:solidFill>
          </a:ln>
        </p:spPr>
        <p:txBody>
          <a:bodyPr rtlCol="0" anchor="ctr"/>
          <a:lstStyle/>
          <a:p>
            <a:pPr algn="ctr"/>
            <a:endParaRPr lang="en-US"/>
          </a:p>
        </p:txBody>
      </p:sp>
      <p:sp>
        <p:nvSpPr>
          <p:cNvPr id="1128" name="Oval 1127">
            <a:extLst>
              <a:ext uri="{FF2B5EF4-FFF2-40B4-BE49-F238E27FC236}">
                <a16:creationId xmlns:a16="http://schemas.microsoft.com/office/drawing/2014/main" id="{37DD263C-18FE-491E-84E5-752D6A30D927}"/>
              </a:ext>
            </a:extLst>
          </p:cNvPr>
          <p:cNvSpPr>
            <a:spLocks noChangeAspect="1"/>
          </p:cNvSpPr>
          <p:nvPr/>
        </p:nvSpPr>
        <p:spPr>
          <a:xfrm>
            <a:off x="7907147" y="4791085"/>
            <a:ext cx="161925" cy="164592"/>
          </a:xfrm>
          <a:prstGeom prst="ellipse">
            <a:avLst/>
          </a:prstGeom>
          <a:ln w="28575">
            <a:solidFill>
              <a:srgbClr val="FF0000"/>
            </a:solidFill>
          </a:ln>
        </p:spPr>
        <p:txBody>
          <a:bodyPr rtlCol="0" anchor="ctr"/>
          <a:lstStyle/>
          <a:p>
            <a:pPr algn="ctr"/>
            <a:endParaRPr lang="en-US"/>
          </a:p>
        </p:txBody>
      </p:sp>
      <p:sp>
        <p:nvSpPr>
          <p:cNvPr id="1129" name="Oval 1128">
            <a:extLst>
              <a:ext uri="{FF2B5EF4-FFF2-40B4-BE49-F238E27FC236}">
                <a16:creationId xmlns:a16="http://schemas.microsoft.com/office/drawing/2014/main" id="{FA392DB2-E488-45C7-A704-50D339F4C756}"/>
              </a:ext>
            </a:extLst>
          </p:cNvPr>
          <p:cNvSpPr>
            <a:spLocks noChangeAspect="1"/>
          </p:cNvSpPr>
          <p:nvPr/>
        </p:nvSpPr>
        <p:spPr>
          <a:xfrm>
            <a:off x="8151495" y="4791085"/>
            <a:ext cx="161925" cy="164592"/>
          </a:xfrm>
          <a:prstGeom prst="ellipse">
            <a:avLst/>
          </a:prstGeom>
          <a:ln w="28575">
            <a:solidFill>
              <a:srgbClr val="FF0000"/>
            </a:solidFill>
          </a:ln>
        </p:spPr>
        <p:txBody>
          <a:bodyPr rtlCol="0" anchor="ctr"/>
          <a:lstStyle/>
          <a:p>
            <a:pPr algn="ctr"/>
            <a:endParaRPr lang="en-US"/>
          </a:p>
        </p:txBody>
      </p:sp>
      <p:sp>
        <p:nvSpPr>
          <p:cNvPr id="1131" name="Oval 1130">
            <a:extLst>
              <a:ext uri="{FF2B5EF4-FFF2-40B4-BE49-F238E27FC236}">
                <a16:creationId xmlns:a16="http://schemas.microsoft.com/office/drawing/2014/main" id="{5CEEB40F-D4B2-4CB8-BBDB-A35DD2D50284}"/>
              </a:ext>
            </a:extLst>
          </p:cNvPr>
          <p:cNvSpPr>
            <a:spLocks noChangeAspect="1"/>
          </p:cNvSpPr>
          <p:nvPr/>
        </p:nvSpPr>
        <p:spPr>
          <a:xfrm>
            <a:off x="6929755" y="4791085"/>
            <a:ext cx="161925" cy="164592"/>
          </a:xfrm>
          <a:prstGeom prst="ellipse">
            <a:avLst/>
          </a:prstGeom>
          <a:ln w="28575">
            <a:solidFill>
              <a:srgbClr val="FF0000"/>
            </a:solidFill>
          </a:ln>
        </p:spPr>
        <p:txBody>
          <a:bodyPr rtlCol="0" anchor="ctr"/>
          <a:lstStyle/>
          <a:p>
            <a:pPr algn="ctr"/>
            <a:endParaRPr lang="en-US"/>
          </a:p>
        </p:txBody>
      </p:sp>
      <p:sp>
        <p:nvSpPr>
          <p:cNvPr id="1134" name="Oval 1133">
            <a:extLst>
              <a:ext uri="{FF2B5EF4-FFF2-40B4-BE49-F238E27FC236}">
                <a16:creationId xmlns:a16="http://schemas.microsoft.com/office/drawing/2014/main" id="{9699932E-603C-451A-B8B8-4E123697C640}"/>
              </a:ext>
            </a:extLst>
          </p:cNvPr>
          <p:cNvSpPr>
            <a:spLocks noChangeAspect="1"/>
          </p:cNvSpPr>
          <p:nvPr/>
        </p:nvSpPr>
        <p:spPr>
          <a:xfrm>
            <a:off x="1554099" y="5033751"/>
            <a:ext cx="161925" cy="164592"/>
          </a:xfrm>
          <a:prstGeom prst="ellipse">
            <a:avLst/>
          </a:prstGeom>
          <a:ln w="28575">
            <a:solidFill>
              <a:srgbClr val="FF0000"/>
            </a:solidFill>
          </a:ln>
        </p:spPr>
        <p:txBody>
          <a:bodyPr rtlCol="0" anchor="ctr"/>
          <a:lstStyle/>
          <a:p>
            <a:pPr algn="ctr"/>
            <a:endParaRPr lang="en-US"/>
          </a:p>
        </p:txBody>
      </p:sp>
      <p:sp>
        <p:nvSpPr>
          <p:cNvPr id="1136" name="Oval 1135">
            <a:extLst>
              <a:ext uri="{FF2B5EF4-FFF2-40B4-BE49-F238E27FC236}">
                <a16:creationId xmlns:a16="http://schemas.microsoft.com/office/drawing/2014/main" id="{687F5508-F567-44FC-9A8C-BC26E654FEAF}"/>
              </a:ext>
            </a:extLst>
          </p:cNvPr>
          <p:cNvSpPr>
            <a:spLocks noChangeAspect="1"/>
          </p:cNvSpPr>
          <p:nvPr/>
        </p:nvSpPr>
        <p:spPr>
          <a:xfrm>
            <a:off x="2042795" y="5033751"/>
            <a:ext cx="161925" cy="164592"/>
          </a:xfrm>
          <a:prstGeom prst="ellipse">
            <a:avLst/>
          </a:prstGeom>
          <a:ln w="28575">
            <a:solidFill>
              <a:srgbClr val="FF0000"/>
            </a:solidFill>
          </a:ln>
        </p:spPr>
        <p:txBody>
          <a:bodyPr rtlCol="0" anchor="ctr"/>
          <a:lstStyle/>
          <a:p>
            <a:pPr algn="ctr"/>
            <a:endParaRPr lang="en-US"/>
          </a:p>
        </p:txBody>
      </p:sp>
      <p:sp>
        <p:nvSpPr>
          <p:cNvPr id="1137" name="Oval 1136">
            <a:extLst>
              <a:ext uri="{FF2B5EF4-FFF2-40B4-BE49-F238E27FC236}">
                <a16:creationId xmlns:a16="http://schemas.microsoft.com/office/drawing/2014/main" id="{86C4FB2F-AA89-4CAF-97D5-496B0CB9CE65}"/>
              </a:ext>
            </a:extLst>
          </p:cNvPr>
          <p:cNvSpPr>
            <a:spLocks noChangeAspect="1"/>
          </p:cNvSpPr>
          <p:nvPr/>
        </p:nvSpPr>
        <p:spPr>
          <a:xfrm>
            <a:off x="2287143" y="5033751"/>
            <a:ext cx="161925" cy="164592"/>
          </a:xfrm>
          <a:prstGeom prst="ellipse">
            <a:avLst/>
          </a:prstGeom>
          <a:ln w="28575">
            <a:solidFill>
              <a:srgbClr val="FF0000"/>
            </a:solidFill>
          </a:ln>
        </p:spPr>
        <p:txBody>
          <a:bodyPr rtlCol="0" anchor="ctr"/>
          <a:lstStyle/>
          <a:p>
            <a:pPr algn="ctr"/>
            <a:endParaRPr lang="en-US"/>
          </a:p>
        </p:txBody>
      </p:sp>
      <p:sp>
        <p:nvSpPr>
          <p:cNvPr id="1139" name="Oval 1138">
            <a:extLst>
              <a:ext uri="{FF2B5EF4-FFF2-40B4-BE49-F238E27FC236}">
                <a16:creationId xmlns:a16="http://schemas.microsoft.com/office/drawing/2014/main" id="{FAD948BA-8F93-4768-B3EC-2765B0758727}"/>
              </a:ext>
            </a:extLst>
          </p:cNvPr>
          <p:cNvSpPr>
            <a:spLocks noChangeAspect="1"/>
          </p:cNvSpPr>
          <p:nvPr/>
        </p:nvSpPr>
        <p:spPr>
          <a:xfrm>
            <a:off x="821055" y="5033751"/>
            <a:ext cx="161925" cy="164592"/>
          </a:xfrm>
          <a:prstGeom prst="ellipse">
            <a:avLst/>
          </a:prstGeom>
          <a:ln w="28575">
            <a:solidFill>
              <a:srgbClr val="FF0000"/>
            </a:solidFill>
          </a:ln>
        </p:spPr>
        <p:txBody>
          <a:bodyPr rtlCol="0" anchor="ctr"/>
          <a:lstStyle/>
          <a:p>
            <a:pPr algn="ctr"/>
            <a:endParaRPr lang="en-US"/>
          </a:p>
        </p:txBody>
      </p:sp>
      <p:sp>
        <p:nvSpPr>
          <p:cNvPr id="1140" name="Oval 1139">
            <a:extLst>
              <a:ext uri="{FF2B5EF4-FFF2-40B4-BE49-F238E27FC236}">
                <a16:creationId xmlns:a16="http://schemas.microsoft.com/office/drawing/2014/main" id="{784975FB-1A33-4200-AD75-A344735A5E8C}"/>
              </a:ext>
            </a:extLst>
          </p:cNvPr>
          <p:cNvSpPr>
            <a:spLocks noChangeAspect="1"/>
          </p:cNvSpPr>
          <p:nvPr/>
        </p:nvSpPr>
        <p:spPr>
          <a:xfrm>
            <a:off x="1065403" y="5033751"/>
            <a:ext cx="161925" cy="164592"/>
          </a:xfrm>
          <a:prstGeom prst="ellipse">
            <a:avLst/>
          </a:prstGeom>
          <a:ln w="28575">
            <a:solidFill>
              <a:srgbClr val="FF0000"/>
            </a:solidFill>
          </a:ln>
        </p:spPr>
        <p:txBody>
          <a:bodyPr rtlCol="0" anchor="ctr"/>
          <a:lstStyle/>
          <a:p>
            <a:pPr algn="ctr"/>
            <a:endParaRPr lang="en-US"/>
          </a:p>
        </p:txBody>
      </p:sp>
      <p:sp>
        <p:nvSpPr>
          <p:cNvPr id="1141" name="Oval 1140">
            <a:extLst>
              <a:ext uri="{FF2B5EF4-FFF2-40B4-BE49-F238E27FC236}">
                <a16:creationId xmlns:a16="http://schemas.microsoft.com/office/drawing/2014/main" id="{0FC5DE9F-3908-497D-8671-C02F11BD614D}"/>
              </a:ext>
            </a:extLst>
          </p:cNvPr>
          <p:cNvSpPr>
            <a:spLocks noChangeAspect="1"/>
          </p:cNvSpPr>
          <p:nvPr/>
        </p:nvSpPr>
        <p:spPr>
          <a:xfrm>
            <a:off x="1309751" y="5033751"/>
            <a:ext cx="161925" cy="164592"/>
          </a:xfrm>
          <a:prstGeom prst="ellipse">
            <a:avLst/>
          </a:prstGeom>
          <a:ln w="28575">
            <a:solidFill>
              <a:srgbClr val="FF0000"/>
            </a:solidFill>
          </a:ln>
        </p:spPr>
        <p:txBody>
          <a:bodyPr rtlCol="0" anchor="ctr"/>
          <a:lstStyle/>
          <a:p>
            <a:pPr algn="ctr"/>
            <a:endParaRPr lang="en-US"/>
          </a:p>
        </p:txBody>
      </p:sp>
      <p:sp>
        <p:nvSpPr>
          <p:cNvPr id="1142" name="Oval 1141">
            <a:extLst>
              <a:ext uri="{FF2B5EF4-FFF2-40B4-BE49-F238E27FC236}">
                <a16:creationId xmlns:a16="http://schemas.microsoft.com/office/drawing/2014/main" id="{23421508-A57A-4CED-AFB4-2258031C4C5A}"/>
              </a:ext>
            </a:extLst>
          </p:cNvPr>
          <p:cNvSpPr>
            <a:spLocks noChangeAspect="1"/>
          </p:cNvSpPr>
          <p:nvPr/>
        </p:nvSpPr>
        <p:spPr>
          <a:xfrm>
            <a:off x="3508883" y="5033751"/>
            <a:ext cx="161925" cy="164592"/>
          </a:xfrm>
          <a:prstGeom prst="ellipse">
            <a:avLst/>
          </a:prstGeom>
          <a:ln w="28575">
            <a:solidFill>
              <a:srgbClr val="FF0000"/>
            </a:solidFill>
          </a:ln>
        </p:spPr>
        <p:txBody>
          <a:bodyPr rtlCol="0" anchor="ctr"/>
          <a:lstStyle/>
          <a:p>
            <a:pPr algn="ctr"/>
            <a:endParaRPr lang="en-US"/>
          </a:p>
        </p:txBody>
      </p:sp>
      <p:sp>
        <p:nvSpPr>
          <p:cNvPr id="1143" name="Oval 1142">
            <a:extLst>
              <a:ext uri="{FF2B5EF4-FFF2-40B4-BE49-F238E27FC236}">
                <a16:creationId xmlns:a16="http://schemas.microsoft.com/office/drawing/2014/main" id="{16E2368A-A0AE-4B88-B88C-B68B5BFFC4F2}"/>
              </a:ext>
            </a:extLst>
          </p:cNvPr>
          <p:cNvSpPr>
            <a:spLocks noChangeAspect="1"/>
          </p:cNvSpPr>
          <p:nvPr/>
        </p:nvSpPr>
        <p:spPr>
          <a:xfrm>
            <a:off x="3753231" y="5033751"/>
            <a:ext cx="161925" cy="164592"/>
          </a:xfrm>
          <a:prstGeom prst="ellipse">
            <a:avLst/>
          </a:prstGeom>
          <a:ln w="28575">
            <a:solidFill>
              <a:srgbClr val="FF0000"/>
            </a:solidFill>
          </a:ln>
        </p:spPr>
        <p:txBody>
          <a:bodyPr rtlCol="0" anchor="ctr"/>
          <a:lstStyle/>
          <a:p>
            <a:pPr algn="ctr"/>
            <a:endParaRPr lang="en-US"/>
          </a:p>
        </p:txBody>
      </p:sp>
      <p:sp>
        <p:nvSpPr>
          <p:cNvPr id="1144" name="Oval 1143">
            <a:extLst>
              <a:ext uri="{FF2B5EF4-FFF2-40B4-BE49-F238E27FC236}">
                <a16:creationId xmlns:a16="http://schemas.microsoft.com/office/drawing/2014/main" id="{5F639EEA-B9FC-450C-9B12-F28DCDCD1689}"/>
              </a:ext>
            </a:extLst>
          </p:cNvPr>
          <p:cNvSpPr>
            <a:spLocks noChangeAspect="1"/>
          </p:cNvSpPr>
          <p:nvPr/>
        </p:nvSpPr>
        <p:spPr>
          <a:xfrm>
            <a:off x="3997579" y="5033751"/>
            <a:ext cx="161925" cy="164592"/>
          </a:xfrm>
          <a:prstGeom prst="ellipse">
            <a:avLst/>
          </a:prstGeom>
          <a:ln w="28575">
            <a:solidFill>
              <a:srgbClr val="FF0000"/>
            </a:solidFill>
          </a:ln>
        </p:spPr>
        <p:txBody>
          <a:bodyPr rtlCol="0" anchor="ctr"/>
          <a:lstStyle/>
          <a:p>
            <a:pPr algn="ctr"/>
            <a:endParaRPr lang="en-US"/>
          </a:p>
        </p:txBody>
      </p:sp>
      <p:sp>
        <p:nvSpPr>
          <p:cNvPr id="1145" name="Oval 1144">
            <a:extLst>
              <a:ext uri="{FF2B5EF4-FFF2-40B4-BE49-F238E27FC236}">
                <a16:creationId xmlns:a16="http://schemas.microsoft.com/office/drawing/2014/main" id="{F207D9BE-A823-44F5-A9CD-A24B8BCE39EF}"/>
              </a:ext>
            </a:extLst>
          </p:cNvPr>
          <p:cNvSpPr>
            <a:spLocks noChangeAspect="1"/>
          </p:cNvSpPr>
          <p:nvPr/>
        </p:nvSpPr>
        <p:spPr>
          <a:xfrm>
            <a:off x="4241927" y="5033751"/>
            <a:ext cx="161925" cy="164592"/>
          </a:xfrm>
          <a:prstGeom prst="ellipse">
            <a:avLst/>
          </a:prstGeom>
          <a:ln w="28575">
            <a:solidFill>
              <a:srgbClr val="FF0000"/>
            </a:solidFill>
          </a:ln>
        </p:spPr>
        <p:txBody>
          <a:bodyPr rtlCol="0" anchor="ctr"/>
          <a:lstStyle/>
          <a:p>
            <a:pPr algn="ctr"/>
            <a:endParaRPr lang="en-US"/>
          </a:p>
        </p:txBody>
      </p:sp>
      <p:sp>
        <p:nvSpPr>
          <p:cNvPr id="1146" name="Oval 1145">
            <a:extLst>
              <a:ext uri="{FF2B5EF4-FFF2-40B4-BE49-F238E27FC236}">
                <a16:creationId xmlns:a16="http://schemas.microsoft.com/office/drawing/2014/main" id="{AAEAFEC5-48B6-4D03-B077-876102A6B30A}"/>
              </a:ext>
            </a:extLst>
          </p:cNvPr>
          <p:cNvSpPr>
            <a:spLocks noChangeAspect="1"/>
          </p:cNvSpPr>
          <p:nvPr/>
        </p:nvSpPr>
        <p:spPr>
          <a:xfrm>
            <a:off x="4486275" y="5033751"/>
            <a:ext cx="161925" cy="164592"/>
          </a:xfrm>
          <a:prstGeom prst="ellipse">
            <a:avLst/>
          </a:prstGeom>
          <a:ln w="28575">
            <a:solidFill>
              <a:srgbClr val="FF0000"/>
            </a:solidFill>
          </a:ln>
        </p:spPr>
        <p:txBody>
          <a:bodyPr rtlCol="0" anchor="ctr"/>
          <a:lstStyle/>
          <a:p>
            <a:pPr algn="ctr"/>
            <a:endParaRPr lang="en-US"/>
          </a:p>
        </p:txBody>
      </p:sp>
      <p:sp>
        <p:nvSpPr>
          <p:cNvPr id="1150" name="Oval 1149">
            <a:extLst>
              <a:ext uri="{FF2B5EF4-FFF2-40B4-BE49-F238E27FC236}">
                <a16:creationId xmlns:a16="http://schemas.microsoft.com/office/drawing/2014/main" id="{86EA32EA-36F9-4288-8E51-43B222275DFF}"/>
              </a:ext>
            </a:extLst>
          </p:cNvPr>
          <p:cNvSpPr>
            <a:spLocks noChangeAspect="1"/>
          </p:cNvSpPr>
          <p:nvPr/>
        </p:nvSpPr>
        <p:spPr>
          <a:xfrm>
            <a:off x="5463667" y="5033751"/>
            <a:ext cx="161925" cy="164592"/>
          </a:xfrm>
          <a:prstGeom prst="ellipse">
            <a:avLst/>
          </a:prstGeom>
          <a:ln w="28575">
            <a:solidFill>
              <a:srgbClr val="FF0000"/>
            </a:solidFill>
          </a:ln>
        </p:spPr>
        <p:txBody>
          <a:bodyPr rtlCol="0" anchor="ctr"/>
          <a:lstStyle/>
          <a:p>
            <a:pPr algn="ctr"/>
            <a:endParaRPr lang="en-US"/>
          </a:p>
        </p:txBody>
      </p:sp>
      <p:sp>
        <p:nvSpPr>
          <p:cNvPr id="1155" name="Oval 1154">
            <a:extLst>
              <a:ext uri="{FF2B5EF4-FFF2-40B4-BE49-F238E27FC236}">
                <a16:creationId xmlns:a16="http://schemas.microsoft.com/office/drawing/2014/main" id="{9641BE37-3087-4DB9-8BF7-1088EA19D6F6}"/>
              </a:ext>
            </a:extLst>
          </p:cNvPr>
          <p:cNvSpPr>
            <a:spLocks noChangeAspect="1"/>
          </p:cNvSpPr>
          <p:nvPr/>
        </p:nvSpPr>
        <p:spPr>
          <a:xfrm>
            <a:off x="4730623" y="5033751"/>
            <a:ext cx="161925" cy="164592"/>
          </a:xfrm>
          <a:prstGeom prst="ellipse">
            <a:avLst/>
          </a:prstGeom>
          <a:ln w="28575">
            <a:solidFill>
              <a:srgbClr val="FF0000"/>
            </a:solidFill>
          </a:ln>
        </p:spPr>
        <p:txBody>
          <a:bodyPr rtlCol="0" anchor="ctr"/>
          <a:lstStyle/>
          <a:p>
            <a:pPr algn="ctr"/>
            <a:endParaRPr lang="en-US"/>
          </a:p>
        </p:txBody>
      </p:sp>
      <p:sp>
        <p:nvSpPr>
          <p:cNvPr id="1156" name="Oval 1155">
            <a:extLst>
              <a:ext uri="{FF2B5EF4-FFF2-40B4-BE49-F238E27FC236}">
                <a16:creationId xmlns:a16="http://schemas.microsoft.com/office/drawing/2014/main" id="{41060C7F-ED8B-41EB-91E2-5CEA5E224E12}"/>
              </a:ext>
            </a:extLst>
          </p:cNvPr>
          <p:cNvSpPr>
            <a:spLocks noChangeAspect="1"/>
          </p:cNvSpPr>
          <p:nvPr/>
        </p:nvSpPr>
        <p:spPr>
          <a:xfrm>
            <a:off x="4974971" y="5033751"/>
            <a:ext cx="161925" cy="164592"/>
          </a:xfrm>
          <a:prstGeom prst="ellipse">
            <a:avLst/>
          </a:prstGeom>
          <a:ln w="28575">
            <a:solidFill>
              <a:srgbClr val="FF0000"/>
            </a:solidFill>
          </a:ln>
        </p:spPr>
        <p:txBody>
          <a:bodyPr rtlCol="0" anchor="ctr"/>
          <a:lstStyle/>
          <a:p>
            <a:pPr algn="ctr"/>
            <a:endParaRPr lang="en-US"/>
          </a:p>
        </p:txBody>
      </p:sp>
      <p:sp>
        <p:nvSpPr>
          <p:cNvPr id="1157" name="Oval 1156">
            <a:extLst>
              <a:ext uri="{FF2B5EF4-FFF2-40B4-BE49-F238E27FC236}">
                <a16:creationId xmlns:a16="http://schemas.microsoft.com/office/drawing/2014/main" id="{56BD025E-CB47-415A-A0D0-B175EB1477E3}"/>
              </a:ext>
            </a:extLst>
          </p:cNvPr>
          <p:cNvSpPr>
            <a:spLocks noChangeAspect="1"/>
          </p:cNvSpPr>
          <p:nvPr/>
        </p:nvSpPr>
        <p:spPr>
          <a:xfrm>
            <a:off x="5219319" y="5033751"/>
            <a:ext cx="161925" cy="164592"/>
          </a:xfrm>
          <a:prstGeom prst="ellipse">
            <a:avLst/>
          </a:prstGeom>
          <a:ln w="28575">
            <a:solidFill>
              <a:srgbClr val="FF0000"/>
            </a:solidFill>
          </a:ln>
        </p:spPr>
        <p:txBody>
          <a:bodyPr rtlCol="0" anchor="ctr"/>
          <a:lstStyle/>
          <a:p>
            <a:pPr algn="ctr"/>
            <a:endParaRPr lang="en-US"/>
          </a:p>
        </p:txBody>
      </p:sp>
      <p:sp>
        <p:nvSpPr>
          <p:cNvPr id="1158" name="Oval 1157">
            <a:extLst>
              <a:ext uri="{FF2B5EF4-FFF2-40B4-BE49-F238E27FC236}">
                <a16:creationId xmlns:a16="http://schemas.microsoft.com/office/drawing/2014/main" id="{46BE146A-AF64-4F42-817A-A6B248475020}"/>
              </a:ext>
            </a:extLst>
          </p:cNvPr>
          <p:cNvSpPr>
            <a:spLocks noChangeAspect="1"/>
          </p:cNvSpPr>
          <p:nvPr/>
        </p:nvSpPr>
        <p:spPr>
          <a:xfrm>
            <a:off x="7418451" y="5033751"/>
            <a:ext cx="161925" cy="164592"/>
          </a:xfrm>
          <a:prstGeom prst="ellipse">
            <a:avLst/>
          </a:prstGeom>
          <a:ln w="28575">
            <a:solidFill>
              <a:srgbClr val="FF0000"/>
            </a:solidFill>
          </a:ln>
        </p:spPr>
        <p:txBody>
          <a:bodyPr rtlCol="0" anchor="ctr"/>
          <a:lstStyle/>
          <a:p>
            <a:pPr algn="ctr"/>
            <a:endParaRPr lang="en-US"/>
          </a:p>
        </p:txBody>
      </p:sp>
      <p:sp>
        <p:nvSpPr>
          <p:cNvPr id="1159" name="Oval 1158">
            <a:extLst>
              <a:ext uri="{FF2B5EF4-FFF2-40B4-BE49-F238E27FC236}">
                <a16:creationId xmlns:a16="http://schemas.microsoft.com/office/drawing/2014/main" id="{7D0D1C48-CA32-4598-BE84-3DC3E325F332}"/>
              </a:ext>
            </a:extLst>
          </p:cNvPr>
          <p:cNvSpPr>
            <a:spLocks noChangeAspect="1"/>
          </p:cNvSpPr>
          <p:nvPr/>
        </p:nvSpPr>
        <p:spPr>
          <a:xfrm>
            <a:off x="7662799" y="5033751"/>
            <a:ext cx="161925" cy="164592"/>
          </a:xfrm>
          <a:prstGeom prst="ellipse">
            <a:avLst/>
          </a:prstGeom>
          <a:ln w="28575">
            <a:solidFill>
              <a:srgbClr val="FF0000"/>
            </a:solidFill>
          </a:ln>
        </p:spPr>
        <p:txBody>
          <a:bodyPr rtlCol="0" anchor="ctr"/>
          <a:lstStyle/>
          <a:p>
            <a:pPr algn="ctr"/>
            <a:endParaRPr lang="en-US"/>
          </a:p>
        </p:txBody>
      </p:sp>
      <p:sp>
        <p:nvSpPr>
          <p:cNvPr id="1160" name="Oval 1159">
            <a:extLst>
              <a:ext uri="{FF2B5EF4-FFF2-40B4-BE49-F238E27FC236}">
                <a16:creationId xmlns:a16="http://schemas.microsoft.com/office/drawing/2014/main" id="{F4C8F0BF-B96E-4BCC-BDFC-0257FFB3E6E0}"/>
              </a:ext>
            </a:extLst>
          </p:cNvPr>
          <p:cNvSpPr>
            <a:spLocks noChangeAspect="1"/>
          </p:cNvSpPr>
          <p:nvPr/>
        </p:nvSpPr>
        <p:spPr>
          <a:xfrm>
            <a:off x="7907147" y="5033751"/>
            <a:ext cx="161925" cy="164592"/>
          </a:xfrm>
          <a:prstGeom prst="ellipse">
            <a:avLst/>
          </a:prstGeom>
          <a:ln w="28575">
            <a:solidFill>
              <a:srgbClr val="FF0000"/>
            </a:solidFill>
          </a:ln>
        </p:spPr>
        <p:txBody>
          <a:bodyPr rtlCol="0" anchor="ctr"/>
          <a:lstStyle/>
          <a:p>
            <a:pPr algn="ctr"/>
            <a:endParaRPr lang="en-US"/>
          </a:p>
        </p:txBody>
      </p:sp>
      <p:sp>
        <p:nvSpPr>
          <p:cNvPr id="1162" name="Oval 1161">
            <a:extLst>
              <a:ext uri="{FF2B5EF4-FFF2-40B4-BE49-F238E27FC236}">
                <a16:creationId xmlns:a16="http://schemas.microsoft.com/office/drawing/2014/main" id="{A61A9DA6-B881-40C8-9233-D8AEC9E15B0B}"/>
              </a:ext>
            </a:extLst>
          </p:cNvPr>
          <p:cNvSpPr>
            <a:spLocks noChangeAspect="1"/>
          </p:cNvSpPr>
          <p:nvPr/>
        </p:nvSpPr>
        <p:spPr>
          <a:xfrm>
            <a:off x="6685407" y="5033751"/>
            <a:ext cx="161925" cy="164592"/>
          </a:xfrm>
          <a:prstGeom prst="ellipse">
            <a:avLst/>
          </a:prstGeom>
          <a:ln w="28575">
            <a:solidFill>
              <a:srgbClr val="FF0000"/>
            </a:solidFill>
          </a:ln>
        </p:spPr>
        <p:txBody>
          <a:bodyPr rtlCol="0" anchor="ctr"/>
          <a:lstStyle/>
          <a:p>
            <a:pPr algn="ctr"/>
            <a:endParaRPr lang="en-US"/>
          </a:p>
        </p:txBody>
      </p:sp>
      <p:sp>
        <p:nvSpPr>
          <p:cNvPr id="1163" name="Oval 1162">
            <a:extLst>
              <a:ext uri="{FF2B5EF4-FFF2-40B4-BE49-F238E27FC236}">
                <a16:creationId xmlns:a16="http://schemas.microsoft.com/office/drawing/2014/main" id="{5801373B-98A2-484D-9115-98D64A8D23BF}"/>
              </a:ext>
            </a:extLst>
          </p:cNvPr>
          <p:cNvSpPr>
            <a:spLocks noChangeAspect="1"/>
          </p:cNvSpPr>
          <p:nvPr/>
        </p:nvSpPr>
        <p:spPr>
          <a:xfrm>
            <a:off x="6929755" y="5033751"/>
            <a:ext cx="161925" cy="164592"/>
          </a:xfrm>
          <a:prstGeom prst="ellipse">
            <a:avLst/>
          </a:prstGeom>
          <a:ln w="28575">
            <a:solidFill>
              <a:srgbClr val="FF0000"/>
            </a:solidFill>
          </a:ln>
        </p:spPr>
        <p:txBody>
          <a:bodyPr rtlCol="0" anchor="ctr"/>
          <a:lstStyle/>
          <a:p>
            <a:pPr algn="ctr"/>
            <a:endParaRPr lang="en-US"/>
          </a:p>
        </p:txBody>
      </p:sp>
      <p:sp>
        <p:nvSpPr>
          <p:cNvPr id="1167" name="Oval 1166">
            <a:extLst>
              <a:ext uri="{FF2B5EF4-FFF2-40B4-BE49-F238E27FC236}">
                <a16:creationId xmlns:a16="http://schemas.microsoft.com/office/drawing/2014/main" id="{3CCE3DDE-3782-4768-85EF-687044D49F96}"/>
              </a:ext>
            </a:extLst>
          </p:cNvPr>
          <p:cNvSpPr>
            <a:spLocks noChangeAspect="1"/>
          </p:cNvSpPr>
          <p:nvPr/>
        </p:nvSpPr>
        <p:spPr>
          <a:xfrm>
            <a:off x="1798447" y="5276417"/>
            <a:ext cx="161925" cy="164592"/>
          </a:xfrm>
          <a:prstGeom prst="ellipse">
            <a:avLst/>
          </a:prstGeom>
          <a:ln w="28575">
            <a:solidFill>
              <a:srgbClr val="FF0000"/>
            </a:solidFill>
          </a:ln>
        </p:spPr>
        <p:txBody>
          <a:bodyPr rtlCol="0" anchor="ctr"/>
          <a:lstStyle/>
          <a:p>
            <a:pPr algn="ctr"/>
            <a:endParaRPr lang="en-US"/>
          </a:p>
        </p:txBody>
      </p:sp>
      <p:sp>
        <p:nvSpPr>
          <p:cNvPr id="1168" name="Oval 1167">
            <a:extLst>
              <a:ext uri="{FF2B5EF4-FFF2-40B4-BE49-F238E27FC236}">
                <a16:creationId xmlns:a16="http://schemas.microsoft.com/office/drawing/2014/main" id="{563CC542-F042-4E80-8927-73ED3077E52E}"/>
              </a:ext>
            </a:extLst>
          </p:cNvPr>
          <p:cNvSpPr>
            <a:spLocks noChangeAspect="1"/>
          </p:cNvSpPr>
          <p:nvPr/>
        </p:nvSpPr>
        <p:spPr>
          <a:xfrm>
            <a:off x="2042795" y="5276417"/>
            <a:ext cx="161925" cy="164592"/>
          </a:xfrm>
          <a:prstGeom prst="ellipse">
            <a:avLst/>
          </a:prstGeom>
          <a:ln w="28575">
            <a:solidFill>
              <a:srgbClr val="FF0000"/>
            </a:solidFill>
          </a:ln>
        </p:spPr>
        <p:txBody>
          <a:bodyPr rtlCol="0" anchor="ctr"/>
          <a:lstStyle/>
          <a:p>
            <a:pPr algn="ctr"/>
            <a:endParaRPr lang="en-US"/>
          </a:p>
        </p:txBody>
      </p:sp>
      <p:sp>
        <p:nvSpPr>
          <p:cNvPr id="1170" name="Oval 1169">
            <a:extLst>
              <a:ext uri="{FF2B5EF4-FFF2-40B4-BE49-F238E27FC236}">
                <a16:creationId xmlns:a16="http://schemas.microsoft.com/office/drawing/2014/main" id="{05452DE2-8DEF-47E4-B7C5-8FFA50AFCE87}"/>
              </a:ext>
            </a:extLst>
          </p:cNvPr>
          <p:cNvSpPr>
            <a:spLocks noChangeAspect="1"/>
          </p:cNvSpPr>
          <p:nvPr/>
        </p:nvSpPr>
        <p:spPr>
          <a:xfrm>
            <a:off x="2531491" y="5276417"/>
            <a:ext cx="161925" cy="164592"/>
          </a:xfrm>
          <a:prstGeom prst="ellipse">
            <a:avLst/>
          </a:prstGeom>
          <a:ln w="28575">
            <a:solidFill>
              <a:srgbClr val="FF0000"/>
            </a:solidFill>
          </a:ln>
        </p:spPr>
        <p:txBody>
          <a:bodyPr rtlCol="0" anchor="ctr"/>
          <a:lstStyle/>
          <a:p>
            <a:pPr algn="ctr"/>
            <a:endParaRPr lang="en-US"/>
          </a:p>
        </p:txBody>
      </p:sp>
      <p:sp>
        <p:nvSpPr>
          <p:cNvPr id="1171" name="Oval 1170">
            <a:extLst>
              <a:ext uri="{FF2B5EF4-FFF2-40B4-BE49-F238E27FC236}">
                <a16:creationId xmlns:a16="http://schemas.microsoft.com/office/drawing/2014/main" id="{485DA644-0D6E-4CA8-A43D-4F48683A32B4}"/>
              </a:ext>
            </a:extLst>
          </p:cNvPr>
          <p:cNvSpPr>
            <a:spLocks noChangeAspect="1"/>
          </p:cNvSpPr>
          <p:nvPr/>
        </p:nvSpPr>
        <p:spPr>
          <a:xfrm>
            <a:off x="821055" y="5276417"/>
            <a:ext cx="161925" cy="164592"/>
          </a:xfrm>
          <a:prstGeom prst="ellipse">
            <a:avLst/>
          </a:prstGeom>
          <a:ln w="28575">
            <a:solidFill>
              <a:srgbClr val="FF0000"/>
            </a:solidFill>
          </a:ln>
        </p:spPr>
        <p:txBody>
          <a:bodyPr rtlCol="0" anchor="ctr"/>
          <a:lstStyle/>
          <a:p>
            <a:pPr algn="ctr"/>
            <a:endParaRPr lang="en-US"/>
          </a:p>
        </p:txBody>
      </p:sp>
      <p:sp>
        <p:nvSpPr>
          <p:cNvPr id="1172" name="Oval 1171">
            <a:extLst>
              <a:ext uri="{FF2B5EF4-FFF2-40B4-BE49-F238E27FC236}">
                <a16:creationId xmlns:a16="http://schemas.microsoft.com/office/drawing/2014/main" id="{EE4924B3-A7F2-4BD7-B300-D5503263D3E5}"/>
              </a:ext>
            </a:extLst>
          </p:cNvPr>
          <p:cNvSpPr>
            <a:spLocks noChangeAspect="1"/>
          </p:cNvSpPr>
          <p:nvPr/>
        </p:nvSpPr>
        <p:spPr>
          <a:xfrm>
            <a:off x="1065403" y="5276417"/>
            <a:ext cx="161925" cy="164592"/>
          </a:xfrm>
          <a:prstGeom prst="ellipse">
            <a:avLst/>
          </a:prstGeom>
          <a:ln w="28575">
            <a:solidFill>
              <a:srgbClr val="FF0000"/>
            </a:solidFill>
          </a:ln>
        </p:spPr>
        <p:txBody>
          <a:bodyPr rtlCol="0" anchor="ctr"/>
          <a:lstStyle/>
          <a:p>
            <a:pPr algn="ctr"/>
            <a:endParaRPr lang="en-US"/>
          </a:p>
        </p:txBody>
      </p:sp>
      <p:sp>
        <p:nvSpPr>
          <p:cNvPr id="1173" name="Oval 1172">
            <a:extLst>
              <a:ext uri="{FF2B5EF4-FFF2-40B4-BE49-F238E27FC236}">
                <a16:creationId xmlns:a16="http://schemas.microsoft.com/office/drawing/2014/main" id="{525903CB-CA8E-4A0D-BFFC-04BEEADA9D65}"/>
              </a:ext>
            </a:extLst>
          </p:cNvPr>
          <p:cNvSpPr>
            <a:spLocks noChangeAspect="1"/>
          </p:cNvSpPr>
          <p:nvPr/>
        </p:nvSpPr>
        <p:spPr>
          <a:xfrm>
            <a:off x="1309751" y="5276417"/>
            <a:ext cx="161925" cy="164592"/>
          </a:xfrm>
          <a:prstGeom prst="ellipse">
            <a:avLst/>
          </a:prstGeom>
          <a:ln w="28575">
            <a:solidFill>
              <a:srgbClr val="FF0000"/>
            </a:solidFill>
          </a:ln>
        </p:spPr>
        <p:txBody>
          <a:bodyPr rtlCol="0" anchor="ctr"/>
          <a:lstStyle/>
          <a:p>
            <a:pPr algn="ctr"/>
            <a:endParaRPr lang="en-US"/>
          </a:p>
        </p:txBody>
      </p:sp>
      <p:sp>
        <p:nvSpPr>
          <p:cNvPr id="1175" name="Oval 1174">
            <a:extLst>
              <a:ext uri="{FF2B5EF4-FFF2-40B4-BE49-F238E27FC236}">
                <a16:creationId xmlns:a16="http://schemas.microsoft.com/office/drawing/2014/main" id="{0FB26AA3-6F35-49CB-9E1D-381700C22C0E}"/>
              </a:ext>
            </a:extLst>
          </p:cNvPr>
          <p:cNvSpPr>
            <a:spLocks noChangeAspect="1"/>
          </p:cNvSpPr>
          <p:nvPr/>
        </p:nvSpPr>
        <p:spPr>
          <a:xfrm>
            <a:off x="3753231" y="5276417"/>
            <a:ext cx="161925" cy="164592"/>
          </a:xfrm>
          <a:prstGeom prst="ellipse">
            <a:avLst/>
          </a:prstGeom>
          <a:ln w="28575">
            <a:solidFill>
              <a:srgbClr val="FF0000"/>
            </a:solidFill>
          </a:ln>
        </p:spPr>
        <p:txBody>
          <a:bodyPr rtlCol="0" anchor="ctr"/>
          <a:lstStyle/>
          <a:p>
            <a:pPr algn="ctr"/>
            <a:endParaRPr lang="en-US"/>
          </a:p>
        </p:txBody>
      </p:sp>
      <p:sp>
        <p:nvSpPr>
          <p:cNvPr id="1176" name="Oval 1175">
            <a:extLst>
              <a:ext uri="{FF2B5EF4-FFF2-40B4-BE49-F238E27FC236}">
                <a16:creationId xmlns:a16="http://schemas.microsoft.com/office/drawing/2014/main" id="{6E28F7D6-FD63-4E48-AF7F-39BC32C578C9}"/>
              </a:ext>
            </a:extLst>
          </p:cNvPr>
          <p:cNvSpPr>
            <a:spLocks noChangeAspect="1"/>
          </p:cNvSpPr>
          <p:nvPr/>
        </p:nvSpPr>
        <p:spPr>
          <a:xfrm>
            <a:off x="3997579" y="5276417"/>
            <a:ext cx="161925" cy="164592"/>
          </a:xfrm>
          <a:prstGeom prst="ellipse">
            <a:avLst/>
          </a:prstGeom>
          <a:ln w="28575">
            <a:solidFill>
              <a:srgbClr val="FF0000"/>
            </a:solidFill>
          </a:ln>
        </p:spPr>
        <p:txBody>
          <a:bodyPr rtlCol="0" anchor="ctr"/>
          <a:lstStyle/>
          <a:p>
            <a:pPr algn="ctr"/>
            <a:endParaRPr lang="en-US"/>
          </a:p>
        </p:txBody>
      </p:sp>
      <p:sp>
        <p:nvSpPr>
          <p:cNvPr id="1177" name="Oval 1176">
            <a:extLst>
              <a:ext uri="{FF2B5EF4-FFF2-40B4-BE49-F238E27FC236}">
                <a16:creationId xmlns:a16="http://schemas.microsoft.com/office/drawing/2014/main" id="{2B69E6C6-0B26-4224-ACDF-37FFC54F06F7}"/>
              </a:ext>
            </a:extLst>
          </p:cNvPr>
          <p:cNvSpPr>
            <a:spLocks noChangeAspect="1"/>
          </p:cNvSpPr>
          <p:nvPr/>
        </p:nvSpPr>
        <p:spPr>
          <a:xfrm>
            <a:off x="4241927" y="5276417"/>
            <a:ext cx="161925" cy="164592"/>
          </a:xfrm>
          <a:prstGeom prst="ellipse">
            <a:avLst/>
          </a:prstGeom>
          <a:ln w="28575">
            <a:solidFill>
              <a:srgbClr val="FF0000"/>
            </a:solidFill>
          </a:ln>
        </p:spPr>
        <p:txBody>
          <a:bodyPr rtlCol="0" anchor="ctr"/>
          <a:lstStyle/>
          <a:p>
            <a:pPr algn="ctr"/>
            <a:endParaRPr lang="en-US"/>
          </a:p>
        </p:txBody>
      </p:sp>
      <p:sp>
        <p:nvSpPr>
          <p:cNvPr id="1179" name="Oval 1178">
            <a:extLst>
              <a:ext uri="{FF2B5EF4-FFF2-40B4-BE49-F238E27FC236}">
                <a16:creationId xmlns:a16="http://schemas.microsoft.com/office/drawing/2014/main" id="{873205B2-FDD2-4FB5-88E5-320138A3710C}"/>
              </a:ext>
            </a:extLst>
          </p:cNvPr>
          <p:cNvSpPr>
            <a:spLocks noChangeAspect="1"/>
          </p:cNvSpPr>
          <p:nvPr/>
        </p:nvSpPr>
        <p:spPr>
          <a:xfrm>
            <a:off x="2775839" y="5276417"/>
            <a:ext cx="161925" cy="164592"/>
          </a:xfrm>
          <a:prstGeom prst="ellipse">
            <a:avLst/>
          </a:prstGeom>
          <a:ln w="28575">
            <a:solidFill>
              <a:srgbClr val="FF0000"/>
            </a:solidFill>
          </a:ln>
        </p:spPr>
        <p:txBody>
          <a:bodyPr rtlCol="0" anchor="ctr"/>
          <a:lstStyle/>
          <a:p>
            <a:pPr algn="ctr"/>
            <a:endParaRPr lang="en-US"/>
          </a:p>
        </p:txBody>
      </p:sp>
      <p:sp>
        <p:nvSpPr>
          <p:cNvPr id="1180" name="Oval 1179">
            <a:extLst>
              <a:ext uri="{FF2B5EF4-FFF2-40B4-BE49-F238E27FC236}">
                <a16:creationId xmlns:a16="http://schemas.microsoft.com/office/drawing/2014/main" id="{FEBA4964-6ACF-4A4B-94A1-42A13CA4B1CF}"/>
              </a:ext>
            </a:extLst>
          </p:cNvPr>
          <p:cNvSpPr>
            <a:spLocks noChangeAspect="1"/>
          </p:cNvSpPr>
          <p:nvPr/>
        </p:nvSpPr>
        <p:spPr>
          <a:xfrm>
            <a:off x="3020187" y="5276417"/>
            <a:ext cx="161925" cy="164592"/>
          </a:xfrm>
          <a:prstGeom prst="ellipse">
            <a:avLst/>
          </a:prstGeom>
          <a:ln w="28575">
            <a:solidFill>
              <a:srgbClr val="FF0000"/>
            </a:solidFill>
          </a:ln>
        </p:spPr>
        <p:txBody>
          <a:bodyPr rtlCol="0" anchor="ctr"/>
          <a:lstStyle/>
          <a:p>
            <a:pPr algn="ctr"/>
            <a:endParaRPr lang="en-US"/>
          </a:p>
        </p:txBody>
      </p:sp>
      <p:sp>
        <p:nvSpPr>
          <p:cNvPr id="1181" name="Oval 1180">
            <a:extLst>
              <a:ext uri="{FF2B5EF4-FFF2-40B4-BE49-F238E27FC236}">
                <a16:creationId xmlns:a16="http://schemas.microsoft.com/office/drawing/2014/main" id="{CCB443C9-B260-45DD-BC34-6F87E04F0DDA}"/>
              </a:ext>
            </a:extLst>
          </p:cNvPr>
          <p:cNvSpPr>
            <a:spLocks noChangeAspect="1"/>
          </p:cNvSpPr>
          <p:nvPr/>
        </p:nvSpPr>
        <p:spPr>
          <a:xfrm>
            <a:off x="3264535" y="5276417"/>
            <a:ext cx="161925" cy="164592"/>
          </a:xfrm>
          <a:prstGeom prst="ellipse">
            <a:avLst/>
          </a:prstGeom>
          <a:ln w="28575">
            <a:solidFill>
              <a:srgbClr val="FF0000"/>
            </a:solidFill>
          </a:ln>
        </p:spPr>
        <p:txBody>
          <a:bodyPr rtlCol="0" anchor="ctr"/>
          <a:lstStyle/>
          <a:p>
            <a:pPr algn="ctr"/>
            <a:endParaRPr lang="en-US"/>
          </a:p>
        </p:txBody>
      </p:sp>
      <p:sp>
        <p:nvSpPr>
          <p:cNvPr id="1183" name="Oval 1182">
            <a:extLst>
              <a:ext uri="{FF2B5EF4-FFF2-40B4-BE49-F238E27FC236}">
                <a16:creationId xmlns:a16="http://schemas.microsoft.com/office/drawing/2014/main" id="{64CC215C-02DA-4467-BC2D-9082B9C39467}"/>
              </a:ext>
            </a:extLst>
          </p:cNvPr>
          <p:cNvSpPr>
            <a:spLocks noChangeAspect="1"/>
          </p:cNvSpPr>
          <p:nvPr/>
        </p:nvSpPr>
        <p:spPr>
          <a:xfrm>
            <a:off x="5708015" y="5276417"/>
            <a:ext cx="161925" cy="164592"/>
          </a:xfrm>
          <a:prstGeom prst="ellipse">
            <a:avLst/>
          </a:prstGeom>
          <a:ln w="28575">
            <a:solidFill>
              <a:srgbClr val="FF0000"/>
            </a:solidFill>
          </a:ln>
        </p:spPr>
        <p:txBody>
          <a:bodyPr rtlCol="0" anchor="ctr"/>
          <a:lstStyle/>
          <a:p>
            <a:pPr algn="ctr"/>
            <a:endParaRPr lang="en-US"/>
          </a:p>
        </p:txBody>
      </p:sp>
      <p:sp>
        <p:nvSpPr>
          <p:cNvPr id="1184" name="Oval 1183">
            <a:extLst>
              <a:ext uri="{FF2B5EF4-FFF2-40B4-BE49-F238E27FC236}">
                <a16:creationId xmlns:a16="http://schemas.microsoft.com/office/drawing/2014/main" id="{DCF5E8DB-3541-42C6-A7C7-DF1E4269963B}"/>
              </a:ext>
            </a:extLst>
          </p:cNvPr>
          <p:cNvSpPr>
            <a:spLocks noChangeAspect="1"/>
          </p:cNvSpPr>
          <p:nvPr/>
        </p:nvSpPr>
        <p:spPr>
          <a:xfrm>
            <a:off x="5952363" y="5276417"/>
            <a:ext cx="161925" cy="164592"/>
          </a:xfrm>
          <a:prstGeom prst="ellipse">
            <a:avLst/>
          </a:prstGeom>
          <a:ln w="28575">
            <a:solidFill>
              <a:srgbClr val="FF0000"/>
            </a:solidFill>
          </a:ln>
        </p:spPr>
        <p:txBody>
          <a:bodyPr rtlCol="0" anchor="ctr"/>
          <a:lstStyle/>
          <a:p>
            <a:pPr algn="ctr"/>
            <a:endParaRPr lang="en-US"/>
          </a:p>
        </p:txBody>
      </p:sp>
      <p:sp>
        <p:nvSpPr>
          <p:cNvPr id="1185" name="Oval 1184">
            <a:extLst>
              <a:ext uri="{FF2B5EF4-FFF2-40B4-BE49-F238E27FC236}">
                <a16:creationId xmlns:a16="http://schemas.microsoft.com/office/drawing/2014/main" id="{ADED0466-CB32-4D4A-8700-50E8E8F48EAD}"/>
              </a:ext>
            </a:extLst>
          </p:cNvPr>
          <p:cNvSpPr>
            <a:spLocks noChangeAspect="1"/>
          </p:cNvSpPr>
          <p:nvPr/>
        </p:nvSpPr>
        <p:spPr>
          <a:xfrm>
            <a:off x="6196711" y="5276417"/>
            <a:ext cx="161925" cy="164592"/>
          </a:xfrm>
          <a:prstGeom prst="ellipse">
            <a:avLst/>
          </a:prstGeom>
          <a:ln w="28575">
            <a:solidFill>
              <a:srgbClr val="FF0000"/>
            </a:solidFill>
          </a:ln>
        </p:spPr>
        <p:txBody>
          <a:bodyPr rtlCol="0" anchor="ctr"/>
          <a:lstStyle/>
          <a:p>
            <a:pPr algn="ctr"/>
            <a:endParaRPr lang="en-US"/>
          </a:p>
        </p:txBody>
      </p:sp>
      <p:sp>
        <p:nvSpPr>
          <p:cNvPr id="1186" name="Oval 1185">
            <a:extLst>
              <a:ext uri="{FF2B5EF4-FFF2-40B4-BE49-F238E27FC236}">
                <a16:creationId xmlns:a16="http://schemas.microsoft.com/office/drawing/2014/main" id="{C137BB10-CEC5-4AAD-8241-0BFB0F402FA5}"/>
              </a:ext>
            </a:extLst>
          </p:cNvPr>
          <p:cNvSpPr>
            <a:spLocks noChangeAspect="1"/>
          </p:cNvSpPr>
          <p:nvPr/>
        </p:nvSpPr>
        <p:spPr>
          <a:xfrm>
            <a:off x="6441059" y="5276417"/>
            <a:ext cx="161925" cy="164592"/>
          </a:xfrm>
          <a:prstGeom prst="ellipse">
            <a:avLst/>
          </a:prstGeom>
          <a:ln w="28575">
            <a:solidFill>
              <a:srgbClr val="FF0000"/>
            </a:solidFill>
          </a:ln>
        </p:spPr>
        <p:txBody>
          <a:bodyPr rtlCol="0" anchor="ctr"/>
          <a:lstStyle/>
          <a:p>
            <a:pPr algn="ctr"/>
            <a:endParaRPr lang="en-US"/>
          </a:p>
        </p:txBody>
      </p:sp>
      <p:sp>
        <p:nvSpPr>
          <p:cNvPr id="1187" name="Oval 1186">
            <a:extLst>
              <a:ext uri="{FF2B5EF4-FFF2-40B4-BE49-F238E27FC236}">
                <a16:creationId xmlns:a16="http://schemas.microsoft.com/office/drawing/2014/main" id="{9068EBD6-82B7-4979-B8B7-8FA19057CA0D}"/>
              </a:ext>
            </a:extLst>
          </p:cNvPr>
          <p:cNvSpPr>
            <a:spLocks noChangeAspect="1"/>
          </p:cNvSpPr>
          <p:nvPr/>
        </p:nvSpPr>
        <p:spPr>
          <a:xfrm>
            <a:off x="4730623" y="5276417"/>
            <a:ext cx="161925" cy="164592"/>
          </a:xfrm>
          <a:prstGeom prst="ellipse">
            <a:avLst/>
          </a:prstGeom>
          <a:ln w="28575">
            <a:solidFill>
              <a:srgbClr val="FF0000"/>
            </a:solidFill>
          </a:ln>
        </p:spPr>
        <p:txBody>
          <a:bodyPr rtlCol="0" anchor="ctr"/>
          <a:lstStyle/>
          <a:p>
            <a:pPr algn="ctr"/>
            <a:endParaRPr lang="en-US"/>
          </a:p>
        </p:txBody>
      </p:sp>
      <p:sp>
        <p:nvSpPr>
          <p:cNvPr id="1188" name="Oval 1187">
            <a:extLst>
              <a:ext uri="{FF2B5EF4-FFF2-40B4-BE49-F238E27FC236}">
                <a16:creationId xmlns:a16="http://schemas.microsoft.com/office/drawing/2014/main" id="{3985F49E-7FD7-4886-B869-28B6D6FF01DC}"/>
              </a:ext>
            </a:extLst>
          </p:cNvPr>
          <p:cNvSpPr>
            <a:spLocks noChangeAspect="1"/>
          </p:cNvSpPr>
          <p:nvPr/>
        </p:nvSpPr>
        <p:spPr>
          <a:xfrm>
            <a:off x="4974971" y="5276417"/>
            <a:ext cx="161925" cy="164592"/>
          </a:xfrm>
          <a:prstGeom prst="ellipse">
            <a:avLst/>
          </a:prstGeom>
          <a:ln w="28575">
            <a:solidFill>
              <a:srgbClr val="FF0000"/>
            </a:solidFill>
          </a:ln>
        </p:spPr>
        <p:txBody>
          <a:bodyPr rtlCol="0" anchor="ctr"/>
          <a:lstStyle/>
          <a:p>
            <a:pPr algn="ctr"/>
            <a:endParaRPr lang="en-US"/>
          </a:p>
        </p:txBody>
      </p:sp>
      <p:sp>
        <p:nvSpPr>
          <p:cNvPr id="1189" name="Oval 1188">
            <a:extLst>
              <a:ext uri="{FF2B5EF4-FFF2-40B4-BE49-F238E27FC236}">
                <a16:creationId xmlns:a16="http://schemas.microsoft.com/office/drawing/2014/main" id="{1D0712DF-06FC-4D22-B20E-5F2919884508}"/>
              </a:ext>
            </a:extLst>
          </p:cNvPr>
          <p:cNvSpPr>
            <a:spLocks noChangeAspect="1"/>
          </p:cNvSpPr>
          <p:nvPr/>
        </p:nvSpPr>
        <p:spPr>
          <a:xfrm>
            <a:off x="5219319" y="5276417"/>
            <a:ext cx="161925" cy="164592"/>
          </a:xfrm>
          <a:prstGeom prst="ellipse">
            <a:avLst/>
          </a:prstGeom>
          <a:ln w="28575">
            <a:solidFill>
              <a:srgbClr val="FF0000"/>
            </a:solidFill>
          </a:ln>
        </p:spPr>
        <p:txBody>
          <a:bodyPr rtlCol="0" anchor="ctr"/>
          <a:lstStyle/>
          <a:p>
            <a:pPr algn="ctr"/>
            <a:endParaRPr lang="en-US"/>
          </a:p>
        </p:txBody>
      </p:sp>
      <p:sp>
        <p:nvSpPr>
          <p:cNvPr id="1191" name="Oval 1190">
            <a:extLst>
              <a:ext uri="{FF2B5EF4-FFF2-40B4-BE49-F238E27FC236}">
                <a16:creationId xmlns:a16="http://schemas.microsoft.com/office/drawing/2014/main" id="{D45549D9-1EDE-469B-AC34-39EEC082F425}"/>
              </a:ext>
            </a:extLst>
          </p:cNvPr>
          <p:cNvSpPr>
            <a:spLocks noChangeAspect="1"/>
          </p:cNvSpPr>
          <p:nvPr/>
        </p:nvSpPr>
        <p:spPr>
          <a:xfrm>
            <a:off x="7662799" y="5276417"/>
            <a:ext cx="161925" cy="164592"/>
          </a:xfrm>
          <a:prstGeom prst="ellipse">
            <a:avLst/>
          </a:prstGeom>
          <a:ln w="28575">
            <a:solidFill>
              <a:srgbClr val="FF0000"/>
            </a:solidFill>
          </a:ln>
        </p:spPr>
        <p:txBody>
          <a:bodyPr rtlCol="0" anchor="ctr"/>
          <a:lstStyle/>
          <a:p>
            <a:pPr algn="ctr"/>
            <a:endParaRPr lang="en-US"/>
          </a:p>
        </p:txBody>
      </p:sp>
      <p:sp>
        <p:nvSpPr>
          <p:cNvPr id="1192" name="Oval 1191">
            <a:extLst>
              <a:ext uri="{FF2B5EF4-FFF2-40B4-BE49-F238E27FC236}">
                <a16:creationId xmlns:a16="http://schemas.microsoft.com/office/drawing/2014/main" id="{0D713133-10F8-4CC5-8185-F0D3794646B7}"/>
              </a:ext>
            </a:extLst>
          </p:cNvPr>
          <p:cNvSpPr>
            <a:spLocks noChangeAspect="1"/>
          </p:cNvSpPr>
          <p:nvPr/>
        </p:nvSpPr>
        <p:spPr>
          <a:xfrm>
            <a:off x="7907147" y="5276417"/>
            <a:ext cx="161925" cy="164592"/>
          </a:xfrm>
          <a:prstGeom prst="ellipse">
            <a:avLst/>
          </a:prstGeom>
          <a:ln w="28575">
            <a:solidFill>
              <a:srgbClr val="FF0000"/>
            </a:solidFill>
          </a:ln>
        </p:spPr>
        <p:txBody>
          <a:bodyPr rtlCol="0" anchor="ctr"/>
          <a:lstStyle/>
          <a:p>
            <a:pPr algn="ctr"/>
            <a:endParaRPr lang="en-US"/>
          </a:p>
        </p:txBody>
      </p:sp>
      <p:sp>
        <p:nvSpPr>
          <p:cNvPr id="1195" name="Oval 1194">
            <a:extLst>
              <a:ext uri="{FF2B5EF4-FFF2-40B4-BE49-F238E27FC236}">
                <a16:creationId xmlns:a16="http://schemas.microsoft.com/office/drawing/2014/main" id="{028EC51C-EACF-4580-BD61-D4DEE406ED59}"/>
              </a:ext>
            </a:extLst>
          </p:cNvPr>
          <p:cNvSpPr>
            <a:spLocks noChangeAspect="1"/>
          </p:cNvSpPr>
          <p:nvPr/>
        </p:nvSpPr>
        <p:spPr>
          <a:xfrm>
            <a:off x="6929755" y="5276417"/>
            <a:ext cx="161925" cy="164592"/>
          </a:xfrm>
          <a:prstGeom prst="ellipse">
            <a:avLst/>
          </a:prstGeom>
          <a:ln w="28575">
            <a:solidFill>
              <a:srgbClr val="FF0000"/>
            </a:solidFill>
          </a:ln>
        </p:spPr>
        <p:txBody>
          <a:bodyPr rtlCol="0" anchor="ctr"/>
          <a:lstStyle/>
          <a:p>
            <a:pPr algn="ctr"/>
            <a:endParaRPr lang="en-US"/>
          </a:p>
        </p:txBody>
      </p:sp>
      <p:sp>
        <p:nvSpPr>
          <p:cNvPr id="1196" name="Oval 1195">
            <a:extLst>
              <a:ext uri="{FF2B5EF4-FFF2-40B4-BE49-F238E27FC236}">
                <a16:creationId xmlns:a16="http://schemas.microsoft.com/office/drawing/2014/main" id="{029325BA-2FF7-46F7-8941-3659CF54E977}"/>
              </a:ext>
            </a:extLst>
          </p:cNvPr>
          <p:cNvSpPr>
            <a:spLocks noChangeAspect="1"/>
          </p:cNvSpPr>
          <p:nvPr/>
        </p:nvSpPr>
        <p:spPr>
          <a:xfrm>
            <a:off x="7174103" y="5276417"/>
            <a:ext cx="161925" cy="164592"/>
          </a:xfrm>
          <a:prstGeom prst="ellipse">
            <a:avLst/>
          </a:prstGeom>
          <a:ln w="28575">
            <a:solidFill>
              <a:srgbClr val="FF0000"/>
            </a:solidFill>
          </a:ln>
        </p:spPr>
        <p:txBody>
          <a:bodyPr rtlCol="0" anchor="ctr"/>
          <a:lstStyle/>
          <a:p>
            <a:pPr algn="ctr"/>
            <a:endParaRPr lang="en-US"/>
          </a:p>
        </p:txBody>
      </p:sp>
      <p:sp>
        <p:nvSpPr>
          <p:cNvPr id="1198" name="Oval 1197">
            <a:extLst>
              <a:ext uri="{FF2B5EF4-FFF2-40B4-BE49-F238E27FC236}">
                <a16:creationId xmlns:a16="http://schemas.microsoft.com/office/drawing/2014/main" id="{9630A263-299F-4F0B-BD26-63E64FCAA63B}"/>
              </a:ext>
            </a:extLst>
          </p:cNvPr>
          <p:cNvSpPr>
            <a:spLocks noChangeAspect="1"/>
          </p:cNvSpPr>
          <p:nvPr/>
        </p:nvSpPr>
        <p:spPr>
          <a:xfrm>
            <a:off x="1554099" y="5519083"/>
            <a:ext cx="161925" cy="164592"/>
          </a:xfrm>
          <a:prstGeom prst="ellipse">
            <a:avLst/>
          </a:prstGeom>
          <a:ln w="28575">
            <a:solidFill>
              <a:srgbClr val="FF0000"/>
            </a:solidFill>
          </a:ln>
        </p:spPr>
        <p:txBody>
          <a:bodyPr rtlCol="0" anchor="ctr"/>
          <a:lstStyle/>
          <a:p>
            <a:pPr algn="ctr"/>
            <a:endParaRPr lang="en-US"/>
          </a:p>
        </p:txBody>
      </p:sp>
      <p:sp>
        <p:nvSpPr>
          <p:cNvPr id="1199" name="Oval 1198">
            <a:extLst>
              <a:ext uri="{FF2B5EF4-FFF2-40B4-BE49-F238E27FC236}">
                <a16:creationId xmlns:a16="http://schemas.microsoft.com/office/drawing/2014/main" id="{49E68C60-1F0F-4E1D-BE89-2AD1CE231E7C}"/>
              </a:ext>
            </a:extLst>
          </p:cNvPr>
          <p:cNvSpPr>
            <a:spLocks noChangeAspect="1"/>
          </p:cNvSpPr>
          <p:nvPr/>
        </p:nvSpPr>
        <p:spPr>
          <a:xfrm>
            <a:off x="1798447" y="5519083"/>
            <a:ext cx="161925" cy="164592"/>
          </a:xfrm>
          <a:prstGeom prst="ellipse">
            <a:avLst/>
          </a:prstGeom>
          <a:ln w="28575">
            <a:solidFill>
              <a:srgbClr val="FF0000"/>
            </a:solidFill>
          </a:ln>
        </p:spPr>
        <p:txBody>
          <a:bodyPr rtlCol="0" anchor="ctr"/>
          <a:lstStyle/>
          <a:p>
            <a:pPr algn="ctr"/>
            <a:endParaRPr lang="en-US"/>
          </a:p>
        </p:txBody>
      </p:sp>
      <p:sp>
        <p:nvSpPr>
          <p:cNvPr id="1200" name="Oval 1199">
            <a:extLst>
              <a:ext uri="{FF2B5EF4-FFF2-40B4-BE49-F238E27FC236}">
                <a16:creationId xmlns:a16="http://schemas.microsoft.com/office/drawing/2014/main" id="{632744D8-EA1C-4853-A266-977C6521D887}"/>
              </a:ext>
            </a:extLst>
          </p:cNvPr>
          <p:cNvSpPr>
            <a:spLocks noChangeAspect="1"/>
          </p:cNvSpPr>
          <p:nvPr/>
        </p:nvSpPr>
        <p:spPr>
          <a:xfrm>
            <a:off x="2042795" y="5519083"/>
            <a:ext cx="161925" cy="164592"/>
          </a:xfrm>
          <a:prstGeom prst="ellipse">
            <a:avLst/>
          </a:prstGeom>
          <a:ln w="28575">
            <a:solidFill>
              <a:srgbClr val="FF0000"/>
            </a:solidFill>
          </a:ln>
        </p:spPr>
        <p:txBody>
          <a:bodyPr rtlCol="0" anchor="ctr"/>
          <a:lstStyle/>
          <a:p>
            <a:pPr algn="ctr"/>
            <a:endParaRPr lang="en-US"/>
          </a:p>
        </p:txBody>
      </p:sp>
      <p:sp>
        <p:nvSpPr>
          <p:cNvPr id="1202" name="Oval 1201">
            <a:extLst>
              <a:ext uri="{FF2B5EF4-FFF2-40B4-BE49-F238E27FC236}">
                <a16:creationId xmlns:a16="http://schemas.microsoft.com/office/drawing/2014/main" id="{B1F01CB7-3434-4533-9E82-43969A89E3D5}"/>
              </a:ext>
            </a:extLst>
          </p:cNvPr>
          <p:cNvSpPr>
            <a:spLocks noChangeAspect="1"/>
          </p:cNvSpPr>
          <p:nvPr/>
        </p:nvSpPr>
        <p:spPr>
          <a:xfrm>
            <a:off x="2531491" y="5519083"/>
            <a:ext cx="161925" cy="164592"/>
          </a:xfrm>
          <a:prstGeom prst="ellipse">
            <a:avLst/>
          </a:prstGeom>
          <a:ln w="28575">
            <a:solidFill>
              <a:srgbClr val="FF0000"/>
            </a:solidFill>
          </a:ln>
        </p:spPr>
        <p:txBody>
          <a:bodyPr rtlCol="0" anchor="ctr"/>
          <a:lstStyle/>
          <a:p>
            <a:pPr algn="ctr"/>
            <a:endParaRPr lang="en-US"/>
          </a:p>
        </p:txBody>
      </p:sp>
      <p:sp>
        <p:nvSpPr>
          <p:cNvPr id="1204" name="Oval 1203">
            <a:extLst>
              <a:ext uri="{FF2B5EF4-FFF2-40B4-BE49-F238E27FC236}">
                <a16:creationId xmlns:a16="http://schemas.microsoft.com/office/drawing/2014/main" id="{D36A67A1-D028-4498-96B8-77FD03231867}"/>
              </a:ext>
            </a:extLst>
          </p:cNvPr>
          <p:cNvSpPr>
            <a:spLocks noChangeAspect="1"/>
          </p:cNvSpPr>
          <p:nvPr/>
        </p:nvSpPr>
        <p:spPr>
          <a:xfrm>
            <a:off x="1065403" y="5519083"/>
            <a:ext cx="161925" cy="164592"/>
          </a:xfrm>
          <a:prstGeom prst="ellipse">
            <a:avLst/>
          </a:prstGeom>
          <a:ln w="28575">
            <a:solidFill>
              <a:srgbClr val="FF0000"/>
            </a:solidFill>
          </a:ln>
        </p:spPr>
        <p:txBody>
          <a:bodyPr rtlCol="0" anchor="ctr"/>
          <a:lstStyle/>
          <a:p>
            <a:pPr algn="ctr"/>
            <a:endParaRPr lang="en-US"/>
          </a:p>
        </p:txBody>
      </p:sp>
      <p:sp>
        <p:nvSpPr>
          <p:cNvPr id="1205" name="Oval 1204">
            <a:extLst>
              <a:ext uri="{FF2B5EF4-FFF2-40B4-BE49-F238E27FC236}">
                <a16:creationId xmlns:a16="http://schemas.microsoft.com/office/drawing/2014/main" id="{CACC27FA-73E8-4452-A3CE-31FADACB5DEF}"/>
              </a:ext>
            </a:extLst>
          </p:cNvPr>
          <p:cNvSpPr>
            <a:spLocks noChangeAspect="1"/>
          </p:cNvSpPr>
          <p:nvPr/>
        </p:nvSpPr>
        <p:spPr>
          <a:xfrm>
            <a:off x="1309751" y="5519083"/>
            <a:ext cx="161925" cy="164592"/>
          </a:xfrm>
          <a:prstGeom prst="ellipse">
            <a:avLst/>
          </a:prstGeom>
          <a:ln w="28575">
            <a:solidFill>
              <a:srgbClr val="FF0000"/>
            </a:solidFill>
          </a:ln>
        </p:spPr>
        <p:txBody>
          <a:bodyPr rtlCol="0" anchor="ctr"/>
          <a:lstStyle/>
          <a:p>
            <a:pPr algn="ctr"/>
            <a:endParaRPr lang="en-US"/>
          </a:p>
        </p:txBody>
      </p:sp>
      <p:sp>
        <p:nvSpPr>
          <p:cNvPr id="1207" name="Oval 1206">
            <a:extLst>
              <a:ext uri="{FF2B5EF4-FFF2-40B4-BE49-F238E27FC236}">
                <a16:creationId xmlns:a16="http://schemas.microsoft.com/office/drawing/2014/main" id="{67E8807D-2538-4CE6-80F6-04D862859445}"/>
              </a:ext>
            </a:extLst>
          </p:cNvPr>
          <p:cNvSpPr>
            <a:spLocks noChangeAspect="1"/>
          </p:cNvSpPr>
          <p:nvPr/>
        </p:nvSpPr>
        <p:spPr>
          <a:xfrm>
            <a:off x="3753231" y="5519083"/>
            <a:ext cx="161925" cy="164592"/>
          </a:xfrm>
          <a:prstGeom prst="ellipse">
            <a:avLst/>
          </a:prstGeom>
          <a:ln w="28575">
            <a:solidFill>
              <a:srgbClr val="FF0000"/>
            </a:solidFill>
          </a:ln>
        </p:spPr>
        <p:txBody>
          <a:bodyPr rtlCol="0" anchor="ctr"/>
          <a:lstStyle/>
          <a:p>
            <a:pPr algn="ctr"/>
            <a:endParaRPr lang="en-US"/>
          </a:p>
        </p:txBody>
      </p:sp>
      <p:sp>
        <p:nvSpPr>
          <p:cNvPr id="1208" name="Oval 1207">
            <a:extLst>
              <a:ext uri="{FF2B5EF4-FFF2-40B4-BE49-F238E27FC236}">
                <a16:creationId xmlns:a16="http://schemas.microsoft.com/office/drawing/2014/main" id="{6FF0BC25-A77A-4E44-95B4-DC24C79F5DA5}"/>
              </a:ext>
            </a:extLst>
          </p:cNvPr>
          <p:cNvSpPr>
            <a:spLocks noChangeAspect="1"/>
          </p:cNvSpPr>
          <p:nvPr/>
        </p:nvSpPr>
        <p:spPr>
          <a:xfrm>
            <a:off x="3997579" y="5519083"/>
            <a:ext cx="161925" cy="164592"/>
          </a:xfrm>
          <a:prstGeom prst="ellipse">
            <a:avLst/>
          </a:prstGeom>
          <a:ln w="28575">
            <a:solidFill>
              <a:srgbClr val="FF0000"/>
            </a:solidFill>
          </a:ln>
        </p:spPr>
        <p:txBody>
          <a:bodyPr rtlCol="0" anchor="ctr"/>
          <a:lstStyle/>
          <a:p>
            <a:pPr algn="ctr"/>
            <a:endParaRPr lang="en-US"/>
          </a:p>
        </p:txBody>
      </p:sp>
      <p:sp>
        <p:nvSpPr>
          <p:cNvPr id="1209" name="Oval 1208">
            <a:extLst>
              <a:ext uri="{FF2B5EF4-FFF2-40B4-BE49-F238E27FC236}">
                <a16:creationId xmlns:a16="http://schemas.microsoft.com/office/drawing/2014/main" id="{B33173D2-8F3A-4A64-8A8A-4920300C0B9B}"/>
              </a:ext>
            </a:extLst>
          </p:cNvPr>
          <p:cNvSpPr>
            <a:spLocks noChangeAspect="1"/>
          </p:cNvSpPr>
          <p:nvPr/>
        </p:nvSpPr>
        <p:spPr>
          <a:xfrm>
            <a:off x="4241927" y="5519083"/>
            <a:ext cx="161925" cy="164592"/>
          </a:xfrm>
          <a:prstGeom prst="ellipse">
            <a:avLst/>
          </a:prstGeom>
          <a:ln w="28575">
            <a:solidFill>
              <a:srgbClr val="FF0000"/>
            </a:solidFill>
          </a:ln>
        </p:spPr>
        <p:txBody>
          <a:bodyPr rtlCol="0" anchor="ctr"/>
          <a:lstStyle/>
          <a:p>
            <a:pPr algn="ctr"/>
            <a:endParaRPr lang="en-US"/>
          </a:p>
        </p:txBody>
      </p:sp>
      <p:sp>
        <p:nvSpPr>
          <p:cNvPr id="1210" name="Oval 1209">
            <a:extLst>
              <a:ext uri="{FF2B5EF4-FFF2-40B4-BE49-F238E27FC236}">
                <a16:creationId xmlns:a16="http://schemas.microsoft.com/office/drawing/2014/main" id="{B8577B80-0ED9-44F7-A5F1-30F0D0B5BADB}"/>
              </a:ext>
            </a:extLst>
          </p:cNvPr>
          <p:cNvSpPr>
            <a:spLocks noChangeAspect="1"/>
          </p:cNvSpPr>
          <p:nvPr/>
        </p:nvSpPr>
        <p:spPr>
          <a:xfrm>
            <a:off x="4486275" y="5519083"/>
            <a:ext cx="161925" cy="164592"/>
          </a:xfrm>
          <a:prstGeom prst="ellipse">
            <a:avLst/>
          </a:prstGeom>
          <a:ln w="28575">
            <a:solidFill>
              <a:srgbClr val="FF0000"/>
            </a:solidFill>
          </a:ln>
        </p:spPr>
        <p:txBody>
          <a:bodyPr rtlCol="0" anchor="ctr"/>
          <a:lstStyle/>
          <a:p>
            <a:pPr algn="ctr"/>
            <a:endParaRPr lang="en-US"/>
          </a:p>
        </p:txBody>
      </p:sp>
      <p:sp>
        <p:nvSpPr>
          <p:cNvPr id="1211" name="Oval 1210">
            <a:extLst>
              <a:ext uri="{FF2B5EF4-FFF2-40B4-BE49-F238E27FC236}">
                <a16:creationId xmlns:a16="http://schemas.microsoft.com/office/drawing/2014/main" id="{5617B604-7735-44A4-9BC4-7DC135F03C6F}"/>
              </a:ext>
            </a:extLst>
          </p:cNvPr>
          <p:cNvSpPr>
            <a:spLocks noChangeAspect="1"/>
          </p:cNvSpPr>
          <p:nvPr/>
        </p:nvSpPr>
        <p:spPr>
          <a:xfrm>
            <a:off x="2775839" y="5519083"/>
            <a:ext cx="161925" cy="164592"/>
          </a:xfrm>
          <a:prstGeom prst="ellipse">
            <a:avLst/>
          </a:prstGeom>
          <a:ln w="28575">
            <a:solidFill>
              <a:srgbClr val="FF0000"/>
            </a:solidFill>
          </a:ln>
        </p:spPr>
        <p:txBody>
          <a:bodyPr rtlCol="0" anchor="ctr"/>
          <a:lstStyle/>
          <a:p>
            <a:pPr algn="ctr"/>
            <a:endParaRPr lang="en-US"/>
          </a:p>
        </p:txBody>
      </p:sp>
      <p:sp>
        <p:nvSpPr>
          <p:cNvPr id="1212" name="Oval 1211">
            <a:extLst>
              <a:ext uri="{FF2B5EF4-FFF2-40B4-BE49-F238E27FC236}">
                <a16:creationId xmlns:a16="http://schemas.microsoft.com/office/drawing/2014/main" id="{071DD761-3522-4E7A-AFF8-6C66C663F587}"/>
              </a:ext>
            </a:extLst>
          </p:cNvPr>
          <p:cNvSpPr>
            <a:spLocks noChangeAspect="1"/>
          </p:cNvSpPr>
          <p:nvPr/>
        </p:nvSpPr>
        <p:spPr>
          <a:xfrm>
            <a:off x="3020187" y="5519083"/>
            <a:ext cx="161925" cy="164592"/>
          </a:xfrm>
          <a:prstGeom prst="ellipse">
            <a:avLst/>
          </a:prstGeom>
          <a:ln w="28575">
            <a:solidFill>
              <a:srgbClr val="FF0000"/>
            </a:solidFill>
          </a:ln>
        </p:spPr>
        <p:txBody>
          <a:bodyPr rtlCol="0" anchor="ctr"/>
          <a:lstStyle/>
          <a:p>
            <a:pPr algn="ctr"/>
            <a:endParaRPr lang="en-US"/>
          </a:p>
        </p:txBody>
      </p:sp>
      <p:sp>
        <p:nvSpPr>
          <p:cNvPr id="1213" name="Oval 1212">
            <a:extLst>
              <a:ext uri="{FF2B5EF4-FFF2-40B4-BE49-F238E27FC236}">
                <a16:creationId xmlns:a16="http://schemas.microsoft.com/office/drawing/2014/main" id="{E1391A02-29FD-4A62-BD4A-D4F73C2368E0}"/>
              </a:ext>
            </a:extLst>
          </p:cNvPr>
          <p:cNvSpPr>
            <a:spLocks noChangeAspect="1"/>
          </p:cNvSpPr>
          <p:nvPr/>
        </p:nvSpPr>
        <p:spPr>
          <a:xfrm>
            <a:off x="3264535" y="5519083"/>
            <a:ext cx="161925" cy="164592"/>
          </a:xfrm>
          <a:prstGeom prst="ellipse">
            <a:avLst/>
          </a:prstGeom>
          <a:ln w="28575">
            <a:solidFill>
              <a:srgbClr val="FF0000"/>
            </a:solidFill>
          </a:ln>
        </p:spPr>
        <p:txBody>
          <a:bodyPr rtlCol="0" anchor="ctr"/>
          <a:lstStyle/>
          <a:p>
            <a:pPr algn="ctr"/>
            <a:endParaRPr lang="en-US"/>
          </a:p>
        </p:txBody>
      </p:sp>
      <p:sp>
        <p:nvSpPr>
          <p:cNvPr id="1215" name="Oval 1214">
            <a:extLst>
              <a:ext uri="{FF2B5EF4-FFF2-40B4-BE49-F238E27FC236}">
                <a16:creationId xmlns:a16="http://schemas.microsoft.com/office/drawing/2014/main" id="{3348DFD6-261B-407A-9A33-882F66178E9B}"/>
              </a:ext>
            </a:extLst>
          </p:cNvPr>
          <p:cNvSpPr>
            <a:spLocks noChangeAspect="1"/>
          </p:cNvSpPr>
          <p:nvPr/>
        </p:nvSpPr>
        <p:spPr>
          <a:xfrm>
            <a:off x="5708015" y="5519083"/>
            <a:ext cx="161925" cy="164592"/>
          </a:xfrm>
          <a:prstGeom prst="ellipse">
            <a:avLst/>
          </a:prstGeom>
          <a:ln w="28575">
            <a:solidFill>
              <a:srgbClr val="FF0000"/>
            </a:solidFill>
          </a:ln>
        </p:spPr>
        <p:txBody>
          <a:bodyPr rtlCol="0" anchor="ctr"/>
          <a:lstStyle/>
          <a:p>
            <a:pPr algn="ctr"/>
            <a:endParaRPr lang="en-US"/>
          </a:p>
        </p:txBody>
      </p:sp>
      <p:sp>
        <p:nvSpPr>
          <p:cNvPr id="1216" name="Oval 1215">
            <a:extLst>
              <a:ext uri="{FF2B5EF4-FFF2-40B4-BE49-F238E27FC236}">
                <a16:creationId xmlns:a16="http://schemas.microsoft.com/office/drawing/2014/main" id="{0EB42D7F-4714-4F62-BFCF-3F49933078DE}"/>
              </a:ext>
            </a:extLst>
          </p:cNvPr>
          <p:cNvSpPr>
            <a:spLocks noChangeAspect="1"/>
          </p:cNvSpPr>
          <p:nvPr/>
        </p:nvSpPr>
        <p:spPr>
          <a:xfrm>
            <a:off x="5952363" y="5519083"/>
            <a:ext cx="161925" cy="164592"/>
          </a:xfrm>
          <a:prstGeom prst="ellipse">
            <a:avLst/>
          </a:prstGeom>
          <a:ln w="28575">
            <a:solidFill>
              <a:srgbClr val="FF0000"/>
            </a:solidFill>
          </a:ln>
        </p:spPr>
        <p:txBody>
          <a:bodyPr rtlCol="0" anchor="ctr"/>
          <a:lstStyle/>
          <a:p>
            <a:pPr algn="ctr"/>
            <a:endParaRPr lang="en-US"/>
          </a:p>
        </p:txBody>
      </p:sp>
      <p:sp>
        <p:nvSpPr>
          <p:cNvPr id="1217" name="Oval 1216">
            <a:extLst>
              <a:ext uri="{FF2B5EF4-FFF2-40B4-BE49-F238E27FC236}">
                <a16:creationId xmlns:a16="http://schemas.microsoft.com/office/drawing/2014/main" id="{EBE35A33-0A17-48E2-8CB9-D698A059B8E1}"/>
              </a:ext>
            </a:extLst>
          </p:cNvPr>
          <p:cNvSpPr>
            <a:spLocks noChangeAspect="1"/>
          </p:cNvSpPr>
          <p:nvPr/>
        </p:nvSpPr>
        <p:spPr>
          <a:xfrm>
            <a:off x="6196711" y="5519083"/>
            <a:ext cx="161925" cy="164592"/>
          </a:xfrm>
          <a:prstGeom prst="ellipse">
            <a:avLst/>
          </a:prstGeom>
          <a:ln w="28575">
            <a:solidFill>
              <a:srgbClr val="FF0000"/>
            </a:solidFill>
          </a:ln>
        </p:spPr>
        <p:txBody>
          <a:bodyPr rtlCol="0" anchor="ctr"/>
          <a:lstStyle/>
          <a:p>
            <a:pPr algn="ctr"/>
            <a:endParaRPr lang="en-US"/>
          </a:p>
        </p:txBody>
      </p:sp>
      <p:sp>
        <p:nvSpPr>
          <p:cNvPr id="1218" name="Oval 1217">
            <a:extLst>
              <a:ext uri="{FF2B5EF4-FFF2-40B4-BE49-F238E27FC236}">
                <a16:creationId xmlns:a16="http://schemas.microsoft.com/office/drawing/2014/main" id="{244A7000-BD88-42F6-A746-3C213FB9DC4D}"/>
              </a:ext>
            </a:extLst>
          </p:cNvPr>
          <p:cNvSpPr>
            <a:spLocks noChangeAspect="1"/>
          </p:cNvSpPr>
          <p:nvPr/>
        </p:nvSpPr>
        <p:spPr>
          <a:xfrm>
            <a:off x="6441059" y="5519083"/>
            <a:ext cx="161925" cy="164592"/>
          </a:xfrm>
          <a:prstGeom prst="ellipse">
            <a:avLst/>
          </a:prstGeom>
          <a:ln w="28575">
            <a:solidFill>
              <a:srgbClr val="FF0000"/>
            </a:solidFill>
          </a:ln>
        </p:spPr>
        <p:txBody>
          <a:bodyPr rtlCol="0" anchor="ctr"/>
          <a:lstStyle/>
          <a:p>
            <a:pPr algn="ctr"/>
            <a:endParaRPr lang="en-US"/>
          </a:p>
        </p:txBody>
      </p:sp>
      <p:sp>
        <p:nvSpPr>
          <p:cNvPr id="1228" name="Oval 1227">
            <a:extLst>
              <a:ext uri="{FF2B5EF4-FFF2-40B4-BE49-F238E27FC236}">
                <a16:creationId xmlns:a16="http://schemas.microsoft.com/office/drawing/2014/main" id="{1C7392C2-FD68-4564-B3ED-393F87AB57C0}"/>
              </a:ext>
            </a:extLst>
          </p:cNvPr>
          <p:cNvSpPr>
            <a:spLocks noChangeAspect="1"/>
          </p:cNvSpPr>
          <p:nvPr/>
        </p:nvSpPr>
        <p:spPr>
          <a:xfrm>
            <a:off x="4730623" y="5519083"/>
            <a:ext cx="161925" cy="164592"/>
          </a:xfrm>
          <a:prstGeom prst="ellipse">
            <a:avLst/>
          </a:prstGeom>
          <a:ln w="28575">
            <a:solidFill>
              <a:srgbClr val="FF0000"/>
            </a:solidFill>
          </a:ln>
        </p:spPr>
        <p:txBody>
          <a:bodyPr rtlCol="0" anchor="ctr"/>
          <a:lstStyle/>
          <a:p>
            <a:pPr algn="ctr"/>
            <a:endParaRPr lang="en-US"/>
          </a:p>
        </p:txBody>
      </p:sp>
      <p:sp>
        <p:nvSpPr>
          <p:cNvPr id="1229" name="Oval 1228">
            <a:extLst>
              <a:ext uri="{FF2B5EF4-FFF2-40B4-BE49-F238E27FC236}">
                <a16:creationId xmlns:a16="http://schemas.microsoft.com/office/drawing/2014/main" id="{D3EEC02E-0FE0-4668-9BBF-0334D1947D38}"/>
              </a:ext>
            </a:extLst>
          </p:cNvPr>
          <p:cNvSpPr>
            <a:spLocks noChangeAspect="1"/>
          </p:cNvSpPr>
          <p:nvPr/>
        </p:nvSpPr>
        <p:spPr>
          <a:xfrm>
            <a:off x="4974971" y="5519083"/>
            <a:ext cx="161925" cy="164592"/>
          </a:xfrm>
          <a:prstGeom prst="ellipse">
            <a:avLst/>
          </a:prstGeom>
          <a:ln w="28575">
            <a:solidFill>
              <a:srgbClr val="FF0000"/>
            </a:solidFill>
          </a:ln>
        </p:spPr>
        <p:txBody>
          <a:bodyPr rtlCol="0" anchor="ctr"/>
          <a:lstStyle/>
          <a:p>
            <a:pPr algn="ctr"/>
            <a:endParaRPr lang="en-US"/>
          </a:p>
        </p:txBody>
      </p:sp>
      <p:sp>
        <p:nvSpPr>
          <p:cNvPr id="1230" name="Oval 1229">
            <a:extLst>
              <a:ext uri="{FF2B5EF4-FFF2-40B4-BE49-F238E27FC236}">
                <a16:creationId xmlns:a16="http://schemas.microsoft.com/office/drawing/2014/main" id="{5D81D2A8-CC84-481A-8999-92D22A57AFBD}"/>
              </a:ext>
            </a:extLst>
          </p:cNvPr>
          <p:cNvSpPr>
            <a:spLocks noChangeAspect="1"/>
          </p:cNvSpPr>
          <p:nvPr/>
        </p:nvSpPr>
        <p:spPr>
          <a:xfrm>
            <a:off x="5219319" y="5519083"/>
            <a:ext cx="161925" cy="164592"/>
          </a:xfrm>
          <a:prstGeom prst="ellipse">
            <a:avLst/>
          </a:prstGeom>
          <a:ln w="28575">
            <a:solidFill>
              <a:srgbClr val="FF0000"/>
            </a:solidFill>
          </a:ln>
        </p:spPr>
        <p:txBody>
          <a:bodyPr rtlCol="0" anchor="ctr"/>
          <a:lstStyle/>
          <a:p>
            <a:pPr algn="ctr"/>
            <a:endParaRPr lang="en-US"/>
          </a:p>
        </p:txBody>
      </p:sp>
      <p:sp>
        <p:nvSpPr>
          <p:cNvPr id="1231" name="Oval 1230">
            <a:extLst>
              <a:ext uri="{FF2B5EF4-FFF2-40B4-BE49-F238E27FC236}">
                <a16:creationId xmlns:a16="http://schemas.microsoft.com/office/drawing/2014/main" id="{56EB1B88-D7DB-4219-BB5A-0B8D5653178D}"/>
              </a:ext>
            </a:extLst>
          </p:cNvPr>
          <p:cNvSpPr>
            <a:spLocks noChangeAspect="1"/>
          </p:cNvSpPr>
          <p:nvPr/>
        </p:nvSpPr>
        <p:spPr>
          <a:xfrm>
            <a:off x="7418451" y="5519083"/>
            <a:ext cx="161925" cy="164592"/>
          </a:xfrm>
          <a:prstGeom prst="ellipse">
            <a:avLst/>
          </a:prstGeom>
          <a:ln w="28575">
            <a:solidFill>
              <a:srgbClr val="FF0000"/>
            </a:solidFill>
          </a:ln>
        </p:spPr>
        <p:txBody>
          <a:bodyPr rtlCol="0" anchor="ctr"/>
          <a:lstStyle/>
          <a:p>
            <a:pPr algn="ctr"/>
            <a:endParaRPr lang="en-US"/>
          </a:p>
        </p:txBody>
      </p:sp>
      <p:sp>
        <p:nvSpPr>
          <p:cNvPr id="1232" name="Oval 1231">
            <a:extLst>
              <a:ext uri="{FF2B5EF4-FFF2-40B4-BE49-F238E27FC236}">
                <a16:creationId xmlns:a16="http://schemas.microsoft.com/office/drawing/2014/main" id="{04D63152-3346-4C64-801B-919B80F846A3}"/>
              </a:ext>
            </a:extLst>
          </p:cNvPr>
          <p:cNvSpPr>
            <a:spLocks noChangeAspect="1"/>
          </p:cNvSpPr>
          <p:nvPr/>
        </p:nvSpPr>
        <p:spPr>
          <a:xfrm>
            <a:off x="7662799" y="5519083"/>
            <a:ext cx="161925" cy="164592"/>
          </a:xfrm>
          <a:prstGeom prst="ellipse">
            <a:avLst/>
          </a:prstGeom>
          <a:ln w="28575">
            <a:solidFill>
              <a:srgbClr val="FF0000"/>
            </a:solidFill>
          </a:ln>
        </p:spPr>
        <p:txBody>
          <a:bodyPr rtlCol="0" anchor="ctr"/>
          <a:lstStyle/>
          <a:p>
            <a:pPr algn="ctr"/>
            <a:endParaRPr lang="en-US"/>
          </a:p>
        </p:txBody>
      </p:sp>
      <p:sp>
        <p:nvSpPr>
          <p:cNvPr id="1233" name="Oval 1232">
            <a:extLst>
              <a:ext uri="{FF2B5EF4-FFF2-40B4-BE49-F238E27FC236}">
                <a16:creationId xmlns:a16="http://schemas.microsoft.com/office/drawing/2014/main" id="{E4DCCAE1-EC83-4A84-9B2A-2693D94A0536}"/>
              </a:ext>
            </a:extLst>
          </p:cNvPr>
          <p:cNvSpPr>
            <a:spLocks noChangeAspect="1"/>
          </p:cNvSpPr>
          <p:nvPr/>
        </p:nvSpPr>
        <p:spPr>
          <a:xfrm>
            <a:off x="7907147" y="5519083"/>
            <a:ext cx="161925" cy="164592"/>
          </a:xfrm>
          <a:prstGeom prst="ellipse">
            <a:avLst/>
          </a:prstGeom>
          <a:ln w="28575">
            <a:solidFill>
              <a:srgbClr val="FF0000"/>
            </a:solidFill>
          </a:ln>
        </p:spPr>
        <p:txBody>
          <a:bodyPr rtlCol="0" anchor="ctr"/>
          <a:lstStyle/>
          <a:p>
            <a:pPr algn="ctr"/>
            <a:endParaRPr lang="en-US"/>
          </a:p>
        </p:txBody>
      </p:sp>
      <p:sp>
        <p:nvSpPr>
          <p:cNvPr id="1236" name="Oval 1235">
            <a:extLst>
              <a:ext uri="{FF2B5EF4-FFF2-40B4-BE49-F238E27FC236}">
                <a16:creationId xmlns:a16="http://schemas.microsoft.com/office/drawing/2014/main" id="{8A255D1C-BC0E-489E-A763-1F091278719B}"/>
              </a:ext>
            </a:extLst>
          </p:cNvPr>
          <p:cNvSpPr>
            <a:spLocks noChangeAspect="1"/>
          </p:cNvSpPr>
          <p:nvPr/>
        </p:nvSpPr>
        <p:spPr>
          <a:xfrm>
            <a:off x="6929755" y="5519083"/>
            <a:ext cx="161925" cy="164592"/>
          </a:xfrm>
          <a:prstGeom prst="ellipse">
            <a:avLst/>
          </a:prstGeom>
          <a:ln w="28575">
            <a:solidFill>
              <a:srgbClr val="FF0000"/>
            </a:solidFill>
          </a:ln>
        </p:spPr>
        <p:txBody>
          <a:bodyPr rtlCol="0" anchor="ctr"/>
          <a:lstStyle/>
          <a:p>
            <a:pPr algn="ctr"/>
            <a:endParaRPr lang="en-US"/>
          </a:p>
        </p:txBody>
      </p:sp>
      <p:sp>
        <p:nvSpPr>
          <p:cNvPr id="1237" name="Oval 1236">
            <a:extLst>
              <a:ext uri="{FF2B5EF4-FFF2-40B4-BE49-F238E27FC236}">
                <a16:creationId xmlns:a16="http://schemas.microsoft.com/office/drawing/2014/main" id="{F87FC907-9465-4447-9447-0A09C5BD5375}"/>
              </a:ext>
            </a:extLst>
          </p:cNvPr>
          <p:cNvSpPr>
            <a:spLocks noChangeAspect="1"/>
          </p:cNvSpPr>
          <p:nvPr/>
        </p:nvSpPr>
        <p:spPr>
          <a:xfrm>
            <a:off x="7174103" y="5519083"/>
            <a:ext cx="161925" cy="164592"/>
          </a:xfrm>
          <a:prstGeom prst="ellipse">
            <a:avLst/>
          </a:prstGeom>
          <a:ln w="28575">
            <a:solidFill>
              <a:srgbClr val="FF0000"/>
            </a:solidFill>
          </a:ln>
        </p:spPr>
        <p:txBody>
          <a:bodyPr rtlCol="0" anchor="ctr"/>
          <a:lstStyle/>
          <a:p>
            <a:pPr algn="ctr"/>
            <a:endParaRPr lang="en-US"/>
          </a:p>
        </p:txBody>
      </p:sp>
      <p:sp>
        <p:nvSpPr>
          <p:cNvPr id="1239" name="Oval 1238">
            <a:extLst>
              <a:ext uri="{FF2B5EF4-FFF2-40B4-BE49-F238E27FC236}">
                <a16:creationId xmlns:a16="http://schemas.microsoft.com/office/drawing/2014/main" id="{6BDD9FD1-4896-4063-9BE4-B1E4F8D18084}"/>
              </a:ext>
            </a:extLst>
          </p:cNvPr>
          <p:cNvSpPr>
            <a:spLocks noChangeAspect="1"/>
          </p:cNvSpPr>
          <p:nvPr/>
        </p:nvSpPr>
        <p:spPr>
          <a:xfrm>
            <a:off x="1554099" y="5761749"/>
            <a:ext cx="161925" cy="164592"/>
          </a:xfrm>
          <a:prstGeom prst="ellipse">
            <a:avLst/>
          </a:prstGeom>
          <a:ln w="28575">
            <a:solidFill>
              <a:srgbClr val="FF0000"/>
            </a:solidFill>
          </a:ln>
        </p:spPr>
        <p:txBody>
          <a:bodyPr rtlCol="0" anchor="ctr"/>
          <a:lstStyle/>
          <a:p>
            <a:pPr algn="ctr"/>
            <a:endParaRPr lang="en-US"/>
          </a:p>
        </p:txBody>
      </p:sp>
      <p:sp>
        <p:nvSpPr>
          <p:cNvPr id="1240" name="Oval 1239">
            <a:extLst>
              <a:ext uri="{FF2B5EF4-FFF2-40B4-BE49-F238E27FC236}">
                <a16:creationId xmlns:a16="http://schemas.microsoft.com/office/drawing/2014/main" id="{4A4BB992-2F1B-4402-B216-50B81372BA40}"/>
              </a:ext>
            </a:extLst>
          </p:cNvPr>
          <p:cNvSpPr>
            <a:spLocks noChangeAspect="1"/>
          </p:cNvSpPr>
          <p:nvPr/>
        </p:nvSpPr>
        <p:spPr>
          <a:xfrm>
            <a:off x="1798447" y="5761749"/>
            <a:ext cx="161925" cy="164592"/>
          </a:xfrm>
          <a:prstGeom prst="ellipse">
            <a:avLst/>
          </a:prstGeom>
          <a:ln w="28575">
            <a:solidFill>
              <a:srgbClr val="FF0000"/>
            </a:solidFill>
          </a:ln>
        </p:spPr>
        <p:txBody>
          <a:bodyPr rtlCol="0" anchor="ctr"/>
          <a:lstStyle/>
          <a:p>
            <a:pPr algn="ctr"/>
            <a:endParaRPr lang="en-US"/>
          </a:p>
        </p:txBody>
      </p:sp>
      <p:sp>
        <p:nvSpPr>
          <p:cNvPr id="1251" name="Oval 1250">
            <a:extLst>
              <a:ext uri="{FF2B5EF4-FFF2-40B4-BE49-F238E27FC236}">
                <a16:creationId xmlns:a16="http://schemas.microsoft.com/office/drawing/2014/main" id="{5B60E380-687A-48C2-AD86-F652C37838D3}"/>
              </a:ext>
            </a:extLst>
          </p:cNvPr>
          <p:cNvSpPr>
            <a:spLocks noChangeAspect="1"/>
          </p:cNvSpPr>
          <p:nvPr/>
        </p:nvSpPr>
        <p:spPr>
          <a:xfrm>
            <a:off x="2042795" y="5761749"/>
            <a:ext cx="161925" cy="164592"/>
          </a:xfrm>
          <a:prstGeom prst="ellipse">
            <a:avLst/>
          </a:prstGeom>
          <a:ln w="28575">
            <a:solidFill>
              <a:srgbClr val="FF0000"/>
            </a:solidFill>
          </a:ln>
        </p:spPr>
        <p:txBody>
          <a:bodyPr rtlCol="0" anchor="ctr"/>
          <a:lstStyle/>
          <a:p>
            <a:pPr algn="ctr"/>
            <a:endParaRPr lang="en-US"/>
          </a:p>
        </p:txBody>
      </p:sp>
      <p:sp>
        <p:nvSpPr>
          <p:cNvPr id="1253" name="Oval 1252">
            <a:extLst>
              <a:ext uri="{FF2B5EF4-FFF2-40B4-BE49-F238E27FC236}">
                <a16:creationId xmlns:a16="http://schemas.microsoft.com/office/drawing/2014/main" id="{C0EDDEBA-3334-4F70-A60E-2BFFBD626F6C}"/>
              </a:ext>
            </a:extLst>
          </p:cNvPr>
          <p:cNvSpPr>
            <a:spLocks noChangeAspect="1"/>
          </p:cNvSpPr>
          <p:nvPr/>
        </p:nvSpPr>
        <p:spPr>
          <a:xfrm>
            <a:off x="2531491" y="5761749"/>
            <a:ext cx="161925" cy="164592"/>
          </a:xfrm>
          <a:prstGeom prst="ellipse">
            <a:avLst/>
          </a:prstGeom>
          <a:ln w="28575">
            <a:solidFill>
              <a:srgbClr val="FF0000"/>
            </a:solidFill>
          </a:ln>
        </p:spPr>
        <p:txBody>
          <a:bodyPr rtlCol="0" anchor="ctr"/>
          <a:lstStyle/>
          <a:p>
            <a:pPr algn="ctr"/>
            <a:endParaRPr lang="en-US"/>
          </a:p>
        </p:txBody>
      </p:sp>
      <p:sp>
        <p:nvSpPr>
          <p:cNvPr id="1255" name="Oval 1254">
            <a:extLst>
              <a:ext uri="{FF2B5EF4-FFF2-40B4-BE49-F238E27FC236}">
                <a16:creationId xmlns:a16="http://schemas.microsoft.com/office/drawing/2014/main" id="{21348F92-C3DC-460A-A9E0-41528D354C3D}"/>
              </a:ext>
            </a:extLst>
          </p:cNvPr>
          <p:cNvSpPr>
            <a:spLocks noChangeAspect="1"/>
          </p:cNvSpPr>
          <p:nvPr/>
        </p:nvSpPr>
        <p:spPr>
          <a:xfrm>
            <a:off x="1065403" y="5761749"/>
            <a:ext cx="161925" cy="164592"/>
          </a:xfrm>
          <a:prstGeom prst="ellipse">
            <a:avLst/>
          </a:prstGeom>
          <a:ln w="28575">
            <a:solidFill>
              <a:srgbClr val="FF0000"/>
            </a:solidFill>
          </a:ln>
        </p:spPr>
        <p:txBody>
          <a:bodyPr rtlCol="0" anchor="ctr"/>
          <a:lstStyle/>
          <a:p>
            <a:pPr algn="ctr"/>
            <a:endParaRPr lang="en-US"/>
          </a:p>
        </p:txBody>
      </p:sp>
      <p:sp>
        <p:nvSpPr>
          <p:cNvPr id="1256" name="Oval 1255">
            <a:extLst>
              <a:ext uri="{FF2B5EF4-FFF2-40B4-BE49-F238E27FC236}">
                <a16:creationId xmlns:a16="http://schemas.microsoft.com/office/drawing/2014/main" id="{028ED088-C24E-4900-ABE1-C70438BFF653}"/>
              </a:ext>
            </a:extLst>
          </p:cNvPr>
          <p:cNvSpPr>
            <a:spLocks noChangeAspect="1"/>
          </p:cNvSpPr>
          <p:nvPr/>
        </p:nvSpPr>
        <p:spPr>
          <a:xfrm>
            <a:off x="1309751" y="5761749"/>
            <a:ext cx="161925" cy="164592"/>
          </a:xfrm>
          <a:prstGeom prst="ellipse">
            <a:avLst/>
          </a:prstGeom>
          <a:ln w="28575">
            <a:solidFill>
              <a:srgbClr val="FF0000"/>
            </a:solidFill>
          </a:ln>
        </p:spPr>
        <p:txBody>
          <a:bodyPr rtlCol="0" anchor="ctr"/>
          <a:lstStyle/>
          <a:p>
            <a:pPr algn="ctr"/>
            <a:endParaRPr lang="en-US"/>
          </a:p>
        </p:txBody>
      </p:sp>
      <p:sp>
        <p:nvSpPr>
          <p:cNvPr id="1258" name="Oval 1257">
            <a:extLst>
              <a:ext uri="{FF2B5EF4-FFF2-40B4-BE49-F238E27FC236}">
                <a16:creationId xmlns:a16="http://schemas.microsoft.com/office/drawing/2014/main" id="{30174EDF-BDF5-4F6E-9B8C-CA00BDCBDCFC}"/>
              </a:ext>
            </a:extLst>
          </p:cNvPr>
          <p:cNvSpPr>
            <a:spLocks noChangeAspect="1"/>
          </p:cNvSpPr>
          <p:nvPr/>
        </p:nvSpPr>
        <p:spPr>
          <a:xfrm>
            <a:off x="3753231" y="5761749"/>
            <a:ext cx="161925" cy="164592"/>
          </a:xfrm>
          <a:prstGeom prst="ellipse">
            <a:avLst/>
          </a:prstGeom>
          <a:ln w="28575">
            <a:solidFill>
              <a:srgbClr val="FF0000"/>
            </a:solidFill>
          </a:ln>
        </p:spPr>
        <p:txBody>
          <a:bodyPr rtlCol="0" anchor="ctr"/>
          <a:lstStyle/>
          <a:p>
            <a:pPr algn="ctr"/>
            <a:endParaRPr lang="en-US"/>
          </a:p>
        </p:txBody>
      </p:sp>
      <p:sp>
        <p:nvSpPr>
          <p:cNvPr id="1259" name="Oval 1258">
            <a:extLst>
              <a:ext uri="{FF2B5EF4-FFF2-40B4-BE49-F238E27FC236}">
                <a16:creationId xmlns:a16="http://schemas.microsoft.com/office/drawing/2014/main" id="{BD89A13E-9E85-4671-A33E-0CC33A70F6C7}"/>
              </a:ext>
            </a:extLst>
          </p:cNvPr>
          <p:cNvSpPr>
            <a:spLocks noChangeAspect="1"/>
          </p:cNvSpPr>
          <p:nvPr/>
        </p:nvSpPr>
        <p:spPr>
          <a:xfrm>
            <a:off x="3997579" y="5761749"/>
            <a:ext cx="161925" cy="164592"/>
          </a:xfrm>
          <a:prstGeom prst="ellipse">
            <a:avLst/>
          </a:prstGeom>
          <a:ln w="28575">
            <a:solidFill>
              <a:srgbClr val="FF0000"/>
            </a:solidFill>
          </a:ln>
        </p:spPr>
        <p:txBody>
          <a:bodyPr rtlCol="0" anchor="ctr"/>
          <a:lstStyle/>
          <a:p>
            <a:pPr algn="ctr"/>
            <a:endParaRPr lang="en-US"/>
          </a:p>
        </p:txBody>
      </p:sp>
      <p:sp>
        <p:nvSpPr>
          <p:cNvPr id="1260" name="Oval 1259">
            <a:extLst>
              <a:ext uri="{FF2B5EF4-FFF2-40B4-BE49-F238E27FC236}">
                <a16:creationId xmlns:a16="http://schemas.microsoft.com/office/drawing/2014/main" id="{0427C02A-C43E-4AEE-9A0D-1E67F6CEA16C}"/>
              </a:ext>
            </a:extLst>
          </p:cNvPr>
          <p:cNvSpPr>
            <a:spLocks noChangeAspect="1"/>
          </p:cNvSpPr>
          <p:nvPr/>
        </p:nvSpPr>
        <p:spPr>
          <a:xfrm>
            <a:off x="4241927" y="5761749"/>
            <a:ext cx="161925" cy="164592"/>
          </a:xfrm>
          <a:prstGeom prst="ellipse">
            <a:avLst/>
          </a:prstGeom>
          <a:ln w="28575">
            <a:solidFill>
              <a:srgbClr val="FF0000"/>
            </a:solidFill>
          </a:ln>
        </p:spPr>
        <p:txBody>
          <a:bodyPr rtlCol="0" anchor="ctr"/>
          <a:lstStyle/>
          <a:p>
            <a:pPr algn="ctr"/>
            <a:endParaRPr lang="en-US"/>
          </a:p>
        </p:txBody>
      </p:sp>
      <p:sp>
        <p:nvSpPr>
          <p:cNvPr id="1262" name="Oval 1261">
            <a:extLst>
              <a:ext uri="{FF2B5EF4-FFF2-40B4-BE49-F238E27FC236}">
                <a16:creationId xmlns:a16="http://schemas.microsoft.com/office/drawing/2014/main" id="{C008C643-C2D7-4FDA-B953-FF75EBC1614B}"/>
              </a:ext>
            </a:extLst>
          </p:cNvPr>
          <p:cNvSpPr>
            <a:spLocks noChangeAspect="1"/>
          </p:cNvSpPr>
          <p:nvPr/>
        </p:nvSpPr>
        <p:spPr>
          <a:xfrm>
            <a:off x="2775839" y="5761749"/>
            <a:ext cx="161925" cy="164592"/>
          </a:xfrm>
          <a:prstGeom prst="ellipse">
            <a:avLst/>
          </a:prstGeom>
          <a:ln w="28575">
            <a:solidFill>
              <a:srgbClr val="FF0000"/>
            </a:solidFill>
          </a:ln>
        </p:spPr>
        <p:txBody>
          <a:bodyPr rtlCol="0" anchor="ctr"/>
          <a:lstStyle/>
          <a:p>
            <a:pPr algn="ctr"/>
            <a:endParaRPr lang="en-US"/>
          </a:p>
        </p:txBody>
      </p:sp>
      <p:sp>
        <p:nvSpPr>
          <p:cNvPr id="1273" name="Oval 1272">
            <a:extLst>
              <a:ext uri="{FF2B5EF4-FFF2-40B4-BE49-F238E27FC236}">
                <a16:creationId xmlns:a16="http://schemas.microsoft.com/office/drawing/2014/main" id="{8D928FA0-1427-40D0-94AF-FB08BDB15576}"/>
              </a:ext>
            </a:extLst>
          </p:cNvPr>
          <p:cNvSpPr>
            <a:spLocks noChangeAspect="1"/>
          </p:cNvSpPr>
          <p:nvPr/>
        </p:nvSpPr>
        <p:spPr>
          <a:xfrm>
            <a:off x="3020187" y="5761749"/>
            <a:ext cx="161925" cy="164592"/>
          </a:xfrm>
          <a:prstGeom prst="ellipse">
            <a:avLst/>
          </a:prstGeom>
          <a:ln w="28575">
            <a:solidFill>
              <a:srgbClr val="FF0000"/>
            </a:solidFill>
          </a:ln>
        </p:spPr>
        <p:txBody>
          <a:bodyPr rtlCol="0" anchor="ctr"/>
          <a:lstStyle/>
          <a:p>
            <a:pPr algn="ctr"/>
            <a:endParaRPr lang="en-US"/>
          </a:p>
        </p:txBody>
      </p:sp>
      <p:sp>
        <p:nvSpPr>
          <p:cNvPr id="1274" name="Oval 1273">
            <a:extLst>
              <a:ext uri="{FF2B5EF4-FFF2-40B4-BE49-F238E27FC236}">
                <a16:creationId xmlns:a16="http://schemas.microsoft.com/office/drawing/2014/main" id="{0B2AB3B3-27D1-4670-99BC-2196FA6A812E}"/>
              </a:ext>
            </a:extLst>
          </p:cNvPr>
          <p:cNvSpPr>
            <a:spLocks noChangeAspect="1"/>
          </p:cNvSpPr>
          <p:nvPr/>
        </p:nvSpPr>
        <p:spPr>
          <a:xfrm>
            <a:off x="3264535" y="5761749"/>
            <a:ext cx="161925" cy="164592"/>
          </a:xfrm>
          <a:prstGeom prst="ellipse">
            <a:avLst/>
          </a:prstGeom>
          <a:ln w="28575">
            <a:solidFill>
              <a:srgbClr val="FF0000"/>
            </a:solidFill>
          </a:ln>
        </p:spPr>
        <p:txBody>
          <a:bodyPr rtlCol="0" anchor="ctr"/>
          <a:lstStyle/>
          <a:p>
            <a:pPr algn="ctr"/>
            <a:endParaRPr lang="en-US"/>
          </a:p>
        </p:txBody>
      </p:sp>
      <p:sp>
        <p:nvSpPr>
          <p:cNvPr id="1276" name="Oval 1275">
            <a:extLst>
              <a:ext uri="{FF2B5EF4-FFF2-40B4-BE49-F238E27FC236}">
                <a16:creationId xmlns:a16="http://schemas.microsoft.com/office/drawing/2014/main" id="{4D15B386-8E25-4575-9646-A216229760F4}"/>
              </a:ext>
            </a:extLst>
          </p:cNvPr>
          <p:cNvSpPr>
            <a:spLocks noChangeAspect="1"/>
          </p:cNvSpPr>
          <p:nvPr/>
        </p:nvSpPr>
        <p:spPr>
          <a:xfrm>
            <a:off x="5708015" y="5761749"/>
            <a:ext cx="161925" cy="164592"/>
          </a:xfrm>
          <a:prstGeom prst="ellipse">
            <a:avLst/>
          </a:prstGeom>
          <a:ln w="28575">
            <a:solidFill>
              <a:srgbClr val="FF0000"/>
            </a:solidFill>
          </a:ln>
        </p:spPr>
        <p:txBody>
          <a:bodyPr rtlCol="0" anchor="ctr"/>
          <a:lstStyle/>
          <a:p>
            <a:pPr algn="ctr"/>
            <a:endParaRPr lang="en-US"/>
          </a:p>
        </p:txBody>
      </p:sp>
      <p:sp>
        <p:nvSpPr>
          <p:cNvPr id="1277" name="Oval 1276">
            <a:extLst>
              <a:ext uri="{FF2B5EF4-FFF2-40B4-BE49-F238E27FC236}">
                <a16:creationId xmlns:a16="http://schemas.microsoft.com/office/drawing/2014/main" id="{8EE73904-CEE0-4F96-9E33-2216BAC80839}"/>
              </a:ext>
            </a:extLst>
          </p:cNvPr>
          <p:cNvSpPr>
            <a:spLocks noChangeAspect="1"/>
          </p:cNvSpPr>
          <p:nvPr/>
        </p:nvSpPr>
        <p:spPr>
          <a:xfrm>
            <a:off x="5952363" y="5761749"/>
            <a:ext cx="161925" cy="164592"/>
          </a:xfrm>
          <a:prstGeom prst="ellipse">
            <a:avLst/>
          </a:prstGeom>
          <a:ln w="28575">
            <a:solidFill>
              <a:srgbClr val="FF0000"/>
            </a:solidFill>
          </a:ln>
        </p:spPr>
        <p:txBody>
          <a:bodyPr rtlCol="0" anchor="ctr"/>
          <a:lstStyle/>
          <a:p>
            <a:pPr algn="ctr"/>
            <a:endParaRPr lang="en-US"/>
          </a:p>
        </p:txBody>
      </p:sp>
      <p:sp>
        <p:nvSpPr>
          <p:cNvPr id="1278" name="Oval 1277">
            <a:extLst>
              <a:ext uri="{FF2B5EF4-FFF2-40B4-BE49-F238E27FC236}">
                <a16:creationId xmlns:a16="http://schemas.microsoft.com/office/drawing/2014/main" id="{F4215B44-784A-4D0D-9993-F6A0645ECDB4}"/>
              </a:ext>
            </a:extLst>
          </p:cNvPr>
          <p:cNvSpPr>
            <a:spLocks noChangeAspect="1"/>
          </p:cNvSpPr>
          <p:nvPr/>
        </p:nvSpPr>
        <p:spPr>
          <a:xfrm>
            <a:off x="6196711" y="5761749"/>
            <a:ext cx="161925" cy="164592"/>
          </a:xfrm>
          <a:prstGeom prst="ellipse">
            <a:avLst/>
          </a:prstGeom>
          <a:ln w="28575">
            <a:solidFill>
              <a:srgbClr val="FF0000"/>
            </a:solidFill>
          </a:ln>
        </p:spPr>
        <p:txBody>
          <a:bodyPr rtlCol="0" anchor="ctr"/>
          <a:lstStyle/>
          <a:p>
            <a:pPr algn="ctr"/>
            <a:endParaRPr lang="en-US"/>
          </a:p>
        </p:txBody>
      </p:sp>
      <p:sp>
        <p:nvSpPr>
          <p:cNvPr id="1279" name="Oval 1278">
            <a:extLst>
              <a:ext uri="{FF2B5EF4-FFF2-40B4-BE49-F238E27FC236}">
                <a16:creationId xmlns:a16="http://schemas.microsoft.com/office/drawing/2014/main" id="{DC7983EA-B2FB-4C2D-A328-EE169D02702B}"/>
              </a:ext>
            </a:extLst>
          </p:cNvPr>
          <p:cNvSpPr>
            <a:spLocks noChangeAspect="1"/>
          </p:cNvSpPr>
          <p:nvPr/>
        </p:nvSpPr>
        <p:spPr>
          <a:xfrm>
            <a:off x="6441059" y="5761749"/>
            <a:ext cx="161925" cy="164592"/>
          </a:xfrm>
          <a:prstGeom prst="ellipse">
            <a:avLst/>
          </a:prstGeom>
          <a:ln w="28575">
            <a:solidFill>
              <a:srgbClr val="FF0000"/>
            </a:solidFill>
          </a:ln>
        </p:spPr>
        <p:txBody>
          <a:bodyPr rtlCol="0" anchor="ctr"/>
          <a:lstStyle/>
          <a:p>
            <a:pPr algn="ctr"/>
            <a:endParaRPr lang="en-US"/>
          </a:p>
        </p:txBody>
      </p:sp>
      <p:sp>
        <p:nvSpPr>
          <p:cNvPr id="1280" name="Oval 1279">
            <a:extLst>
              <a:ext uri="{FF2B5EF4-FFF2-40B4-BE49-F238E27FC236}">
                <a16:creationId xmlns:a16="http://schemas.microsoft.com/office/drawing/2014/main" id="{4B4007E9-A705-4957-AA13-724F04A16DB4}"/>
              </a:ext>
            </a:extLst>
          </p:cNvPr>
          <p:cNvSpPr>
            <a:spLocks noChangeAspect="1"/>
          </p:cNvSpPr>
          <p:nvPr/>
        </p:nvSpPr>
        <p:spPr>
          <a:xfrm>
            <a:off x="4730623" y="5761749"/>
            <a:ext cx="161925" cy="164592"/>
          </a:xfrm>
          <a:prstGeom prst="ellipse">
            <a:avLst/>
          </a:prstGeom>
          <a:ln w="28575">
            <a:solidFill>
              <a:srgbClr val="FF0000"/>
            </a:solidFill>
          </a:ln>
        </p:spPr>
        <p:txBody>
          <a:bodyPr rtlCol="0" anchor="ctr"/>
          <a:lstStyle/>
          <a:p>
            <a:pPr algn="ctr"/>
            <a:endParaRPr lang="en-US"/>
          </a:p>
        </p:txBody>
      </p:sp>
      <p:sp>
        <p:nvSpPr>
          <p:cNvPr id="1281" name="Oval 1280">
            <a:extLst>
              <a:ext uri="{FF2B5EF4-FFF2-40B4-BE49-F238E27FC236}">
                <a16:creationId xmlns:a16="http://schemas.microsoft.com/office/drawing/2014/main" id="{84A4D562-6541-4044-B6CB-B0221FAC491A}"/>
              </a:ext>
            </a:extLst>
          </p:cNvPr>
          <p:cNvSpPr>
            <a:spLocks noChangeAspect="1"/>
          </p:cNvSpPr>
          <p:nvPr/>
        </p:nvSpPr>
        <p:spPr>
          <a:xfrm>
            <a:off x="4974971" y="5761749"/>
            <a:ext cx="161925" cy="164592"/>
          </a:xfrm>
          <a:prstGeom prst="ellipse">
            <a:avLst/>
          </a:prstGeom>
          <a:ln w="28575">
            <a:solidFill>
              <a:srgbClr val="FF0000"/>
            </a:solidFill>
          </a:ln>
        </p:spPr>
        <p:txBody>
          <a:bodyPr rtlCol="0" anchor="ctr"/>
          <a:lstStyle/>
          <a:p>
            <a:pPr algn="ctr"/>
            <a:endParaRPr lang="en-US"/>
          </a:p>
        </p:txBody>
      </p:sp>
      <p:sp>
        <p:nvSpPr>
          <p:cNvPr id="1282" name="Oval 1281">
            <a:extLst>
              <a:ext uri="{FF2B5EF4-FFF2-40B4-BE49-F238E27FC236}">
                <a16:creationId xmlns:a16="http://schemas.microsoft.com/office/drawing/2014/main" id="{5ED40915-2ED3-4AE5-837D-759B572CD15D}"/>
              </a:ext>
            </a:extLst>
          </p:cNvPr>
          <p:cNvSpPr>
            <a:spLocks noChangeAspect="1"/>
          </p:cNvSpPr>
          <p:nvPr/>
        </p:nvSpPr>
        <p:spPr>
          <a:xfrm>
            <a:off x="5219319" y="5761749"/>
            <a:ext cx="161925" cy="164592"/>
          </a:xfrm>
          <a:prstGeom prst="ellipse">
            <a:avLst/>
          </a:prstGeom>
          <a:ln w="28575">
            <a:solidFill>
              <a:srgbClr val="FF0000"/>
            </a:solidFill>
          </a:ln>
        </p:spPr>
        <p:txBody>
          <a:bodyPr rtlCol="0" anchor="ctr"/>
          <a:lstStyle/>
          <a:p>
            <a:pPr algn="ctr"/>
            <a:endParaRPr lang="en-US"/>
          </a:p>
        </p:txBody>
      </p:sp>
      <p:sp>
        <p:nvSpPr>
          <p:cNvPr id="1283" name="Oval 1282">
            <a:extLst>
              <a:ext uri="{FF2B5EF4-FFF2-40B4-BE49-F238E27FC236}">
                <a16:creationId xmlns:a16="http://schemas.microsoft.com/office/drawing/2014/main" id="{32284C06-EF21-4C53-8701-093F632D5E7A}"/>
              </a:ext>
            </a:extLst>
          </p:cNvPr>
          <p:cNvSpPr>
            <a:spLocks noChangeAspect="1"/>
          </p:cNvSpPr>
          <p:nvPr/>
        </p:nvSpPr>
        <p:spPr>
          <a:xfrm>
            <a:off x="7418451" y="5761749"/>
            <a:ext cx="161925" cy="164592"/>
          </a:xfrm>
          <a:prstGeom prst="ellipse">
            <a:avLst/>
          </a:prstGeom>
          <a:ln w="28575">
            <a:solidFill>
              <a:srgbClr val="FF0000"/>
            </a:solidFill>
          </a:ln>
        </p:spPr>
        <p:txBody>
          <a:bodyPr rtlCol="0" anchor="ctr"/>
          <a:lstStyle/>
          <a:p>
            <a:pPr algn="ctr"/>
            <a:endParaRPr lang="en-US"/>
          </a:p>
        </p:txBody>
      </p:sp>
      <p:sp>
        <p:nvSpPr>
          <p:cNvPr id="1284" name="Oval 1283">
            <a:extLst>
              <a:ext uri="{FF2B5EF4-FFF2-40B4-BE49-F238E27FC236}">
                <a16:creationId xmlns:a16="http://schemas.microsoft.com/office/drawing/2014/main" id="{936F10B0-48A0-4A7E-AD72-10C7C378F755}"/>
              </a:ext>
            </a:extLst>
          </p:cNvPr>
          <p:cNvSpPr>
            <a:spLocks noChangeAspect="1"/>
          </p:cNvSpPr>
          <p:nvPr/>
        </p:nvSpPr>
        <p:spPr>
          <a:xfrm>
            <a:off x="7662799" y="5761749"/>
            <a:ext cx="161925" cy="164592"/>
          </a:xfrm>
          <a:prstGeom prst="ellipse">
            <a:avLst/>
          </a:prstGeom>
          <a:ln w="28575">
            <a:solidFill>
              <a:srgbClr val="FF0000"/>
            </a:solidFill>
          </a:ln>
        </p:spPr>
        <p:txBody>
          <a:bodyPr rtlCol="0" anchor="ctr"/>
          <a:lstStyle/>
          <a:p>
            <a:pPr algn="ctr"/>
            <a:endParaRPr lang="en-US"/>
          </a:p>
        </p:txBody>
      </p:sp>
      <p:sp>
        <p:nvSpPr>
          <p:cNvPr id="1296" name="Oval 1295">
            <a:extLst>
              <a:ext uri="{FF2B5EF4-FFF2-40B4-BE49-F238E27FC236}">
                <a16:creationId xmlns:a16="http://schemas.microsoft.com/office/drawing/2014/main" id="{77CC2A1E-7920-49BD-9EAE-2027FA7C9786}"/>
              </a:ext>
            </a:extLst>
          </p:cNvPr>
          <p:cNvSpPr>
            <a:spLocks noChangeAspect="1"/>
          </p:cNvSpPr>
          <p:nvPr/>
        </p:nvSpPr>
        <p:spPr>
          <a:xfrm>
            <a:off x="7907147" y="5761749"/>
            <a:ext cx="161925" cy="164592"/>
          </a:xfrm>
          <a:prstGeom prst="ellipse">
            <a:avLst/>
          </a:prstGeom>
          <a:ln w="28575">
            <a:solidFill>
              <a:srgbClr val="FF0000"/>
            </a:solidFill>
          </a:ln>
        </p:spPr>
        <p:txBody>
          <a:bodyPr rtlCol="0" anchor="ctr"/>
          <a:lstStyle/>
          <a:p>
            <a:pPr algn="ctr"/>
            <a:endParaRPr lang="en-US"/>
          </a:p>
        </p:txBody>
      </p:sp>
      <p:sp>
        <p:nvSpPr>
          <p:cNvPr id="1299" name="Oval 1298">
            <a:extLst>
              <a:ext uri="{FF2B5EF4-FFF2-40B4-BE49-F238E27FC236}">
                <a16:creationId xmlns:a16="http://schemas.microsoft.com/office/drawing/2014/main" id="{3E380099-C7D9-4089-92AF-BB623F2990B8}"/>
              </a:ext>
            </a:extLst>
          </p:cNvPr>
          <p:cNvSpPr>
            <a:spLocks noChangeAspect="1"/>
          </p:cNvSpPr>
          <p:nvPr/>
        </p:nvSpPr>
        <p:spPr>
          <a:xfrm>
            <a:off x="6929755" y="5761749"/>
            <a:ext cx="161925" cy="164592"/>
          </a:xfrm>
          <a:prstGeom prst="ellipse">
            <a:avLst/>
          </a:prstGeom>
          <a:ln w="28575">
            <a:solidFill>
              <a:srgbClr val="FF0000"/>
            </a:solidFill>
          </a:ln>
        </p:spPr>
        <p:txBody>
          <a:bodyPr rtlCol="0" anchor="ctr"/>
          <a:lstStyle/>
          <a:p>
            <a:pPr algn="ctr"/>
            <a:endParaRPr lang="en-US"/>
          </a:p>
        </p:txBody>
      </p:sp>
      <p:sp>
        <p:nvSpPr>
          <p:cNvPr id="1300" name="Oval 1299">
            <a:extLst>
              <a:ext uri="{FF2B5EF4-FFF2-40B4-BE49-F238E27FC236}">
                <a16:creationId xmlns:a16="http://schemas.microsoft.com/office/drawing/2014/main" id="{2F83686D-286E-47F5-8568-F46B41466928}"/>
              </a:ext>
            </a:extLst>
          </p:cNvPr>
          <p:cNvSpPr>
            <a:spLocks noChangeAspect="1"/>
          </p:cNvSpPr>
          <p:nvPr/>
        </p:nvSpPr>
        <p:spPr>
          <a:xfrm>
            <a:off x="7174103" y="5761749"/>
            <a:ext cx="161925" cy="164592"/>
          </a:xfrm>
          <a:prstGeom prst="ellipse">
            <a:avLst/>
          </a:prstGeom>
          <a:ln w="28575">
            <a:solidFill>
              <a:srgbClr val="FF0000"/>
            </a:solidFill>
          </a:ln>
        </p:spPr>
        <p:txBody>
          <a:bodyPr rtlCol="0" anchor="ctr"/>
          <a:lstStyle/>
          <a:p>
            <a:pPr algn="ctr"/>
            <a:endParaRPr lang="en-US"/>
          </a:p>
        </p:txBody>
      </p:sp>
      <p:sp>
        <p:nvSpPr>
          <p:cNvPr id="1302" name="Oval 1301">
            <a:extLst>
              <a:ext uri="{FF2B5EF4-FFF2-40B4-BE49-F238E27FC236}">
                <a16:creationId xmlns:a16="http://schemas.microsoft.com/office/drawing/2014/main" id="{0286A7D8-0B00-4D06-A507-37B7D4799304}"/>
              </a:ext>
            </a:extLst>
          </p:cNvPr>
          <p:cNvSpPr>
            <a:spLocks noChangeAspect="1"/>
          </p:cNvSpPr>
          <p:nvPr/>
        </p:nvSpPr>
        <p:spPr>
          <a:xfrm>
            <a:off x="1554099" y="6004415"/>
            <a:ext cx="161925" cy="164592"/>
          </a:xfrm>
          <a:prstGeom prst="ellipse">
            <a:avLst/>
          </a:prstGeom>
          <a:ln w="28575">
            <a:solidFill>
              <a:srgbClr val="FF0000"/>
            </a:solidFill>
          </a:ln>
        </p:spPr>
        <p:txBody>
          <a:bodyPr rtlCol="0" anchor="ctr"/>
          <a:lstStyle/>
          <a:p>
            <a:pPr algn="ctr"/>
            <a:endParaRPr lang="en-US"/>
          </a:p>
        </p:txBody>
      </p:sp>
      <p:sp>
        <p:nvSpPr>
          <p:cNvPr id="1303" name="Oval 1302">
            <a:extLst>
              <a:ext uri="{FF2B5EF4-FFF2-40B4-BE49-F238E27FC236}">
                <a16:creationId xmlns:a16="http://schemas.microsoft.com/office/drawing/2014/main" id="{0BCFBAFE-7D7D-44BA-9042-9D13EE2A0C2D}"/>
              </a:ext>
            </a:extLst>
          </p:cNvPr>
          <p:cNvSpPr>
            <a:spLocks noChangeAspect="1"/>
          </p:cNvSpPr>
          <p:nvPr/>
        </p:nvSpPr>
        <p:spPr>
          <a:xfrm>
            <a:off x="1798447" y="6004415"/>
            <a:ext cx="161925" cy="164592"/>
          </a:xfrm>
          <a:prstGeom prst="ellipse">
            <a:avLst/>
          </a:prstGeom>
          <a:ln w="28575">
            <a:solidFill>
              <a:srgbClr val="FF0000"/>
            </a:solidFill>
          </a:ln>
        </p:spPr>
        <p:txBody>
          <a:bodyPr rtlCol="0" anchor="ctr"/>
          <a:lstStyle/>
          <a:p>
            <a:pPr algn="ctr"/>
            <a:endParaRPr lang="en-US"/>
          </a:p>
        </p:txBody>
      </p:sp>
      <p:sp>
        <p:nvSpPr>
          <p:cNvPr id="1304" name="Oval 1303">
            <a:extLst>
              <a:ext uri="{FF2B5EF4-FFF2-40B4-BE49-F238E27FC236}">
                <a16:creationId xmlns:a16="http://schemas.microsoft.com/office/drawing/2014/main" id="{A0C1DAFF-AB60-46B8-B111-F2304FC0C018}"/>
              </a:ext>
            </a:extLst>
          </p:cNvPr>
          <p:cNvSpPr>
            <a:spLocks noChangeAspect="1"/>
          </p:cNvSpPr>
          <p:nvPr/>
        </p:nvSpPr>
        <p:spPr>
          <a:xfrm>
            <a:off x="2042795" y="6004415"/>
            <a:ext cx="161925" cy="164592"/>
          </a:xfrm>
          <a:prstGeom prst="ellipse">
            <a:avLst/>
          </a:prstGeom>
          <a:ln w="28575">
            <a:solidFill>
              <a:srgbClr val="FF0000"/>
            </a:solidFill>
          </a:ln>
        </p:spPr>
        <p:txBody>
          <a:bodyPr rtlCol="0" anchor="ctr"/>
          <a:lstStyle/>
          <a:p>
            <a:pPr algn="ctr"/>
            <a:endParaRPr lang="en-US"/>
          </a:p>
        </p:txBody>
      </p:sp>
      <p:sp>
        <p:nvSpPr>
          <p:cNvPr id="1306" name="Oval 1305">
            <a:extLst>
              <a:ext uri="{FF2B5EF4-FFF2-40B4-BE49-F238E27FC236}">
                <a16:creationId xmlns:a16="http://schemas.microsoft.com/office/drawing/2014/main" id="{D8B7BD4F-80A0-4313-BF35-CC9F00492961}"/>
              </a:ext>
            </a:extLst>
          </p:cNvPr>
          <p:cNvSpPr>
            <a:spLocks noChangeAspect="1"/>
          </p:cNvSpPr>
          <p:nvPr/>
        </p:nvSpPr>
        <p:spPr>
          <a:xfrm>
            <a:off x="2531491" y="6004415"/>
            <a:ext cx="161925" cy="164592"/>
          </a:xfrm>
          <a:prstGeom prst="ellipse">
            <a:avLst/>
          </a:prstGeom>
          <a:ln w="28575">
            <a:solidFill>
              <a:srgbClr val="FF0000"/>
            </a:solidFill>
          </a:ln>
        </p:spPr>
        <p:txBody>
          <a:bodyPr rtlCol="0" anchor="ctr"/>
          <a:lstStyle/>
          <a:p>
            <a:pPr algn="ctr"/>
            <a:endParaRPr lang="en-US"/>
          </a:p>
        </p:txBody>
      </p:sp>
      <p:sp>
        <p:nvSpPr>
          <p:cNvPr id="1319" name="Oval 1318">
            <a:extLst>
              <a:ext uri="{FF2B5EF4-FFF2-40B4-BE49-F238E27FC236}">
                <a16:creationId xmlns:a16="http://schemas.microsoft.com/office/drawing/2014/main" id="{2E7943C3-0122-4692-B68C-CFF6C86E9A62}"/>
              </a:ext>
            </a:extLst>
          </p:cNvPr>
          <p:cNvSpPr>
            <a:spLocks noChangeAspect="1"/>
          </p:cNvSpPr>
          <p:nvPr/>
        </p:nvSpPr>
        <p:spPr>
          <a:xfrm>
            <a:off x="1065403" y="6004415"/>
            <a:ext cx="161925" cy="164592"/>
          </a:xfrm>
          <a:prstGeom prst="ellipse">
            <a:avLst/>
          </a:prstGeom>
          <a:ln w="28575">
            <a:solidFill>
              <a:srgbClr val="FF0000"/>
            </a:solidFill>
          </a:ln>
        </p:spPr>
        <p:txBody>
          <a:bodyPr rtlCol="0" anchor="ctr"/>
          <a:lstStyle/>
          <a:p>
            <a:pPr algn="ctr"/>
            <a:endParaRPr lang="en-US"/>
          </a:p>
        </p:txBody>
      </p:sp>
      <p:sp>
        <p:nvSpPr>
          <p:cNvPr id="1320" name="Oval 1319">
            <a:extLst>
              <a:ext uri="{FF2B5EF4-FFF2-40B4-BE49-F238E27FC236}">
                <a16:creationId xmlns:a16="http://schemas.microsoft.com/office/drawing/2014/main" id="{C438CCF5-7CF6-4731-BDC2-4724A085AA8D}"/>
              </a:ext>
            </a:extLst>
          </p:cNvPr>
          <p:cNvSpPr>
            <a:spLocks noChangeAspect="1"/>
          </p:cNvSpPr>
          <p:nvPr/>
        </p:nvSpPr>
        <p:spPr>
          <a:xfrm>
            <a:off x="1309751" y="6004415"/>
            <a:ext cx="161925" cy="164592"/>
          </a:xfrm>
          <a:prstGeom prst="ellipse">
            <a:avLst/>
          </a:prstGeom>
          <a:ln w="28575">
            <a:solidFill>
              <a:srgbClr val="FF0000"/>
            </a:solidFill>
          </a:ln>
        </p:spPr>
        <p:txBody>
          <a:bodyPr rtlCol="0" anchor="ctr"/>
          <a:lstStyle/>
          <a:p>
            <a:pPr algn="ctr"/>
            <a:endParaRPr lang="en-US"/>
          </a:p>
        </p:txBody>
      </p:sp>
      <p:sp>
        <p:nvSpPr>
          <p:cNvPr id="1322" name="Oval 1321">
            <a:extLst>
              <a:ext uri="{FF2B5EF4-FFF2-40B4-BE49-F238E27FC236}">
                <a16:creationId xmlns:a16="http://schemas.microsoft.com/office/drawing/2014/main" id="{6A9FD530-7644-4509-9619-1BE451BE85E1}"/>
              </a:ext>
            </a:extLst>
          </p:cNvPr>
          <p:cNvSpPr>
            <a:spLocks noChangeAspect="1"/>
          </p:cNvSpPr>
          <p:nvPr/>
        </p:nvSpPr>
        <p:spPr>
          <a:xfrm>
            <a:off x="3753231" y="6004415"/>
            <a:ext cx="161925" cy="164592"/>
          </a:xfrm>
          <a:prstGeom prst="ellipse">
            <a:avLst/>
          </a:prstGeom>
          <a:ln w="28575">
            <a:solidFill>
              <a:srgbClr val="FF0000"/>
            </a:solidFill>
          </a:ln>
        </p:spPr>
        <p:txBody>
          <a:bodyPr rtlCol="0" anchor="ctr"/>
          <a:lstStyle/>
          <a:p>
            <a:pPr algn="ctr"/>
            <a:endParaRPr lang="en-US"/>
          </a:p>
        </p:txBody>
      </p:sp>
      <p:sp>
        <p:nvSpPr>
          <p:cNvPr id="1323" name="Oval 1322">
            <a:extLst>
              <a:ext uri="{FF2B5EF4-FFF2-40B4-BE49-F238E27FC236}">
                <a16:creationId xmlns:a16="http://schemas.microsoft.com/office/drawing/2014/main" id="{5796BC05-938C-40E0-8D9B-A3AABDA3C2D7}"/>
              </a:ext>
            </a:extLst>
          </p:cNvPr>
          <p:cNvSpPr>
            <a:spLocks noChangeAspect="1"/>
          </p:cNvSpPr>
          <p:nvPr/>
        </p:nvSpPr>
        <p:spPr>
          <a:xfrm>
            <a:off x="3997579" y="6004415"/>
            <a:ext cx="161925" cy="164592"/>
          </a:xfrm>
          <a:prstGeom prst="ellipse">
            <a:avLst/>
          </a:prstGeom>
          <a:ln w="28575">
            <a:solidFill>
              <a:srgbClr val="FF0000"/>
            </a:solidFill>
          </a:ln>
        </p:spPr>
        <p:txBody>
          <a:bodyPr rtlCol="0" anchor="ctr"/>
          <a:lstStyle/>
          <a:p>
            <a:pPr algn="ctr"/>
            <a:endParaRPr lang="en-US"/>
          </a:p>
        </p:txBody>
      </p:sp>
      <p:sp>
        <p:nvSpPr>
          <p:cNvPr id="1325" name="Oval 1324">
            <a:extLst>
              <a:ext uri="{FF2B5EF4-FFF2-40B4-BE49-F238E27FC236}">
                <a16:creationId xmlns:a16="http://schemas.microsoft.com/office/drawing/2014/main" id="{2C30C5CB-C672-4F84-9DF9-8AC3B35CBBBC}"/>
              </a:ext>
            </a:extLst>
          </p:cNvPr>
          <p:cNvSpPr>
            <a:spLocks noChangeAspect="1"/>
          </p:cNvSpPr>
          <p:nvPr/>
        </p:nvSpPr>
        <p:spPr>
          <a:xfrm>
            <a:off x="4486275" y="6004415"/>
            <a:ext cx="161925" cy="164592"/>
          </a:xfrm>
          <a:prstGeom prst="ellipse">
            <a:avLst/>
          </a:prstGeom>
          <a:ln w="28575">
            <a:solidFill>
              <a:srgbClr val="FF0000"/>
            </a:solidFill>
          </a:ln>
        </p:spPr>
        <p:txBody>
          <a:bodyPr rtlCol="0" anchor="ctr"/>
          <a:lstStyle/>
          <a:p>
            <a:pPr algn="ctr"/>
            <a:endParaRPr lang="en-US"/>
          </a:p>
        </p:txBody>
      </p:sp>
      <p:sp>
        <p:nvSpPr>
          <p:cNvPr id="1326" name="Oval 1325">
            <a:extLst>
              <a:ext uri="{FF2B5EF4-FFF2-40B4-BE49-F238E27FC236}">
                <a16:creationId xmlns:a16="http://schemas.microsoft.com/office/drawing/2014/main" id="{ABACAC7C-86B1-4FBD-852D-30C7F39B9A66}"/>
              </a:ext>
            </a:extLst>
          </p:cNvPr>
          <p:cNvSpPr>
            <a:spLocks noChangeAspect="1"/>
          </p:cNvSpPr>
          <p:nvPr/>
        </p:nvSpPr>
        <p:spPr>
          <a:xfrm>
            <a:off x="2775839" y="6004415"/>
            <a:ext cx="161925" cy="164592"/>
          </a:xfrm>
          <a:prstGeom prst="ellipse">
            <a:avLst/>
          </a:prstGeom>
          <a:ln w="28575">
            <a:solidFill>
              <a:srgbClr val="FF0000"/>
            </a:solidFill>
          </a:ln>
        </p:spPr>
        <p:txBody>
          <a:bodyPr rtlCol="0" anchor="ctr"/>
          <a:lstStyle/>
          <a:p>
            <a:pPr algn="ctr"/>
            <a:endParaRPr lang="en-US"/>
          </a:p>
        </p:txBody>
      </p:sp>
      <p:sp>
        <p:nvSpPr>
          <p:cNvPr id="1327" name="Oval 1326">
            <a:extLst>
              <a:ext uri="{FF2B5EF4-FFF2-40B4-BE49-F238E27FC236}">
                <a16:creationId xmlns:a16="http://schemas.microsoft.com/office/drawing/2014/main" id="{518F2FDD-DAD4-4747-B246-C26C0551092E}"/>
              </a:ext>
            </a:extLst>
          </p:cNvPr>
          <p:cNvSpPr>
            <a:spLocks noChangeAspect="1"/>
          </p:cNvSpPr>
          <p:nvPr/>
        </p:nvSpPr>
        <p:spPr>
          <a:xfrm>
            <a:off x="3020187" y="6004415"/>
            <a:ext cx="161925" cy="164592"/>
          </a:xfrm>
          <a:prstGeom prst="ellipse">
            <a:avLst/>
          </a:prstGeom>
          <a:ln w="28575">
            <a:solidFill>
              <a:srgbClr val="FF0000"/>
            </a:solidFill>
          </a:ln>
        </p:spPr>
        <p:txBody>
          <a:bodyPr rtlCol="0" anchor="ctr"/>
          <a:lstStyle/>
          <a:p>
            <a:pPr algn="ctr"/>
            <a:endParaRPr lang="en-US"/>
          </a:p>
        </p:txBody>
      </p:sp>
      <p:sp>
        <p:nvSpPr>
          <p:cNvPr id="1328" name="Oval 1327">
            <a:extLst>
              <a:ext uri="{FF2B5EF4-FFF2-40B4-BE49-F238E27FC236}">
                <a16:creationId xmlns:a16="http://schemas.microsoft.com/office/drawing/2014/main" id="{E298946A-44D9-4C31-94CE-09E747132E00}"/>
              </a:ext>
            </a:extLst>
          </p:cNvPr>
          <p:cNvSpPr>
            <a:spLocks noChangeAspect="1"/>
          </p:cNvSpPr>
          <p:nvPr/>
        </p:nvSpPr>
        <p:spPr>
          <a:xfrm>
            <a:off x="3264535" y="6004415"/>
            <a:ext cx="161925" cy="164592"/>
          </a:xfrm>
          <a:prstGeom prst="ellipse">
            <a:avLst/>
          </a:prstGeom>
          <a:ln w="28575">
            <a:solidFill>
              <a:srgbClr val="FF0000"/>
            </a:solidFill>
          </a:ln>
        </p:spPr>
        <p:txBody>
          <a:bodyPr rtlCol="0" anchor="ctr"/>
          <a:lstStyle/>
          <a:p>
            <a:pPr algn="ctr"/>
            <a:endParaRPr lang="en-US"/>
          </a:p>
        </p:txBody>
      </p:sp>
      <p:sp>
        <p:nvSpPr>
          <p:cNvPr id="1342" name="Oval 1341">
            <a:extLst>
              <a:ext uri="{FF2B5EF4-FFF2-40B4-BE49-F238E27FC236}">
                <a16:creationId xmlns:a16="http://schemas.microsoft.com/office/drawing/2014/main" id="{A2E94F52-1F18-4348-9994-A7DEAE50B2A4}"/>
              </a:ext>
            </a:extLst>
          </p:cNvPr>
          <p:cNvSpPr>
            <a:spLocks noChangeAspect="1"/>
          </p:cNvSpPr>
          <p:nvPr/>
        </p:nvSpPr>
        <p:spPr>
          <a:xfrm>
            <a:off x="5708015" y="6004415"/>
            <a:ext cx="161925" cy="164592"/>
          </a:xfrm>
          <a:prstGeom prst="ellipse">
            <a:avLst/>
          </a:prstGeom>
          <a:ln w="28575">
            <a:solidFill>
              <a:srgbClr val="FF0000"/>
            </a:solidFill>
          </a:ln>
        </p:spPr>
        <p:txBody>
          <a:bodyPr rtlCol="0" anchor="ctr"/>
          <a:lstStyle/>
          <a:p>
            <a:pPr algn="ctr"/>
            <a:endParaRPr lang="en-US"/>
          </a:p>
        </p:txBody>
      </p:sp>
      <p:sp>
        <p:nvSpPr>
          <p:cNvPr id="1343" name="Oval 1342">
            <a:extLst>
              <a:ext uri="{FF2B5EF4-FFF2-40B4-BE49-F238E27FC236}">
                <a16:creationId xmlns:a16="http://schemas.microsoft.com/office/drawing/2014/main" id="{1CF73C94-F2E7-426A-9784-41BA32FFB57A}"/>
              </a:ext>
            </a:extLst>
          </p:cNvPr>
          <p:cNvSpPr>
            <a:spLocks noChangeAspect="1"/>
          </p:cNvSpPr>
          <p:nvPr/>
        </p:nvSpPr>
        <p:spPr>
          <a:xfrm>
            <a:off x="5952363" y="6004415"/>
            <a:ext cx="161925" cy="164592"/>
          </a:xfrm>
          <a:prstGeom prst="ellipse">
            <a:avLst/>
          </a:prstGeom>
          <a:ln w="28575">
            <a:solidFill>
              <a:srgbClr val="FF0000"/>
            </a:solidFill>
          </a:ln>
        </p:spPr>
        <p:txBody>
          <a:bodyPr rtlCol="0" anchor="ctr"/>
          <a:lstStyle/>
          <a:p>
            <a:pPr algn="ctr"/>
            <a:endParaRPr lang="en-US"/>
          </a:p>
        </p:txBody>
      </p:sp>
      <p:sp>
        <p:nvSpPr>
          <p:cNvPr id="1344" name="Oval 1343">
            <a:extLst>
              <a:ext uri="{FF2B5EF4-FFF2-40B4-BE49-F238E27FC236}">
                <a16:creationId xmlns:a16="http://schemas.microsoft.com/office/drawing/2014/main" id="{C392A6C2-E8B0-4C46-9E75-2D2C00E67151}"/>
              </a:ext>
            </a:extLst>
          </p:cNvPr>
          <p:cNvSpPr>
            <a:spLocks noChangeAspect="1"/>
          </p:cNvSpPr>
          <p:nvPr/>
        </p:nvSpPr>
        <p:spPr>
          <a:xfrm>
            <a:off x="6196711" y="6004415"/>
            <a:ext cx="161925" cy="164592"/>
          </a:xfrm>
          <a:prstGeom prst="ellipse">
            <a:avLst/>
          </a:prstGeom>
          <a:ln w="28575">
            <a:solidFill>
              <a:srgbClr val="FF0000"/>
            </a:solidFill>
          </a:ln>
        </p:spPr>
        <p:txBody>
          <a:bodyPr rtlCol="0" anchor="ctr"/>
          <a:lstStyle/>
          <a:p>
            <a:pPr algn="ctr"/>
            <a:endParaRPr lang="en-US"/>
          </a:p>
        </p:txBody>
      </p:sp>
      <p:sp>
        <p:nvSpPr>
          <p:cNvPr id="1345" name="Oval 1344">
            <a:extLst>
              <a:ext uri="{FF2B5EF4-FFF2-40B4-BE49-F238E27FC236}">
                <a16:creationId xmlns:a16="http://schemas.microsoft.com/office/drawing/2014/main" id="{79F37276-AF29-477C-9AFE-8E1C9C374DF6}"/>
              </a:ext>
            </a:extLst>
          </p:cNvPr>
          <p:cNvSpPr>
            <a:spLocks noChangeAspect="1"/>
          </p:cNvSpPr>
          <p:nvPr/>
        </p:nvSpPr>
        <p:spPr>
          <a:xfrm>
            <a:off x="6441059" y="6004415"/>
            <a:ext cx="161925" cy="164592"/>
          </a:xfrm>
          <a:prstGeom prst="ellipse">
            <a:avLst/>
          </a:prstGeom>
          <a:ln w="28575">
            <a:solidFill>
              <a:srgbClr val="FF0000"/>
            </a:solidFill>
          </a:ln>
        </p:spPr>
        <p:txBody>
          <a:bodyPr rtlCol="0" anchor="ctr"/>
          <a:lstStyle/>
          <a:p>
            <a:pPr algn="ctr"/>
            <a:endParaRPr lang="en-US"/>
          </a:p>
        </p:txBody>
      </p:sp>
      <p:sp>
        <p:nvSpPr>
          <p:cNvPr id="1347" name="Oval 1346">
            <a:extLst>
              <a:ext uri="{FF2B5EF4-FFF2-40B4-BE49-F238E27FC236}">
                <a16:creationId xmlns:a16="http://schemas.microsoft.com/office/drawing/2014/main" id="{80613566-C6A4-4FD6-95F8-7181EA90AF16}"/>
              </a:ext>
            </a:extLst>
          </p:cNvPr>
          <p:cNvSpPr>
            <a:spLocks noChangeAspect="1"/>
          </p:cNvSpPr>
          <p:nvPr/>
        </p:nvSpPr>
        <p:spPr>
          <a:xfrm>
            <a:off x="4974971" y="6004415"/>
            <a:ext cx="161925" cy="164592"/>
          </a:xfrm>
          <a:prstGeom prst="ellipse">
            <a:avLst/>
          </a:prstGeom>
          <a:ln w="28575">
            <a:solidFill>
              <a:srgbClr val="FF0000"/>
            </a:solidFill>
          </a:ln>
        </p:spPr>
        <p:txBody>
          <a:bodyPr rtlCol="0" anchor="ctr"/>
          <a:lstStyle/>
          <a:p>
            <a:pPr algn="ctr"/>
            <a:endParaRPr lang="en-US"/>
          </a:p>
        </p:txBody>
      </p:sp>
      <p:sp>
        <p:nvSpPr>
          <p:cNvPr id="1348" name="Oval 1347">
            <a:extLst>
              <a:ext uri="{FF2B5EF4-FFF2-40B4-BE49-F238E27FC236}">
                <a16:creationId xmlns:a16="http://schemas.microsoft.com/office/drawing/2014/main" id="{5F10A246-8521-44BF-A1F2-2B260EF73628}"/>
              </a:ext>
            </a:extLst>
          </p:cNvPr>
          <p:cNvSpPr>
            <a:spLocks noChangeAspect="1"/>
          </p:cNvSpPr>
          <p:nvPr/>
        </p:nvSpPr>
        <p:spPr>
          <a:xfrm>
            <a:off x="5219319" y="6004415"/>
            <a:ext cx="161925" cy="164592"/>
          </a:xfrm>
          <a:prstGeom prst="ellipse">
            <a:avLst/>
          </a:prstGeom>
          <a:ln w="28575">
            <a:solidFill>
              <a:srgbClr val="FF0000"/>
            </a:solidFill>
          </a:ln>
        </p:spPr>
        <p:txBody>
          <a:bodyPr rtlCol="0" anchor="ctr"/>
          <a:lstStyle/>
          <a:p>
            <a:pPr algn="ctr"/>
            <a:endParaRPr lang="en-US"/>
          </a:p>
        </p:txBody>
      </p:sp>
      <p:sp>
        <p:nvSpPr>
          <p:cNvPr id="1349" name="Oval 1348">
            <a:extLst>
              <a:ext uri="{FF2B5EF4-FFF2-40B4-BE49-F238E27FC236}">
                <a16:creationId xmlns:a16="http://schemas.microsoft.com/office/drawing/2014/main" id="{BB3CA38F-EA90-428A-BFAA-9AA57FC586BD}"/>
              </a:ext>
            </a:extLst>
          </p:cNvPr>
          <p:cNvSpPr>
            <a:spLocks noChangeAspect="1"/>
          </p:cNvSpPr>
          <p:nvPr/>
        </p:nvSpPr>
        <p:spPr>
          <a:xfrm>
            <a:off x="7418451" y="6004415"/>
            <a:ext cx="161925" cy="164592"/>
          </a:xfrm>
          <a:prstGeom prst="ellipse">
            <a:avLst/>
          </a:prstGeom>
          <a:ln w="28575">
            <a:solidFill>
              <a:srgbClr val="FF0000"/>
            </a:solidFill>
          </a:ln>
        </p:spPr>
        <p:txBody>
          <a:bodyPr rtlCol="0" anchor="ctr"/>
          <a:lstStyle/>
          <a:p>
            <a:pPr algn="ctr"/>
            <a:endParaRPr lang="en-US"/>
          </a:p>
        </p:txBody>
      </p:sp>
      <p:sp>
        <p:nvSpPr>
          <p:cNvPr id="1350" name="Oval 1349">
            <a:extLst>
              <a:ext uri="{FF2B5EF4-FFF2-40B4-BE49-F238E27FC236}">
                <a16:creationId xmlns:a16="http://schemas.microsoft.com/office/drawing/2014/main" id="{33576F04-CD6F-4FCD-AF4D-1C3E87DBBBA6}"/>
              </a:ext>
            </a:extLst>
          </p:cNvPr>
          <p:cNvSpPr>
            <a:spLocks noChangeAspect="1"/>
          </p:cNvSpPr>
          <p:nvPr/>
        </p:nvSpPr>
        <p:spPr>
          <a:xfrm>
            <a:off x="7662799" y="6004415"/>
            <a:ext cx="161925" cy="164592"/>
          </a:xfrm>
          <a:prstGeom prst="ellipse">
            <a:avLst/>
          </a:prstGeom>
          <a:ln w="28575">
            <a:solidFill>
              <a:srgbClr val="FF0000"/>
            </a:solidFill>
          </a:ln>
        </p:spPr>
        <p:txBody>
          <a:bodyPr rtlCol="0" anchor="ctr"/>
          <a:lstStyle/>
          <a:p>
            <a:pPr algn="ctr"/>
            <a:endParaRPr lang="en-US"/>
          </a:p>
        </p:txBody>
      </p:sp>
      <p:sp>
        <p:nvSpPr>
          <p:cNvPr id="1366" name="Oval 1365">
            <a:extLst>
              <a:ext uri="{FF2B5EF4-FFF2-40B4-BE49-F238E27FC236}">
                <a16:creationId xmlns:a16="http://schemas.microsoft.com/office/drawing/2014/main" id="{9E5DF02A-2171-47F1-8284-E99D54629707}"/>
              </a:ext>
            </a:extLst>
          </p:cNvPr>
          <p:cNvSpPr>
            <a:spLocks noChangeAspect="1"/>
          </p:cNvSpPr>
          <p:nvPr/>
        </p:nvSpPr>
        <p:spPr>
          <a:xfrm>
            <a:off x="6929755" y="6004415"/>
            <a:ext cx="161925" cy="164592"/>
          </a:xfrm>
          <a:prstGeom prst="ellipse">
            <a:avLst/>
          </a:prstGeom>
          <a:ln w="28575">
            <a:solidFill>
              <a:srgbClr val="FF0000"/>
            </a:solidFill>
          </a:ln>
        </p:spPr>
        <p:txBody>
          <a:bodyPr rtlCol="0" anchor="ctr"/>
          <a:lstStyle/>
          <a:p>
            <a:pPr algn="ctr"/>
            <a:endParaRPr lang="en-US"/>
          </a:p>
        </p:txBody>
      </p:sp>
      <p:sp>
        <p:nvSpPr>
          <p:cNvPr id="1367" name="Oval 1366">
            <a:extLst>
              <a:ext uri="{FF2B5EF4-FFF2-40B4-BE49-F238E27FC236}">
                <a16:creationId xmlns:a16="http://schemas.microsoft.com/office/drawing/2014/main" id="{CA31FF5B-28E6-436D-9657-037D7FEA95DF}"/>
              </a:ext>
            </a:extLst>
          </p:cNvPr>
          <p:cNvSpPr>
            <a:spLocks noChangeAspect="1"/>
          </p:cNvSpPr>
          <p:nvPr/>
        </p:nvSpPr>
        <p:spPr>
          <a:xfrm>
            <a:off x="7174103" y="6004415"/>
            <a:ext cx="161925" cy="164592"/>
          </a:xfrm>
          <a:prstGeom prst="ellipse">
            <a:avLst/>
          </a:prstGeom>
          <a:ln w="28575">
            <a:solidFill>
              <a:srgbClr val="FF0000"/>
            </a:solidFill>
          </a:ln>
        </p:spPr>
        <p:txBody>
          <a:bodyPr rtlCol="0" anchor="ctr"/>
          <a:lstStyle/>
          <a:p>
            <a:pPr algn="ctr"/>
            <a:endParaRPr lang="en-US"/>
          </a:p>
        </p:txBody>
      </p:sp>
      <p:sp>
        <p:nvSpPr>
          <p:cNvPr id="1369" name="Oval 1368">
            <a:extLst>
              <a:ext uri="{FF2B5EF4-FFF2-40B4-BE49-F238E27FC236}">
                <a16:creationId xmlns:a16="http://schemas.microsoft.com/office/drawing/2014/main" id="{1F6306EF-1FA4-4EC2-8906-3E7159F48228}"/>
              </a:ext>
            </a:extLst>
          </p:cNvPr>
          <p:cNvSpPr>
            <a:spLocks noChangeAspect="1"/>
          </p:cNvSpPr>
          <p:nvPr/>
        </p:nvSpPr>
        <p:spPr>
          <a:xfrm>
            <a:off x="1554099" y="6247081"/>
            <a:ext cx="161925" cy="164592"/>
          </a:xfrm>
          <a:prstGeom prst="ellipse">
            <a:avLst/>
          </a:prstGeom>
          <a:ln w="28575">
            <a:solidFill>
              <a:srgbClr val="FF0000"/>
            </a:solidFill>
          </a:ln>
        </p:spPr>
        <p:txBody>
          <a:bodyPr rtlCol="0" anchor="ctr"/>
          <a:lstStyle/>
          <a:p>
            <a:pPr algn="ctr"/>
            <a:endParaRPr lang="en-US"/>
          </a:p>
        </p:txBody>
      </p:sp>
      <p:sp>
        <p:nvSpPr>
          <p:cNvPr id="1370" name="Oval 1369">
            <a:extLst>
              <a:ext uri="{FF2B5EF4-FFF2-40B4-BE49-F238E27FC236}">
                <a16:creationId xmlns:a16="http://schemas.microsoft.com/office/drawing/2014/main" id="{6E2BDF29-35A5-4294-B747-C29D4A80FD6D}"/>
              </a:ext>
            </a:extLst>
          </p:cNvPr>
          <p:cNvSpPr>
            <a:spLocks noChangeAspect="1"/>
          </p:cNvSpPr>
          <p:nvPr/>
        </p:nvSpPr>
        <p:spPr>
          <a:xfrm>
            <a:off x="1798447" y="6247081"/>
            <a:ext cx="161925" cy="164592"/>
          </a:xfrm>
          <a:prstGeom prst="ellipse">
            <a:avLst/>
          </a:prstGeom>
          <a:ln w="28575">
            <a:solidFill>
              <a:srgbClr val="FF0000"/>
            </a:solidFill>
          </a:ln>
        </p:spPr>
        <p:txBody>
          <a:bodyPr rtlCol="0" anchor="ctr"/>
          <a:lstStyle/>
          <a:p>
            <a:pPr algn="ctr"/>
            <a:endParaRPr lang="en-US"/>
          </a:p>
        </p:txBody>
      </p:sp>
      <p:sp>
        <p:nvSpPr>
          <p:cNvPr id="1371" name="Oval 1370">
            <a:extLst>
              <a:ext uri="{FF2B5EF4-FFF2-40B4-BE49-F238E27FC236}">
                <a16:creationId xmlns:a16="http://schemas.microsoft.com/office/drawing/2014/main" id="{184AE822-C34D-4D0E-A8E1-D4BFE7EC3A6F}"/>
              </a:ext>
            </a:extLst>
          </p:cNvPr>
          <p:cNvSpPr>
            <a:spLocks noChangeAspect="1"/>
          </p:cNvSpPr>
          <p:nvPr/>
        </p:nvSpPr>
        <p:spPr>
          <a:xfrm>
            <a:off x="2042795" y="6247081"/>
            <a:ext cx="161925" cy="164592"/>
          </a:xfrm>
          <a:prstGeom prst="ellipse">
            <a:avLst/>
          </a:prstGeom>
          <a:ln w="28575">
            <a:solidFill>
              <a:srgbClr val="FF0000"/>
            </a:solidFill>
          </a:ln>
        </p:spPr>
        <p:txBody>
          <a:bodyPr rtlCol="0" anchor="ctr"/>
          <a:lstStyle/>
          <a:p>
            <a:pPr algn="ctr"/>
            <a:endParaRPr lang="en-US"/>
          </a:p>
        </p:txBody>
      </p:sp>
      <p:sp>
        <p:nvSpPr>
          <p:cNvPr id="1384" name="Oval 1383">
            <a:extLst>
              <a:ext uri="{FF2B5EF4-FFF2-40B4-BE49-F238E27FC236}">
                <a16:creationId xmlns:a16="http://schemas.microsoft.com/office/drawing/2014/main" id="{5731F4A2-5094-4E29-AF49-EED68A4B5404}"/>
              </a:ext>
            </a:extLst>
          </p:cNvPr>
          <p:cNvSpPr>
            <a:spLocks noChangeAspect="1"/>
          </p:cNvSpPr>
          <p:nvPr/>
        </p:nvSpPr>
        <p:spPr>
          <a:xfrm>
            <a:off x="2287143" y="6247081"/>
            <a:ext cx="161925" cy="164592"/>
          </a:xfrm>
          <a:prstGeom prst="ellipse">
            <a:avLst/>
          </a:prstGeom>
          <a:ln w="28575">
            <a:solidFill>
              <a:srgbClr val="FF0000"/>
            </a:solidFill>
          </a:ln>
        </p:spPr>
        <p:txBody>
          <a:bodyPr rtlCol="0" anchor="ctr"/>
          <a:lstStyle/>
          <a:p>
            <a:pPr algn="ctr"/>
            <a:endParaRPr lang="en-US"/>
          </a:p>
        </p:txBody>
      </p:sp>
      <p:sp>
        <p:nvSpPr>
          <p:cNvPr id="1388" name="Oval 1387">
            <a:extLst>
              <a:ext uri="{FF2B5EF4-FFF2-40B4-BE49-F238E27FC236}">
                <a16:creationId xmlns:a16="http://schemas.microsoft.com/office/drawing/2014/main" id="{916B7460-AECB-4AE2-B144-6420A6E1451E}"/>
              </a:ext>
            </a:extLst>
          </p:cNvPr>
          <p:cNvSpPr>
            <a:spLocks noChangeAspect="1"/>
          </p:cNvSpPr>
          <p:nvPr/>
        </p:nvSpPr>
        <p:spPr>
          <a:xfrm>
            <a:off x="1309751" y="6247081"/>
            <a:ext cx="161925" cy="164592"/>
          </a:xfrm>
          <a:prstGeom prst="ellipse">
            <a:avLst/>
          </a:prstGeom>
          <a:ln w="28575">
            <a:solidFill>
              <a:srgbClr val="FF0000"/>
            </a:solidFill>
          </a:ln>
        </p:spPr>
        <p:txBody>
          <a:bodyPr rtlCol="0" anchor="ctr"/>
          <a:lstStyle/>
          <a:p>
            <a:pPr algn="ctr"/>
            <a:endParaRPr lang="en-US"/>
          </a:p>
        </p:txBody>
      </p:sp>
      <p:sp>
        <p:nvSpPr>
          <p:cNvPr id="1389" name="Oval 1388">
            <a:extLst>
              <a:ext uri="{FF2B5EF4-FFF2-40B4-BE49-F238E27FC236}">
                <a16:creationId xmlns:a16="http://schemas.microsoft.com/office/drawing/2014/main" id="{D13A426C-3410-4B95-B13F-98126A7ECC2C}"/>
              </a:ext>
            </a:extLst>
          </p:cNvPr>
          <p:cNvSpPr>
            <a:spLocks noChangeAspect="1"/>
          </p:cNvSpPr>
          <p:nvPr/>
        </p:nvSpPr>
        <p:spPr>
          <a:xfrm>
            <a:off x="3508883" y="6247081"/>
            <a:ext cx="161925" cy="164592"/>
          </a:xfrm>
          <a:prstGeom prst="ellipse">
            <a:avLst/>
          </a:prstGeom>
          <a:ln w="28575">
            <a:solidFill>
              <a:srgbClr val="FF0000"/>
            </a:solidFill>
          </a:ln>
        </p:spPr>
        <p:txBody>
          <a:bodyPr rtlCol="0" anchor="ctr"/>
          <a:lstStyle/>
          <a:p>
            <a:pPr algn="ctr"/>
            <a:endParaRPr lang="en-US"/>
          </a:p>
        </p:txBody>
      </p:sp>
      <p:sp>
        <p:nvSpPr>
          <p:cNvPr id="1390" name="Oval 1389">
            <a:extLst>
              <a:ext uri="{FF2B5EF4-FFF2-40B4-BE49-F238E27FC236}">
                <a16:creationId xmlns:a16="http://schemas.microsoft.com/office/drawing/2014/main" id="{9758B75B-D49C-4771-8154-2313314E1241}"/>
              </a:ext>
            </a:extLst>
          </p:cNvPr>
          <p:cNvSpPr>
            <a:spLocks noChangeAspect="1"/>
          </p:cNvSpPr>
          <p:nvPr/>
        </p:nvSpPr>
        <p:spPr>
          <a:xfrm>
            <a:off x="3753231" y="6247081"/>
            <a:ext cx="161925" cy="164592"/>
          </a:xfrm>
          <a:prstGeom prst="ellipse">
            <a:avLst/>
          </a:prstGeom>
          <a:ln w="28575">
            <a:solidFill>
              <a:srgbClr val="FF0000"/>
            </a:solidFill>
          </a:ln>
        </p:spPr>
        <p:txBody>
          <a:bodyPr rtlCol="0" anchor="ctr"/>
          <a:lstStyle/>
          <a:p>
            <a:pPr algn="ctr"/>
            <a:endParaRPr lang="en-US"/>
          </a:p>
        </p:txBody>
      </p:sp>
      <p:sp>
        <p:nvSpPr>
          <p:cNvPr id="1391" name="Oval 1390">
            <a:extLst>
              <a:ext uri="{FF2B5EF4-FFF2-40B4-BE49-F238E27FC236}">
                <a16:creationId xmlns:a16="http://schemas.microsoft.com/office/drawing/2014/main" id="{F1644161-BBC1-488A-A9AE-D5672D0F0AA4}"/>
              </a:ext>
            </a:extLst>
          </p:cNvPr>
          <p:cNvSpPr>
            <a:spLocks noChangeAspect="1"/>
          </p:cNvSpPr>
          <p:nvPr/>
        </p:nvSpPr>
        <p:spPr>
          <a:xfrm>
            <a:off x="3997579" y="6247081"/>
            <a:ext cx="161925" cy="164592"/>
          </a:xfrm>
          <a:prstGeom prst="ellipse">
            <a:avLst/>
          </a:prstGeom>
          <a:ln w="28575">
            <a:solidFill>
              <a:srgbClr val="FF0000"/>
            </a:solidFill>
          </a:ln>
        </p:spPr>
        <p:txBody>
          <a:bodyPr rtlCol="0" anchor="ctr"/>
          <a:lstStyle/>
          <a:p>
            <a:pPr algn="ctr"/>
            <a:endParaRPr lang="en-US"/>
          </a:p>
        </p:txBody>
      </p:sp>
      <p:sp>
        <p:nvSpPr>
          <p:cNvPr id="1409" name="Oval 1408">
            <a:extLst>
              <a:ext uri="{FF2B5EF4-FFF2-40B4-BE49-F238E27FC236}">
                <a16:creationId xmlns:a16="http://schemas.microsoft.com/office/drawing/2014/main" id="{AA567746-90C0-4526-A60B-DDC4F072370E}"/>
              </a:ext>
            </a:extLst>
          </p:cNvPr>
          <p:cNvSpPr>
            <a:spLocks noChangeAspect="1"/>
          </p:cNvSpPr>
          <p:nvPr/>
        </p:nvSpPr>
        <p:spPr>
          <a:xfrm>
            <a:off x="5463667" y="6247081"/>
            <a:ext cx="161925" cy="164592"/>
          </a:xfrm>
          <a:prstGeom prst="ellipse">
            <a:avLst/>
          </a:prstGeom>
          <a:ln w="28575">
            <a:solidFill>
              <a:srgbClr val="FF0000"/>
            </a:solidFill>
          </a:ln>
        </p:spPr>
        <p:txBody>
          <a:bodyPr rtlCol="0" anchor="ctr"/>
          <a:lstStyle/>
          <a:p>
            <a:pPr algn="ctr"/>
            <a:endParaRPr lang="en-US"/>
          </a:p>
        </p:txBody>
      </p:sp>
      <p:sp>
        <p:nvSpPr>
          <p:cNvPr id="1426" name="Oval 1425">
            <a:extLst>
              <a:ext uri="{FF2B5EF4-FFF2-40B4-BE49-F238E27FC236}">
                <a16:creationId xmlns:a16="http://schemas.microsoft.com/office/drawing/2014/main" id="{607B6858-B59A-4529-8E93-CD1C0CA77DB7}"/>
              </a:ext>
            </a:extLst>
          </p:cNvPr>
          <p:cNvSpPr>
            <a:spLocks noChangeAspect="1"/>
          </p:cNvSpPr>
          <p:nvPr/>
        </p:nvSpPr>
        <p:spPr>
          <a:xfrm>
            <a:off x="4974971" y="6247081"/>
            <a:ext cx="161925" cy="164592"/>
          </a:xfrm>
          <a:prstGeom prst="ellipse">
            <a:avLst/>
          </a:prstGeom>
          <a:ln w="28575">
            <a:solidFill>
              <a:srgbClr val="FF0000"/>
            </a:solidFill>
          </a:ln>
        </p:spPr>
        <p:txBody>
          <a:bodyPr rtlCol="0" anchor="ctr"/>
          <a:lstStyle/>
          <a:p>
            <a:pPr algn="ctr"/>
            <a:endParaRPr lang="en-US"/>
          </a:p>
        </p:txBody>
      </p:sp>
      <p:sp>
        <p:nvSpPr>
          <p:cNvPr id="1427" name="Oval 1426">
            <a:extLst>
              <a:ext uri="{FF2B5EF4-FFF2-40B4-BE49-F238E27FC236}">
                <a16:creationId xmlns:a16="http://schemas.microsoft.com/office/drawing/2014/main" id="{61A2F045-1629-40C8-B54F-B82EC3E3D10A}"/>
              </a:ext>
            </a:extLst>
          </p:cNvPr>
          <p:cNvSpPr>
            <a:spLocks noChangeAspect="1"/>
          </p:cNvSpPr>
          <p:nvPr/>
        </p:nvSpPr>
        <p:spPr>
          <a:xfrm>
            <a:off x="5219319" y="6247081"/>
            <a:ext cx="161925" cy="164592"/>
          </a:xfrm>
          <a:prstGeom prst="ellipse">
            <a:avLst/>
          </a:prstGeom>
          <a:ln w="28575">
            <a:solidFill>
              <a:srgbClr val="FF0000"/>
            </a:solidFill>
          </a:ln>
        </p:spPr>
        <p:txBody>
          <a:bodyPr rtlCol="0" anchor="ctr"/>
          <a:lstStyle/>
          <a:p>
            <a:pPr algn="ctr"/>
            <a:endParaRPr lang="en-US"/>
          </a:p>
        </p:txBody>
      </p:sp>
      <p:sp>
        <p:nvSpPr>
          <p:cNvPr id="1428" name="Oval 1427">
            <a:extLst>
              <a:ext uri="{FF2B5EF4-FFF2-40B4-BE49-F238E27FC236}">
                <a16:creationId xmlns:a16="http://schemas.microsoft.com/office/drawing/2014/main" id="{1068726D-8E15-4CD0-8D79-FE37FCA68E3C}"/>
              </a:ext>
            </a:extLst>
          </p:cNvPr>
          <p:cNvSpPr>
            <a:spLocks noChangeAspect="1"/>
          </p:cNvSpPr>
          <p:nvPr/>
        </p:nvSpPr>
        <p:spPr>
          <a:xfrm>
            <a:off x="7418451" y="6247081"/>
            <a:ext cx="161925" cy="164592"/>
          </a:xfrm>
          <a:prstGeom prst="ellipse">
            <a:avLst/>
          </a:prstGeom>
          <a:ln w="28575">
            <a:solidFill>
              <a:srgbClr val="FF0000"/>
            </a:solidFill>
          </a:ln>
        </p:spPr>
        <p:txBody>
          <a:bodyPr rtlCol="0" anchor="ctr"/>
          <a:lstStyle/>
          <a:p>
            <a:pPr algn="ctr"/>
            <a:endParaRPr lang="en-US"/>
          </a:p>
        </p:txBody>
      </p:sp>
      <p:sp>
        <p:nvSpPr>
          <p:cNvPr id="1429" name="Oval 1428">
            <a:extLst>
              <a:ext uri="{FF2B5EF4-FFF2-40B4-BE49-F238E27FC236}">
                <a16:creationId xmlns:a16="http://schemas.microsoft.com/office/drawing/2014/main" id="{6496EE99-378E-4C37-BEBE-C148C843C4C4}"/>
              </a:ext>
            </a:extLst>
          </p:cNvPr>
          <p:cNvSpPr>
            <a:spLocks noChangeAspect="1"/>
          </p:cNvSpPr>
          <p:nvPr/>
        </p:nvSpPr>
        <p:spPr>
          <a:xfrm>
            <a:off x="7662799" y="6247081"/>
            <a:ext cx="161925" cy="164592"/>
          </a:xfrm>
          <a:prstGeom prst="ellipse">
            <a:avLst/>
          </a:prstGeom>
          <a:ln w="28575">
            <a:solidFill>
              <a:srgbClr val="FF0000"/>
            </a:solidFill>
          </a:ln>
        </p:spPr>
        <p:txBody>
          <a:bodyPr rtlCol="0" anchor="ctr"/>
          <a:lstStyle/>
          <a:p>
            <a:pPr algn="ctr"/>
            <a:endParaRPr lang="en-US"/>
          </a:p>
        </p:txBody>
      </p:sp>
      <p:sp>
        <p:nvSpPr>
          <p:cNvPr id="1432" name="Oval 1431">
            <a:extLst>
              <a:ext uri="{FF2B5EF4-FFF2-40B4-BE49-F238E27FC236}">
                <a16:creationId xmlns:a16="http://schemas.microsoft.com/office/drawing/2014/main" id="{38567B6E-CB27-4D6F-8C74-1E41542E7534}"/>
              </a:ext>
            </a:extLst>
          </p:cNvPr>
          <p:cNvSpPr>
            <a:spLocks noChangeAspect="1"/>
          </p:cNvSpPr>
          <p:nvPr/>
        </p:nvSpPr>
        <p:spPr>
          <a:xfrm>
            <a:off x="6685407" y="6247081"/>
            <a:ext cx="161925" cy="164592"/>
          </a:xfrm>
          <a:prstGeom prst="ellipse">
            <a:avLst/>
          </a:prstGeom>
          <a:ln w="28575">
            <a:solidFill>
              <a:srgbClr val="FF0000"/>
            </a:solidFill>
          </a:ln>
        </p:spPr>
        <p:txBody>
          <a:bodyPr rtlCol="0" anchor="ctr"/>
          <a:lstStyle/>
          <a:p>
            <a:pPr algn="ctr"/>
            <a:endParaRPr lang="en-US"/>
          </a:p>
        </p:txBody>
      </p:sp>
      <p:sp>
        <p:nvSpPr>
          <p:cNvPr id="1433" name="Oval 1432">
            <a:extLst>
              <a:ext uri="{FF2B5EF4-FFF2-40B4-BE49-F238E27FC236}">
                <a16:creationId xmlns:a16="http://schemas.microsoft.com/office/drawing/2014/main" id="{02717961-3B71-4884-8661-69AA0C910CFC}"/>
              </a:ext>
            </a:extLst>
          </p:cNvPr>
          <p:cNvSpPr>
            <a:spLocks noChangeAspect="1"/>
          </p:cNvSpPr>
          <p:nvPr/>
        </p:nvSpPr>
        <p:spPr>
          <a:xfrm>
            <a:off x="6929755" y="6247081"/>
            <a:ext cx="161925" cy="164592"/>
          </a:xfrm>
          <a:prstGeom prst="ellipse">
            <a:avLst/>
          </a:prstGeom>
          <a:ln w="28575">
            <a:solidFill>
              <a:srgbClr val="FF0000"/>
            </a:solidFill>
          </a:ln>
        </p:spPr>
        <p:txBody>
          <a:bodyPr rtlCol="0" anchor="ctr"/>
          <a:lstStyle/>
          <a:p>
            <a:pPr algn="ctr"/>
            <a:endParaRPr lang="en-US"/>
          </a:p>
        </p:txBody>
      </p:sp>
      <p:sp>
        <p:nvSpPr>
          <p:cNvPr id="1434" name="Oval 1433">
            <a:extLst>
              <a:ext uri="{FF2B5EF4-FFF2-40B4-BE49-F238E27FC236}">
                <a16:creationId xmlns:a16="http://schemas.microsoft.com/office/drawing/2014/main" id="{D089224B-0435-42D7-BBCE-374FBD06F77A}"/>
              </a:ext>
            </a:extLst>
          </p:cNvPr>
          <p:cNvSpPr>
            <a:spLocks noChangeAspect="1"/>
          </p:cNvSpPr>
          <p:nvPr/>
        </p:nvSpPr>
        <p:spPr>
          <a:xfrm>
            <a:off x="7174103" y="6247081"/>
            <a:ext cx="161925" cy="164592"/>
          </a:xfrm>
          <a:prstGeom prst="ellipse">
            <a:avLst/>
          </a:prstGeom>
          <a:ln w="28575">
            <a:solidFill>
              <a:srgbClr val="FF0000"/>
            </a:solidFill>
          </a:ln>
        </p:spPr>
        <p:txBody>
          <a:bodyPr rtlCol="0" anchor="ctr"/>
          <a:lstStyle/>
          <a:p>
            <a:pPr algn="ctr"/>
            <a:endParaRPr lang="en-US"/>
          </a:p>
        </p:txBody>
      </p:sp>
      <p:sp>
        <p:nvSpPr>
          <p:cNvPr id="1448" name="Oval 1447">
            <a:extLst>
              <a:ext uri="{FF2B5EF4-FFF2-40B4-BE49-F238E27FC236}">
                <a16:creationId xmlns:a16="http://schemas.microsoft.com/office/drawing/2014/main" id="{1BA326E0-A256-4791-8F3B-18FBAA3EB39F}"/>
              </a:ext>
            </a:extLst>
          </p:cNvPr>
          <p:cNvSpPr>
            <a:spLocks noChangeAspect="1"/>
          </p:cNvSpPr>
          <p:nvPr/>
        </p:nvSpPr>
        <p:spPr>
          <a:xfrm>
            <a:off x="1554099" y="6489747"/>
            <a:ext cx="161925" cy="164592"/>
          </a:xfrm>
          <a:prstGeom prst="ellipse">
            <a:avLst/>
          </a:prstGeom>
          <a:ln w="28575">
            <a:solidFill>
              <a:srgbClr val="FF0000"/>
            </a:solidFill>
          </a:ln>
        </p:spPr>
        <p:txBody>
          <a:bodyPr rtlCol="0" anchor="ctr"/>
          <a:lstStyle/>
          <a:p>
            <a:pPr algn="ctr"/>
            <a:endParaRPr lang="en-US"/>
          </a:p>
        </p:txBody>
      </p:sp>
      <p:sp>
        <p:nvSpPr>
          <p:cNvPr id="1449" name="Oval 1448">
            <a:extLst>
              <a:ext uri="{FF2B5EF4-FFF2-40B4-BE49-F238E27FC236}">
                <a16:creationId xmlns:a16="http://schemas.microsoft.com/office/drawing/2014/main" id="{83F1F2FF-7169-4254-8CA0-F8384C18C4E1}"/>
              </a:ext>
            </a:extLst>
          </p:cNvPr>
          <p:cNvSpPr>
            <a:spLocks noChangeAspect="1"/>
          </p:cNvSpPr>
          <p:nvPr/>
        </p:nvSpPr>
        <p:spPr>
          <a:xfrm>
            <a:off x="1798447" y="6489747"/>
            <a:ext cx="161925" cy="164592"/>
          </a:xfrm>
          <a:prstGeom prst="ellipse">
            <a:avLst/>
          </a:prstGeom>
          <a:ln w="28575">
            <a:solidFill>
              <a:srgbClr val="FF0000"/>
            </a:solidFill>
          </a:ln>
        </p:spPr>
        <p:txBody>
          <a:bodyPr rtlCol="0" anchor="ctr"/>
          <a:lstStyle/>
          <a:p>
            <a:pPr algn="ctr"/>
            <a:endParaRPr lang="en-US"/>
          </a:p>
        </p:txBody>
      </p:sp>
      <p:sp>
        <p:nvSpPr>
          <p:cNvPr id="1450" name="Oval 1449">
            <a:extLst>
              <a:ext uri="{FF2B5EF4-FFF2-40B4-BE49-F238E27FC236}">
                <a16:creationId xmlns:a16="http://schemas.microsoft.com/office/drawing/2014/main" id="{9E7BF86F-0C5A-4A78-B616-CD431E9BFF3D}"/>
              </a:ext>
            </a:extLst>
          </p:cNvPr>
          <p:cNvSpPr>
            <a:spLocks noChangeAspect="1"/>
          </p:cNvSpPr>
          <p:nvPr/>
        </p:nvSpPr>
        <p:spPr>
          <a:xfrm>
            <a:off x="2042795" y="6489747"/>
            <a:ext cx="161925" cy="164592"/>
          </a:xfrm>
          <a:prstGeom prst="ellipse">
            <a:avLst/>
          </a:prstGeom>
          <a:ln w="28575">
            <a:solidFill>
              <a:srgbClr val="FF0000"/>
            </a:solidFill>
          </a:ln>
        </p:spPr>
        <p:txBody>
          <a:bodyPr rtlCol="0" anchor="ctr"/>
          <a:lstStyle/>
          <a:p>
            <a:pPr algn="ctr"/>
            <a:endParaRPr lang="en-US"/>
          </a:p>
        </p:txBody>
      </p:sp>
      <p:sp>
        <p:nvSpPr>
          <p:cNvPr id="1451" name="Oval 1450">
            <a:extLst>
              <a:ext uri="{FF2B5EF4-FFF2-40B4-BE49-F238E27FC236}">
                <a16:creationId xmlns:a16="http://schemas.microsoft.com/office/drawing/2014/main" id="{12C88155-4F89-4E94-9A39-ACDE1BD80AA5}"/>
              </a:ext>
            </a:extLst>
          </p:cNvPr>
          <p:cNvSpPr>
            <a:spLocks noChangeAspect="1"/>
          </p:cNvSpPr>
          <p:nvPr/>
        </p:nvSpPr>
        <p:spPr>
          <a:xfrm>
            <a:off x="2287143" y="6489747"/>
            <a:ext cx="161925" cy="164592"/>
          </a:xfrm>
          <a:prstGeom prst="ellipse">
            <a:avLst/>
          </a:prstGeom>
          <a:ln w="28575">
            <a:solidFill>
              <a:srgbClr val="FF0000"/>
            </a:solidFill>
          </a:ln>
        </p:spPr>
        <p:txBody>
          <a:bodyPr rtlCol="0" anchor="ctr"/>
          <a:lstStyle/>
          <a:p>
            <a:pPr algn="ctr"/>
            <a:endParaRPr lang="en-US"/>
          </a:p>
        </p:txBody>
      </p:sp>
      <p:sp>
        <p:nvSpPr>
          <p:cNvPr id="1452" name="Oval 1451">
            <a:extLst>
              <a:ext uri="{FF2B5EF4-FFF2-40B4-BE49-F238E27FC236}">
                <a16:creationId xmlns:a16="http://schemas.microsoft.com/office/drawing/2014/main" id="{D349A1B8-89BE-44F4-8908-B1487078FF12}"/>
              </a:ext>
            </a:extLst>
          </p:cNvPr>
          <p:cNvSpPr>
            <a:spLocks noChangeAspect="1"/>
          </p:cNvSpPr>
          <p:nvPr/>
        </p:nvSpPr>
        <p:spPr>
          <a:xfrm>
            <a:off x="2531491" y="6489747"/>
            <a:ext cx="161925" cy="164592"/>
          </a:xfrm>
          <a:prstGeom prst="ellipse">
            <a:avLst/>
          </a:prstGeom>
          <a:ln w="28575">
            <a:solidFill>
              <a:srgbClr val="FF0000"/>
            </a:solidFill>
          </a:ln>
        </p:spPr>
        <p:txBody>
          <a:bodyPr rtlCol="0" anchor="ctr"/>
          <a:lstStyle/>
          <a:p>
            <a:pPr algn="ctr"/>
            <a:endParaRPr lang="en-US"/>
          </a:p>
        </p:txBody>
      </p:sp>
      <p:sp>
        <p:nvSpPr>
          <p:cNvPr id="1456" name="Oval 1455">
            <a:extLst>
              <a:ext uri="{FF2B5EF4-FFF2-40B4-BE49-F238E27FC236}">
                <a16:creationId xmlns:a16="http://schemas.microsoft.com/office/drawing/2014/main" id="{CD35E4B5-CF43-44E6-A4DC-83EDBC093C2E}"/>
              </a:ext>
            </a:extLst>
          </p:cNvPr>
          <p:cNvSpPr>
            <a:spLocks noChangeAspect="1"/>
          </p:cNvSpPr>
          <p:nvPr/>
        </p:nvSpPr>
        <p:spPr>
          <a:xfrm>
            <a:off x="3508883" y="6489747"/>
            <a:ext cx="161925" cy="164592"/>
          </a:xfrm>
          <a:prstGeom prst="ellipse">
            <a:avLst/>
          </a:prstGeom>
          <a:ln w="28575">
            <a:solidFill>
              <a:srgbClr val="FF0000"/>
            </a:solidFill>
          </a:ln>
        </p:spPr>
        <p:txBody>
          <a:bodyPr rtlCol="0" anchor="ctr"/>
          <a:lstStyle/>
          <a:p>
            <a:pPr algn="ctr"/>
            <a:endParaRPr lang="en-US"/>
          </a:p>
        </p:txBody>
      </p:sp>
      <p:sp>
        <p:nvSpPr>
          <p:cNvPr id="1457" name="Oval 1456">
            <a:extLst>
              <a:ext uri="{FF2B5EF4-FFF2-40B4-BE49-F238E27FC236}">
                <a16:creationId xmlns:a16="http://schemas.microsoft.com/office/drawing/2014/main" id="{F434D3C6-677A-4CCC-AE65-551E6D1EC4F6}"/>
              </a:ext>
            </a:extLst>
          </p:cNvPr>
          <p:cNvSpPr>
            <a:spLocks noChangeAspect="1"/>
          </p:cNvSpPr>
          <p:nvPr/>
        </p:nvSpPr>
        <p:spPr>
          <a:xfrm>
            <a:off x="3753231" y="6489747"/>
            <a:ext cx="161925" cy="164592"/>
          </a:xfrm>
          <a:prstGeom prst="ellipse">
            <a:avLst/>
          </a:prstGeom>
          <a:ln w="28575">
            <a:solidFill>
              <a:srgbClr val="FF0000"/>
            </a:solidFill>
          </a:ln>
        </p:spPr>
        <p:txBody>
          <a:bodyPr rtlCol="0" anchor="ctr"/>
          <a:lstStyle/>
          <a:p>
            <a:pPr algn="ctr"/>
            <a:endParaRPr lang="en-US"/>
          </a:p>
        </p:txBody>
      </p:sp>
      <p:sp>
        <p:nvSpPr>
          <p:cNvPr id="1470" name="Oval 1469">
            <a:extLst>
              <a:ext uri="{FF2B5EF4-FFF2-40B4-BE49-F238E27FC236}">
                <a16:creationId xmlns:a16="http://schemas.microsoft.com/office/drawing/2014/main" id="{43A06389-2C8E-4EDC-A31B-B8A513CC7202}"/>
              </a:ext>
            </a:extLst>
          </p:cNvPr>
          <p:cNvSpPr>
            <a:spLocks noChangeAspect="1"/>
          </p:cNvSpPr>
          <p:nvPr/>
        </p:nvSpPr>
        <p:spPr>
          <a:xfrm>
            <a:off x="3997579" y="6489747"/>
            <a:ext cx="161925" cy="164592"/>
          </a:xfrm>
          <a:prstGeom prst="ellipse">
            <a:avLst/>
          </a:prstGeom>
          <a:ln w="28575">
            <a:solidFill>
              <a:srgbClr val="FF0000"/>
            </a:solidFill>
          </a:ln>
        </p:spPr>
        <p:txBody>
          <a:bodyPr rtlCol="0" anchor="ctr"/>
          <a:lstStyle/>
          <a:p>
            <a:pPr algn="ctr"/>
            <a:endParaRPr lang="en-US"/>
          </a:p>
        </p:txBody>
      </p:sp>
      <p:sp>
        <p:nvSpPr>
          <p:cNvPr id="1472" name="Oval 1471">
            <a:extLst>
              <a:ext uri="{FF2B5EF4-FFF2-40B4-BE49-F238E27FC236}">
                <a16:creationId xmlns:a16="http://schemas.microsoft.com/office/drawing/2014/main" id="{C533EFDD-25EC-4C5E-A897-97C2D525A197}"/>
              </a:ext>
            </a:extLst>
          </p:cNvPr>
          <p:cNvSpPr>
            <a:spLocks noChangeAspect="1"/>
          </p:cNvSpPr>
          <p:nvPr/>
        </p:nvSpPr>
        <p:spPr>
          <a:xfrm>
            <a:off x="4486275" y="6489747"/>
            <a:ext cx="161925" cy="164592"/>
          </a:xfrm>
          <a:prstGeom prst="ellipse">
            <a:avLst/>
          </a:prstGeom>
          <a:ln w="28575">
            <a:solidFill>
              <a:srgbClr val="FF0000"/>
            </a:solidFill>
          </a:ln>
        </p:spPr>
        <p:txBody>
          <a:bodyPr rtlCol="0" anchor="ctr"/>
          <a:lstStyle/>
          <a:p>
            <a:pPr algn="ctr"/>
            <a:endParaRPr lang="en-US"/>
          </a:p>
        </p:txBody>
      </p:sp>
      <p:sp>
        <p:nvSpPr>
          <p:cNvPr id="1474" name="Oval 1473">
            <a:extLst>
              <a:ext uri="{FF2B5EF4-FFF2-40B4-BE49-F238E27FC236}">
                <a16:creationId xmlns:a16="http://schemas.microsoft.com/office/drawing/2014/main" id="{4186C8F6-F73E-4C9D-B2BB-45F036A173AC}"/>
              </a:ext>
            </a:extLst>
          </p:cNvPr>
          <p:cNvSpPr>
            <a:spLocks noChangeAspect="1"/>
          </p:cNvSpPr>
          <p:nvPr/>
        </p:nvSpPr>
        <p:spPr>
          <a:xfrm>
            <a:off x="3020187" y="6489747"/>
            <a:ext cx="161925" cy="164592"/>
          </a:xfrm>
          <a:prstGeom prst="ellipse">
            <a:avLst/>
          </a:prstGeom>
          <a:ln w="28575">
            <a:solidFill>
              <a:srgbClr val="FF0000"/>
            </a:solidFill>
          </a:ln>
        </p:spPr>
        <p:txBody>
          <a:bodyPr rtlCol="0" anchor="ctr"/>
          <a:lstStyle/>
          <a:p>
            <a:pPr algn="ctr"/>
            <a:endParaRPr lang="en-US"/>
          </a:p>
        </p:txBody>
      </p:sp>
      <p:sp>
        <p:nvSpPr>
          <p:cNvPr id="1475" name="Oval 1474">
            <a:extLst>
              <a:ext uri="{FF2B5EF4-FFF2-40B4-BE49-F238E27FC236}">
                <a16:creationId xmlns:a16="http://schemas.microsoft.com/office/drawing/2014/main" id="{A040277F-48ED-48D2-AB1F-005154FE58A8}"/>
              </a:ext>
            </a:extLst>
          </p:cNvPr>
          <p:cNvSpPr>
            <a:spLocks noChangeAspect="1"/>
          </p:cNvSpPr>
          <p:nvPr/>
        </p:nvSpPr>
        <p:spPr>
          <a:xfrm>
            <a:off x="3264535" y="6489747"/>
            <a:ext cx="161925" cy="164592"/>
          </a:xfrm>
          <a:prstGeom prst="ellipse">
            <a:avLst/>
          </a:prstGeom>
          <a:ln w="28575">
            <a:solidFill>
              <a:srgbClr val="FF0000"/>
            </a:solidFill>
          </a:ln>
        </p:spPr>
        <p:txBody>
          <a:bodyPr rtlCol="0" anchor="ctr"/>
          <a:lstStyle/>
          <a:p>
            <a:pPr algn="ctr"/>
            <a:endParaRPr lang="en-US"/>
          </a:p>
        </p:txBody>
      </p:sp>
      <p:sp>
        <p:nvSpPr>
          <p:cNvPr id="1476" name="Oval 1475">
            <a:extLst>
              <a:ext uri="{FF2B5EF4-FFF2-40B4-BE49-F238E27FC236}">
                <a16:creationId xmlns:a16="http://schemas.microsoft.com/office/drawing/2014/main" id="{52D736FA-6BE4-410A-8267-6A50F8900630}"/>
              </a:ext>
            </a:extLst>
          </p:cNvPr>
          <p:cNvSpPr>
            <a:spLocks noChangeAspect="1"/>
          </p:cNvSpPr>
          <p:nvPr/>
        </p:nvSpPr>
        <p:spPr>
          <a:xfrm>
            <a:off x="5463667" y="6489747"/>
            <a:ext cx="161925" cy="164592"/>
          </a:xfrm>
          <a:prstGeom prst="ellipse">
            <a:avLst/>
          </a:prstGeom>
          <a:ln w="28575">
            <a:solidFill>
              <a:srgbClr val="FF0000"/>
            </a:solidFill>
          </a:ln>
        </p:spPr>
        <p:txBody>
          <a:bodyPr rtlCol="0" anchor="ctr"/>
          <a:lstStyle/>
          <a:p>
            <a:pPr algn="ctr"/>
            <a:endParaRPr lang="en-US"/>
          </a:p>
        </p:txBody>
      </p:sp>
      <p:sp>
        <p:nvSpPr>
          <p:cNvPr id="1477" name="Oval 1476">
            <a:extLst>
              <a:ext uri="{FF2B5EF4-FFF2-40B4-BE49-F238E27FC236}">
                <a16:creationId xmlns:a16="http://schemas.microsoft.com/office/drawing/2014/main" id="{D761AB8E-E715-47EE-A563-5AC74D316699}"/>
              </a:ext>
            </a:extLst>
          </p:cNvPr>
          <p:cNvSpPr>
            <a:spLocks noChangeAspect="1"/>
          </p:cNvSpPr>
          <p:nvPr/>
        </p:nvSpPr>
        <p:spPr>
          <a:xfrm>
            <a:off x="5708015" y="6489747"/>
            <a:ext cx="161925" cy="164592"/>
          </a:xfrm>
          <a:prstGeom prst="ellipse">
            <a:avLst/>
          </a:prstGeom>
          <a:ln w="28575">
            <a:solidFill>
              <a:srgbClr val="FF0000"/>
            </a:solidFill>
          </a:ln>
        </p:spPr>
        <p:txBody>
          <a:bodyPr rtlCol="0" anchor="ctr"/>
          <a:lstStyle/>
          <a:p>
            <a:pPr algn="ctr"/>
            <a:endParaRPr lang="en-US"/>
          </a:p>
        </p:txBody>
      </p:sp>
      <p:sp>
        <p:nvSpPr>
          <p:cNvPr id="1478" name="Oval 1477">
            <a:extLst>
              <a:ext uri="{FF2B5EF4-FFF2-40B4-BE49-F238E27FC236}">
                <a16:creationId xmlns:a16="http://schemas.microsoft.com/office/drawing/2014/main" id="{86E00EDD-6427-4EE0-8F23-4AD45934B77C}"/>
              </a:ext>
            </a:extLst>
          </p:cNvPr>
          <p:cNvSpPr>
            <a:spLocks noChangeAspect="1"/>
          </p:cNvSpPr>
          <p:nvPr/>
        </p:nvSpPr>
        <p:spPr>
          <a:xfrm>
            <a:off x="5952363" y="6489747"/>
            <a:ext cx="161925" cy="164592"/>
          </a:xfrm>
          <a:prstGeom prst="ellipse">
            <a:avLst/>
          </a:prstGeom>
          <a:ln w="28575">
            <a:solidFill>
              <a:srgbClr val="FF0000"/>
            </a:solidFill>
          </a:ln>
        </p:spPr>
        <p:txBody>
          <a:bodyPr rtlCol="0" anchor="ctr"/>
          <a:lstStyle/>
          <a:p>
            <a:pPr algn="ctr"/>
            <a:endParaRPr lang="en-US"/>
          </a:p>
        </p:txBody>
      </p:sp>
      <p:sp>
        <p:nvSpPr>
          <p:cNvPr id="1492" name="Oval 1491">
            <a:extLst>
              <a:ext uri="{FF2B5EF4-FFF2-40B4-BE49-F238E27FC236}">
                <a16:creationId xmlns:a16="http://schemas.microsoft.com/office/drawing/2014/main" id="{41EE6F20-7DF9-4A3D-8CE9-19CF063EA7DF}"/>
              </a:ext>
            </a:extLst>
          </p:cNvPr>
          <p:cNvSpPr>
            <a:spLocks noChangeAspect="1"/>
          </p:cNvSpPr>
          <p:nvPr/>
        </p:nvSpPr>
        <p:spPr>
          <a:xfrm>
            <a:off x="6441059" y="6489747"/>
            <a:ext cx="161925" cy="164592"/>
          </a:xfrm>
          <a:prstGeom prst="ellipse">
            <a:avLst/>
          </a:prstGeom>
          <a:ln w="28575">
            <a:solidFill>
              <a:srgbClr val="FF0000"/>
            </a:solidFill>
          </a:ln>
        </p:spPr>
        <p:txBody>
          <a:bodyPr rtlCol="0" anchor="ctr"/>
          <a:lstStyle/>
          <a:p>
            <a:pPr algn="ctr"/>
            <a:endParaRPr lang="en-US"/>
          </a:p>
        </p:txBody>
      </p:sp>
      <p:sp>
        <p:nvSpPr>
          <p:cNvPr id="1494" name="Oval 1493">
            <a:extLst>
              <a:ext uri="{FF2B5EF4-FFF2-40B4-BE49-F238E27FC236}">
                <a16:creationId xmlns:a16="http://schemas.microsoft.com/office/drawing/2014/main" id="{66F4351C-DBA4-4C35-8EBF-AC512E9487D2}"/>
              </a:ext>
            </a:extLst>
          </p:cNvPr>
          <p:cNvSpPr>
            <a:spLocks noChangeAspect="1"/>
          </p:cNvSpPr>
          <p:nvPr/>
        </p:nvSpPr>
        <p:spPr>
          <a:xfrm>
            <a:off x="4974971" y="6489747"/>
            <a:ext cx="161925" cy="164592"/>
          </a:xfrm>
          <a:prstGeom prst="ellipse">
            <a:avLst/>
          </a:prstGeom>
          <a:ln w="28575">
            <a:solidFill>
              <a:srgbClr val="FF0000"/>
            </a:solidFill>
          </a:ln>
        </p:spPr>
        <p:txBody>
          <a:bodyPr rtlCol="0" anchor="ctr"/>
          <a:lstStyle/>
          <a:p>
            <a:pPr algn="ctr"/>
            <a:endParaRPr lang="en-US"/>
          </a:p>
        </p:txBody>
      </p:sp>
      <p:sp>
        <p:nvSpPr>
          <p:cNvPr id="1495" name="Oval 1494">
            <a:extLst>
              <a:ext uri="{FF2B5EF4-FFF2-40B4-BE49-F238E27FC236}">
                <a16:creationId xmlns:a16="http://schemas.microsoft.com/office/drawing/2014/main" id="{46228CCA-C32E-469F-934D-486000A87500}"/>
              </a:ext>
            </a:extLst>
          </p:cNvPr>
          <p:cNvSpPr>
            <a:spLocks noChangeAspect="1"/>
          </p:cNvSpPr>
          <p:nvPr/>
        </p:nvSpPr>
        <p:spPr>
          <a:xfrm>
            <a:off x="5219319" y="6489747"/>
            <a:ext cx="161925" cy="164592"/>
          </a:xfrm>
          <a:prstGeom prst="ellipse">
            <a:avLst/>
          </a:prstGeom>
          <a:ln w="28575">
            <a:solidFill>
              <a:srgbClr val="FF0000"/>
            </a:solidFill>
          </a:ln>
        </p:spPr>
        <p:txBody>
          <a:bodyPr rtlCol="0" anchor="ctr"/>
          <a:lstStyle/>
          <a:p>
            <a:pPr algn="ctr"/>
            <a:endParaRPr lang="en-US"/>
          </a:p>
        </p:txBody>
      </p:sp>
      <p:sp>
        <p:nvSpPr>
          <p:cNvPr id="1496" name="Oval 1495">
            <a:extLst>
              <a:ext uri="{FF2B5EF4-FFF2-40B4-BE49-F238E27FC236}">
                <a16:creationId xmlns:a16="http://schemas.microsoft.com/office/drawing/2014/main" id="{6AC1B143-85C4-47A5-8003-6B30E8E32A7F}"/>
              </a:ext>
            </a:extLst>
          </p:cNvPr>
          <p:cNvSpPr>
            <a:spLocks noChangeAspect="1"/>
          </p:cNvSpPr>
          <p:nvPr/>
        </p:nvSpPr>
        <p:spPr>
          <a:xfrm>
            <a:off x="7418451" y="6489747"/>
            <a:ext cx="161925" cy="164592"/>
          </a:xfrm>
          <a:prstGeom prst="ellipse">
            <a:avLst/>
          </a:prstGeom>
          <a:ln w="28575">
            <a:solidFill>
              <a:srgbClr val="FF0000"/>
            </a:solidFill>
          </a:ln>
        </p:spPr>
        <p:txBody>
          <a:bodyPr rtlCol="0" anchor="ctr"/>
          <a:lstStyle/>
          <a:p>
            <a:pPr algn="ctr"/>
            <a:endParaRPr lang="en-US"/>
          </a:p>
        </p:txBody>
      </p:sp>
      <p:sp>
        <p:nvSpPr>
          <p:cNvPr id="1500" name="Oval 1499">
            <a:extLst>
              <a:ext uri="{FF2B5EF4-FFF2-40B4-BE49-F238E27FC236}">
                <a16:creationId xmlns:a16="http://schemas.microsoft.com/office/drawing/2014/main" id="{071D01FD-75C3-4A83-8D81-D951440C034F}"/>
              </a:ext>
            </a:extLst>
          </p:cNvPr>
          <p:cNvSpPr>
            <a:spLocks noChangeAspect="1"/>
          </p:cNvSpPr>
          <p:nvPr/>
        </p:nvSpPr>
        <p:spPr>
          <a:xfrm>
            <a:off x="6685407" y="6489747"/>
            <a:ext cx="161925" cy="164592"/>
          </a:xfrm>
          <a:prstGeom prst="ellipse">
            <a:avLst/>
          </a:prstGeom>
          <a:ln w="28575">
            <a:solidFill>
              <a:srgbClr val="FF0000"/>
            </a:solidFill>
          </a:ln>
        </p:spPr>
        <p:txBody>
          <a:bodyPr rtlCol="0" anchor="ctr"/>
          <a:lstStyle/>
          <a:p>
            <a:pPr algn="ctr"/>
            <a:endParaRPr lang="en-US"/>
          </a:p>
        </p:txBody>
      </p:sp>
      <p:sp>
        <p:nvSpPr>
          <p:cNvPr id="1501" name="Oval 1500">
            <a:extLst>
              <a:ext uri="{FF2B5EF4-FFF2-40B4-BE49-F238E27FC236}">
                <a16:creationId xmlns:a16="http://schemas.microsoft.com/office/drawing/2014/main" id="{A3A91A20-79A1-4528-8224-AE5122A1215C}"/>
              </a:ext>
            </a:extLst>
          </p:cNvPr>
          <p:cNvSpPr>
            <a:spLocks noChangeAspect="1"/>
          </p:cNvSpPr>
          <p:nvPr/>
        </p:nvSpPr>
        <p:spPr>
          <a:xfrm>
            <a:off x="6929755" y="6489747"/>
            <a:ext cx="161925" cy="164592"/>
          </a:xfrm>
          <a:prstGeom prst="ellipse">
            <a:avLst/>
          </a:prstGeom>
          <a:ln w="28575">
            <a:solidFill>
              <a:srgbClr val="FF0000"/>
            </a:solidFill>
          </a:ln>
        </p:spPr>
        <p:txBody>
          <a:bodyPr rtlCol="0" anchor="ctr"/>
          <a:lstStyle/>
          <a:p>
            <a:pPr algn="ctr"/>
            <a:endParaRPr lang="en-US"/>
          </a:p>
        </p:txBody>
      </p:sp>
      <p:sp>
        <p:nvSpPr>
          <p:cNvPr id="1514" name="Oval 1513">
            <a:extLst>
              <a:ext uri="{FF2B5EF4-FFF2-40B4-BE49-F238E27FC236}">
                <a16:creationId xmlns:a16="http://schemas.microsoft.com/office/drawing/2014/main" id="{7DA602DF-3930-471C-971B-4C79738AE7CD}"/>
              </a:ext>
            </a:extLst>
          </p:cNvPr>
          <p:cNvSpPr>
            <a:spLocks noChangeAspect="1"/>
          </p:cNvSpPr>
          <p:nvPr/>
        </p:nvSpPr>
        <p:spPr>
          <a:xfrm>
            <a:off x="7174103" y="6489747"/>
            <a:ext cx="161925" cy="164592"/>
          </a:xfrm>
          <a:prstGeom prst="ellipse">
            <a:avLst/>
          </a:prstGeom>
          <a:ln w="28575">
            <a:solidFill>
              <a:srgbClr val="FF0000"/>
            </a:solidFill>
          </a:ln>
        </p:spPr>
        <p:txBody>
          <a:bodyPr rtlCol="0" anchor="ctr"/>
          <a:lstStyle/>
          <a:p>
            <a:pPr algn="ctr"/>
            <a:endParaRPr lang="en-US"/>
          </a:p>
        </p:txBody>
      </p:sp>
      <p:sp>
        <p:nvSpPr>
          <p:cNvPr id="1517" name="Oval 1516">
            <a:extLst>
              <a:ext uri="{FF2B5EF4-FFF2-40B4-BE49-F238E27FC236}">
                <a16:creationId xmlns:a16="http://schemas.microsoft.com/office/drawing/2014/main" id="{5CB82804-EA2B-4644-AE47-16637077A1D4}"/>
              </a:ext>
            </a:extLst>
          </p:cNvPr>
          <p:cNvSpPr>
            <a:spLocks noChangeAspect="1"/>
          </p:cNvSpPr>
          <p:nvPr/>
        </p:nvSpPr>
        <p:spPr>
          <a:xfrm>
            <a:off x="1798447" y="6732411"/>
            <a:ext cx="161925" cy="164592"/>
          </a:xfrm>
          <a:prstGeom prst="ellipse">
            <a:avLst/>
          </a:prstGeom>
          <a:ln w="28575">
            <a:solidFill>
              <a:srgbClr val="FF0000"/>
            </a:solidFill>
          </a:ln>
        </p:spPr>
        <p:txBody>
          <a:bodyPr rtlCol="0" anchor="ctr"/>
          <a:lstStyle/>
          <a:p>
            <a:pPr algn="ctr"/>
            <a:endParaRPr lang="en-US"/>
          </a:p>
        </p:txBody>
      </p:sp>
      <p:sp>
        <p:nvSpPr>
          <p:cNvPr id="1518" name="Oval 1517">
            <a:extLst>
              <a:ext uri="{FF2B5EF4-FFF2-40B4-BE49-F238E27FC236}">
                <a16:creationId xmlns:a16="http://schemas.microsoft.com/office/drawing/2014/main" id="{C498763B-222B-4298-9825-8CCFD1A2BF6E}"/>
              </a:ext>
            </a:extLst>
          </p:cNvPr>
          <p:cNvSpPr>
            <a:spLocks noChangeAspect="1"/>
          </p:cNvSpPr>
          <p:nvPr/>
        </p:nvSpPr>
        <p:spPr>
          <a:xfrm>
            <a:off x="2042795" y="6732411"/>
            <a:ext cx="161925" cy="164592"/>
          </a:xfrm>
          <a:prstGeom prst="ellipse">
            <a:avLst/>
          </a:prstGeom>
          <a:ln w="28575">
            <a:solidFill>
              <a:srgbClr val="FF0000"/>
            </a:solidFill>
          </a:ln>
        </p:spPr>
        <p:txBody>
          <a:bodyPr rtlCol="0" anchor="ctr"/>
          <a:lstStyle/>
          <a:p>
            <a:pPr algn="ctr"/>
            <a:endParaRPr lang="en-US"/>
          </a:p>
        </p:txBody>
      </p:sp>
      <p:sp>
        <p:nvSpPr>
          <p:cNvPr id="1519" name="Oval 1518">
            <a:extLst>
              <a:ext uri="{FF2B5EF4-FFF2-40B4-BE49-F238E27FC236}">
                <a16:creationId xmlns:a16="http://schemas.microsoft.com/office/drawing/2014/main" id="{D80E2024-608B-41D2-B38D-52B1A57FDEAC}"/>
              </a:ext>
            </a:extLst>
          </p:cNvPr>
          <p:cNvSpPr>
            <a:spLocks noChangeAspect="1"/>
          </p:cNvSpPr>
          <p:nvPr/>
        </p:nvSpPr>
        <p:spPr>
          <a:xfrm>
            <a:off x="2287143" y="6732411"/>
            <a:ext cx="161925" cy="164592"/>
          </a:xfrm>
          <a:prstGeom prst="ellipse">
            <a:avLst/>
          </a:prstGeom>
          <a:ln w="28575">
            <a:solidFill>
              <a:srgbClr val="FF0000"/>
            </a:solidFill>
          </a:ln>
        </p:spPr>
        <p:txBody>
          <a:bodyPr rtlCol="0" anchor="ctr"/>
          <a:lstStyle/>
          <a:p>
            <a:pPr algn="ctr"/>
            <a:endParaRPr lang="en-US"/>
          </a:p>
        </p:txBody>
      </p:sp>
      <p:sp>
        <p:nvSpPr>
          <p:cNvPr id="1520" name="Oval 1519">
            <a:extLst>
              <a:ext uri="{FF2B5EF4-FFF2-40B4-BE49-F238E27FC236}">
                <a16:creationId xmlns:a16="http://schemas.microsoft.com/office/drawing/2014/main" id="{43C99B16-23A5-402B-83DD-AF7673F3983D}"/>
              </a:ext>
            </a:extLst>
          </p:cNvPr>
          <p:cNvSpPr>
            <a:spLocks noChangeAspect="1"/>
          </p:cNvSpPr>
          <p:nvPr/>
        </p:nvSpPr>
        <p:spPr>
          <a:xfrm>
            <a:off x="2531491" y="6732411"/>
            <a:ext cx="161925" cy="164592"/>
          </a:xfrm>
          <a:prstGeom prst="ellipse">
            <a:avLst/>
          </a:prstGeom>
          <a:ln w="28575">
            <a:solidFill>
              <a:srgbClr val="FF0000"/>
            </a:solidFill>
          </a:ln>
        </p:spPr>
        <p:txBody>
          <a:bodyPr rtlCol="0" anchor="ctr"/>
          <a:lstStyle/>
          <a:p>
            <a:pPr algn="ctr"/>
            <a:endParaRPr lang="en-US"/>
          </a:p>
        </p:txBody>
      </p:sp>
      <p:sp>
        <p:nvSpPr>
          <p:cNvPr id="1536" name="Oval 1535">
            <a:extLst>
              <a:ext uri="{FF2B5EF4-FFF2-40B4-BE49-F238E27FC236}">
                <a16:creationId xmlns:a16="http://schemas.microsoft.com/office/drawing/2014/main" id="{E07E82C2-7047-4CCE-A03A-DFADD8A09CF8}"/>
              </a:ext>
            </a:extLst>
          </p:cNvPr>
          <p:cNvSpPr>
            <a:spLocks noChangeAspect="1"/>
          </p:cNvSpPr>
          <p:nvPr/>
        </p:nvSpPr>
        <p:spPr>
          <a:xfrm>
            <a:off x="3508883" y="6732411"/>
            <a:ext cx="161925" cy="164592"/>
          </a:xfrm>
          <a:prstGeom prst="ellipse">
            <a:avLst/>
          </a:prstGeom>
          <a:ln w="28575">
            <a:solidFill>
              <a:srgbClr val="FF0000"/>
            </a:solidFill>
          </a:ln>
        </p:spPr>
        <p:txBody>
          <a:bodyPr rtlCol="0" anchor="ctr"/>
          <a:lstStyle/>
          <a:p>
            <a:pPr algn="ctr"/>
            <a:endParaRPr lang="en-US"/>
          </a:p>
        </p:txBody>
      </p:sp>
      <p:sp>
        <p:nvSpPr>
          <p:cNvPr id="1537" name="Oval 1536">
            <a:extLst>
              <a:ext uri="{FF2B5EF4-FFF2-40B4-BE49-F238E27FC236}">
                <a16:creationId xmlns:a16="http://schemas.microsoft.com/office/drawing/2014/main" id="{39796BF1-C1CC-495D-A3BE-119DA4372584}"/>
              </a:ext>
            </a:extLst>
          </p:cNvPr>
          <p:cNvSpPr>
            <a:spLocks noChangeAspect="1"/>
          </p:cNvSpPr>
          <p:nvPr/>
        </p:nvSpPr>
        <p:spPr>
          <a:xfrm>
            <a:off x="3753231" y="6732411"/>
            <a:ext cx="161925" cy="164592"/>
          </a:xfrm>
          <a:prstGeom prst="ellipse">
            <a:avLst/>
          </a:prstGeom>
          <a:ln w="28575">
            <a:solidFill>
              <a:srgbClr val="FF0000"/>
            </a:solidFill>
          </a:ln>
        </p:spPr>
        <p:txBody>
          <a:bodyPr rtlCol="0" anchor="ctr"/>
          <a:lstStyle/>
          <a:p>
            <a:pPr algn="ctr"/>
            <a:endParaRPr lang="en-US"/>
          </a:p>
        </p:txBody>
      </p:sp>
      <p:sp>
        <p:nvSpPr>
          <p:cNvPr id="1538" name="Oval 1537">
            <a:extLst>
              <a:ext uri="{FF2B5EF4-FFF2-40B4-BE49-F238E27FC236}">
                <a16:creationId xmlns:a16="http://schemas.microsoft.com/office/drawing/2014/main" id="{4DCE1916-976D-425F-BFFA-6EA1AF121D32}"/>
              </a:ext>
            </a:extLst>
          </p:cNvPr>
          <p:cNvSpPr>
            <a:spLocks noChangeAspect="1"/>
          </p:cNvSpPr>
          <p:nvPr/>
        </p:nvSpPr>
        <p:spPr>
          <a:xfrm>
            <a:off x="3997579" y="6732411"/>
            <a:ext cx="161925" cy="164592"/>
          </a:xfrm>
          <a:prstGeom prst="ellipse">
            <a:avLst/>
          </a:prstGeom>
          <a:ln w="28575">
            <a:solidFill>
              <a:srgbClr val="FF0000"/>
            </a:solidFill>
          </a:ln>
        </p:spPr>
        <p:txBody>
          <a:bodyPr rtlCol="0" anchor="ctr"/>
          <a:lstStyle/>
          <a:p>
            <a:pPr algn="ctr"/>
            <a:endParaRPr lang="en-US"/>
          </a:p>
        </p:txBody>
      </p:sp>
      <p:sp>
        <p:nvSpPr>
          <p:cNvPr id="1539" name="Oval 1538">
            <a:extLst>
              <a:ext uri="{FF2B5EF4-FFF2-40B4-BE49-F238E27FC236}">
                <a16:creationId xmlns:a16="http://schemas.microsoft.com/office/drawing/2014/main" id="{D0EC110E-2794-475E-820A-67E189895A4B}"/>
              </a:ext>
            </a:extLst>
          </p:cNvPr>
          <p:cNvSpPr>
            <a:spLocks noChangeAspect="1"/>
          </p:cNvSpPr>
          <p:nvPr/>
        </p:nvSpPr>
        <p:spPr>
          <a:xfrm>
            <a:off x="4241927" y="6732411"/>
            <a:ext cx="161925" cy="164592"/>
          </a:xfrm>
          <a:prstGeom prst="ellipse">
            <a:avLst/>
          </a:prstGeom>
          <a:ln w="28575">
            <a:solidFill>
              <a:srgbClr val="FF0000"/>
            </a:solidFill>
          </a:ln>
        </p:spPr>
        <p:txBody>
          <a:bodyPr rtlCol="0" anchor="ctr"/>
          <a:lstStyle/>
          <a:p>
            <a:pPr algn="ctr"/>
            <a:endParaRPr lang="en-US"/>
          </a:p>
        </p:txBody>
      </p:sp>
      <p:sp>
        <p:nvSpPr>
          <p:cNvPr id="1541" name="Oval 1540">
            <a:extLst>
              <a:ext uri="{FF2B5EF4-FFF2-40B4-BE49-F238E27FC236}">
                <a16:creationId xmlns:a16="http://schemas.microsoft.com/office/drawing/2014/main" id="{D9349752-6046-44DE-ACF1-8C574357423E}"/>
              </a:ext>
            </a:extLst>
          </p:cNvPr>
          <p:cNvSpPr>
            <a:spLocks noChangeAspect="1"/>
          </p:cNvSpPr>
          <p:nvPr/>
        </p:nvSpPr>
        <p:spPr>
          <a:xfrm>
            <a:off x="2775839" y="6732411"/>
            <a:ext cx="161925" cy="164592"/>
          </a:xfrm>
          <a:prstGeom prst="ellipse">
            <a:avLst/>
          </a:prstGeom>
          <a:ln w="28575">
            <a:solidFill>
              <a:srgbClr val="FF0000"/>
            </a:solidFill>
          </a:ln>
        </p:spPr>
        <p:txBody>
          <a:bodyPr rtlCol="0" anchor="ctr"/>
          <a:lstStyle/>
          <a:p>
            <a:pPr algn="ctr"/>
            <a:endParaRPr lang="en-US"/>
          </a:p>
        </p:txBody>
      </p:sp>
      <p:sp>
        <p:nvSpPr>
          <p:cNvPr id="1542" name="Oval 1541">
            <a:extLst>
              <a:ext uri="{FF2B5EF4-FFF2-40B4-BE49-F238E27FC236}">
                <a16:creationId xmlns:a16="http://schemas.microsoft.com/office/drawing/2014/main" id="{CAAE266B-C818-4084-905A-0D43B1E940A4}"/>
              </a:ext>
            </a:extLst>
          </p:cNvPr>
          <p:cNvSpPr>
            <a:spLocks noChangeAspect="1"/>
          </p:cNvSpPr>
          <p:nvPr/>
        </p:nvSpPr>
        <p:spPr>
          <a:xfrm>
            <a:off x="3020187" y="6732411"/>
            <a:ext cx="161925" cy="164592"/>
          </a:xfrm>
          <a:prstGeom prst="ellipse">
            <a:avLst/>
          </a:prstGeom>
          <a:ln w="28575">
            <a:solidFill>
              <a:srgbClr val="FF0000"/>
            </a:solidFill>
          </a:ln>
        </p:spPr>
        <p:txBody>
          <a:bodyPr rtlCol="0" anchor="ctr"/>
          <a:lstStyle/>
          <a:p>
            <a:pPr algn="ctr"/>
            <a:endParaRPr lang="en-US"/>
          </a:p>
        </p:txBody>
      </p:sp>
      <p:sp>
        <p:nvSpPr>
          <p:cNvPr id="1543" name="Oval 1542">
            <a:extLst>
              <a:ext uri="{FF2B5EF4-FFF2-40B4-BE49-F238E27FC236}">
                <a16:creationId xmlns:a16="http://schemas.microsoft.com/office/drawing/2014/main" id="{14FC927A-48F8-488D-AF6F-F23E48340743}"/>
              </a:ext>
            </a:extLst>
          </p:cNvPr>
          <p:cNvSpPr>
            <a:spLocks noChangeAspect="1"/>
          </p:cNvSpPr>
          <p:nvPr/>
        </p:nvSpPr>
        <p:spPr>
          <a:xfrm>
            <a:off x="3264535" y="6732411"/>
            <a:ext cx="161925" cy="164592"/>
          </a:xfrm>
          <a:prstGeom prst="ellipse">
            <a:avLst/>
          </a:prstGeom>
          <a:ln w="28575">
            <a:solidFill>
              <a:srgbClr val="FF0000"/>
            </a:solidFill>
          </a:ln>
        </p:spPr>
        <p:txBody>
          <a:bodyPr rtlCol="0" anchor="ctr"/>
          <a:lstStyle/>
          <a:p>
            <a:pPr algn="ctr"/>
            <a:endParaRPr lang="en-US"/>
          </a:p>
        </p:txBody>
      </p:sp>
      <p:sp>
        <p:nvSpPr>
          <p:cNvPr id="1544" name="Oval 1543">
            <a:extLst>
              <a:ext uri="{FF2B5EF4-FFF2-40B4-BE49-F238E27FC236}">
                <a16:creationId xmlns:a16="http://schemas.microsoft.com/office/drawing/2014/main" id="{CBB2FFC6-9B69-45EE-95E2-3B74C58D3C1B}"/>
              </a:ext>
            </a:extLst>
          </p:cNvPr>
          <p:cNvSpPr>
            <a:spLocks noChangeAspect="1"/>
          </p:cNvSpPr>
          <p:nvPr/>
        </p:nvSpPr>
        <p:spPr>
          <a:xfrm>
            <a:off x="5463667" y="6732411"/>
            <a:ext cx="161925" cy="164592"/>
          </a:xfrm>
          <a:prstGeom prst="ellipse">
            <a:avLst/>
          </a:prstGeom>
          <a:ln w="28575">
            <a:solidFill>
              <a:srgbClr val="FF0000"/>
            </a:solidFill>
          </a:ln>
        </p:spPr>
        <p:txBody>
          <a:bodyPr rtlCol="0" anchor="ctr"/>
          <a:lstStyle/>
          <a:p>
            <a:pPr algn="ctr"/>
            <a:endParaRPr lang="en-US"/>
          </a:p>
        </p:txBody>
      </p:sp>
      <p:sp>
        <p:nvSpPr>
          <p:cNvPr id="1545" name="Oval 1544">
            <a:extLst>
              <a:ext uri="{FF2B5EF4-FFF2-40B4-BE49-F238E27FC236}">
                <a16:creationId xmlns:a16="http://schemas.microsoft.com/office/drawing/2014/main" id="{3A896B1E-8E6D-4C3F-9ED8-99F8B380E999}"/>
              </a:ext>
            </a:extLst>
          </p:cNvPr>
          <p:cNvSpPr>
            <a:spLocks noChangeAspect="1"/>
          </p:cNvSpPr>
          <p:nvPr/>
        </p:nvSpPr>
        <p:spPr>
          <a:xfrm>
            <a:off x="5708015" y="6732411"/>
            <a:ext cx="161925" cy="164592"/>
          </a:xfrm>
          <a:prstGeom prst="ellipse">
            <a:avLst/>
          </a:prstGeom>
          <a:ln w="28575">
            <a:solidFill>
              <a:srgbClr val="FF0000"/>
            </a:solidFill>
          </a:ln>
        </p:spPr>
        <p:txBody>
          <a:bodyPr rtlCol="0" anchor="ctr"/>
          <a:lstStyle/>
          <a:p>
            <a:pPr algn="ctr"/>
            <a:endParaRPr lang="en-US"/>
          </a:p>
        </p:txBody>
      </p:sp>
      <p:sp>
        <p:nvSpPr>
          <p:cNvPr id="1546" name="Oval 1545">
            <a:extLst>
              <a:ext uri="{FF2B5EF4-FFF2-40B4-BE49-F238E27FC236}">
                <a16:creationId xmlns:a16="http://schemas.microsoft.com/office/drawing/2014/main" id="{02093D1D-33CC-43A4-B5EE-DF3B5DDF9A46}"/>
              </a:ext>
            </a:extLst>
          </p:cNvPr>
          <p:cNvSpPr>
            <a:spLocks noChangeAspect="1"/>
          </p:cNvSpPr>
          <p:nvPr/>
        </p:nvSpPr>
        <p:spPr>
          <a:xfrm>
            <a:off x="5952363" y="6732411"/>
            <a:ext cx="161925" cy="164592"/>
          </a:xfrm>
          <a:prstGeom prst="ellipse">
            <a:avLst/>
          </a:prstGeom>
          <a:ln w="28575">
            <a:solidFill>
              <a:srgbClr val="FF0000"/>
            </a:solidFill>
          </a:ln>
        </p:spPr>
        <p:txBody>
          <a:bodyPr rtlCol="0" anchor="ctr"/>
          <a:lstStyle/>
          <a:p>
            <a:pPr algn="ctr"/>
            <a:endParaRPr lang="en-US"/>
          </a:p>
        </p:txBody>
      </p:sp>
      <p:sp>
        <p:nvSpPr>
          <p:cNvPr id="1547" name="Oval 1546">
            <a:extLst>
              <a:ext uri="{FF2B5EF4-FFF2-40B4-BE49-F238E27FC236}">
                <a16:creationId xmlns:a16="http://schemas.microsoft.com/office/drawing/2014/main" id="{E375673D-0BD9-4AD3-9F7B-49A6A8A75C08}"/>
              </a:ext>
            </a:extLst>
          </p:cNvPr>
          <p:cNvSpPr>
            <a:spLocks noChangeAspect="1"/>
          </p:cNvSpPr>
          <p:nvPr/>
        </p:nvSpPr>
        <p:spPr>
          <a:xfrm>
            <a:off x="6196711" y="6732411"/>
            <a:ext cx="161925" cy="164592"/>
          </a:xfrm>
          <a:prstGeom prst="ellipse">
            <a:avLst/>
          </a:prstGeom>
          <a:ln w="28575">
            <a:solidFill>
              <a:srgbClr val="FF0000"/>
            </a:solidFill>
          </a:ln>
        </p:spPr>
        <p:txBody>
          <a:bodyPr rtlCol="0" anchor="ctr"/>
          <a:lstStyle/>
          <a:p>
            <a:pPr algn="ctr"/>
            <a:endParaRPr lang="en-US"/>
          </a:p>
        </p:txBody>
      </p:sp>
      <p:sp>
        <p:nvSpPr>
          <p:cNvPr id="1548" name="Oval 1547">
            <a:extLst>
              <a:ext uri="{FF2B5EF4-FFF2-40B4-BE49-F238E27FC236}">
                <a16:creationId xmlns:a16="http://schemas.microsoft.com/office/drawing/2014/main" id="{6C6B5911-F518-454D-BD71-4A442A1B62FE}"/>
              </a:ext>
            </a:extLst>
          </p:cNvPr>
          <p:cNvSpPr>
            <a:spLocks noChangeAspect="1"/>
          </p:cNvSpPr>
          <p:nvPr/>
        </p:nvSpPr>
        <p:spPr>
          <a:xfrm>
            <a:off x="6441059" y="6732411"/>
            <a:ext cx="161925" cy="164592"/>
          </a:xfrm>
          <a:prstGeom prst="ellipse">
            <a:avLst/>
          </a:prstGeom>
          <a:ln w="28575">
            <a:solidFill>
              <a:srgbClr val="FF0000"/>
            </a:solidFill>
          </a:ln>
        </p:spPr>
        <p:txBody>
          <a:bodyPr rtlCol="0" anchor="ctr"/>
          <a:lstStyle/>
          <a:p>
            <a:pPr algn="ctr"/>
            <a:endParaRPr lang="en-US"/>
          </a:p>
        </p:txBody>
      </p:sp>
      <p:sp>
        <p:nvSpPr>
          <p:cNvPr id="1549" name="Oval 1548">
            <a:extLst>
              <a:ext uri="{FF2B5EF4-FFF2-40B4-BE49-F238E27FC236}">
                <a16:creationId xmlns:a16="http://schemas.microsoft.com/office/drawing/2014/main" id="{B1C5C75D-7A43-4CAE-B572-70856082C742}"/>
              </a:ext>
            </a:extLst>
          </p:cNvPr>
          <p:cNvSpPr>
            <a:spLocks noChangeAspect="1"/>
          </p:cNvSpPr>
          <p:nvPr/>
        </p:nvSpPr>
        <p:spPr>
          <a:xfrm>
            <a:off x="4730623" y="6732411"/>
            <a:ext cx="161925" cy="164592"/>
          </a:xfrm>
          <a:prstGeom prst="ellipse">
            <a:avLst/>
          </a:prstGeom>
          <a:ln w="28575">
            <a:solidFill>
              <a:srgbClr val="FF0000"/>
            </a:solidFill>
          </a:ln>
        </p:spPr>
        <p:txBody>
          <a:bodyPr rtlCol="0" anchor="ctr"/>
          <a:lstStyle/>
          <a:p>
            <a:pPr algn="ctr"/>
            <a:endParaRPr lang="en-US"/>
          </a:p>
        </p:txBody>
      </p:sp>
      <p:sp>
        <p:nvSpPr>
          <p:cNvPr id="1550" name="Oval 1549">
            <a:extLst>
              <a:ext uri="{FF2B5EF4-FFF2-40B4-BE49-F238E27FC236}">
                <a16:creationId xmlns:a16="http://schemas.microsoft.com/office/drawing/2014/main" id="{20B7D163-83B4-4D93-B3D8-C3660D48B8FD}"/>
              </a:ext>
            </a:extLst>
          </p:cNvPr>
          <p:cNvSpPr>
            <a:spLocks noChangeAspect="1"/>
          </p:cNvSpPr>
          <p:nvPr/>
        </p:nvSpPr>
        <p:spPr>
          <a:xfrm>
            <a:off x="4974971" y="6732411"/>
            <a:ext cx="161925" cy="164592"/>
          </a:xfrm>
          <a:prstGeom prst="ellipse">
            <a:avLst/>
          </a:prstGeom>
          <a:ln w="28575">
            <a:solidFill>
              <a:srgbClr val="FF0000"/>
            </a:solidFill>
          </a:ln>
        </p:spPr>
        <p:txBody>
          <a:bodyPr rtlCol="0" anchor="ctr"/>
          <a:lstStyle/>
          <a:p>
            <a:pPr algn="ctr"/>
            <a:endParaRPr lang="en-US"/>
          </a:p>
        </p:txBody>
      </p:sp>
      <p:sp>
        <p:nvSpPr>
          <p:cNvPr id="1551" name="Oval 1550">
            <a:extLst>
              <a:ext uri="{FF2B5EF4-FFF2-40B4-BE49-F238E27FC236}">
                <a16:creationId xmlns:a16="http://schemas.microsoft.com/office/drawing/2014/main" id="{5144A090-D464-4EAE-9710-5EDC8A538E65}"/>
              </a:ext>
            </a:extLst>
          </p:cNvPr>
          <p:cNvSpPr>
            <a:spLocks noChangeAspect="1"/>
          </p:cNvSpPr>
          <p:nvPr/>
        </p:nvSpPr>
        <p:spPr>
          <a:xfrm>
            <a:off x="5219319" y="6732411"/>
            <a:ext cx="161925" cy="164592"/>
          </a:xfrm>
          <a:prstGeom prst="ellipse">
            <a:avLst/>
          </a:prstGeom>
          <a:ln w="28575">
            <a:solidFill>
              <a:srgbClr val="FF0000"/>
            </a:solidFill>
          </a:ln>
        </p:spPr>
        <p:txBody>
          <a:bodyPr rtlCol="0" anchor="ctr"/>
          <a:lstStyle/>
          <a:p>
            <a:pPr algn="ctr"/>
            <a:endParaRPr lang="en-US"/>
          </a:p>
        </p:txBody>
      </p:sp>
      <p:sp>
        <p:nvSpPr>
          <p:cNvPr id="1564" name="Oval 1563">
            <a:extLst>
              <a:ext uri="{FF2B5EF4-FFF2-40B4-BE49-F238E27FC236}">
                <a16:creationId xmlns:a16="http://schemas.microsoft.com/office/drawing/2014/main" id="{F4F43EE2-C263-4170-85F1-778DF1107525}"/>
              </a:ext>
            </a:extLst>
          </p:cNvPr>
          <p:cNvSpPr>
            <a:spLocks noChangeAspect="1"/>
          </p:cNvSpPr>
          <p:nvPr/>
        </p:nvSpPr>
        <p:spPr>
          <a:xfrm>
            <a:off x="6685407" y="6732411"/>
            <a:ext cx="161925" cy="164592"/>
          </a:xfrm>
          <a:prstGeom prst="ellipse">
            <a:avLst/>
          </a:prstGeom>
          <a:ln w="28575">
            <a:solidFill>
              <a:srgbClr val="FF0000"/>
            </a:solidFill>
          </a:ln>
        </p:spPr>
        <p:txBody>
          <a:bodyPr rtlCol="0" anchor="ctr"/>
          <a:lstStyle/>
          <a:p>
            <a:pPr algn="ctr"/>
            <a:endParaRPr lang="en-US"/>
          </a:p>
        </p:txBody>
      </p:sp>
      <p:sp>
        <p:nvSpPr>
          <p:cNvPr id="1565" name="Oval 1564">
            <a:extLst>
              <a:ext uri="{FF2B5EF4-FFF2-40B4-BE49-F238E27FC236}">
                <a16:creationId xmlns:a16="http://schemas.microsoft.com/office/drawing/2014/main" id="{02E04704-A4C6-426F-87C1-CA4D5209801E}"/>
              </a:ext>
            </a:extLst>
          </p:cNvPr>
          <p:cNvSpPr>
            <a:spLocks noChangeAspect="1"/>
          </p:cNvSpPr>
          <p:nvPr/>
        </p:nvSpPr>
        <p:spPr>
          <a:xfrm>
            <a:off x="6929755" y="6732411"/>
            <a:ext cx="161925" cy="164592"/>
          </a:xfrm>
          <a:prstGeom prst="ellipse">
            <a:avLst/>
          </a:prstGeom>
          <a:ln w="28575">
            <a:solidFill>
              <a:srgbClr val="FF0000"/>
            </a:solidFill>
          </a:ln>
        </p:spPr>
        <p:txBody>
          <a:bodyPr rtlCol="0" anchor="ctr"/>
          <a:lstStyle/>
          <a:p>
            <a:pPr algn="ctr"/>
            <a:endParaRPr lang="en-US"/>
          </a:p>
        </p:txBody>
      </p:sp>
      <p:sp>
        <p:nvSpPr>
          <p:cNvPr id="1566" name="Oval 1565">
            <a:extLst>
              <a:ext uri="{FF2B5EF4-FFF2-40B4-BE49-F238E27FC236}">
                <a16:creationId xmlns:a16="http://schemas.microsoft.com/office/drawing/2014/main" id="{4586DF1C-3DB1-495A-AB81-71A22D68FB88}"/>
              </a:ext>
            </a:extLst>
          </p:cNvPr>
          <p:cNvSpPr>
            <a:spLocks noChangeAspect="1"/>
          </p:cNvSpPr>
          <p:nvPr/>
        </p:nvSpPr>
        <p:spPr>
          <a:xfrm>
            <a:off x="7174103" y="6732411"/>
            <a:ext cx="161925" cy="164592"/>
          </a:xfrm>
          <a:prstGeom prst="ellipse">
            <a:avLst/>
          </a:prstGeom>
          <a:ln w="28575">
            <a:solidFill>
              <a:srgbClr val="FF0000"/>
            </a:solidFill>
          </a:ln>
        </p:spPr>
        <p:txBody>
          <a:bodyPr rtlCol="0" anchor="ctr"/>
          <a:lstStyle/>
          <a:p>
            <a:pPr algn="ctr"/>
            <a:endParaRPr lang="en-US"/>
          </a:p>
        </p:txBody>
      </p:sp>
      <p:sp>
        <p:nvSpPr>
          <p:cNvPr id="2036" name="Oval 2035">
            <a:extLst>
              <a:ext uri="{FF2B5EF4-FFF2-40B4-BE49-F238E27FC236}">
                <a16:creationId xmlns:a16="http://schemas.microsoft.com/office/drawing/2014/main" id="{C3ED7E00-F7BF-4A8E-A883-5A7AAAC147FC}"/>
              </a:ext>
            </a:extLst>
          </p:cNvPr>
          <p:cNvSpPr>
            <a:spLocks noChangeAspect="1"/>
          </p:cNvSpPr>
          <p:nvPr/>
        </p:nvSpPr>
        <p:spPr>
          <a:xfrm>
            <a:off x="2042795" y="1151095"/>
            <a:ext cx="161925" cy="164592"/>
          </a:xfrm>
          <a:prstGeom prst="ellipse">
            <a:avLst/>
          </a:prstGeom>
          <a:ln w="28575">
            <a:solidFill>
              <a:srgbClr val="FF0000"/>
            </a:solidFill>
          </a:ln>
        </p:spPr>
        <p:txBody>
          <a:bodyPr rtlCol="0" anchor="ctr"/>
          <a:lstStyle/>
          <a:p>
            <a:pPr algn="ctr"/>
            <a:endParaRPr lang="en-US"/>
          </a:p>
        </p:txBody>
      </p:sp>
      <p:sp>
        <p:nvSpPr>
          <p:cNvPr id="2037" name="Oval 2036">
            <a:extLst>
              <a:ext uri="{FF2B5EF4-FFF2-40B4-BE49-F238E27FC236}">
                <a16:creationId xmlns:a16="http://schemas.microsoft.com/office/drawing/2014/main" id="{088B0977-ADD2-4B78-9AA3-C4ACBB3D0669}"/>
              </a:ext>
            </a:extLst>
          </p:cNvPr>
          <p:cNvSpPr>
            <a:spLocks noChangeAspect="1"/>
          </p:cNvSpPr>
          <p:nvPr/>
        </p:nvSpPr>
        <p:spPr>
          <a:xfrm>
            <a:off x="2287143" y="1151095"/>
            <a:ext cx="161925" cy="164592"/>
          </a:xfrm>
          <a:prstGeom prst="ellipse">
            <a:avLst/>
          </a:prstGeom>
          <a:ln w="28575">
            <a:solidFill>
              <a:srgbClr val="FF0000"/>
            </a:solidFill>
          </a:ln>
        </p:spPr>
        <p:txBody>
          <a:bodyPr rtlCol="0" anchor="ctr"/>
          <a:lstStyle/>
          <a:p>
            <a:pPr algn="ctr"/>
            <a:endParaRPr lang="en-US"/>
          </a:p>
        </p:txBody>
      </p:sp>
      <p:sp>
        <p:nvSpPr>
          <p:cNvPr id="2038" name="Oval 2037">
            <a:extLst>
              <a:ext uri="{FF2B5EF4-FFF2-40B4-BE49-F238E27FC236}">
                <a16:creationId xmlns:a16="http://schemas.microsoft.com/office/drawing/2014/main" id="{541CA304-9342-4F66-B455-898F8AC482D8}"/>
              </a:ext>
            </a:extLst>
          </p:cNvPr>
          <p:cNvSpPr>
            <a:spLocks noChangeAspect="1"/>
          </p:cNvSpPr>
          <p:nvPr/>
        </p:nvSpPr>
        <p:spPr>
          <a:xfrm>
            <a:off x="2531491" y="1151095"/>
            <a:ext cx="161925" cy="164592"/>
          </a:xfrm>
          <a:prstGeom prst="ellipse">
            <a:avLst/>
          </a:prstGeom>
          <a:ln w="28575">
            <a:solidFill>
              <a:srgbClr val="FF0000"/>
            </a:solidFill>
          </a:ln>
        </p:spPr>
        <p:txBody>
          <a:bodyPr rtlCol="0" anchor="ctr"/>
          <a:lstStyle/>
          <a:p>
            <a:pPr algn="ctr"/>
            <a:endParaRPr lang="en-US"/>
          </a:p>
        </p:txBody>
      </p:sp>
      <p:sp>
        <p:nvSpPr>
          <p:cNvPr id="2042" name="Oval 2041">
            <a:extLst>
              <a:ext uri="{FF2B5EF4-FFF2-40B4-BE49-F238E27FC236}">
                <a16:creationId xmlns:a16="http://schemas.microsoft.com/office/drawing/2014/main" id="{B95CC95E-318C-4FCD-A487-C03D52D16204}"/>
              </a:ext>
            </a:extLst>
          </p:cNvPr>
          <p:cNvSpPr>
            <a:spLocks noChangeAspect="1"/>
          </p:cNvSpPr>
          <p:nvPr/>
        </p:nvSpPr>
        <p:spPr>
          <a:xfrm>
            <a:off x="3508883" y="1151095"/>
            <a:ext cx="161925" cy="164592"/>
          </a:xfrm>
          <a:prstGeom prst="ellipse">
            <a:avLst/>
          </a:prstGeom>
          <a:ln w="28575">
            <a:solidFill>
              <a:srgbClr val="FF0000"/>
            </a:solidFill>
          </a:ln>
        </p:spPr>
        <p:txBody>
          <a:bodyPr rtlCol="0" anchor="ctr"/>
          <a:lstStyle/>
          <a:p>
            <a:pPr algn="ctr"/>
            <a:endParaRPr lang="en-US"/>
          </a:p>
        </p:txBody>
      </p:sp>
      <p:sp>
        <p:nvSpPr>
          <p:cNvPr id="2043" name="Oval 2042">
            <a:extLst>
              <a:ext uri="{FF2B5EF4-FFF2-40B4-BE49-F238E27FC236}">
                <a16:creationId xmlns:a16="http://schemas.microsoft.com/office/drawing/2014/main" id="{D078468F-926D-4722-8A4D-E950477A4C6D}"/>
              </a:ext>
            </a:extLst>
          </p:cNvPr>
          <p:cNvSpPr>
            <a:spLocks noChangeAspect="1"/>
          </p:cNvSpPr>
          <p:nvPr/>
        </p:nvSpPr>
        <p:spPr>
          <a:xfrm>
            <a:off x="3753231" y="1151095"/>
            <a:ext cx="161925" cy="164592"/>
          </a:xfrm>
          <a:prstGeom prst="ellipse">
            <a:avLst/>
          </a:prstGeom>
          <a:ln w="28575">
            <a:solidFill>
              <a:srgbClr val="FF0000"/>
            </a:solidFill>
          </a:ln>
        </p:spPr>
        <p:txBody>
          <a:bodyPr rtlCol="0" anchor="ctr"/>
          <a:lstStyle/>
          <a:p>
            <a:pPr algn="ctr"/>
            <a:endParaRPr lang="en-US"/>
          </a:p>
        </p:txBody>
      </p:sp>
      <p:sp>
        <p:nvSpPr>
          <p:cNvPr id="2044" name="Oval 2043">
            <a:extLst>
              <a:ext uri="{FF2B5EF4-FFF2-40B4-BE49-F238E27FC236}">
                <a16:creationId xmlns:a16="http://schemas.microsoft.com/office/drawing/2014/main" id="{1891DD6F-179E-47D0-B7D8-76E0587F7B8C}"/>
              </a:ext>
            </a:extLst>
          </p:cNvPr>
          <p:cNvSpPr>
            <a:spLocks noChangeAspect="1"/>
          </p:cNvSpPr>
          <p:nvPr/>
        </p:nvSpPr>
        <p:spPr>
          <a:xfrm>
            <a:off x="3997579" y="1151095"/>
            <a:ext cx="161925" cy="164592"/>
          </a:xfrm>
          <a:prstGeom prst="ellipse">
            <a:avLst/>
          </a:prstGeom>
          <a:ln w="28575">
            <a:solidFill>
              <a:srgbClr val="FF0000"/>
            </a:solidFill>
          </a:ln>
        </p:spPr>
        <p:txBody>
          <a:bodyPr rtlCol="0" anchor="ctr"/>
          <a:lstStyle/>
          <a:p>
            <a:pPr algn="ctr"/>
            <a:endParaRPr lang="en-US"/>
          </a:p>
        </p:txBody>
      </p:sp>
      <p:sp>
        <p:nvSpPr>
          <p:cNvPr id="2045" name="Oval 2044">
            <a:extLst>
              <a:ext uri="{FF2B5EF4-FFF2-40B4-BE49-F238E27FC236}">
                <a16:creationId xmlns:a16="http://schemas.microsoft.com/office/drawing/2014/main" id="{9AEA6C8F-AB1A-4299-A909-5F74B0AE4FA5}"/>
              </a:ext>
            </a:extLst>
          </p:cNvPr>
          <p:cNvSpPr>
            <a:spLocks noChangeAspect="1"/>
          </p:cNvSpPr>
          <p:nvPr/>
        </p:nvSpPr>
        <p:spPr>
          <a:xfrm>
            <a:off x="4241927" y="1151095"/>
            <a:ext cx="161925" cy="164592"/>
          </a:xfrm>
          <a:prstGeom prst="ellipse">
            <a:avLst/>
          </a:prstGeom>
          <a:ln w="28575">
            <a:solidFill>
              <a:srgbClr val="FF0000"/>
            </a:solidFill>
          </a:ln>
        </p:spPr>
        <p:txBody>
          <a:bodyPr rtlCol="0" anchor="ctr"/>
          <a:lstStyle/>
          <a:p>
            <a:pPr algn="ctr"/>
            <a:endParaRPr lang="en-US"/>
          </a:p>
        </p:txBody>
      </p:sp>
      <p:sp>
        <p:nvSpPr>
          <p:cNvPr id="2046" name="Oval 2045">
            <a:extLst>
              <a:ext uri="{FF2B5EF4-FFF2-40B4-BE49-F238E27FC236}">
                <a16:creationId xmlns:a16="http://schemas.microsoft.com/office/drawing/2014/main" id="{726E5B16-A868-4212-9538-643E5C37C1F7}"/>
              </a:ext>
            </a:extLst>
          </p:cNvPr>
          <p:cNvSpPr>
            <a:spLocks noChangeAspect="1"/>
          </p:cNvSpPr>
          <p:nvPr/>
        </p:nvSpPr>
        <p:spPr>
          <a:xfrm>
            <a:off x="4486275" y="1151095"/>
            <a:ext cx="161925" cy="164592"/>
          </a:xfrm>
          <a:prstGeom prst="ellipse">
            <a:avLst/>
          </a:prstGeom>
          <a:ln w="28575">
            <a:solidFill>
              <a:srgbClr val="FF0000"/>
            </a:solidFill>
          </a:ln>
        </p:spPr>
        <p:txBody>
          <a:bodyPr rtlCol="0" anchor="ctr"/>
          <a:lstStyle/>
          <a:p>
            <a:pPr algn="ctr"/>
            <a:endParaRPr lang="en-US"/>
          </a:p>
        </p:txBody>
      </p:sp>
      <p:sp>
        <p:nvSpPr>
          <p:cNvPr id="2047" name="Oval 2046">
            <a:extLst>
              <a:ext uri="{FF2B5EF4-FFF2-40B4-BE49-F238E27FC236}">
                <a16:creationId xmlns:a16="http://schemas.microsoft.com/office/drawing/2014/main" id="{9C9AF361-B985-4E79-8FC6-3861AB957039}"/>
              </a:ext>
            </a:extLst>
          </p:cNvPr>
          <p:cNvSpPr>
            <a:spLocks noChangeAspect="1"/>
          </p:cNvSpPr>
          <p:nvPr/>
        </p:nvSpPr>
        <p:spPr>
          <a:xfrm>
            <a:off x="2775839" y="1151095"/>
            <a:ext cx="161925" cy="164592"/>
          </a:xfrm>
          <a:prstGeom prst="ellipse">
            <a:avLst/>
          </a:prstGeom>
          <a:ln w="28575">
            <a:solidFill>
              <a:srgbClr val="FF0000"/>
            </a:solidFill>
          </a:ln>
        </p:spPr>
        <p:txBody>
          <a:bodyPr rtlCol="0" anchor="ctr"/>
          <a:lstStyle/>
          <a:p>
            <a:pPr algn="ctr"/>
            <a:endParaRPr lang="en-US"/>
          </a:p>
        </p:txBody>
      </p:sp>
      <p:sp>
        <p:nvSpPr>
          <p:cNvPr id="2048" name="Oval 2047">
            <a:extLst>
              <a:ext uri="{FF2B5EF4-FFF2-40B4-BE49-F238E27FC236}">
                <a16:creationId xmlns:a16="http://schemas.microsoft.com/office/drawing/2014/main" id="{3DE28F13-4C0A-4697-BBEC-CBD712E73F10}"/>
              </a:ext>
            </a:extLst>
          </p:cNvPr>
          <p:cNvSpPr>
            <a:spLocks noChangeAspect="1"/>
          </p:cNvSpPr>
          <p:nvPr/>
        </p:nvSpPr>
        <p:spPr>
          <a:xfrm>
            <a:off x="3020187" y="1151095"/>
            <a:ext cx="161925" cy="164592"/>
          </a:xfrm>
          <a:prstGeom prst="ellipse">
            <a:avLst/>
          </a:prstGeom>
          <a:ln w="28575">
            <a:solidFill>
              <a:srgbClr val="FF0000"/>
            </a:solidFill>
          </a:ln>
        </p:spPr>
        <p:txBody>
          <a:bodyPr rtlCol="0" anchor="ctr"/>
          <a:lstStyle/>
          <a:p>
            <a:pPr algn="ctr"/>
            <a:endParaRPr lang="en-US"/>
          </a:p>
        </p:txBody>
      </p:sp>
      <p:sp>
        <p:nvSpPr>
          <p:cNvPr id="2049" name="Oval 2048">
            <a:extLst>
              <a:ext uri="{FF2B5EF4-FFF2-40B4-BE49-F238E27FC236}">
                <a16:creationId xmlns:a16="http://schemas.microsoft.com/office/drawing/2014/main" id="{F5B5ECA3-3006-44B2-935B-E5F52A883B9A}"/>
              </a:ext>
            </a:extLst>
          </p:cNvPr>
          <p:cNvSpPr>
            <a:spLocks noChangeAspect="1"/>
          </p:cNvSpPr>
          <p:nvPr/>
        </p:nvSpPr>
        <p:spPr>
          <a:xfrm>
            <a:off x="3264535" y="1151095"/>
            <a:ext cx="161925" cy="164592"/>
          </a:xfrm>
          <a:prstGeom prst="ellipse">
            <a:avLst/>
          </a:prstGeom>
          <a:ln w="28575">
            <a:solidFill>
              <a:srgbClr val="FF0000"/>
            </a:solidFill>
          </a:ln>
        </p:spPr>
        <p:txBody>
          <a:bodyPr rtlCol="0" anchor="ctr"/>
          <a:lstStyle/>
          <a:p>
            <a:pPr algn="ctr"/>
            <a:endParaRPr lang="en-US"/>
          </a:p>
        </p:txBody>
      </p:sp>
      <p:sp>
        <p:nvSpPr>
          <p:cNvPr id="2050" name="Oval 2049">
            <a:extLst>
              <a:ext uri="{FF2B5EF4-FFF2-40B4-BE49-F238E27FC236}">
                <a16:creationId xmlns:a16="http://schemas.microsoft.com/office/drawing/2014/main" id="{E33566E5-490D-4D31-A07C-0B87F74C6D94}"/>
              </a:ext>
            </a:extLst>
          </p:cNvPr>
          <p:cNvSpPr>
            <a:spLocks noChangeAspect="1"/>
          </p:cNvSpPr>
          <p:nvPr/>
        </p:nvSpPr>
        <p:spPr>
          <a:xfrm>
            <a:off x="5463667" y="1151095"/>
            <a:ext cx="161925" cy="164592"/>
          </a:xfrm>
          <a:prstGeom prst="ellipse">
            <a:avLst/>
          </a:prstGeom>
          <a:ln w="28575">
            <a:solidFill>
              <a:srgbClr val="FF0000"/>
            </a:solidFill>
          </a:ln>
        </p:spPr>
        <p:txBody>
          <a:bodyPr rtlCol="0" anchor="ctr"/>
          <a:lstStyle/>
          <a:p>
            <a:pPr algn="ctr"/>
            <a:endParaRPr lang="en-US"/>
          </a:p>
        </p:txBody>
      </p:sp>
      <p:sp>
        <p:nvSpPr>
          <p:cNvPr id="2051" name="Oval 2050">
            <a:extLst>
              <a:ext uri="{FF2B5EF4-FFF2-40B4-BE49-F238E27FC236}">
                <a16:creationId xmlns:a16="http://schemas.microsoft.com/office/drawing/2014/main" id="{732AC78E-CA36-4576-AF7B-7E90D62AD9F0}"/>
              </a:ext>
            </a:extLst>
          </p:cNvPr>
          <p:cNvSpPr>
            <a:spLocks noChangeAspect="1"/>
          </p:cNvSpPr>
          <p:nvPr/>
        </p:nvSpPr>
        <p:spPr>
          <a:xfrm>
            <a:off x="5708015" y="1151095"/>
            <a:ext cx="161925" cy="164592"/>
          </a:xfrm>
          <a:prstGeom prst="ellipse">
            <a:avLst/>
          </a:prstGeom>
          <a:ln w="28575">
            <a:solidFill>
              <a:srgbClr val="FF0000"/>
            </a:solidFill>
          </a:ln>
        </p:spPr>
        <p:txBody>
          <a:bodyPr rtlCol="0" anchor="ctr"/>
          <a:lstStyle/>
          <a:p>
            <a:pPr algn="ctr"/>
            <a:endParaRPr lang="en-US"/>
          </a:p>
        </p:txBody>
      </p:sp>
      <p:sp>
        <p:nvSpPr>
          <p:cNvPr id="2052" name="Oval 2051">
            <a:extLst>
              <a:ext uri="{FF2B5EF4-FFF2-40B4-BE49-F238E27FC236}">
                <a16:creationId xmlns:a16="http://schemas.microsoft.com/office/drawing/2014/main" id="{FC87A63B-634B-41FF-A848-08E17A394E8A}"/>
              </a:ext>
            </a:extLst>
          </p:cNvPr>
          <p:cNvSpPr>
            <a:spLocks noChangeAspect="1"/>
          </p:cNvSpPr>
          <p:nvPr/>
        </p:nvSpPr>
        <p:spPr>
          <a:xfrm>
            <a:off x="5952363" y="1151095"/>
            <a:ext cx="161925" cy="164592"/>
          </a:xfrm>
          <a:prstGeom prst="ellipse">
            <a:avLst/>
          </a:prstGeom>
          <a:ln w="28575">
            <a:solidFill>
              <a:srgbClr val="FF0000"/>
            </a:solidFill>
          </a:ln>
        </p:spPr>
        <p:txBody>
          <a:bodyPr rtlCol="0" anchor="ctr"/>
          <a:lstStyle/>
          <a:p>
            <a:pPr algn="ctr"/>
            <a:endParaRPr lang="en-US"/>
          </a:p>
        </p:txBody>
      </p:sp>
      <p:sp>
        <p:nvSpPr>
          <p:cNvPr id="2053" name="Oval 2052">
            <a:extLst>
              <a:ext uri="{FF2B5EF4-FFF2-40B4-BE49-F238E27FC236}">
                <a16:creationId xmlns:a16="http://schemas.microsoft.com/office/drawing/2014/main" id="{BBF53061-400C-4186-AA8C-DC5F04F80FDB}"/>
              </a:ext>
            </a:extLst>
          </p:cNvPr>
          <p:cNvSpPr>
            <a:spLocks noChangeAspect="1"/>
          </p:cNvSpPr>
          <p:nvPr/>
        </p:nvSpPr>
        <p:spPr>
          <a:xfrm>
            <a:off x="6196711" y="1151095"/>
            <a:ext cx="161925" cy="164592"/>
          </a:xfrm>
          <a:prstGeom prst="ellipse">
            <a:avLst/>
          </a:prstGeom>
          <a:ln w="28575">
            <a:solidFill>
              <a:srgbClr val="FF0000"/>
            </a:solidFill>
          </a:ln>
        </p:spPr>
        <p:txBody>
          <a:bodyPr rtlCol="0" anchor="ctr"/>
          <a:lstStyle/>
          <a:p>
            <a:pPr algn="ctr"/>
            <a:endParaRPr lang="en-US"/>
          </a:p>
        </p:txBody>
      </p:sp>
      <p:sp>
        <p:nvSpPr>
          <p:cNvPr id="2054" name="Oval 2053">
            <a:extLst>
              <a:ext uri="{FF2B5EF4-FFF2-40B4-BE49-F238E27FC236}">
                <a16:creationId xmlns:a16="http://schemas.microsoft.com/office/drawing/2014/main" id="{1411818F-49B3-4747-BF7E-E1705B9FEA2C}"/>
              </a:ext>
            </a:extLst>
          </p:cNvPr>
          <p:cNvSpPr>
            <a:spLocks noChangeAspect="1"/>
          </p:cNvSpPr>
          <p:nvPr/>
        </p:nvSpPr>
        <p:spPr>
          <a:xfrm>
            <a:off x="6441059" y="1151095"/>
            <a:ext cx="161925" cy="164592"/>
          </a:xfrm>
          <a:prstGeom prst="ellipse">
            <a:avLst/>
          </a:prstGeom>
          <a:ln w="28575">
            <a:solidFill>
              <a:srgbClr val="FF0000"/>
            </a:solidFill>
          </a:ln>
        </p:spPr>
        <p:txBody>
          <a:bodyPr rtlCol="0" anchor="ctr"/>
          <a:lstStyle/>
          <a:p>
            <a:pPr algn="ctr"/>
            <a:endParaRPr lang="en-US"/>
          </a:p>
        </p:txBody>
      </p:sp>
      <p:sp>
        <p:nvSpPr>
          <p:cNvPr id="2055" name="Oval 2054">
            <a:extLst>
              <a:ext uri="{FF2B5EF4-FFF2-40B4-BE49-F238E27FC236}">
                <a16:creationId xmlns:a16="http://schemas.microsoft.com/office/drawing/2014/main" id="{ECD5C0FB-840B-4790-99AB-B16C0D163352}"/>
              </a:ext>
            </a:extLst>
          </p:cNvPr>
          <p:cNvSpPr>
            <a:spLocks noChangeAspect="1"/>
          </p:cNvSpPr>
          <p:nvPr/>
        </p:nvSpPr>
        <p:spPr>
          <a:xfrm>
            <a:off x="4730623" y="1151095"/>
            <a:ext cx="161925" cy="164592"/>
          </a:xfrm>
          <a:prstGeom prst="ellipse">
            <a:avLst/>
          </a:prstGeom>
          <a:ln w="28575">
            <a:solidFill>
              <a:srgbClr val="FF0000"/>
            </a:solidFill>
          </a:ln>
        </p:spPr>
        <p:txBody>
          <a:bodyPr rtlCol="0" anchor="ctr"/>
          <a:lstStyle/>
          <a:p>
            <a:pPr algn="ctr"/>
            <a:endParaRPr lang="en-US"/>
          </a:p>
        </p:txBody>
      </p:sp>
      <p:sp>
        <p:nvSpPr>
          <p:cNvPr id="2056" name="Oval 2055">
            <a:extLst>
              <a:ext uri="{FF2B5EF4-FFF2-40B4-BE49-F238E27FC236}">
                <a16:creationId xmlns:a16="http://schemas.microsoft.com/office/drawing/2014/main" id="{F4A3370D-48D8-40A5-9113-2421BCC6D17A}"/>
              </a:ext>
            </a:extLst>
          </p:cNvPr>
          <p:cNvSpPr>
            <a:spLocks noChangeAspect="1"/>
          </p:cNvSpPr>
          <p:nvPr/>
        </p:nvSpPr>
        <p:spPr>
          <a:xfrm>
            <a:off x="4974971" y="1151095"/>
            <a:ext cx="161925" cy="164592"/>
          </a:xfrm>
          <a:prstGeom prst="ellipse">
            <a:avLst/>
          </a:prstGeom>
          <a:ln w="28575">
            <a:solidFill>
              <a:srgbClr val="FF0000"/>
            </a:solidFill>
          </a:ln>
        </p:spPr>
        <p:txBody>
          <a:bodyPr rtlCol="0" anchor="ctr"/>
          <a:lstStyle/>
          <a:p>
            <a:pPr algn="ctr"/>
            <a:endParaRPr lang="en-US"/>
          </a:p>
        </p:txBody>
      </p:sp>
      <p:sp>
        <p:nvSpPr>
          <p:cNvPr id="2057" name="Oval 2056">
            <a:extLst>
              <a:ext uri="{FF2B5EF4-FFF2-40B4-BE49-F238E27FC236}">
                <a16:creationId xmlns:a16="http://schemas.microsoft.com/office/drawing/2014/main" id="{7E2D6501-8355-4C83-9492-D4934A02E34F}"/>
              </a:ext>
            </a:extLst>
          </p:cNvPr>
          <p:cNvSpPr>
            <a:spLocks noChangeAspect="1"/>
          </p:cNvSpPr>
          <p:nvPr/>
        </p:nvSpPr>
        <p:spPr>
          <a:xfrm>
            <a:off x="5219319" y="1151095"/>
            <a:ext cx="161925" cy="164592"/>
          </a:xfrm>
          <a:prstGeom prst="ellipse">
            <a:avLst/>
          </a:prstGeom>
          <a:ln w="28575">
            <a:solidFill>
              <a:srgbClr val="FF0000"/>
            </a:solidFill>
          </a:ln>
        </p:spPr>
        <p:txBody>
          <a:bodyPr rtlCol="0" anchor="ctr"/>
          <a:lstStyle/>
          <a:p>
            <a:pPr algn="ctr"/>
            <a:endParaRPr lang="en-US"/>
          </a:p>
        </p:txBody>
      </p:sp>
      <p:sp>
        <p:nvSpPr>
          <p:cNvPr id="2062" name="Oval 2061">
            <a:extLst>
              <a:ext uri="{FF2B5EF4-FFF2-40B4-BE49-F238E27FC236}">
                <a16:creationId xmlns:a16="http://schemas.microsoft.com/office/drawing/2014/main" id="{C641881B-8D42-4069-A193-79D7B4AC86AA}"/>
              </a:ext>
            </a:extLst>
          </p:cNvPr>
          <p:cNvSpPr>
            <a:spLocks noChangeAspect="1"/>
          </p:cNvSpPr>
          <p:nvPr/>
        </p:nvSpPr>
        <p:spPr>
          <a:xfrm>
            <a:off x="6685407" y="1151095"/>
            <a:ext cx="161925" cy="164592"/>
          </a:xfrm>
          <a:prstGeom prst="ellipse">
            <a:avLst/>
          </a:prstGeom>
          <a:ln w="28575">
            <a:solidFill>
              <a:srgbClr val="FF0000"/>
            </a:solidFill>
          </a:ln>
        </p:spPr>
        <p:txBody>
          <a:bodyPr rtlCol="0" anchor="ctr"/>
          <a:lstStyle/>
          <a:p>
            <a:pPr algn="ctr"/>
            <a:endParaRPr lang="en-US"/>
          </a:p>
        </p:txBody>
      </p:sp>
      <p:sp>
        <p:nvSpPr>
          <p:cNvPr id="2068" name="Oval 2067">
            <a:extLst>
              <a:ext uri="{FF2B5EF4-FFF2-40B4-BE49-F238E27FC236}">
                <a16:creationId xmlns:a16="http://schemas.microsoft.com/office/drawing/2014/main" id="{32149FEE-1C34-4AA2-A77B-874301489F2C}"/>
              </a:ext>
            </a:extLst>
          </p:cNvPr>
          <p:cNvSpPr>
            <a:spLocks noChangeAspect="1"/>
          </p:cNvSpPr>
          <p:nvPr/>
        </p:nvSpPr>
        <p:spPr>
          <a:xfrm>
            <a:off x="2042795" y="1393761"/>
            <a:ext cx="161925" cy="164592"/>
          </a:xfrm>
          <a:prstGeom prst="ellipse">
            <a:avLst/>
          </a:prstGeom>
          <a:ln w="28575">
            <a:solidFill>
              <a:srgbClr val="FF0000"/>
            </a:solidFill>
          </a:ln>
        </p:spPr>
        <p:txBody>
          <a:bodyPr rtlCol="0" anchor="ctr"/>
          <a:lstStyle/>
          <a:p>
            <a:pPr algn="ctr"/>
            <a:endParaRPr lang="en-US"/>
          </a:p>
        </p:txBody>
      </p:sp>
      <p:sp>
        <p:nvSpPr>
          <p:cNvPr id="2069" name="Oval 2068">
            <a:extLst>
              <a:ext uri="{FF2B5EF4-FFF2-40B4-BE49-F238E27FC236}">
                <a16:creationId xmlns:a16="http://schemas.microsoft.com/office/drawing/2014/main" id="{93180D96-8A95-4CBA-B1F3-798269AF0D9A}"/>
              </a:ext>
            </a:extLst>
          </p:cNvPr>
          <p:cNvSpPr>
            <a:spLocks noChangeAspect="1"/>
          </p:cNvSpPr>
          <p:nvPr/>
        </p:nvSpPr>
        <p:spPr>
          <a:xfrm>
            <a:off x="2287143" y="1393761"/>
            <a:ext cx="161925" cy="164592"/>
          </a:xfrm>
          <a:prstGeom prst="ellipse">
            <a:avLst/>
          </a:prstGeom>
          <a:ln w="28575">
            <a:solidFill>
              <a:srgbClr val="FF0000"/>
            </a:solidFill>
          </a:ln>
        </p:spPr>
        <p:txBody>
          <a:bodyPr rtlCol="0" anchor="ctr"/>
          <a:lstStyle/>
          <a:p>
            <a:pPr algn="ctr"/>
            <a:endParaRPr lang="en-US"/>
          </a:p>
        </p:txBody>
      </p:sp>
      <p:sp>
        <p:nvSpPr>
          <p:cNvPr id="2070" name="Oval 2069">
            <a:extLst>
              <a:ext uri="{FF2B5EF4-FFF2-40B4-BE49-F238E27FC236}">
                <a16:creationId xmlns:a16="http://schemas.microsoft.com/office/drawing/2014/main" id="{631EEB3E-B473-40FF-815A-DB842F336816}"/>
              </a:ext>
            </a:extLst>
          </p:cNvPr>
          <p:cNvSpPr>
            <a:spLocks noChangeAspect="1"/>
          </p:cNvSpPr>
          <p:nvPr/>
        </p:nvSpPr>
        <p:spPr>
          <a:xfrm>
            <a:off x="2531491" y="1393761"/>
            <a:ext cx="161925" cy="164592"/>
          </a:xfrm>
          <a:prstGeom prst="ellipse">
            <a:avLst/>
          </a:prstGeom>
          <a:ln w="28575">
            <a:solidFill>
              <a:srgbClr val="FF0000"/>
            </a:solidFill>
          </a:ln>
        </p:spPr>
        <p:txBody>
          <a:bodyPr rtlCol="0" anchor="ctr"/>
          <a:lstStyle/>
          <a:p>
            <a:pPr algn="ctr"/>
            <a:endParaRPr lang="en-US"/>
          </a:p>
        </p:txBody>
      </p:sp>
      <p:sp>
        <p:nvSpPr>
          <p:cNvPr id="2076" name="Oval 2075">
            <a:extLst>
              <a:ext uri="{FF2B5EF4-FFF2-40B4-BE49-F238E27FC236}">
                <a16:creationId xmlns:a16="http://schemas.microsoft.com/office/drawing/2014/main" id="{BA1CBFDE-DBF7-4C21-8844-FB3582464A79}"/>
              </a:ext>
            </a:extLst>
          </p:cNvPr>
          <p:cNvSpPr>
            <a:spLocks noChangeAspect="1"/>
          </p:cNvSpPr>
          <p:nvPr/>
        </p:nvSpPr>
        <p:spPr>
          <a:xfrm>
            <a:off x="3997579" y="1393761"/>
            <a:ext cx="161925" cy="164592"/>
          </a:xfrm>
          <a:prstGeom prst="ellipse">
            <a:avLst/>
          </a:prstGeom>
          <a:ln w="28575">
            <a:solidFill>
              <a:srgbClr val="FF0000"/>
            </a:solidFill>
          </a:ln>
        </p:spPr>
        <p:txBody>
          <a:bodyPr rtlCol="0" anchor="ctr"/>
          <a:lstStyle/>
          <a:p>
            <a:pPr algn="ctr"/>
            <a:endParaRPr lang="en-US"/>
          </a:p>
        </p:txBody>
      </p:sp>
      <p:sp>
        <p:nvSpPr>
          <p:cNvPr id="2077" name="Oval 2076">
            <a:extLst>
              <a:ext uri="{FF2B5EF4-FFF2-40B4-BE49-F238E27FC236}">
                <a16:creationId xmlns:a16="http://schemas.microsoft.com/office/drawing/2014/main" id="{ED6CD739-B9A1-4724-99CD-D3CA78465E59}"/>
              </a:ext>
            </a:extLst>
          </p:cNvPr>
          <p:cNvSpPr>
            <a:spLocks noChangeAspect="1"/>
          </p:cNvSpPr>
          <p:nvPr/>
        </p:nvSpPr>
        <p:spPr>
          <a:xfrm>
            <a:off x="4241927" y="1393761"/>
            <a:ext cx="161925" cy="164592"/>
          </a:xfrm>
          <a:prstGeom prst="ellipse">
            <a:avLst/>
          </a:prstGeom>
          <a:ln w="28575">
            <a:solidFill>
              <a:srgbClr val="FF0000"/>
            </a:solidFill>
          </a:ln>
        </p:spPr>
        <p:txBody>
          <a:bodyPr rtlCol="0" anchor="ctr"/>
          <a:lstStyle/>
          <a:p>
            <a:pPr algn="ctr"/>
            <a:endParaRPr lang="en-US"/>
          </a:p>
        </p:txBody>
      </p:sp>
      <p:sp>
        <p:nvSpPr>
          <p:cNvPr id="2079" name="Oval 2078">
            <a:extLst>
              <a:ext uri="{FF2B5EF4-FFF2-40B4-BE49-F238E27FC236}">
                <a16:creationId xmlns:a16="http://schemas.microsoft.com/office/drawing/2014/main" id="{973CB31F-8FB2-40D9-917B-20241332AC0A}"/>
              </a:ext>
            </a:extLst>
          </p:cNvPr>
          <p:cNvSpPr>
            <a:spLocks noChangeAspect="1"/>
          </p:cNvSpPr>
          <p:nvPr/>
        </p:nvSpPr>
        <p:spPr>
          <a:xfrm>
            <a:off x="2775839" y="1393761"/>
            <a:ext cx="161925" cy="164592"/>
          </a:xfrm>
          <a:prstGeom prst="ellipse">
            <a:avLst/>
          </a:prstGeom>
          <a:ln w="28575">
            <a:solidFill>
              <a:srgbClr val="FF0000"/>
            </a:solidFill>
          </a:ln>
        </p:spPr>
        <p:txBody>
          <a:bodyPr rtlCol="0" anchor="ctr"/>
          <a:lstStyle/>
          <a:p>
            <a:pPr algn="ctr"/>
            <a:endParaRPr lang="en-US"/>
          </a:p>
        </p:txBody>
      </p:sp>
      <p:sp>
        <p:nvSpPr>
          <p:cNvPr id="2080" name="Oval 2079">
            <a:extLst>
              <a:ext uri="{FF2B5EF4-FFF2-40B4-BE49-F238E27FC236}">
                <a16:creationId xmlns:a16="http://schemas.microsoft.com/office/drawing/2014/main" id="{161031AB-020C-4C33-8311-8DB080226CB0}"/>
              </a:ext>
            </a:extLst>
          </p:cNvPr>
          <p:cNvSpPr>
            <a:spLocks noChangeAspect="1"/>
          </p:cNvSpPr>
          <p:nvPr/>
        </p:nvSpPr>
        <p:spPr>
          <a:xfrm>
            <a:off x="3020187" y="1393761"/>
            <a:ext cx="161925" cy="164592"/>
          </a:xfrm>
          <a:prstGeom prst="ellipse">
            <a:avLst/>
          </a:prstGeom>
          <a:ln w="28575">
            <a:solidFill>
              <a:srgbClr val="FF0000"/>
            </a:solidFill>
          </a:ln>
        </p:spPr>
        <p:txBody>
          <a:bodyPr rtlCol="0" anchor="ctr"/>
          <a:lstStyle/>
          <a:p>
            <a:pPr algn="ctr"/>
            <a:endParaRPr lang="en-US"/>
          </a:p>
        </p:txBody>
      </p:sp>
      <p:sp>
        <p:nvSpPr>
          <p:cNvPr id="2081" name="Oval 2080">
            <a:extLst>
              <a:ext uri="{FF2B5EF4-FFF2-40B4-BE49-F238E27FC236}">
                <a16:creationId xmlns:a16="http://schemas.microsoft.com/office/drawing/2014/main" id="{55D93019-910C-47A3-8771-06A1B0178D46}"/>
              </a:ext>
            </a:extLst>
          </p:cNvPr>
          <p:cNvSpPr>
            <a:spLocks noChangeAspect="1"/>
          </p:cNvSpPr>
          <p:nvPr/>
        </p:nvSpPr>
        <p:spPr>
          <a:xfrm>
            <a:off x="3264535" y="1393761"/>
            <a:ext cx="161925" cy="164592"/>
          </a:xfrm>
          <a:prstGeom prst="ellipse">
            <a:avLst/>
          </a:prstGeom>
          <a:ln w="28575">
            <a:solidFill>
              <a:srgbClr val="FF0000"/>
            </a:solidFill>
          </a:ln>
        </p:spPr>
        <p:txBody>
          <a:bodyPr rtlCol="0" anchor="ctr"/>
          <a:lstStyle/>
          <a:p>
            <a:pPr algn="ctr"/>
            <a:endParaRPr lang="en-US"/>
          </a:p>
        </p:txBody>
      </p:sp>
      <p:sp>
        <p:nvSpPr>
          <p:cNvPr id="2083" name="Oval 2082">
            <a:extLst>
              <a:ext uri="{FF2B5EF4-FFF2-40B4-BE49-F238E27FC236}">
                <a16:creationId xmlns:a16="http://schemas.microsoft.com/office/drawing/2014/main" id="{9CF47B71-546E-4D0B-9112-FA1316EE640A}"/>
              </a:ext>
            </a:extLst>
          </p:cNvPr>
          <p:cNvSpPr>
            <a:spLocks noChangeAspect="1"/>
          </p:cNvSpPr>
          <p:nvPr/>
        </p:nvSpPr>
        <p:spPr>
          <a:xfrm>
            <a:off x="5708015" y="1393761"/>
            <a:ext cx="161925" cy="164592"/>
          </a:xfrm>
          <a:prstGeom prst="ellipse">
            <a:avLst/>
          </a:prstGeom>
          <a:ln w="28575">
            <a:solidFill>
              <a:srgbClr val="FF0000"/>
            </a:solidFill>
          </a:ln>
        </p:spPr>
        <p:txBody>
          <a:bodyPr rtlCol="0" anchor="ctr"/>
          <a:lstStyle/>
          <a:p>
            <a:pPr algn="ctr"/>
            <a:endParaRPr lang="en-US"/>
          </a:p>
        </p:txBody>
      </p:sp>
      <p:sp>
        <p:nvSpPr>
          <p:cNvPr id="2084" name="Oval 2083">
            <a:extLst>
              <a:ext uri="{FF2B5EF4-FFF2-40B4-BE49-F238E27FC236}">
                <a16:creationId xmlns:a16="http://schemas.microsoft.com/office/drawing/2014/main" id="{11E1E107-FAEF-4E44-AF16-087BE86C2C2A}"/>
              </a:ext>
            </a:extLst>
          </p:cNvPr>
          <p:cNvSpPr>
            <a:spLocks noChangeAspect="1"/>
          </p:cNvSpPr>
          <p:nvPr/>
        </p:nvSpPr>
        <p:spPr>
          <a:xfrm>
            <a:off x="5952363" y="1393761"/>
            <a:ext cx="161925" cy="164592"/>
          </a:xfrm>
          <a:prstGeom prst="ellipse">
            <a:avLst/>
          </a:prstGeom>
          <a:ln w="28575">
            <a:solidFill>
              <a:srgbClr val="FF0000"/>
            </a:solidFill>
          </a:ln>
        </p:spPr>
        <p:txBody>
          <a:bodyPr rtlCol="0" anchor="ctr"/>
          <a:lstStyle/>
          <a:p>
            <a:pPr algn="ctr"/>
            <a:endParaRPr lang="en-US"/>
          </a:p>
        </p:txBody>
      </p:sp>
      <p:sp>
        <p:nvSpPr>
          <p:cNvPr id="2085" name="Oval 2084">
            <a:extLst>
              <a:ext uri="{FF2B5EF4-FFF2-40B4-BE49-F238E27FC236}">
                <a16:creationId xmlns:a16="http://schemas.microsoft.com/office/drawing/2014/main" id="{535925AB-DB05-491D-B875-90FC36A6E38A}"/>
              </a:ext>
            </a:extLst>
          </p:cNvPr>
          <p:cNvSpPr>
            <a:spLocks noChangeAspect="1"/>
          </p:cNvSpPr>
          <p:nvPr/>
        </p:nvSpPr>
        <p:spPr>
          <a:xfrm>
            <a:off x="6196711" y="1393761"/>
            <a:ext cx="161925" cy="164592"/>
          </a:xfrm>
          <a:prstGeom prst="ellipse">
            <a:avLst/>
          </a:prstGeom>
          <a:ln w="28575">
            <a:solidFill>
              <a:srgbClr val="FF0000"/>
            </a:solidFill>
          </a:ln>
        </p:spPr>
        <p:txBody>
          <a:bodyPr rtlCol="0" anchor="ctr"/>
          <a:lstStyle/>
          <a:p>
            <a:pPr algn="ctr"/>
            <a:endParaRPr lang="en-US"/>
          </a:p>
        </p:txBody>
      </p:sp>
      <p:sp>
        <p:nvSpPr>
          <p:cNvPr id="2086" name="Oval 2085">
            <a:extLst>
              <a:ext uri="{FF2B5EF4-FFF2-40B4-BE49-F238E27FC236}">
                <a16:creationId xmlns:a16="http://schemas.microsoft.com/office/drawing/2014/main" id="{62D4B585-8D29-4CF5-9D64-7C57D63CF7E4}"/>
              </a:ext>
            </a:extLst>
          </p:cNvPr>
          <p:cNvSpPr>
            <a:spLocks noChangeAspect="1"/>
          </p:cNvSpPr>
          <p:nvPr/>
        </p:nvSpPr>
        <p:spPr>
          <a:xfrm>
            <a:off x="6441059" y="1393761"/>
            <a:ext cx="161925" cy="164592"/>
          </a:xfrm>
          <a:prstGeom prst="ellipse">
            <a:avLst/>
          </a:prstGeom>
          <a:ln w="28575">
            <a:solidFill>
              <a:srgbClr val="FF0000"/>
            </a:solidFill>
          </a:ln>
        </p:spPr>
        <p:txBody>
          <a:bodyPr rtlCol="0" anchor="ctr"/>
          <a:lstStyle/>
          <a:p>
            <a:pPr algn="ctr"/>
            <a:endParaRPr lang="en-US"/>
          </a:p>
        </p:txBody>
      </p:sp>
      <p:sp>
        <p:nvSpPr>
          <p:cNvPr id="2087" name="Oval 2086">
            <a:extLst>
              <a:ext uri="{FF2B5EF4-FFF2-40B4-BE49-F238E27FC236}">
                <a16:creationId xmlns:a16="http://schemas.microsoft.com/office/drawing/2014/main" id="{6AE88762-364B-4AEB-8ED4-C1CEC29E0890}"/>
              </a:ext>
            </a:extLst>
          </p:cNvPr>
          <p:cNvSpPr>
            <a:spLocks noChangeAspect="1"/>
          </p:cNvSpPr>
          <p:nvPr/>
        </p:nvSpPr>
        <p:spPr>
          <a:xfrm>
            <a:off x="4730623" y="1393761"/>
            <a:ext cx="161925" cy="164592"/>
          </a:xfrm>
          <a:prstGeom prst="ellipse">
            <a:avLst/>
          </a:prstGeom>
          <a:ln w="28575">
            <a:solidFill>
              <a:srgbClr val="FF0000"/>
            </a:solidFill>
          </a:ln>
        </p:spPr>
        <p:txBody>
          <a:bodyPr rtlCol="0" anchor="ctr"/>
          <a:lstStyle/>
          <a:p>
            <a:pPr algn="ctr"/>
            <a:endParaRPr lang="en-US"/>
          </a:p>
        </p:txBody>
      </p:sp>
      <p:sp>
        <p:nvSpPr>
          <p:cNvPr id="2088" name="Oval 2087">
            <a:extLst>
              <a:ext uri="{FF2B5EF4-FFF2-40B4-BE49-F238E27FC236}">
                <a16:creationId xmlns:a16="http://schemas.microsoft.com/office/drawing/2014/main" id="{9D555F8F-6891-45B0-9445-B21C02CE3254}"/>
              </a:ext>
            </a:extLst>
          </p:cNvPr>
          <p:cNvSpPr>
            <a:spLocks noChangeAspect="1"/>
          </p:cNvSpPr>
          <p:nvPr/>
        </p:nvSpPr>
        <p:spPr>
          <a:xfrm>
            <a:off x="4974971" y="1393761"/>
            <a:ext cx="161925" cy="164592"/>
          </a:xfrm>
          <a:prstGeom prst="ellipse">
            <a:avLst/>
          </a:prstGeom>
          <a:ln w="28575">
            <a:solidFill>
              <a:srgbClr val="FF0000"/>
            </a:solidFill>
          </a:ln>
        </p:spPr>
        <p:txBody>
          <a:bodyPr rtlCol="0" anchor="ctr"/>
          <a:lstStyle/>
          <a:p>
            <a:pPr algn="ctr"/>
            <a:endParaRPr lang="en-US"/>
          </a:p>
        </p:txBody>
      </p:sp>
      <p:sp>
        <p:nvSpPr>
          <p:cNvPr id="2094" name="Oval 2093">
            <a:extLst>
              <a:ext uri="{FF2B5EF4-FFF2-40B4-BE49-F238E27FC236}">
                <a16:creationId xmlns:a16="http://schemas.microsoft.com/office/drawing/2014/main" id="{4856F3E0-EE78-49E4-9803-FC785B00A9ED}"/>
              </a:ext>
            </a:extLst>
          </p:cNvPr>
          <p:cNvSpPr>
            <a:spLocks noChangeAspect="1"/>
          </p:cNvSpPr>
          <p:nvPr/>
        </p:nvSpPr>
        <p:spPr>
          <a:xfrm>
            <a:off x="6685407" y="1393761"/>
            <a:ext cx="161925" cy="164592"/>
          </a:xfrm>
          <a:prstGeom prst="ellipse">
            <a:avLst/>
          </a:prstGeom>
          <a:ln w="28575">
            <a:solidFill>
              <a:srgbClr val="FF0000"/>
            </a:solidFill>
          </a:ln>
        </p:spPr>
        <p:txBody>
          <a:bodyPr rtlCol="0" anchor="ctr"/>
          <a:lstStyle/>
          <a:p>
            <a:pPr algn="ctr"/>
            <a:endParaRPr lang="en-US"/>
          </a:p>
        </p:txBody>
      </p:sp>
      <p:sp>
        <p:nvSpPr>
          <p:cNvPr id="2095" name="Oval 2094">
            <a:extLst>
              <a:ext uri="{FF2B5EF4-FFF2-40B4-BE49-F238E27FC236}">
                <a16:creationId xmlns:a16="http://schemas.microsoft.com/office/drawing/2014/main" id="{AE88B2FB-0765-4039-8EF9-1EEA023B3643}"/>
              </a:ext>
            </a:extLst>
          </p:cNvPr>
          <p:cNvSpPr>
            <a:spLocks noChangeAspect="1"/>
          </p:cNvSpPr>
          <p:nvPr/>
        </p:nvSpPr>
        <p:spPr>
          <a:xfrm>
            <a:off x="6929755" y="1393761"/>
            <a:ext cx="161925" cy="164592"/>
          </a:xfrm>
          <a:prstGeom prst="ellipse">
            <a:avLst/>
          </a:prstGeom>
          <a:ln w="28575">
            <a:solidFill>
              <a:srgbClr val="FF0000"/>
            </a:solidFill>
          </a:ln>
        </p:spPr>
        <p:txBody>
          <a:bodyPr rtlCol="0" anchor="ctr"/>
          <a:lstStyle/>
          <a:p>
            <a:pPr algn="ctr"/>
            <a:endParaRPr lang="en-US"/>
          </a:p>
        </p:txBody>
      </p:sp>
      <p:sp>
        <p:nvSpPr>
          <p:cNvPr id="2098" name="Oval 2097">
            <a:extLst>
              <a:ext uri="{FF2B5EF4-FFF2-40B4-BE49-F238E27FC236}">
                <a16:creationId xmlns:a16="http://schemas.microsoft.com/office/drawing/2014/main" id="{EDFAEFCB-F6C8-486F-8DD4-E234DA4238EF}"/>
              </a:ext>
            </a:extLst>
          </p:cNvPr>
          <p:cNvSpPr>
            <a:spLocks noChangeAspect="1"/>
          </p:cNvSpPr>
          <p:nvPr/>
        </p:nvSpPr>
        <p:spPr>
          <a:xfrm>
            <a:off x="1554099" y="1636427"/>
            <a:ext cx="161925" cy="164592"/>
          </a:xfrm>
          <a:prstGeom prst="ellipse">
            <a:avLst/>
          </a:prstGeom>
          <a:ln w="28575">
            <a:solidFill>
              <a:srgbClr val="FF0000"/>
            </a:solidFill>
          </a:ln>
        </p:spPr>
        <p:txBody>
          <a:bodyPr rtlCol="0" anchor="ctr"/>
          <a:lstStyle/>
          <a:p>
            <a:pPr algn="ctr"/>
            <a:endParaRPr lang="en-US"/>
          </a:p>
        </p:txBody>
      </p:sp>
      <p:sp>
        <p:nvSpPr>
          <p:cNvPr id="2099" name="Oval 2098">
            <a:extLst>
              <a:ext uri="{FF2B5EF4-FFF2-40B4-BE49-F238E27FC236}">
                <a16:creationId xmlns:a16="http://schemas.microsoft.com/office/drawing/2014/main" id="{410A75DE-D593-4CB1-B2A9-215B105E2211}"/>
              </a:ext>
            </a:extLst>
          </p:cNvPr>
          <p:cNvSpPr>
            <a:spLocks noChangeAspect="1"/>
          </p:cNvSpPr>
          <p:nvPr/>
        </p:nvSpPr>
        <p:spPr>
          <a:xfrm>
            <a:off x="1798447" y="1636427"/>
            <a:ext cx="161925" cy="164592"/>
          </a:xfrm>
          <a:prstGeom prst="ellipse">
            <a:avLst/>
          </a:prstGeom>
          <a:ln w="28575">
            <a:solidFill>
              <a:srgbClr val="FF0000"/>
            </a:solidFill>
          </a:ln>
        </p:spPr>
        <p:txBody>
          <a:bodyPr rtlCol="0" anchor="ctr"/>
          <a:lstStyle/>
          <a:p>
            <a:pPr algn="ctr"/>
            <a:endParaRPr lang="en-US"/>
          </a:p>
        </p:txBody>
      </p:sp>
      <p:sp>
        <p:nvSpPr>
          <p:cNvPr id="2100" name="Oval 2099">
            <a:extLst>
              <a:ext uri="{FF2B5EF4-FFF2-40B4-BE49-F238E27FC236}">
                <a16:creationId xmlns:a16="http://schemas.microsoft.com/office/drawing/2014/main" id="{AB9BE840-E8F9-441C-831F-E07616967280}"/>
              </a:ext>
            </a:extLst>
          </p:cNvPr>
          <p:cNvSpPr>
            <a:spLocks noChangeAspect="1"/>
          </p:cNvSpPr>
          <p:nvPr/>
        </p:nvSpPr>
        <p:spPr>
          <a:xfrm>
            <a:off x="2042795" y="1636427"/>
            <a:ext cx="161925" cy="164592"/>
          </a:xfrm>
          <a:prstGeom prst="ellipse">
            <a:avLst/>
          </a:prstGeom>
          <a:ln w="28575">
            <a:solidFill>
              <a:srgbClr val="FF0000"/>
            </a:solidFill>
          </a:ln>
        </p:spPr>
        <p:txBody>
          <a:bodyPr rtlCol="0" anchor="ctr"/>
          <a:lstStyle/>
          <a:p>
            <a:pPr algn="ctr"/>
            <a:endParaRPr lang="en-US"/>
          </a:p>
        </p:txBody>
      </p:sp>
      <p:sp>
        <p:nvSpPr>
          <p:cNvPr id="2101" name="Oval 2100">
            <a:extLst>
              <a:ext uri="{FF2B5EF4-FFF2-40B4-BE49-F238E27FC236}">
                <a16:creationId xmlns:a16="http://schemas.microsoft.com/office/drawing/2014/main" id="{854ED783-A2BA-4E1F-8040-1710BF951932}"/>
              </a:ext>
            </a:extLst>
          </p:cNvPr>
          <p:cNvSpPr>
            <a:spLocks noChangeAspect="1"/>
          </p:cNvSpPr>
          <p:nvPr/>
        </p:nvSpPr>
        <p:spPr>
          <a:xfrm>
            <a:off x="2287143" y="1636427"/>
            <a:ext cx="161925" cy="164592"/>
          </a:xfrm>
          <a:prstGeom prst="ellipse">
            <a:avLst/>
          </a:prstGeom>
          <a:ln w="28575">
            <a:solidFill>
              <a:srgbClr val="FF0000"/>
            </a:solidFill>
          </a:ln>
        </p:spPr>
        <p:txBody>
          <a:bodyPr rtlCol="0" anchor="ctr"/>
          <a:lstStyle/>
          <a:p>
            <a:pPr algn="ctr"/>
            <a:endParaRPr lang="en-US"/>
          </a:p>
        </p:txBody>
      </p:sp>
      <p:sp>
        <p:nvSpPr>
          <p:cNvPr id="2102" name="Oval 2101">
            <a:extLst>
              <a:ext uri="{FF2B5EF4-FFF2-40B4-BE49-F238E27FC236}">
                <a16:creationId xmlns:a16="http://schemas.microsoft.com/office/drawing/2014/main" id="{EDB0E02D-E3F9-45E3-A75F-36BA4059EB56}"/>
              </a:ext>
            </a:extLst>
          </p:cNvPr>
          <p:cNvSpPr>
            <a:spLocks noChangeAspect="1"/>
          </p:cNvSpPr>
          <p:nvPr/>
        </p:nvSpPr>
        <p:spPr>
          <a:xfrm>
            <a:off x="2531491" y="1636427"/>
            <a:ext cx="161925" cy="164592"/>
          </a:xfrm>
          <a:prstGeom prst="ellipse">
            <a:avLst/>
          </a:prstGeom>
          <a:ln w="28575">
            <a:solidFill>
              <a:srgbClr val="FF0000"/>
            </a:solidFill>
          </a:ln>
        </p:spPr>
        <p:txBody>
          <a:bodyPr rtlCol="0" anchor="ctr"/>
          <a:lstStyle/>
          <a:p>
            <a:pPr algn="ctr"/>
            <a:endParaRPr lang="en-US"/>
          </a:p>
        </p:txBody>
      </p:sp>
      <p:sp>
        <p:nvSpPr>
          <p:cNvPr id="2106" name="Oval 2105">
            <a:extLst>
              <a:ext uri="{FF2B5EF4-FFF2-40B4-BE49-F238E27FC236}">
                <a16:creationId xmlns:a16="http://schemas.microsoft.com/office/drawing/2014/main" id="{99183A57-ED5C-41B6-8D76-47F812309529}"/>
              </a:ext>
            </a:extLst>
          </p:cNvPr>
          <p:cNvSpPr>
            <a:spLocks noChangeAspect="1"/>
          </p:cNvSpPr>
          <p:nvPr/>
        </p:nvSpPr>
        <p:spPr>
          <a:xfrm>
            <a:off x="3508883" y="1636427"/>
            <a:ext cx="161925" cy="164592"/>
          </a:xfrm>
          <a:prstGeom prst="ellipse">
            <a:avLst/>
          </a:prstGeom>
          <a:ln w="28575">
            <a:solidFill>
              <a:srgbClr val="FF0000"/>
            </a:solidFill>
          </a:ln>
        </p:spPr>
        <p:txBody>
          <a:bodyPr rtlCol="0" anchor="ctr"/>
          <a:lstStyle/>
          <a:p>
            <a:pPr algn="ctr"/>
            <a:endParaRPr lang="en-US"/>
          </a:p>
        </p:txBody>
      </p:sp>
      <p:sp>
        <p:nvSpPr>
          <p:cNvPr id="2107" name="Oval 2106">
            <a:extLst>
              <a:ext uri="{FF2B5EF4-FFF2-40B4-BE49-F238E27FC236}">
                <a16:creationId xmlns:a16="http://schemas.microsoft.com/office/drawing/2014/main" id="{101A707C-71F9-413D-8E7C-5F0BC0D44AF9}"/>
              </a:ext>
            </a:extLst>
          </p:cNvPr>
          <p:cNvSpPr>
            <a:spLocks noChangeAspect="1"/>
          </p:cNvSpPr>
          <p:nvPr/>
        </p:nvSpPr>
        <p:spPr>
          <a:xfrm>
            <a:off x="3753231" y="1636427"/>
            <a:ext cx="161925" cy="164592"/>
          </a:xfrm>
          <a:prstGeom prst="ellipse">
            <a:avLst/>
          </a:prstGeom>
          <a:ln w="28575">
            <a:solidFill>
              <a:srgbClr val="FF0000"/>
            </a:solidFill>
          </a:ln>
        </p:spPr>
        <p:txBody>
          <a:bodyPr rtlCol="0" anchor="ctr"/>
          <a:lstStyle/>
          <a:p>
            <a:pPr algn="ctr"/>
            <a:endParaRPr lang="en-US"/>
          </a:p>
        </p:txBody>
      </p:sp>
      <p:sp>
        <p:nvSpPr>
          <p:cNvPr id="2108" name="Oval 2107">
            <a:extLst>
              <a:ext uri="{FF2B5EF4-FFF2-40B4-BE49-F238E27FC236}">
                <a16:creationId xmlns:a16="http://schemas.microsoft.com/office/drawing/2014/main" id="{EC2DC3E4-A692-4586-A833-086C4670FC70}"/>
              </a:ext>
            </a:extLst>
          </p:cNvPr>
          <p:cNvSpPr>
            <a:spLocks noChangeAspect="1"/>
          </p:cNvSpPr>
          <p:nvPr/>
        </p:nvSpPr>
        <p:spPr>
          <a:xfrm>
            <a:off x="3997579" y="1636427"/>
            <a:ext cx="161925" cy="164592"/>
          </a:xfrm>
          <a:prstGeom prst="ellipse">
            <a:avLst/>
          </a:prstGeom>
          <a:ln w="28575">
            <a:solidFill>
              <a:srgbClr val="FF0000"/>
            </a:solidFill>
          </a:ln>
        </p:spPr>
        <p:txBody>
          <a:bodyPr rtlCol="0" anchor="ctr"/>
          <a:lstStyle/>
          <a:p>
            <a:pPr algn="ctr"/>
            <a:endParaRPr lang="en-US"/>
          </a:p>
        </p:txBody>
      </p:sp>
      <p:sp>
        <p:nvSpPr>
          <p:cNvPr id="2109" name="Oval 2108">
            <a:extLst>
              <a:ext uri="{FF2B5EF4-FFF2-40B4-BE49-F238E27FC236}">
                <a16:creationId xmlns:a16="http://schemas.microsoft.com/office/drawing/2014/main" id="{8DD8A488-E0C5-458A-84FB-C988033D7451}"/>
              </a:ext>
            </a:extLst>
          </p:cNvPr>
          <p:cNvSpPr>
            <a:spLocks noChangeAspect="1"/>
          </p:cNvSpPr>
          <p:nvPr/>
        </p:nvSpPr>
        <p:spPr>
          <a:xfrm>
            <a:off x="4241927" y="1636427"/>
            <a:ext cx="161925" cy="164592"/>
          </a:xfrm>
          <a:prstGeom prst="ellipse">
            <a:avLst/>
          </a:prstGeom>
          <a:ln w="28575">
            <a:solidFill>
              <a:srgbClr val="FF0000"/>
            </a:solidFill>
          </a:ln>
        </p:spPr>
        <p:txBody>
          <a:bodyPr rtlCol="0" anchor="ctr"/>
          <a:lstStyle/>
          <a:p>
            <a:pPr algn="ctr"/>
            <a:endParaRPr lang="en-US"/>
          </a:p>
        </p:txBody>
      </p:sp>
      <p:sp>
        <p:nvSpPr>
          <p:cNvPr id="2110" name="Oval 2109">
            <a:extLst>
              <a:ext uri="{FF2B5EF4-FFF2-40B4-BE49-F238E27FC236}">
                <a16:creationId xmlns:a16="http://schemas.microsoft.com/office/drawing/2014/main" id="{A8495648-DC37-4C8E-95B8-B8B0CC37D0B7}"/>
              </a:ext>
            </a:extLst>
          </p:cNvPr>
          <p:cNvSpPr>
            <a:spLocks noChangeAspect="1"/>
          </p:cNvSpPr>
          <p:nvPr/>
        </p:nvSpPr>
        <p:spPr>
          <a:xfrm>
            <a:off x="4486275" y="1636427"/>
            <a:ext cx="161925" cy="164592"/>
          </a:xfrm>
          <a:prstGeom prst="ellipse">
            <a:avLst/>
          </a:prstGeom>
          <a:ln w="28575">
            <a:solidFill>
              <a:srgbClr val="FF0000"/>
            </a:solidFill>
          </a:ln>
        </p:spPr>
        <p:txBody>
          <a:bodyPr rtlCol="0" anchor="ctr"/>
          <a:lstStyle/>
          <a:p>
            <a:pPr algn="ctr"/>
            <a:endParaRPr lang="en-US"/>
          </a:p>
        </p:txBody>
      </p:sp>
      <p:sp>
        <p:nvSpPr>
          <p:cNvPr id="2112" name="Oval 2111">
            <a:extLst>
              <a:ext uri="{FF2B5EF4-FFF2-40B4-BE49-F238E27FC236}">
                <a16:creationId xmlns:a16="http://schemas.microsoft.com/office/drawing/2014/main" id="{45362BDE-EAD8-45B1-BD68-996FA9EEFE70}"/>
              </a:ext>
            </a:extLst>
          </p:cNvPr>
          <p:cNvSpPr>
            <a:spLocks noChangeAspect="1"/>
          </p:cNvSpPr>
          <p:nvPr/>
        </p:nvSpPr>
        <p:spPr>
          <a:xfrm>
            <a:off x="3020187" y="1636427"/>
            <a:ext cx="161925" cy="164592"/>
          </a:xfrm>
          <a:prstGeom prst="ellipse">
            <a:avLst/>
          </a:prstGeom>
          <a:ln w="28575">
            <a:solidFill>
              <a:srgbClr val="FF0000"/>
            </a:solidFill>
          </a:ln>
        </p:spPr>
        <p:txBody>
          <a:bodyPr rtlCol="0" anchor="ctr"/>
          <a:lstStyle/>
          <a:p>
            <a:pPr algn="ctr"/>
            <a:endParaRPr lang="en-US"/>
          </a:p>
        </p:txBody>
      </p:sp>
      <p:sp>
        <p:nvSpPr>
          <p:cNvPr id="2113" name="Oval 2112">
            <a:extLst>
              <a:ext uri="{FF2B5EF4-FFF2-40B4-BE49-F238E27FC236}">
                <a16:creationId xmlns:a16="http://schemas.microsoft.com/office/drawing/2014/main" id="{3CDF10A7-B295-47F4-9808-D034776317D3}"/>
              </a:ext>
            </a:extLst>
          </p:cNvPr>
          <p:cNvSpPr>
            <a:spLocks noChangeAspect="1"/>
          </p:cNvSpPr>
          <p:nvPr/>
        </p:nvSpPr>
        <p:spPr>
          <a:xfrm>
            <a:off x="3264535" y="1636427"/>
            <a:ext cx="161925" cy="164592"/>
          </a:xfrm>
          <a:prstGeom prst="ellipse">
            <a:avLst/>
          </a:prstGeom>
          <a:ln w="28575">
            <a:solidFill>
              <a:srgbClr val="FF0000"/>
            </a:solidFill>
          </a:ln>
        </p:spPr>
        <p:txBody>
          <a:bodyPr rtlCol="0" anchor="ctr"/>
          <a:lstStyle/>
          <a:p>
            <a:pPr algn="ctr"/>
            <a:endParaRPr lang="en-US"/>
          </a:p>
        </p:txBody>
      </p:sp>
      <p:sp>
        <p:nvSpPr>
          <p:cNvPr id="2114" name="Oval 2113">
            <a:extLst>
              <a:ext uri="{FF2B5EF4-FFF2-40B4-BE49-F238E27FC236}">
                <a16:creationId xmlns:a16="http://schemas.microsoft.com/office/drawing/2014/main" id="{638F8A7D-A543-4449-A4F6-FC93D8DEF4EA}"/>
              </a:ext>
            </a:extLst>
          </p:cNvPr>
          <p:cNvSpPr>
            <a:spLocks noChangeAspect="1"/>
          </p:cNvSpPr>
          <p:nvPr/>
        </p:nvSpPr>
        <p:spPr>
          <a:xfrm>
            <a:off x="5463667" y="1636427"/>
            <a:ext cx="161925" cy="164592"/>
          </a:xfrm>
          <a:prstGeom prst="ellipse">
            <a:avLst/>
          </a:prstGeom>
          <a:ln w="28575">
            <a:solidFill>
              <a:srgbClr val="FF0000"/>
            </a:solidFill>
          </a:ln>
        </p:spPr>
        <p:txBody>
          <a:bodyPr rtlCol="0" anchor="ctr"/>
          <a:lstStyle/>
          <a:p>
            <a:pPr algn="ctr"/>
            <a:endParaRPr lang="en-US"/>
          </a:p>
        </p:txBody>
      </p:sp>
      <p:sp>
        <p:nvSpPr>
          <p:cNvPr id="2115" name="Oval 2114">
            <a:extLst>
              <a:ext uri="{FF2B5EF4-FFF2-40B4-BE49-F238E27FC236}">
                <a16:creationId xmlns:a16="http://schemas.microsoft.com/office/drawing/2014/main" id="{79FB8053-33FE-452B-89A7-3B0F23B403BF}"/>
              </a:ext>
            </a:extLst>
          </p:cNvPr>
          <p:cNvSpPr>
            <a:spLocks noChangeAspect="1"/>
          </p:cNvSpPr>
          <p:nvPr/>
        </p:nvSpPr>
        <p:spPr>
          <a:xfrm>
            <a:off x="5708015" y="1636427"/>
            <a:ext cx="161925" cy="164592"/>
          </a:xfrm>
          <a:prstGeom prst="ellipse">
            <a:avLst/>
          </a:prstGeom>
          <a:ln w="28575">
            <a:solidFill>
              <a:srgbClr val="FF0000"/>
            </a:solidFill>
          </a:ln>
        </p:spPr>
        <p:txBody>
          <a:bodyPr rtlCol="0" anchor="ctr"/>
          <a:lstStyle/>
          <a:p>
            <a:pPr algn="ctr"/>
            <a:endParaRPr lang="en-US"/>
          </a:p>
        </p:txBody>
      </p:sp>
      <p:sp>
        <p:nvSpPr>
          <p:cNvPr id="2116" name="Oval 2115">
            <a:extLst>
              <a:ext uri="{FF2B5EF4-FFF2-40B4-BE49-F238E27FC236}">
                <a16:creationId xmlns:a16="http://schemas.microsoft.com/office/drawing/2014/main" id="{93F6C089-714E-4875-9185-2536EF10FF54}"/>
              </a:ext>
            </a:extLst>
          </p:cNvPr>
          <p:cNvSpPr>
            <a:spLocks noChangeAspect="1"/>
          </p:cNvSpPr>
          <p:nvPr/>
        </p:nvSpPr>
        <p:spPr>
          <a:xfrm>
            <a:off x="5952363" y="1636427"/>
            <a:ext cx="161925" cy="164592"/>
          </a:xfrm>
          <a:prstGeom prst="ellipse">
            <a:avLst/>
          </a:prstGeom>
          <a:ln w="28575">
            <a:solidFill>
              <a:srgbClr val="FF0000"/>
            </a:solidFill>
          </a:ln>
        </p:spPr>
        <p:txBody>
          <a:bodyPr rtlCol="0" anchor="ctr"/>
          <a:lstStyle/>
          <a:p>
            <a:pPr algn="ctr"/>
            <a:endParaRPr lang="en-US"/>
          </a:p>
        </p:txBody>
      </p:sp>
      <p:sp>
        <p:nvSpPr>
          <p:cNvPr id="2118" name="Oval 2117">
            <a:extLst>
              <a:ext uri="{FF2B5EF4-FFF2-40B4-BE49-F238E27FC236}">
                <a16:creationId xmlns:a16="http://schemas.microsoft.com/office/drawing/2014/main" id="{29DBBED1-E26B-4DD8-B3FA-DAB5DB9D6B58}"/>
              </a:ext>
            </a:extLst>
          </p:cNvPr>
          <p:cNvSpPr>
            <a:spLocks noChangeAspect="1"/>
          </p:cNvSpPr>
          <p:nvPr/>
        </p:nvSpPr>
        <p:spPr>
          <a:xfrm>
            <a:off x="6441059" y="1636427"/>
            <a:ext cx="161925" cy="164592"/>
          </a:xfrm>
          <a:prstGeom prst="ellipse">
            <a:avLst/>
          </a:prstGeom>
          <a:ln w="28575">
            <a:solidFill>
              <a:srgbClr val="FF0000"/>
            </a:solidFill>
          </a:ln>
        </p:spPr>
        <p:txBody>
          <a:bodyPr rtlCol="0" anchor="ctr"/>
          <a:lstStyle/>
          <a:p>
            <a:pPr algn="ctr"/>
            <a:endParaRPr lang="en-US"/>
          </a:p>
        </p:txBody>
      </p:sp>
      <p:sp>
        <p:nvSpPr>
          <p:cNvPr id="2126" name="Oval 2125">
            <a:extLst>
              <a:ext uri="{FF2B5EF4-FFF2-40B4-BE49-F238E27FC236}">
                <a16:creationId xmlns:a16="http://schemas.microsoft.com/office/drawing/2014/main" id="{ED5B09AC-2D47-448D-8DB6-605AF7976CBE}"/>
              </a:ext>
            </a:extLst>
          </p:cNvPr>
          <p:cNvSpPr>
            <a:spLocks noChangeAspect="1"/>
          </p:cNvSpPr>
          <p:nvPr/>
        </p:nvSpPr>
        <p:spPr>
          <a:xfrm>
            <a:off x="4730623" y="1636427"/>
            <a:ext cx="161925" cy="164592"/>
          </a:xfrm>
          <a:prstGeom prst="ellipse">
            <a:avLst/>
          </a:prstGeom>
          <a:ln w="28575">
            <a:solidFill>
              <a:srgbClr val="FF0000"/>
            </a:solidFill>
          </a:ln>
        </p:spPr>
        <p:txBody>
          <a:bodyPr rtlCol="0" anchor="ctr"/>
          <a:lstStyle/>
          <a:p>
            <a:pPr algn="ctr"/>
            <a:endParaRPr lang="en-US"/>
          </a:p>
        </p:txBody>
      </p:sp>
      <p:sp>
        <p:nvSpPr>
          <p:cNvPr id="2127" name="Oval 2126">
            <a:extLst>
              <a:ext uri="{FF2B5EF4-FFF2-40B4-BE49-F238E27FC236}">
                <a16:creationId xmlns:a16="http://schemas.microsoft.com/office/drawing/2014/main" id="{9096D8AF-8CE2-46CF-8F8C-958A69D89A24}"/>
              </a:ext>
            </a:extLst>
          </p:cNvPr>
          <p:cNvSpPr>
            <a:spLocks noChangeAspect="1"/>
          </p:cNvSpPr>
          <p:nvPr/>
        </p:nvSpPr>
        <p:spPr>
          <a:xfrm>
            <a:off x="4974971" y="1636427"/>
            <a:ext cx="161925" cy="164592"/>
          </a:xfrm>
          <a:prstGeom prst="ellipse">
            <a:avLst/>
          </a:prstGeom>
          <a:ln w="28575">
            <a:solidFill>
              <a:srgbClr val="FF0000"/>
            </a:solidFill>
          </a:ln>
        </p:spPr>
        <p:txBody>
          <a:bodyPr rtlCol="0" anchor="ctr"/>
          <a:lstStyle/>
          <a:p>
            <a:pPr algn="ctr"/>
            <a:endParaRPr lang="en-US"/>
          </a:p>
        </p:txBody>
      </p:sp>
      <p:sp>
        <p:nvSpPr>
          <p:cNvPr id="2128" name="Oval 2127">
            <a:extLst>
              <a:ext uri="{FF2B5EF4-FFF2-40B4-BE49-F238E27FC236}">
                <a16:creationId xmlns:a16="http://schemas.microsoft.com/office/drawing/2014/main" id="{81F5EA1D-9DD6-46C0-B35A-269B23CC6C9B}"/>
              </a:ext>
            </a:extLst>
          </p:cNvPr>
          <p:cNvSpPr>
            <a:spLocks noChangeAspect="1"/>
          </p:cNvSpPr>
          <p:nvPr/>
        </p:nvSpPr>
        <p:spPr>
          <a:xfrm>
            <a:off x="5219319" y="1636427"/>
            <a:ext cx="161925" cy="164592"/>
          </a:xfrm>
          <a:prstGeom prst="ellipse">
            <a:avLst/>
          </a:prstGeom>
          <a:ln w="28575">
            <a:solidFill>
              <a:srgbClr val="FF0000"/>
            </a:solidFill>
          </a:ln>
        </p:spPr>
        <p:txBody>
          <a:bodyPr rtlCol="0" anchor="ctr"/>
          <a:lstStyle/>
          <a:p>
            <a:pPr algn="ctr"/>
            <a:endParaRPr lang="en-US"/>
          </a:p>
        </p:txBody>
      </p:sp>
      <p:sp>
        <p:nvSpPr>
          <p:cNvPr id="2133" name="Oval 2132">
            <a:extLst>
              <a:ext uri="{FF2B5EF4-FFF2-40B4-BE49-F238E27FC236}">
                <a16:creationId xmlns:a16="http://schemas.microsoft.com/office/drawing/2014/main" id="{F5CE58A3-52B9-4C8B-8987-6E1802E9132E}"/>
              </a:ext>
            </a:extLst>
          </p:cNvPr>
          <p:cNvSpPr>
            <a:spLocks noChangeAspect="1"/>
          </p:cNvSpPr>
          <p:nvPr/>
        </p:nvSpPr>
        <p:spPr>
          <a:xfrm>
            <a:off x="6685407" y="1636427"/>
            <a:ext cx="161925" cy="164592"/>
          </a:xfrm>
          <a:prstGeom prst="ellipse">
            <a:avLst/>
          </a:prstGeom>
          <a:ln w="28575">
            <a:solidFill>
              <a:srgbClr val="FF0000"/>
            </a:solidFill>
          </a:ln>
        </p:spPr>
        <p:txBody>
          <a:bodyPr rtlCol="0" anchor="ctr"/>
          <a:lstStyle/>
          <a:p>
            <a:pPr algn="ctr"/>
            <a:endParaRPr lang="en-US"/>
          </a:p>
        </p:txBody>
      </p:sp>
      <p:sp>
        <p:nvSpPr>
          <p:cNvPr id="2134" name="Oval 2133">
            <a:extLst>
              <a:ext uri="{FF2B5EF4-FFF2-40B4-BE49-F238E27FC236}">
                <a16:creationId xmlns:a16="http://schemas.microsoft.com/office/drawing/2014/main" id="{B300C19E-7AB9-4896-8E98-80F5CCBDCC7E}"/>
              </a:ext>
            </a:extLst>
          </p:cNvPr>
          <p:cNvSpPr>
            <a:spLocks noChangeAspect="1"/>
          </p:cNvSpPr>
          <p:nvPr/>
        </p:nvSpPr>
        <p:spPr>
          <a:xfrm>
            <a:off x="6929755" y="1636427"/>
            <a:ext cx="161925" cy="164592"/>
          </a:xfrm>
          <a:prstGeom prst="ellipse">
            <a:avLst/>
          </a:prstGeom>
          <a:ln w="28575">
            <a:solidFill>
              <a:srgbClr val="FF0000"/>
            </a:solidFill>
          </a:ln>
        </p:spPr>
        <p:txBody>
          <a:bodyPr rtlCol="0" anchor="ctr"/>
          <a:lstStyle/>
          <a:p>
            <a:pPr algn="ctr"/>
            <a:endParaRPr lang="en-US"/>
          </a:p>
        </p:txBody>
      </p:sp>
      <p:sp>
        <p:nvSpPr>
          <p:cNvPr id="2147" name="Oval 2146">
            <a:extLst>
              <a:ext uri="{FF2B5EF4-FFF2-40B4-BE49-F238E27FC236}">
                <a16:creationId xmlns:a16="http://schemas.microsoft.com/office/drawing/2014/main" id="{BDA3907F-732B-4F2A-B55E-D0A5CE125921}"/>
              </a:ext>
            </a:extLst>
          </p:cNvPr>
          <p:cNvSpPr>
            <a:spLocks noChangeAspect="1"/>
          </p:cNvSpPr>
          <p:nvPr/>
        </p:nvSpPr>
        <p:spPr>
          <a:xfrm>
            <a:off x="1554099" y="1879093"/>
            <a:ext cx="161925" cy="164592"/>
          </a:xfrm>
          <a:prstGeom prst="ellipse">
            <a:avLst/>
          </a:prstGeom>
          <a:ln w="28575">
            <a:solidFill>
              <a:srgbClr val="FF0000"/>
            </a:solidFill>
          </a:ln>
        </p:spPr>
        <p:txBody>
          <a:bodyPr rtlCol="0" anchor="ctr"/>
          <a:lstStyle/>
          <a:p>
            <a:pPr algn="ctr"/>
            <a:endParaRPr lang="en-US"/>
          </a:p>
        </p:txBody>
      </p:sp>
      <p:sp>
        <p:nvSpPr>
          <p:cNvPr id="2148" name="Oval 2147">
            <a:extLst>
              <a:ext uri="{FF2B5EF4-FFF2-40B4-BE49-F238E27FC236}">
                <a16:creationId xmlns:a16="http://schemas.microsoft.com/office/drawing/2014/main" id="{FE24C5DE-73E9-4145-B594-AC216D3285BA}"/>
              </a:ext>
            </a:extLst>
          </p:cNvPr>
          <p:cNvSpPr>
            <a:spLocks noChangeAspect="1"/>
          </p:cNvSpPr>
          <p:nvPr/>
        </p:nvSpPr>
        <p:spPr>
          <a:xfrm>
            <a:off x="1798447" y="1879093"/>
            <a:ext cx="161925" cy="164592"/>
          </a:xfrm>
          <a:prstGeom prst="ellipse">
            <a:avLst/>
          </a:prstGeom>
          <a:ln w="28575">
            <a:solidFill>
              <a:srgbClr val="FF0000"/>
            </a:solidFill>
          </a:ln>
        </p:spPr>
        <p:txBody>
          <a:bodyPr rtlCol="0" anchor="ctr"/>
          <a:lstStyle/>
          <a:p>
            <a:pPr algn="ctr"/>
            <a:endParaRPr lang="en-US"/>
          </a:p>
        </p:txBody>
      </p:sp>
      <p:sp>
        <p:nvSpPr>
          <p:cNvPr id="2149" name="Oval 2148">
            <a:extLst>
              <a:ext uri="{FF2B5EF4-FFF2-40B4-BE49-F238E27FC236}">
                <a16:creationId xmlns:a16="http://schemas.microsoft.com/office/drawing/2014/main" id="{41CDF392-1B05-4866-9CC2-CE199C310D33}"/>
              </a:ext>
            </a:extLst>
          </p:cNvPr>
          <p:cNvSpPr>
            <a:spLocks noChangeAspect="1"/>
          </p:cNvSpPr>
          <p:nvPr/>
        </p:nvSpPr>
        <p:spPr>
          <a:xfrm>
            <a:off x="2042795" y="1879093"/>
            <a:ext cx="161925" cy="164592"/>
          </a:xfrm>
          <a:prstGeom prst="ellipse">
            <a:avLst/>
          </a:prstGeom>
          <a:ln w="28575">
            <a:solidFill>
              <a:srgbClr val="FF0000"/>
            </a:solidFill>
          </a:ln>
        </p:spPr>
        <p:txBody>
          <a:bodyPr rtlCol="0" anchor="ctr"/>
          <a:lstStyle/>
          <a:p>
            <a:pPr algn="ctr"/>
            <a:endParaRPr lang="en-US"/>
          </a:p>
        </p:txBody>
      </p:sp>
      <p:sp>
        <p:nvSpPr>
          <p:cNvPr id="2150" name="Oval 2149">
            <a:extLst>
              <a:ext uri="{FF2B5EF4-FFF2-40B4-BE49-F238E27FC236}">
                <a16:creationId xmlns:a16="http://schemas.microsoft.com/office/drawing/2014/main" id="{DA6152D6-FDD6-419E-A138-9B1EE3494370}"/>
              </a:ext>
            </a:extLst>
          </p:cNvPr>
          <p:cNvSpPr>
            <a:spLocks noChangeAspect="1"/>
          </p:cNvSpPr>
          <p:nvPr/>
        </p:nvSpPr>
        <p:spPr>
          <a:xfrm>
            <a:off x="2287143" y="1879093"/>
            <a:ext cx="161925" cy="164592"/>
          </a:xfrm>
          <a:prstGeom prst="ellipse">
            <a:avLst/>
          </a:prstGeom>
          <a:ln w="28575">
            <a:solidFill>
              <a:srgbClr val="FF0000"/>
            </a:solidFill>
          </a:ln>
        </p:spPr>
        <p:txBody>
          <a:bodyPr rtlCol="0" anchor="ctr"/>
          <a:lstStyle/>
          <a:p>
            <a:pPr algn="ctr"/>
            <a:endParaRPr lang="en-US"/>
          </a:p>
        </p:txBody>
      </p:sp>
      <p:sp>
        <p:nvSpPr>
          <p:cNvPr id="2155" name="Oval 2154">
            <a:extLst>
              <a:ext uri="{FF2B5EF4-FFF2-40B4-BE49-F238E27FC236}">
                <a16:creationId xmlns:a16="http://schemas.microsoft.com/office/drawing/2014/main" id="{91DDAA60-C1B3-4118-B1CD-4B4965F13750}"/>
              </a:ext>
            </a:extLst>
          </p:cNvPr>
          <p:cNvSpPr>
            <a:spLocks noChangeAspect="1"/>
          </p:cNvSpPr>
          <p:nvPr/>
        </p:nvSpPr>
        <p:spPr>
          <a:xfrm>
            <a:off x="3508883" y="1879093"/>
            <a:ext cx="161925" cy="164592"/>
          </a:xfrm>
          <a:prstGeom prst="ellipse">
            <a:avLst/>
          </a:prstGeom>
          <a:ln w="28575">
            <a:solidFill>
              <a:srgbClr val="FF0000"/>
            </a:solidFill>
          </a:ln>
        </p:spPr>
        <p:txBody>
          <a:bodyPr rtlCol="0" anchor="ctr"/>
          <a:lstStyle/>
          <a:p>
            <a:pPr algn="ctr"/>
            <a:endParaRPr lang="en-US"/>
          </a:p>
        </p:txBody>
      </p:sp>
      <p:sp>
        <p:nvSpPr>
          <p:cNvPr id="2168" name="Oval 2167">
            <a:extLst>
              <a:ext uri="{FF2B5EF4-FFF2-40B4-BE49-F238E27FC236}">
                <a16:creationId xmlns:a16="http://schemas.microsoft.com/office/drawing/2014/main" id="{62CDD33D-625A-4D15-9278-408ECAE1B7F3}"/>
              </a:ext>
            </a:extLst>
          </p:cNvPr>
          <p:cNvSpPr>
            <a:spLocks noChangeAspect="1"/>
          </p:cNvSpPr>
          <p:nvPr/>
        </p:nvSpPr>
        <p:spPr>
          <a:xfrm>
            <a:off x="3753231" y="1879093"/>
            <a:ext cx="161925" cy="164592"/>
          </a:xfrm>
          <a:prstGeom prst="ellipse">
            <a:avLst/>
          </a:prstGeom>
          <a:ln w="28575">
            <a:solidFill>
              <a:srgbClr val="FF0000"/>
            </a:solidFill>
          </a:ln>
        </p:spPr>
        <p:txBody>
          <a:bodyPr rtlCol="0" anchor="ctr"/>
          <a:lstStyle/>
          <a:p>
            <a:pPr algn="ctr"/>
            <a:endParaRPr lang="en-US"/>
          </a:p>
        </p:txBody>
      </p:sp>
      <p:sp>
        <p:nvSpPr>
          <p:cNvPr id="2169" name="Oval 2168">
            <a:extLst>
              <a:ext uri="{FF2B5EF4-FFF2-40B4-BE49-F238E27FC236}">
                <a16:creationId xmlns:a16="http://schemas.microsoft.com/office/drawing/2014/main" id="{ADC8A449-52FF-4889-B31F-15DB2DF59CAE}"/>
              </a:ext>
            </a:extLst>
          </p:cNvPr>
          <p:cNvSpPr>
            <a:spLocks noChangeAspect="1"/>
          </p:cNvSpPr>
          <p:nvPr/>
        </p:nvSpPr>
        <p:spPr>
          <a:xfrm>
            <a:off x="3997579" y="1879093"/>
            <a:ext cx="161925" cy="164592"/>
          </a:xfrm>
          <a:prstGeom prst="ellipse">
            <a:avLst/>
          </a:prstGeom>
          <a:ln w="28575">
            <a:solidFill>
              <a:srgbClr val="FF0000"/>
            </a:solidFill>
          </a:ln>
        </p:spPr>
        <p:txBody>
          <a:bodyPr rtlCol="0" anchor="ctr"/>
          <a:lstStyle/>
          <a:p>
            <a:pPr algn="ctr"/>
            <a:endParaRPr lang="en-US"/>
          </a:p>
        </p:txBody>
      </p:sp>
      <p:sp>
        <p:nvSpPr>
          <p:cNvPr id="2175" name="Oval 2174">
            <a:extLst>
              <a:ext uri="{FF2B5EF4-FFF2-40B4-BE49-F238E27FC236}">
                <a16:creationId xmlns:a16="http://schemas.microsoft.com/office/drawing/2014/main" id="{D8B07C0F-C70D-4782-9616-F8367A27CDD4}"/>
              </a:ext>
            </a:extLst>
          </p:cNvPr>
          <p:cNvSpPr>
            <a:spLocks noChangeAspect="1"/>
          </p:cNvSpPr>
          <p:nvPr/>
        </p:nvSpPr>
        <p:spPr>
          <a:xfrm>
            <a:off x="5463667" y="1879093"/>
            <a:ext cx="161925" cy="164592"/>
          </a:xfrm>
          <a:prstGeom prst="ellipse">
            <a:avLst/>
          </a:prstGeom>
          <a:ln w="28575">
            <a:solidFill>
              <a:srgbClr val="FF0000"/>
            </a:solidFill>
          </a:ln>
        </p:spPr>
        <p:txBody>
          <a:bodyPr rtlCol="0" anchor="ctr"/>
          <a:lstStyle/>
          <a:p>
            <a:pPr algn="ctr"/>
            <a:endParaRPr lang="en-US"/>
          </a:p>
        </p:txBody>
      </p:sp>
      <p:sp>
        <p:nvSpPr>
          <p:cNvPr id="2194" name="Oval 2193">
            <a:extLst>
              <a:ext uri="{FF2B5EF4-FFF2-40B4-BE49-F238E27FC236}">
                <a16:creationId xmlns:a16="http://schemas.microsoft.com/office/drawing/2014/main" id="{99EE1AA5-4C62-4B0F-9B1A-7B165F85093D}"/>
              </a:ext>
            </a:extLst>
          </p:cNvPr>
          <p:cNvSpPr>
            <a:spLocks noChangeAspect="1"/>
          </p:cNvSpPr>
          <p:nvPr/>
        </p:nvSpPr>
        <p:spPr>
          <a:xfrm>
            <a:off x="4974971" y="1879093"/>
            <a:ext cx="161925" cy="164592"/>
          </a:xfrm>
          <a:prstGeom prst="ellipse">
            <a:avLst/>
          </a:prstGeom>
          <a:ln w="28575">
            <a:solidFill>
              <a:srgbClr val="FF0000"/>
            </a:solidFill>
          </a:ln>
        </p:spPr>
        <p:txBody>
          <a:bodyPr rtlCol="0" anchor="ctr"/>
          <a:lstStyle/>
          <a:p>
            <a:pPr algn="ctr"/>
            <a:endParaRPr lang="en-US"/>
          </a:p>
        </p:txBody>
      </p:sp>
      <p:sp>
        <p:nvSpPr>
          <p:cNvPr id="2195" name="Oval 2194">
            <a:extLst>
              <a:ext uri="{FF2B5EF4-FFF2-40B4-BE49-F238E27FC236}">
                <a16:creationId xmlns:a16="http://schemas.microsoft.com/office/drawing/2014/main" id="{9785072F-525B-4E19-BA72-9FE701202B6B}"/>
              </a:ext>
            </a:extLst>
          </p:cNvPr>
          <p:cNvSpPr>
            <a:spLocks noChangeAspect="1"/>
          </p:cNvSpPr>
          <p:nvPr/>
        </p:nvSpPr>
        <p:spPr>
          <a:xfrm>
            <a:off x="5219319" y="1879093"/>
            <a:ext cx="161925" cy="164592"/>
          </a:xfrm>
          <a:prstGeom prst="ellipse">
            <a:avLst/>
          </a:prstGeom>
          <a:ln w="28575">
            <a:solidFill>
              <a:srgbClr val="FF0000"/>
            </a:solidFill>
          </a:ln>
        </p:spPr>
        <p:txBody>
          <a:bodyPr rtlCol="0" anchor="ctr"/>
          <a:lstStyle/>
          <a:p>
            <a:pPr algn="ctr"/>
            <a:endParaRPr lang="en-US"/>
          </a:p>
        </p:txBody>
      </p:sp>
      <p:sp>
        <p:nvSpPr>
          <p:cNvPr id="2214" name="Oval 2213">
            <a:extLst>
              <a:ext uri="{FF2B5EF4-FFF2-40B4-BE49-F238E27FC236}">
                <a16:creationId xmlns:a16="http://schemas.microsoft.com/office/drawing/2014/main" id="{85646688-1506-4D8E-9ABA-F6E6CB7202F9}"/>
              </a:ext>
            </a:extLst>
          </p:cNvPr>
          <p:cNvSpPr>
            <a:spLocks noChangeAspect="1"/>
          </p:cNvSpPr>
          <p:nvPr/>
        </p:nvSpPr>
        <p:spPr>
          <a:xfrm>
            <a:off x="6685407" y="1879093"/>
            <a:ext cx="161925" cy="164592"/>
          </a:xfrm>
          <a:prstGeom prst="ellipse">
            <a:avLst/>
          </a:prstGeom>
          <a:ln w="28575">
            <a:solidFill>
              <a:srgbClr val="FF0000"/>
            </a:solidFill>
          </a:ln>
        </p:spPr>
        <p:txBody>
          <a:bodyPr rtlCol="0" anchor="ctr"/>
          <a:lstStyle/>
          <a:p>
            <a:pPr algn="ctr"/>
            <a:endParaRPr lang="en-US"/>
          </a:p>
        </p:txBody>
      </p:sp>
      <p:sp>
        <p:nvSpPr>
          <p:cNvPr id="2215" name="Oval 2214">
            <a:extLst>
              <a:ext uri="{FF2B5EF4-FFF2-40B4-BE49-F238E27FC236}">
                <a16:creationId xmlns:a16="http://schemas.microsoft.com/office/drawing/2014/main" id="{F48E5935-1C42-43FD-B068-39C5DE0BDDD3}"/>
              </a:ext>
            </a:extLst>
          </p:cNvPr>
          <p:cNvSpPr>
            <a:spLocks noChangeAspect="1"/>
          </p:cNvSpPr>
          <p:nvPr/>
        </p:nvSpPr>
        <p:spPr>
          <a:xfrm>
            <a:off x="6929755" y="1879093"/>
            <a:ext cx="161925" cy="164592"/>
          </a:xfrm>
          <a:prstGeom prst="ellipse">
            <a:avLst/>
          </a:prstGeom>
          <a:ln w="28575">
            <a:solidFill>
              <a:srgbClr val="FF0000"/>
            </a:solidFill>
          </a:ln>
        </p:spPr>
        <p:txBody>
          <a:bodyPr rtlCol="0" anchor="ctr"/>
          <a:lstStyle/>
          <a:p>
            <a:pPr algn="ctr"/>
            <a:endParaRPr lang="en-US"/>
          </a:p>
        </p:txBody>
      </p:sp>
      <p:sp>
        <p:nvSpPr>
          <p:cNvPr id="2218" name="Oval 2217">
            <a:extLst>
              <a:ext uri="{FF2B5EF4-FFF2-40B4-BE49-F238E27FC236}">
                <a16:creationId xmlns:a16="http://schemas.microsoft.com/office/drawing/2014/main" id="{8276ACF0-4DD5-4BFD-89C5-840AB02D2EFC}"/>
              </a:ext>
            </a:extLst>
          </p:cNvPr>
          <p:cNvSpPr>
            <a:spLocks noChangeAspect="1"/>
          </p:cNvSpPr>
          <p:nvPr/>
        </p:nvSpPr>
        <p:spPr>
          <a:xfrm>
            <a:off x="1554099" y="2121759"/>
            <a:ext cx="161925" cy="164592"/>
          </a:xfrm>
          <a:prstGeom prst="ellipse">
            <a:avLst/>
          </a:prstGeom>
          <a:ln w="28575">
            <a:solidFill>
              <a:srgbClr val="FF0000"/>
            </a:solidFill>
          </a:ln>
        </p:spPr>
        <p:txBody>
          <a:bodyPr rtlCol="0" anchor="ctr"/>
          <a:lstStyle/>
          <a:p>
            <a:pPr algn="ctr"/>
            <a:endParaRPr lang="en-US"/>
          </a:p>
        </p:txBody>
      </p:sp>
      <p:sp>
        <p:nvSpPr>
          <p:cNvPr id="2219" name="Oval 2218">
            <a:extLst>
              <a:ext uri="{FF2B5EF4-FFF2-40B4-BE49-F238E27FC236}">
                <a16:creationId xmlns:a16="http://schemas.microsoft.com/office/drawing/2014/main" id="{54DA8C02-4499-47D4-8835-180921A1E392}"/>
              </a:ext>
            </a:extLst>
          </p:cNvPr>
          <p:cNvSpPr>
            <a:spLocks noChangeAspect="1"/>
          </p:cNvSpPr>
          <p:nvPr/>
        </p:nvSpPr>
        <p:spPr>
          <a:xfrm>
            <a:off x="1798447" y="2121759"/>
            <a:ext cx="161925" cy="164592"/>
          </a:xfrm>
          <a:prstGeom prst="ellipse">
            <a:avLst/>
          </a:prstGeom>
          <a:ln w="28575">
            <a:solidFill>
              <a:srgbClr val="FF0000"/>
            </a:solidFill>
          </a:ln>
        </p:spPr>
        <p:txBody>
          <a:bodyPr rtlCol="0" anchor="ctr"/>
          <a:lstStyle/>
          <a:p>
            <a:pPr algn="ctr"/>
            <a:endParaRPr lang="en-US"/>
          </a:p>
        </p:txBody>
      </p:sp>
      <p:sp>
        <p:nvSpPr>
          <p:cNvPr id="2220" name="Oval 2219">
            <a:extLst>
              <a:ext uri="{FF2B5EF4-FFF2-40B4-BE49-F238E27FC236}">
                <a16:creationId xmlns:a16="http://schemas.microsoft.com/office/drawing/2014/main" id="{C3DD9D0F-87D1-4E0B-8BC2-A4AEF0FDE02E}"/>
              </a:ext>
            </a:extLst>
          </p:cNvPr>
          <p:cNvSpPr>
            <a:spLocks noChangeAspect="1"/>
          </p:cNvSpPr>
          <p:nvPr/>
        </p:nvSpPr>
        <p:spPr>
          <a:xfrm>
            <a:off x="2042795" y="2121759"/>
            <a:ext cx="161925" cy="164592"/>
          </a:xfrm>
          <a:prstGeom prst="ellipse">
            <a:avLst/>
          </a:prstGeom>
          <a:ln w="28575">
            <a:solidFill>
              <a:srgbClr val="FF0000"/>
            </a:solidFill>
          </a:ln>
        </p:spPr>
        <p:txBody>
          <a:bodyPr rtlCol="0" anchor="ctr"/>
          <a:lstStyle/>
          <a:p>
            <a:pPr algn="ctr"/>
            <a:endParaRPr lang="en-US"/>
          </a:p>
        </p:txBody>
      </p:sp>
      <p:sp>
        <p:nvSpPr>
          <p:cNvPr id="2222" name="Oval 2221">
            <a:extLst>
              <a:ext uri="{FF2B5EF4-FFF2-40B4-BE49-F238E27FC236}">
                <a16:creationId xmlns:a16="http://schemas.microsoft.com/office/drawing/2014/main" id="{0717869A-588A-4EFB-9957-51E0B8CD7E8B}"/>
              </a:ext>
            </a:extLst>
          </p:cNvPr>
          <p:cNvSpPr>
            <a:spLocks noChangeAspect="1"/>
          </p:cNvSpPr>
          <p:nvPr/>
        </p:nvSpPr>
        <p:spPr>
          <a:xfrm>
            <a:off x="2531491" y="2121759"/>
            <a:ext cx="161925" cy="164592"/>
          </a:xfrm>
          <a:prstGeom prst="ellipse">
            <a:avLst/>
          </a:prstGeom>
          <a:ln w="28575">
            <a:solidFill>
              <a:srgbClr val="FF0000"/>
            </a:solidFill>
          </a:ln>
        </p:spPr>
        <p:txBody>
          <a:bodyPr rtlCol="0" anchor="ctr"/>
          <a:lstStyle/>
          <a:p>
            <a:pPr algn="ctr"/>
            <a:endParaRPr lang="en-US"/>
          </a:p>
        </p:txBody>
      </p:sp>
      <p:sp>
        <p:nvSpPr>
          <p:cNvPr id="2225" name="Oval 2224">
            <a:extLst>
              <a:ext uri="{FF2B5EF4-FFF2-40B4-BE49-F238E27FC236}">
                <a16:creationId xmlns:a16="http://schemas.microsoft.com/office/drawing/2014/main" id="{5EC2E586-6542-424D-966F-7FDE9FF855FC}"/>
              </a:ext>
            </a:extLst>
          </p:cNvPr>
          <p:cNvSpPr>
            <a:spLocks noChangeAspect="1"/>
          </p:cNvSpPr>
          <p:nvPr/>
        </p:nvSpPr>
        <p:spPr>
          <a:xfrm>
            <a:off x="1309751" y="2121759"/>
            <a:ext cx="161925" cy="164592"/>
          </a:xfrm>
          <a:prstGeom prst="ellipse">
            <a:avLst/>
          </a:prstGeom>
          <a:ln w="28575">
            <a:solidFill>
              <a:srgbClr val="FF0000"/>
            </a:solidFill>
          </a:ln>
        </p:spPr>
        <p:txBody>
          <a:bodyPr rtlCol="0" anchor="ctr"/>
          <a:lstStyle/>
          <a:p>
            <a:pPr algn="ctr"/>
            <a:endParaRPr lang="en-US"/>
          </a:p>
        </p:txBody>
      </p:sp>
      <p:sp>
        <p:nvSpPr>
          <p:cNvPr id="2227" name="Oval 2226">
            <a:extLst>
              <a:ext uri="{FF2B5EF4-FFF2-40B4-BE49-F238E27FC236}">
                <a16:creationId xmlns:a16="http://schemas.microsoft.com/office/drawing/2014/main" id="{CCC67627-E64A-49B9-BAC9-BCC8A5FBB6A7}"/>
              </a:ext>
            </a:extLst>
          </p:cNvPr>
          <p:cNvSpPr>
            <a:spLocks noChangeAspect="1"/>
          </p:cNvSpPr>
          <p:nvPr/>
        </p:nvSpPr>
        <p:spPr>
          <a:xfrm>
            <a:off x="3753231" y="2121759"/>
            <a:ext cx="161925" cy="164592"/>
          </a:xfrm>
          <a:prstGeom prst="ellipse">
            <a:avLst/>
          </a:prstGeom>
          <a:ln w="28575">
            <a:solidFill>
              <a:srgbClr val="FF0000"/>
            </a:solidFill>
          </a:ln>
        </p:spPr>
        <p:txBody>
          <a:bodyPr rtlCol="0" anchor="ctr"/>
          <a:lstStyle/>
          <a:p>
            <a:pPr algn="ctr"/>
            <a:endParaRPr lang="en-US"/>
          </a:p>
        </p:txBody>
      </p:sp>
      <p:sp>
        <p:nvSpPr>
          <p:cNvPr id="2228" name="Oval 2227">
            <a:extLst>
              <a:ext uri="{FF2B5EF4-FFF2-40B4-BE49-F238E27FC236}">
                <a16:creationId xmlns:a16="http://schemas.microsoft.com/office/drawing/2014/main" id="{F3B6EC07-8D3D-4C1B-BB4D-D708B8F9E40A}"/>
              </a:ext>
            </a:extLst>
          </p:cNvPr>
          <p:cNvSpPr>
            <a:spLocks noChangeAspect="1"/>
          </p:cNvSpPr>
          <p:nvPr/>
        </p:nvSpPr>
        <p:spPr>
          <a:xfrm>
            <a:off x="3997579" y="2121759"/>
            <a:ext cx="161925" cy="164592"/>
          </a:xfrm>
          <a:prstGeom prst="ellipse">
            <a:avLst/>
          </a:prstGeom>
          <a:ln w="28575">
            <a:solidFill>
              <a:srgbClr val="FF0000"/>
            </a:solidFill>
          </a:ln>
        </p:spPr>
        <p:txBody>
          <a:bodyPr rtlCol="0" anchor="ctr"/>
          <a:lstStyle/>
          <a:p>
            <a:pPr algn="ctr"/>
            <a:endParaRPr lang="en-US"/>
          </a:p>
        </p:txBody>
      </p:sp>
      <p:sp>
        <p:nvSpPr>
          <p:cNvPr id="2230" name="Oval 2229">
            <a:extLst>
              <a:ext uri="{FF2B5EF4-FFF2-40B4-BE49-F238E27FC236}">
                <a16:creationId xmlns:a16="http://schemas.microsoft.com/office/drawing/2014/main" id="{C98A230C-4233-4D34-81A9-228DADEFB1B9}"/>
              </a:ext>
            </a:extLst>
          </p:cNvPr>
          <p:cNvSpPr>
            <a:spLocks noChangeAspect="1"/>
          </p:cNvSpPr>
          <p:nvPr/>
        </p:nvSpPr>
        <p:spPr>
          <a:xfrm>
            <a:off x="4486275" y="2121759"/>
            <a:ext cx="161925" cy="164592"/>
          </a:xfrm>
          <a:prstGeom prst="ellipse">
            <a:avLst/>
          </a:prstGeom>
          <a:ln w="28575">
            <a:solidFill>
              <a:srgbClr val="FF0000"/>
            </a:solidFill>
          </a:ln>
        </p:spPr>
        <p:txBody>
          <a:bodyPr rtlCol="0" anchor="ctr"/>
          <a:lstStyle/>
          <a:p>
            <a:pPr algn="ctr"/>
            <a:endParaRPr lang="en-US"/>
          </a:p>
        </p:txBody>
      </p:sp>
      <p:sp>
        <p:nvSpPr>
          <p:cNvPr id="2231" name="Oval 2230">
            <a:extLst>
              <a:ext uri="{FF2B5EF4-FFF2-40B4-BE49-F238E27FC236}">
                <a16:creationId xmlns:a16="http://schemas.microsoft.com/office/drawing/2014/main" id="{C12B60BF-201D-4F48-BD57-CE581578DA0D}"/>
              </a:ext>
            </a:extLst>
          </p:cNvPr>
          <p:cNvSpPr>
            <a:spLocks noChangeAspect="1"/>
          </p:cNvSpPr>
          <p:nvPr/>
        </p:nvSpPr>
        <p:spPr>
          <a:xfrm>
            <a:off x="2775839" y="2121759"/>
            <a:ext cx="161925" cy="164592"/>
          </a:xfrm>
          <a:prstGeom prst="ellipse">
            <a:avLst/>
          </a:prstGeom>
          <a:ln w="28575">
            <a:solidFill>
              <a:srgbClr val="FF0000"/>
            </a:solidFill>
          </a:ln>
        </p:spPr>
        <p:txBody>
          <a:bodyPr rtlCol="0" anchor="ctr"/>
          <a:lstStyle/>
          <a:p>
            <a:pPr algn="ctr"/>
            <a:endParaRPr lang="en-US"/>
          </a:p>
        </p:txBody>
      </p:sp>
      <p:sp>
        <p:nvSpPr>
          <p:cNvPr id="2232" name="Oval 2231">
            <a:extLst>
              <a:ext uri="{FF2B5EF4-FFF2-40B4-BE49-F238E27FC236}">
                <a16:creationId xmlns:a16="http://schemas.microsoft.com/office/drawing/2014/main" id="{ACF619D2-0FF3-4133-BF4C-90403235356B}"/>
              </a:ext>
            </a:extLst>
          </p:cNvPr>
          <p:cNvSpPr>
            <a:spLocks noChangeAspect="1"/>
          </p:cNvSpPr>
          <p:nvPr/>
        </p:nvSpPr>
        <p:spPr>
          <a:xfrm>
            <a:off x="3020187" y="2121759"/>
            <a:ext cx="161925" cy="164592"/>
          </a:xfrm>
          <a:prstGeom prst="ellipse">
            <a:avLst/>
          </a:prstGeom>
          <a:ln w="28575">
            <a:solidFill>
              <a:srgbClr val="FF0000"/>
            </a:solidFill>
          </a:ln>
        </p:spPr>
        <p:txBody>
          <a:bodyPr rtlCol="0" anchor="ctr"/>
          <a:lstStyle/>
          <a:p>
            <a:pPr algn="ctr"/>
            <a:endParaRPr lang="en-US"/>
          </a:p>
        </p:txBody>
      </p:sp>
      <p:sp>
        <p:nvSpPr>
          <p:cNvPr id="2233" name="Oval 2232">
            <a:extLst>
              <a:ext uri="{FF2B5EF4-FFF2-40B4-BE49-F238E27FC236}">
                <a16:creationId xmlns:a16="http://schemas.microsoft.com/office/drawing/2014/main" id="{FF9E6EE6-4D69-425D-B2E2-6948409D77B3}"/>
              </a:ext>
            </a:extLst>
          </p:cNvPr>
          <p:cNvSpPr>
            <a:spLocks noChangeAspect="1"/>
          </p:cNvSpPr>
          <p:nvPr/>
        </p:nvSpPr>
        <p:spPr>
          <a:xfrm>
            <a:off x="3264535" y="2121759"/>
            <a:ext cx="161925" cy="164592"/>
          </a:xfrm>
          <a:prstGeom prst="ellipse">
            <a:avLst/>
          </a:prstGeom>
          <a:ln w="28575">
            <a:solidFill>
              <a:srgbClr val="FF0000"/>
            </a:solidFill>
          </a:ln>
        </p:spPr>
        <p:txBody>
          <a:bodyPr rtlCol="0" anchor="ctr"/>
          <a:lstStyle/>
          <a:p>
            <a:pPr algn="ctr"/>
            <a:endParaRPr lang="en-US"/>
          </a:p>
        </p:txBody>
      </p:sp>
      <p:sp>
        <p:nvSpPr>
          <p:cNvPr id="2235" name="Oval 2234">
            <a:extLst>
              <a:ext uri="{FF2B5EF4-FFF2-40B4-BE49-F238E27FC236}">
                <a16:creationId xmlns:a16="http://schemas.microsoft.com/office/drawing/2014/main" id="{18503033-4939-4E78-8BCA-A1D1D2BA92D3}"/>
              </a:ext>
            </a:extLst>
          </p:cNvPr>
          <p:cNvSpPr>
            <a:spLocks noChangeAspect="1"/>
          </p:cNvSpPr>
          <p:nvPr/>
        </p:nvSpPr>
        <p:spPr>
          <a:xfrm>
            <a:off x="5708015" y="2121759"/>
            <a:ext cx="161925" cy="164592"/>
          </a:xfrm>
          <a:prstGeom prst="ellipse">
            <a:avLst/>
          </a:prstGeom>
          <a:ln w="28575">
            <a:solidFill>
              <a:srgbClr val="FF0000"/>
            </a:solidFill>
          </a:ln>
        </p:spPr>
        <p:txBody>
          <a:bodyPr rtlCol="0" anchor="ctr"/>
          <a:lstStyle/>
          <a:p>
            <a:pPr algn="ctr"/>
            <a:endParaRPr lang="en-US"/>
          </a:p>
        </p:txBody>
      </p:sp>
      <p:sp>
        <p:nvSpPr>
          <p:cNvPr id="2236" name="Oval 2235">
            <a:extLst>
              <a:ext uri="{FF2B5EF4-FFF2-40B4-BE49-F238E27FC236}">
                <a16:creationId xmlns:a16="http://schemas.microsoft.com/office/drawing/2014/main" id="{064A2227-A5EC-4083-8E90-9D891DD4D236}"/>
              </a:ext>
            </a:extLst>
          </p:cNvPr>
          <p:cNvSpPr>
            <a:spLocks noChangeAspect="1"/>
          </p:cNvSpPr>
          <p:nvPr/>
        </p:nvSpPr>
        <p:spPr>
          <a:xfrm>
            <a:off x="5952363" y="2121759"/>
            <a:ext cx="161925" cy="164592"/>
          </a:xfrm>
          <a:prstGeom prst="ellipse">
            <a:avLst/>
          </a:prstGeom>
          <a:ln w="28575">
            <a:solidFill>
              <a:srgbClr val="FF0000"/>
            </a:solidFill>
          </a:ln>
        </p:spPr>
        <p:txBody>
          <a:bodyPr rtlCol="0" anchor="ctr"/>
          <a:lstStyle/>
          <a:p>
            <a:pPr algn="ctr"/>
            <a:endParaRPr lang="en-US"/>
          </a:p>
        </p:txBody>
      </p:sp>
      <p:sp>
        <p:nvSpPr>
          <p:cNvPr id="2237" name="Oval 2236">
            <a:extLst>
              <a:ext uri="{FF2B5EF4-FFF2-40B4-BE49-F238E27FC236}">
                <a16:creationId xmlns:a16="http://schemas.microsoft.com/office/drawing/2014/main" id="{8B93C579-BDBB-4817-B7A5-ECD75C11E482}"/>
              </a:ext>
            </a:extLst>
          </p:cNvPr>
          <p:cNvSpPr>
            <a:spLocks noChangeAspect="1"/>
          </p:cNvSpPr>
          <p:nvPr/>
        </p:nvSpPr>
        <p:spPr>
          <a:xfrm>
            <a:off x="6196711" y="2121759"/>
            <a:ext cx="161925" cy="164592"/>
          </a:xfrm>
          <a:prstGeom prst="ellipse">
            <a:avLst/>
          </a:prstGeom>
          <a:ln w="28575">
            <a:solidFill>
              <a:srgbClr val="FF0000"/>
            </a:solidFill>
          </a:ln>
        </p:spPr>
        <p:txBody>
          <a:bodyPr rtlCol="0" anchor="ctr"/>
          <a:lstStyle/>
          <a:p>
            <a:pPr algn="ctr"/>
            <a:endParaRPr lang="en-US"/>
          </a:p>
        </p:txBody>
      </p:sp>
      <p:sp>
        <p:nvSpPr>
          <p:cNvPr id="2240" name="Oval 2239">
            <a:extLst>
              <a:ext uri="{FF2B5EF4-FFF2-40B4-BE49-F238E27FC236}">
                <a16:creationId xmlns:a16="http://schemas.microsoft.com/office/drawing/2014/main" id="{86AFE3BC-FB6C-4D0D-89BC-F4556122A1C0}"/>
              </a:ext>
            </a:extLst>
          </p:cNvPr>
          <p:cNvSpPr>
            <a:spLocks noChangeAspect="1"/>
          </p:cNvSpPr>
          <p:nvPr/>
        </p:nvSpPr>
        <p:spPr>
          <a:xfrm>
            <a:off x="6441059" y="2121759"/>
            <a:ext cx="161925" cy="164592"/>
          </a:xfrm>
          <a:prstGeom prst="ellipse">
            <a:avLst/>
          </a:prstGeom>
          <a:ln w="28575">
            <a:solidFill>
              <a:srgbClr val="FF0000"/>
            </a:solidFill>
          </a:ln>
        </p:spPr>
        <p:txBody>
          <a:bodyPr rtlCol="0" anchor="ctr"/>
          <a:lstStyle/>
          <a:p>
            <a:pPr algn="ctr"/>
            <a:endParaRPr lang="en-US"/>
          </a:p>
        </p:txBody>
      </p:sp>
      <p:sp>
        <p:nvSpPr>
          <p:cNvPr id="2242" name="Oval 2241">
            <a:extLst>
              <a:ext uri="{FF2B5EF4-FFF2-40B4-BE49-F238E27FC236}">
                <a16:creationId xmlns:a16="http://schemas.microsoft.com/office/drawing/2014/main" id="{0D2EB193-5ADF-44CA-B46F-067578206165}"/>
              </a:ext>
            </a:extLst>
          </p:cNvPr>
          <p:cNvSpPr>
            <a:spLocks noChangeAspect="1"/>
          </p:cNvSpPr>
          <p:nvPr/>
        </p:nvSpPr>
        <p:spPr>
          <a:xfrm>
            <a:off x="4974971" y="2121759"/>
            <a:ext cx="161925" cy="164592"/>
          </a:xfrm>
          <a:prstGeom prst="ellipse">
            <a:avLst/>
          </a:prstGeom>
          <a:ln w="28575">
            <a:solidFill>
              <a:srgbClr val="FF0000"/>
            </a:solidFill>
          </a:ln>
        </p:spPr>
        <p:txBody>
          <a:bodyPr rtlCol="0" anchor="ctr"/>
          <a:lstStyle/>
          <a:p>
            <a:pPr algn="ctr"/>
            <a:endParaRPr lang="en-US"/>
          </a:p>
        </p:txBody>
      </p:sp>
      <p:sp>
        <p:nvSpPr>
          <p:cNvPr id="2243" name="Oval 2242">
            <a:extLst>
              <a:ext uri="{FF2B5EF4-FFF2-40B4-BE49-F238E27FC236}">
                <a16:creationId xmlns:a16="http://schemas.microsoft.com/office/drawing/2014/main" id="{0F994583-E14B-41B8-B72B-F92A4E4ECA51}"/>
              </a:ext>
            </a:extLst>
          </p:cNvPr>
          <p:cNvSpPr>
            <a:spLocks noChangeAspect="1"/>
          </p:cNvSpPr>
          <p:nvPr/>
        </p:nvSpPr>
        <p:spPr>
          <a:xfrm>
            <a:off x="5219319" y="2121759"/>
            <a:ext cx="161925" cy="164592"/>
          </a:xfrm>
          <a:prstGeom prst="ellipse">
            <a:avLst/>
          </a:prstGeom>
          <a:ln w="28575">
            <a:solidFill>
              <a:srgbClr val="FF0000"/>
            </a:solidFill>
          </a:ln>
        </p:spPr>
        <p:txBody>
          <a:bodyPr rtlCol="0" anchor="ctr"/>
          <a:lstStyle/>
          <a:p>
            <a:pPr algn="ctr"/>
            <a:endParaRPr lang="en-US"/>
          </a:p>
        </p:txBody>
      </p:sp>
      <p:sp>
        <p:nvSpPr>
          <p:cNvPr id="2249" name="Oval 2248">
            <a:extLst>
              <a:ext uri="{FF2B5EF4-FFF2-40B4-BE49-F238E27FC236}">
                <a16:creationId xmlns:a16="http://schemas.microsoft.com/office/drawing/2014/main" id="{06258841-8319-4390-B8E2-BE0FDE335547}"/>
              </a:ext>
            </a:extLst>
          </p:cNvPr>
          <p:cNvSpPr>
            <a:spLocks noChangeAspect="1"/>
          </p:cNvSpPr>
          <p:nvPr/>
        </p:nvSpPr>
        <p:spPr>
          <a:xfrm>
            <a:off x="6929755" y="2121759"/>
            <a:ext cx="161925" cy="164592"/>
          </a:xfrm>
          <a:prstGeom prst="ellipse">
            <a:avLst/>
          </a:prstGeom>
          <a:ln w="28575">
            <a:solidFill>
              <a:srgbClr val="FF0000"/>
            </a:solidFill>
          </a:ln>
        </p:spPr>
        <p:txBody>
          <a:bodyPr rtlCol="0" anchor="ctr"/>
          <a:lstStyle/>
          <a:p>
            <a:pPr algn="ctr"/>
            <a:endParaRPr lang="en-US"/>
          </a:p>
        </p:txBody>
      </p:sp>
      <p:sp>
        <p:nvSpPr>
          <p:cNvPr id="2252" name="Oval 2251">
            <a:extLst>
              <a:ext uri="{FF2B5EF4-FFF2-40B4-BE49-F238E27FC236}">
                <a16:creationId xmlns:a16="http://schemas.microsoft.com/office/drawing/2014/main" id="{4D89BCAA-A448-4D26-8005-6A7E0E35B7D6}"/>
              </a:ext>
            </a:extLst>
          </p:cNvPr>
          <p:cNvSpPr>
            <a:spLocks noChangeAspect="1"/>
          </p:cNvSpPr>
          <p:nvPr/>
        </p:nvSpPr>
        <p:spPr>
          <a:xfrm>
            <a:off x="1554099" y="2364425"/>
            <a:ext cx="161925" cy="164592"/>
          </a:xfrm>
          <a:prstGeom prst="ellipse">
            <a:avLst/>
          </a:prstGeom>
          <a:ln w="28575">
            <a:solidFill>
              <a:srgbClr val="FF0000"/>
            </a:solidFill>
          </a:ln>
        </p:spPr>
        <p:txBody>
          <a:bodyPr rtlCol="0" anchor="ctr"/>
          <a:lstStyle/>
          <a:p>
            <a:pPr algn="ctr"/>
            <a:endParaRPr lang="en-US"/>
          </a:p>
        </p:txBody>
      </p:sp>
      <p:sp>
        <p:nvSpPr>
          <p:cNvPr id="2253" name="Oval 2252">
            <a:extLst>
              <a:ext uri="{FF2B5EF4-FFF2-40B4-BE49-F238E27FC236}">
                <a16:creationId xmlns:a16="http://schemas.microsoft.com/office/drawing/2014/main" id="{FD09823B-FDBF-4AB8-9351-57F893C9882F}"/>
              </a:ext>
            </a:extLst>
          </p:cNvPr>
          <p:cNvSpPr>
            <a:spLocks noChangeAspect="1"/>
          </p:cNvSpPr>
          <p:nvPr/>
        </p:nvSpPr>
        <p:spPr>
          <a:xfrm>
            <a:off x="1798447" y="2364425"/>
            <a:ext cx="161925" cy="164592"/>
          </a:xfrm>
          <a:prstGeom prst="ellipse">
            <a:avLst/>
          </a:prstGeom>
          <a:ln w="28575">
            <a:solidFill>
              <a:srgbClr val="FF0000"/>
            </a:solidFill>
          </a:ln>
        </p:spPr>
        <p:txBody>
          <a:bodyPr rtlCol="0" anchor="ctr"/>
          <a:lstStyle/>
          <a:p>
            <a:pPr algn="ctr"/>
            <a:endParaRPr lang="en-US"/>
          </a:p>
        </p:txBody>
      </p:sp>
      <p:sp>
        <p:nvSpPr>
          <p:cNvPr id="2254" name="Oval 2253">
            <a:extLst>
              <a:ext uri="{FF2B5EF4-FFF2-40B4-BE49-F238E27FC236}">
                <a16:creationId xmlns:a16="http://schemas.microsoft.com/office/drawing/2014/main" id="{4ECD7340-D250-4174-AC50-847DF9BFA6F9}"/>
              </a:ext>
            </a:extLst>
          </p:cNvPr>
          <p:cNvSpPr>
            <a:spLocks noChangeAspect="1"/>
          </p:cNvSpPr>
          <p:nvPr/>
        </p:nvSpPr>
        <p:spPr>
          <a:xfrm>
            <a:off x="2042795" y="2364425"/>
            <a:ext cx="161925" cy="164592"/>
          </a:xfrm>
          <a:prstGeom prst="ellipse">
            <a:avLst/>
          </a:prstGeom>
          <a:ln w="28575">
            <a:solidFill>
              <a:srgbClr val="FF0000"/>
            </a:solidFill>
          </a:ln>
        </p:spPr>
        <p:txBody>
          <a:bodyPr rtlCol="0" anchor="ctr"/>
          <a:lstStyle/>
          <a:p>
            <a:pPr algn="ctr"/>
            <a:endParaRPr lang="en-US"/>
          </a:p>
        </p:txBody>
      </p:sp>
      <p:sp>
        <p:nvSpPr>
          <p:cNvPr id="2256" name="Oval 2255">
            <a:extLst>
              <a:ext uri="{FF2B5EF4-FFF2-40B4-BE49-F238E27FC236}">
                <a16:creationId xmlns:a16="http://schemas.microsoft.com/office/drawing/2014/main" id="{88853217-DDB2-45D0-BC7C-642AFB969A35}"/>
              </a:ext>
            </a:extLst>
          </p:cNvPr>
          <p:cNvSpPr>
            <a:spLocks noChangeAspect="1"/>
          </p:cNvSpPr>
          <p:nvPr/>
        </p:nvSpPr>
        <p:spPr>
          <a:xfrm>
            <a:off x="2531491" y="2364425"/>
            <a:ext cx="161925" cy="164592"/>
          </a:xfrm>
          <a:prstGeom prst="ellipse">
            <a:avLst/>
          </a:prstGeom>
          <a:ln w="28575">
            <a:solidFill>
              <a:srgbClr val="FF0000"/>
            </a:solidFill>
          </a:ln>
        </p:spPr>
        <p:txBody>
          <a:bodyPr rtlCol="0" anchor="ctr"/>
          <a:lstStyle/>
          <a:p>
            <a:pPr algn="ctr"/>
            <a:endParaRPr lang="en-US"/>
          </a:p>
        </p:txBody>
      </p:sp>
      <p:sp>
        <p:nvSpPr>
          <p:cNvPr id="2258" name="Oval 2257">
            <a:extLst>
              <a:ext uri="{FF2B5EF4-FFF2-40B4-BE49-F238E27FC236}">
                <a16:creationId xmlns:a16="http://schemas.microsoft.com/office/drawing/2014/main" id="{C298AB40-2F71-42AE-90C6-35D3F758A387}"/>
              </a:ext>
            </a:extLst>
          </p:cNvPr>
          <p:cNvSpPr>
            <a:spLocks noChangeAspect="1"/>
          </p:cNvSpPr>
          <p:nvPr/>
        </p:nvSpPr>
        <p:spPr>
          <a:xfrm>
            <a:off x="1065403" y="2364425"/>
            <a:ext cx="161925" cy="164592"/>
          </a:xfrm>
          <a:prstGeom prst="ellipse">
            <a:avLst/>
          </a:prstGeom>
          <a:ln w="28575">
            <a:solidFill>
              <a:srgbClr val="FF0000"/>
            </a:solidFill>
          </a:ln>
        </p:spPr>
        <p:txBody>
          <a:bodyPr rtlCol="0" anchor="ctr"/>
          <a:lstStyle/>
          <a:p>
            <a:pPr algn="ctr"/>
            <a:endParaRPr lang="en-US"/>
          </a:p>
        </p:txBody>
      </p:sp>
      <p:sp>
        <p:nvSpPr>
          <p:cNvPr id="2263" name="Oval 2262">
            <a:extLst>
              <a:ext uri="{FF2B5EF4-FFF2-40B4-BE49-F238E27FC236}">
                <a16:creationId xmlns:a16="http://schemas.microsoft.com/office/drawing/2014/main" id="{12224B9D-FF7D-4046-BBAD-EE548919E820}"/>
              </a:ext>
            </a:extLst>
          </p:cNvPr>
          <p:cNvSpPr>
            <a:spLocks noChangeAspect="1"/>
          </p:cNvSpPr>
          <p:nvPr/>
        </p:nvSpPr>
        <p:spPr>
          <a:xfrm>
            <a:off x="1309751" y="2364425"/>
            <a:ext cx="161925" cy="164592"/>
          </a:xfrm>
          <a:prstGeom prst="ellipse">
            <a:avLst/>
          </a:prstGeom>
          <a:ln w="28575">
            <a:solidFill>
              <a:srgbClr val="FF0000"/>
            </a:solidFill>
          </a:ln>
        </p:spPr>
        <p:txBody>
          <a:bodyPr rtlCol="0" anchor="ctr"/>
          <a:lstStyle/>
          <a:p>
            <a:pPr algn="ctr"/>
            <a:endParaRPr lang="en-US"/>
          </a:p>
        </p:txBody>
      </p:sp>
      <p:sp>
        <p:nvSpPr>
          <p:cNvPr id="2265" name="Oval 2264">
            <a:extLst>
              <a:ext uri="{FF2B5EF4-FFF2-40B4-BE49-F238E27FC236}">
                <a16:creationId xmlns:a16="http://schemas.microsoft.com/office/drawing/2014/main" id="{AEAF7400-8E36-4C8F-A358-965B82BCFA24}"/>
              </a:ext>
            </a:extLst>
          </p:cNvPr>
          <p:cNvSpPr>
            <a:spLocks noChangeAspect="1"/>
          </p:cNvSpPr>
          <p:nvPr/>
        </p:nvSpPr>
        <p:spPr>
          <a:xfrm>
            <a:off x="3753231" y="2364425"/>
            <a:ext cx="161925" cy="164592"/>
          </a:xfrm>
          <a:prstGeom prst="ellipse">
            <a:avLst/>
          </a:prstGeom>
          <a:ln w="28575">
            <a:solidFill>
              <a:srgbClr val="FF0000"/>
            </a:solidFill>
          </a:ln>
        </p:spPr>
        <p:txBody>
          <a:bodyPr rtlCol="0" anchor="ctr"/>
          <a:lstStyle/>
          <a:p>
            <a:pPr algn="ctr"/>
            <a:endParaRPr lang="en-US"/>
          </a:p>
        </p:txBody>
      </p:sp>
      <p:sp>
        <p:nvSpPr>
          <p:cNvPr id="2266" name="Oval 2265">
            <a:extLst>
              <a:ext uri="{FF2B5EF4-FFF2-40B4-BE49-F238E27FC236}">
                <a16:creationId xmlns:a16="http://schemas.microsoft.com/office/drawing/2014/main" id="{00A5E3A5-6FC2-4537-A5D1-B2DE7D5D3695}"/>
              </a:ext>
            </a:extLst>
          </p:cNvPr>
          <p:cNvSpPr>
            <a:spLocks noChangeAspect="1"/>
          </p:cNvSpPr>
          <p:nvPr/>
        </p:nvSpPr>
        <p:spPr>
          <a:xfrm>
            <a:off x="3997579" y="2364425"/>
            <a:ext cx="161925" cy="164592"/>
          </a:xfrm>
          <a:prstGeom prst="ellipse">
            <a:avLst/>
          </a:prstGeom>
          <a:ln w="28575">
            <a:solidFill>
              <a:srgbClr val="FF0000"/>
            </a:solidFill>
          </a:ln>
        </p:spPr>
        <p:txBody>
          <a:bodyPr rtlCol="0" anchor="ctr"/>
          <a:lstStyle/>
          <a:p>
            <a:pPr algn="ctr"/>
            <a:endParaRPr lang="en-US"/>
          </a:p>
        </p:txBody>
      </p:sp>
      <p:sp>
        <p:nvSpPr>
          <p:cNvPr id="2267" name="Oval 2266">
            <a:extLst>
              <a:ext uri="{FF2B5EF4-FFF2-40B4-BE49-F238E27FC236}">
                <a16:creationId xmlns:a16="http://schemas.microsoft.com/office/drawing/2014/main" id="{26CD256D-49EF-44C4-92C3-4C7C389352B9}"/>
              </a:ext>
            </a:extLst>
          </p:cNvPr>
          <p:cNvSpPr>
            <a:spLocks noChangeAspect="1"/>
          </p:cNvSpPr>
          <p:nvPr/>
        </p:nvSpPr>
        <p:spPr>
          <a:xfrm>
            <a:off x="4241927" y="2364425"/>
            <a:ext cx="161925" cy="164592"/>
          </a:xfrm>
          <a:prstGeom prst="ellipse">
            <a:avLst/>
          </a:prstGeom>
          <a:ln w="28575">
            <a:solidFill>
              <a:srgbClr val="FF0000"/>
            </a:solidFill>
          </a:ln>
        </p:spPr>
        <p:txBody>
          <a:bodyPr rtlCol="0" anchor="ctr"/>
          <a:lstStyle/>
          <a:p>
            <a:pPr algn="ctr"/>
            <a:endParaRPr lang="en-US"/>
          </a:p>
        </p:txBody>
      </p:sp>
      <p:sp>
        <p:nvSpPr>
          <p:cNvPr id="2269" name="Oval 2268">
            <a:extLst>
              <a:ext uri="{FF2B5EF4-FFF2-40B4-BE49-F238E27FC236}">
                <a16:creationId xmlns:a16="http://schemas.microsoft.com/office/drawing/2014/main" id="{BCBD83E0-1318-4250-9CC5-63174430171A}"/>
              </a:ext>
            </a:extLst>
          </p:cNvPr>
          <p:cNvSpPr>
            <a:spLocks noChangeAspect="1"/>
          </p:cNvSpPr>
          <p:nvPr/>
        </p:nvSpPr>
        <p:spPr>
          <a:xfrm>
            <a:off x="2775839" y="2364425"/>
            <a:ext cx="161925" cy="164592"/>
          </a:xfrm>
          <a:prstGeom prst="ellipse">
            <a:avLst/>
          </a:prstGeom>
          <a:ln w="28575">
            <a:solidFill>
              <a:srgbClr val="FF0000"/>
            </a:solidFill>
          </a:ln>
        </p:spPr>
        <p:txBody>
          <a:bodyPr rtlCol="0" anchor="ctr"/>
          <a:lstStyle/>
          <a:p>
            <a:pPr algn="ctr"/>
            <a:endParaRPr lang="en-US"/>
          </a:p>
        </p:txBody>
      </p:sp>
      <p:sp>
        <p:nvSpPr>
          <p:cNvPr id="2270" name="Oval 2269">
            <a:extLst>
              <a:ext uri="{FF2B5EF4-FFF2-40B4-BE49-F238E27FC236}">
                <a16:creationId xmlns:a16="http://schemas.microsoft.com/office/drawing/2014/main" id="{CA99A940-2DD5-4FCE-A386-C2D3A3DE0AD4}"/>
              </a:ext>
            </a:extLst>
          </p:cNvPr>
          <p:cNvSpPr>
            <a:spLocks noChangeAspect="1"/>
          </p:cNvSpPr>
          <p:nvPr/>
        </p:nvSpPr>
        <p:spPr>
          <a:xfrm>
            <a:off x="3020187" y="2364425"/>
            <a:ext cx="161925" cy="164592"/>
          </a:xfrm>
          <a:prstGeom prst="ellipse">
            <a:avLst/>
          </a:prstGeom>
          <a:ln w="28575">
            <a:solidFill>
              <a:srgbClr val="FF0000"/>
            </a:solidFill>
          </a:ln>
        </p:spPr>
        <p:txBody>
          <a:bodyPr rtlCol="0" anchor="ctr"/>
          <a:lstStyle/>
          <a:p>
            <a:pPr algn="ctr"/>
            <a:endParaRPr lang="en-US"/>
          </a:p>
        </p:txBody>
      </p:sp>
      <p:sp>
        <p:nvSpPr>
          <p:cNvPr id="2271" name="Oval 2270">
            <a:extLst>
              <a:ext uri="{FF2B5EF4-FFF2-40B4-BE49-F238E27FC236}">
                <a16:creationId xmlns:a16="http://schemas.microsoft.com/office/drawing/2014/main" id="{7EACDA3F-3B69-41B3-B9AD-5FFF8604ADB2}"/>
              </a:ext>
            </a:extLst>
          </p:cNvPr>
          <p:cNvSpPr>
            <a:spLocks noChangeAspect="1"/>
          </p:cNvSpPr>
          <p:nvPr/>
        </p:nvSpPr>
        <p:spPr>
          <a:xfrm>
            <a:off x="3264535" y="2364425"/>
            <a:ext cx="161925" cy="164592"/>
          </a:xfrm>
          <a:prstGeom prst="ellipse">
            <a:avLst/>
          </a:prstGeom>
          <a:ln w="28575">
            <a:solidFill>
              <a:srgbClr val="FF0000"/>
            </a:solidFill>
          </a:ln>
        </p:spPr>
        <p:txBody>
          <a:bodyPr rtlCol="0" anchor="ctr"/>
          <a:lstStyle/>
          <a:p>
            <a:pPr algn="ctr"/>
            <a:endParaRPr lang="en-US"/>
          </a:p>
        </p:txBody>
      </p:sp>
      <p:sp>
        <p:nvSpPr>
          <p:cNvPr id="2273" name="Oval 2272">
            <a:extLst>
              <a:ext uri="{FF2B5EF4-FFF2-40B4-BE49-F238E27FC236}">
                <a16:creationId xmlns:a16="http://schemas.microsoft.com/office/drawing/2014/main" id="{10A8016C-6B28-4FB2-807C-76F18934130D}"/>
              </a:ext>
            </a:extLst>
          </p:cNvPr>
          <p:cNvSpPr>
            <a:spLocks noChangeAspect="1"/>
          </p:cNvSpPr>
          <p:nvPr/>
        </p:nvSpPr>
        <p:spPr>
          <a:xfrm>
            <a:off x="5708015" y="2364425"/>
            <a:ext cx="161925" cy="164592"/>
          </a:xfrm>
          <a:prstGeom prst="ellipse">
            <a:avLst/>
          </a:prstGeom>
          <a:ln w="28575">
            <a:solidFill>
              <a:srgbClr val="FF0000"/>
            </a:solidFill>
          </a:ln>
        </p:spPr>
        <p:txBody>
          <a:bodyPr rtlCol="0" anchor="ctr"/>
          <a:lstStyle/>
          <a:p>
            <a:pPr algn="ctr"/>
            <a:endParaRPr lang="en-US"/>
          </a:p>
        </p:txBody>
      </p:sp>
      <p:sp>
        <p:nvSpPr>
          <p:cNvPr id="2274" name="Oval 2273">
            <a:extLst>
              <a:ext uri="{FF2B5EF4-FFF2-40B4-BE49-F238E27FC236}">
                <a16:creationId xmlns:a16="http://schemas.microsoft.com/office/drawing/2014/main" id="{DF6C179D-7B81-40A2-AB95-2BF9C05D7F96}"/>
              </a:ext>
            </a:extLst>
          </p:cNvPr>
          <p:cNvSpPr>
            <a:spLocks noChangeAspect="1"/>
          </p:cNvSpPr>
          <p:nvPr/>
        </p:nvSpPr>
        <p:spPr>
          <a:xfrm>
            <a:off x="5952363" y="2364425"/>
            <a:ext cx="161925" cy="164592"/>
          </a:xfrm>
          <a:prstGeom prst="ellipse">
            <a:avLst/>
          </a:prstGeom>
          <a:ln w="28575">
            <a:solidFill>
              <a:srgbClr val="FF0000"/>
            </a:solidFill>
          </a:ln>
        </p:spPr>
        <p:txBody>
          <a:bodyPr rtlCol="0" anchor="ctr"/>
          <a:lstStyle/>
          <a:p>
            <a:pPr algn="ctr"/>
            <a:endParaRPr lang="en-US"/>
          </a:p>
        </p:txBody>
      </p:sp>
      <p:sp>
        <p:nvSpPr>
          <p:cNvPr id="2275" name="Oval 2274">
            <a:extLst>
              <a:ext uri="{FF2B5EF4-FFF2-40B4-BE49-F238E27FC236}">
                <a16:creationId xmlns:a16="http://schemas.microsoft.com/office/drawing/2014/main" id="{CFE756A1-7D8D-40E6-9E2B-D69460BCFB48}"/>
              </a:ext>
            </a:extLst>
          </p:cNvPr>
          <p:cNvSpPr>
            <a:spLocks noChangeAspect="1"/>
          </p:cNvSpPr>
          <p:nvPr/>
        </p:nvSpPr>
        <p:spPr>
          <a:xfrm>
            <a:off x="6196711" y="2364425"/>
            <a:ext cx="161925" cy="164592"/>
          </a:xfrm>
          <a:prstGeom prst="ellipse">
            <a:avLst/>
          </a:prstGeom>
          <a:ln w="28575">
            <a:solidFill>
              <a:srgbClr val="FF0000"/>
            </a:solidFill>
          </a:ln>
        </p:spPr>
        <p:txBody>
          <a:bodyPr rtlCol="0" anchor="ctr"/>
          <a:lstStyle/>
          <a:p>
            <a:pPr algn="ctr"/>
            <a:endParaRPr lang="en-US"/>
          </a:p>
        </p:txBody>
      </p:sp>
      <p:sp>
        <p:nvSpPr>
          <p:cNvPr id="2276" name="Oval 2275">
            <a:extLst>
              <a:ext uri="{FF2B5EF4-FFF2-40B4-BE49-F238E27FC236}">
                <a16:creationId xmlns:a16="http://schemas.microsoft.com/office/drawing/2014/main" id="{29C62069-41CB-452B-9546-222B56673D34}"/>
              </a:ext>
            </a:extLst>
          </p:cNvPr>
          <p:cNvSpPr>
            <a:spLocks noChangeAspect="1"/>
          </p:cNvSpPr>
          <p:nvPr/>
        </p:nvSpPr>
        <p:spPr>
          <a:xfrm>
            <a:off x="6441059" y="2364425"/>
            <a:ext cx="161925" cy="164592"/>
          </a:xfrm>
          <a:prstGeom prst="ellipse">
            <a:avLst/>
          </a:prstGeom>
          <a:ln w="28575">
            <a:solidFill>
              <a:srgbClr val="FF0000"/>
            </a:solidFill>
          </a:ln>
        </p:spPr>
        <p:txBody>
          <a:bodyPr rtlCol="0" anchor="ctr"/>
          <a:lstStyle/>
          <a:p>
            <a:pPr algn="ctr"/>
            <a:endParaRPr lang="en-US"/>
          </a:p>
        </p:txBody>
      </p:sp>
      <p:sp>
        <p:nvSpPr>
          <p:cNvPr id="2277" name="Oval 2276">
            <a:extLst>
              <a:ext uri="{FF2B5EF4-FFF2-40B4-BE49-F238E27FC236}">
                <a16:creationId xmlns:a16="http://schemas.microsoft.com/office/drawing/2014/main" id="{2432C33E-4EE6-4CE4-A58F-5C297A28F9A7}"/>
              </a:ext>
            </a:extLst>
          </p:cNvPr>
          <p:cNvSpPr>
            <a:spLocks noChangeAspect="1"/>
          </p:cNvSpPr>
          <p:nvPr/>
        </p:nvSpPr>
        <p:spPr>
          <a:xfrm>
            <a:off x="4730623" y="2364425"/>
            <a:ext cx="161925" cy="164592"/>
          </a:xfrm>
          <a:prstGeom prst="ellipse">
            <a:avLst/>
          </a:prstGeom>
          <a:ln w="28575">
            <a:solidFill>
              <a:srgbClr val="FF0000"/>
            </a:solidFill>
          </a:ln>
        </p:spPr>
        <p:txBody>
          <a:bodyPr rtlCol="0" anchor="ctr"/>
          <a:lstStyle/>
          <a:p>
            <a:pPr algn="ctr"/>
            <a:endParaRPr lang="en-US"/>
          </a:p>
        </p:txBody>
      </p:sp>
      <p:sp>
        <p:nvSpPr>
          <p:cNvPr id="2278" name="Oval 2277">
            <a:extLst>
              <a:ext uri="{FF2B5EF4-FFF2-40B4-BE49-F238E27FC236}">
                <a16:creationId xmlns:a16="http://schemas.microsoft.com/office/drawing/2014/main" id="{A49EE823-686C-410B-8A58-B72569D7784F}"/>
              </a:ext>
            </a:extLst>
          </p:cNvPr>
          <p:cNvSpPr>
            <a:spLocks noChangeAspect="1"/>
          </p:cNvSpPr>
          <p:nvPr/>
        </p:nvSpPr>
        <p:spPr>
          <a:xfrm>
            <a:off x="4974971" y="2364425"/>
            <a:ext cx="161925" cy="164592"/>
          </a:xfrm>
          <a:prstGeom prst="ellipse">
            <a:avLst/>
          </a:prstGeom>
          <a:ln w="28575">
            <a:solidFill>
              <a:srgbClr val="FF0000"/>
            </a:solidFill>
          </a:ln>
        </p:spPr>
        <p:txBody>
          <a:bodyPr rtlCol="0" anchor="ctr"/>
          <a:lstStyle/>
          <a:p>
            <a:pPr algn="ctr"/>
            <a:endParaRPr lang="en-US"/>
          </a:p>
        </p:txBody>
      </p:sp>
      <p:sp>
        <p:nvSpPr>
          <p:cNvPr id="2279" name="Oval 2278">
            <a:extLst>
              <a:ext uri="{FF2B5EF4-FFF2-40B4-BE49-F238E27FC236}">
                <a16:creationId xmlns:a16="http://schemas.microsoft.com/office/drawing/2014/main" id="{E516DAF7-8D98-48DB-AAEB-BEFF14897114}"/>
              </a:ext>
            </a:extLst>
          </p:cNvPr>
          <p:cNvSpPr>
            <a:spLocks noChangeAspect="1"/>
          </p:cNvSpPr>
          <p:nvPr/>
        </p:nvSpPr>
        <p:spPr>
          <a:xfrm>
            <a:off x="5219319" y="2364425"/>
            <a:ext cx="161925" cy="164592"/>
          </a:xfrm>
          <a:prstGeom prst="ellipse">
            <a:avLst/>
          </a:prstGeom>
          <a:ln w="28575">
            <a:solidFill>
              <a:srgbClr val="FF0000"/>
            </a:solidFill>
          </a:ln>
        </p:spPr>
        <p:txBody>
          <a:bodyPr rtlCol="0" anchor="ctr"/>
          <a:lstStyle/>
          <a:p>
            <a:pPr algn="ctr"/>
            <a:endParaRPr lang="en-US"/>
          </a:p>
        </p:txBody>
      </p:sp>
      <p:sp>
        <p:nvSpPr>
          <p:cNvPr id="2286" name="Oval 2285">
            <a:extLst>
              <a:ext uri="{FF2B5EF4-FFF2-40B4-BE49-F238E27FC236}">
                <a16:creationId xmlns:a16="http://schemas.microsoft.com/office/drawing/2014/main" id="{69F9C382-4DE0-47A4-BAA6-D297B05FF4AA}"/>
              </a:ext>
            </a:extLst>
          </p:cNvPr>
          <p:cNvSpPr>
            <a:spLocks noChangeAspect="1"/>
          </p:cNvSpPr>
          <p:nvPr/>
        </p:nvSpPr>
        <p:spPr>
          <a:xfrm>
            <a:off x="7418451" y="2364425"/>
            <a:ext cx="161925" cy="164592"/>
          </a:xfrm>
          <a:prstGeom prst="ellipse">
            <a:avLst/>
          </a:prstGeom>
          <a:ln w="28575">
            <a:solidFill>
              <a:srgbClr val="FF0000"/>
            </a:solidFill>
          </a:ln>
        </p:spPr>
        <p:txBody>
          <a:bodyPr rtlCol="0" anchor="ctr"/>
          <a:lstStyle/>
          <a:p>
            <a:pPr algn="ctr"/>
            <a:endParaRPr lang="en-US"/>
          </a:p>
        </p:txBody>
      </p:sp>
      <p:sp>
        <p:nvSpPr>
          <p:cNvPr id="2287" name="Oval 2286">
            <a:extLst>
              <a:ext uri="{FF2B5EF4-FFF2-40B4-BE49-F238E27FC236}">
                <a16:creationId xmlns:a16="http://schemas.microsoft.com/office/drawing/2014/main" id="{DFE8E0AC-E717-401F-8615-62824F1D7ACE}"/>
              </a:ext>
            </a:extLst>
          </p:cNvPr>
          <p:cNvSpPr>
            <a:spLocks noChangeAspect="1"/>
          </p:cNvSpPr>
          <p:nvPr/>
        </p:nvSpPr>
        <p:spPr>
          <a:xfrm>
            <a:off x="7662799" y="2364425"/>
            <a:ext cx="161925" cy="164592"/>
          </a:xfrm>
          <a:prstGeom prst="ellipse">
            <a:avLst/>
          </a:prstGeom>
          <a:ln w="28575">
            <a:solidFill>
              <a:srgbClr val="FF0000"/>
            </a:solidFill>
          </a:ln>
        </p:spPr>
        <p:txBody>
          <a:bodyPr rtlCol="0" anchor="ctr"/>
          <a:lstStyle/>
          <a:p>
            <a:pPr algn="ctr"/>
            <a:endParaRPr lang="en-US"/>
          </a:p>
        </p:txBody>
      </p:sp>
      <p:sp>
        <p:nvSpPr>
          <p:cNvPr id="2291" name="Oval 2290">
            <a:extLst>
              <a:ext uri="{FF2B5EF4-FFF2-40B4-BE49-F238E27FC236}">
                <a16:creationId xmlns:a16="http://schemas.microsoft.com/office/drawing/2014/main" id="{E7B2A2BF-1613-4AA8-9577-99B9A1F9B644}"/>
              </a:ext>
            </a:extLst>
          </p:cNvPr>
          <p:cNvSpPr>
            <a:spLocks noChangeAspect="1"/>
          </p:cNvSpPr>
          <p:nvPr/>
        </p:nvSpPr>
        <p:spPr>
          <a:xfrm>
            <a:off x="6929755" y="2364425"/>
            <a:ext cx="161925" cy="164592"/>
          </a:xfrm>
          <a:prstGeom prst="ellipse">
            <a:avLst/>
          </a:prstGeom>
          <a:ln w="28575">
            <a:solidFill>
              <a:srgbClr val="FF0000"/>
            </a:solidFill>
          </a:ln>
        </p:spPr>
        <p:txBody>
          <a:bodyPr rtlCol="0" anchor="ctr"/>
          <a:lstStyle/>
          <a:p>
            <a:pPr algn="ctr"/>
            <a:endParaRPr lang="en-US"/>
          </a:p>
        </p:txBody>
      </p:sp>
      <p:sp>
        <p:nvSpPr>
          <p:cNvPr id="2292" name="Oval 2291">
            <a:extLst>
              <a:ext uri="{FF2B5EF4-FFF2-40B4-BE49-F238E27FC236}">
                <a16:creationId xmlns:a16="http://schemas.microsoft.com/office/drawing/2014/main" id="{412A42E9-4F14-41D8-BE0A-F5D8D96B71BA}"/>
              </a:ext>
            </a:extLst>
          </p:cNvPr>
          <p:cNvSpPr>
            <a:spLocks noChangeAspect="1"/>
          </p:cNvSpPr>
          <p:nvPr/>
        </p:nvSpPr>
        <p:spPr>
          <a:xfrm>
            <a:off x="7174103" y="2364425"/>
            <a:ext cx="161925" cy="164592"/>
          </a:xfrm>
          <a:prstGeom prst="ellipse">
            <a:avLst/>
          </a:prstGeom>
          <a:ln w="28575">
            <a:solidFill>
              <a:srgbClr val="FF0000"/>
            </a:solidFill>
          </a:ln>
        </p:spPr>
        <p:txBody>
          <a:bodyPr rtlCol="0" anchor="ctr"/>
          <a:lstStyle/>
          <a:p>
            <a:pPr algn="ctr"/>
            <a:endParaRPr lang="en-US"/>
          </a:p>
        </p:txBody>
      </p:sp>
      <p:sp>
        <p:nvSpPr>
          <p:cNvPr id="2294" name="Oval 2293">
            <a:extLst>
              <a:ext uri="{FF2B5EF4-FFF2-40B4-BE49-F238E27FC236}">
                <a16:creationId xmlns:a16="http://schemas.microsoft.com/office/drawing/2014/main" id="{6F2DCEEC-28AD-45D9-B0DC-2D6022A39B0F}"/>
              </a:ext>
            </a:extLst>
          </p:cNvPr>
          <p:cNvSpPr>
            <a:spLocks noChangeAspect="1"/>
          </p:cNvSpPr>
          <p:nvPr/>
        </p:nvSpPr>
        <p:spPr>
          <a:xfrm>
            <a:off x="1554099" y="2607091"/>
            <a:ext cx="161925" cy="164592"/>
          </a:xfrm>
          <a:prstGeom prst="ellipse">
            <a:avLst/>
          </a:prstGeom>
          <a:ln w="28575">
            <a:solidFill>
              <a:srgbClr val="FF0000"/>
            </a:solidFill>
          </a:ln>
        </p:spPr>
        <p:txBody>
          <a:bodyPr rtlCol="0" anchor="ctr"/>
          <a:lstStyle/>
          <a:p>
            <a:pPr algn="ctr"/>
            <a:endParaRPr lang="en-US"/>
          </a:p>
        </p:txBody>
      </p:sp>
      <p:sp>
        <p:nvSpPr>
          <p:cNvPr id="2295" name="Oval 2294">
            <a:extLst>
              <a:ext uri="{FF2B5EF4-FFF2-40B4-BE49-F238E27FC236}">
                <a16:creationId xmlns:a16="http://schemas.microsoft.com/office/drawing/2014/main" id="{13F98949-5384-459F-AF4F-64BA281332F2}"/>
              </a:ext>
            </a:extLst>
          </p:cNvPr>
          <p:cNvSpPr>
            <a:spLocks noChangeAspect="1"/>
          </p:cNvSpPr>
          <p:nvPr/>
        </p:nvSpPr>
        <p:spPr>
          <a:xfrm>
            <a:off x="1798447" y="2607091"/>
            <a:ext cx="161925" cy="164592"/>
          </a:xfrm>
          <a:prstGeom prst="ellipse">
            <a:avLst/>
          </a:prstGeom>
          <a:ln w="28575">
            <a:solidFill>
              <a:srgbClr val="FF0000"/>
            </a:solidFill>
          </a:ln>
        </p:spPr>
        <p:txBody>
          <a:bodyPr rtlCol="0" anchor="ctr"/>
          <a:lstStyle/>
          <a:p>
            <a:pPr algn="ctr"/>
            <a:endParaRPr lang="en-US"/>
          </a:p>
        </p:txBody>
      </p:sp>
      <p:sp>
        <p:nvSpPr>
          <p:cNvPr id="2296" name="Oval 2295">
            <a:extLst>
              <a:ext uri="{FF2B5EF4-FFF2-40B4-BE49-F238E27FC236}">
                <a16:creationId xmlns:a16="http://schemas.microsoft.com/office/drawing/2014/main" id="{8F986B27-DCBD-4876-9293-25BFA6D3D293}"/>
              </a:ext>
            </a:extLst>
          </p:cNvPr>
          <p:cNvSpPr>
            <a:spLocks noChangeAspect="1"/>
          </p:cNvSpPr>
          <p:nvPr/>
        </p:nvSpPr>
        <p:spPr>
          <a:xfrm>
            <a:off x="2042795" y="2607091"/>
            <a:ext cx="161925" cy="164592"/>
          </a:xfrm>
          <a:prstGeom prst="ellipse">
            <a:avLst/>
          </a:prstGeom>
          <a:ln w="28575">
            <a:solidFill>
              <a:srgbClr val="FF0000"/>
            </a:solidFill>
          </a:ln>
        </p:spPr>
        <p:txBody>
          <a:bodyPr rtlCol="0" anchor="ctr"/>
          <a:lstStyle/>
          <a:p>
            <a:pPr algn="ctr"/>
            <a:endParaRPr lang="en-US"/>
          </a:p>
        </p:txBody>
      </p:sp>
      <p:sp>
        <p:nvSpPr>
          <p:cNvPr id="2298" name="Oval 2297">
            <a:extLst>
              <a:ext uri="{FF2B5EF4-FFF2-40B4-BE49-F238E27FC236}">
                <a16:creationId xmlns:a16="http://schemas.microsoft.com/office/drawing/2014/main" id="{A9F7079D-6451-4DB7-BC1D-B83FBB42E502}"/>
              </a:ext>
            </a:extLst>
          </p:cNvPr>
          <p:cNvSpPr>
            <a:spLocks noChangeAspect="1"/>
          </p:cNvSpPr>
          <p:nvPr/>
        </p:nvSpPr>
        <p:spPr>
          <a:xfrm>
            <a:off x="2531491" y="2607091"/>
            <a:ext cx="161925" cy="164592"/>
          </a:xfrm>
          <a:prstGeom prst="ellipse">
            <a:avLst/>
          </a:prstGeom>
          <a:ln w="28575">
            <a:solidFill>
              <a:srgbClr val="FF0000"/>
            </a:solidFill>
          </a:ln>
        </p:spPr>
        <p:txBody>
          <a:bodyPr rtlCol="0" anchor="ctr"/>
          <a:lstStyle/>
          <a:p>
            <a:pPr algn="ctr"/>
            <a:endParaRPr lang="en-US"/>
          </a:p>
        </p:txBody>
      </p:sp>
      <p:sp>
        <p:nvSpPr>
          <p:cNvPr id="2300" name="Oval 2299">
            <a:extLst>
              <a:ext uri="{FF2B5EF4-FFF2-40B4-BE49-F238E27FC236}">
                <a16:creationId xmlns:a16="http://schemas.microsoft.com/office/drawing/2014/main" id="{65C80FC3-9BE1-42FE-80C7-7A0E8517EA29}"/>
              </a:ext>
            </a:extLst>
          </p:cNvPr>
          <p:cNvSpPr>
            <a:spLocks noChangeAspect="1"/>
          </p:cNvSpPr>
          <p:nvPr/>
        </p:nvSpPr>
        <p:spPr>
          <a:xfrm>
            <a:off x="1065403" y="2607091"/>
            <a:ext cx="161925" cy="164592"/>
          </a:xfrm>
          <a:prstGeom prst="ellipse">
            <a:avLst/>
          </a:prstGeom>
          <a:ln w="28575">
            <a:solidFill>
              <a:srgbClr val="FF0000"/>
            </a:solidFill>
          </a:ln>
        </p:spPr>
        <p:txBody>
          <a:bodyPr rtlCol="0" anchor="ctr"/>
          <a:lstStyle/>
          <a:p>
            <a:pPr algn="ctr"/>
            <a:endParaRPr lang="en-US"/>
          </a:p>
        </p:txBody>
      </p:sp>
      <p:sp>
        <p:nvSpPr>
          <p:cNvPr id="2308" name="Oval 2307">
            <a:extLst>
              <a:ext uri="{FF2B5EF4-FFF2-40B4-BE49-F238E27FC236}">
                <a16:creationId xmlns:a16="http://schemas.microsoft.com/office/drawing/2014/main" id="{7346475D-D041-4C41-AFF1-00B744A35EF0}"/>
              </a:ext>
            </a:extLst>
          </p:cNvPr>
          <p:cNvSpPr>
            <a:spLocks noChangeAspect="1"/>
          </p:cNvSpPr>
          <p:nvPr/>
        </p:nvSpPr>
        <p:spPr>
          <a:xfrm>
            <a:off x="1309751" y="2607091"/>
            <a:ext cx="161925" cy="164592"/>
          </a:xfrm>
          <a:prstGeom prst="ellipse">
            <a:avLst/>
          </a:prstGeom>
          <a:ln w="28575">
            <a:solidFill>
              <a:srgbClr val="FF0000"/>
            </a:solidFill>
          </a:ln>
        </p:spPr>
        <p:txBody>
          <a:bodyPr rtlCol="0" anchor="ctr"/>
          <a:lstStyle/>
          <a:p>
            <a:pPr algn="ctr"/>
            <a:endParaRPr lang="en-US"/>
          </a:p>
        </p:txBody>
      </p:sp>
      <p:sp>
        <p:nvSpPr>
          <p:cNvPr id="2310" name="Oval 2309">
            <a:extLst>
              <a:ext uri="{FF2B5EF4-FFF2-40B4-BE49-F238E27FC236}">
                <a16:creationId xmlns:a16="http://schemas.microsoft.com/office/drawing/2014/main" id="{7E9678D4-ED38-478B-A131-782363BBAAE5}"/>
              </a:ext>
            </a:extLst>
          </p:cNvPr>
          <p:cNvSpPr>
            <a:spLocks noChangeAspect="1"/>
          </p:cNvSpPr>
          <p:nvPr/>
        </p:nvSpPr>
        <p:spPr>
          <a:xfrm>
            <a:off x="3753231" y="2607091"/>
            <a:ext cx="161925" cy="164592"/>
          </a:xfrm>
          <a:prstGeom prst="ellipse">
            <a:avLst/>
          </a:prstGeom>
          <a:ln w="28575">
            <a:solidFill>
              <a:srgbClr val="FF0000"/>
            </a:solidFill>
          </a:ln>
        </p:spPr>
        <p:txBody>
          <a:bodyPr rtlCol="0" anchor="ctr"/>
          <a:lstStyle/>
          <a:p>
            <a:pPr algn="ctr"/>
            <a:endParaRPr lang="en-US"/>
          </a:p>
        </p:txBody>
      </p:sp>
      <p:sp>
        <p:nvSpPr>
          <p:cNvPr id="2311" name="Oval 2310">
            <a:extLst>
              <a:ext uri="{FF2B5EF4-FFF2-40B4-BE49-F238E27FC236}">
                <a16:creationId xmlns:a16="http://schemas.microsoft.com/office/drawing/2014/main" id="{E28FA78D-8DD7-4C82-A147-AB29ABF2A982}"/>
              </a:ext>
            </a:extLst>
          </p:cNvPr>
          <p:cNvSpPr>
            <a:spLocks noChangeAspect="1"/>
          </p:cNvSpPr>
          <p:nvPr/>
        </p:nvSpPr>
        <p:spPr>
          <a:xfrm>
            <a:off x="3997579" y="2607091"/>
            <a:ext cx="161925" cy="164592"/>
          </a:xfrm>
          <a:prstGeom prst="ellipse">
            <a:avLst/>
          </a:prstGeom>
          <a:ln w="28575">
            <a:solidFill>
              <a:srgbClr val="FF0000"/>
            </a:solidFill>
          </a:ln>
        </p:spPr>
        <p:txBody>
          <a:bodyPr rtlCol="0" anchor="ctr"/>
          <a:lstStyle/>
          <a:p>
            <a:pPr algn="ctr"/>
            <a:endParaRPr lang="en-US"/>
          </a:p>
        </p:txBody>
      </p:sp>
      <p:sp>
        <p:nvSpPr>
          <p:cNvPr id="2312" name="Oval 2311">
            <a:extLst>
              <a:ext uri="{FF2B5EF4-FFF2-40B4-BE49-F238E27FC236}">
                <a16:creationId xmlns:a16="http://schemas.microsoft.com/office/drawing/2014/main" id="{465512C5-4E91-4B11-A693-A86B532796AF}"/>
              </a:ext>
            </a:extLst>
          </p:cNvPr>
          <p:cNvSpPr>
            <a:spLocks noChangeAspect="1"/>
          </p:cNvSpPr>
          <p:nvPr/>
        </p:nvSpPr>
        <p:spPr>
          <a:xfrm>
            <a:off x="4241927" y="2607091"/>
            <a:ext cx="161925" cy="164592"/>
          </a:xfrm>
          <a:prstGeom prst="ellipse">
            <a:avLst/>
          </a:prstGeom>
          <a:ln w="28575">
            <a:solidFill>
              <a:srgbClr val="FF0000"/>
            </a:solidFill>
          </a:ln>
        </p:spPr>
        <p:txBody>
          <a:bodyPr rtlCol="0" anchor="ctr"/>
          <a:lstStyle/>
          <a:p>
            <a:pPr algn="ctr"/>
            <a:endParaRPr lang="en-US"/>
          </a:p>
        </p:txBody>
      </p:sp>
      <p:sp>
        <p:nvSpPr>
          <p:cNvPr id="2313" name="Oval 2312">
            <a:extLst>
              <a:ext uri="{FF2B5EF4-FFF2-40B4-BE49-F238E27FC236}">
                <a16:creationId xmlns:a16="http://schemas.microsoft.com/office/drawing/2014/main" id="{A9981B87-8FC9-4A68-BC22-8332E3F169AC}"/>
              </a:ext>
            </a:extLst>
          </p:cNvPr>
          <p:cNvSpPr>
            <a:spLocks noChangeAspect="1"/>
          </p:cNvSpPr>
          <p:nvPr/>
        </p:nvSpPr>
        <p:spPr>
          <a:xfrm>
            <a:off x="4486275" y="2607091"/>
            <a:ext cx="161925" cy="164592"/>
          </a:xfrm>
          <a:prstGeom prst="ellipse">
            <a:avLst/>
          </a:prstGeom>
          <a:ln w="28575">
            <a:solidFill>
              <a:srgbClr val="FF0000"/>
            </a:solidFill>
          </a:ln>
        </p:spPr>
        <p:txBody>
          <a:bodyPr rtlCol="0" anchor="ctr"/>
          <a:lstStyle/>
          <a:p>
            <a:pPr algn="ctr"/>
            <a:endParaRPr lang="en-US"/>
          </a:p>
        </p:txBody>
      </p:sp>
      <p:sp>
        <p:nvSpPr>
          <p:cNvPr id="2314" name="Oval 2313">
            <a:extLst>
              <a:ext uri="{FF2B5EF4-FFF2-40B4-BE49-F238E27FC236}">
                <a16:creationId xmlns:a16="http://schemas.microsoft.com/office/drawing/2014/main" id="{25F75C1C-F9A7-405E-A5AB-D71B28396A76}"/>
              </a:ext>
            </a:extLst>
          </p:cNvPr>
          <p:cNvSpPr>
            <a:spLocks noChangeAspect="1"/>
          </p:cNvSpPr>
          <p:nvPr/>
        </p:nvSpPr>
        <p:spPr>
          <a:xfrm>
            <a:off x="2775839" y="2607091"/>
            <a:ext cx="161925" cy="164592"/>
          </a:xfrm>
          <a:prstGeom prst="ellipse">
            <a:avLst/>
          </a:prstGeom>
          <a:ln w="28575">
            <a:solidFill>
              <a:srgbClr val="FF0000"/>
            </a:solidFill>
          </a:ln>
        </p:spPr>
        <p:txBody>
          <a:bodyPr rtlCol="0" anchor="ctr"/>
          <a:lstStyle/>
          <a:p>
            <a:pPr algn="ctr"/>
            <a:endParaRPr lang="en-US"/>
          </a:p>
        </p:txBody>
      </p:sp>
      <p:sp>
        <p:nvSpPr>
          <p:cNvPr id="2315" name="Oval 2314">
            <a:extLst>
              <a:ext uri="{FF2B5EF4-FFF2-40B4-BE49-F238E27FC236}">
                <a16:creationId xmlns:a16="http://schemas.microsoft.com/office/drawing/2014/main" id="{A43374EA-CDC3-4FCA-8ACF-8B8E21D9073E}"/>
              </a:ext>
            </a:extLst>
          </p:cNvPr>
          <p:cNvSpPr>
            <a:spLocks noChangeAspect="1"/>
          </p:cNvSpPr>
          <p:nvPr/>
        </p:nvSpPr>
        <p:spPr>
          <a:xfrm>
            <a:off x="3020187" y="2607091"/>
            <a:ext cx="161925" cy="164592"/>
          </a:xfrm>
          <a:prstGeom prst="ellipse">
            <a:avLst/>
          </a:prstGeom>
          <a:ln w="28575">
            <a:solidFill>
              <a:srgbClr val="FF0000"/>
            </a:solidFill>
          </a:ln>
        </p:spPr>
        <p:txBody>
          <a:bodyPr rtlCol="0" anchor="ctr"/>
          <a:lstStyle/>
          <a:p>
            <a:pPr algn="ctr"/>
            <a:endParaRPr lang="en-US"/>
          </a:p>
        </p:txBody>
      </p:sp>
      <p:sp>
        <p:nvSpPr>
          <p:cNvPr id="2316" name="Oval 2315">
            <a:extLst>
              <a:ext uri="{FF2B5EF4-FFF2-40B4-BE49-F238E27FC236}">
                <a16:creationId xmlns:a16="http://schemas.microsoft.com/office/drawing/2014/main" id="{8354AAAC-4965-4F41-ADD7-7FF82EA50D79}"/>
              </a:ext>
            </a:extLst>
          </p:cNvPr>
          <p:cNvSpPr>
            <a:spLocks noChangeAspect="1"/>
          </p:cNvSpPr>
          <p:nvPr/>
        </p:nvSpPr>
        <p:spPr>
          <a:xfrm>
            <a:off x="3264535" y="2607091"/>
            <a:ext cx="161925" cy="164592"/>
          </a:xfrm>
          <a:prstGeom prst="ellipse">
            <a:avLst/>
          </a:prstGeom>
          <a:ln w="28575">
            <a:solidFill>
              <a:srgbClr val="FF0000"/>
            </a:solidFill>
          </a:ln>
        </p:spPr>
        <p:txBody>
          <a:bodyPr rtlCol="0" anchor="ctr"/>
          <a:lstStyle/>
          <a:p>
            <a:pPr algn="ctr"/>
            <a:endParaRPr lang="en-US"/>
          </a:p>
        </p:txBody>
      </p:sp>
      <p:sp>
        <p:nvSpPr>
          <p:cNvPr id="2318" name="Oval 2317">
            <a:extLst>
              <a:ext uri="{FF2B5EF4-FFF2-40B4-BE49-F238E27FC236}">
                <a16:creationId xmlns:a16="http://schemas.microsoft.com/office/drawing/2014/main" id="{B794843D-EA55-42D9-8D74-E772A8A9FE17}"/>
              </a:ext>
            </a:extLst>
          </p:cNvPr>
          <p:cNvSpPr>
            <a:spLocks noChangeAspect="1"/>
          </p:cNvSpPr>
          <p:nvPr/>
        </p:nvSpPr>
        <p:spPr>
          <a:xfrm>
            <a:off x="5708015" y="2607091"/>
            <a:ext cx="161925" cy="164592"/>
          </a:xfrm>
          <a:prstGeom prst="ellipse">
            <a:avLst/>
          </a:prstGeom>
          <a:ln w="28575">
            <a:solidFill>
              <a:srgbClr val="FF0000"/>
            </a:solidFill>
          </a:ln>
        </p:spPr>
        <p:txBody>
          <a:bodyPr rtlCol="0" anchor="ctr"/>
          <a:lstStyle/>
          <a:p>
            <a:pPr algn="ctr"/>
            <a:endParaRPr lang="en-US"/>
          </a:p>
        </p:txBody>
      </p:sp>
      <p:sp>
        <p:nvSpPr>
          <p:cNvPr id="2319" name="Oval 2318">
            <a:extLst>
              <a:ext uri="{FF2B5EF4-FFF2-40B4-BE49-F238E27FC236}">
                <a16:creationId xmlns:a16="http://schemas.microsoft.com/office/drawing/2014/main" id="{CBD2EFA9-32C1-4DC6-A165-80B900B233B0}"/>
              </a:ext>
            </a:extLst>
          </p:cNvPr>
          <p:cNvSpPr>
            <a:spLocks noChangeAspect="1"/>
          </p:cNvSpPr>
          <p:nvPr/>
        </p:nvSpPr>
        <p:spPr>
          <a:xfrm>
            <a:off x="5952363" y="2607091"/>
            <a:ext cx="161925" cy="164592"/>
          </a:xfrm>
          <a:prstGeom prst="ellipse">
            <a:avLst/>
          </a:prstGeom>
          <a:ln w="28575">
            <a:solidFill>
              <a:srgbClr val="FF0000"/>
            </a:solidFill>
          </a:ln>
        </p:spPr>
        <p:txBody>
          <a:bodyPr rtlCol="0" anchor="ctr"/>
          <a:lstStyle/>
          <a:p>
            <a:pPr algn="ctr"/>
            <a:endParaRPr lang="en-US"/>
          </a:p>
        </p:txBody>
      </p:sp>
      <p:sp>
        <p:nvSpPr>
          <p:cNvPr id="2320" name="Oval 2319">
            <a:extLst>
              <a:ext uri="{FF2B5EF4-FFF2-40B4-BE49-F238E27FC236}">
                <a16:creationId xmlns:a16="http://schemas.microsoft.com/office/drawing/2014/main" id="{C4DD7CE2-93A0-4D6F-BA2B-102EB652712C}"/>
              </a:ext>
            </a:extLst>
          </p:cNvPr>
          <p:cNvSpPr>
            <a:spLocks noChangeAspect="1"/>
          </p:cNvSpPr>
          <p:nvPr/>
        </p:nvSpPr>
        <p:spPr>
          <a:xfrm>
            <a:off x="6196711" y="2607091"/>
            <a:ext cx="161925" cy="164592"/>
          </a:xfrm>
          <a:prstGeom prst="ellipse">
            <a:avLst/>
          </a:prstGeom>
          <a:ln w="28575">
            <a:solidFill>
              <a:srgbClr val="FF0000"/>
            </a:solidFill>
          </a:ln>
        </p:spPr>
        <p:txBody>
          <a:bodyPr rtlCol="0" anchor="ctr"/>
          <a:lstStyle/>
          <a:p>
            <a:pPr algn="ctr"/>
            <a:endParaRPr lang="en-US"/>
          </a:p>
        </p:txBody>
      </p:sp>
      <p:sp>
        <p:nvSpPr>
          <p:cNvPr id="2321" name="Oval 2320">
            <a:extLst>
              <a:ext uri="{FF2B5EF4-FFF2-40B4-BE49-F238E27FC236}">
                <a16:creationId xmlns:a16="http://schemas.microsoft.com/office/drawing/2014/main" id="{E6F29DE3-506E-46FF-9257-5C1B9234693A}"/>
              </a:ext>
            </a:extLst>
          </p:cNvPr>
          <p:cNvSpPr>
            <a:spLocks noChangeAspect="1"/>
          </p:cNvSpPr>
          <p:nvPr/>
        </p:nvSpPr>
        <p:spPr>
          <a:xfrm>
            <a:off x="6441059" y="2607091"/>
            <a:ext cx="161925" cy="164592"/>
          </a:xfrm>
          <a:prstGeom prst="ellipse">
            <a:avLst/>
          </a:prstGeom>
          <a:ln w="28575">
            <a:solidFill>
              <a:srgbClr val="FF0000"/>
            </a:solidFill>
          </a:ln>
        </p:spPr>
        <p:txBody>
          <a:bodyPr rtlCol="0" anchor="ctr"/>
          <a:lstStyle/>
          <a:p>
            <a:pPr algn="ctr"/>
            <a:endParaRPr lang="en-US"/>
          </a:p>
        </p:txBody>
      </p:sp>
      <p:sp>
        <p:nvSpPr>
          <p:cNvPr id="2330" name="Oval 2329">
            <a:extLst>
              <a:ext uri="{FF2B5EF4-FFF2-40B4-BE49-F238E27FC236}">
                <a16:creationId xmlns:a16="http://schemas.microsoft.com/office/drawing/2014/main" id="{583B6693-6A2F-41C7-A6D9-C04541DC33F0}"/>
              </a:ext>
            </a:extLst>
          </p:cNvPr>
          <p:cNvSpPr>
            <a:spLocks noChangeAspect="1"/>
          </p:cNvSpPr>
          <p:nvPr/>
        </p:nvSpPr>
        <p:spPr>
          <a:xfrm>
            <a:off x="4730623" y="2607091"/>
            <a:ext cx="161925" cy="164592"/>
          </a:xfrm>
          <a:prstGeom prst="ellipse">
            <a:avLst/>
          </a:prstGeom>
          <a:ln w="28575">
            <a:solidFill>
              <a:srgbClr val="FF0000"/>
            </a:solidFill>
          </a:ln>
        </p:spPr>
        <p:txBody>
          <a:bodyPr rtlCol="0" anchor="ctr"/>
          <a:lstStyle/>
          <a:p>
            <a:pPr algn="ctr"/>
            <a:endParaRPr lang="en-US"/>
          </a:p>
        </p:txBody>
      </p:sp>
      <p:sp>
        <p:nvSpPr>
          <p:cNvPr id="2331" name="Oval 2330">
            <a:extLst>
              <a:ext uri="{FF2B5EF4-FFF2-40B4-BE49-F238E27FC236}">
                <a16:creationId xmlns:a16="http://schemas.microsoft.com/office/drawing/2014/main" id="{11209748-67E2-4870-9D28-6B158D888ED9}"/>
              </a:ext>
            </a:extLst>
          </p:cNvPr>
          <p:cNvSpPr>
            <a:spLocks noChangeAspect="1"/>
          </p:cNvSpPr>
          <p:nvPr/>
        </p:nvSpPr>
        <p:spPr>
          <a:xfrm>
            <a:off x="4974971" y="2607091"/>
            <a:ext cx="161925" cy="164592"/>
          </a:xfrm>
          <a:prstGeom prst="ellipse">
            <a:avLst/>
          </a:prstGeom>
          <a:ln w="28575">
            <a:solidFill>
              <a:srgbClr val="FF0000"/>
            </a:solidFill>
          </a:ln>
        </p:spPr>
        <p:txBody>
          <a:bodyPr rtlCol="0" anchor="ctr"/>
          <a:lstStyle/>
          <a:p>
            <a:pPr algn="ctr"/>
            <a:endParaRPr lang="en-US"/>
          </a:p>
        </p:txBody>
      </p:sp>
      <p:sp>
        <p:nvSpPr>
          <p:cNvPr id="2332" name="Oval 2331">
            <a:extLst>
              <a:ext uri="{FF2B5EF4-FFF2-40B4-BE49-F238E27FC236}">
                <a16:creationId xmlns:a16="http://schemas.microsoft.com/office/drawing/2014/main" id="{E7E7123E-4EFD-4E95-A2B1-455DD8F8FA91}"/>
              </a:ext>
            </a:extLst>
          </p:cNvPr>
          <p:cNvSpPr>
            <a:spLocks noChangeAspect="1"/>
          </p:cNvSpPr>
          <p:nvPr/>
        </p:nvSpPr>
        <p:spPr>
          <a:xfrm>
            <a:off x="5219319" y="2607091"/>
            <a:ext cx="161925" cy="164592"/>
          </a:xfrm>
          <a:prstGeom prst="ellipse">
            <a:avLst/>
          </a:prstGeom>
          <a:ln w="28575">
            <a:solidFill>
              <a:srgbClr val="FF0000"/>
            </a:solidFill>
          </a:ln>
        </p:spPr>
        <p:txBody>
          <a:bodyPr rtlCol="0" anchor="ctr"/>
          <a:lstStyle/>
          <a:p>
            <a:pPr algn="ctr"/>
            <a:endParaRPr lang="en-US"/>
          </a:p>
        </p:txBody>
      </p:sp>
      <p:sp>
        <p:nvSpPr>
          <p:cNvPr id="2333" name="Oval 2332">
            <a:extLst>
              <a:ext uri="{FF2B5EF4-FFF2-40B4-BE49-F238E27FC236}">
                <a16:creationId xmlns:a16="http://schemas.microsoft.com/office/drawing/2014/main" id="{EFD85068-284C-4E28-AE30-3A6E67D54652}"/>
              </a:ext>
            </a:extLst>
          </p:cNvPr>
          <p:cNvSpPr>
            <a:spLocks noChangeAspect="1"/>
          </p:cNvSpPr>
          <p:nvPr/>
        </p:nvSpPr>
        <p:spPr>
          <a:xfrm>
            <a:off x="7418451" y="2607091"/>
            <a:ext cx="161925" cy="164592"/>
          </a:xfrm>
          <a:prstGeom prst="ellipse">
            <a:avLst/>
          </a:prstGeom>
          <a:ln w="28575">
            <a:solidFill>
              <a:srgbClr val="FF0000"/>
            </a:solidFill>
          </a:ln>
        </p:spPr>
        <p:txBody>
          <a:bodyPr rtlCol="0" anchor="ctr"/>
          <a:lstStyle/>
          <a:p>
            <a:pPr algn="ctr"/>
            <a:endParaRPr lang="en-US"/>
          </a:p>
        </p:txBody>
      </p:sp>
      <p:sp>
        <p:nvSpPr>
          <p:cNvPr id="2334" name="Oval 2333">
            <a:extLst>
              <a:ext uri="{FF2B5EF4-FFF2-40B4-BE49-F238E27FC236}">
                <a16:creationId xmlns:a16="http://schemas.microsoft.com/office/drawing/2014/main" id="{EEA30E7D-C608-41AD-BB56-F21766505C58}"/>
              </a:ext>
            </a:extLst>
          </p:cNvPr>
          <p:cNvSpPr>
            <a:spLocks noChangeAspect="1"/>
          </p:cNvSpPr>
          <p:nvPr/>
        </p:nvSpPr>
        <p:spPr>
          <a:xfrm>
            <a:off x="7662799" y="2607091"/>
            <a:ext cx="161925" cy="164592"/>
          </a:xfrm>
          <a:prstGeom prst="ellipse">
            <a:avLst/>
          </a:prstGeom>
          <a:ln w="28575">
            <a:solidFill>
              <a:srgbClr val="FF0000"/>
            </a:solidFill>
          </a:ln>
        </p:spPr>
        <p:txBody>
          <a:bodyPr rtlCol="0" anchor="ctr"/>
          <a:lstStyle/>
          <a:p>
            <a:pPr algn="ctr"/>
            <a:endParaRPr lang="en-US"/>
          </a:p>
        </p:txBody>
      </p:sp>
      <p:sp>
        <p:nvSpPr>
          <p:cNvPr id="2338" name="Oval 2337">
            <a:extLst>
              <a:ext uri="{FF2B5EF4-FFF2-40B4-BE49-F238E27FC236}">
                <a16:creationId xmlns:a16="http://schemas.microsoft.com/office/drawing/2014/main" id="{9F6F47B0-BAF7-4395-BEB4-2AFD80502C94}"/>
              </a:ext>
            </a:extLst>
          </p:cNvPr>
          <p:cNvSpPr>
            <a:spLocks noChangeAspect="1"/>
          </p:cNvSpPr>
          <p:nvPr/>
        </p:nvSpPr>
        <p:spPr>
          <a:xfrm>
            <a:off x="6929755" y="2607091"/>
            <a:ext cx="161925" cy="164592"/>
          </a:xfrm>
          <a:prstGeom prst="ellipse">
            <a:avLst/>
          </a:prstGeom>
          <a:ln w="28575">
            <a:solidFill>
              <a:srgbClr val="FF0000"/>
            </a:solidFill>
          </a:ln>
        </p:spPr>
        <p:txBody>
          <a:bodyPr rtlCol="0" anchor="ctr"/>
          <a:lstStyle/>
          <a:p>
            <a:pPr algn="ctr"/>
            <a:endParaRPr lang="en-US"/>
          </a:p>
        </p:txBody>
      </p:sp>
      <p:sp>
        <p:nvSpPr>
          <p:cNvPr id="2339" name="Oval 2338">
            <a:extLst>
              <a:ext uri="{FF2B5EF4-FFF2-40B4-BE49-F238E27FC236}">
                <a16:creationId xmlns:a16="http://schemas.microsoft.com/office/drawing/2014/main" id="{BB43E32E-4451-48CB-B9A4-BEDF597B26F3}"/>
              </a:ext>
            </a:extLst>
          </p:cNvPr>
          <p:cNvSpPr>
            <a:spLocks noChangeAspect="1"/>
          </p:cNvSpPr>
          <p:nvPr/>
        </p:nvSpPr>
        <p:spPr>
          <a:xfrm>
            <a:off x="7174103" y="2607091"/>
            <a:ext cx="161925" cy="164592"/>
          </a:xfrm>
          <a:prstGeom prst="ellipse">
            <a:avLst/>
          </a:prstGeom>
          <a:ln w="28575">
            <a:solidFill>
              <a:srgbClr val="FF0000"/>
            </a:solidFill>
          </a:ln>
        </p:spPr>
        <p:txBody>
          <a:bodyPr rtlCol="0" anchor="ctr"/>
          <a:lstStyle/>
          <a:p>
            <a:pPr algn="ctr"/>
            <a:endParaRPr lang="en-US"/>
          </a:p>
        </p:txBody>
      </p:sp>
      <p:sp>
        <p:nvSpPr>
          <p:cNvPr id="2342" name="Oval 2341">
            <a:extLst>
              <a:ext uri="{FF2B5EF4-FFF2-40B4-BE49-F238E27FC236}">
                <a16:creationId xmlns:a16="http://schemas.microsoft.com/office/drawing/2014/main" id="{4004ADA6-5E48-4E92-BD61-B4469E515F63}"/>
              </a:ext>
            </a:extLst>
          </p:cNvPr>
          <p:cNvSpPr>
            <a:spLocks noChangeAspect="1"/>
          </p:cNvSpPr>
          <p:nvPr/>
        </p:nvSpPr>
        <p:spPr>
          <a:xfrm>
            <a:off x="1798447" y="2849757"/>
            <a:ext cx="161925" cy="164592"/>
          </a:xfrm>
          <a:prstGeom prst="ellipse">
            <a:avLst/>
          </a:prstGeom>
          <a:ln w="28575">
            <a:solidFill>
              <a:srgbClr val="FF0000"/>
            </a:solidFill>
          </a:ln>
        </p:spPr>
        <p:txBody>
          <a:bodyPr rtlCol="0" anchor="ctr"/>
          <a:lstStyle/>
          <a:p>
            <a:pPr algn="ctr"/>
            <a:endParaRPr lang="en-US"/>
          </a:p>
        </p:txBody>
      </p:sp>
      <p:sp>
        <p:nvSpPr>
          <p:cNvPr id="2343" name="Oval 2342">
            <a:extLst>
              <a:ext uri="{FF2B5EF4-FFF2-40B4-BE49-F238E27FC236}">
                <a16:creationId xmlns:a16="http://schemas.microsoft.com/office/drawing/2014/main" id="{276B9036-56A1-4FC8-BDB1-A47991AA698D}"/>
              </a:ext>
            </a:extLst>
          </p:cNvPr>
          <p:cNvSpPr>
            <a:spLocks noChangeAspect="1"/>
          </p:cNvSpPr>
          <p:nvPr/>
        </p:nvSpPr>
        <p:spPr>
          <a:xfrm>
            <a:off x="2042795" y="2849757"/>
            <a:ext cx="161925" cy="164592"/>
          </a:xfrm>
          <a:prstGeom prst="ellipse">
            <a:avLst/>
          </a:prstGeom>
          <a:ln w="28575">
            <a:solidFill>
              <a:srgbClr val="FF0000"/>
            </a:solidFill>
          </a:ln>
        </p:spPr>
        <p:txBody>
          <a:bodyPr rtlCol="0" anchor="ctr"/>
          <a:lstStyle/>
          <a:p>
            <a:pPr algn="ctr"/>
            <a:endParaRPr lang="en-US"/>
          </a:p>
        </p:txBody>
      </p:sp>
      <p:sp>
        <p:nvSpPr>
          <p:cNvPr id="2345" name="Oval 2344">
            <a:extLst>
              <a:ext uri="{FF2B5EF4-FFF2-40B4-BE49-F238E27FC236}">
                <a16:creationId xmlns:a16="http://schemas.microsoft.com/office/drawing/2014/main" id="{B20FE2F3-AD0F-4955-B856-8E9764226FAD}"/>
              </a:ext>
            </a:extLst>
          </p:cNvPr>
          <p:cNvSpPr>
            <a:spLocks noChangeAspect="1"/>
          </p:cNvSpPr>
          <p:nvPr/>
        </p:nvSpPr>
        <p:spPr>
          <a:xfrm>
            <a:off x="2531491" y="2849757"/>
            <a:ext cx="161925" cy="164592"/>
          </a:xfrm>
          <a:prstGeom prst="ellipse">
            <a:avLst/>
          </a:prstGeom>
          <a:ln w="28575">
            <a:solidFill>
              <a:srgbClr val="FF0000"/>
            </a:solidFill>
          </a:ln>
        </p:spPr>
        <p:txBody>
          <a:bodyPr rtlCol="0" anchor="ctr"/>
          <a:lstStyle/>
          <a:p>
            <a:pPr algn="ctr"/>
            <a:endParaRPr lang="en-US"/>
          </a:p>
        </p:txBody>
      </p:sp>
      <p:sp>
        <p:nvSpPr>
          <p:cNvPr id="2346" name="Oval 2345">
            <a:extLst>
              <a:ext uri="{FF2B5EF4-FFF2-40B4-BE49-F238E27FC236}">
                <a16:creationId xmlns:a16="http://schemas.microsoft.com/office/drawing/2014/main" id="{7FE831B1-66B5-4FD4-A448-6E9EDF09A895}"/>
              </a:ext>
            </a:extLst>
          </p:cNvPr>
          <p:cNvSpPr>
            <a:spLocks noChangeAspect="1"/>
          </p:cNvSpPr>
          <p:nvPr/>
        </p:nvSpPr>
        <p:spPr>
          <a:xfrm>
            <a:off x="821055" y="2849757"/>
            <a:ext cx="161925" cy="164592"/>
          </a:xfrm>
          <a:prstGeom prst="ellipse">
            <a:avLst/>
          </a:prstGeom>
          <a:ln w="28575">
            <a:solidFill>
              <a:srgbClr val="FF0000"/>
            </a:solidFill>
          </a:ln>
        </p:spPr>
        <p:txBody>
          <a:bodyPr rtlCol="0" anchor="ctr"/>
          <a:lstStyle/>
          <a:p>
            <a:pPr algn="ctr"/>
            <a:endParaRPr lang="en-US"/>
          </a:p>
        </p:txBody>
      </p:sp>
      <p:sp>
        <p:nvSpPr>
          <p:cNvPr id="2347" name="Oval 2346">
            <a:extLst>
              <a:ext uri="{FF2B5EF4-FFF2-40B4-BE49-F238E27FC236}">
                <a16:creationId xmlns:a16="http://schemas.microsoft.com/office/drawing/2014/main" id="{D3439D9C-8B9B-44A4-B2BE-A18003886DF5}"/>
              </a:ext>
            </a:extLst>
          </p:cNvPr>
          <p:cNvSpPr>
            <a:spLocks noChangeAspect="1"/>
          </p:cNvSpPr>
          <p:nvPr/>
        </p:nvSpPr>
        <p:spPr>
          <a:xfrm>
            <a:off x="1065403" y="2849757"/>
            <a:ext cx="161925" cy="164592"/>
          </a:xfrm>
          <a:prstGeom prst="ellipse">
            <a:avLst/>
          </a:prstGeom>
          <a:ln w="28575">
            <a:solidFill>
              <a:srgbClr val="FF0000"/>
            </a:solidFill>
          </a:ln>
        </p:spPr>
        <p:txBody>
          <a:bodyPr rtlCol="0" anchor="ctr"/>
          <a:lstStyle/>
          <a:p>
            <a:pPr algn="ctr"/>
            <a:endParaRPr lang="en-US"/>
          </a:p>
        </p:txBody>
      </p:sp>
      <p:sp>
        <p:nvSpPr>
          <p:cNvPr id="2348" name="Oval 2347">
            <a:extLst>
              <a:ext uri="{FF2B5EF4-FFF2-40B4-BE49-F238E27FC236}">
                <a16:creationId xmlns:a16="http://schemas.microsoft.com/office/drawing/2014/main" id="{0A93DE0C-EA67-46E2-8E1F-DEE809A12DFC}"/>
              </a:ext>
            </a:extLst>
          </p:cNvPr>
          <p:cNvSpPr>
            <a:spLocks noChangeAspect="1"/>
          </p:cNvSpPr>
          <p:nvPr/>
        </p:nvSpPr>
        <p:spPr>
          <a:xfrm>
            <a:off x="1309751" y="2849757"/>
            <a:ext cx="161925" cy="164592"/>
          </a:xfrm>
          <a:prstGeom prst="ellipse">
            <a:avLst/>
          </a:prstGeom>
          <a:ln w="28575">
            <a:solidFill>
              <a:srgbClr val="FF0000"/>
            </a:solidFill>
          </a:ln>
        </p:spPr>
        <p:txBody>
          <a:bodyPr rtlCol="0" anchor="ctr"/>
          <a:lstStyle/>
          <a:p>
            <a:pPr algn="ctr"/>
            <a:endParaRPr lang="en-US"/>
          </a:p>
        </p:txBody>
      </p:sp>
      <p:sp>
        <p:nvSpPr>
          <p:cNvPr id="2350" name="Oval 2349">
            <a:extLst>
              <a:ext uri="{FF2B5EF4-FFF2-40B4-BE49-F238E27FC236}">
                <a16:creationId xmlns:a16="http://schemas.microsoft.com/office/drawing/2014/main" id="{DC428D36-FDB7-49A2-89A0-AEEF62FD0BAC}"/>
              </a:ext>
            </a:extLst>
          </p:cNvPr>
          <p:cNvSpPr>
            <a:spLocks noChangeAspect="1"/>
          </p:cNvSpPr>
          <p:nvPr/>
        </p:nvSpPr>
        <p:spPr>
          <a:xfrm>
            <a:off x="3753231" y="2849757"/>
            <a:ext cx="161925" cy="164592"/>
          </a:xfrm>
          <a:prstGeom prst="ellipse">
            <a:avLst/>
          </a:prstGeom>
          <a:ln w="28575">
            <a:solidFill>
              <a:srgbClr val="FF0000"/>
            </a:solidFill>
          </a:ln>
        </p:spPr>
        <p:txBody>
          <a:bodyPr rtlCol="0" anchor="ctr"/>
          <a:lstStyle/>
          <a:p>
            <a:pPr algn="ctr"/>
            <a:endParaRPr lang="en-US"/>
          </a:p>
        </p:txBody>
      </p:sp>
      <p:sp>
        <p:nvSpPr>
          <p:cNvPr id="2351" name="Oval 2350">
            <a:extLst>
              <a:ext uri="{FF2B5EF4-FFF2-40B4-BE49-F238E27FC236}">
                <a16:creationId xmlns:a16="http://schemas.microsoft.com/office/drawing/2014/main" id="{D91CB468-1552-4706-A934-B3AB4B2AAA90}"/>
              </a:ext>
            </a:extLst>
          </p:cNvPr>
          <p:cNvSpPr>
            <a:spLocks noChangeAspect="1"/>
          </p:cNvSpPr>
          <p:nvPr/>
        </p:nvSpPr>
        <p:spPr>
          <a:xfrm>
            <a:off x="3997579" y="2849757"/>
            <a:ext cx="161925" cy="164592"/>
          </a:xfrm>
          <a:prstGeom prst="ellipse">
            <a:avLst/>
          </a:prstGeom>
          <a:ln w="28575">
            <a:solidFill>
              <a:srgbClr val="FF0000"/>
            </a:solidFill>
          </a:ln>
        </p:spPr>
        <p:txBody>
          <a:bodyPr rtlCol="0" anchor="ctr"/>
          <a:lstStyle/>
          <a:p>
            <a:pPr algn="ctr"/>
            <a:endParaRPr lang="en-US"/>
          </a:p>
        </p:txBody>
      </p:sp>
      <p:sp>
        <p:nvSpPr>
          <p:cNvPr id="2352" name="Oval 2351">
            <a:extLst>
              <a:ext uri="{FF2B5EF4-FFF2-40B4-BE49-F238E27FC236}">
                <a16:creationId xmlns:a16="http://schemas.microsoft.com/office/drawing/2014/main" id="{FC479D8E-472D-4606-AFAC-754547546085}"/>
              </a:ext>
            </a:extLst>
          </p:cNvPr>
          <p:cNvSpPr>
            <a:spLocks noChangeAspect="1"/>
          </p:cNvSpPr>
          <p:nvPr/>
        </p:nvSpPr>
        <p:spPr>
          <a:xfrm>
            <a:off x="4241927" y="2849757"/>
            <a:ext cx="161925" cy="164592"/>
          </a:xfrm>
          <a:prstGeom prst="ellipse">
            <a:avLst/>
          </a:prstGeom>
          <a:ln w="28575">
            <a:solidFill>
              <a:srgbClr val="FF0000"/>
            </a:solidFill>
          </a:ln>
        </p:spPr>
        <p:txBody>
          <a:bodyPr rtlCol="0" anchor="ctr"/>
          <a:lstStyle/>
          <a:p>
            <a:pPr algn="ctr"/>
            <a:endParaRPr lang="en-US"/>
          </a:p>
        </p:txBody>
      </p:sp>
      <p:sp>
        <p:nvSpPr>
          <p:cNvPr id="2354" name="Oval 2353">
            <a:extLst>
              <a:ext uri="{FF2B5EF4-FFF2-40B4-BE49-F238E27FC236}">
                <a16:creationId xmlns:a16="http://schemas.microsoft.com/office/drawing/2014/main" id="{7A50B119-B812-4478-8760-30E0FCED64CD}"/>
              </a:ext>
            </a:extLst>
          </p:cNvPr>
          <p:cNvSpPr>
            <a:spLocks noChangeAspect="1"/>
          </p:cNvSpPr>
          <p:nvPr/>
        </p:nvSpPr>
        <p:spPr>
          <a:xfrm>
            <a:off x="2775839" y="2849757"/>
            <a:ext cx="161925" cy="164592"/>
          </a:xfrm>
          <a:prstGeom prst="ellipse">
            <a:avLst/>
          </a:prstGeom>
          <a:ln w="28575">
            <a:solidFill>
              <a:srgbClr val="FF0000"/>
            </a:solidFill>
          </a:ln>
        </p:spPr>
        <p:txBody>
          <a:bodyPr rtlCol="0" anchor="ctr"/>
          <a:lstStyle/>
          <a:p>
            <a:pPr algn="ctr"/>
            <a:endParaRPr lang="en-US"/>
          </a:p>
        </p:txBody>
      </p:sp>
      <p:sp>
        <p:nvSpPr>
          <p:cNvPr id="2355" name="Oval 2354">
            <a:extLst>
              <a:ext uri="{FF2B5EF4-FFF2-40B4-BE49-F238E27FC236}">
                <a16:creationId xmlns:a16="http://schemas.microsoft.com/office/drawing/2014/main" id="{DE0786A1-8062-420B-9CAE-3BA29B24CDFC}"/>
              </a:ext>
            </a:extLst>
          </p:cNvPr>
          <p:cNvSpPr>
            <a:spLocks noChangeAspect="1"/>
          </p:cNvSpPr>
          <p:nvPr/>
        </p:nvSpPr>
        <p:spPr>
          <a:xfrm>
            <a:off x="3020187" y="2849757"/>
            <a:ext cx="161925" cy="164592"/>
          </a:xfrm>
          <a:prstGeom prst="ellipse">
            <a:avLst/>
          </a:prstGeom>
          <a:ln w="28575">
            <a:solidFill>
              <a:srgbClr val="FF0000"/>
            </a:solidFill>
          </a:ln>
        </p:spPr>
        <p:txBody>
          <a:bodyPr rtlCol="0" anchor="ctr"/>
          <a:lstStyle/>
          <a:p>
            <a:pPr algn="ctr"/>
            <a:endParaRPr lang="en-US"/>
          </a:p>
        </p:txBody>
      </p:sp>
      <p:sp>
        <p:nvSpPr>
          <p:cNvPr id="2356" name="Oval 2355">
            <a:extLst>
              <a:ext uri="{FF2B5EF4-FFF2-40B4-BE49-F238E27FC236}">
                <a16:creationId xmlns:a16="http://schemas.microsoft.com/office/drawing/2014/main" id="{208D67B6-05B9-46EB-98D2-EB063CF3E114}"/>
              </a:ext>
            </a:extLst>
          </p:cNvPr>
          <p:cNvSpPr>
            <a:spLocks noChangeAspect="1"/>
          </p:cNvSpPr>
          <p:nvPr/>
        </p:nvSpPr>
        <p:spPr>
          <a:xfrm>
            <a:off x="3264535" y="2849757"/>
            <a:ext cx="161925" cy="164592"/>
          </a:xfrm>
          <a:prstGeom prst="ellipse">
            <a:avLst/>
          </a:prstGeom>
          <a:ln w="28575">
            <a:solidFill>
              <a:srgbClr val="FF0000"/>
            </a:solidFill>
          </a:ln>
        </p:spPr>
        <p:txBody>
          <a:bodyPr rtlCol="0" anchor="ctr"/>
          <a:lstStyle/>
          <a:p>
            <a:pPr algn="ctr"/>
            <a:endParaRPr lang="en-US"/>
          </a:p>
        </p:txBody>
      </p:sp>
      <p:sp>
        <p:nvSpPr>
          <p:cNvPr id="2358" name="Oval 2357">
            <a:extLst>
              <a:ext uri="{FF2B5EF4-FFF2-40B4-BE49-F238E27FC236}">
                <a16:creationId xmlns:a16="http://schemas.microsoft.com/office/drawing/2014/main" id="{6A8C4AE4-65C0-4E12-B1ED-833B7D2F9302}"/>
              </a:ext>
            </a:extLst>
          </p:cNvPr>
          <p:cNvSpPr>
            <a:spLocks noChangeAspect="1"/>
          </p:cNvSpPr>
          <p:nvPr/>
        </p:nvSpPr>
        <p:spPr>
          <a:xfrm>
            <a:off x="5708015" y="2849757"/>
            <a:ext cx="161925" cy="164592"/>
          </a:xfrm>
          <a:prstGeom prst="ellipse">
            <a:avLst/>
          </a:prstGeom>
          <a:ln w="28575">
            <a:solidFill>
              <a:srgbClr val="FF0000"/>
            </a:solidFill>
          </a:ln>
        </p:spPr>
        <p:txBody>
          <a:bodyPr rtlCol="0" anchor="ctr"/>
          <a:lstStyle/>
          <a:p>
            <a:pPr algn="ctr"/>
            <a:endParaRPr lang="en-US"/>
          </a:p>
        </p:txBody>
      </p:sp>
      <p:sp>
        <p:nvSpPr>
          <p:cNvPr id="2359" name="Oval 2358">
            <a:extLst>
              <a:ext uri="{FF2B5EF4-FFF2-40B4-BE49-F238E27FC236}">
                <a16:creationId xmlns:a16="http://schemas.microsoft.com/office/drawing/2014/main" id="{3E149B9F-35E9-4590-A86C-92BD75166A0E}"/>
              </a:ext>
            </a:extLst>
          </p:cNvPr>
          <p:cNvSpPr>
            <a:spLocks noChangeAspect="1"/>
          </p:cNvSpPr>
          <p:nvPr/>
        </p:nvSpPr>
        <p:spPr>
          <a:xfrm>
            <a:off x="5952363" y="2849757"/>
            <a:ext cx="161925" cy="164592"/>
          </a:xfrm>
          <a:prstGeom prst="ellipse">
            <a:avLst/>
          </a:prstGeom>
          <a:ln w="28575">
            <a:solidFill>
              <a:srgbClr val="FF0000"/>
            </a:solidFill>
          </a:ln>
        </p:spPr>
        <p:txBody>
          <a:bodyPr rtlCol="0" anchor="ctr"/>
          <a:lstStyle/>
          <a:p>
            <a:pPr algn="ctr"/>
            <a:endParaRPr lang="en-US"/>
          </a:p>
        </p:txBody>
      </p:sp>
      <p:sp>
        <p:nvSpPr>
          <p:cNvPr id="2360" name="Oval 2359">
            <a:extLst>
              <a:ext uri="{FF2B5EF4-FFF2-40B4-BE49-F238E27FC236}">
                <a16:creationId xmlns:a16="http://schemas.microsoft.com/office/drawing/2014/main" id="{32FF1637-ACCB-4351-A1B0-0EA1713415ED}"/>
              </a:ext>
            </a:extLst>
          </p:cNvPr>
          <p:cNvSpPr>
            <a:spLocks noChangeAspect="1"/>
          </p:cNvSpPr>
          <p:nvPr/>
        </p:nvSpPr>
        <p:spPr>
          <a:xfrm>
            <a:off x="6196711" y="2849757"/>
            <a:ext cx="161925" cy="164592"/>
          </a:xfrm>
          <a:prstGeom prst="ellipse">
            <a:avLst/>
          </a:prstGeom>
          <a:ln w="28575">
            <a:solidFill>
              <a:srgbClr val="FF0000"/>
            </a:solidFill>
          </a:ln>
        </p:spPr>
        <p:txBody>
          <a:bodyPr rtlCol="0" anchor="ctr"/>
          <a:lstStyle/>
          <a:p>
            <a:pPr algn="ctr"/>
            <a:endParaRPr lang="en-US"/>
          </a:p>
        </p:txBody>
      </p:sp>
      <p:sp>
        <p:nvSpPr>
          <p:cNvPr id="2361" name="Oval 2360">
            <a:extLst>
              <a:ext uri="{FF2B5EF4-FFF2-40B4-BE49-F238E27FC236}">
                <a16:creationId xmlns:a16="http://schemas.microsoft.com/office/drawing/2014/main" id="{3761ADE5-14EA-4AFF-B7F4-101466ED03C3}"/>
              </a:ext>
            </a:extLst>
          </p:cNvPr>
          <p:cNvSpPr>
            <a:spLocks noChangeAspect="1"/>
          </p:cNvSpPr>
          <p:nvPr/>
        </p:nvSpPr>
        <p:spPr>
          <a:xfrm>
            <a:off x="6441059" y="2849757"/>
            <a:ext cx="161925" cy="164592"/>
          </a:xfrm>
          <a:prstGeom prst="ellipse">
            <a:avLst/>
          </a:prstGeom>
          <a:ln w="28575">
            <a:solidFill>
              <a:srgbClr val="FF0000"/>
            </a:solidFill>
          </a:ln>
        </p:spPr>
        <p:txBody>
          <a:bodyPr rtlCol="0" anchor="ctr"/>
          <a:lstStyle/>
          <a:p>
            <a:pPr algn="ctr"/>
            <a:endParaRPr lang="en-US"/>
          </a:p>
        </p:txBody>
      </p:sp>
      <p:sp>
        <p:nvSpPr>
          <p:cNvPr id="2362" name="Oval 2361">
            <a:extLst>
              <a:ext uri="{FF2B5EF4-FFF2-40B4-BE49-F238E27FC236}">
                <a16:creationId xmlns:a16="http://schemas.microsoft.com/office/drawing/2014/main" id="{DF83CD6A-2D0F-414C-9297-E8C603B6ED04}"/>
              </a:ext>
            </a:extLst>
          </p:cNvPr>
          <p:cNvSpPr>
            <a:spLocks noChangeAspect="1"/>
          </p:cNvSpPr>
          <p:nvPr/>
        </p:nvSpPr>
        <p:spPr>
          <a:xfrm>
            <a:off x="4730623" y="2849757"/>
            <a:ext cx="161925" cy="164592"/>
          </a:xfrm>
          <a:prstGeom prst="ellipse">
            <a:avLst/>
          </a:prstGeom>
          <a:ln w="28575">
            <a:solidFill>
              <a:srgbClr val="FF0000"/>
            </a:solidFill>
          </a:ln>
        </p:spPr>
        <p:txBody>
          <a:bodyPr rtlCol="0" anchor="ctr"/>
          <a:lstStyle/>
          <a:p>
            <a:pPr algn="ctr"/>
            <a:endParaRPr lang="en-US"/>
          </a:p>
        </p:txBody>
      </p:sp>
      <p:sp>
        <p:nvSpPr>
          <p:cNvPr id="2363" name="Oval 2362">
            <a:extLst>
              <a:ext uri="{FF2B5EF4-FFF2-40B4-BE49-F238E27FC236}">
                <a16:creationId xmlns:a16="http://schemas.microsoft.com/office/drawing/2014/main" id="{07094F2E-A589-4AA5-9D3B-D7CC2D89C9A7}"/>
              </a:ext>
            </a:extLst>
          </p:cNvPr>
          <p:cNvSpPr>
            <a:spLocks noChangeAspect="1"/>
          </p:cNvSpPr>
          <p:nvPr/>
        </p:nvSpPr>
        <p:spPr>
          <a:xfrm>
            <a:off x="4974971" y="2849757"/>
            <a:ext cx="161925" cy="164592"/>
          </a:xfrm>
          <a:prstGeom prst="ellipse">
            <a:avLst/>
          </a:prstGeom>
          <a:ln w="28575">
            <a:solidFill>
              <a:srgbClr val="FF0000"/>
            </a:solidFill>
          </a:ln>
        </p:spPr>
        <p:txBody>
          <a:bodyPr rtlCol="0" anchor="ctr"/>
          <a:lstStyle/>
          <a:p>
            <a:pPr algn="ctr"/>
            <a:endParaRPr lang="en-US"/>
          </a:p>
        </p:txBody>
      </p:sp>
      <p:sp>
        <p:nvSpPr>
          <p:cNvPr id="2364" name="Oval 2363">
            <a:extLst>
              <a:ext uri="{FF2B5EF4-FFF2-40B4-BE49-F238E27FC236}">
                <a16:creationId xmlns:a16="http://schemas.microsoft.com/office/drawing/2014/main" id="{92802BA9-1C11-4A0C-9575-659E411B20D6}"/>
              </a:ext>
            </a:extLst>
          </p:cNvPr>
          <p:cNvSpPr>
            <a:spLocks noChangeAspect="1"/>
          </p:cNvSpPr>
          <p:nvPr/>
        </p:nvSpPr>
        <p:spPr>
          <a:xfrm>
            <a:off x="5219319" y="2849757"/>
            <a:ext cx="161925" cy="164592"/>
          </a:xfrm>
          <a:prstGeom prst="ellipse">
            <a:avLst/>
          </a:prstGeom>
          <a:ln w="28575">
            <a:solidFill>
              <a:srgbClr val="FF0000"/>
            </a:solidFill>
          </a:ln>
        </p:spPr>
        <p:txBody>
          <a:bodyPr rtlCol="0" anchor="ctr"/>
          <a:lstStyle/>
          <a:p>
            <a:pPr algn="ctr"/>
            <a:endParaRPr lang="en-US"/>
          </a:p>
        </p:txBody>
      </p:sp>
      <p:sp>
        <p:nvSpPr>
          <p:cNvPr id="2366" name="Oval 2365">
            <a:extLst>
              <a:ext uri="{FF2B5EF4-FFF2-40B4-BE49-F238E27FC236}">
                <a16:creationId xmlns:a16="http://schemas.microsoft.com/office/drawing/2014/main" id="{54FF3A55-37B8-4F4C-A9D7-40EB0B625371}"/>
              </a:ext>
            </a:extLst>
          </p:cNvPr>
          <p:cNvSpPr>
            <a:spLocks noChangeAspect="1"/>
          </p:cNvSpPr>
          <p:nvPr/>
        </p:nvSpPr>
        <p:spPr>
          <a:xfrm>
            <a:off x="7662799" y="2849757"/>
            <a:ext cx="161925" cy="164592"/>
          </a:xfrm>
          <a:prstGeom prst="ellipse">
            <a:avLst/>
          </a:prstGeom>
          <a:ln w="28575">
            <a:solidFill>
              <a:srgbClr val="FF0000"/>
            </a:solidFill>
          </a:ln>
        </p:spPr>
        <p:txBody>
          <a:bodyPr rtlCol="0" anchor="ctr"/>
          <a:lstStyle/>
          <a:p>
            <a:pPr algn="ctr"/>
            <a:endParaRPr lang="en-US"/>
          </a:p>
        </p:txBody>
      </p:sp>
      <p:sp>
        <p:nvSpPr>
          <p:cNvPr id="2367" name="Oval 2366">
            <a:extLst>
              <a:ext uri="{FF2B5EF4-FFF2-40B4-BE49-F238E27FC236}">
                <a16:creationId xmlns:a16="http://schemas.microsoft.com/office/drawing/2014/main" id="{060D4B64-FC71-4D1B-B191-50E48DAF5844}"/>
              </a:ext>
            </a:extLst>
          </p:cNvPr>
          <p:cNvSpPr>
            <a:spLocks noChangeAspect="1"/>
          </p:cNvSpPr>
          <p:nvPr/>
        </p:nvSpPr>
        <p:spPr>
          <a:xfrm>
            <a:off x="7907147" y="2849757"/>
            <a:ext cx="161925" cy="164592"/>
          </a:xfrm>
          <a:prstGeom prst="ellipse">
            <a:avLst/>
          </a:prstGeom>
          <a:ln w="28575">
            <a:solidFill>
              <a:srgbClr val="FF0000"/>
            </a:solidFill>
          </a:ln>
        </p:spPr>
        <p:txBody>
          <a:bodyPr rtlCol="0" anchor="ctr"/>
          <a:lstStyle/>
          <a:p>
            <a:pPr algn="ctr"/>
            <a:endParaRPr lang="en-US"/>
          </a:p>
        </p:txBody>
      </p:sp>
      <p:sp>
        <p:nvSpPr>
          <p:cNvPr id="2370" name="Oval 2369">
            <a:extLst>
              <a:ext uri="{FF2B5EF4-FFF2-40B4-BE49-F238E27FC236}">
                <a16:creationId xmlns:a16="http://schemas.microsoft.com/office/drawing/2014/main" id="{5A1740A3-A3AB-4962-8AE3-F7253942DDE7}"/>
              </a:ext>
            </a:extLst>
          </p:cNvPr>
          <p:cNvSpPr>
            <a:spLocks noChangeAspect="1"/>
          </p:cNvSpPr>
          <p:nvPr/>
        </p:nvSpPr>
        <p:spPr>
          <a:xfrm>
            <a:off x="6929755" y="2849757"/>
            <a:ext cx="161925" cy="164592"/>
          </a:xfrm>
          <a:prstGeom prst="ellipse">
            <a:avLst/>
          </a:prstGeom>
          <a:ln w="28575">
            <a:solidFill>
              <a:srgbClr val="FF0000"/>
            </a:solidFill>
          </a:ln>
        </p:spPr>
        <p:txBody>
          <a:bodyPr rtlCol="0" anchor="ctr"/>
          <a:lstStyle/>
          <a:p>
            <a:pPr algn="ctr"/>
            <a:endParaRPr lang="en-US"/>
          </a:p>
        </p:txBody>
      </p:sp>
      <p:sp>
        <p:nvSpPr>
          <p:cNvPr id="2371" name="Oval 2370">
            <a:extLst>
              <a:ext uri="{FF2B5EF4-FFF2-40B4-BE49-F238E27FC236}">
                <a16:creationId xmlns:a16="http://schemas.microsoft.com/office/drawing/2014/main" id="{4ED5A1B7-8D4A-4E40-9A41-63C3FCAD2DD0}"/>
              </a:ext>
            </a:extLst>
          </p:cNvPr>
          <p:cNvSpPr>
            <a:spLocks noChangeAspect="1"/>
          </p:cNvSpPr>
          <p:nvPr/>
        </p:nvSpPr>
        <p:spPr>
          <a:xfrm>
            <a:off x="7174103" y="2849757"/>
            <a:ext cx="161925" cy="164592"/>
          </a:xfrm>
          <a:prstGeom prst="ellipse">
            <a:avLst/>
          </a:prstGeom>
          <a:ln w="28575">
            <a:solidFill>
              <a:srgbClr val="FF0000"/>
            </a:solidFill>
          </a:ln>
        </p:spPr>
        <p:txBody>
          <a:bodyPr rtlCol="0" anchor="ctr"/>
          <a:lstStyle/>
          <a:p>
            <a:pPr algn="ctr"/>
            <a:endParaRPr lang="en-US"/>
          </a:p>
        </p:txBody>
      </p:sp>
      <p:sp>
        <p:nvSpPr>
          <p:cNvPr id="2373" name="Oval 2372">
            <a:extLst>
              <a:ext uri="{FF2B5EF4-FFF2-40B4-BE49-F238E27FC236}">
                <a16:creationId xmlns:a16="http://schemas.microsoft.com/office/drawing/2014/main" id="{F660427B-4CD5-4371-9E89-22751267D3C7}"/>
              </a:ext>
            </a:extLst>
          </p:cNvPr>
          <p:cNvSpPr>
            <a:spLocks noChangeAspect="1"/>
          </p:cNvSpPr>
          <p:nvPr/>
        </p:nvSpPr>
        <p:spPr>
          <a:xfrm>
            <a:off x="1554099" y="3092423"/>
            <a:ext cx="161925" cy="164592"/>
          </a:xfrm>
          <a:prstGeom prst="ellipse">
            <a:avLst/>
          </a:prstGeom>
          <a:ln w="28575">
            <a:solidFill>
              <a:srgbClr val="FF0000"/>
            </a:solidFill>
          </a:ln>
        </p:spPr>
        <p:txBody>
          <a:bodyPr rtlCol="0" anchor="ctr"/>
          <a:lstStyle/>
          <a:p>
            <a:pPr algn="ctr"/>
            <a:endParaRPr lang="en-US"/>
          </a:p>
        </p:txBody>
      </p:sp>
      <p:sp>
        <p:nvSpPr>
          <p:cNvPr id="2375" name="Oval 2374">
            <a:extLst>
              <a:ext uri="{FF2B5EF4-FFF2-40B4-BE49-F238E27FC236}">
                <a16:creationId xmlns:a16="http://schemas.microsoft.com/office/drawing/2014/main" id="{22793FE3-493A-4353-831A-05CD6522503F}"/>
              </a:ext>
            </a:extLst>
          </p:cNvPr>
          <p:cNvSpPr>
            <a:spLocks noChangeAspect="1"/>
          </p:cNvSpPr>
          <p:nvPr/>
        </p:nvSpPr>
        <p:spPr>
          <a:xfrm>
            <a:off x="2042795" y="3092423"/>
            <a:ext cx="161925" cy="164592"/>
          </a:xfrm>
          <a:prstGeom prst="ellipse">
            <a:avLst/>
          </a:prstGeom>
          <a:ln w="28575">
            <a:solidFill>
              <a:srgbClr val="FF0000"/>
            </a:solidFill>
          </a:ln>
        </p:spPr>
        <p:txBody>
          <a:bodyPr rtlCol="0" anchor="ctr"/>
          <a:lstStyle/>
          <a:p>
            <a:pPr algn="ctr"/>
            <a:endParaRPr lang="en-US"/>
          </a:p>
        </p:txBody>
      </p:sp>
      <p:sp>
        <p:nvSpPr>
          <p:cNvPr id="2376" name="Oval 2375">
            <a:extLst>
              <a:ext uri="{FF2B5EF4-FFF2-40B4-BE49-F238E27FC236}">
                <a16:creationId xmlns:a16="http://schemas.microsoft.com/office/drawing/2014/main" id="{E8F2B478-2570-4F3A-A665-26D3A7305B48}"/>
              </a:ext>
            </a:extLst>
          </p:cNvPr>
          <p:cNvSpPr>
            <a:spLocks noChangeAspect="1"/>
          </p:cNvSpPr>
          <p:nvPr/>
        </p:nvSpPr>
        <p:spPr>
          <a:xfrm>
            <a:off x="2287143" y="3092423"/>
            <a:ext cx="161925" cy="164592"/>
          </a:xfrm>
          <a:prstGeom prst="ellipse">
            <a:avLst/>
          </a:prstGeom>
          <a:ln w="28575">
            <a:solidFill>
              <a:srgbClr val="FF0000"/>
            </a:solidFill>
          </a:ln>
        </p:spPr>
        <p:txBody>
          <a:bodyPr rtlCol="0" anchor="ctr"/>
          <a:lstStyle/>
          <a:p>
            <a:pPr algn="ctr"/>
            <a:endParaRPr lang="en-US"/>
          </a:p>
        </p:txBody>
      </p:sp>
      <p:sp>
        <p:nvSpPr>
          <p:cNvPr id="2378" name="Oval 2377">
            <a:extLst>
              <a:ext uri="{FF2B5EF4-FFF2-40B4-BE49-F238E27FC236}">
                <a16:creationId xmlns:a16="http://schemas.microsoft.com/office/drawing/2014/main" id="{2666719E-77DA-4D0F-B8BB-06F5B61B5CA0}"/>
              </a:ext>
            </a:extLst>
          </p:cNvPr>
          <p:cNvSpPr>
            <a:spLocks noChangeAspect="1"/>
          </p:cNvSpPr>
          <p:nvPr/>
        </p:nvSpPr>
        <p:spPr>
          <a:xfrm>
            <a:off x="821055" y="3092423"/>
            <a:ext cx="161925" cy="164592"/>
          </a:xfrm>
          <a:prstGeom prst="ellipse">
            <a:avLst/>
          </a:prstGeom>
          <a:ln w="28575">
            <a:solidFill>
              <a:srgbClr val="FF0000"/>
            </a:solidFill>
          </a:ln>
        </p:spPr>
        <p:txBody>
          <a:bodyPr rtlCol="0" anchor="ctr"/>
          <a:lstStyle/>
          <a:p>
            <a:pPr algn="ctr"/>
            <a:endParaRPr lang="en-US"/>
          </a:p>
        </p:txBody>
      </p:sp>
      <p:sp>
        <p:nvSpPr>
          <p:cNvPr id="2379" name="Oval 2378">
            <a:extLst>
              <a:ext uri="{FF2B5EF4-FFF2-40B4-BE49-F238E27FC236}">
                <a16:creationId xmlns:a16="http://schemas.microsoft.com/office/drawing/2014/main" id="{79209F7F-641D-4FE6-BC76-7B3F425034C9}"/>
              </a:ext>
            </a:extLst>
          </p:cNvPr>
          <p:cNvSpPr>
            <a:spLocks noChangeAspect="1"/>
          </p:cNvSpPr>
          <p:nvPr/>
        </p:nvSpPr>
        <p:spPr>
          <a:xfrm>
            <a:off x="1065403" y="3092423"/>
            <a:ext cx="161925" cy="164592"/>
          </a:xfrm>
          <a:prstGeom prst="ellipse">
            <a:avLst/>
          </a:prstGeom>
          <a:ln w="28575">
            <a:solidFill>
              <a:srgbClr val="FF0000"/>
            </a:solidFill>
          </a:ln>
        </p:spPr>
        <p:txBody>
          <a:bodyPr rtlCol="0" anchor="ctr"/>
          <a:lstStyle/>
          <a:p>
            <a:pPr algn="ctr"/>
            <a:endParaRPr lang="en-US"/>
          </a:p>
        </p:txBody>
      </p:sp>
      <p:sp>
        <p:nvSpPr>
          <p:cNvPr id="2380" name="Oval 2379">
            <a:extLst>
              <a:ext uri="{FF2B5EF4-FFF2-40B4-BE49-F238E27FC236}">
                <a16:creationId xmlns:a16="http://schemas.microsoft.com/office/drawing/2014/main" id="{CF406272-B404-411D-8E68-A8140E77F0F3}"/>
              </a:ext>
            </a:extLst>
          </p:cNvPr>
          <p:cNvSpPr>
            <a:spLocks noChangeAspect="1"/>
          </p:cNvSpPr>
          <p:nvPr/>
        </p:nvSpPr>
        <p:spPr>
          <a:xfrm>
            <a:off x="1309751" y="3092423"/>
            <a:ext cx="161925" cy="164592"/>
          </a:xfrm>
          <a:prstGeom prst="ellipse">
            <a:avLst/>
          </a:prstGeom>
          <a:ln w="28575">
            <a:solidFill>
              <a:srgbClr val="FF0000"/>
            </a:solidFill>
          </a:ln>
        </p:spPr>
        <p:txBody>
          <a:bodyPr rtlCol="0" anchor="ctr"/>
          <a:lstStyle/>
          <a:p>
            <a:pPr algn="ctr"/>
            <a:endParaRPr lang="en-US"/>
          </a:p>
        </p:txBody>
      </p:sp>
      <p:sp>
        <p:nvSpPr>
          <p:cNvPr id="2381" name="Oval 2380">
            <a:extLst>
              <a:ext uri="{FF2B5EF4-FFF2-40B4-BE49-F238E27FC236}">
                <a16:creationId xmlns:a16="http://schemas.microsoft.com/office/drawing/2014/main" id="{03682B90-52EF-4033-99B8-383B9FB3F089}"/>
              </a:ext>
            </a:extLst>
          </p:cNvPr>
          <p:cNvSpPr>
            <a:spLocks noChangeAspect="1"/>
          </p:cNvSpPr>
          <p:nvPr/>
        </p:nvSpPr>
        <p:spPr>
          <a:xfrm>
            <a:off x="3508883" y="3092423"/>
            <a:ext cx="161925" cy="164592"/>
          </a:xfrm>
          <a:prstGeom prst="ellipse">
            <a:avLst/>
          </a:prstGeom>
          <a:ln w="28575">
            <a:solidFill>
              <a:srgbClr val="FF0000"/>
            </a:solidFill>
          </a:ln>
        </p:spPr>
        <p:txBody>
          <a:bodyPr rtlCol="0" anchor="ctr"/>
          <a:lstStyle/>
          <a:p>
            <a:pPr algn="ctr"/>
            <a:endParaRPr lang="en-US"/>
          </a:p>
        </p:txBody>
      </p:sp>
      <p:sp>
        <p:nvSpPr>
          <p:cNvPr id="2382" name="Oval 2381">
            <a:extLst>
              <a:ext uri="{FF2B5EF4-FFF2-40B4-BE49-F238E27FC236}">
                <a16:creationId xmlns:a16="http://schemas.microsoft.com/office/drawing/2014/main" id="{EFBC18DD-1CE6-4EBF-927F-7E120F1372A9}"/>
              </a:ext>
            </a:extLst>
          </p:cNvPr>
          <p:cNvSpPr>
            <a:spLocks noChangeAspect="1"/>
          </p:cNvSpPr>
          <p:nvPr/>
        </p:nvSpPr>
        <p:spPr>
          <a:xfrm>
            <a:off x="3753231" y="3092423"/>
            <a:ext cx="161925" cy="164592"/>
          </a:xfrm>
          <a:prstGeom prst="ellipse">
            <a:avLst/>
          </a:prstGeom>
          <a:ln w="28575">
            <a:solidFill>
              <a:srgbClr val="FF0000"/>
            </a:solidFill>
          </a:ln>
        </p:spPr>
        <p:txBody>
          <a:bodyPr rtlCol="0" anchor="ctr"/>
          <a:lstStyle/>
          <a:p>
            <a:pPr algn="ctr"/>
            <a:endParaRPr lang="en-US"/>
          </a:p>
        </p:txBody>
      </p:sp>
      <p:sp>
        <p:nvSpPr>
          <p:cNvPr id="2383" name="Oval 2382">
            <a:extLst>
              <a:ext uri="{FF2B5EF4-FFF2-40B4-BE49-F238E27FC236}">
                <a16:creationId xmlns:a16="http://schemas.microsoft.com/office/drawing/2014/main" id="{B1CA2EB7-D69A-476E-9810-613301552F32}"/>
              </a:ext>
            </a:extLst>
          </p:cNvPr>
          <p:cNvSpPr>
            <a:spLocks noChangeAspect="1"/>
          </p:cNvSpPr>
          <p:nvPr/>
        </p:nvSpPr>
        <p:spPr>
          <a:xfrm>
            <a:off x="3997579" y="3092423"/>
            <a:ext cx="161925" cy="164592"/>
          </a:xfrm>
          <a:prstGeom prst="ellipse">
            <a:avLst/>
          </a:prstGeom>
          <a:ln w="28575">
            <a:solidFill>
              <a:srgbClr val="FF0000"/>
            </a:solidFill>
          </a:ln>
        </p:spPr>
        <p:txBody>
          <a:bodyPr rtlCol="0" anchor="ctr"/>
          <a:lstStyle/>
          <a:p>
            <a:pPr algn="ctr"/>
            <a:endParaRPr lang="en-US"/>
          </a:p>
        </p:txBody>
      </p:sp>
      <p:sp>
        <p:nvSpPr>
          <p:cNvPr id="2384" name="Oval 2383">
            <a:extLst>
              <a:ext uri="{FF2B5EF4-FFF2-40B4-BE49-F238E27FC236}">
                <a16:creationId xmlns:a16="http://schemas.microsoft.com/office/drawing/2014/main" id="{B2D1451C-F98C-4169-A743-EA6EE375D067}"/>
              </a:ext>
            </a:extLst>
          </p:cNvPr>
          <p:cNvSpPr>
            <a:spLocks noChangeAspect="1"/>
          </p:cNvSpPr>
          <p:nvPr/>
        </p:nvSpPr>
        <p:spPr>
          <a:xfrm>
            <a:off x="4241927" y="3092423"/>
            <a:ext cx="161925" cy="164592"/>
          </a:xfrm>
          <a:prstGeom prst="ellipse">
            <a:avLst/>
          </a:prstGeom>
          <a:ln w="28575">
            <a:solidFill>
              <a:srgbClr val="FF0000"/>
            </a:solidFill>
          </a:ln>
        </p:spPr>
        <p:txBody>
          <a:bodyPr rtlCol="0" anchor="ctr"/>
          <a:lstStyle/>
          <a:p>
            <a:pPr algn="ctr"/>
            <a:endParaRPr lang="en-US"/>
          </a:p>
        </p:txBody>
      </p:sp>
      <p:sp>
        <p:nvSpPr>
          <p:cNvPr id="2385" name="Oval 2384">
            <a:extLst>
              <a:ext uri="{FF2B5EF4-FFF2-40B4-BE49-F238E27FC236}">
                <a16:creationId xmlns:a16="http://schemas.microsoft.com/office/drawing/2014/main" id="{9AB75B78-5FF4-459B-846A-1D103F906D38}"/>
              </a:ext>
            </a:extLst>
          </p:cNvPr>
          <p:cNvSpPr>
            <a:spLocks noChangeAspect="1"/>
          </p:cNvSpPr>
          <p:nvPr/>
        </p:nvSpPr>
        <p:spPr>
          <a:xfrm>
            <a:off x="4486275" y="3092423"/>
            <a:ext cx="161925" cy="164592"/>
          </a:xfrm>
          <a:prstGeom prst="ellipse">
            <a:avLst/>
          </a:prstGeom>
          <a:ln w="28575">
            <a:solidFill>
              <a:srgbClr val="FF0000"/>
            </a:solidFill>
          </a:ln>
        </p:spPr>
        <p:txBody>
          <a:bodyPr rtlCol="0" anchor="ctr"/>
          <a:lstStyle/>
          <a:p>
            <a:pPr algn="ctr"/>
            <a:endParaRPr lang="en-US"/>
          </a:p>
        </p:txBody>
      </p:sp>
      <p:sp>
        <p:nvSpPr>
          <p:cNvPr id="2389" name="Oval 2388">
            <a:extLst>
              <a:ext uri="{FF2B5EF4-FFF2-40B4-BE49-F238E27FC236}">
                <a16:creationId xmlns:a16="http://schemas.microsoft.com/office/drawing/2014/main" id="{DBA46A77-3713-4BAC-A414-19270215C545}"/>
              </a:ext>
            </a:extLst>
          </p:cNvPr>
          <p:cNvSpPr>
            <a:spLocks noChangeAspect="1"/>
          </p:cNvSpPr>
          <p:nvPr/>
        </p:nvSpPr>
        <p:spPr>
          <a:xfrm>
            <a:off x="5463667" y="3092423"/>
            <a:ext cx="161925" cy="164592"/>
          </a:xfrm>
          <a:prstGeom prst="ellipse">
            <a:avLst/>
          </a:prstGeom>
          <a:ln w="28575">
            <a:solidFill>
              <a:srgbClr val="FF0000"/>
            </a:solidFill>
          </a:ln>
        </p:spPr>
        <p:txBody>
          <a:bodyPr rtlCol="0" anchor="ctr"/>
          <a:lstStyle/>
          <a:p>
            <a:pPr algn="ctr"/>
            <a:endParaRPr lang="en-US"/>
          </a:p>
        </p:txBody>
      </p:sp>
      <p:sp>
        <p:nvSpPr>
          <p:cNvPr id="2394" name="Oval 2393">
            <a:extLst>
              <a:ext uri="{FF2B5EF4-FFF2-40B4-BE49-F238E27FC236}">
                <a16:creationId xmlns:a16="http://schemas.microsoft.com/office/drawing/2014/main" id="{4D92D9E5-A59B-458E-8F98-D30EEDC5B45B}"/>
              </a:ext>
            </a:extLst>
          </p:cNvPr>
          <p:cNvSpPr>
            <a:spLocks noChangeAspect="1"/>
          </p:cNvSpPr>
          <p:nvPr/>
        </p:nvSpPr>
        <p:spPr>
          <a:xfrm>
            <a:off x="4730623" y="3092423"/>
            <a:ext cx="161925" cy="164592"/>
          </a:xfrm>
          <a:prstGeom prst="ellipse">
            <a:avLst/>
          </a:prstGeom>
          <a:ln w="28575">
            <a:solidFill>
              <a:srgbClr val="FF0000"/>
            </a:solidFill>
          </a:ln>
        </p:spPr>
        <p:txBody>
          <a:bodyPr rtlCol="0" anchor="ctr"/>
          <a:lstStyle/>
          <a:p>
            <a:pPr algn="ctr"/>
            <a:endParaRPr lang="en-US"/>
          </a:p>
        </p:txBody>
      </p:sp>
      <p:sp>
        <p:nvSpPr>
          <p:cNvPr id="2395" name="Oval 2394">
            <a:extLst>
              <a:ext uri="{FF2B5EF4-FFF2-40B4-BE49-F238E27FC236}">
                <a16:creationId xmlns:a16="http://schemas.microsoft.com/office/drawing/2014/main" id="{D7D03FEA-2C29-47D6-A4E5-6FE30E97A214}"/>
              </a:ext>
            </a:extLst>
          </p:cNvPr>
          <p:cNvSpPr>
            <a:spLocks noChangeAspect="1"/>
          </p:cNvSpPr>
          <p:nvPr/>
        </p:nvSpPr>
        <p:spPr>
          <a:xfrm>
            <a:off x="4974971" y="3092423"/>
            <a:ext cx="161925" cy="164592"/>
          </a:xfrm>
          <a:prstGeom prst="ellipse">
            <a:avLst/>
          </a:prstGeom>
          <a:ln w="28575">
            <a:solidFill>
              <a:srgbClr val="FF0000"/>
            </a:solidFill>
          </a:ln>
        </p:spPr>
        <p:txBody>
          <a:bodyPr rtlCol="0" anchor="ctr"/>
          <a:lstStyle/>
          <a:p>
            <a:pPr algn="ctr"/>
            <a:endParaRPr lang="en-US"/>
          </a:p>
        </p:txBody>
      </p:sp>
      <p:sp>
        <p:nvSpPr>
          <p:cNvPr id="2396" name="Oval 2395">
            <a:extLst>
              <a:ext uri="{FF2B5EF4-FFF2-40B4-BE49-F238E27FC236}">
                <a16:creationId xmlns:a16="http://schemas.microsoft.com/office/drawing/2014/main" id="{49AA180D-32A3-4984-ABCC-F850FFD9923B}"/>
              </a:ext>
            </a:extLst>
          </p:cNvPr>
          <p:cNvSpPr>
            <a:spLocks noChangeAspect="1"/>
          </p:cNvSpPr>
          <p:nvPr/>
        </p:nvSpPr>
        <p:spPr>
          <a:xfrm>
            <a:off x="5219319" y="3092423"/>
            <a:ext cx="161925" cy="164592"/>
          </a:xfrm>
          <a:prstGeom prst="ellipse">
            <a:avLst/>
          </a:prstGeom>
          <a:ln w="28575">
            <a:solidFill>
              <a:srgbClr val="FF0000"/>
            </a:solidFill>
          </a:ln>
        </p:spPr>
        <p:txBody>
          <a:bodyPr rtlCol="0" anchor="ctr"/>
          <a:lstStyle/>
          <a:p>
            <a:pPr algn="ctr"/>
            <a:endParaRPr lang="en-US"/>
          </a:p>
        </p:txBody>
      </p:sp>
      <p:sp>
        <p:nvSpPr>
          <p:cNvPr id="2397" name="Oval 2396">
            <a:extLst>
              <a:ext uri="{FF2B5EF4-FFF2-40B4-BE49-F238E27FC236}">
                <a16:creationId xmlns:a16="http://schemas.microsoft.com/office/drawing/2014/main" id="{14A4DFBA-E903-4391-9DF1-19A112FA5B8B}"/>
              </a:ext>
            </a:extLst>
          </p:cNvPr>
          <p:cNvSpPr>
            <a:spLocks noChangeAspect="1"/>
          </p:cNvSpPr>
          <p:nvPr/>
        </p:nvSpPr>
        <p:spPr>
          <a:xfrm>
            <a:off x="7418451" y="3092423"/>
            <a:ext cx="161925" cy="164592"/>
          </a:xfrm>
          <a:prstGeom prst="ellipse">
            <a:avLst/>
          </a:prstGeom>
          <a:ln w="28575">
            <a:solidFill>
              <a:srgbClr val="FF0000"/>
            </a:solidFill>
          </a:ln>
        </p:spPr>
        <p:txBody>
          <a:bodyPr rtlCol="0" anchor="ctr"/>
          <a:lstStyle/>
          <a:p>
            <a:pPr algn="ctr"/>
            <a:endParaRPr lang="en-US"/>
          </a:p>
        </p:txBody>
      </p:sp>
      <p:sp>
        <p:nvSpPr>
          <p:cNvPr id="2398" name="Oval 2397">
            <a:extLst>
              <a:ext uri="{FF2B5EF4-FFF2-40B4-BE49-F238E27FC236}">
                <a16:creationId xmlns:a16="http://schemas.microsoft.com/office/drawing/2014/main" id="{89780D35-079B-4BFF-BBA0-49147111DC43}"/>
              </a:ext>
            </a:extLst>
          </p:cNvPr>
          <p:cNvSpPr>
            <a:spLocks noChangeAspect="1"/>
          </p:cNvSpPr>
          <p:nvPr/>
        </p:nvSpPr>
        <p:spPr>
          <a:xfrm>
            <a:off x="7662799" y="3092423"/>
            <a:ext cx="161925" cy="164592"/>
          </a:xfrm>
          <a:prstGeom prst="ellipse">
            <a:avLst/>
          </a:prstGeom>
          <a:ln w="28575">
            <a:solidFill>
              <a:srgbClr val="FF0000"/>
            </a:solidFill>
          </a:ln>
        </p:spPr>
        <p:txBody>
          <a:bodyPr rtlCol="0" anchor="ctr"/>
          <a:lstStyle/>
          <a:p>
            <a:pPr algn="ctr"/>
            <a:endParaRPr lang="en-US"/>
          </a:p>
        </p:txBody>
      </p:sp>
      <p:sp>
        <p:nvSpPr>
          <p:cNvPr id="2399" name="Oval 2398">
            <a:extLst>
              <a:ext uri="{FF2B5EF4-FFF2-40B4-BE49-F238E27FC236}">
                <a16:creationId xmlns:a16="http://schemas.microsoft.com/office/drawing/2014/main" id="{80F459A3-AB7B-4399-990A-108F1B42D67C}"/>
              </a:ext>
            </a:extLst>
          </p:cNvPr>
          <p:cNvSpPr>
            <a:spLocks noChangeAspect="1"/>
          </p:cNvSpPr>
          <p:nvPr/>
        </p:nvSpPr>
        <p:spPr>
          <a:xfrm>
            <a:off x="7907147" y="3092423"/>
            <a:ext cx="161925" cy="164592"/>
          </a:xfrm>
          <a:prstGeom prst="ellipse">
            <a:avLst/>
          </a:prstGeom>
          <a:ln w="28575">
            <a:solidFill>
              <a:srgbClr val="FF0000"/>
            </a:solidFill>
          </a:ln>
        </p:spPr>
        <p:txBody>
          <a:bodyPr rtlCol="0" anchor="ctr"/>
          <a:lstStyle/>
          <a:p>
            <a:pPr algn="ctr"/>
            <a:endParaRPr lang="en-US"/>
          </a:p>
        </p:txBody>
      </p:sp>
      <p:sp>
        <p:nvSpPr>
          <p:cNvPr id="2401" name="Oval 2400">
            <a:extLst>
              <a:ext uri="{FF2B5EF4-FFF2-40B4-BE49-F238E27FC236}">
                <a16:creationId xmlns:a16="http://schemas.microsoft.com/office/drawing/2014/main" id="{F6E422DE-419D-4F2C-A90C-E18AD1A1B2FE}"/>
              </a:ext>
            </a:extLst>
          </p:cNvPr>
          <p:cNvSpPr>
            <a:spLocks noChangeAspect="1"/>
          </p:cNvSpPr>
          <p:nvPr/>
        </p:nvSpPr>
        <p:spPr>
          <a:xfrm>
            <a:off x="6685407" y="3092423"/>
            <a:ext cx="161925" cy="164592"/>
          </a:xfrm>
          <a:prstGeom prst="ellipse">
            <a:avLst/>
          </a:prstGeom>
          <a:ln w="28575">
            <a:solidFill>
              <a:srgbClr val="FF0000"/>
            </a:solidFill>
          </a:ln>
        </p:spPr>
        <p:txBody>
          <a:bodyPr rtlCol="0" anchor="ctr"/>
          <a:lstStyle/>
          <a:p>
            <a:pPr algn="ctr"/>
            <a:endParaRPr lang="en-US"/>
          </a:p>
        </p:txBody>
      </p:sp>
      <p:sp>
        <p:nvSpPr>
          <p:cNvPr id="2402" name="Oval 2401">
            <a:extLst>
              <a:ext uri="{FF2B5EF4-FFF2-40B4-BE49-F238E27FC236}">
                <a16:creationId xmlns:a16="http://schemas.microsoft.com/office/drawing/2014/main" id="{2A73ED9D-D7EE-408F-96FE-B2F581F893EC}"/>
              </a:ext>
            </a:extLst>
          </p:cNvPr>
          <p:cNvSpPr>
            <a:spLocks noChangeAspect="1"/>
          </p:cNvSpPr>
          <p:nvPr/>
        </p:nvSpPr>
        <p:spPr>
          <a:xfrm>
            <a:off x="6929755" y="3092423"/>
            <a:ext cx="161925" cy="164592"/>
          </a:xfrm>
          <a:prstGeom prst="ellipse">
            <a:avLst/>
          </a:prstGeom>
          <a:ln w="28575">
            <a:solidFill>
              <a:srgbClr val="FF0000"/>
            </a:solidFill>
          </a:ln>
        </p:spPr>
        <p:txBody>
          <a:bodyPr rtlCol="0" anchor="ctr"/>
          <a:lstStyle/>
          <a:p>
            <a:pPr algn="ctr"/>
            <a:endParaRPr lang="en-US"/>
          </a:p>
        </p:txBody>
      </p:sp>
      <p:sp>
        <p:nvSpPr>
          <p:cNvPr id="2405" name="Oval 2404">
            <a:extLst>
              <a:ext uri="{FF2B5EF4-FFF2-40B4-BE49-F238E27FC236}">
                <a16:creationId xmlns:a16="http://schemas.microsoft.com/office/drawing/2014/main" id="{FEC3B7EC-5A76-4B82-B446-11A4A998F958}"/>
              </a:ext>
            </a:extLst>
          </p:cNvPr>
          <p:cNvSpPr>
            <a:spLocks noChangeAspect="1"/>
          </p:cNvSpPr>
          <p:nvPr/>
        </p:nvSpPr>
        <p:spPr>
          <a:xfrm>
            <a:off x="1554099" y="3335089"/>
            <a:ext cx="161925" cy="164592"/>
          </a:xfrm>
          <a:prstGeom prst="ellipse">
            <a:avLst/>
          </a:prstGeom>
          <a:ln w="28575">
            <a:solidFill>
              <a:srgbClr val="FF0000"/>
            </a:solidFill>
          </a:ln>
        </p:spPr>
        <p:txBody>
          <a:bodyPr rtlCol="0" anchor="ctr"/>
          <a:lstStyle/>
          <a:p>
            <a:pPr algn="ctr"/>
            <a:endParaRPr lang="en-US"/>
          </a:p>
        </p:txBody>
      </p:sp>
      <p:sp>
        <p:nvSpPr>
          <p:cNvPr id="2407" name="Oval 2406">
            <a:extLst>
              <a:ext uri="{FF2B5EF4-FFF2-40B4-BE49-F238E27FC236}">
                <a16:creationId xmlns:a16="http://schemas.microsoft.com/office/drawing/2014/main" id="{94BCCF81-D228-4E5F-95CF-48E5D78D962C}"/>
              </a:ext>
            </a:extLst>
          </p:cNvPr>
          <p:cNvSpPr>
            <a:spLocks noChangeAspect="1"/>
          </p:cNvSpPr>
          <p:nvPr/>
        </p:nvSpPr>
        <p:spPr>
          <a:xfrm>
            <a:off x="2042795" y="3335089"/>
            <a:ext cx="161925" cy="164592"/>
          </a:xfrm>
          <a:prstGeom prst="ellipse">
            <a:avLst/>
          </a:prstGeom>
          <a:ln w="28575">
            <a:solidFill>
              <a:srgbClr val="FF0000"/>
            </a:solidFill>
          </a:ln>
        </p:spPr>
        <p:txBody>
          <a:bodyPr rtlCol="0" anchor="ctr"/>
          <a:lstStyle/>
          <a:p>
            <a:pPr algn="ctr"/>
            <a:endParaRPr lang="en-US"/>
          </a:p>
        </p:txBody>
      </p:sp>
      <p:sp>
        <p:nvSpPr>
          <p:cNvPr id="2409" name="Oval 2408">
            <a:extLst>
              <a:ext uri="{FF2B5EF4-FFF2-40B4-BE49-F238E27FC236}">
                <a16:creationId xmlns:a16="http://schemas.microsoft.com/office/drawing/2014/main" id="{E4754FF6-B152-4EA9-AA18-1B90BEF3DFC3}"/>
              </a:ext>
            </a:extLst>
          </p:cNvPr>
          <p:cNvSpPr>
            <a:spLocks noChangeAspect="1"/>
          </p:cNvSpPr>
          <p:nvPr/>
        </p:nvSpPr>
        <p:spPr>
          <a:xfrm>
            <a:off x="2531491" y="3335089"/>
            <a:ext cx="161925" cy="164592"/>
          </a:xfrm>
          <a:prstGeom prst="ellipse">
            <a:avLst/>
          </a:prstGeom>
          <a:ln w="28575">
            <a:solidFill>
              <a:srgbClr val="FF0000"/>
            </a:solidFill>
          </a:ln>
        </p:spPr>
        <p:txBody>
          <a:bodyPr rtlCol="0" anchor="ctr"/>
          <a:lstStyle/>
          <a:p>
            <a:pPr algn="ctr"/>
            <a:endParaRPr lang="en-US"/>
          </a:p>
        </p:txBody>
      </p:sp>
      <p:sp>
        <p:nvSpPr>
          <p:cNvPr id="2410" name="Oval 2409">
            <a:extLst>
              <a:ext uri="{FF2B5EF4-FFF2-40B4-BE49-F238E27FC236}">
                <a16:creationId xmlns:a16="http://schemas.microsoft.com/office/drawing/2014/main" id="{DA1C1FD4-A24E-43D1-9E5C-87063F4A8056}"/>
              </a:ext>
            </a:extLst>
          </p:cNvPr>
          <p:cNvSpPr>
            <a:spLocks noChangeAspect="1"/>
          </p:cNvSpPr>
          <p:nvPr/>
        </p:nvSpPr>
        <p:spPr>
          <a:xfrm>
            <a:off x="821055" y="3335089"/>
            <a:ext cx="161925" cy="164592"/>
          </a:xfrm>
          <a:prstGeom prst="ellipse">
            <a:avLst/>
          </a:prstGeom>
          <a:ln w="28575">
            <a:solidFill>
              <a:srgbClr val="FF0000"/>
            </a:solidFill>
          </a:ln>
        </p:spPr>
        <p:txBody>
          <a:bodyPr rtlCol="0" anchor="ctr"/>
          <a:lstStyle/>
          <a:p>
            <a:pPr algn="ctr"/>
            <a:endParaRPr lang="en-US"/>
          </a:p>
        </p:txBody>
      </p:sp>
      <p:sp>
        <p:nvSpPr>
          <p:cNvPr id="2411" name="Oval 2410">
            <a:extLst>
              <a:ext uri="{FF2B5EF4-FFF2-40B4-BE49-F238E27FC236}">
                <a16:creationId xmlns:a16="http://schemas.microsoft.com/office/drawing/2014/main" id="{0F2CA156-F5A1-4AAC-97C3-8E85F8A94501}"/>
              </a:ext>
            </a:extLst>
          </p:cNvPr>
          <p:cNvSpPr>
            <a:spLocks noChangeAspect="1"/>
          </p:cNvSpPr>
          <p:nvPr/>
        </p:nvSpPr>
        <p:spPr>
          <a:xfrm>
            <a:off x="1065403" y="3335089"/>
            <a:ext cx="161925" cy="164592"/>
          </a:xfrm>
          <a:prstGeom prst="ellipse">
            <a:avLst/>
          </a:prstGeom>
          <a:ln w="28575">
            <a:solidFill>
              <a:srgbClr val="FF0000"/>
            </a:solidFill>
          </a:ln>
        </p:spPr>
        <p:txBody>
          <a:bodyPr rtlCol="0" anchor="ctr"/>
          <a:lstStyle/>
          <a:p>
            <a:pPr algn="ctr"/>
            <a:endParaRPr lang="en-US"/>
          </a:p>
        </p:txBody>
      </p:sp>
      <p:sp>
        <p:nvSpPr>
          <p:cNvPr id="2412" name="Oval 2411">
            <a:extLst>
              <a:ext uri="{FF2B5EF4-FFF2-40B4-BE49-F238E27FC236}">
                <a16:creationId xmlns:a16="http://schemas.microsoft.com/office/drawing/2014/main" id="{506549DE-5F09-4AA8-872C-09871CF182F8}"/>
              </a:ext>
            </a:extLst>
          </p:cNvPr>
          <p:cNvSpPr>
            <a:spLocks noChangeAspect="1"/>
          </p:cNvSpPr>
          <p:nvPr/>
        </p:nvSpPr>
        <p:spPr>
          <a:xfrm>
            <a:off x="1309751" y="3335089"/>
            <a:ext cx="161925" cy="164592"/>
          </a:xfrm>
          <a:prstGeom prst="ellipse">
            <a:avLst/>
          </a:prstGeom>
          <a:ln w="28575">
            <a:solidFill>
              <a:srgbClr val="FF0000"/>
            </a:solidFill>
          </a:ln>
        </p:spPr>
        <p:txBody>
          <a:bodyPr rtlCol="0" anchor="ctr"/>
          <a:lstStyle/>
          <a:p>
            <a:pPr algn="ctr"/>
            <a:endParaRPr lang="en-US"/>
          </a:p>
        </p:txBody>
      </p:sp>
      <p:sp>
        <p:nvSpPr>
          <p:cNvPr id="2413" name="Oval 2412">
            <a:extLst>
              <a:ext uri="{FF2B5EF4-FFF2-40B4-BE49-F238E27FC236}">
                <a16:creationId xmlns:a16="http://schemas.microsoft.com/office/drawing/2014/main" id="{667C64BE-AFAC-4096-B62C-6D2847939AF0}"/>
              </a:ext>
            </a:extLst>
          </p:cNvPr>
          <p:cNvSpPr>
            <a:spLocks noChangeAspect="1"/>
          </p:cNvSpPr>
          <p:nvPr/>
        </p:nvSpPr>
        <p:spPr>
          <a:xfrm>
            <a:off x="3508883" y="3335089"/>
            <a:ext cx="161925" cy="164592"/>
          </a:xfrm>
          <a:prstGeom prst="ellipse">
            <a:avLst/>
          </a:prstGeom>
          <a:ln w="28575">
            <a:solidFill>
              <a:srgbClr val="FF0000"/>
            </a:solidFill>
          </a:ln>
        </p:spPr>
        <p:txBody>
          <a:bodyPr rtlCol="0" anchor="ctr"/>
          <a:lstStyle/>
          <a:p>
            <a:pPr algn="ctr"/>
            <a:endParaRPr lang="en-US"/>
          </a:p>
        </p:txBody>
      </p:sp>
      <p:sp>
        <p:nvSpPr>
          <p:cNvPr id="2414" name="Oval 2413">
            <a:extLst>
              <a:ext uri="{FF2B5EF4-FFF2-40B4-BE49-F238E27FC236}">
                <a16:creationId xmlns:a16="http://schemas.microsoft.com/office/drawing/2014/main" id="{10B1B93E-2089-46C4-A9D0-BC611F8E6207}"/>
              </a:ext>
            </a:extLst>
          </p:cNvPr>
          <p:cNvSpPr>
            <a:spLocks noChangeAspect="1"/>
          </p:cNvSpPr>
          <p:nvPr/>
        </p:nvSpPr>
        <p:spPr>
          <a:xfrm>
            <a:off x="3753231" y="3335089"/>
            <a:ext cx="161925" cy="164592"/>
          </a:xfrm>
          <a:prstGeom prst="ellipse">
            <a:avLst/>
          </a:prstGeom>
          <a:ln w="28575">
            <a:solidFill>
              <a:srgbClr val="FF0000"/>
            </a:solidFill>
          </a:ln>
        </p:spPr>
        <p:txBody>
          <a:bodyPr rtlCol="0" anchor="ctr"/>
          <a:lstStyle/>
          <a:p>
            <a:pPr algn="ctr"/>
            <a:endParaRPr lang="en-US"/>
          </a:p>
        </p:txBody>
      </p:sp>
      <p:sp>
        <p:nvSpPr>
          <p:cNvPr id="2415" name="Oval 2414">
            <a:extLst>
              <a:ext uri="{FF2B5EF4-FFF2-40B4-BE49-F238E27FC236}">
                <a16:creationId xmlns:a16="http://schemas.microsoft.com/office/drawing/2014/main" id="{82ED752A-92DC-4A08-B4AC-2267D76F1DA7}"/>
              </a:ext>
            </a:extLst>
          </p:cNvPr>
          <p:cNvSpPr>
            <a:spLocks noChangeAspect="1"/>
          </p:cNvSpPr>
          <p:nvPr/>
        </p:nvSpPr>
        <p:spPr>
          <a:xfrm>
            <a:off x="3997579" y="3335089"/>
            <a:ext cx="161925" cy="164592"/>
          </a:xfrm>
          <a:prstGeom prst="ellipse">
            <a:avLst/>
          </a:prstGeom>
          <a:ln w="28575">
            <a:solidFill>
              <a:srgbClr val="FF0000"/>
            </a:solidFill>
          </a:ln>
        </p:spPr>
        <p:txBody>
          <a:bodyPr rtlCol="0" anchor="ctr"/>
          <a:lstStyle/>
          <a:p>
            <a:pPr algn="ctr"/>
            <a:endParaRPr lang="en-US"/>
          </a:p>
        </p:txBody>
      </p:sp>
      <p:sp>
        <p:nvSpPr>
          <p:cNvPr id="2416" name="Oval 2415">
            <a:extLst>
              <a:ext uri="{FF2B5EF4-FFF2-40B4-BE49-F238E27FC236}">
                <a16:creationId xmlns:a16="http://schemas.microsoft.com/office/drawing/2014/main" id="{FBC783EC-A1AC-445B-9BD2-368962F905A4}"/>
              </a:ext>
            </a:extLst>
          </p:cNvPr>
          <p:cNvSpPr>
            <a:spLocks noChangeAspect="1"/>
          </p:cNvSpPr>
          <p:nvPr/>
        </p:nvSpPr>
        <p:spPr>
          <a:xfrm>
            <a:off x="4241927" y="3335089"/>
            <a:ext cx="161925" cy="164592"/>
          </a:xfrm>
          <a:prstGeom prst="ellipse">
            <a:avLst/>
          </a:prstGeom>
          <a:ln w="28575">
            <a:solidFill>
              <a:srgbClr val="FF0000"/>
            </a:solidFill>
          </a:ln>
        </p:spPr>
        <p:txBody>
          <a:bodyPr rtlCol="0" anchor="ctr"/>
          <a:lstStyle/>
          <a:p>
            <a:pPr algn="ctr"/>
            <a:endParaRPr lang="en-US"/>
          </a:p>
        </p:txBody>
      </p:sp>
      <p:sp>
        <p:nvSpPr>
          <p:cNvPr id="2418" name="Oval 2417">
            <a:extLst>
              <a:ext uri="{FF2B5EF4-FFF2-40B4-BE49-F238E27FC236}">
                <a16:creationId xmlns:a16="http://schemas.microsoft.com/office/drawing/2014/main" id="{750FC828-F01E-4DD5-8240-92962F5B8D76}"/>
              </a:ext>
            </a:extLst>
          </p:cNvPr>
          <p:cNvSpPr>
            <a:spLocks noChangeAspect="1"/>
          </p:cNvSpPr>
          <p:nvPr/>
        </p:nvSpPr>
        <p:spPr>
          <a:xfrm>
            <a:off x="2775839" y="3335089"/>
            <a:ext cx="161925" cy="164592"/>
          </a:xfrm>
          <a:prstGeom prst="ellipse">
            <a:avLst/>
          </a:prstGeom>
          <a:ln w="28575">
            <a:solidFill>
              <a:srgbClr val="FF0000"/>
            </a:solidFill>
          </a:ln>
        </p:spPr>
        <p:txBody>
          <a:bodyPr rtlCol="0" anchor="ctr"/>
          <a:lstStyle/>
          <a:p>
            <a:pPr algn="ctr"/>
            <a:endParaRPr lang="en-US"/>
          </a:p>
        </p:txBody>
      </p:sp>
      <p:sp>
        <p:nvSpPr>
          <p:cNvPr id="2419" name="Oval 2418">
            <a:extLst>
              <a:ext uri="{FF2B5EF4-FFF2-40B4-BE49-F238E27FC236}">
                <a16:creationId xmlns:a16="http://schemas.microsoft.com/office/drawing/2014/main" id="{682FC5E7-B82F-46F9-8C0A-9DCAB4CC399B}"/>
              </a:ext>
            </a:extLst>
          </p:cNvPr>
          <p:cNvSpPr>
            <a:spLocks noChangeAspect="1"/>
          </p:cNvSpPr>
          <p:nvPr/>
        </p:nvSpPr>
        <p:spPr>
          <a:xfrm>
            <a:off x="3020187" y="3335089"/>
            <a:ext cx="161925" cy="164592"/>
          </a:xfrm>
          <a:prstGeom prst="ellipse">
            <a:avLst/>
          </a:prstGeom>
          <a:ln w="28575">
            <a:solidFill>
              <a:srgbClr val="FF0000"/>
            </a:solidFill>
          </a:ln>
        </p:spPr>
        <p:txBody>
          <a:bodyPr rtlCol="0" anchor="ctr"/>
          <a:lstStyle/>
          <a:p>
            <a:pPr algn="ctr"/>
            <a:endParaRPr lang="en-US"/>
          </a:p>
        </p:txBody>
      </p:sp>
      <p:sp>
        <p:nvSpPr>
          <p:cNvPr id="2420" name="Oval 2419">
            <a:extLst>
              <a:ext uri="{FF2B5EF4-FFF2-40B4-BE49-F238E27FC236}">
                <a16:creationId xmlns:a16="http://schemas.microsoft.com/office/drawing/2014/main" id="{50707F92-8421-4938-97B8-8B256CA80598}"/>
              </a:ext>
            </a:extLst>
          </p:cNvPr>
          <p:cNvSpPr>
            <a:spLocks noChangeAspect="1"/>
          </p:cNvSpPr>
          <p:nvPr/>
        </p:nvSpPr>
        <p:spPr>
          <a:xfrm>
            <a:off x="3264535" y="3335089"/>
            <a:ext cx="161925" cy="164592"/>
          </a:xfrm>
          <a:prstGeom prst="ellipse">
            <a:avLst/>
          </a:prstGeom>
          <a:ln w="28575">
            <a:solidFill>
              <a:srgbClr val="FF0000"/>
            </a:solidFill>
          </a:ln>
        </p:spPr>
        <p:txBody>
          <a:bodyPr rtlCol="0" anchor="ctr"/>
          <a:lstStyle/>
          <a:p>
            <a:pPr algn="ctr"/>
            <a:endParaRPr lang="en-US"/>
          </a:p>
        </p:txBody>
      </p:sp>
      <p:sp>
        <p:nvSpPr>
          <p:cNvPr id="2421" name="Oval 2420">
            <a:extLst>
              <a:ext uri="{FF2B5EF4-FFF2-40B4-BE49-F238E27FC236}">
                <a16:creationId xmlns:a16="http://schemas.microsoft.com/office/drawing/2014/main" id="{E154AE73-7683-4956-AFAB-66C80051D00E}"/>
              </a:ext>
            </a:extLst>
          </p:cNvPr>
          <p:cNvSpPr>
            <a:spLocks noChangeAspect="1"/>
          </p:cNvSpPr>
          <p:nvPr/>
        </p:nvSpPr>
        <p:spPr>
          <a:xfrm>
            <a:off x="5463667" y="3335089"/>
            <a:ext cx="161925" cy="164592"/>
          </a:xfrm>
          <a:prstGeom prst="ellipse">
            <a:avLst/>
          </a:prstGeom>
          <a:ln w="28575">
            <a:solidFill>
              <a:srgbClr val="FF0000"/>
            </a:solidFill>
          </a:ln>
        </p:spPr>
        <p:txBody>
          <a:bodyPr rtlCol="0" anchor="ctr"/>
          <a:lstStyle/>
          <a:p>
            <a:pPr algn="ctr"/>
            <a:endParaRPr lang="en-US"/>
          </a:p>
        </p:txBody>
      </p:sp>
      <p:sp>
        <p:nvSpPr>
          <p:cNvPr id="2422" name="Oval 2421">
            <a:extLst>
              <a:ext uri="{FF2B5EF4-FFF2-40B4-BE49-F238E27FC236}">
                <a16:creationId xmlns:a16="http://schemas.microsoft.com/office/drawing/2014/main" id="{E2558F84-DA91-49C0-8EBF-5E23B7BCC954}"/>
              </a:ext>
            </a:extLst>
          </p:cNvPr>
          <p:cNvSpPr>
            <a:spLocks noChangeAspect="1"/>
          </p:cNvSpPr>
          <p:nvPr/>
        </p:nvSpPr>
        <p:spPr>
          <a:xfrm>
            <a:off x="5708015" y="3335089"/>
            <a:ext cx="161925" cy="164592"/>
          </a:xfrm>
          <a:prstGeom prst="ellipse">
            <a:avLst/>
          </a:prstGeom>
          <a:ln w="28575">
            <a:solidFill>
              <a:srgbClr val="FF0000"/>
            </a:solidFill>
          </a:ln>
        </p:spPr>
        <p:txBody>
          <a:bodyPr rtlCol="0" anchor="ctr"/>
          <a:lstStyle/>
          <a:p>
            <a:pPr algn="ctr"/>
            <a:endParaRPr lang="en-US"/>
          </a:p>
        </p:txBody>
      </p:sp>
      <p:sp>
        <p:nvSpPr>
          <p:cNvPr id="2423" name="Oval 2422">
            <a:extLst>
              <a:ext uri="{FF2B5EF4-FFF2-40B4-BE49-F238E27FC236}">
                <a16:creationId xmlns:a16="http://schemas.microsoft.com/office/drawing/2014/main" id="{1392F149-62D0-4B80-A6C7-EB23A0D89739}"/>
              </a:ext>
            </a:extLst>
          </p:cNvPr>
          <p:cNvSpPr>
            <a:spLocks noChangeAspect="1"/>
          </p:cNvSpPr>
          <p:nvPr/>
        </p:nvSpPr>
        <p:spPr>
          <a:xfrm>
            <a:off x="5952363" y="3335089"/>
            <a:ext cx="161925" cy="164592"/>
          </a:xfrm>
          <a:prstGeom prst="ellipse">
            <a:avLst/>
          </a:prstGeom>
          <a:ln w="28575">
            <a:solidFill>
              <a:srgbClr val="FF0000"/>
            </a:solidFill>
          </a:ln>
        </p:spPr>
        <p:txBody>
          <a:bodyPr rtlCol="0" anchor="ctr"/>
          <a:lstStyle/>
          <a:p>
            <a:pPr algn="ctr"/>
            <a:endParaRPr lang="en-US"/>
          </a:p>
        </p:txBody>
      </p:sp>
      <p:sp>
        <p:nvSpPr>
          <p:cNvPr id="2424" name="Oval 2423">
            <a:extLst>
              <a:ext uri="{FF2B5EF4-FFF2-40B4-BE49-F238E27FC236}">
                <a16:creationId xmlns:a16="http://schemas.microsoft.com/office/drawing/2014/main" id="{DFD6E91B-D22F-44B9-A39B-8643D0400906}"/>
              </a:ext>
            </a:extLst>
          </p:cNvPr>
          <p:cNvSpPr>
            <a:spLocks noChangeAspect="1"/>
          </p:cNvSpPr>
          <p:nvPr/>
        </p:nvSpPr>
        <p:spPr>
          <a:xfrm>
            <a:off x="6196711" y="3335089"/>
            <a:ext cx="161925" cy="164592"/>
          </a:xfrm>
          <a:prstGeom prst="ellipse">
            <a:avLst/>
          </a:prstGeom>
          <a:ln w="28575">
            <a:solidFill>
              <a:srgbClr val="FF0000"/>
            </a:solidFill>
          </a:ln>
        </p:spPr>
        <p:txBody>
          <a:bodyPr rtlCol="0" anchor="ctr"/>
          <a:lstStyle/>
          <a:p>
            <a:pPr algn="ctr"/>
            <a:endParaRPr lang="en-US"/>
          </a:p>
        </p:txBody>
      </p:sp>
      <p:sp>
        <p:nvSpPr>
          <p:cNvPr id="2425" name="Oval 2424">
            <a:extLst>
              <a:ext uri="{FF2B5EF4-FFF2-40B4-BE49-F238E27FC236}">
                <a16:creationId xmlns:a16="http://schemas.microsoft.com/office/drawing/2014/main" id="{78A468BF-6916-4113-A64F-D051406EE310}"/>
              </a:ext>
            </a:extLst>
          </p:cNvPr>
          <p:cNvSpPr>
            <a:spLocks noChangeAspect="1"/>
          </p:cNvSpPr>
          <p:nvPr/>
        </p:nvSpPr>
        <p:spPr>
          <a:xfrm>
            <a:off x="6441059" y="3335089"/>
            <a:ext cx="161925" cy="164592"/>
          </a:xfrm>
          <a:prstGeom prst="ellipse">
            <a:avLst/>
          </a:prstGeom>
          <a:ln w="28575">
            <a:solidFill>
              <a:srgbClr val="FF0000"/>
            </a:solidFill>
          </a:ln>
        </p:spPr>
        <p:txBody>
          <a:bodyPr rtlCol="0" anchor="ctr"/>
          <a:lstStyle/>
          <a:p>
            <a:pPr algn="ctr"/>
            <a:endParaRPr lang="en-US"/>
          </a:p>
        </p:txBody>
      </p:sp>
      <p:sp>
        <p:nvSpPr>
          <p:cNvPr id="2426" name="Oval 2425">
            <a:extLst>
              <a:ext uri="{FF2B5EF4-FFF2-40B4-BE49-F238E27FC236}">
                <a16:creationId xmlns:a16="http://schemas.microsoft.com/office/drawing/2014/main" id="{21930688-27DD-46A9-8AB0-44452882A56C}"/>
              </a:ext>
            </a:extLst>
          </p:cNvPr>
          <p:cNvSpPr>
            <a:spLocks noChangeAspect="1"/>
          </p:cNvSpPr>
          <p:nvPr/>
        </p:nvSpPr>
        <p:spPr>
          <a:xfrm>
            <a:off x="4730623" y="3335089"/>
            <a:ext cx="161925" cy="164592"/>
          </a:xfrm>
          <a:prstGeom prst="ellipse">
            <a:avLst/>
          </a:prstGeom>
          <a:ln w="28575">
            <a:solidFill>
              <a:srgbClr val="FF0000"/>
            </a:solidFill>
          </a:ln>
        </p:spPr>
        <p:txBody>
          <a:bodyPr rtlCol="0" anchor="ctr"/>
          <a:lstStyle/>
          <a:p>
            <a:pPr algn="ctr"/>
            <a:endParaRPr lang="en-US"/>
          </a:p>
        </p:txBody>
      </p:sp>
      <p:sp>
        <p:nvSpPr>
          <p:cNvPr id="2427" name="Oval 2426">
            <a:extLst>
              <a:ext uri="{FF2B5EF4-FFF2-40B4-BE49-F238E27FC236}">
                <a16:creationId xmlns:a16="http://schemas.microsoft.com/office/drawing/2014/main" id="{7D7DED83-80AB-4859-AF79-64A774B0660A}"/>
              </a:ext>
            </a:extLst>
          </p:cNvPr>
          <p:cNvSpPr>
            <a:spLocks noChangeAspect="1"/>
          </p:cNvSpPr>
          <p:nvPr/>
        </p:nvSpPr>
        <p:spPr>
          <a:xfrm>
            <a:off x="4974971" y="3335089"/>
            <a:ext cx="161925" cy="164592"/>
          </a:xfrm>
          <a:prstGeom prst="ellipse">
            <a:avLst/>
          </a:prstGeom>
          <a:ln w="28575">
            <a:solidFill>
              <a:srgbClr val="FF0000"/>
            </a:solidFill>
          </a:ln>
        </p:spPr>
        <p:txBody>
          <a:bodyPr rtlCol="0" anchor="ctr"/>
          <a:lstStyle/>
          <a:p>
            <a:pPr algn="ctr"/>
            <a:endParaRPr lang="en-US"/>
          </a:p>
        </p:txBody>
      </p:sp>
      <p:sp>
        <p:nvSpPr>
          <p:cNvPr id="2428" name="Oval 2427">
            <a:extLst>
              <a:ext uri="{FF2B5EF4-FFF2-40B4-BE49-F238E27FC236}">
                <a16:creationId xmlns:a16="http://schemas.microsoft.com/office/drawing/2014/main" id="{00913784-688D-4269-9433-129AF0DA63BD}"/>
              </a:ext>
            </a:extLst>
          </p:cNvPr>
          <p:cNvSpPr>
            <a:spLocks noChangeAspect="1"/>
          </p:cNvSpPr>
          <p:nvPr/>
        </p:nvSpPr>
        <p:spPr>
          <a:xfrm>
            <a:off x="5219319" y="3335089"/>
            <a:ext cx="161925" cy="164592"/>
          </a:xfrm>
          <a:prstGeom prst="ellipse">
            <a:avLst/>
          </a:prstGeom>
          <a:ln w="28575">
            <a:solidFill>
              <a:srgbClr val="FF0000"/>
            </a:solidFill>
          </a:ln>
        </p:spPr>
        <p:txBody>
          <a:bodyPr rtlCol="0" anchor="ctr"/>
          <a:lstStyle/>
          <a:p>
            <a:pPr algn="ctr"/>
            <a:endParaRPr lang="en-US"/>
          </a:p>
        </p:txBody>
      </p:sp>
      <p:sp>
        <p:nvSpPr>
          <p:cNvPr id="2429" name="Oval 2428">
            <a:extLst>
              <a:ext uri="{FF2B5EF4-FFF2-40B4-BE49-F238E27FC236}">
                <a16:creationId xmlns:a16="http://schemas.microsoft.com/office/drawing/2014/main" id="{1C377D50-25EE-483A-8935-9C0F9328B1D5}"/>
              </a:ext>
            </a:extLst>
          </p:cNvPr>
          <p:cNvSpPr>
            <a:spLocks noChangeAspect="1"/>
          </p:cNvSpPr>
          <p:nvPr/>
        </p:nvSpPr>
        <p:spPr>
          <a:xfrm>
            <a:off x="7418451" y="3335089"/>
            <a:ext cx="161925" cy="164592"/>
          </a:xfrm>
          <a:prstGeom prst="ellipse">
            <a:avLst/>
          </a:prstGeom>
          <a:ln w="28575">
            <a:solidFill>
              <a:srgbClr val="FF0000"/>
            </a:solidFill>
          </a:ln>
        </p:spPr>
        <p:txBody>
          <a:bodyPr rtlCol="0" anchor="ctr"/>
          <a:lstStyle/>
          <a:p>
            <a:pPr algn="ctr"/>
            <a:endParaRPr lang="en-US"/>
          </a:p>
        </p:txBody>
      </p:sp>
      <p:sp>
        <p:nvSpPr>
          <p:cNvPr id="2430" name="Oval 2429">
            <a:extLst>
              <a:ext uri="{FF2B5EF4-FFF2-40B4-BE49-F238E27FC236}">
                <a16:creationId xmlns:a16="http://schemas.microsoft.com/office/drawing/2014/main" id="{5B87F776-DA1F-4491-8350-F6DD96B54708}"/>
              </a:ext>
            </a:extLst>
          </p:cNvPr>
          <p:cNvSpPr>
            <a:spLocks noChangeAspect="1"/>
          </p:cNvSpPr>
          <p:nvPr/>
        </p:nvSpPr>
        <p:spPr>
          <a:xfrm>
            <a:off x="7662799" y="3335089"/>
            <a:ext cx="161925" cy="164592"/>
          </a:xfrm>
          <a:prstGeom prst="ellipse">
            <a:avLst/>
          </a:prstGeom>
          <a:ln w="28575">
            <a:solidFill>
              <a:srgbClr val="FF0000"/>
            </a:solidFill>
          </a:ln>
        </p:spPr>
        <p:txBody>
          <a:bodyPr rtlCol="0" anchor="ctr"/>
          <a:lstStyle/>
          <a:p>
            <a:pPr algn="ctr"/>
            <a:endParaRPr lang="en-US"/>
          </a:p>
        </p:txBody>
      </p:sp>
      <p:sp>
        <p:nvSpPr>
          <p:cNvPr id="2431" name="Oval 2430">
            <a:extLst>
              <a:ext uri="{FF2B5EF4-FFF2-40B4-BE49-F238E27FC236}">
                <a16:creationId xmlns:a16="http://schemas.microsoft.com/office/drawing/2014/main" id="{563425C9-B000-4EC3-BCA2-2E2016710B0D}"/>
              </a:ext>
            </a:extLst>
          </p:cNvPr>
          <p:cNvSpPr>
            <a:spLocks noChangeAspect="1"/>
          </p:cNvSpPr>
          <p:nvPr/>
        </p:nvSpPr>
        <p:spPr>
          <a:xfrm>
            <a:off x="7907147" y="3335089"/>
            <a:ext cx="161925" cy="164592"/>
          </a:xfrm>
          <a:prstGeom prst="ellipse">
            <a:avLst/>
          </a:prstGeom>
          <a:ln w="28575">
            <a:solidFill>
              <a:srgbClr val="FF0000"/>
            </a:solidFill>
          </a:ln>
        </p:spPr>
        <p:txBody>
          <a:bodyPr rtlCol="0" anchor="ctr"/>
          <a:lstStyle/>
          <a:p>
            <a:pPr algn="ctr"/>
            <a:endParaRPr lang="en-US"/>
          </a:p>
        </p:txBody>
      </p:sp>
      <p:sp>
        <p:nvSpPr>
          <p:cNvPr id="2432" name="Oval 2431">
            <a:extLst>
              <a:ext uri="{FF2B5EF4-FFF2-40B4-BE49-F238E27FC236}">
                <a16:creationId xmlns:a16="http://schemas.microsoft.com/office/drawing/2014/main" id="{834379E0-1452-423F-B1CC-06F8D0DF6345}"/>
              </a:ext>
            </a:extLst>
          </p:cNvPr>
          <p:cNvSpPr>
            <a:spLocks noChangeAspect="1"/>
          </p:cNvSpPr>
          <p:nvPr/>
        </p:nvSpPr>
        <p:spPr>
          <a:xfrm>
            <a:off x="8151495" y="3335089"/>
            <a:ext cx="161925" cy="164592"/>
          </a:xfrm>
          <a:prstGeom prst="ellipse">
            <a:avLst/>
          </a:prstGeom>
          <a:ln w="28575">
            <a:solidFill>
              <a:srgbClr val="FF0000"/>
            </a:solidFill>
          </a:ln>
        </p:spPr>
        <p:txBody>
          <a:bodyPr rtlCol="0" anchor="ctr"/>
          <a:lstStyle/>
          <a:p>
            <a:pPr algn="ctr"/>
            <a:endParaRPr lang="en-US"/>
          </a:p>
        </p:txBody>
      </p:sp>
      <p:sp>
        <p:nvSpPr>
          <p:cNvPr id="2434" name="Oval 2433">
            <a:extLst>
              <a:ext uri="{FF2B5EF4-FFF2-40B4-BE49-F238E27FC236}">
                <a16:creationId xmlns:a16="http://schemas.microsoft.com/office/drawing/2014/main" id="{5AAAF250-0202-4DA9-86B0-76AA4D63F234}"/>
              </a:ext>
            </a:extLst>
          </p:cNvPr>
          <p:cNvSpPr>
            <a:spLocks noChangeAspect="1"/>
          </p:cNvSpPr>
          <p:nvPr/>
        </p:nvSpPr>
        <p:spPr>
          <a:xfrm>
            <a:off x="6929755" y="3335089"/>
            <a:ext cx="161925" cy="164592"/>
          </a:xfrm>
          <a:prstGeom prst="ellipse">
            <a:avLst/>
          </a:prstGeom>
          <a:ln w="28575">
            <a:solidFill>
              <a:srgbClr val="FF0000"/>
            </a:solidFill>
          </a:ln>
        </p:spPr>
        <p:txBody>
          <a:bodyPr rtlCol="0" anchor="ctr"/>
          <a:lstStyle/>
          <a:p>
            <a:pPr algn="ctr"/>
            <a:endParaRPr lang="en-US"/>
          </a:p>
        </p:txBody>
      </p:sp>
      <p:sp>
        <p:nvSpPr>
          <p:cNvPr id="2437" name="Oval 2436">
            <a:extLst>
              <a:ext uri="{FF2B5EF4-FFF2-40B4-BE49-F238E27FC236}">
                <a16:creationId xmlns:a16="http://schemas.microsoft.com/office/drawing/2014/main" id="{96AC2940-1CA2-462F-AE8D-33AC2F5C358E}"/>
              </a:ext>
            </a:extLst>
          </p:cNvPr>
          <p:cNvSpPr>
            <a:spLocks noChangeAspect="1"/>
          </p:cNvSpPr>
          <p:nvPr/>
        </p:nvSpPr>
        <p:spPr>
          <a:xfrm>
            <a:off x="1554099" y="3577755"/>
            <a:ext cx="161925" cy="164592"/>
          </a:xfrm>
          <a:prstGeom prst="ellipse">
            <a:avLst/>
          </a:prstGeom>
          <a:ln w="28575">
            <a:solidFill>
              <a:srgbClr val="FF0000"/>
            </a:solidFill>
          </a:ln>
        </p:spPr>
        <p:txBody>
          <a:bodyPr rtlCol="0" anchor="ctr"/>
          <a:lstStyle/>
          <a:p>
            <a:pPr algn="ctr"/>
            <a:endParaRPr lang="en-US"/>
          </a:p>
        </p:txBody>
      </p:sp>
      <p:sp>
        <p:nvSpPr>
          <p:cNvPr id="2438" name="Oval 2437">
            <a:extLst>
              <a:ext uri="{FF2B5EF4-FFF2-40B4-BE49-F238E27FC236}">
                <a16:creationId xmlns:a16="http://schemas.microsoft.com/office/drawing/2014/main" id="{23FF6FF9-D6A1-4CA3-BED5-1F70F73F6BCB}"/>
              </a:ext>
            </a:extLst>
          </p:cNvPr>
          <p:cNvSpPr>
            <a:spLocks noChangeAspect="1"/>
          </p:cNvSpPr>
          <p:nvPr/>
        </p:nvSpPr>
        <p:spPr>
          <a:xfrm>
            <a:off x="1798447" y="3577755"/>
            <a:ext cx="161925" cy="164592"/>
          </a:xfrm>
          <a:prstGeom prst="ellipse">
            <a:avLst/>
          </a:prstGeom>
          <a:ln w="28575">
            <a:solidFill>
              <a:srgbClr val="FF0000"/>
            </a:solidFill>
          </a:ln>
        </p:spPr>
        <p:txBody>
          <a:bodyPr rtlCol="0" anchor="ctr"/>
          <a:lstStyle/>
          <a:p>
            <a:pPr algn="ctr"/>
            <a:endParaRPr lang="en-US"/>
          </a:p>
        </p:txBody>
      </p:sp>
      <p:sp>
        <p:nvSpPr>
          <p:cNvPr id="2439" name="Oval 2438">
            <a:extLst>
              <a:ext uri="{FF2B5EF4-FFF2-40B4-BE49-F238E27FC236}">
                <a16:creationId xmlns:a16="http://schemas.microsoft.com/office/drawing/2014/main" id="{05D9E667-592D-4D61-BC2E-F901FEFCA957}"/>
              </a:ext>
            </a:extLst>
          </p:cNvPr>
          <p:cNvSpPr>
            <a:spLocks noChangeAspect="1"/>
          </p:cNvSpPr>
          <p:nvPr/>
        </p:nvSpPr>
        <p:spPr>
          <a:xfrm>
            <a:off x="2042795" y="3577755"/>
            <a:ext cx="161925" cy="164592"/>
          </a:xfrm>
          <a:prstGeom prst="ellipse">
            <a:avLst/>
          </a:prstGeom>
          <a:ln w="28575">
            <a:solidFill>
              <a:srgbClr val="FF0000"/>
            </a:solidFill>
          </a:ln>
        </p:spPr>
        <p:txBody>
          <a:bodyPr rtlCol="0" anchor="ctr"/>
          <a:lstStyle/>
          <a:p>
            <a:pPr algn="ctr"/>
            <a:endParaRPr lang="en-US"/>
          </a:p>
        </p:txBody>
      </p:sp>
      <p:sp>
        <p:nvSpPr>
          <p:cNvPr id="2440" name="Oval 2439">
            <a:extLst>
              <a:ext uri="{FF2B5EF4-FFF2-40B4-BE49-F238E27FC236}">
                <a16:creationId xmlns:a16="http://schemas.microsoft.com/office/drawing/2014/main" id="{D817EEC0-EE25-42C8-9802-41D14255A52D}"/>
              </a:ext>
            </a:extLst>
          </p:cNvPr>
          <p:cNvSpPr>
            <a:spLocks noChangeAspect="1"/>
          </p:cNvSpPr>
          <p:nvPr/>
        </p:nvSpPr>
        <p:spPr>
          <a:xfrm>
            <a:off x="2287143" y="3577755"/>
            <a:ext cx="161925" cy="164592"/>
          </a:xfrm>
          <a:prstGeom prst="ellipse">
            <a:avLst/>
          </a:prstGeom>
          <a:ln w="28575">
            <a:solidFill>
              <a:srgbClr val="FF0000"/>
            </a:solidFill>
          </a:ln>
        </p:spPr>
        <p:txBody>
          <a:bodyPr rtlCol="0" anchor="ctr"/>
          <a:lstStyle/>
          <a:p>
            <a:pPr algn="ctr"/>
            <a:endParaRPr lang="en-US"/>
          </a:p>
        </p:txBody>
      </p:sp>
      <p:sp>
        <p:nvSpPr>
          <p:cNvPr id="2441" name="Oval 2440">
            <a:extLst>
              <a:ext uri="{FF2B5EF4-FFF2-40B4-BE49-F238E27FC236}">
                <a16:creationId xmlns:a16="http://schemas.microsoft.com/office/drawing/2014/main" id="{180E7CD8-6205-4128-95D6-8292C0D14242}"/>
              </a:ext>
            </a:extLst>
          </p:cNvPr>
          <p:cNvSpPr>
            <a:spLocks noChangeAspect="1"/>
          </p:cNvSpPr>
          <p:nvPr/>
        </p:nvSpPr>
        <p:spPr>
          <a:xfrm>
            <a:off x="2531491" y="3577755"/>
            <a:ext cx="161925" cy="164592"/>
          </a:xfrm>
          <a:prstGeom prst="ellipse">
            <a:avLst/>
          </a:prstGeom>
          <a:ln w="28575">
            <a:solidFill>
              <a:srgbClr val="FF0000"/>
            </a:solidFill>
          </a:ln>
        </p:spPr>
        <p:txBody>
          <a:bodyPr rtlCol="0" anchor="ctr"/>
          <a:lstStyle/>
          <a:p>
            <a:pPr algn="ctr"/>
            <a:endParaRPr lang="en-US"/>
          </a:p>
        </p:txBody>
      </p:sp>
      <p:sp>
        <p:nvSpPr>
          <p:cNvPr id="2442" name="Oval 2441">
            <a:extLst>
              <a:ext uri="{FF2B5EF4-FFF2-40B4-BE49-F238E27FC236}">
                <a16:creationId xmlns:a16="http://schemas.microsoft.com/office/drawing/2014/main" id="{D1B15FB0-5D7A-45CB-BF53-7F7D2E829EDB}"/>
              </a:ext>
            </a:extLst>
          </p:cNvPr>
          <p:cNvSpPr>
            <a:spLocks noChangeAspect="1"/>
          </p:cNvSpPr>
          <p:nvPr/>
        </p:nvSpPr>
        <p:spPr>
          <a:xfrm>
            <a:off x="821055" y="3577755"/>
            <a:ext cx="161925" cy="164592"/>
          </a:xfrm>
          <a:prstGeom prst="ellipse">
            <a:avLst/>
          </a:prstGeom>
          <a:ln w="28575">
            <a:solidFill>
              <a:srgbClr val="FF0000"/>
            </a:solidFill>
          </a:ln>
        </p:spPr>
        <p:txBody>
          <a:bodyPr rtlCol="0" anchor="ctr"/>
          <a:lstStyle/>
          <a:p>
            <a:pPr algn="ctr"/>
            <a:endParaRPr lang="en-US"/>
          </a:p>
        </p:txBody>
      </p:sp>
      <p:sp>
        <p:nvSpPr>
          <p:cNvPr id="2443" name="Oval 2442">
            <a:extLst>
              <a:ext uri="{FF2B5EF4-FFF2-40B4-BE49-F238E27FC236}">
                <a16:creationId xmlns:a16="http://schemas.microsoft.com/office/drawing/2014/main" id="{6254BCCF-715A-4B53-83E9-1BA0A7D58926}"/>
              </a:ext>
            </a:extLst>
          </p:cNvPr>
          <p:cNvSpPr>
            <a:spLocks noChangeAspect="1"/>
          </p:cNvSpPr>
          <p:nvPr/>
        </p:nvSpPr>
        <p:spPr>
          <a:xfrm>
            <a:off x="1065403" y="3577755"/>
            <a:ext cx="161925" cy="164592"/>
          </a:xfrm>
          <a:prstGeom prst="ellipse">
            <a:avLst/>
          </a:prstGeom>
          <a:ln w="28575">
            <a:solidFill>
              <a:srgbClr val="FF0000"/>
            </a:solidFill>
          </a:ln>
        </p:spPr>
        <p:txBody>
          <a:bodyPr rtlCol="0" anchor="ctr"/>
          <a:lstStyle/>
          <a:p>
            <a:pPr algn="ctr"/>
            <a:endParaRPr lang="en-US"/>
          </a:p>
        </p:txBody>
      </p:sp>
      <p:sp>
        <p:nvSpPr>
          <p:cNvPr id="2444" name="Oval 2443">
            <a:extLst>
              <a:ext uri="{FF2B5EF4-FFF2-40B4-BE49-F238E27FC236}">
                <a16:creationId xmlns:a16="http://schemas.microsoft.com/office/drawing/2014/main" id="{F9F1BAB0-7AC7-4ADA-AC09-1DD5DE72CE57}"/>
              </a:ext>
            </a:extLst>
          </p:cNvPr>
          <p:cNvSpPr>
            <a:spLocks noChangeAspect="1"/>
          </p:cNvSpPr>
          <p:nvPr/>
        </p:nvSpPr>
        <p:spPr>
          <a:xfrm>
            <a:off x="1309751" y="3577755"/>
            <a:ext cx="161925" cy="164592"/>
          </a:xfrm>
          <a:prstGeom prst="ellipse">
            <a:avLst/>
          </a:prstGeom>
          <a:ln w="28575">
            <a:solidFill>
              <a:srgbClr val="FF0000"/>
            </a:solidFill>
          </a:ln>
        </p:spPr>
        <p:txBody>
          <a:bodyPr rtlCol="0" anchor="ctr"/>
          <a:lstStyle/>
          <a:p>
            <a:pPr algn="ctr"/>
            <a:endParaRPr lang="en-US"/>
          </a:p>
        </p:txBody>
      </p:sp>
      <p:sp>
        <p:nvSpPr>
          <p:cNvPr id="2445" name="Oval 2444">
            <a:extLst>
              <a:ext uri="{FF2B5EF4-FFF2-40B4-BE49-F238E27FC236}">
                <a16:creationId xmlns:a16="http://schemas.microsoft.com/office/drawing/2014/main" id="{FD0FC00C-A34A-4F76-971B-6317028CC4D5}"/>
              </a:ext>
            </a:extLst>
          </p:cNvPr>
          <p:cNvSpPr>
            <a:spLocks noChangeAspect="1"/>
          </p:cNvSpPr>
          <p:nvPr/>
        </p:nvSpPr>
        <p:spPr>
          <a:xfrm>
            <a:off x="3508883" y="3577755"/>
            <a:ext cx="161925" cy="164592"/>
          </a:xfrm>
          <a:prstGeom prst="ellipse">
            <a:avLst/>
          </a:prstGeom>
          <a:ln w="28575">
            <a:solidFill>
              <a:srgbClr val="FF0000"/>
            </a:solidFill>
          </a:ln>
        </p:spPr>
        <p:txBody>
          <a:bodyPr rtlCol="0" anchor="ctr"/>
          <a:lstStyle/>
          <a:p>
            <a:pPr algn="ctr"/>
            <a:endParaRPr lang="en-US"/>
          </a:p>
        </p:txBody>
      </p:sp>
      <p:sp>
        <p:nvSpPr>
          <p:cNvPr id="2446" name="Oval 2445">
            <a:extLst>
              <a:ext uri="{FF2B5EF4-FFF2-40B4-BE49-F238E27FC236}">
                <a16:creationId xmlns:a16="http://schemas.microsoft.com/office/drawing/2014/main" id="{F5000251-D7DD-48CB-8155-67160E339814}"/>
              </a:ext>
            </a:extLst>
          </p:cNvPr>
          <p:cNvSpPr>
            <a:spLocks noChangeAspect="1"/>
          </p:cNvSpPr>
          <p:nvPr/>
        </p:nvSpPr>
        <p:spPr>
          <a:xfrm>
            <a:off x="3753231" y="3577755"/>
            <a:ext cx="161925" cy="164592"/>
          </a:xfrm>
          <a:prstGeom prst="ellipse">
            <a:avLst/>
          </a:prstGeom>
          <a:ln w="28575">
            <a:solidFill>
              <a:srgbClr val="FF0000"/>
            </a:solidFill>
          </a:ln>
        </p:spPr>
        <p:txBody>
          <a:bodyPr rtlCol="0" anchor="ctr"/>
          <a:lstStyle/>
          <a:p>
            <a:pPr algn="ctr"/>
            <a:endParaRPr lang="en-US"/>
          </a:p>
        </p:txBody>
      </p:sp>
      <p:sp>
        <p:nvSpPr>
          <p:cNvPr id="2447" name="Oval 2446">
            <a:extLst>
              <a:ext uri="{FF2B5EF4-FFF2-40B4-BE49-F238E27FC236}">
                <a16:creationId xmlns:a16="http://schemas.microsoft.com/office/drawing/2014/main" id="{1270BDC8-3308-4248-B52C-9A1CF29EC4AE}"/>
              </a:ext>
            </a:extLst>
          </p:cNvPr>
          <p:cNvSpPr>
            <a:spLocks noChangeAspect="1"/>
          </p:cNvSpPr>
          <p:nvPr/>
        </p:nvSpPr>
        <p:spPr>
          <a:xfrm>
            <a:off x="3997579" y="3577755"/>
            <a:ext cx="161925" cy="164592"/>
          </a:xfrm>
          <a:prstGeom prst="ellipse">
            <a:avLst/>
          </a:prstGeom>
          <a:ln w="28575">
            <a:solidFill>
              <a:srgbClr val="FF0000"/>
            </a:solidFill>
          </a:ln>
        </p:spPr>
        <p:txBody>
          <a:bodyPr rtlCol="0" anchor="ctr"/>
          <a:lstStyle/>
          <a:p>
            <a:pPr algn="ctr"/>
            <a:endParaRPr lang="en-US"/>
          </a:p>
        </p:txBody>
      </p:sp>
      <p:sp>
        <p:nvSpPr>
          <p:cNvPr id="2450" name="Oval 2449">
            <a:extLst>
              <a:ext uri="{FF2B5EF4-FFF2-40B4-BE49-F238E27FC236}">
                <a16:creationId xmlns:a16="http://schemas.microsoft.com/office/drawing/2014/main" id="{7D27B746-66A3-4F92-BB90-97C32E4D6071}"/>
              </a:ext>
            </a:extLst>
          </p:cNvPr>
          <p:cNvSpPr>
            <a:spLocks noChangeAspect="1"/>
          </p:cNvSpPr>
          <p:nvPr/>
        </p:nvSpPr>
        <p:spPr>
          <a:xfrm>
            <a:off x="2775839" y="3577755"/>
            <a:ext cx="161925" cy="164592"/>
          </a:xfrm>
          <a:prstGeom prst="ellipse">
            <a:avLst/>
          </a:prstGeom>
          <a:ln w="28575">
            <a:solidFill>
              <a:srgbClr val="FF0000"/>
            </a:solidFill>
          </a:ln>
        </p:spPr>
        <p:txBody>
          <a:bodyPr rtlCol="0" anchor="ctr"/>
          <a:lstStyle/>
          <a:p>
            <a:pPr algn="ctr"/>
            <a:endParaRPr lang="en-US"/>
          </a:p>
        </p:txBody>
      </p:sp>
      <p:sp>
        <p:nvSpPr>
          <p:cNvPr id="2451" name="Oval 2450">
            <a:extLst>
              <a:ext uri="{FF2B5EF4-FFF2-40B4-BE49-F238E27FC236}">
                <a16:creationId xmlns:a16="http://schemas.microsoft.com/office/drawing/2014/main" id="{E5283B47-6447-46D8-9C9E-4EC6758325DF}"/>
              </a:ext>
            </a:extLst>
          </p:cNvPr>
          <p:cNvSpPr>
            <a:spLocks noChangeAspect="1"/>
          </p:cNvSpPr>
          <p:nvPr/>
        </p:nvSpPr>
        <p:spPr>
          <a:xfrm>
            <a:off x="3020187" y="3577755"/>
            <a:ext cx="161925" cy="164592"/>
          </a:xfrm>
          <a:prstGeom prst="ellipse">
            <a:avLst/>
          </a:prstGeom>
          <a:ln w="28575">
            <a:solidFill>
              <a:srgbClr val="FF0000"/>
            </a:solidFill>
          </a:ln>
        </p:spPr>
        <p:txBody>
          <a:bodyPr rtlCol="0" anchor="ctr"/>
          <a:lstStyle/>
          <a:p>
            <a:pPr algn="ctr"/>
            <a:endParaRPr lang="en-US"/>
          </a:p>
        </p:txBody>
      </p:sp>
      <p:sp>
        <p:nvSpPr>
          <p:cNvPr id="2452" name="Oval 2451">
            <a:extLst>
              <a:ext uri="{FF2B5EF4-FFF2-40B4-BE49-F238E27FC236}">
                <a16:creationId xmlns:a16="http://schemas.microsoft.com/office/drawing/2014/main" id="{63349767-6BF4-43DF-A13C-A0BA05014CCB}"/>
              </a:ext>
            </a:extLst>
          </p:cNvPr>
          <p:cNvSpPr>
            <a:spLocks noChangeAspect="1"/>
          </p:cNvSpPr>
          <p:nvPr/>
        </p:nvSpPr>
        <p:spPr>
          <a:xfrm>
            <a:off x="3264535" y="3577755"/>
            <a:ext cx="161925" cy="164592"/>
          </a:xfrm>
          <a:prstGeom prst="ellipse">
            <a:avLst/>
          </a:prstGeom>
          <a:ln w="28575">
            <a:solidFill>
              <a:srgbClr val="FF0000"/>
            </a:solidFill>
          </a:ln>
        </p:spPr>
        <p:txBody>
          <a:bodyPr rtlCol="0" anchor="ctr"/>
          <a:lstStyle/>
          <a:p>
            <a:pPr algn="ctr"/>
            <a:endParaRPr lang="en-US"/>
          </a:p>
        </p:txBody>
      </p:sp>
      <p:sp>
        <p:nvSpPr>
          <p:cNvPr id="2453" name="Oval 2452">
            <a:extLst>
              <a:ext uri="{FF2B5EF4-FFF2-40B4-BE49-F238E27FC236}">
                <a16:creationId xmlns:a16="http://schemas.microsoft.com/office/drawing/2014/main" id="{D87616DF-99B6-4D26-8C69-0CF52A8AEFA6}"/>
              </a:ext>
            </a:extLst>
          </p:cNvPr>
          <p:cNvSpPr>
            <a:spLocks noChangeAspect="1"/>
          </p:cNvSpPr>
          <p:nvPr/>
        </p:nvSpPr>
        <p:spPr>
          <a:xfrm>
            <a:off x="5463667" y="3577755"/>
            <a:ext cx="161925" cy="164592"/>
          </a:xfrm>
          <a:prstGeom prst="ellipse">
            <a:avLst/>
          </a:prstGeom>
          <a:ln w="28575">
            <a:solidFill>
              <a:srgbClr val="FF0000"/>
            </a:solidFill>
          </a:ln>
        </p:spPr>
        <p:txBody>
          <a:bodyPr rtlCol="0" anchor="ctr"/>
          <a:lstStyle/>
          <a:p>
            <a:pPr algn="ctr"/>
            <a:endParaRPr lang="en-US"/>
          </a:p>
        </p:txBody>
      </p:sp>
      <p:sp>
        <p:nvSpPr>
          <p:cNvPr id="2454" name="Oval 2453">
            <a:extLst>
              <a:ext uri="{FF2B5EF4-FFF2-40B4-BE49-F238E27FC236}">
                <a16:creationId xmlns:a16="http://schemas.microsoft.com/office/drawing/2014/main" id="{058DC842-2A87-4F90-AE39-D956A0E3C1F4}"/>
              </a:ext>
            </a:extLst>
          </p:cNvPr>
          <p:cNvSpPr>
            <a:spLocks noChangeAspect="1"/>
          </p:cNvSpPr>
          <p:nvPr/>
        </p:nvSpPr>
        <p:spPr>
          <a:xfrm>
            <a:off x="5708015" y="3577755"/>
            <a:ext cx="161925" cy="164592"/>
          </a:xfrm>
          <a:prstGeom prst="ellipse">
            <a:avLst/>
          </a:prstGeom>
          <a:ln w="28575">
            <a:solidFill>
              <a:srgbClr val="FF0000"/>
            </a:solidFill>
          </a:ln>
        </p:spPr>
        <p:txBody>
          <a:bodyPr rtlCol="0" anchor="ctr"/>
          <a:lstStyle/>
          <a:p>
            <a:pPr algn="ctr"/>
            <a:endParaRPr lang="en-US"/>
          </a:p>
        </p:txBody>
      </p:sp>
      <p:sp>
        <p:nvSpPr>
          <p:cNvPr id="2455" name="Oval 2454">
            <a:extLst>
              <a:ext uri="{FF2B5EF4-FFF2-40B4-BE49-F238E27FC236}">
                <a16:creationId xmlns:a16="http://schemas.microsoft.com/office/drawing/2014/main" id="{9BC6FDD4-4C47-4AF3-8E2C-6A89E188296C}"/>
              </a:ext>
            </a:extLst>
          </p:cNvPr>
          <p:cNvSpPr>
            <a:spLocks noChangeAspect="1"/>
          </p:cNvSpPr>
          <p:nvPr/>
        </p:nvSpPr>
        <p:spPr>
          <a:xfrm>
            <a:off x="5952363" y="3577755"/>
            <a:ext cx="161925" cy="164592"/>
          </a:xfrm>
          <a:prstGeom prst="ellipse">
            <a:avLst/>
          </a:prstGeom>
          <a:ln w="28575">
            <a:solidFill>
              <a:srgbClr val="FF0000"/>
            </a:solidFill>
          </a:ln>
        </p:spPr>
        <p:txBody>
          <a:bodyPr rtlCol="0" anchor="ctr"/>
          <a:lstStyle/>
          <a:p>
            <a:pPr algn="ctr"/>
            <a:endParaRPr lang="en-US"/>
          </a:p>
        </p:txBody>
      </p:sp>
      <p:sp>
        <p:nvSpPr>
          <p:cNvPr id="2456" name="Oval 2455">
            <a:extLst>
              <a:ext uri="{FF2B5EF4-FFF2-40B4-BE49-F238E27FC236}">
                <a16:creationId xmlns:a16="http://schemas.microsoft.com/office/drawing/2014/main" id="{81C0AA2F-05F7-4E6A-975F-8F370B5F9E68}"/>
              </a:ext>
            </a:extLst>
          </p:cNvPr>
          <p:cNvSpPr>
            <a:spLocks noChangeAspect="1"/>
          </p:cNvSpPr>
          <p:nvPr/>
        </p:nvSpPr>
        <p:spPr>
          <a:xfrm>
            <a:off x="6196711" y="3577755"/>
            <a:ext cx="161925" cy="164592"/>
          </a:xfrm>
          <a:prstGeom prst="ellipse">
            <a:avLst/>
          </a:prstGeom>
          <a:ln w="28575">
            <a:solidFill>
              <a:srgbClr val="FF0000"/>
            </a:solidFill>
          </a:ln>
        </p:spPr>
        <p:txBody>
          <a:bodyPr rtlCol="0" anchor="ctr"/>
          <a:lstStyle/>
          <a:p>
            <a:pPr algn="ctr"/>
            <a:endParaRPr lang="en-US"/>
          </a:p>
        </p:txBody>
      </p:sp>
      <p:sp>
        <p:nvSpPr>
          <p:cNvPr id="2457" name="Oval 2456">
            <a:extLst>
              <a:ext uri="{FF2B5EF4-FFF2-40B4-BE49-F238E27FC236}">
                <a16:creationId xmlns:a16="http://schemas.microsoft.com/office/drawing/2014/main" id="{F87FB42F-3DE4-4710-BE8C-95CB2143F167}"/>
              </a:ext>
            </a:extLst>
          </p:cNvPr>
          <p:cNvSpPr>
            <a:spLocks noChangeAspect="1"/>
          </p:cNvSpPr>
          <p:nvPr/>
        </p:nvSpPr>
        <p:spPr>
          <a:xfrm>
            <a:off x="6441059" y="3577755"/>
            <a:ext cx="161925" cy="164592"/>
          </a:xfrm>
          <a:prstGeom prst="ellipse">
            <a:avLst/>
          </a:prstGeom>
          <a:ln w="28575">
            <a:solidFill>
              <a:srgbClr val="FF0000"/>
            </a:solidFill>
          </a:ln>
        </p:spPr>
        <p:txBody>
          <a:bodyPr rtlCol="0" anchor="ctr"/>
          <a:lstStyle/>
          <a:p>
            <a:pPr algn="ctr"/>
            <a:endParaRPr lang="en-US"/>
          </a:p>
        </p:txBody>
      </p:sp>
      <p:sp>
        <p:nvSpPr>
          <p:cNvPr id="2459" name="Oval 2458">
            <a:extLst>
              <a:ext uri="{FF2B5EF4-FFF2-40B4-BE49-F238E27FC236}">
                <a16:creationId xmlns:a16="http://schemas.microsoft.com/office/drawing/2014/main" id="{C918424E-1506-4157-9A58-3DC82417F0BF}"/>
              </a:ext>
            </a:extLst>
          </p:cNvPr>
          <p:cNvSpPr>
            <a:spLocks noChangeAspect="1"/>
          </p:cNvSpPr>
          <p:nvPr/>
        </p:nvSpPr>
        <p:spPr>
          <a:xfrm>
            <a:off x="4974971" y="3577755"/>
            <a:ext cx="161925" cy="164592"/>
          </a:xfrm>
          <a:prstGeom prst="ellipse">
            <a:avLst/>
          </a:prstGeom>
          <a:ln w="28575">
            <a:solidFill>
              <a:srgbClr val="FF0000"/>
            </a:solidFill>
          </a:ln>
        </p:spPr>
        <p:txBody>
          <a:bodyPr rtlCol="0" anchor="ctr"/>
          <a:lstStyle/>
          <a:p>
            <a:pPr algn="ctr"/>
            <a:endParaRPr lang="en-US"/>
          </a:p>
        </p:txBody>
      </p:sp>
      <p:sp>
        <p:nvSpPr>
          <p:cNvPr id="2460" name="Oval 2459">
            <a:extLst>
              <a:ext uri="{FF2B5EF4-FFF2-40B4-BE49-F238E27FC236}">
                <a16:creationId xmlns:a16="http://schemas.microsoft.com/office/drawing/2014/main" id="{CE820129-8714-4BFE-830A-68EB91A5E343}"/>
              </a:ext>
            </a:extLst>
          </p:cNvPr>
          <p:cNvSpPr>
            <a:spLocks noChangeAspect="1"/>
          </p:cNvSpPr>
          <p:nvPr/>
        </p:nvSpPr>
        <p:spPr>
          <a:xfrm>
            <a:off x="5219319" y="3577755"/>
            <a:ext cx="161925" cy="164592"/>
          </a:xfrm>
          <a:prstGeom prst="ellipse">
            <a:avLst/>
          </a:prstGeom>
          <a:ln w="28575">
            <a:solidFill>
              <a:srgbClr val="FF0000"/>
            </a:solidFill>
          </a:ln>
        </p:spPr>
        <p:txBody>
          <a:bodyPr rtlCol="0" anchor="ctr"/>
          <a:lstStyle/>
          <a:p>
            <a:pPr algn="ctr"/>
            <a:endParaRPr lang="en-US"/>
          </a:p>
        </p:txBody>
      </p:sp>
      <p:sp>
        <p:nvSpPr>
          <p:cNvPr id="2461" name="Oval 2460">
            <a:extLst>
              <a:ext uri="{FF2B5EF4-FFF2-40B4-BE49-F238E27FC236}">
                <a16:creationId xmlns:a16="http://schemas.microsoft.com/office/drawing/2014/main" id="{C01992F2-2A1B-4009-9094-9D2F1AD5B265}"/>
              </a:ext>
            </a:extLst>
          </p:cNvPr>
          <p:cNvSpPr>
            <a:spLocks noChangeAspect="1"/>
          </p:cNvSpPr>
          <p:nvPr/>
        </p:nvSpPr>
        <p:spPr>
          <a:xfrm>
            <a:off x="7418451" y="3577755"/>
            <a:ext cx="161925" cy="164592"/>
          </a:xfrm>
          <a:prstGeom prst="ellipse">
            <a:avLst/>
          </a:prstGeom>
          <a:ln w="28575">
            <a:solidFill>
              <a:srgbClr val="FF0000"/>
            </a:solidFill>
          </a:ln>
        </p:spPr>
        <p:txBody>
          <a:bodyPr rtlCol="0" anchor="ctr"/>
          <a:lstStyle/>
          <a:p>
            <a:pPr algn="ctr"/>
            <a:endParaRPr lang="en-US"/>
          </a:p>
        </p:txBody>
      </p:sp>
      <p:sp>
        <p:nvSpPr>
          <p:cNvPr id="2462" name="Oval 2461">
            <a:extLst>
              <a:ext uri="{FF2B5EF4-FFF2-40B4-BE49-F238E27FC236}">
                <a16:creationId xmlns:a16="http://schemas.microsoft.com/office/drawing/2014/main" id="{1EFBE4A9-3594-4A8C-A505-12703E75F455}"/>
              </a:ext>
            </a:extLst>
          </p:cNvPr>
          <p:cNvSpPr>
            <a:spLocks noChangeAspect="1"/>
          </p:cNvSpPr>
          <p:nvPr/>
        </p:nvSpPr>
        <p:spPr>
          <a:xfrm>
            <a:off x="7662799" y="3577755"/>
            <a:ext cx="161925" cy="164592"/>
          </a:xfrm>
          <a:prstGeom prst="ellipse">
            <a:avLst/>
          </a:prstGeom>
          <a:ln w="28575">
            <a:solidFill>
              <a:srgbClr val="FF0000"/>
            </a:solidFill>
          </a:ln>
        </p:spPr>
        <p:txBody>
          <a:bodyPr rtlCol="0" anchor="ctr"/>
          <a:lstStyle/>
          <a:p>
            <a:pPr algn="ctr"/>
            <a:endParaRPr lang="en-US"/>
          </a:p>
        </p:txBody>
      </p:sp>
      <p:sp>
        <p:nvSpPr>
          <p:cNvPr id="2463" name="Oval 2462">
            <a:extLst>
              <a:ext uri="{FF2B5EF4-FFF2-40B4-BE49-F238E27FC236}">
                <a16:creationId xmlns:a16="http://schemas.microsoft.com/office/drawing/2014/main" id="{6EC9CA19-1A4F-4C6E-9A81-62B074106894}"/>
              </a:ext>
            </a:extLst>
          </p:cNvPr>
          <p:cNvSpPr>
            <a:spLocks noChangeAspect="1"/>
          </p:cNvSpPr>
          <p:nvPr/>
        </p:nvSpPr>
        <p:spPr>
          <a:xfrm>
            <a:off x="7907147" y="3577755"/>
            <a:ext cx="161925" cy="164592"/>
          </a:xfrm>
          <a:prstGeom prst="ellipse">
            <a:avLst/>
          </a:prstGeom>
          <a:ln w="28575">
            <a:solidFill>
              <a:srgbClr val="FF0000"/>
            </a:solidFill>
          </a:ln>
        </p:spPr>
        <p:txBody>
          <a:bodyPr rtlCol="0" anchor="ctr"/>
          <a:lstStyle/>
          <a:p>
            <a:pPr algn="ctr"/>
            <a:endParaRPr lang="en-US"/>
          </a:p>
        </p:txBody>
      </p:sp>
      <p:sp>
        <p:nvSpPr>
          <p:cNvPr id="2464" name="Oval 2463">
            <a:extLst>
              <a:ext uri="{FF2B5EF4-FFF2-40B4-BE49-F238E27FC236}">
                <a16:creationId xmlns:a16="http://schemas.microsoft.com/office/drawing/2014/main" id="{295D6FC6-969B-472A-808D-71D8C89399DD}"/>
              </a:ext>
            </a:extLst>
          </p:cNvPr>
          <p:cNvSpPr>
            <a:spLocks noChangeAspect="1"/>
          </p:cNvSpPr>
          <p:nvPr/>
        </p:nvSpPr>
        <p:spPr>
          <a:xfrm>
            <a:off x="8151495" y="3577755"/>
            <a:ext cx="161925" cy="164592"/>
          </a:xfrm>
          <a:prstGeom prst="ellipse">
            <a:avLst/>
          </a:prstGeom>
          <a:ln w="28575">
            <a:solidFill>
              <a:srgbClr val="FF0000"/>
            </a:solidFill>
          </a:ln>
        </p:spPr>
        <p:txBody>
          <a:bodyPr rtlCol="0" anchor="ctr"/>
          <a:lstStyle/>
          <a:p>
            <a:pPr algn="ctr"/>
            <a:endParaRPr lang="en-US"/>
          </a:p>
        </p:txBody>
      </p:sp>
      <p:sp>
        <p:nvSpPr>
          <p:cNvPr id="2465" name="Oval 2464">
            <a:extLst>
              <a:ext uri="{FF2B5EF4-FFF2-40B4-BE49-F238E27FC236}">
                <a16:creationId xmlns:a16="http://schemas.microsoft.com/office/drawing/2014/main" id="{07BD1221-B22B-42C8-BDB2-55EB61ECEFF4}"/>
              </a:ext>
            </a:extLst>
          </p:cNvPr>
          <p:cNvSpPr>
            <a:spLocks noChangeAspect="1"/>
          </p:cNvSpPr>
          <p:nvPr/>
        </p:nvSpPr>
        <p:spPr>
          <a:xfrm>
            <a:off x="6685407" y="3577755"/>
            <a:ext cx="161925" cy="164592"/>
          </a:xfrm>
          <a:prstGeom prst="ellipse">
            <a:avLst/>
          </a:prstGeom>
          <a:ln w="28575">
            <a:solidFill>
              <a:srgbClr val="FF0000"/>
            </a:solidFill>
          </a:ln>
        </p:spPr>
        <p:txBody>
          <a:bodyPr rtlCol="0" anchor="ctr"/>
          <a:lstStyle/>
          <a:p>
            <a:pPr algn="ctr"/>
            <a:endParaRPr lang="en-US"/>
          </a:p>
        </p:txBody>
      </p:sp>
      <p:sp>
        <p:nvSpPr>
          <p:cNvPr id="2466" name="Oval 2465">
            <a:extLst>
              <a:ext uri="{FF2B5EF4-FFF2-40B4-BE49-F238E27FC236}">
                <a16:creationId xmlns:a16="http://schemas.microsoft.com/office/drawing/2014/main" id="{E5BA0E77-77FB-43CB-A6A4-3739F23A18DB}"/>
              </a:ext>
            </a:extLst>
          </p:cNvPr>
          <p:cNvSpPr>
            <a:spLocks noChangeAspect="1"/>
          </p:cNvSpPr>
          <p:nvPr/>
        </p:nvSpPr>
        <p:spPr>
          <a:xfrm>
            <a:off x="6929755" y="3577755"/>
            <a:ext cx="161925" cy="164592"/>
          </a:xfrm>
          <a:prstGeom prst="ellipse">
            <a:avLst/>
          </a:prstGeom>
          <a:ln w="28575">
            <a:solidFill>
              <a:srgbClr val="FF0000"/>
            </a:solidFill>
          </a:ln>
        </p:spPr>
        <p:txBody>
          <a:bodyPr rtlCol="0" anchor="ctr"/>
          <a:lstStyle/>
          <a:p>
            <a:pPr algn="ctr"/>
            <a:endParaRPr lang="en-US"/>
          </a:p>
        </p:txBody>
      </p:sp>
      <p:sp>
        <p:nvSpPr>
          <p:cNvPr id="2467" name="Oval 2466">
            <a:extLst>
              <a:ext uri="{FF2B5EF4-FFF2-40B4-BE49-F238E27FC236}">
                <a16:creationId xmlns:a16="http://schemas.microsoft.com/office/drawing/2014/main" id="{241EB31A-27C5-4755-82D0-BCB35EA5C1A2}"/>
              </a:ext>
            </a:extLst>
          </p:cNvPr>
          <p:cNvSpPr>
            <a:spLocks noChangeAspect="1"/>
          </p:cNvSpPr>
          <p:nvPr/>
        </p:nvSpPr>
        <p:spPr>
          <a:xfrm>
            <a:off x="7174103" y="3577755"/>
            <a:ext cx="161925" cy="164592"/>
          </a:xfrm>
          <a:prstGeom prst="ellipse">
            <a:avLst/>
          </a:prstGeom>
          <a:ln w="28575">
            <a:solidFill>
              <a:srgbClr val="FF0000"/>
            </a:solidFill>
          </a:ln>
        </p:spPr>
        <p:txBody>
          <a:bodyPr rtlCol="0" anchor="ctr"/>
          <a:lstStyle/>
          <a:p>
            <a:pPr algn="ctr"/>
            <a:endParaRPr lang="en-US"/>
          </a:p>
        </p:txBody>
      </p:sp>
      <p:sp>
        <p:nvSpPr>
          <p:cNvPr id="2469" name="Oval 2468">
            <a:extLst>
              <a:ext uri="{FF2B5EF4-FFF2-40B4-BE49-F238E27FC236}">
                <a16:creationId xmlns:a16="http://schemas.microsoft.com/office/drawing/2014/main" id="{268E87CC-CE14-4324-BD90-97D73120F490}"/>
              </a:ext>
            </a:extLst>
          </p:cNvPr>
          <p:cNvSpPr>
            <a:spLocks noChangeAspect="1"/>
          </p:cNvSpPr>
          <p:nvPr/>
        </p:nvSpPr>
        <p:spPr>
          <a:xfrm>
            <a:off x="1554099" y="3820421"/>
            <a:ext cx="161925" cy="164592"/>
          </a:xfrm>
          <a:prstGeom prst="ellipse">
            <a:avLst/>
          </a:prstGeom>
          <a:ln w="28575">
            <a:solidFill>
              <a:srgbClr val="FF0000"/>
            </a:solidFill>
          </a:ln>
        </p:spPr>
        <p:txBody>
          <a:bodyPr rtlCol="0" anchor="ctr"/>
          <a:lstStyle/>
          <a:p>
            <a:pPr algn="ctr"/>
            <a:endParaRPr lang="en-US"/>
          </a:p>
        </p:txBody>
      </p:sp>
      <p:sp>
        <p:nvSpPr>
          <p:cNvPr id="2474" name="Oval 2473">
            <a:extLst>
              <a:ext uri="{FF2B5EF4-FFF2-40B4-BE49-F238E27FC236}">
                <a16:creationId xmlns:a16="http://schemas.microsoft.com/office/drawing/2014/main" id="{C71B42D3-0573-42EB-99B4-5AB8D29CFEF6}"/>
              </a:ext>
            </a:extLst>
          </p:cNvPr>
          <p:cNvSpPr>
            <a:spLocks noChangeAspect="1"/>
          </p:cNvSpPr>
          <p:nvPr/>
        </p:nvSpPr>
        <p:spPr>
          <a:xfrm>
            <a:off x="821055" y="3820421"/>
            <a:ext cx="161925" cy="164592"/>
          </a:xfrm>
          <a:prstGeom prst="ellipse">
            <a:avLst/>
          </a:prstGeom>
          <a:ln w="28575">
            <a:solidFill>
              <a:srgbClr val="FF0000"/>
            </a:solidFill>
          </a:ln>
        </p:spPr>
        <p:txBody>
          <a:bodyPr rtlCol="0" anchor="ctr"/>
          <a:lstStyle/>
          <a:p>
            <a:pPr algn="ctr"/>
            <a:endParaRPr lang="en-US"/>
          </a:p>
        </p:txBody>
      </p:sp>
      <p:sp>
        <p:nvSpPr>
          <p:cNvPr id="2477" name="Oval 2476">
            <a:extLst>
              <a:ext uri="{FF2B5EF4-FFF2-40B4-BE49-F238E27FC236}">
                <a16:creationId xmlns:a16="http://schemas.microsoft.com/office/drawing/2014/main" id="{CBF12F6A-3173-406C-8562-C217D31BE81A}"/>
              </a:ext>
            </a:extLst>
          </p:cNvPr>
          <p:cNvSpPr>
            <a:spLocks noChangeAspect="1"/>
          </p:cNvSpPr>
          <p:nvPr/>
        </p:nvSpPr>
        <p:spPr>
          <a:xfrm>
            <a:off x="3508883" y="3820421"/>
            <a:ext cx="161925" cy="164592"/>
          </a:xfrm>
          <a:prstGeom prst="ellipse">
            <a:avLst/>
          </a:prstGeom>
          <a:ln w="28575">
            <a:solidFill>
              <a:srgbClr val="FF0000"/>
            </a:solidFill>
          </a:ln>
        </p:spPr>
        <p:txBody>
          <a:bodyPr rtlCol="0" anchor="ctr"/>
          <a:lstStyle/>
          <a:p>
            <a:pPr algn="ctr"/>
            <a:endParaRPr lang="en-US"/>
          </a:p>
        </p:txBody>
      </p:sp>
      <p:sp>
        <p:nvSpPr>
          <p:cNvPr id="2478" name="Oval 2477">
            <a:extLst>
              <a:ext uri="{FF2B5EF4-FFF2-40B4-BE49-F238E27FC236}">
                <a16:creationId xmlns:a16="http://schemas.microsoft.com/office/drawing/2014/main" id="{E6FFCBE1-8A31-463C-8CB5-4F50EAF0EF23}"/>
              </a:ext>
            </a:extLst>
          </p:cNvPr>
          <p:cNvSpPr>
            <a:spLocks noChangeAspect="1"/>
          </p:cNvSpPr>
          <p:nvPr/>
        </p:nvSpPr>
        <p:spPr>
          <a:xfrm>
            <a:off x="3753231" y="3820421"/>
            <a:ext cx="161925" cy="164592"/>
          </a:xfrm>
          <a:prstGeom prst="ellipse">
            <a:avLst/>
          </a:prstGeom>
          <a:ln w="28575">
            <a:solidFill>
              <a:srgbClr val="FF0000"/>
            </a:solidFill>
          </a:ln>
        </p:spPr>
        <p:txBody>
          <a:bodyPr rtlCol="0" anchor="ctr"/>
          <a:lstStyle/>
          <a:p>
            <a:pPr algn="ctr"/>
            <a:endParaRPr lang="en-US"/>
          </a:p>
        </p:txBody>
      </p:sp>
      <p:sp>
        <p:nvSpPr>
          <p:cNvPr id="2479" name="Oval 2478">
            <a:extLst>
              <a:ext uri="{FF2B5EF4-FFF2-40B4-BE49-F238E27FC236}">
                <a16:creationId xmlns:a16="http://schemas.microsoft.com/office/drawing/2014/main" id="{073100F3-EA25-4AB9-8387-70231069ADD3}"/>
              </a:ext>
            </a:extLst>
          </p:cNvPr>
          <p:cNvSpPr>
            <a:spLocks noChangeAspect="1"/>
          </p:cNvSpPr>
          <p:nvPr/>
        </p:nvSpPr>
        <p:spPr>
          <a:xfrm>
            <a:off x="3997579" y="3820421"/>
            <a:ext cx="161925" cy="164592"/>
          </a:xfrm>
          <a:prstGeom prst="ellipse">
            <a:avLst/>
          </a:prstGeom>
          <a:ln w="28575">
            <a:solidFill>
              <a:srgbClr val="FF0000"/>
            </a:solidFill>
          </a:ln>
        </p:spPr>
        <p:txBody>
          <a:bodyPr rtlCol="0" anchor="ctr"/>
          <a:lstStyle/>
          <a:p>
            <a:pPr algn="ctr"/>
            <a:endParaRPr lang="en-US"/>
          </a:p>
        </p:txBody>
      </p:sp>
      <p:sp>
        <p:nvSpPr>
          <p:cNvPr id="2482" name="Oval 2481">
            <a:extLst>
              <a:ext uri="{FF2B5EF4-FFF2-40B4-BE49-F238E27FC236}">
                <a16:creationId xmlns:a16="http://schemas.microsoft.com/office/drawing/2014/main" id="{8BD8DA71-A7BC-4CF4-9A7B-5BB265517CF3}"/>
              </a:ext>
            </a:extLst>
          </p:cNvPr>
          <p:cNvSpPr>
            <a:spLocks noChangeAspect="1"/>
          </p:cNvSpPr>
          <p:nvPr/>
        </p:nvSpPr>
        <p:spPr>
          <a:xfrm>
            <a:off x="2775839" y="3820421"/>
            <a:ext cx="161925" cy="164592"/>
          </a:xfrm>
          <a:prstGeom prst="ellipse">
            <a:avLst/>
          </a:prstGeom>
          <a:ln w="28575">
            <a:solidFill>
              <a:srgbClr val="FF0000"/>
            </a:solidFill>
          </a:ln>
        </p:spPr>
        <p:txBody>
          <a:bodyPr rtlCol="0" anchor="ctr"/>
          <a:lstStyle/>
          <a:p>
            <a:pPr algn="ctr"/>
            <a:endParaRPr lang="en-US"/>
          </a:p>
        </p:txBody>
      </p:sp>
      <p:sp>
        <p:nvSpPr>
          <p:cNvPr id="2483" name="Oval 2482">
            <a:extLst>
              <a:ext uri="{FF2B5EF4-FFF2-40B4-BE49-F238E27FC236}">
                <a16:creationId xmlns:a16="http://schemas.microsoft.com/office/drawing/2014/main" id="{08605FF2-E174-4689-86C8-FF98A22F74C7}"/>
              </a:ext>
            </a:extLst>
          </p:cNvPr>
          <p:cNvSpPr>
            <a:spLocks noChangeAspect="1"/>
          </p:cNvSpPr>
          <p:nvPr/>
        </p:nvSpPr>
        <p:spPr>
          <a:xfrm>
            <a:off x="3020187" y="3820421"/>
            <a:ext cx="161925" cy="164592"/>
          </a:xfrm>
          <a:prstGeom prst="ellipse">
            <a:avLst/>
          </a:prstGeom>
          <a:ln w="28575">
            <a:solidFill>
              <a:srgbClr val="FF0000"/>
            </a:solidFill>
          </a:ln>
        </p:spPr>
        <p:txBody>
          <a:bodyPr rtlCol="0" anchor="ctr"/>
          <a:lstStyle/>
          <a:p>
            <a:pPr algn="ctr"/>
            <a:endParaRPr lang="en-US"/>
          </a:p>
        </p:txBody>
      </p:sp>
      <p:sp>
        <p:nvSpPr>
          <p:cNvPr id="2484" name="Oval 2483">
            <a:extLst>
              <a:ext uri="{FF2B5EF4-FFF2-40B4-BE49-F238E27FC236}">
                <a16:creationId xmlns:a16="http://schemas.microsoft.com/office/drawing/2014/main" id="{7C437F21-BB9B-4CBE-957A-91E731DA45D9}"/>
              </a:ext>
            </a:extLst>
          </p:cNvPr>
          <p:cNvSpPr>
            <a:spLocks noChangeAspect="1"/>
          </p:cNvSpPr>
          <p:nvPr/>
        </p:nvSpPr>
        <p:spPr>
          <a:xfrm>
            <a:off x="3264535" y="3820421"/>
            <a:ext cx="161925" cy="164592"/>
          </a:xfrm>
          <a:prstGeom prst="ellipse">
            <a:avLst/>
          </a:prstGeom>
          <a:ln w="28575">
            <a:solidFill>
              <a:srgbClr val="FF0000"/>
            </a:solidFill>
          </a:ln>
        </p:spPr>
        <p:txBody>
          <a:bodyPr rtlCol="0" anchor="ctr"/>
          <a:lstStyle/>
          <a:p>
            <a:pPr algn="ctr"/>
            <a:endParaRPr lang="en-US"/>
          </a:p>
        </p:txBody>
      </p:sp>
      <p:sp>
        <p:nvSpPr>
          <p:cNvPr id="2485" name="Oval 2484">
            <a:extLst>
              <a:ext uri="{FF2B5EF4-FFF2-40B4-BE49-F238E27FC236}">
                <a16:creationId xmlns:a16="http://schemas.microsoft.com/office/drawing/2014/main" id="{EED0CA94-2CFE-4748-95E9-0B623A4B0E23}"/>
              </a:ext>
            </a:extLst>
          </p:cNvPr>
          <p:cNvSpPr>
            <a:spLocks noChangeAspect="1"/>
          </p:cNvSpPr>
          <p:nvPr/>
        </p:nvSpPr>
        <p:spPr>
          <a:xfrm>
            <a:off x="5463667" y="3820421"/>
            <a:ext cx="161925" cy="164592"/>
          </a:xfrm>
          <a:prstGeom prst="ellipse">
            <a:avLst/>
          </a:prstGeom>
          <a:ln w="28575">
            <a:solidFill>
              <a:srgbClr val="FF0000"/>
            </a:solidFill>
          </a:ln>
        </p:spPr>
        <p:txBody>
          <a:bodyPr rtlCol="0" anchor="ctr"/>
          <a:lstStyle/>
          <a:p>
            <a:pPr algn="ctr"/>
            <a:endParaRPr lang="en-US"/>
          </a:p>
        </p:txBody>
      </p:sp>
      <p:sp>
        <p:nvSpPr>
          <p:cNvPr id="2486" name="Oval 2485">
            <a:extLst>
              <a:ext uri="{FF2B5EF4-FFF2-40B4-BE49-F238E27FC236}">
                <a16:creationId xmlns:a16="http://schemas.microsoft.com/office/drawing/2014/main" id="{D0A4EB96-6488-498E-A100-3975FB808B62}"/>
              </a:ext>
            </a:extLst>
          </p:cNvPr>
          <p:cNvSpPr>
            <a:spLocks noChangeAspect="1"/>
          </p:cNvSpPr>
          <p:nvPr/>
        </p:nvSpPr>
        <p:spPr>
          <a:xfrm>
            <a:off x="5708015" y="3820421"/>
            <a:ext cx="161925" cy="164592"/>
          </a:xfrm>
          <a:prstGeom prst="ellipse">
            <a:avLst/>
          </a:prstGeom>
          <a:ln w="28575">
            <a:solidFill>
              <a:srgbClr val="FF0000"/>
            </a:solidFill>
          </a:ln>
        </p:spPr>
        <p:txBody>
          <a:bodyPr rtlCol="0" anchor="ctr"/>
          <a:lstStyle/>
          <a:p>
            <a:pPr algn="ctr"/>
            <a:endParaRPr lang="en-US"/>
          </a:p>
        </p:txBody>
      </p:sp>
      <p:sp>
        <p:nvSpPr>
          <p:cNvPr id="2487" name="Oval 2486">
            <a:extLst>
              <a:ext uri="{FF2B5EF4-FFF2-40B4-BE49-F238E27FC236}">
                <a16:creationId xmlns:a16="http://schemas.microsoft.com/office/drawing/2014/main" id="{0AED5D47-7E1B-4038-8F7B-01DFB44DF911}"/>
              </a:ext>
            </a:extLst>
          </p:cNvPr>
          <p:cNvSpPr>
            <a:spLocks noChangeAspect="1"/>
          </p:cNvSpPr>
          <p:nvPr/>
        </p:nvSpPr>
        <p:spPr>
          <a:xfrm>
            <a:off x="5952363" y="3820421"/>
            <a:ext cx="161925" cy="164592"/>
          </a:xfrm>
          <a:prstGeom prst="ellipse">
            <a:avLst/>
          </a:prstGeom>
          <a:ln w="28575">
            <a:solidFill>
              <a:srgbClr val="FF0000"/>
            </a:solidFill>
          </a:ln>
        </p:spPr>
        <p:txBody>
          <a:bodyPr rtlCol="0" anchor="ctr"/>
          <a:lstStyle/>
          <a:p>
            <a:pPr algn="ctr"/>
            <a:endParaRPr lang="en-US"/>
          </a:p>
        </p:txBody>
      </p:sp>
      <p:sp>
        <p:nvSpPr>
          <p:cNvPr id="2488" name="Oval 2487">
            <a:extLst>
              <a:ext uri="{FF2B5EF4-FFF2-40B4-BE49-F238E27FC236}">
                <a16:creationId xmlns:a16="http://schemas.microsoft.com/office/drawing/2014/main" id="{6CA214E7-3D42-486C-B1E2-22CAD53F98DE}"/>
              </a:ext>
            </a:extLst>
          </p:cNvPr>
          <p:cNvSpPr>
            <a:spLocks noChangeAspect="1"/>
          </p:cNvSpPr>
          <p:nvPr/>
        </p:nvSpPr>
        <p:spPr>
          <a:xfrm>
            <a:off x="6196711" y="3820421"/>
            <a:ext cx="161925" cy="164592"/>
          </a:xfrm>
          <a:prstGeom prst="ellipse">
            <a:avLst/>
          </a:prstGeom>
          <a:ln w="28575">
            <a:solidFill>
              <a:srgbClr val="FF0000"/>
            </a:solidFill>
          </a:ln>
        </p:spPr>
        <p:txBody>
          <a:bodyPr rtlCol="0" anchor="ctr"/>
          <a:lstStyle/>
          <a:p>
            <a:pPr algn="ctr"/>
            <a:endParaRPr lang="en-US"/>
          </a:p>
        </p:txBody>
      </p:sp>
      <p:sp>
        <p:nvSpPr>
          <p:cNvPr id="2492" name="Oval 2491">
            <a:extLst>
              <a:ext uri="{FF2B5EF4-FFF2-40B4-BE49-F238E27FC236}">
                <a16:creationId xmlns:a16="http://schemas.microsoft.com/office/drawing/2014/main" id="{EF062D22-E77E-47EF-99DB-4CE1B1932E95}"/>
              </a:ext>
            </a:extLst>
          </p:cNvPr>
          <p:cNvSpPr>
            <a:spLocks noChangeAspect="1"/>
          </p:cNvSpPr>
          <p:nvPr/>
        </p:nvSpPr>
        <p:spPr>
          <a:xfrm>
            <a:off x="5219319" y="3820421"/>
            <a:ext cx="161925" cy="164592"/>
          </a:xfrm>
          <a:prstGeom prst="ellipse">
            <a:avLst/>
          </a:prstGeom>
          <a:ln w="28575">
            <a:solidFill>
              <a:srgbClr val="FF0000"/>
            </a:solidFill>
          </a:ln>
        </p:spPr>
        <p:txBody>
          <a:bodyPr rtlCol="0" anchor="ctr"/>
          <a:lstStyle/>
          <a:p>
            <a:pPr algn="ctr"/>
            <a:endParaRPr lang="en-US"/>
          </a:p>
        </p:txBody>
      </p:sp>
      <p:sp>
        <p:nvSpPr>
          <p:cNvPr id="2493" name="Oval 2492">
            <a:extLst>
              <a:ext uri="{FF2B5EF4-FFF2-40B4-BE49-F238E27FC236}">
                <a16:creationId xmlns:a16="http://schemas.microsoft.com/office/drawing/2014/main" id="{DBCE7F8D-1F23-4BAB-8404-399C24F34FB8}"/>
              </a:ext>
            </a:extLst>
          </p:cNvPr>
          <p:cNvSpPr>
            <a:spLocks noChangeAspect="1"/>
          </p:cNvSpPr>
          <p:nvPr/>
        </p:nvSpPr>
        <p:spPr>
          <a:xfrm>
            <a:off x="7418451" y="3820421"/>
            <a:ext cx="161925" cy="164592"/>
          </a:xfrm>
          <a:prstGeom prst="ellipse">
            <a:avLst/>
          </a:prstGeom>
          <a:ln w="28575">
            <a:solidFill>
              <a:srgbClr val="FF0000"/>
            </a:solidFill>
          </a:ln>
        </p:spPr>
        <p:txBody>
          <a:bodyPr rtlCol="0" anchor="ctr"/>
          <a:lstStyle/>
          <a:p>
            <a:pPr algn="ctr"/>
            <a:endParaRPr lang="en-US"/>
          </a:p>
        </p:txBody>
      </p:sp>
      <p:sp>
        <p:nvSpPr>
          <p:cNvPr id="2496" name="Oval 2495">
            <a:extLst>
              <a:ext uri="{FF2B5EF4-FFF2-40B4-BE49-F238E27FC236}">
                <a16:creationId xmlns:a16="http://schemas.microsoft.com/office/drawing/2014/main" id="{B7AAAEA1-DFC6-4433-B1E0-110A2CDEC888}"/>
              </a:ext>
            </a:extLst>
          </p:cNvPr>
          <p:cNvSpPr>
            <a:spLocks noChangeAspect="1"/>
          </p:cNvSpPr>
          <p:nvPr/>
        </p:nvSpPr>
        <p:spPr>
          <a:xfrm>
            <a:off x="8151495" y="3820421"/>
            <a:ext cx="161925" cy="164592"/>
          </a:xfrm>
          <a:prstGeom prst="ellipse">
            <a:avLst/>
          </a:prstGeom>
          <a:ln w="28575">
            <a:solidFill>
              <a:srgbClr val="FF0000"/>
            </a:solidFill>
          </a:ln>
        </p:spPr>
        <p:txBody>
          <a:bodyPr rtlCol="0" anchor="ctr"/>
          <a:lstStyle/>
          <a:p>
            <a:pPr algn="ctr"/>
            <a:endParaRPr lang="en-US"/>
          </a:p>
        </p:txBody>
      </p:sp>
      <p:sp>
        <p:nvSpPr>
          <p:cNvPr id="2509" name="Oval 2508">
            <a:extLst>
              <a:ext uri="{FF2B5EF4-FFF2-40B4-BE49-F238E27FC236}">
                <a16:creationId xmlns:a16="http://schemas.microsoft.com/office/drawing/2014/main" id="{8CA96148-AB5F-4E31-8F46-CD097EF04DF8}"/>
              </a:ext>
            </a:extLst>
          </p:cNvPr>
          <p:cNvSpPr>
            <a:spLocks noChangeAspect="1"/>
          </p:cNvSpPr>
          <p:nvPr/>
        </p:nvSpPr>
        <p:spPr>
          <a:xfrm>
            <a:off x="3508883" y="665763"/>
            <a:ext cx="161925" cy="164592"/>
          </a:xfrm>
          <a:prstGeom prst="ellipse">
            <a:avLst/>
          </a:prstGeom>
          <a:ln w="28575">
            <a:solidFill>
              <a:srgbClr val="FF0000"/>
            </a:solidFill>
          </a:ln>
        </p:spPr>
        <p:txBody>
          <a:bodyPr rtlCol="0" anchor="ctr"/>
          <a:lstStyle/>
          <a:p>
            <a:pPr algn="ctr"/>
            <a:endParaRPr lang="en-US"/>
          </a:p>
        </p:txBody>
      </p:sp>
      <p:sp>
        <p:nvSpPr>
          <p:cNvPr id="2510" name="Oval 2509">
            <a:extLst>
              <a:ext uri="{FF2B5EF4-FFF2-40B4-BE49-F238E27FC236}">
                <a16:creationId xmlns:a16="http://schemas.microsoft.com/office/drawing/2014/main" id="{8C38116B-A52A-4CBE-A9FC-DEC2CCC59EA7}"/>
              </a:ext>
            </a:extLst>
          </p:cNvPr>
          <p:cNvSpPr>
            <a:spLocks noChangeAspect="1"/>
          </p:cNvSpPr>
          <p:nvPr/>
        </p:nvSpPr>
        <p:spPr>
          <a:xfrm>
            <a:off x="3753231" y="665763"/>
            <a:ext cx="161925" cy="164592"/>
          </a:xfrm>
          <a:prstGeom prst="ellipse">
            <a:avLst/>
          </a:prstGeom>
          <a:ln w="28575">
            <a:solidFill>
              <a:srgbClr val="FF0000"/>
            </a:solidFill>
          </a:ln>
        </p:spPr>
        <p:txBody>
          <a:bodyPr rtlCol="0" anchor="ctr"/>
          <a:lstStyle/>
          <a:p>
            <a:pPr algn="ctr"/>
            <a:endParaRPr lang="en-US"/>
          </a:p>
        </p:txBody>
      </p:sp>
      <p:sp>
        <p:nvSpPr>
          <p:cNvPr id="2511" name="Oval 2510">
            <a:extLst>
              <a:ext uri="{FF2B5EF4-FFF2-40B4-BE49-F238E27FC236}">
                <a16:creationId xmlns:a16="http://schemas.microsoft.com/office/drawing/2014/main" id="{43676429-DF7B-415B-B520-984D3C571659}"/>
              </a:ext>
            </a:extLst>
          </p:cNvPr>
          <p:cNvSpPr>
            <a:spLocks noChangeAspect="1"/>
          </p:cNvSpPr>
          <p:nvPr/>
        </p:nvSpPr>
        <p:spPr>
          <a:xfrm>
            <a:off x="3997579" y="665763"/>
            <a:ext cx="161925" cy="164592"/>
          </a:xfrm>
          <a:prstGeom prst="ellipse">
            <a:avLst/>
          </a:prstGeom>
          <a:ln w="28575">
            <a:solidFill>
              <a:srgbClr val="FF0000"/>
            </a:solidFill>
          </a:ln>
        </p:spPr>
        <p:txBody>
          <a:bodyPr rtlCol="0" anchor="ctr"/>
          <a:lstStyle/>
          <a:p>
            <a:pPr algn="ctr"/>
            <a:endParaRPr lang="en-US"/>
          </a:p>
        </p:txBody>
      </p:sp>
      <p:sp>
        <p:nvSpPr>
          <p:cNvPr id="2513" name="Oval 2512">
            <a:extLst>
              <a:ext uri="{FF2B5EF4-FFF2-40B4-BE49-F238E27FC236}">
                <a16:creationId xmlns:a16="http://schemas.microsoft.com/office/drawing/2014/main" id="{7E6726D0-40A3-45C7-BBF2-DDB1140F5776}"/>
              </a:ext>
            </a:extLst>
          </p:cNvPr>
          <p:cNvSpPr>
            <a:spLocks noChangeAspect="1"/>
          </p:cNvSpPr>
          <p:nvPr/>
        </p:nvSpPr>
        <p:spPr>
          <a:xfrm>
            <a:off x="4486275" y="665763"/>
            <a:ext cx="161925" cy="164592"/>
          </a:xfrm>
          <a:prstGeom prst="ellipse">
            <a:avLst/>
          </a:prstGeom>
          <a:ln w="28575">
            <a:solidFill>
              <a:srgbClr val="FF0000"/>
            </a:solidFill>
          </a:ln>
        </p:spPr>
        <p:txBody>
          <a:bodyPr rtlCol="0" anchor="ctr"/>
          <a:lstStyle/>
          <a:p>
            <a:pPr algn="ctr"/>
            <a:endParaRPr lang="en-US"/>
          </a:p>
        </p:txBody>
      </p:sp>
      <p:sp>
        <p:nvSpPr>
          <p:cNvPr id="2516" name="Oval 2515">
            <a:extLst>
              <a:ext uri="{FF2B5EF4-FFF2-40B4-BE49-F238E27FC236}">
                <a16:creationId xmlns:a16="http://schemas.microsoft.com/office/drawing/2014/main" id="{CAC40561-98F2-4CFB-B7E7-C722FC6668CB}"/>
              </a:ext>
            </a:extLst>
          </p:cNvPr>
          <p:cNvSpPr>
            <a:spLocks noChangeAspect="1"/>
          </p:cNvSpPr>
          <p:nvPr/>
        </p:nvSpPr>
        <p:spPr>
          <a:xfrm>
            <a:off x="3264535" y="665763"/>
            <a:ext cx="161925" cy="164592"/>
          </a:xfrm>
          <a:prstGeom prst="ellipse">
            <a:avLst/>
          </a:prstGeom>
          <a:ln w="28575">
            <a:solidFill>
              <a:srgbClr val="FF0000"/>
            </a:solidFill>
          </a:ln>
        </p:spPr>
        <p:txBody>
          <a:bodyPr rtlCol="0" anchor="ctr"/>
          <a:lstStyle/>
          <a:p>
            <a:pPr algn="ctr"/>
            <a:endParaRPr lang="en-US"/>
          </a:p>
        </p:txBody>
      </p:sp>
      <p:sp>
        <p:nvSpPr>
          <p:cNvPr id="2517" name="Oval 2516">
            <a:extLst>
              <a:ext uri="{FF2B5EF4-FFF2-40B4-BE49-F238E27FC236}">
                <a16:creationId xmlns:a16="http://schemas.microsoft.com/office/drawing/2014/main" id="{0555AF2C-FA98-4F6E-83C0-4B48F55134DE}"/>
              </a:ext>
            </a:extLst>
          </p:cNvPr>
          <p:cNvSpPr>
            <a:spLocks noChangeAspect="1"/>
          </p:cNvSpPr>
          <p:nvPr/>
        </p:nvSpPr>
        <p:spPr>
          <a:xfrm>
            <a:off x="5463667" y="665763"/>
            <a:ext cx="161925" cy="164592"/>
          </a:xfrm>
          <a:prstGeom prst="ellipse">
            <a:avLst/>
          </a:prstGeom>
          <a:ln w="28575">
            <a:solidFill>
              <a:srgbClr val="FF0000"/>
            </a:solidFill>
          </a:ln>
        </p:spPr>
        <p:txBody>
          <a:bodyPr rtlCol="0" anchor="ctr"/>
          <a:lstStyle/>
          <a:p>
            <a:pPr algn="ctr"/>
            <a:endParaRPr lang="en-US"/>
          </a:p>
        </p:txBody>
      </p:sp>
      <p:sp>
        <p:nvSpPr>
          <p:cNvPr id="2518" name="Oval 2517">
            <a:extLst>
              <a:ext uri="{FF2B5EF4-FFF2-40B4-BE49-F238E27FC236}">
                <a16:creationId xmlns:a16="http://schemas.microsoft.com/office/drawing/2014/main" id="{18690C29-E3EC-4031-B20B-F943983162A7}"/>
              </a:ext>
            </a:extLst>
          </p:cNvPr>
          <p:cNvSpPr>
            <a:spLocks noChangeAspect="1"/>
          </p:cNvSpPr>
          <p:nvPr/>
        </p:nvSpPr>
        <p:spPr>
          <a:xfrm>
            <a:off x="5708015" y="665763"/>
            <a:ext cx="161925" cy="164592"/>
          </a:xfrm>
          <a:prstGeom prst="ellipse">
            <a:avLst/>
          </a:prstGeom>
          <a:ln w="28575">
            <a:solidFill>
              <a:srgbClr val="FF0000"/>
            </a:solidFill>
          </a:ln>
        </p:spPr>
        <p:txBody>
          <a:bodyPr rtlCol="0" anchor="ctr"/>
          <a:lstStyle/>
          <a:p>
            <a:pPr algn="ctr"/>
            <a:endParaRPr lang="en-US"/>
          </a:p>
        </p:txBody>
      </p:sp>
      <p:sp>
        <p:nvSpPr>
          <p:cNvPr id="2523" name="Oval 2522">
            <a:extLst>
              <a:ext uri="{FF2B5EF4-FFF2-40B4-BE49-F238E27FC236}">
                <a16:creationId xmlns:a16="http://schemas.microsoft.com/office/drawing/2014/main" id="{9A77D181-7869-444D-B18E-C6E442E69E0B}"/>
              </a:ext>
            </a:extLst>
          </p:cNvPr>
          <p:cNvSpPr>
            <a:spLocks noChangeAspect="1"/>
          </p:cNvSpPr>
          <p:nvPr/>
        </p:nvSpPr>
        <p:spPr>
          <a:xfrm>
            <a:off x="4974971" y="665763"/>
            <a:ext cx="161925" cy="164592"/>
          </a:xfrm>
          <a:prstGeom prst="ellipse">
            <a:avLst/>
          </a:prstGeom>
          <a:ln w="28575">
            <a:solidFill>
              <a:srgbClr val="FF0000"/>
            </a:solidFill>
          </a:ln>
        </p:spPr>
        <p:txBody>
          <a:bodyPr rtlCol="0" anchor="ctr"/>
          <a:lstStyle/>
          <a:p>
            <a:pPr algn="ctr"/>
            <a:endParaRPr lang="en-US"/>
          </a:p>
        </p:txBody>
      </p:sp>
      <p:sp>
        <p:nvSpPr>
          <p:cNvPr id="2524" name="Oval 2523">
            <a:extLst>
              <a:ext uri="{FF2B5EF4-FFF2-40B4-BE49-F238E27FC236}">
                <a16:creationId xmlns:a16="http://schemas.microsoft.com/office/drawing/2014/main" id="{F92B6A77-B4BA-4A24-85F7-D4A1DE2CD9AF}"/>
              </a:ext>
            </a:extLst>
          </p:cNvPr>
          <p:cNvSpPr>
            <a:spLocks noChangeAspect="1"/>
          </p:cNvSpPr>
          <p:nvPr/>
        </p:nvSpPr>
        <p:spPr>
          <a:xfrm>
            <a:off x="5219319" y="665763"/>
            <a:ext cx="161925" cy="164592"/>
          </a:xfrm>
          <a:prstGeom prst="ellipse">
            <a:avLst/>
          </a:prstGeom>
          <a:ln w="28575">
            <a:solidFill>
              <a:srgbClr val="FF0000"/>
            </a:solidFill>
          </a:ln>
        </p:spPr>
        <p:txBody>
          <a:bodyPr rtlCol="0" anchor="ctr"/>
          <a:lstStyle/>
          <a:p>
            <a:pPr algn="ctr"/>
            <a:endParaRPr lang="en-US"/>
          </a:p>
        </p:txBody>
      </p:sp>
      <p:sp>
        <p:nvSpPr>
          <p:cNvPr id="2537" name="Oval 2536">
            <a:extLst>
              <a:ext uri="{FF2B5EF4-FFF2-40B4-BE49-F238E27FC236}">
                <a16:creationId xmlns:a16="http://schemas.microsoft.com/office/drawing/2014/main" id="{A2E02207-EE50-4FC6-B808-F25354A6A10A}"/>
              </a:ext>
            </a:extLst>
          </p:cNvPr>
          <p:cNvSpPr>
            <a:spLocks noChangeAspect="1"/>
          </p:cNvSpPr>
          <p:nvPr/>
        </p:nvSpPr>
        <p:spPr>
          <a:xfrm>
            <a:off x="2531491" y="908429"/>
            <a:ext cx="161925" cy="164592"/>
          </a:xfrm>
          <a:prstGeom prst="ellipse">
            <a:avLst/>
          </a:prstGeom>
          <a:ln w="28575">
            <a:solidFill>
              <a:srgbClr val="FF0000"/>
            </a:solidFill>
          </a:ln>
        </p:spPr>
        <p:txBody>
          <a:bodyPr rtlCol="0" anchor="ctr"/>
          <a:lstStyle/>
          <a:p>
            <a:pPr algn="ctr"/>
            <a:endParaRPr lang="en-US"/>
          </a:p>
        </p:txBody>
      </p:sp>
      <p:sp>
        <p:nvSpPr>
          <p:cNvPr id="2541" name="Oval 2540">
            <a:extLst>
              <a:ext uri="{FF2B5EF4-FFF2-40B4-BE49-F238E27FC236}">
                <a16:creationId xmlns:a16="http://schemas.microsoft.com/office/drawing/2014/main" id="{3CD44FE2-9452-4D9E-917F-24E050E5C1BB}"/>
              </a:ext>
            </a:extLst>
          </p:cNvPr>
          <p:cNvSpPr>
            <a:spLocks noChangeAspect="1"/>
          </p:cNvSpPr>
          <p:nvPr/>
        </p:nvSpPr>
        <p:spPr>
          <a:xfrm>
            <a:off x="3508883" y="908429"/>
            <a:ext cx="161925" cy="164592"/>
          </a:xfrm>
          <a:prstGeom prst="ellipse">
            <a:avLst/>
          </a:prstGeom>
          <a:ln w="28575">
            <a:solidFill>
              <a:srgbClr val="FF0000"/>
            </a:solidFill>
          </a:ln>
        </p:spPr>
        <p:txBody>
          <a:bodyPr rtlCol="0" anchor="ctr"/>
          <a:lstStyle/>
          <a:p>
            <a:pPr algn="ctr"/>
            <a:endParaRPr lang="en-US"/>
          </a:p>
        </p:txBody>
      </p:sp>
      <p:sp>
        <p:nvSpPr>
          <p:cNvPr id="2542" name="Oval 2541">
            <a:extLst>
              <a:ext uri="{FF2B5EF4-FFF2-40B4-BE49-F238E27FC236}">
                <a16:creationId xmlns:a16="http://schemas.microsoft.com/office/drawing/2014/main" id="{3275F9D4-A686-46CD-B97E-9F7486D0E5C7}"/>
              </a:ext>
            </a:extLst>
          </p:cNvPr>
          <p:cNvSpPr>
            <a:spLocks noChangeAspect="1"/>
          </p:cNvSpPr>
          <p:nvPr/>
        </p:nvSpPr>
        <p:spPr>
          <a:xfrm>
            <a:off x="3753231" y="908429"/>
            <a:ext cx="161925" cy="164592"/>
          </a:xfrm>
          <a:prstGeom prst="ellipse">
            <a:avLst/>
          </a:prstGeom>
          <a:ln w="28575">
            <a:solidFill>
              <a:srgbClr val="FF0000"/>
            </a:solidFill>
          </a:ln>
        </p:spPr>
        <p:txBody>
          <a:bodyPr rtlCol="0" anchor="ctr"/>
          <a:lstStyle/>
          <a:p>
            <a:pPr algn="ctr"/>
            <a:endParaRPr lang="en-US"/>
          </a:p>
        </p:txBody>
      </p:sp>
      <p:sp>
        <p:nvSpPr>
          <p:cNvPr id="2543" name="Oval 2542">
            <a:extLst>
              <a:ext uri="{FF2B5EF4-FFF2-40B4-BE49-F238E27FC236}">
                <a16:creationId xmlns:a16="http://schemas.microsoft.com/office/drawing/2014/main" id="{029C3CA1-9B30-43BF-AD96-904DD885412A}"/>
              </a:ext>
            </a:extLst>
          </p:cNvPr>
          <p:cNvSpPr>
            <a:spLocks noChangeAspect="1"/>
          </p:cNvSpPr>
          <p:nvPr/>
        </p:nvSpPr>
        <p:spPr>
          <a:xfrm>
            <a:off x="3997579" y="908429"/>
            <a:ext cx="161925" cy="164592"/>
          </a:xfrm>
          <a:prstGeom prst="ellipse">
            <a:avLst/>
          </a:prstGeom>
          <a:ln w="28575">
            <a:solidFill>
              <a:srgbClr val="FF0000"/>
            </a:solidFill>
          </a:ln>
        </p:spPr>
        <p:txBody>
          <a:bodyPr rtlCol="0" anchor="ctr"/>
          <a:lstStyle/>
          <a:p>
            <a:pPr algn="ctr"/>
            <a:endParaRPr lang="en-US"/>
          </a:p>
        </p:txBody>
      </p:sp>
      <p:sp>
        <p:nvSpPr>
          <p:cNvPr id="2546" name="Oval 2545">
            <a:extLst>
              <a:ext uri="{FF2B5EF4-FFF2-40B4-BE49-F238E27FC236}">
                <a16:creationId xmlns:a16="http://schemas.microsoft.com/office/drawing/2014/main" id="{EB9A09CC-5B2B-400C-BEB3-CF6F69C4077B}"/>
              </a:ext>
            </a:extLst>
          </p:cNvPr>
          <p:cNvSpPr>
            <a:spLocks noChangeAspect="1"/>
          </p:cNvSpPr>
          <p:nvPr/>
        </p:nvSpPr>
        <p:spPr>
          <a:xfrm>
            <a:off x="2775839" y="908429"/>
            <a:ext cx="161925" cy="164592"/>
          </a:xfrm>
          <a:prstGeom prst="ellipse">
            <a:avLst/>
          </a:prstGeom>
          <a:ln w="28575">
            <a:solidFill>
              <a:srgbClr val="FF0000"/>
            </a:solidFill>
          </a:ln>
        </p:spPr>
        <p:txBody>
          <a:bodyPr rtlCol="0" anchor="ctr"/>
          <a:lstStyle/>
          <a:p>
            <a:pPr algn="ctr"/>
            <a:endParaRPr lang="en-US"/>
          </a:p>
        </p:txBody>
      </p:sp>
      <p:sp>
        <p:nvSpPr>
          <p:cNvPr id="2547" name="Oval 2546">
            <a:extLst>
              <a:ext uri="{FF2B5EF4-FFF2-40B4-BE49-F238E27FC236}">
                <a16:creationId xmlns:a16="http://schemas.microsoft.com/office/drawing/2014/main" id="{7E8261DE-5059-40AB-814D-734DF472EF96}"/>
              </a:ext>
            </a:extLst>
          </p:cNvPr>
          <p:cNvSpPr>
            <a:spLocks noChangeAspect="1"/>
          </p:cNvSpPr>
          <p:nvPr/>
        </p:nvSpPr>
        <p:spPr>
          <a:xfrm>
            <a:off x="3020187" y="908429"/>
            <a:ext cx="161925" cy="164592"/>
          </a:xfrm>
          <a:prstGeom prst="ellipse">
            <a:avLst/>
          </a:prstGeom>
          <a:ln w="28575">
            <a:solidFill>
              <a:srgbClr val="FF0000"/>
            </a:solidFill>
          </a:ln>
        </p:spPr>
        <p:txBody>
          <a:bodyPr rtlCol="0" anchor="ctr"/>
          <a:lstStyle/>
          <a:p>
            <a:pPr algn="ctr"/>
            <a:endParaRPr lang="en-US"/>
          </a:p>
        </p:txBody>
      </p:sp>
      <p:sp>
        <p:nvSpPr>
          <p:cNvPr id="2548" name="Oval 2547">
            <a:extLst>
              <a:ext uri="{FF2B5EF4-FFF2-40B4-BE49-F238E27FC236}">
                <a16:creationId xmlns:a16="http://schemas.microsoft.com/office/drawing/2014/main" id="{4F71503A-19FC-4D2F-A2C1-B65D115E424F}"/>
              </a:ext>
            </a:extLst>
          </p:cNvPr>
          <p:cNvSpPr>
            <a:spLocks noChangeAspect="1"/>
          </p:cNvSpPr>
          <p:nvPr/>
        </p:nvSpPr>
        <p:spPr>
          <a:xfrm>
            <a:off x="3264535" y="908429"/>
            <a:ext cx="161925" cy="164592"/>
          </a:xfrm>
          <a:prstGeom prst="ellipse">
            <a:avLst/>
          </a:prstGeom>
          <a:ln w="28575">
            <a:solidFill>
              <a:srgbClr val="FF0000"/>
            </a:solidFill>
          </a:ln>
        </p:spPr>
        <p:txBody>
          <a:bodyPr rtlCol="0" anchor="ctr"/>
          <a:lstStyle/>
          <a:p>
            <a:pPr algn="ctr"/>
            <a:endParaRPr lang="en-US"/>
          </a:p>
        </p:txBody>
      </p:sp>
      <p:sp>
        <p:nvSpPr>
          <p:cNvPr id="2549" name="Oval 2548">
            <a:extLst>
              <a:ext uri="{FF2B5EF4-FFF2-40B4-BE49-F238E27FC236}">
                <a16:creationId xmlns:a16="http://schemas.microsoft.com/office/drawing/2014/main" id="{654D548A-4F40-45EB-9032-C6C389B4E725}"/>
              </a:ext>
            </a:extLst>
          </p:cNvPr>
          <p:cNvSpPr>
            <a:spLocks noChangeAspect="1"/>
          </p:cNvSpPr>
          <p:nvPr/>
        </p:nvSpPr>
        <p:spPr>
          <a:xfrm>
            <a:off x="5463667" y="908429"/>
            <a:ext cx="161925" cy="164592"/>
          </a:xfrm>
          <a:prstGeom prst="ellipse">
            <a:avLst/>
          </a:prstGeom>
          <a:ln w="28575">
            <a:solidFill>
              <a:srgbClr val="FF0000"/>
            </a:solidFill>
          </a:ln>
        </p:spPr>
        <p:txBody>
          <a:bodyPr rtlCol="0" anchor="ctr"/>
          <a:lstStyle/>
          <a:p>
            <a:pPr algn="ctr"/>
            <a:endParaRPr lang="en-US"/>
          </a:p>
        </p:txBody>
      </p:sp>
      <p:sp>
        <p:nvSpPr>
          <p:cNvPr id="2550" name="Oval 2549">
            <a:extLst>
              <a:ext uri="{FF2B5EF4-FFF2-40B4-BE49-F238E27FC236}">
                <a16:creationId xmlns:a16="http://schemas.microsoft.com/office/drawing/2014/main" id="{BAFE6FF3-D1BF-4545-8E37-4A1DC72FF76D}"/>
              </a:ext>
            </a:extLst>
          </p:cNvPr>
          <p:cNvSpPr>
            <a:spLocks noChangeAspect="1"/>
          </p:cNvSpPr>
          <p:nvPr/>
        </p:nvSpPr>
        <p:spPr>
          <a:xfrm>
            <a:off x="5708015" y="908429"/>
            <a:ext cx="161925" cy="164592"/>
          </a:xfrm>
          <a:prstGeom prst="ellipse">
            <a:avLst/>
          </a:prstGeom>
          <a:ln w="28575">
            <a:solidFill>
              <a:srgbClr val="FF0000"/>
            </a:solidFill>
          </a:ln>
        </p:spPr>
        <p:txBody>
          <a:bodyPr rtlCol="0" anchor="ctr"/>
          <a:lstStyle/>
          <a:p>
            <a:pPr algn="ctr"/>
            <a:endParaRPr lang="en-US"/>
          </a:p>
        </p:txBody>
      </p:sp>
      <p:sp>
        <p:nvSpPr>
          <p:cNvPr id="2551" name="Oval 2550">
            <a:extLst>
              <a:ext uri="{FF2B5EF4-FFF2-40B4-BE49-F238E27FC236}">
                <a16:creationId xmlns:a16="http://schemas.microsoft.com/office/drawing/2014/main" id="{BD0527F8-A62C-4755-BA6A-7647C1534BFF}"/>
              </a:ext>
            </a:extLst>
          </p:cNvPr>
          <p:cNvSpPr>
            <a:spLocks noChangeAspect="1"/>
          </p:cNvSpPr>
          <p:nvPr/>
        </p:nvSpPr>
        <p:spPr>
          <a:xfrm>
            <a:off x="5952363" y="908429"/>
            <a:ext cx="161925" cy="164592"/>
          </a:xfrm>
          <a:prstGeom prst="ellipse">
            <a:avLst/>
          </a:prstGeom>
          <a:ln w="28575">
            <a:solidFill>
              <a:srgbClr val="FF0000"/>
            </a:solidFill>
          </a:ln>
        </p:spPr>
        <p:txBody>
          <a:bodyPr rtlCol="0" anchor="ctr"/>
          <a:lstStyle/>
          <a:p>
            <a:pPr algn="ctr"/>
            <a:endParaRPr lang="en-US"/>
          </a:p>
        </p:txBody>
      </p:sp>
      <p:sp>
        <p:nvSpPr>
          <p:cNvPr id="2552" name="Oval 2551">
            <a:extLst>
              <a:ext uri="{FF2B5EF4-FFF2-40B4-BE49-F238E27FC236}">
                <a16:creationId xmlns:a16="http://schemas.microsoft.com/office/drawing/2014/main" id="{4510D8E5-9F76-45A4-B78F-902A1641479A}"/>
              </a:ext>
            </a:extLst>
          </p:cNvPr>
          <p:cNvSpPr>
            <a:spLocks noChangeAspect="1"/>
          </p:cNvSpPr>
          <p:nvPr/>
        </p:nvSpPr>
        <p:spPr>
          <a:xfrm>
            <a:off x="6196711" y="908429"/>
            <a:ext cx="161925" cy="164592"/>
          </a:xfrm>
          <a:prstGeom prst="ellipse">
            <a:avLst/>
          </a:prstGeom>
          <a:ln w="28575">
            <a:solidFill>
              <a:srgbClr val="FF0000"/>
            </a:solidFill>
          </a:ln>
        </p:spPr>
        <p:txBody>
          <a:bodyPr rtlCol="0" anchor="ctr"/>
          <a:lstStyle/>
          <a:p>
            <a:pPr algn="ctr"/>
            <a:endParaRPr lang="en-US"/>
          </a:p>
        </p:txBody>
      </p:sp>
      <p:sp>
        <p:nvSpPr>
          <p:cNvPr id="2553" name="Oval 2552">
            <a:extLst>
              <a:ext uri="{FF2B5EF4-FFF2-40B4-BE49-F238E27FC236}">
                <a16:creationId xmlns:a16="http://schemas.microsoft.com/office/drawing/2014/main" id="{E1C58D1B-3539-409F-A908-7F5ED6E96B8B}"/>
              </a:ext>
            </a:extLst>
          </p:cNvPr>
          <p:cNvSpPr>
            <a:spLocks noChangeAspect="1"/>
          </p:cNvSpPr>
          <p:nvPr/>
        </p:nvSpPr>
        <p:spPr>
          <a:xfrm>
            <a:off x="6441059" y="908429"/>
            <a:ext cx="161925" cy="164592"/>
          </a:xfrm>
          <a:prstGeom prst="ellipse">
            <a:avLst/>
          </a:prstGeom>
          <a:ln w="28575">
            <a:solidFill>
              <a:srgbClr val="FF0000"/>
            </a:solidFill>
          </a:ln>
        </p:spPr>
        <p:txBody>
          <a:bodyPr rtlCol="0" anchor="ctr"/>
          <a:lstStyle/>
          <a:p>
            <a:pPr algn="ctr"/>
            <a:endParaRPr lang="en-US"/>
          </a:p>
        </p:txBody>
      </p:sp>
      <p:sp>
        <p:nvSpPr>
          <p:cNvPr id="2555" name="Oval 2554">
            <a:extLst>
              <a:ext uri="{FF2B5EF4-FFF2-40B4-BE49-F238E27FC236}">
                <a16:creationId xmlns:a16="http://schemas.microsoft.com/office/drawing/2014/main" id="{6454411B-1C9A-467C-BA19-86CB6FC694FB}"/>
              </a:ext>
            </a:extLst>
          </p:cNvPr>
          <p:cNvSpPr>
            <a:spLocks noChangeAspect="1"/>
          </p:cNvSpPr>
          <p:nvPr/>
        </p:nvSpPr>
        <p:spPr>
          <a:xfrm>
            <a:off x="4974971" y="908429"/>
            <a:ext cx="161925" cy="164592"/>
          </a:xfrm>
          <a:prstGeom prst="ellipse">
            <a:avLst/>
          </a:prstGeom>
          <a:ln w="28575">
            <a:solidFill>
              <a:srgbClr val="FF0000"/>
            </a:solidFill>
          </a:ln>
        </p:spPr>
        <p:txBody>
          <a:bodyPr rtlCol="0" anchor="ctr"/>
          <a:lstStyle/>
          <a:p>
            <a:pPr algn="ctr"/>
            <a:endParaRPr lang="en-US"/>
          </a:p>
        </p:txBody>
      </p:sp>
      <p:sp>
        <p:nvSpPr>
          <p:cNvPr id="2556" name="Oval 2555">
            <a:extLst>
              <a:ext uri="{FF2B5EF4-FFF2-40B4-BE49-F238E27FC236}">
                <a16:creationId xmlns:a16="http://schemas.microsoft.com/office/drawing/2014/main" id="{CC94D357-BB3B-4F20-8393-39A049364AF9}"/>
              </a:ext>
            </a:extLst>
          </p:cNvPr>
          <p:cNvSpPr>
            <a:spLocks noChangeAspect="1"/>
          </p:cNvSpPr>
          <p:nvPr/>
        </p:nvSpPr>
        <p:spPr>
          <a:xfrm>
            <a:off x="5219319" y="908429"/>
            <a:ext cx="161925" cy="164592"/>
          </a:xfrm>
          <a:prstGeom prst="ellipse">
            <a:avLst/>
          </a:prstGeom>
          <a:ln w="28575">
            <a:solidFill>
              <a:srgbClr val="FF0000"/>
            </a:solidFill>
          </a:ln>
        </p:spPr>
        <p:txBody>
          <a:bodyPr rtlCol="0" anchor="ctr"/>
          <a:lstStyle/>
          <a:p>
            <a:pPr algn="ctr"/>
            <a:endParaRPr lang="en-US"/>
          </a:p>
        </p:txBody>
      </p:sp>
      <p:sp>
        <p:nvSpPr>
          <p:cNvPr id="2564" name="Oval 682">
            <a:extLst>
              <a:ext uri="{FF2B5EF4-FFF2-40B4-BE49-F238E27FC236}">
                <a16:creationId xmlns:a16="http://schemas.microsoft.com/office/drawing/2014/main" id="{602EFC43-C5D3-4A4B-B01D-C713242677CE}"/>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a:extLst>
              <a:ext uri="{FF2B5EF4-FFF2-40B4-BE49-F238E27FC236}">
                <a16:creationId xmlns:a16="http://schemas.microsoft.com/office/drawing/2014/main" id="{60ABF290-375B-40EC-97DB-9446139D1480}"/>
              </a:ext>
            </a:extLst>
          </p:cNvPr>
          <p:cNvGrpSpPr/>
          <p:nvPr/>
        </p:nvGrpSpPr>
        <p:grpSpPr>
          <a:xfrm>
            <a:off x="888775" y="-272998"/>
            <a:ext cx="7356270" cy="7911211"/>
            <a:chOff x="888775" y="-272998"/>
            <a:chExt cx="7356270" cy="7911211"/>
          </a:xfrm>
        </p:grpSpPr>
        <p:sp>
          <p:nvSpPr>
            <p:cNvPr id="2602" name="Rectangle 2601">
              <a:extLst>
                <a:ext uri="{FF2B5EF4-FFF2-40B4-BE49-F238E27FC236}">
                  <a16:creationId xmlns:a16="http://schemas.microsoft.com/office/drawing/2014/main" id="{74A83670-FE62-44F2-8425-C4EB5FFD0A24}"/>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3" name="Rectangle 2602">
              <a:extLst>
                <a:ext uri="{FF2B5EF4-FFF2-40B4-BE49-F238E27FC236}">
                  <a16:creationId xmlns:a16="http://schemas.microsoft.com/office/drawing/2014/main" id="{95589033-1D47-4D17-9982-C5370AB78BAF}"/>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4" name="Rectangle 2603">
              <a:extLst>
                <a:ext uri="{FF2B5EF4-FFF2-40B4-BE49-F238E27FC236}">
                  <a16:creationId xmlns:a16="http://schemas.microsoft.com/office/drawing/2014/main" id="{5AF92C75-482A-4CB1-8938-E21DB386870B}"/>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5" name="Rectangle 2604">
              <a:extLst>
                <a:ext uri="{FF2B5EF4-FFF2-40B4-BE49-F238E27FC236}">
                  <a16:creationId xmlns:a16="http://schemas.microsoft.com/office/drawing/2014/main" id="{7D005FC7-8E4F-478A-8614-F5076B82682C}"/>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6" name="Rectangle 2605">
              <a:extLst>
                <a:ext uri="{FF2B5EF4-FFF2-40B4-BE49-F238E27FC236}">
                  <a16:creationId xmlns:a16="http://schemas.microsoft.com/office/drawing/2014/main" id="{F17EBBCC-6E89-4FA0-9347-DE185DA7A1BF}"/>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7" name="Rectangle 2606">
              <a:extLst>
                <a:ext uri="{FF2B5EF4-FFF2-40B4-BE49-F238E27FC236}">
                  <a16:creationId xmlns:a16="http://schemas.microsoft.com/office/drawing/2014/main" id="{DAC24342-0BD4-4A80-862F-8CB7932FBEF1}"/>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8" name="Rectangle 2607">
              <a:extLst>
                <a:ext uri="{FF2B5EF4-FFF2-40B4-BE49-F238E27FC236}">
                  <a16:creationId xmlns:a16="http://schemas.microsoft.com/office/drawing/2014/main" id="{7A067310-28CC-461C-8B4B-B61828341DAB}"/>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9" name="Rectangle 2608">
              <a:extLst>
                <a:ext uri="{FF2B5EF4-FFF2-40B4-BE49-F238E27FC236}">
                  <a16:creationId xmlns:a16="http://schemas.microsoft.com/office/drawing/2014/main" id="{0EE9912E-A3A3-45BD-991C-4D8F06963677}"/>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0" name="Rectangle 2609">
              <a:extLst>
                <a:ext uri="{FF2B5EF4-FFF2-40B4-BE49-F238E27FC236}">
                  <a16:creationId xmlns:a16="http://schemas.microsoft.com/office/drawing/2014/main" id="{D5F07B65-55D9-4B98-A796-0D2D185D2B57}"/>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1" name="Rectangle 2610">
              <a:extLst>
                <a:ext uri="{FF2B5EF4-FFF2-40B4-BE49-F238E27FC236}">
                  <a16:creationId xmlns:a16="http://schemas.microsoft.com/office/drawing/2014/main" id="{402E9084-ECBC-43EF-9CD0-54FE1A2C43D0}"/>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2" name="Rectangle 2611">
              <a:extLst>
                <a:ext uri="{FF2B5EF4-FFF2-40B4-BE49-F238E27FC236}">
                  <a16:creationId xmlns:a16="http://schemas.microsoft.com/office/drawing/2014/main" id="{5EE81181-135C-42BE-8135-3818724C2EED}"/>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3" name="Rectangle 2612">
              <a:extLst>
                <a:ext uri="{FF2B5EF4-FFF2-40B4-BE49-F238E27FC236}">
                  <a16:creationId xmlns:a16="http://schemas.microsoft.com/office/drawing/2014/main" id="{07415773-356E-46E7-81F6-DA9537157565}"/>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4" name="Rectangle 2613">
              <a:extLst>
                <a:ext uri="{FF2B5EF4-FFF2-40B4-BE49-F238E27FC236}">
                  <a16:creationId xmlns:a16="http://schemas.microsoft.com/office/drawing/2014/main" id="{C1265778-D9B2-4DC3-8629-ED241FA13BAE}"/>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8" name="Rectangle 2617">
              <a:extLst>
                <a:ext uri="{FF2B5EF4-FFF2-40B4-BE49-F238E27FC236}">
                  <a16:creationId xmlns:a16="http://schemas.microsoft.com/office/drawing/2014/main" id="{8826DC87-0F2D-4B6E-8C6A-6DC92B5797FC}"/>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9" name="Rectangle 2618">
              <a:extLst>
                <a:ext uri="{FF2B5EF4-FFF2-40B4-BE49-F238E27FC236}">
                  <a16:creationId xmlns:a16="http://schemas.microsoft.com/office/drawing/2014/main" id="{10F1BFD9-F2FB-4DA5-991B-97B6FCD9B885}"/>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0" name="Rectangle 2619">
              <a:extLst>
                <a:ext uri="{FF2B5EF4-FFF2-40B4-BE49-F238E27FC236}">
                  <a16:creationId xmlns:a16="http://schemas.microsoft.com/office/drawing/2014/main" id="{3227E18F-E5A0-4F8B-9718-078F49AB5562}"/>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1" name="Rectangle 2620">
              <a:extLst>
                <a:ext uri="{FF2B5EF4-FFF2-40B4-BE49-F238E27FC236}">
                  <a16:creationId xmlns:a16="http://schemas.microsoft.com/office/drawing/2014/main" id="{CC3D5C2A-2F1F-4B6B-B387-5CCC367C8199}"/>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2" name="Rectangle 2621">
              <a:extLst>
                <a:ext uri="{FF2B5EF4-FFF2-40B4-BE49-F238E27FC236}">
                  <a16:creationId xmlns:a16="http://schemas.microsoft.com/office/drawing/2014/main" id="{E687A816-2459-4753-8167-08120AAE9263}"/>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3" name="Rectangle 2622">
              <a:extLst>
                <a:ext uri="{FF2B5EF4-FFF2-40B4-BE49-F238E27FC236}">
                  <a16:creationId xmlns:a16="http://schemas.microsoft.com/office/drawing/2014/main" id="{176990F5-4EFD-40C8-836D-26E47C563D36}"/>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4" name="Rectangle 2623">
              <a:extLst>
                <a:ext uri="{FF2B5EF4-FFF2-40B4-BE49-F238E27FC236}">
                  <a16:creationId xmlns:a16="http://schemas.microsoft.com/office/drawing/2014/main" id="{D77B233E-C8B5-4E87-A32E-2506D1E8EEF7}"/>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5" name="Rectangle 2624">
              <a:extLst>
                <a:ext uri="{FF2B5EF4-FFF2-40B4-BE49-F238E27FC236}">
                  <a16:creationId xmlns:a16="http://schemas.microsoft.com/office/drawing/2014/main" id="{6B11469B-9A2E-45C1-93F7-43E9AD202524}"/>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6" name="Rectangle 2625">
              <a:extLst>
                <a:ext uri="{FF2B5EF4-FFF2-40B4-BE49-F238E27FC236}">
                  <a16:creationId xmlns:a16="http://schemas.microsoft.com/office/drawing/2014/main" id="{CBEA65E4-0729-4617-83AC-5EC4A330CD44}"/>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7" name="Rectangle 2626">
              <a:extLst>
                <a:ext uri="{FF2B5EF4-FFF2-40B4-BE49-F238E27FC236}">
                  <a16:creationId xmlns:a16="http://schemas.microsoft.com/office/drawing/2014/main" id="{43ED6F7A-749D-40EF-89C3-D2B1530F4BCD}"/>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8" name="Rectangle 2627">
              <a:extLst>
                <a:ext uri="{FF2B5EF4-FFF2-40B4-BE49-F238E27FC236}">
                  <a16:creationId xmlns:a16="http://schemas.microsoft.com/office/drawing/2014/main" id="{71A93231-B47F-4A70-93B8-4FE82BEE68FA}"/>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9" name="Rectangle 2628">
              <a:extLst>
                <a:ext uri="{FF2B5EF4-FFF2-40B4-BE49-F238E27FC236}">
                  <a16:creationId xmlns:a16="http://schemas.microsoft.com/office/drawing/2014/main" id="{5690CC0C-795D-42B5-8A29-AC38CA1EE5AD}"/>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0" name="Rectangle 589">
              <a:extLst>
                <a:ext uri="{FF2B5EF4-FFF2-40B4-BE49-F238E27FC236}">
                  <a16:creationId xmlns:a16="http://schemas.microsoft.com/office/drawing/2014/main" id="{2CF6A852-AA1A-41E3-B5A2-A9F84B27080C}"/>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1" name="Rectangle 590">
              <a:extLst>
                <a:ext uri="{FF2B5EF4-FFF2-40B4-BE49-F238E27FC236}">
                  <a16:creationId xmlns:a16="http://schemas.microsoft.com/office/drawing/2014/main" id="{F00B943C-E176-4DEE-8EA0-E9D6B1F2767B}"/>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2" name="Rectangle 591">
              <a:extLst>
                <a:ext uri="{FF2B5EF4-FFF2-40B4-BE49-F238E27FC236}">
                  <a16:creationId xmlns:a16="http://schemas.microsoft.com/office/drawing/2014/main" id="{729BD176-AD75-4BBB-AFB9-12086771A412}"/>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3" name="Rectangle 592">
              <a:extLst>
                <a:ext uri="{FF2B5EF4-FFF2-40B4-BE49-F238E27FC236}">
                  <a16:creationId xmlns:a16="http://schemas.microsoft.com/office/drawing/2014/main" id="{DFB584B5-9ACE-4380-80AA-6A41438ECD47}"/>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4" name="Rectangle 593">
              <a:extLst>
                <a:ext uri="{FF2B5EF4-FFF2-40B4-BE49-F238E27FC236}">
                  <a16:creationId xmlns:a16="http://schemas.microsoft.com/office/drawing/2014/main" id="{BA704F4F-F35A-45A9-8866-98ABE6D5D7F4}"/>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5" name="Rectangle 594">
              <a:extLst>
                <a:ext uri="{FF2B5EF4-FFF2-40B4-BE49-F238E27FC236}">
                  <a16:creationId xmlns:a16="http://schemas.microsoft.com/office/drawing/2014/main" id="{23C30A63-1345-4B92-B385-27D31DDDD323}"/>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grpSp>
        <p:nvGrpSpPr>
          <p:cNvPr id="560" name="Group 559">
            <a:extLst>
              <a:ext uri="{FF2B5EF4-FFF2-40B4-BE49-F238E27FC236}">
                <a16:creationId xmlns:a16="http://schemas.microsoft.com/office/drawing/2014/main" id="{9BAFB028-804B-4D2E-A414-98BFF539824A}"/>
              </a:ext>
            </a:extLst>
          </p:cNvPr>
          <p:cNvGrpSpPr/>
          <p:nvPr/>
        </p:nvGrpSpPr>
        <p:grpSpPr>
          <a:xfrm rot="5400000">
            <a:off x="968986" y="-52358"/>
            <a:ext cx="7356270" cy="7911211"/>
            <a:chOff x="888775" y="-272998"/>
            <a:chExt cx="7356270" cy="7911211"/>
          </a:xfrm>
        </p:grpSpPr>
        <p:sp>
          <p:nvSpPr>
            <p:cNvPr id="561" name="Rectangle 560">
              <a:extLst>
                <a:ext uri="{FF2B5EF4-FFF2-40B4-BE49-F238E27FC236}">
                  <a16:creationId xmlns:a16="http://schemas.microsoft.com/office/drawing/2014/main" id="{962297E4-6430-4C75-B403-1301800690F3}"/>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2" name="Rectangle 561">
              <a:extLst>
                <a:ext uri="{FF2B5EF4-FFF2-40B4-BE49-F238E27FC236}">
                  <a16:creationId xmlns:a16="http://schemas.microsoft.com/office/drawing/2014/main" id="{7B097DE5-1368-439A-B9C0-A5513141B530}"/>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3" name="Rectangle 562">
              <a:extLst>
                <a:ext uri="{FF2B5EF4-FFF2-40B4-BE49-F238E27FC236}">
                  <a16:creationId xmlns:a16="http://schemas.microsoft.com/office/drawing/2014/main" id="{64B76295-E556-4B8D-A88D-6F798DD92A2C}"/>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4" name="Rectangle 563">
              <a:extLst>
                <a:ext uri="{FF2B5EF4-FFF2-40B4-BE49-F238E27FC236}">
                  <a16:creationId xmlns:a16="http://schemas.microsoft.com/office/drawing/2014/main" id="{A76C38FA-91A4-442B-93C0-413F59A11B50}"/>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5" name="Rectangle 564">
              <a:extLst>
                <a:ext uri="{FF2B5EF4-FFF2-40B4-BE49-F238E27FC236}">
                  <a16:creationId xmlns:a16="http://schemas.microsoft.com/office/drawing/2014/main" id="{1A7D3A12-5C03-4A66-8328-CF9E6190FEBC}"/>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6" name="Rectangle 565">
              <a:extLst>
                <a:ext uri="{FF2B5EF4-FFF2-40B4-BE49-F238E27FC236}">
                  <a16:creationId xmlns:a16="http://schemas.microsoft.com/office/drawing/2014/main" id="{604E2E1E-74F3-4833-A393-36BFC6F456E8}"/>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7" name="Rectangle 566">
              <a:extLst>
                <a:ext uri="{FF2B5EF4-FFF2-40B4-BE49-F238E27FC236}">
                  <a16:creationId xmlns:a16="http://schemas.microsoft.com/office/drawing/2014/main" id="{041EA808-F176-42F0-B65A-AA9A4EBF952D}"/>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8" name="Rectangle 567">
              <a:extLst>
                <a:ext uri="{FF2B5EF4-FFF2-40B4-BE49-F238E27FC236}">
                  <a16:creationId xmlns:a16="http://schemas.microsoft.com/office/drawing/2014/main" id="{EB16C71B-32BB-4E31-8C55-ED03B0A76411}"/>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9" name="Rectangle 568">
              <a:extLst>
                <a:ext uri="{FF2B5EF4-FFF2-40B4-BE49-F238E27FC236}">
                  <a16:creationId xmlns:a16="http://schemas.microsoft.com/office/drawing/2014/main" id="{BDEA5C47-EA3D-46CA-B39E-B8A341A39BE6}"/>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0" name="Rectangle 569">
              <a:extLst>
                <a:ext uri="{FF2B5EF4-FFF2-40B4-BE49-F238E27FC236}">
                  <a16:creationId xmlns:a16="http://schemas.microsoft.com/office/drawing/2014/main" id="{8E21BC5A-706E-4BAA-B86D-27317810F749}"/>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1" name="Rectangle 570">
              <a:extLst>
                <a:ext uri="{FF2B5EF4-FFF2-40B4-BE49-F238E27FC236}">
                  <a16:creationId xmlns:a16="http://schemas.microsoft.com/office/drawing/2014/main" id="{F7B4303D-ADD8-4D6F-9F5F-BA5FDDB5A19A}"/>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2" name="Rectangle 571">
              <a:extLst>
                <a:ext uri="{FF2B5EF4-FFF2-40B4-BE49-F238E27FC236}">
                  <a16:creationId xmlns:a16="http://schemas.microsoft.com/office/drawing/2014/main" id="{8C42B224-797A-413D-BE82-54E47C82E823}"/>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3" name="Rectangle 572">
              <a:extLst>
                <a:ext uri="{FF2B5EF4-FFF2-40B4-BE49-F238E27FC236}">
                  <a16:creationId xmlns:a16="http://schemas.microsoft.com/office/drawing/2014/main" id="{187AFA37-C699-4ACB-B407-AB5EDB81C664}"/>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4" name="Rectangle 573">
              <a:extLst>
                <a:ext uri="{FF2B5EF4-FFF2-40B4-BE49-F238E27FC236}">
                  <a16:creationId xmlns:a16="http://schemas.microsoft.com/office/drawing/2014/main" id="{8D870A39-44C8-4FB3-BC15-3E7AD9F2B7A1}"/>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5" name="Rectangle 574">
              <a:extLst>
                <a:ext uri="{FF2B5EF4-FFF2-40B4-BE49-F238E27FC236}">
                  <a16:creationId xmlns:a16="http://schemas.microsoft.com/office/drawing/2014/main" id="{AA05471D-9715-4B00-A0AA-A32FC9A49549}"/>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6" name="Rectangle 575">
              <a:extLst>
                <a:ext uri="{FF2B5EF4-FFF2-40B4-BE49-F238E27FC236}">
                  <a16:creationId xmlns:a16="http://schemas.microsoft.com/office/drawing/2014/main" id="{94A89463-C33E-491A-A090-DAA14DD7DD4B}"/>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7" name="Rectangle 576">
              <a:extLst>
                <a:ext uri="{FF2B5EF4-FFF2-40B4-BE49-F238E27FC236}">
                  <a16:creationId xmlns:a16="http://schemas.microsoft.com/office/drawing/2014/main" id="{D902BB4F-754D-46D4-B8A1-C110C5C7D35E}"/>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8" name="Rectangle 577">
              <a:extLst>
                <a:ext uri="{FF2B5EF4-FFF2-40B4-BE49-F238E27FC236}">
                  <a16:creationId xmlns:a16="http://schemas.microsoft.com/office/drawing/2014/main" id="{7D6DEA70-6198-4715-8DAA-ECE6EC1835B9}"/>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9" name="Rectangle 578">
              <a:extLst>
                <a:ext uri="{FF2B5EF4-FFF2-40B4-BE49-F238E27FC236}">
                  <a16:creationId xmlns:a16="http://schemas.microsoft.com/office/drawing/2014/main" id="{7DE1A658-282C-4938-ABAF-0CFA2B05A5DF}"/>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0" name="Rectangle 579">
              <a:extLst>
                <a:ext uri="{FF2B5EF4-FFF2-40B4-BE49-F238E27FC236}">
                  <a16:creationId xmlns:a16="http://schemas.microsoft.com/office/drawing/2014/main" id="{649F4214-38ED-4CA6-8B2C-5CCA0D37904F}"/>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1" name="Rectangle 580">
              <a:extLst>
                <a:ext uri="{FF2B5EF4-FFF2-40B4-BE49-F238E27FC236}">
                  <a16:creationId xmlns:a16="http://schemas.microsoft.com/office/drawing/2014/main" id="{120328CF-99DD-4BCA-9C9A-50418E295E8C}"/>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2" name="Rectangle 581">
              <a:extLst>
                <a:ext uri="{FF2B5EF4-FFF2-40B4-BE49-F238E27FC236}">
                  <a16:creationId xmlns:a16="http://schemas.microsoft.com/office/drawing/2014/main" id="{37676F42-E7C7-4B64-8CBB-980E1C577993}"/>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3" name="Rectangle 582">
              <a:extLst>
                <a:ext uri="{FF2B5EF4-FFF2-40B4-BE49-F238E27FC236}">
                  <a16:creationId xmlns:a16="http://schemas.microsoft.com/office/drawing/2014/main" id="{43EBAA4F-9349-4B27-A8DF-04C16013043F}"/>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4" name="Rectangle 583">
              <a:extLst>
                <a:ext uri="{FF2B5EF4-FFF2-40B4-BE49-F238E27FC236}">
                  <a16:creationId xmlns:a16="http://schemas.microsoft.com/office/drawing/2014/main" id="{74B8BB38-9A54-4161-A48C-BA1DD93CAA6F}"/>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5" name="Rectangle 584">
              <a:extLst>
                <a:ext uri="{FF2B5EF4-FFF2-40B4-BE49-F238E27FC236}">
                  <a16:creationId xmlns:a16="http://schemas.microsoft.com/office/drawing/2014/main" id="{22BFD7AB-802E-442C-AF86-5C007DD9257A}"/>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6" name="Rectangle 585">
              <a:extLst>
                <a:ext uri="{FF2B5EF4-FFF2-40B4-BE49-F238E27FC236}">
                  <a16:creationId xmlns:a16="http://schemas.microsoft.com/office/drawing/2014/main" id="{CFC48C29-AC43-441C-8541-5F0F61506923}"/>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7" name="Rectangle 586">
              <a:extLst>
                <a:ext uri="{FF2B5EF4-FFF2-40B4-BE49-F238E27FC236}">
                  <a16:creationId xmlns:a16="http://schemas.microsoft.com/office/drawing/2014/main" id="{53228CD8-359F-4B39-B13C-60F668B9C871}"/>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8" name="Rectangle 587">
              <a:extLst>
                <a:ext uri="{FF2B5EF4-FFF2-40B4-BE49-F238E27FC236}">
                  <a16:creationId xmlns:a16="http://schemas.microsoft.com/office/drawing/2014/main" id="{2E24BFD2-C0E9-4C3C-9661-6F7F2785E8D1}"/>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9" name="Rectangle 588">
              <a:extLst>
                <a:ext uri="{FF2B5EF4-FFF2-40B4-BE49-F238E27FC236}">
                  <a16:creationId xmlns:a16="http://schemas.microsoft.com/office/drawing/2014/main" id="{9A8E96C1-F9C3-4961-BA0D-35F77AE637C9}"/>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6" name="Rectangle 595">
              <a:extLst>
                <a:ext uri="{FF2B5EF4-FFF2-40B4-BE49-F238E27FC236}">
                  <a16:creationId xmlns:a16="http://schemas.microsoft.com/office/drawing/2014/main" id="{40755A36-47D4-4312-A588-B731F6A24587}"/>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7" name="Rectangle 596">
              <a:extLst>
                <a:ext uri="{FF2B5EF4-FFF2-40B4-BE49-F238E27FC236}">
                  <a16:creationId xmlns:a16="http://schemas.microsoft.com/office/drawing/2014/main" id="{C6DB9802-028F-4E46-877D-12BA0E576B7B}"/>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sp>
        <p:nvSpPr>
          <p:cNvPr id="12291" name="Rectangle 2"/>
          <p:cNvSpPr>
            <a:spLocks noGrp="1" noChangeArrowheads="1"/>
          </p:cNvSpPr>
          <p:nvPr>
            <p:ph type="title"/>
          </p:nvPr>
        </p:nvSpPr>
        <p:spPr>
          <a:xfrm>
            <a:off x="-33338" y="9978"/>
            <a:ext cx="9144000" cy="596900"/>
          </a:xfrm>
          <a:solidFill>
            <a:schemeClr val="bg1"/>
          </a:solidFill>
        </p:spPr>
        <p:txBody>
          <a:bodyPr/>
          <a:lstStyle/>
          <a:p>
            <a:pPr eaLnBrk="1" hangingPunct="1"/>
            <a:r>
              <a:rPr lang="en-US" sz="2800" dirty="0"/>
              <a:t>This 2D net represents one plane of the reciprocal lattice</a:t>
            </a:r>
          </a:p>
        </p:txBody>
      </p:sp>
    </p:spTree>
    <p:extLst>
      <p:ext uri="{BB962C8B-B14F-4D97-AF65-F5344CB8AC3E}">
        <p14:creationId xmlns:p14="http://schemas.microsoft.com/office/powerpoint/2010/main" val="3045305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 name="Picture 477" descr="prec_cytb562">
            <a:extLst>
              <a:ext uri="{FF2B5EF4-FFF2-40B4-BE49-F238E27FC236}">
                <a16:creationId xmlns:a16="http://schemas.microsoft.com/office/drawing/2014/main" id="{7F56397B-AD46-4DE1-8932-7FB13CE6F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solidFill>
            <a:srgbClr val="000000">
              <a:alpha val="12157"/>
            </a:srgbClr>
          </a:solidFill>
          <a:ln w="9525">
            <a:noFill/>
            <a:miter lim="800000"/>
            <a:headEnd/>
            <a:tailEnd/>
          </a:ln>
          <a:extLst/>
        </p:spPr>
      </p:pic>
      <p:grpSp>
        <p:nvGrpSpPr>
          <p:cNvPr id="2" name="Group 1">
            <a:extLst>
              <a:ext uri="{FF2B5EF4-FFF2-40B4-BE49-F238E27FC236}">
                <a16:creationId xmlns:a16="http://schemas.microsoft.com/office/drawing/2014/main" id="{60ABF290-375B-40EC-97DB-9446139D1480}"/>
              </a:ext>
            </a:extLst>
          </p:cNvPr>
          <p:cNvGrpSpPr/>
          <p:nvPr/>
        </p:nvGrpSpPr>
        <p:grpSpPr>
          <a:xfrm>
            <a:off x="888775" y="-272998"/>
            <a:ext cx="7356270" cy="7911211"/>
            <a:chOff x="888775" y="-272998"/>
            <a:chExt cx="7356270" cy="7911211"/>
          </a:xfrm>
        </p:grpSpPr>
        <p:sp>
          <p:nvSpPr>
            <p:cNvPr id="2602" name="Rectangle 2601">
              <a:extLst>
                <a:ext uri="{FF2B5EF4-FFF2-40B4-BE49-F238E27FC236}">
                  <a16:creationId xmlns:a16="http://schemas.microsoft.com/office/drawing/2014/main" id="{74A83670-FE62-44F2-8425-C4EB5FFD0A24}"/>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3" name="Rectangle 2602">
              <a:extLst>
                <a:ext uri="{FF2B5EF4-FFF2-40B4-BE49-F238E27FC236}">
                  <a16:creationId xmlns:a16="http://schemas.microsoft.com/office/drawing/2014/main" id="{95589033-1D47-4D17-9982-C5370AB78BAF}"/>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4" name="Rectangle 2603">
              <a:extLst>
                <a:ext uri="{FF2B5EF4-FFF2-40B4-BE49-F238E27FC236}">
                  <a16:creationId xmlns:a16="http://schemas.microsoft.com/office/drawing/2014/main" id="{5AF92C75-482A-4CB1-8938-E21DB386870B}"/>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5" name="Rectangle 2604">
              <a:extLst>
                <a:ext uri="{FF2B5EF4-FFF2-40B4-BE49-F238E27FC236}">
                  <a16:creationId xmlns:a16="http://schemas.microsoft.com/office/drawing/2014/main" id="{7D005FC7-8E4F-478A-8614-F5076B82682C}"/>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6" name="Rectangle 2605">
              <a:extLst>
                <a:ext uri="{FF2B5EF4-FFF2-40B4-BE49-F238E27FC236}">
                  <a16:creationId xmlns:a16="http://schemas.microsoft.com/office/drawing/2014/main" id="{F17EBBCC-6E89-4FA0-9347-DE185DA7A1BF}"/>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7" name="Rectangle 2606">
              <a:extLst>
                <a:ext uri="{FF2B5EF4-FFF2-40B4-BE49-F238E27FC236}">
                  <a16:creationId xmlns:a16="http://schemas.microsoft.com/office/drawing/2014/main" id="{DAC24342-0BD4-4A80-862F-8CB7932FBEF1}"/>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8" name="Rectangle 2607">
              <a:extLst>
                <a:ext uri="{FF2B5EF4-FFF2-40B4-BE49-F238E27FC236}">
                  <a16:creationId xmlns:a16="http://schemas.microsoft.com/office/drawing/2014/main" id="{7A067310-28CC-461C-8B4B-B61828341DAB}"/>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09" name="Rectangle 2608">
              <a:extLst>
                <a:ext uri="{FF2B5EF4-FFF2-40B4-BE49-F238E27FC236}">
                  <a16:creationId xmlns:a16="http://schemas.microsoft.com/office/drawing/2014/main" id="{0EE9912E-A3A3-45BD-991C-4D8F06963677}"/>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0" name="Rectangle 2609">
              <a:extLst>
                <a:ext uri="{FF2B5EF4-FFF2-40B4-BE49-F238E27FC236}">
                  <a16:creationId xmlns:a16="http://schemas.microsoft.com/office/drawing/2014/main" id="{D5F07B65-55D9-4B98-A796-0D2D185D2B57}"/>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1" name="Rectangle 2610">
              <a:extLst>
                <a:ext uri="{FF2B5EF4-FFF2-40B4-BE49-F238E27FC236}">
                  <a16:creationId xmlns:a16="http://schemas.microsoft.com/office/drawing/2014/main" id="{402E9084-ECBC-43EF-9CD0-54FE1A2C43D0}"/>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2" name="Rectangle 2611">
              <a:extLst>
                <a:ext uri="{FF2B5EF4-FFF2-40B4-BE49-F238E27FC236}">
                  <a16:creationId xmlns:a16="http://schemas.microsoft.com/office/drawing/2014/main" id="{5EE81181-135C-42BE-8135-3818724C2EED}"/>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3" name="Rectangle 2612">
              <a:extLst>
                <a:ext uri="{FF2B5EF4-FFF2-40B4-BE49-F238E27FC236}">
                  <a16:creationId xmlns:a16="http://schemas.microsoft.com/office/drawing/2014/main" id="{07415773-356E-46E7-81F6-DA9537157565}"/>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4" name="Rectangle 2613">
              <a:extLst>
                <a:ext uri="{FF2B5EF4-FFF2-40B4-BE49-F238E27FC236}">
                  <a16:creationId xmlns:a16="http://schemas.microsoft.com/office/drawing/2014/main" id="{C1265778-D9B2-4DC3-8629-ED241FA13BAE}"/>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8" name="Rectangle 2617">
              <a:extLst>
                <a:ext uri="{FF2B5EF4-FFF2-40B4-BE49-F238E27FC236}">
                  <a16:creationId xmlns:a16="http://schemas.microsoft.com/office/drawing/2014/main" id="{8826DC87-0F2D-4B6E-8C6A-6DC92B5797FC}"/>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19" name="Rectangle 2618">
              <a:extLst>
                <a:ext uri="{FF2B5EF4-FFF2-40B4-BE49-F238E27FC236}">
                  <a16:creationId xmlns:a16="http://schemas.microsoft.com/office/drawing/2014/main" id="{10F1BFD9-F2FB-4DA5-991B-97B6FCD9B885}"/>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0" name="Rectangle 2619">
              <a:extLst>
                <a:ext uri="{FF2B5EF4-FFF2-40B4-BE49-F238E27FC236}">
                  <a16:creationId xmlns:a16="http://schemas.microsoft.com/office/drawing/2014/main" id="{3227E18F-E5A0-4F8B-9718-078F49AB5562}"/>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1" name="Rectangle 2620">
              <a:extLst>
                <a:ext uri="{FF2B5EF4-FFF2-40B4-BE49-F238E27FC236}">
                  <a16:creationId xmlns:a16="http://schemas.microsoft.com/office/drawing/2014/main" id="{CC3D5C2A-2F1F-4B6B-B387-5CCC367C8199}"/>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2" name="Rectangle 2621">
              <a:extLst>
                <a:ext uri="{FF2B5EF4-FFF2-40B4-BE49-F238E27FC236}">
                  <a16:creationId xmlns:a16="http://schemas.microsoft.com/office/drawing/2014/main" id="{E687A816-2459-4753-8167-08120AAE9263}"/>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3" name="Rectangle 2622">
              <a:extLst>
                <a:ext uri="{FF2B5EF4-FFF2-40B4-BE49-F238E27FC236}">
                  <a16:creationId xmlns:a16="http://schemas.microsoft.com/office/drawing/2014/main" id="{176990F5-4EFD-40C8-836D-26E47C563D36}"/>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4" name="Rectangle 2623">
              <a:extLst>
                <a:ext uri="{FF2B5EF4-FFF2-40B4-BE49-F238E27FC236}">
                  <a16:creationId xmlns:a16="http://schemas.microsoft.com/office/drawing/2014/main" id="{D77B233E-C8B5-4E87-A32E-2506D1E8EEF7}"/>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5" name="Rectangle 2624">
              <a:extLst>
                <a:ext uri="{FF2B5EF4-FFF2-40B4-BE49-F238E27FC236}">
                  <a16:creationId xmlns:a16="http://schemas.microsoft.com/office/drawing/2014/main" id="{6B11469B-9A2E-45C1-93F7-43E9AD202524}"/>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6" name="Rectangle 2625">
              <a:extLst>
                <a:ext uri="{FF2B5EF4-FFF2-40B4-BE49-F238E27FC236}">
                  <a16:creationId xmlns:a16="http://schemas.microsoft.com/office/drawing/2014/main" id="{CBEA65E4-0729-4617-83AC-5EC4A330CD44}"/>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7" name="Rectangle 2626">
              <a:extLst>
                <a:ext uri="{FF2B5EF4-FFF2-40B4-BE49-F238E27FC236}">
                  <a16:creationId xmlns:a16="http://schemas.microsoft.com/office/drawing/2014/main" id="{43ED6F7A-749D-40EF-89C3-D2B1530F4BCD}"/>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8" name="Rectangle 2627">
              <a:extLst>
                <a:ext uri="{FF2B5EF4-FFF2-40B4-BE49-F238E27FC236}">
                  <a16:creationId xmlns:a16="http://schemas.microsoft.com/office/drawing/2014/main" id="{71A93231-B47F-4A70-93B8-4FE82BEE68FA}"/>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2629" name="Rectangle 2628">
              <a:extLst>
                <a:ext uri="{FF2B5EF4-FFF2-40B4-BE49-F238E27FC236}">
                  <a16:creationId xmlns:a16="http://schemas.microsoft.com/office/drawing/2014/main" id="{5690CC0C-795D-42B5-8A29-AC38CA1EE5AD}"/>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0" name="Rectangle 589">
              <a:extLst>
                <a:ext uri="{FF2B5EF4-FFF2-40B4-BE49-F238E27FC236}">
                  <a16:creationId xmlns:a16="http://schemas.microsoft.com/office/drawing/2014/main" id="{2CF6A852-AA1A-41E3-B5A2-A9F84B27080C}"/>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1" name="Rectangle 590">
              <a:extLst>
                <a:ext uri="{FF2B5EF4-FFF2-40B4-BE49-F238E27FC236}">
                  <a16:creationId xmlns:a16="http://schemas.microsoft.com/office/drawing/2014/main" id="{F00B943C-E176-4DEE-8EA0-E9D6B1F2767B}"/>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2" name="Rectangle 591">
              <a:extLst>
                <a:ext uri="{FF2B5EF4-FFF2-40B4-BE49-F238E27FC236}">
                  <a16:creationId xmlns:a16="http://schemas.microsoft.com/office/drawing/2014/main" id="{729BD176-AD75-4BBB-AFB9-12086771A412}"/>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3" name="Rectangle 592">
              <a:extLst>
                <a:ext uri="{FF2B5EF4-FFF2-40B4-BE49-F238E27FC236}">
                  <a16:creationId xmlns:a16="http://schemas.microsoft.com/office/drawing/2014/main" id="{DFB584B5-9ACE-4380-80AA-6A41438ECD47}"/>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4" name="Rectangle 593">
              <a:extLst>
                <a:ext uri="{FF2B5EF4-FFF2-40B4-BE49-F238E27FC236}">
                  <a16:creationId xmlns:a16="http://schemas.microsoft.com/office/drawing/2014/main" id="{BA704F4F-F35A-45A9-8866-98ABE6D5D7F4}"/>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5" name="Rectangle 594">
              <a:extLst>
                <a:ext uri="{FF2B5EF4-FFF2-40B4-BE49-F238E27FC236}">
                  <a16:creationId xmlns:a16="http://schemas.microsoft.com/office/drawing/2014/main" id="{23C30A63-1345-4B92-B385-27D31DDDD323}"/>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grpSp>
        <p:nvGrpSpPr>
          <p:cNvPr id="560" name="Group 559">
            <a:extLst>
              <a:ext uri="{FF2B5EF4-FFF2-40B4-BE49-F238E27FC236}">
                <a16:creationId xmlns:a16="http://schemas.microsoft.com/office/drawing/2014/main" id="{9BAFB028-804B-4D2E-A414-98BFF539824A}"/>
              </a:ext>
            </a:extLst>
          </p:cNvPr>
          <p:cNvGrpSpPr/>
          <p:nvPr/>
        </p:nvGrpSpPr>
        <p:grpSpPr>
          <a:xfrm rot="5400000">
            <a:off x="968986" y="-52358"/>
            <a:ext cx="7356270" cy="7911211"/>
            <a:chOff x="888775" y="-272998"/>
            <a:chExt cx="7356270" cy="7911211"/>
          </a:xfrm>
        </p:grpSpPr>
        <p:sp>
          <p:nvSpPr>
            <p:cNvPr id="561" name="Rectangle 560">
              <a:extLst>
                <a:ext uri="{FF2B5EF4-FFF2-40B4-BE49-F238E27FC236}">
                  <a16:creationId xmlns:a16="http://schemas.microsoft.com/office/drawing/2014/main" id="{962297E4-6430-4C75-B403-1301800690F3}"/>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2" name="Rectangle 561">
              <a:extLst>
                <a:ext uri="{FF2B5EF4-FFF2-40B4-BE49-F238E27FC236}">
                  <a16:creationId xmlns:a16="http://schemas.microsoft.com/office/drawing/2014/main" id="{7B097DE5-1368-439A-B9C0-A5513141B530}"/>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3" name="Rectangle 562">
              <a:extLst>
                <a:ext uri="{FF2B5EF4-FFF2-40B4-BE49-F238E27FC236}">
                  <a16:creationId xmlns:a16="http://schemas.microsoft.com/office/drawing/2014/main" id="{64B76295-E556-4B8D-A88D-6F798DD92A2C}"/>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4" name="Rectangle 563">
              <a:extLst>
                <a:ext uri="{FF2B5EF4-FFF2-40B4-BE49-F238E27FC236}">
                  <a16:creationId xmlns:a16="http://schemas.microsoft.com/office/drawing/2014/main" id="{A76C38FA-91A4-442B-93C0-413F59A11B50}"/>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5" name="Rectangle 564">
              <a:extLst>
                <a:ext uri="{FF2B5EF4-FFF2-40B4-BE49-F238E27FC236}">
                  <a16:creationId xmlns:a16="http://schemas.microsoft.com/office/drawing/2014/main" id="{1A7D3A12-5C03-4A66-8328-CF9E6190FEBC}"/>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6" name="Rectangle 565">
              <a:extLst>
                <a:ext uri="{FF2B5EF4-FFF2-40B4-BE49-F238E27FC236}">
                  <a16:creationId xmlns:a16="http://schemas.microsoft.com/office/drawing/2014/main" id="{604E2E1E-74F3-4833-A393-36BFC6F456E8}"/>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7" name="Rectangle 566">
              <a:extLst>
                <a:ext uri="{FF2B5EF4-FFF2-40B4-BE49-F238E27FC236}">
                  <a16:creationId xmlns:a16="http://schemas.microsoft.com/office/drawing/2014/main" id="{041EA808-F176-42F0-B65A-AA9A4EBF952D}"/>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8" name="Rectangle 567">
              <a:extLst>
                <a:ext uri="{FF2B5EF4-FFF2-40B4-BE49-F238E27FC236}">
                  <a16:creationId xmlns:a16="http://schemas.microsoft.com/office/drawing/2014/main" id="{EB16C71B-32BB-4E31-8C55-ED03B0A76411}"/>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69" name="Rectangle 568">
              <a:extLst>
                <a:ext uri="{FF2B5EF4-FFF2-40B4-BE49-F238E27FC236}">
                  <a16:creationId xmlns:a16="http://schemas.microsoft.com/office/drawing/2014/main" id="{BDEA5C47-EA3D-46CA-B39E-B8A341A39BE6}"/>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0" name="Rectangle 569">
              <a:extLst>
                <a:ext uri="{FF2B5EF4-FFF2-40B4-BE49-F238E27FC236}">
                  <a16:creationId xmlns:a16="http://schemas.microsoft.com/office/drawing/2014/main" id="{8E21BC5A-706E-4BAA-B86D-27317810F749}"/>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1" name="Rectangle 570">
              <a:extLst>
                <a:ext uri="{FF2B5EF4-FFF2-40B4-BE49-F238E27FC236}">
                  <a16:creationId xmlns:a16="http://schemas.microsoft.com/office/drawing/2014/main" id="{F7B4303D-ADD8-4D6F-9F5F-BA5FDDB5A19A}"/>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2" name="Rectangle 571">
              <a:extLst>
                <a:ext uri="{FF2B5EF4-FFF2-40B4-BE49-F238E27FC236}">
                  <a16:creationId xmlns:a16="http://schemas.microsoft.com/office/drawing/2014/main" id="{8C42B224-797A-413D-BE82-54E47C82E823}"/>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3" name="Rectangle 572">
              <a:extLst>
                <a:ext uri="{FF2B5EF4-FFF2-40B4-BE49-F238E27FC236}">
                  <a16:creationId xmlns:a16="http://schemas.microsoft.com/office/drawing/2014/main" id="{187AFA37-C699-4ACB-B407-AB5EDB81C664}"/>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4" name="Rectangle 573">
              <a:extLst>
                <a:ext uri="{FF2B5EF4-FFF2-40B4-BE49-F238E27FC236}">
                  <a16:creationId xmlns:a16="http://schemas.microsoft.com/office/drawing/2014/main" id="{8D870A39-44C8-4FB3-BC15-3E7AD9F2B7A1}"/>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5" name="Rectangle 574">
              <a:extLst>
                <a:ext uri="{FF2B5EF4-FFF2-40B4-BE49-F238E27FC236}">
                  <a16:creationId xmlns:a16="http://schemas.microsoft.com/office/drawing/2014/main" id="{AA05471D-9715-4B00-A0AA-A32FC9A49549}"/>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6" name="Rectangle 575">
              <a:extLst>
                <a:ext uri="{FF2B5EF4-FFF2-40B4-BE49-F238E27FC236}">
                  <a16:creationId xmlns:a16="http://schemas.microsoft.com/office/drawing/2014/main" id="{94A89463-C33E-491A-A090-DAA14DD7DD4B}"/>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7" name="Rectangle 576">
              <a:extLst>
                <a:ext uri="{FF2B5EF4-FFF2-40B4-BE49-F238E27FC236}">
                  <a16:creationId xmlns:a16="http://schemas.microsoft.com/office/drawing/2014/main" id="{D902BB4F-754D-46D4-B8A1-C110C5C7D35E}"/>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8" name="Rectangle 577">
              <a:extLst>
                <a:ext uri="{FF2B5EF4-FFF2-40B4-BE49-F238E27FC236}">
                  <a16:creationId xmlns:a16="http://schemas.microsoft.com/office/drawing/2014/main" id="{7D6DEA70-6198-4715-8DAA-ECE6EC1835B9}"/>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79" name="Rectangle 578">
              <a:extLst>
                <a:ext uri="{FF2B5EF4-FFF2-40B4-BE49-F238E27FC236}">
                  <a16:creationId xmlns:a16="http://schemas.microsoft.com/office/drawing/2014/main" id="{7DE1A658-282C-4938-ABAF-0CFA2B05A5DF}"/>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0" name="Rectangle 579">
              <a:extLst>
                <a:ext uri="{FF2B5EF4-FFF2-40B4-BE49-F238E27FC236}">
                  <a16:creationId xmlns:a16="http://schemas.microsoft.com/office/drawing/2014/main" id="{649F4214-38ED-4CA6-8B2C-5CCA0D37904F}"/>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1" name="Rectangle 580">
              <a:extLst>
                <a:ext uri="{FF2B5EF4-FFF2-40B4-BE49-F238E27FC236}">
                  <a16:creationId xmlns:a16="http://schemas.microsoft.com/office/drawing/2014/main" id="{120328CF-99DD-4BCA-9C9A-50418E295E8C}"/>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2" name="Rectangle 581">
              <a:extLst>
                <a:ext uri="{FF2B5EF4-FFF2-40B4-BE49-F238E27FC236}">
                  <a16:creationId xmlns:a16="http://schemas.microsoft.com/office/drawing/2014/main" id="{37676F42-E7C7-4B64-8CBB-980E1C577993}"/>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3" name="Rectangle 582">
              <a:extLst>
                <a:ext uri="{FF2B5EF4-FFF2-40B4-BE49-F238E27FC236}">
                  <a16:creationId xmlns:a16="http://schemas.microsoft.com/office/drawing/2014/main" id="{43EBAA4F-9349-4B27-A8DF-04C16013043F}"/>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4" name="Rectangle 583">
              <a:extLst>
                <a:ext uri="{FF2B5EF4-FFF2-40B4-BE49-F238E27FC236}">
                  <a16:creationId xmlns:a16="http://schemas.microsoft.com/office/drawing/2014/main" id="{74B8BB38-9A54-4161-A48C-BA1DD93CAA6F}"/>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5" name="Rectangle 584">
              <a:extLst>
                <a:ext uri="{FF2B5EF4-FFF2-40B4-BE49-F238E27FC236}">
                  <a16:creationId xmlns:a16="http://schemas.microsoft.com/office/drawing/2014/main" id="{22BFD7AB-802E-442C-AF86-5C007DD9257A}"/>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6" name="Rectangle 585">
              <a:extLst>
                <a:ext uri="{FF2B5EF4-FFF2-40B4-BE49-F238E27FC236}">
                  <a16:creationId xmlns:a16="http://schemas.microsoft.com/office/drawing/2014/main" id="{CFC48C29-AC43-441C-8541-5F0F61506923}"/>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7" name="Rectangle 586">
              <a:extLst>
                <a:ext uri="{FF2B5EF4-FFF2-40B4-BE49-F238E27FC236}">
                  <a16:creationId xmlns:a16="http://schemas.microsoft.com/office/drawing/2014/main" id="{53228CD8-359F-4B39-B13C-60F668B9C871}"/>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8" name="Rectangle 587">
              <a:extLst>
                <a:ext uri="{FF2B5EF4-FFF2-40B4-BE49-F238E27FC236}">
                  <a16:creationId xmlns:a16="http://schemas.microsoft.com/office/drawing/2014/main" id="{2E24BFD2-C0E9-4C3C-9661-6F7F2785E8D1}"/>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89" name="Rectangle 588">
              <a:extLst>
                <a:ext uri="{FF2B5EF4-FFF2-40B4-BE49-F238E27FC236}">
                  <a16:creationId xmlns:a16="http://schemas.microsoft.com/office/drawing/2014/main" id="{9A8E96C1-F9C3-4961-BA0D-35F77AE637C9}"/>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6" name="Rectangle 595">
              <a:extLst>
                <a:ext uri="{FF2B5EF4-FFF2-40B4-BE49-F238E27FC236}">
                  <a16:creationId xmlns:a16="http://schemas.microsoft.com/office/drawing/2014/main" id="{40755A36-47D4-4312-A588-B731F6A24587}"/>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597" name="Rectangle 596">
              <a:extLst>
                <a:ext uri="{FF2B5EF4-FFF2-40B4-BE49-F238E27FC236}">
                  <a16:creationId xmlns:a16="http://schemas.microsoft.com/office/drawing/2014/main" id="{C6DB9802-028F-4E46-877D-12BA0E576B7B}"/>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sp>
        <p:nvSpPr>
          <p:cNvPr id="12291" name="Rectangle 2"/>
          <p:cNvSpPr>
            <a:spLocks noGrp="1" noChangeArrowheads="1"/>
          </p:cNvSpPr>
          <p:nvPr>
            <p:ph type="title"/>
          </p:nvPr>
        </p:nvSpPr>
        <p:spPr>
          <a:xfrm>
            <a:off x="-33338" y="9978"/>
            <a:ext cx="9144000" cy="596900"/>
          </a:xfrm>
          <a:solidFill>
            <a:schemeClr val="bg1"/>
          </a:solidFill>
        </p:spPr>
        <p:txBody>
          <a:bodyPr/>
          <a:lstStyle/>
          <a:p>
            <a:pPr eaLnBrk="1" hangingPunct="1"/>
            <a:r>
              <a:rPr lang="en-US" sz="2000" dirty="0"/>
              <a:t>Weak reflections not detected previously can be predicted at lattice points.</a:t>
            </a:r>
            <a:br>
              <a:rPr lang="en-US" sz="2000" dirty="0"/>
            </a:br>
            <a:r>
              <a:rPr lang="en-US" sz="2000" dirty="0"/>
              <a:t>Note: we didn’t need to identify the position of every spot to get the lattice.</a:t>
            </a:r>
          </a:p>
        </p:txBody>
      </p:sp>
      <p:sp>
        <p:nvSpPr>
          <p:cNvPr id="1640" name="Oval 1639">
            <a:extLst>
              <a:ext uri="{FF2B5EF4-FFF2-40B4-BE49-F238E27FC236}">
                <a16:creationId xmlns:a16="http://schemas.microsoft.com/office/drawing/2014/main" id="{C82C6080-F9DE-429A-91F6-5DEB8A200F27}"/>
              </a:ext>
            </a:extLst>
          </p:cNvPr>
          <p:cNvSpPr>
            <a:spLocks noChangeAspect="1"/>
          </p:cNvSpPr>
          <p:nvPr/>
        </p:nvSpPr>
        <p:spPr>
          <a:xfrm>
            <a:off x="1554099" y="4063087"/>
            <a:ext cx="161925" cy="164592"/>
          </a:xfrm>
          <a:prstGeom prst="ellipse">
            <a:avLst/>
          </a:prstGeom>
          <a:ln w="28575">
            <a:solidFill>
              <a:srgbClr val="FF0000"/>
            </a:solidFill>
          </a:ln>
        </p:spPr>
        <p:txBody>
          <a:bodyPr rtlCol="0" anchor="ctr"/>
          <a:lstStyle/>
          <a:p>
            <a:pPr algn="ctr"/>
            <a:endParaRPr lang="en-US"/>
          </a:p>
        </p:txBody>
      </p:sp>
      <p:sp>
        <p:nvSpPr>
          <p:cNvPr id="1641" name="Oval 1640">
            <a:extLst>
              <a:ext uri="{FF2B5EF4-FFF2-40B4-BE49-F238E27FC236}">
                <a16:creationId xmlns:a16="http://schemas.microsoft.com/office/drawing/2014/main" id="{87BBF2E6-1419-46EE-97CA-373E816FF395}"/>
              </a:ext>
            </a:extLst>
          </p:cNvPr>
          <p:cNvSpPr>
            <a:spLocks noChangeAspect="1"/>
          </p:cNvSpPr>
          <p:nvPr/>
        </p:nvSpPr>
        <p:spPr>
          <a:xfrm>
            <a:off x="1798447" y="4063087"/>
            <a:ext cx="161925" cy="164592"/>
          </a:xfrm>
          <a:prstGeom prst="ellipse">
            <a:avLst/>
          </a:prstGeom>
          <a:ln w="28575">
            <a:solidFill>
              <a:srgbClr val="FF0000"/>
            </a:solidFill>
          </a:ln>
        </p:spPr>
        <p:txBody>
          <a:bodyPr rtlCol="0" anchor="ctr"/>
          <a:lstStyle/>
          <a:p>
            <a:pPr algn="ctr"/>
            <a:endParaRPr lang="en-US"/>
          </a:p>
        </p:txBody>
      </p:sp>
      <p:sp>
        <p:nvSpPr>
          <p:cNvPr id="1642" name="Oval 1641">
            <a:extLst>
              <a:ext uri="{FF2B5EF4-FFF2-40B4-BE49-F238E27FC236}">
                <a16:creationId xmlns:a16="http://schemas.microsoft.com/office/drawing/2014/main" id="{EDAEBA2E-EB6A-402C-BC65-B372979D57D1}"/>
              </a:ext>
            </a:extLst>
          </p:cNvPr>
          <p:cNvSpPr>
            <a:spLocks noChangeAspect="1"/>
          </p:cNvSpPr>
          <p:nvPr/>
        </p:nvSpPr>
        <p:spPr>
          <a:xfrm>
            <a:off x="2042795" y="4063087"/>
            <a:ext cx="161925" cy="164592"/>
          </a:xfrm>
          <a:prstGeom prst="ellipse">
            <a:avLst/>
          </a:prstGeom>
          <a:ln w="28575">
            <a:solidFill>
              <a:srgbClr val="FF0000"/>
            </a:solidFill>
          </a:ln>
        </p:spPr>
        <p:txBody>
          <a:bodyPr rtlCol="0" anchor="ctr"/>
          <a:lstStyle/>
          <a:p>
            <a:pPr algn="ctr"/>
            <a:endParaRPr lang="en-US"/>
          </a:p>
        </p:txBody>
      </p:sp>
      <p:sp>
        <p:nvSpPr>
          <p:cNvPr id="1643" name="Oval 1642">
            <a:extLst>
              <a:ext uri="{FF2B5EF4-FFF2-40B4-BE49-F238E27FC236}">
                <a16:creationId xmlns:a16="http://schemas.microsoft.com/office/drawing/2014/main" id="{D6664933-79CA-4864-9368-C7532D5F7301}"/>
              </a:ext>
            </a:extLst>
          </p:cNvPr>
          <p:cNvSpPr>
            <a:spLocks noChangeAspect="1"/>
          </p:cNvSpPr>
          <p:nvPr/>
        </p:nvSpPr>
        <p:spPr>
          <a:xfrm>
            <a:off x="2287143" y="4063087"/>
            <a:ext cx="161925" cy="164592"/>
          </a:xfrm>
          <a:prstGeom prst="ellipse">
            <a:avLst/>
          </a:prstGeom>
          <a:ln w="28575">
            <a:solidFill>
              <a:srgbClr val="FF0000"/>
            </a:solidFill>
          </a:ln>
        </p:spPr>
        <p:txBody>
          <a:bodyPr rtlCol="0" anchor="ctr"/>
          <a:lstStyle/>
          <a:p>
            <a:pPr algn="ctr"/>
            <a:endParaRPr lang="en-US"/>
          </a:p>
        </p:txBody>
      </p:sp>
      <p:sp>
        <p:nvSpPr>
          <p:cNvPr id="1644" name="Oval 1643">
            <a:extLst>
              <a:ext uri="{FF2B5EF4-FFF2-40B4-BE49-F238E27FC236}">
                <a16:creationId xmlns:a16="http://schemas.microsoft.com/office/drawing/2014/main" id="{E02D461F-0BEE-4970-BBAA-6C2880CC84F0}"/>
              </a:ext>
            </a:extLst>
          </p:cNvPr>
          <p:cNvSpPr>
            <a:spLocks noChangeAspect="1"/>
          </p:cNvSpPr>
          <p:nvPr/>
        </p:nvSpPr>
        <p:spPr>
          <a:xfrm>
            <a:off x="2531491" y="4063087"/>
            <a:ext cx="161925" cy="164592"/>
          </a:xfrm>
          <a:prstGeom prst="ellipse">
            <a:avLst/>
          </a:prstGeom>
          <a:ln w="28575">
            <a:solidFill>
              <a:srgbClr val="FF0000"/>
            </a:solidFill>
          </a:ln>
        </p:spPr>
        <p:txBody>
          <a:bodyPr rtlCol="0" anchor="ctr"/>
          <a:lstStyle/>
          <a:p>
            <a:pPr algn="ctr"/>
            <a:endParaRPr lang="en-US"/>
          </a:p>
        </p:txBody>
      </p:sp>
      <p:sp>
        <p:nvSpPr>
          <p:cNvPr id="1645" name="Oval 1644">
            <a:extLst>
              <a:ext uri="{FF2B5EF4-FFF2-40B4-BE49-F238E27FC236}">
                <a16:creationId xmlns:a16="http://schemas.microsoft.com/office/drawing/2014/main" id="{7582E7CD-282D-4EE8-BF4D-BC35DA15D747}"/>
              </a:ext>
            </a:extLst>
          </p:cNvPr>
          <p:cNvSpPr>
            <a:spLocks noChangeAspect="1"/>
          </p:cNvSpPr>
          <p:nvPr/>
        </p:nvSpPr>
        <p:spPr>
          <a:xfrm>
            <a:off x="821055" y="4063087"/>
            <a:ext cx="161925" cy="164592"/>
          </a:xfrm>
          <a:prstGeom prst="ellipse">
            <a:avLst/>
          </a:prstGeom>
          <a:ln w="28575">
            <a:solidFill>
              <a:srgbClr val="FF0000"/>
            </a:solidFill>
          </a:ln>
        </p:spPr>
        <p:txBody>
          <a:bodyPr rtlCol="0" anchor="ctr"/>
          <a:lstStyle/>
          <a:p>
            <a:pPr algn="ctr"/>
            <a:endParaRPr lang="en-US"/>
          </a:p>
        </p:txBody>
      </p:sp>
      <p:sp>
        <p:nvSpPr>
          <p:cNvPr id="1646" name="Oval 1645">
            <a:extLst>
              <a:ext uri="{FF2B5EF4-FFF2-40B4-BE49-F238E27FC236}">
                <a16:creationId xmlns:a16="http://schemas.microsoft.com/office/drawing/2014/main" id="{75B8548C-80D8-47C4-8EAD-ABAFBE2D307A}"/>
              </a:ext>
            </a:extLst>
          </p:cNvPr>
          <p:cNvSpPr>
            <a:spLocks noChangeAspect="1"/>
          </p:cNvSpPr>
          <p:nvPr/>
        </p:nvSpPr>
        <p:spPr>
          <a:xfrm>
            <a:off x="1065403" y="4063087"/>
            <a:ext cx="161925" cy="164592"/>
          </a:xfrm>
          <a:prstGeom prst="ellipse">
            <a:avLst/>
          </a:prstGeom>
          <a:ln w="28575">
            <a:solidFill>
              <a:srgbClr val="FF0000"/>
            </a:solidFill>
          </a:ln>
        </p:spPr>
        <p:txBody>
          <a:bodyPr rtlCol="0" anchor="ctr"/>
          <a:lstStyle/>
          <a:p>
            <a:pPr algn="ctr"/>
            <a:endParaRPr lang="en-US"/>
          </a:p>
        </p:txBody>
      </p:sp>
      <p:sp>
        <p:nvSpPr>
          <p:cNvPr id="1647" name="Oval 1646">
            <a:extLst>
              <a:ext uri="{FF2B5EF4-FFF2-40B4-BE49-F238E27FC236}">
                <a16:creationId xmlns:a16="http://schemas.microsoft.com/office/drawing/2014/main" id="{A4485FE0-7BF9-4572-BC7C-7BB2D92A31E7}"/>
              </a:ext>
            </a:extLst>
          </p:cNvPr>
          <p:cNvSpPr>
            <a:spLocks noChangeAspect="1"/>
          </p:cNvSpPr>
          <p:nvPr/>
        </p:nvSpPr>
        <p:spPr>
          <a:xfrm>
            <a:off x="1309751" y="4063087"/>
            <a:ext cx="161925" cy="164592"/>
          </a:xfrm>
          <a:prstGeom prst="ellipse">
            <a:avLst/>
          </a:prstGeom>
          <a:ln w="28575">
            <a:solidFill>
              <a:srgbClr val="FF0000"/>
            </a:solidFill>
          </a:ln>
        </p:spPr>
        <p:txBody>
          <a:bodyPr rtlCol="0" anchor="ctr"/>
          <a:lstStyle/>
          <a:p>
            <a:pPr algn="ctr"/>
            <a:endParaRPr lang="en-US"/>
          </a:p>
        </p:txBody>
      </p:sp>
      <p:sp>
        <p:nvSpPr>
          <p:cNvPr id="1648" name="Oval 1647">
            <a:extLst>
              <a:ext uri="{FF2B5EF4-FFF2-40B4-BE49-F238E27FC236}">
                <a16:creationId xmlns:a16="http://schemas.microsoft.com/office/drawing/2014/main" id="{E5FB0977-1359-461C-89EB-CF0B38826C85}"/>
              </a:ext>
            </a:extLst>
          </p:cNvPr>
          <p:cNvSpPr>
            <a:spLocks noChangeAspect="1"/>
          </p:cNvSpPr>
          <p:nvPr/>
        </p:nvSpPr>
        <p:spPr>
          <a:xfrm>
            <a:off x="3508883" y="4063087"/>
            <a:ext cx="161925" cy="164592"/>
          </a:xfrm>
          <a:prstGeom prst="ellipse">
            <a:avLst/>
          </a:prstGeom>
          <a:ln w="28575">
            <a:solidFill>
              <a:srgbClr val="FF0000"/>
            </a:solidFill>
          </a:ln>
        </p:spPr>
        <p:txBody>
          <a:bodyPr rtlCol="0" anchor="ctr"/>
          <a:lstStyle/>
          <a:p>
            <a:pPr algn="ctr"/>
            <a:endParaRPr lang="en-US"/>
          </a:p>
        </p:txBody>
      </p:sp>
      <p:sp>
        <p:nvSpPr>
          <p:cNvPr id="1649" name="Oval 1648">
            <a:extLst>
              <a:ext uri="{FF2B5EF4-FFF2-40B4-BE49-F238E27FC236}">
                <a16:creationId xmlns:a16="http://schemas.microsoft.com/office/drawing/2014/main" id="{C69EC981-D71B-473A-BF9E-7E20AE2BB2B5}"/>
              </a:ext>
            </a:extLst>
          </p:cNvPr>
          <p:cNvSpPr>
            <a:spLocks noChangeAspect="1"/>
          </p:cNvSpPr>
          <p:nvPr/>
        </p:nvSpPr>
        <p:spPr>
          <a:xfrm>
            <a:off x="3753231" y="4063087"/>
            <a:ext cx="161925" cy="164592"/>
          </a:xfrm>
          <a:prstGeom prst="ellipse">
            <a:avLst/>
          </a:prstGeom>
          <a:ln w="28575">
            <a:solidFill>
              <a:srgbClr val="FF0000"/>
            </a:solidFill>
          </a:ln>
        </p:spPr>
        <p:txBody>
          <a:bodyPr rtlCol="0" anchor="ctr"/>
          <a:lstStyle/>
          <a:p>
            <a:pPr algn="ctr"/>
            <a:endParaRPr lang="en-US"/>
          </a:p>
        </p:txBody>
      </p:sp>
      <p:sp>
        <p:nvSpPr>
          <p:cNvPr id="1650" name="Oval 1649">
            <a:extLst>
              <a:ext uri="{FF2B5EF4-FFF2-40B4-BE49-F238E27FC236}">
                <a16:creationId xmlns:a16="http://schemas.microsoft.com/office/drawing/2014/main" id="{668BF8EA-BE65-4FA6-9082-F1C4C0FF1988}"/>
              </a:ext>
            </a:extLst>
          </p:cNvPr>
          <p:cNvSpPr>
            <a:spLocks noChangeAspect="1"/>
          </p:cNvSpPr>
          <p:nvPr/>
        </p:nvSpPr>
        <p:spPr>
          <a:xfrm>
            <a:off x="3997579" y="4063087"/>
            <a:ext cx="161925" cy="164592"/>
          </a:xfrm>
          <a:prstGeom prst="ellipse">
            <a:avLst/>
          </a:prstGeom>
          <a:ln w="28575">
            <a:solidFill>
              <a:srgbClr val="FF0000"/>
            </a:solidFill>
          </a:ln>
        </p:spPr>
        <p:txBody>
          <a:bodyPr rtlCol="0" anchor="ctr"/>
          <a:lstStyle/>
          <a:p>
            <a:pPr algn="ctr"/>
            <a:endParaRPr lang="en-US"/>
          </a:p>
        </p:txBody>
      </p:sp>
      <p:sp>
        <p:nvSpPr>
          <p:cNvPr id="1653" name="Oval 1652">
            <a:extLst>
              <a:ext uri="{FF2B5EF4-FFF2-40B4-BE49-F238E27FC236}">
                <a16:creationId xmlns:a16="http://schemas.microsoft.com/office/drawing/2014/main" id="{74A1F15A-59FA-44B8-A9D8-A9323414B789}"/>
              </a:ext>
            </a:extLst>
          </p:cNvPr>
          <p:cNvSpPr>
            <a:spLocks noChangeAspect="1"/>
          </p:cNvSpPr>
          <p:nvPr/>
        </p:nvSpPr>
        <p:spPr>
          <a:xfrm>
            <a:off x="2775839" y="4063087"/>
            <a:ext cx="161925" cy="164592"/>
          </a:xfrm>
          <a:prstGeom prst="ellipse">
            <a:avLst/>
          </a:prstGeom>
          <a:ln w="28575">
            <a:solidFill>
              <a:srgbClr val="FF0000"/>
            </a:solidFill>
          </a:ln>
        </p:spPr>
        <p:txBody>
          <a:bodyPr rtlCol="0" anchor="ctr"/>
          <a:lstStyle/>
          <a:p>
            <a:pPr algn="ctr"/>
            <a:endParaRPr lang="en-US"/>
          </a:p>
        </p:txBody>
      </p:sp>
      <p:sp>
        <p:nvSpPr>
          <p:cNvPr id="1654" name="Oval 1653">
            <a:extLst>
              <a:ext uri="{FF2B5EF4-FFF2-40B4-BE49-F238E27FC236}">
                <a16:creationId xmlns:a16="http://schemas.microsoft.com/office/drawing/2014/main" id="{B2C6B434-56AD-4E44-9D77-777F5B056F9D}"/>
              </a:ext>
            </a:extLst>
          </p:cNvPr>
          <p:cNvSpPr>
            <a:spLocks noChangeAspect="1"/>
          </p:cNvSpPr>
          <p:nvPr/>
        </p:nvSpPr>
        <p:spPr>
          <a:xfrm>
            <a:off x="3020187" y="4063087"/>
            <a:ext cx="161925" cy="164592"/>
          </a:xfrm>
          <a:prstGeom prst="ellipse">
            <a:avLst/>
          </a:prstGeom>
          <a:ln w="28575">
            <a:solidFill>
              <a:srgbClr val="FF0000"/>
            </a:solidFill>
          </a:ln>
        </p:spPr>
        <p:txBody>
          <a:bodyPr rtlCol="0" anchor="ctr"/>
          <a:lstStyle/>
          <a:p>
            <a:pPr algn="ctr"/>
            <a:endParaRPr lang="en-US"/>
          </a:p>
        </p:txBody>
      </p:sp>
      <p:sp>
        <p:nvSpPr>
          <p:cNvPr id="1655" name="Oval 1654">
            <a:extLst>
              <a:ext uri="{FF2B5EF4-FFF2-40B4-BE49-F238E27FC236}">
                <a16:creationId xmlns:a16="http://schemas.microsoft.com/office/drawing/2014/main" id="{4B27DE60-E0A5-4CCF-B513-C7686B4D7915}"/>
              </a:ext>
            </a:extLst>
          </p:cNvPr>
          <p:cNvSpPr>
            <a:spLocks noChangeAspect="1"/>
          </p:cNvSpPr>
          <p:nvPr/>
        </p:nvSpPr>
        <p:spPr>
          <a:xfrm>
            <a:off x="3264535" y="4063087"/>
            <a:ext cx="161925" cy="164592"/>
          </a:xfrm>
          <a:prstGeom prst="ellipse">
            <a:avLst/>
          </a:prstGeom>
          <a:ln w="28575">
            <a:solidFill>
              <a:srgbClr val="FF0000"/>
            </a:solidFill>
          </a:ln>
        </p:spPr>
        <p:txBody>
          <a:bodyPr rtlCol="0" anchor="ctr"/>
          <a:lstStyle/>
          <a:p>
            <a:pPr algn="ctr"/>
            <a:endParaRPr lang="en-US"/>
          </a:p>
        </p:txBody>
      </p:sp>
      <p:sp>
        <p:nvSpPr>
          <p:cNvPr id="1656" name="Oval 1655">
            <a:extLst>
              <a:ext uri="{FF2B5EF4-FFF2-40B4-BE49-F238E27FC236}">
                <a16:creationId xmlns:a16="http://schemas.microsoft.com/office/drawing/2014/main" id="{762CBA15-FE63-4669-A1C2-C6585627BB81}"/>
              </a:ext>
            </a:extLst>
          </p:cNvPr>
          <p:cNvSpPr>
            <a:spLocks noChangeAspect="1"/>
          </p:cNvSpPr>
          <p:nvPr/>
        </p:nvSpPr>
        <p:spPr>
          <a:xfrm>
            <a:off x="5463667" y="4063087"/>
            <a:ext cx="161925" cy="164592"/>
          </a:xfrm>
          <a:prstGeom prst="ellipse">
            <a:avLst/>
          </a:prstGeom>
          <a:ln w="28575">
            <a:solidFill>
              <a:srgbClr val="FF0000"/>
            </a:solidFill>
          </a:ln>
        </p:spPr>
        <p:txBody>
          <a:bodyPr rtlCol="0" anchor="ctr"/>
          <a:lstStyle/>
          <a:p>
            <a:pPr algn="ctr"/>
            <a:endParaRPr lang="en-US"/>
          </a:p>
        </p:txBody>
      </p:sp>
      <p:sp>
        <p:nvSpPr>
          <p:cNvPr id="1657" name="Oval 1656">
            <a:extLst>
              <a:ext uri="{FF2B5EF4-FFF2-40B4-BE49-F238E27FC236}">
                <a16:creationId xmlns:a16="http://schemas.microsoft.com/office/drawing/2014/main" id="{83DE1B93-4D8F-45ED-ABE0-62FE784E5C9D}"/>
              </a:ext>
            </a:extLst>
          </p:cNvPr>
          <p:cNvSpPr>
            <a:spLocks noChangeAspect="1"/>
          </p:cNvSpPr>
          <p:nvPr/>
        </p:nvSpPr>
        <p:spPr>
          <a:xfrm>
            <a:off x="5708015" y="4063087"/>
            <a:ext cx="161925" cy="164592"/>
          </a:xfrm>
          <a:prstGeom prst="ellipse">
            <a:avLst/>
          </a:prstGeom>
          <a:ln w="28575">
            <a:solidFill>
              <a:srgbClr val="FF0000"/>
            </a:solidFill>
          </a:ln>
        </p:spPr>
        <p:txBody>
          <a:bodyPr rtlCol="0" anchor="ctr"/>
          <a:lstStyle/>
          <a:p>
            <a:pPr algn="ctr"/>
            <a:endParaRPr lang="en-US"/>
          </a:p>
        </p:txBody>
      </p:sp>
      <p:sp>
        <p:nvSpPr>
          <p:cNvPr id="1658" name="Oval 1657">
            <a:extLst>
              <a:ext uri="{FF2B5EF4-FFF2-40B4-BE49-F238E27FC236}">
                <a16:creationId xmlns:a16="http://schemas.microsoft.com/office/drawing/2014/main" id="{BDA2C718-E16A-4250-A10B-617E56F00057}"/>
              </a:ext>
            </a:extLst>
          </p:cNvPr>
          <p:cNvSpPr>
            <a:spLocks noChangeAspect="1"/>
          </p:cNvSpPr>
          <p:nvPr/>
        </p:nvSpPr>
        <p:spPr>
          <a:xfrm>
            <a:off x="5952363" y="4063087"/>
            <a:ext cx="161925" cy="164592"/>
          </a:xfrm>
          <a:prstGeom prst="ellipse">
            <a:avLst/>
          </a:prstGeom>
          <a:ln w="28575">
            <a:solidFill>
              <a:srgbClr val="FF0000"/>
            </a:solidFill>
          </a:ln>
        </p:spPr>
        <p:txBody>
          <a:bodyPr rtlCol="0" anchor="ctr"/>
          <a:lstStyle/>
          <a:p>
            <a:pPr algn="ctr"/>
            <a:endParaRPr lang="en-US"/>
          </a:p>
        </p:txBody>
      </p:sp>
      <p:sp>
        <p:nvSpPr>
          <p:cNvPr id="1659" name="Oval 1658">
            <a:extLst>
              <a:ext uri="{FF2B5EF4-FFF2-40B4-BE49-F238E27FC236}">
                <a16:creationId xmlns:a16="http://schemas.microsoft.com/office/drawing/2014/main" id="{B89F2EF1-A4D5-4603-998F-FB570037E514}"/>
              </a:ext>
            </a:extLst>
          </p:cNvPr>
          <p:cNvSpPr>
            <a:spLocks noChangeAspect="1"/>
          </p:cNvSpPr>
          <p:nvPr/>
        </p:nvSpPr>
        <p:spPr>
          <a:xfrm>
            <a:off x="6196711" y="4063087"/>
            <a:ext cx="161925" cy="164592"/>
          </a:xfrm>
          <a:prstGeom prst="ellipse">
            <a:avLst/>
          </a:prstGeom>
          <a:ln w="28575">
            <a:solidFill>
              <a:srgbClr val="FF0000"/>
            </a:solidFill>
          </a:ln>
        </p:spPr>
        <p:txBody>
          <a:bodyPr rtlCol="0" anchor="ctr"/>
          <a:lstStyle/>
          <a:p>
            <a:pPr algn="ctr"/>
            <a:endParaRPr lang="en-US"/>
          </a:p>
        </p:txBody>
      </p:sp>
      <p:sp>
        <p:nvSpPr>
          <p:cNvPr id="1660" name="Oval 1659">
            <a:extLst>
              <a:ext uri="{FF2B5EF4-FFF2-40B4-BE49-F238E27FC236}">
                <a16:creationId xmlns:a16="http://schemas.microsoft.com/office/drawing/2014/main" id="{A1B019CE-002C-4878-8DBC-9B0DB8185D11}"/>
              </a:ext>
            </a:extLst>
          </p:cNvPr>
          <p:cNvSpPr>
            <a:spLocks noChangeAspect="1"/>
          </p:cNvSpPr>
          <p:nvPr/>
        </p:nvSpPr>
        <p:spPr>
          <a:xfrm>
            <a:off x="6441059" y="4063087"/>
            <a:ext cx="161925" cy="164592"/>
          </a:xfrm>
          <a:prstGeom prst="ellipse">
            <a:avLst/>
          </a:prstGeom>
          <a:ln w="28575">
            <a:solidFill>
              <a:srgbClr val="FF0000"/>
            </a:solidFill>
          </a:ln>
        </p:spPr>
        <p:txBody>
          <a:bodyPr rtlCol="0" anchor="ctr"/>
          <a:lstStyle/>
          <a:p>
            <a:pPr algn="ctr"/>
            <a:endParaRPr lang="en-US"/>
          </a:p>
        </p:txBody>
      </p:sp>
      <p:sp>
        <p:nvSpPr>
          <p:cNvPr id="1663" name="Oval 1662">
            <a:extLst>
              <a:ext uri="{FF2B5EF4-FFF2-40B4-BE49-F238E27FC236}">
                <a16:creationId xmlns:a16="http://schemas.microsoft.com/office/drawing/2014/main" id="{4B65EFDF-95F1-47CF-A60A-05D4921E17D0}"/>
              </a:ext>
            </a:extLst>
          </p:cNvPr>
          <p:cNvSpPr>
            <a:spLocks noChangeAspect="1"/>
          </p:cNvSpPr>
          <p:nvPr/>
        </p:nvSpPr>
        <p:spPr>
          <a:xfrm>
            <a:off x="5219319" y="4063087"/>
            <a:ext cx="161925" cy="164592"/>
          </a:xfrm>
          <a:prstGeom prst="ellipse">
            <a:avLst/>
          </a:prstGeom>
          <a:ln w="28575">
            <a:solidFill>
              <a:srgbClr val="FF0000"/>
            </a:solidFill>
          </a:ln>
        </p:spPr>
        <p:txBody>
          <a:bodyPr rtlCol="0" anchor="ctr"/>
          <a:lstStyle/>
          <a:p>
            <a:pPr algn="ctr"/>
            <a:endParaRPr lang="en-US"/>
          </a:p>
        </p:txBody>
      </p:sp>
      <p:sp>
        <p:nvSpPr>
          <p:cNvPr id="1664" name="Oval 1663">
            <a:extLst>
              <a:ext uri="{FF2B5EF4-FFF2-40B4-BE49-F238E27FC236}">
                <a16:creationId xmlns:a16="http://schemas.microsoft.com/office/drawing/2014/main" id="{2509CE12-9E23-409B-A7E7-54E882F7D519}"/>
              </a:ext>
            </a:extLst>
          </p:cNvPr>
          <p:cNvSpPr>
            <a:spLocks noChangeAspect="1"/>
          </p:cNvSpPr>
          <p:nvPr/>
        </p:nvSpPr>
        <p:spPr>
          <a:xfrm>
            <a:off x="7418451" y="4063087"/>
            <a:ext cx="161925" cy="164592"/>
          </a:xfrm>
          <a:prstGeom prst="ellipse">
            <a:avLst/>
          </a:prstGeom>
          <a:ln w="28575">
            <a:solidFill>
              <a:srgbClr val="FF0000"/>
            </a:solidFill>
          </a:ln>
        </p:spPr>
        <p:txBody>
          <a:bodyPr rtlCol="0" anchor="ctr"/>
          <a:lstStyle/>
          <a:p>
            <a:pPr algn="ctr"/>
            <a:endParaRPr lang="en-US"/>
          </a:p>
        </p:txBody>
      </p:sp>
      <p:sp>
        <p:nvSpPr>
          <p:cNvPr id="1665" name="Oval 1664">
            <a:extLst>
              <a:ext uri="{FF2B5EF4-FFF2-40B4-BE49-F238E27FC236}">
                <a16:creationId xmlns:a16="http://schemas.microsoft.com/office/drawing/2014/main" id="{1EE5005F-D086-4CB8-ADFC-750E2EDA8386}"/>
              </a:ext>
            </a:extLst>
          </p:cNvPr>
          <p:cNvSpPr>
            <a:spLocks noChangeAspect="1"/>
          </p:cNvSpPr>
          <p:nvPr/>
        </p:nvSpPr>
        <p:spPr>
          <a:xfrm>
            <a:off x="7662799" y="4063087"/>
            <a:ext cx="161925" cy="164592"/>
          </a:xfrm>
          <a:prstGeom prst="ellipse">
            <a:avLst/>
          </a:prstGeom>
          <a:ln w="28575">
            <a:solidFill>
              <a:srgbClr val="FF0000"/>
            </a:solidFill>
          </a:ln>
        </p:spPr>
        <p:txBody>
          <a:bodyPr rtlCol="0" anchor="ctr"/>
          <a:lstStyle/>
          <a:p>
            <a:pPr algn="ctr"/>
            <a:endParaRPr lang="en-US"/>
          </a:p>
        </p:txBody>
      </p:sp>
      <p:sp>
        <p:nvSpPr>
          <p:cNvPr id="1666" name="Oval 1665">
            <a:extLst>
              <a:ext uri="{FF2B5EF4-FFF2-40B4-BE49-F238E27FC236}">
                <a16:creationId xmlns:a16="http://schemas.microsoft.com/office/drawing/2014/main" id="{D88623B1-3B2F-4825-9BB7-B4220EF13ACE}"/>
              </a:ext>
            </a:extLst>
          </p:cNvPr>
          <p:cNvSpPr>
            <a:spLocks noChangeAspect="1"/>
          </p:cNvSpPr>
          <p:nvPr/>
        </p:nvSpPr>
        <p:spPr>
          <a:xfrm>
            <a:off x="7907147" y="4063087"/>
            <a:ext cx="161925" cy="164592"/>
          </a:xfrm>
          <a:prstGeom prst="ellipse">
            <a:avLst/>
          </a:prstGeom>
          <a:ln w="28575">
            <a:solidFill>
              <a:srgbClr val="FF0000"/>
            </a:solidFill>
          </a:ln>
        </p:spPr>
        <p:txBody>
          <a:bodyPr rtlCol="0" anchor="ctr"/>
          <a:lstStyle/>
          <a:p>
            <a:pPr algn="ctr"/>
            <a:endParaRPr lang="en-US"/>
          </a:p>
        </p:txBody>
      </p:sp>
      <p:sp>
        <p:nvSpPr>
          <p:cNvPr id="1667" name="Oval 1666">
            <a:extLst>
              <a:ext uri="{FF2B5EF4-FFF2-40B4-BE49-F238E27FC236}">
                <a16:creationId xmlns:a16="http://schemas.microsoft.com/office/drawing/2014/main" id="{16D3FDBE-0F77-45F3-8488-17977DD0A796}"/>
              </a:ext>
            </a:extLst>
          </p:cNvPr>
          <p:cNvSpPr>
            <a:spLocks noChangeAspect="1"/>
          </p:cNvSpPr>
          <p:nvPr/>
        </p:nvSpPr>
        <p:spPr>
          <a:xfrm>
            <a:off x="8151495" y="4063087"/>
            <a:ext cx="161925" cy="164592"/>
          </a:xfrm>
          <a:prstGeom prst="ellipse">
            <a:avLst/>
          </a:prstGeom>
          <a:ln w="28575">
            <a:solidFill>
              <a:srgbClr val="FF0000"/>
            </a:solidFill>
          </a:ln>
        </p:spPr>
        <p:txBody>
          <a:bodyPr rtlCol="0" anchor="ctr"/>
          <a:lstStyle/>
          <a:p>
            <a:pPr algn="ctr"/>
            <a:endParaRPr lang="en-US"/>
          </a:p>
        </p:txBody>
      </p:sp>
      <p:sp>
        <p:nvSpPr>
          <p:cNvPr id="1668" name="Oval 1667">
            <a:extLst>
              <a:ext uri="{FF2B5EF4-FFF2-40B4-BE49-F238E27FC236}">
                <a16:creationId xmlns:a16="http://schemas.microsoft.com/office/drawing/2014/main" id="{64954727-FA06-41ED-AC7F-BE61B210488A}"/>
              </a:ext>
            </a:extLst>
          </p:cNvPr>
          <p:cNvSpPr>
            <a:spLocks noChangeAspect="1"/>
          </p:cNvSpPr>
          <p:nvPr/>
        </p:nvSpPr>
        <p:spPr>
          <a:xfrm>
            <a:off x="6685407" y="4063087"/>
            <a:ext cx="161925" cy="164592"/>
          </a:xfrm>
          <a:prstGeom prst="ellipse">
            <a:avLst/>
          </a:prstGeom>
          <a:ln w="28575">
            <a:solidFill>
              <a:srgbClr val="FF0000"/>
            </a:solidFill>
          </a:ln>
        </p:spPr>
        <p:txBody>
          <a:bodyPr rtlCol="0" anchor="ctr"/>
          <a:lstStyle/>
          <a:p>
            <a:pPr algn="ctr"/>
            <a:endParaRPr lang="en-US"/>
          </a:p>
        </p:txBody>
      </p:sp>
      <p:sp>
        <p:nvSpPr>
          <p:cNvPr id="1669" name="Oval 1668">
            <a:extLst>
              <a:ext uri="{FF2B5EF4-FFF2-40B4-BE49-F238E27FC236}">
                <a16:creationId xmlns:a16="http://schemas.microsoft.com/office/drawing/2014/main" id="{AF22EC00-5EF4-4FAB-9849-D6EBF964CAB2}"/>
              </a:ext>
            </a:extLst>
          </p:cNvPr>
          <p:cNvSpPr>
            <a:spLocks noChangeAspect="1"/>
          </p:cNvSpPr>
          <p:nvPr/>
        </p:nvSpPr>
        <p:spPr>
          <a:xfrm>
            <a:off x="6929755" y="4063087"/>
            <a:ext cx="161925" cy="164592"/>
          </a:xfrm>
          <a:prstGeom prst="ellipse">
            <a:avLst/>
          </a:prstGeom>
          <a:ln w="28575">
            <a:solidFill>
              <a:srgbClr val="FF0000"/>
            </a:solidFill>
          </a:ln>
        </p:spPr>
        <p:txBody>
          <a:bodyPr rtlCol="0" anchor="ctr"/>
          <a:lstStyle/>
          <a:p>
            <a:pPr algn="ctr"/>
            <a:endParaRPr lang="en-US"/>
          </a:p>
        </p:txBody>
      </p:sp>
      <p:sp>
        <p:nvSpPr>
          <p:cNvPr id="1670" name="Oval 1669">
            <a:extLst>
              <a:ext uri="{FF2B5EF4-FFF2-40B4-BE49-F238E27FC236}">
                <a16:creationId xmlns:a16="http://schemas.microsoft.com/office/drawing/2014/main" id="{89FCA705-210A-4850-9681-964706C8130C}"/>
              </a:ext>
            </a:extLst>
          </p:cNvPr>
          <p:cNvSpPr>
            <a:spLocks noChangeAspect="1"/>
          </p:cNvSpPr>
          <p:nvPr/>
        </p:nvSpPr>
        <p:spPr>
          <a:xfrm>
            <a:off x="7174103" y="4063087"/>
            <a:ext cx="161925" cy="164592"/>
          </a:xfrm>
          <a:prstGeom prst="ellipse">
            <a:avLst/>
          </a:prstGeom>
          <a:ln w="28575">
            <a:solidFill>
              <a:srgbClr val="FF0000"/>
            </a:solidFill>
          </a:ln>
        </p:spPr>
        <p:txBody>
          <a:bodyPr rtlCol="0" anchor="ctr"/>
          <a:lstStyle/>
          <a:p>
            <a:pPr algn="ctr"/>
            <a:endParaRPr lang="en-US"/>
          </a:p>
        </p:txBody>
      </p:sp>
      <p:sp>
        <p:nvSpPr>
          <p:cNvPr id="1671" name="Oval 1670">
            <a:extLst>
              <a:ext uri="{FF2B5EF4-FFF2-40B4-BE49-F238E27FC236}">
                <a16:creationId xmlns:a16="http://schemas.microsoft.com/office/drawing/2014/main" id="{1EDA9EC4-841E-49D4-A1B6-4CE80E0942B0}"/>
              </a:ext>
            </a:extLst>
          </p:cNvPr>
          <p:cNvSpPr>
            <a:spLocks noChangeAspect="1"/>
          </p:cNvSpPr>
          <p:nvPr/>
        </p:nvSpPr>
        <p:spPr>
          <a:xfrm>
            <a:off x="1554099" y="4305753"/>
            <a:ext cx="161925" cy="164592"/>
          </a:xfrm>
          <a:prstGeom prst="ellipse">
            <a:avLst/>
          </a:prstGeom>
          <a:ln w="28575">
            <a:solidFill>
              <a:srgbClr val="FF0000"/>
            </a:solidFill>
          </a:ln>
        </p:spPr>
        <p:txBody>
          <a:bodyPr rtlCol="0" anchor="ctr"/>
          <a:lstStyle/>
          <a:p>
            <a:pPr algn="ctr"/>
            <a:endParaRPr lang="en-US"/>
          </a:p>
        </p:txBody>
      </p:sp>
      <p:sp>
        <p:nvSpPr>
          <p:cNvPr id="1672" name="Oval 1671">
            <a:extLst>
              <a:ext uri="{FF2B5EF4-FFF2-40B4-BE49-F238E27FC236}">
                <a16:creationId xmlns:a16="http://schemas.microsoft.com/office/drawing/2014/main" id="{968EF2E6-9D1F-43B9-B83A-90F7A71CC7F1}"/>
              </a:ext>
            </a:extLst>
          </p:cNvPr>
          <p:cNvSpPr>
            <a:spLocks noChangeAspect="1"/>
          </p:cNvSpPr>
          <p:nvPr/>
        </p:nvSpPr>
        <p:spPr>
          <a:xfrm>
            <a:off x="1798447" y="4305753"/>
            <a:ext cx="161925" cy="164592"/>
          </a:xfrm>
          <a:prstGeom prst="ellipse">
            <a:avLst/>
          </a:prstGeom>
          <a:ln w="28575">
            <a:solidFill>
              <a:srgbClr val="FF0000"/>
            </a:solidFill>
          </a:ln>
        </p:spPr>
        <p:txBody>
          <a:bodyPr rtlCol="0" anchor="ctr"/>
          <a:lstStyle/>
          <a:p>
            <a:pPr algn="ctr"/>
            <a:endParaRPr lang="en-US"/>
          </a:p>
        </p:txBody>
      </p:sp>
      <p:sp>
        <p:nvSpPr>
          <p:cNvPr id="1673" name="Oval 1672">
            <a:extLst>
              <a:ext uri="{FF2B5EF4-FFF2-40B4-BE49-F238E27FC236}">
                <a16:creationId xmlns:a16="http://schemas.microsoft.com/office/drawing/2014/main" id="{F4E94D1E-2065-4AA3-9CB1-B73988BBDC41}"/>
              </a:ext>
            </a:extLst>
          </p:cNvPr>
          <p:cNvSpPr>
            <a:spLocks noChangeAspect="1"/>
          </p:cNvSpPr>
          <p:nvPr/>
        </p:nvSpPr>
        <p:spPr>
          <a:xfrm>
            <a:off x="2042795" y="4305753"/>
            <a:ext cx="161925" cy="164592"/>
          </a:xfrm>
          <a:prstGeom prst="ellipse">
            <a:avLst/>
          </a:prstGeom>
          <a:ln w="28575">
            <a:solidFill>
              <a:srgbClr val="FF0000"/>
            </a:solidFill>
          </a:ln>
        </p:spPr>
        <p:txBody>
          <a:bodyPr rtlCol="0" anchor="ctr"/>
          <a:lstStyle/>
          <a:p>
            <a:pPr algn="ctr"/>
            <a:endParaRPr lang="en-US"/>
          </a:p>
        </p:txBody>
      </p:sp>
      <p:sp>
        <p:nvSpPr>
          <p:cNvPr id="1674" name="Oval 1673">
            <a:extLst>
              <a:ext uri="{FF2B5EF4-FFF2-40B4-BE49-F238E27FC236}">
                <a16:creationId xmlns:a16="http://schemas.microsoft.com/office/drawing/2014/main" id="{9E66494B-9872-4E61-B31A-68753C817C40}"/>
              </a:ext>
            </a:extLst>
          </p:cNvPr>
          <p:cNvSpPr>
            <a:spLocks noChangeAspect="1"/>
          </p:cNvSpPr>
          <p:nvPr/>
        </p:nvSpPr>
        <p:spPr>
          <a:xfrm>
            <a:off x="2287143" y="4305753"/>
            <a:ext cx="161925" cy="164592"/>
          </a:xfrm>
          <a:prstGeom prst="ellipse">
            <a:avLst/>
          </a:prstGeom>
          <a:ln w="28575">
            <a:solidFill>
              <a:srgbClr val="FF0000"/>
            </a:solidFill>
          </a:ln>
        </p:spPr>
        <p:txBody>
          <a:bodyPr rtlCol="0" anchor="ctr"/>
          <a:lstStyle/>
          <a:p>
            <a:pPr algn="ctr"/>
            <a:endParaRPr lang="en-US"/>
          </a:p>
        </p:txBody>
      </p:sp>
      <p:sp>
        <p:nvSpPr>
          <p:cNvPr id="1675" name="Oval 1674">
            <a:extLst>
              <a:ext uri="{FF2B5EF4-FFF2-40B4-BE49-F238E27FC236}">
                <a16:creationId xmlns:a16="http://schemas.microsoft.com/office/drawing/2014/main" id="{4C158693-110F-414B-B04C-CB7FE91DE6F7}"/>
              </a:ext>
            </a:extLst>
          </p:cNvPr>
          <p:cNvSpPr>
            <a:spLocks noChangeAspect="1"/>
          </p:cNvSpPr>
          <p:nvPr/>
        </p:nvSpPr>
        <p:spPr>
          <a:xfrm>
            <a:off x="2531491" y="4305753"/>
            <a:ext cx="161925" cy="164592"/>
          </a:xfrm>
          <a:prstGeom prst="ellipse">
            <a:avLst/>
          </a:prstGeom>
          <a:ln w="28575">
            <a:solidFill>
              <a:srgbClr val="FF0000"/>
            </a:solidFill>
          </a:ln>
        </p:spPr>
        <p:txBody>
          <a:bodyPr rtlCol="0" anchor="ctr"/>
          <a:lstStyle/>
          <a:p>
            <a:pPr algn="ctr"/>
            <a:endParaRPr lang="en-US"/>
          </a:p>
        </p:txBody>
      </p:sp>
      <p:sp>
        <p:nvSpPr>
          <p:cNvPr id="1676" name="Oval 1675">
            <a:extLst>
              <a:ext uri="{FF2B5EF4-FFF2-40B4-BE49-F238E27FC236}">
                <a16:creationId xmlns:a16="http://schemas.microsoft.com/office/drawing/2014/main" id="{85F2574C-5C23-4FB5-8FF6-5961A4DFD74A}"/>
              </a:ext>
            </a:extLst>
          </p:cNvPr>
          <p:cNvSpPr>
            <a:spLocks noChangeAspect="1"/>
          </p:cNvSpPr>
          <p:nvPr/>
        </p:nvSpPr>
        <p:spPr>
          <a:xfrm>
            <a:off x="821055" y="4305753"/>
            <a:ext cx="161925" cy="164592"/>
          </a:xfrm>
          <a:prstGeom prst="ellipse">
            <a:avLst/>
          </a:prstGeom>
          <a:ln w="28575">
            <a:solidFill>
              <a:srgbClr val="FF0000"/>
            </a:solidFill>
          </a:ln>
        </p:spPr>
        <p:txBody>
          <a:bodyPr rtlCol="0" anchor="ctr"/>
          <a:lstStyle/>
          <a:p>
            <a:pPr algn="ctr"/>
            <a:endParaRPr lang="en-US"/>
          </a:p>
        </p:txBody>
      </p:sp>
      <p:sp>
        <p:nvSpPr>
          <p:cNvPr id="1677" name="Oval 1676">
            <a:extLst>
              <a:ext uri="{FF2B5EF4-FFF2-40B4-BE49-F238E27FC236}">
                <a16:creationId xmlns:a16="http://schemas.microsoft.com/office/drawing/2014/main" id="{C79FC631-E88E-4644-9DBC-2A66A33603CE}"/>
              </a:ext>
            </a:extLst>
          </p:cNvPr>
          <p:cNvSpPr>
            <a:spLocks noChangeAspect="1"/>
          </p:cNvSpPr>
          <p:nvPr/>
        </p:nvSpPr>
        <p:spPr>
          <a:xfrm>
            <a:off x="1065403" y="4305753"/>
            <a:ext cx="161925" cy="164592"/>
          </a:xfrm>
          <a:prstGeom prst="ellipse">
            <a:avLst/>
          </a:prstGeom>
          <a:ln w="28575">
            <a:solidFill>
              <a:srgbClr val="FF0000"/>
            </a:solidFill>
          </a:ln>
        </p:spPr>
        <p:txBody>
          <a:bodyPr rtlCol="0" anchor="ctr"/>
          <a:lstStyle/>
          <a:p>
            <a:pPr algn="ctr"/>
            <a:endParaRPr lang="en-US"/>
          </a:p>
        </p:txBody>
      </p:sp>
      <p:sp>
        <p:nvSpPr>
          <p:cNvPr id="1678" name="Oval 1677">
            <a:extLst>
              <a:ext uri="{FF2B5EF4-FFF2-40B4-BE49-F238E27FC236}">
                <a16:creationId xmlns:a16="http://schemas.microsoft.com/office/drawing/2014/main" id="{9B2A0126-E0EB-484F-9E3F-E4911B9A7791}"/>
              </a:ext>
            </a:extLst>
          </p:cNvPr>
          <p:cNvSpPr>
            <a:spLocks noChangeAspect="1"/>
          </p:cNvSpPr>
          <p:nvPr/>
        </p:nvSpPr>
        <p:spPr>
          <a:xfrm>
            <a:off x="1309751" y="4305753"/>
            <a:ext cx="161925" cy="164592"/>
          </a:xfrm>
          <a:prstGeom prst="ellipse">
            <a:avLst/>
          </a:prstGeom>
          <a:ln w="28575">
            <a:solidFill>
              <a:srgbClr val="FF0000"/>
            </a:solidFill>
          </a:ln>
        </p:spPr>
        <p:txBody>
          <a:bodyPr rtlCol="0" anchor="ctr"/>
          <a:lstStyle/>
          <a:p>
            <a:pPr algn="ctr"/>
            <a:endParaRPr lang="en-US"/>
          </a:p>
        </p:txBody>
      </p:sp>
      <p:sp>
        <p:nvSpPr>
          <p:cNvPr id="1679" name="Oval 1678">
            <a:extLst>
              <a:ext uri="{FF2B5EF4-FFF2-40B4-BE49-F238E27FC236}">
                <a16:creationId xmlns:a16="http://schemas.microsoft.com/office/drawing/2014/main" id="{9F29BCEF-4EB4-4893-B8DC-9D9512FB71E3}"/>
              </a:ext>
            </a:extLst>
          </p:cNvPr>
          <p:cNvSpPr>
            <a:spLocks noChangeAspect="1"/>
          </p:cNvSpPr>
          <p:nvPr/>
        </p:nvSpPr>
        <p:spPr>
          <a:xfrm>
            <a:off x="3508883" y="4305753"/>
            <a:ext cx="161925" cy="164592"/>
          </a:xfrm>
          <a:prstGeom prst="ellipse">
            <a:avLst/>
          </a:prstGeom>
          <a:ln w="28575">
            <a:solidFill>
              <a:srgbClr val="FF0000"/>
            </a:solidFill>
          </a:ln>
        </p:spPr>
        <p:txBody>
          <a:bodyPr rtlCol="0" anchor="ctr"/>
          <a:lstStyle/>
          <a:p>
            <a:pPr algn="ctr"/>
            <a:endParaRPr lang="en-US"/>
          </a:p>
        </p:txBody>
      </p:sp>
      <p:sp>
        <p:nvSpPr>
          <p:cNvPr id="1680" name="Oval 1679">
            <a:extLst>
              <a:ext uri="{FF2B5EF4-FFF2-40B4-BE49-F238E27FC236}">
                <a16:creationId xmlns:a16="http://schemas.microsoft.com/office/drawing/2014/main" id="{C80A02F9-FDCB-4499-9008-83C8CF9131B0}"/>
              </a:ext>
            </a:extLst>
          </p:cNvPr>
          <p:cNvSpPr>
            <a:spLocks noChangeAspect="1"/>
          </p:cNvSpPr>
          <p:nvPr/>
        </p:nvSpPr>
        <p:spPr>
          <a:xfrm>
            <a:off x="3753231" y="4305753"/>
            <a:ext cx="161925" cy="164592"/>
          </a:xfrm>
          <a:prstGeom prst="ellipse">
            <a:avLst/>
          </a:prstGeom>
          <a:ln w="28575">
            <a:solidFill>
              <a:srgbClr val="FF0000"/>
            </a:solidFill>
          </a:ln>
        </p:spPr>
        <p:txBody>
          <a:bodyPr rtlCol="0" anchor="ctr"/>
          <a:lstStyle/>
          <a:p>
            <a:pPr algn="ctr"/>
            <a:endParaRPr lang="en-US"/>
          </a:p>
        </p:txBody>
      </p:sp>
      <p:sp>
        <p:nvSpPr>
          <p:cNvPr id="1681" name="Oval 1680">
            <a:extLst>
              <a:ext uri="{FF2B5EF4-FFF2-40B4-BE49-F238E27FC236}">
                <a16:creationId xmlns:a16="http://schemas.microsoft.com/office/drawing/2014/main" id="{51E2CCFC-7855-438E-A672-FFA5844908FC}"/>
              </a:ext>
            </a:extLst>
          </p:cNvPr>
          <p:cNvSpPr>
            <a:spLocks noChangeAspect="1"/>
          </p:cNvSpPr>
          <p:nvPr/>
        </p:nvSpPr>
        <p:spPr>
          <a:xfrm>
            <a:off x="3997579" y="4305753"/>
            <a:ext cx="161925" cy="164592"/>
          </a:xfrm>
          <a:prstGeom prst="ellipse">
            <a:avLst/>
          </a:prstGeom>
          <a:ln w="28575">
            <a:solidFill>
              <a:srgbClr val="FF0000"/>
            </a:solidFill>
          </a:ln>
        </p:spPr>
        <p:txBody>
          <a:bodyPr rtlCol="0" anchor="ctr"/>
          <a:lstStyle/>
          <a:p>
            <a:pPr algn="ctr"/>
            <a:endParaRPr lang="en-US"/>
          </a:p>
        </p:txBody>
      </p:sp>
      <p:sp>
        <p:nvSpPr>
          <p:cNvPr id="1684" name="Oval 1683">
            <a:extLst>
              <a:ext uri="{FF2B5EF4-FFF2-40B4-BE49-F238E27FC236}">
                <a16:creationId xmlns:a16="http://schemas.microsoft.com/office/drawing/2014/main" id="{C1F71B23-5B9B-42E3-B721-804533B86F1C}"/>
              </a:ext>
            </a:extLst>
          </p:cNvPr>
          <p:cNvSpPr>
            <a:spLocks noChangeAspect="1"/>
          </p:cNvSpPr>
          <p:nvPr/>
        </p:nvSpPr>
        <p:spPr>
          <a:xfrm>
            <a:off x="2775839" y="4305753"/>
            <a:ext cx="161925" cy="164592"/>
          </a:xfrm>
          <a:prstGeom prst="ellipse">
            <a:avLst/>
          </a:prstGeom>
          <a:ln w="28575">
            <a:solidFill>
              <a:srgbClr val="FF0000"/>
            </a:solidFill>
          </a:ln>
        </p:spPr>
        <p:txBody>
          <a:bodyPr rtlCol="0" anchor="ctr"/>
          <a:lstStyle/>
          <a:p>
            <a:pPr algn="ctr"/>
            <a:endParaRPr lang="en-US"/>
          </a:p>
        </p:txBody>
      </p:sp>
      <p:sp>
        <p:nvSpPr>
          <p:cNvPr id="1685" name="Oval 1684">
            <a:extLst>
              <a:ext uri="{FF2B5EF4-FFF2-40B4-BE49-F238E27FC236}">
                <a16:creationId xmlns:a16="http://schemas.microsoft.com/office/drawing/2014/main" id="{2BB2AFF9-2CC6-41CA-8DDE-2C8EC19AE7F1}"/>
              </a:ext>
            </a:extLst>
          </p:cNvPr>
          <p:cNvSpPr>
            <a:spLocks noChangeAspect="1"/>
          </p:cNvSpPr>
          <p:nvPr/>
        </p:nvSpPr>
        <p:spPr>
          <a:xfrm>
            <a:off x="3020187" y="4305753"/>
            <a:ext cx="161925" cy="164592"/>
          </a:xfrm>
          <a:prstGeom prst="ellipse">
            <a:avLst/>
          </a:prstGeom>
          <a:ln w="28575">
            <a:solidFill>
              <a:srgbClr val="FF0000"/>
            </a:solidFill>
          </a:ln>
        </p:spPr>
        <p:txBody>
          <a:bodyPr rtlCol="0" anchor="ctr"/>
          <a:lstStyle/>
          <a:p>
            <a:pPr algn="ctr"/>
            <a:endParaRPr lang="en-US"/>
          </a:p>
        </p:txBody>
      </p:sp>
      <p:sp>
        <p:nvSpPr>
          <p:cNvPr id="1686" name="Oval 1685">
            <a:extLst>
              <a:ext uri="{FF2B5EF4-FFF2-40B4-BE49-F238E27FC236}">
                <a16:creationId xmlns:a16="http://schemas.microsoft.com/office/drawing/2014/main" id="{1C519E46-94F9-483C-AECB-CE8FACB95F17}"/>
              </a:ext>
            </a:extLst>
          </p:cNvPr>
          <p:cNvSpPr>
            <a:spLocks noChangeAspect="1"/>
          </p:cNvSpPr>
          <p:nvPr/>
        </p:nvSpPr>
        <p:spPr>
          <a:xfrm>
            <a:off x="3264535" y="4305753"/>
            <a:ext cx="161925" cy="164592"/>
          </a:xfrm>
          <a:prstGeom prst="ellipse">
            <a:avLst/>
          </a:prstGeom>
          <a:ln w="28575">
            <a:solidFill>
              <a:srgbClr val="FF0000"/>
            </a:solidFill>
          </a:ln>
        </p:spPr>
        <p:txBody>
          <a:bodyPr rtlCol="0" anchor="ctr"/>
          <a:lstStyle/>
          <a:p>
            <a:pPr algn="ctr"/>
            <a:endParaRPr lang="en-US"/>
          </a:p>
        </p:txBody>
      </p:sp>
      <p:sp>
        <p:nvSpPr>
          <p:cNvPr id="1687" name="Oval 1686">
            <a:extLst>
              <a:ext uri="{FF2B5EF4-FFF2-40B4-BE49-F238E27FC236}">
                <a16:creationId xmlns:a16="http://schemas.microsoft.com/office/drawing/2014/main" id="{1AE50A8C-C609-452A-8EFA-5E36021BB5DB}"/>
              </a:ext>
            </a:extLst>
          </p:cNvPr>
          <p:cNvSpPr>
            <a:spLocks noChangeAspect="1"/>
          </p:cNvSpPr>
          <p:nvPr/>
        </p:nvSpPr>
        <p:spPr>
          <a:xfrm>
            <a:off x="5463667" y="4305753"/>
            <a:ext cx="161925" cy="164592"/>
          </a:xfrm>
          <a:prstGeom prst="ellipse">
            <a:avLst/>
          </a:prstGeom>
          <a:ln w="28575">
            <a:solidFill>
              <a:srgbClr val="FF0000"/>
            </a:solidFill>
          </a:ln>
        </p:spPr>
        <p:txBody>
          <a:bodyPr rtlCol="0" anchor="ctr"/>
          <a:lstStyle/>
          <a:p>
            <a:pPr algn="ctr"/>
            <a:endParaRPr lang="en-US"/>
          </a:p>
        </p:txBody>
      </p:sp>
      <p:sp>
        <p:nvSpPr>
          <p:cNvPr id="1688" name="Oval 1687">
            <a:extLst>
              <a:ext uri="{FF2B5EF4-FFF2-40B4-BE49-F238E27FC236}">
                <a16:creationId xmlns:a16="http://schemas.microsoft.com/office/drawing/2014/main" id="{3B517357-6013-4ED3-B675-3D88BBA57E5E}"/>
              </a:ext>
            </a:extLst>
          </p:cNvPr>
          <p:cNvSpPr>
            <a:spLocks noChangeAspect="1"/>
          </p:cNvSpPr>
          <p:nvPr/>
        </p:nvSpPr>
        <p:spPr>
          <a:xfrm>
            <a:off x="5708015" y="4305753"/>
            <a:ext cx="161925" cy="164592"/>
          </a:xfrm>
          <a:prstGeom prst="ellipse">
            <a:avLst/>
          </a:prstGeom>
          <a:ln w="28575">
            <a:solidFill>
              <a:srgbClr val="FF0000"/>
            </a:solidFill>
          </a:ln>
        </p:spPr>
        <p:txBody>
          <a:bodyPr rtlCol="0" anchor="ctr"/>
          <a:lstStyle/>
          <a:p>
            <a:pPr algn="ctr"/>
            <a:endParaRPr lang="en-US"/>
          </a:p>
        </p:txBody>
      </p:sp>
      <p:sp>
        <p:nvSpPr>
          <p:cNvPr id="1689" name="Oval 1688">
            <a:extLst>
              <a:ext uri="{FF2B5EF4-FFF2-40B4-BE49-F238E27FC236}">
                <a16:creationId xmlns:a16="http://schemas.microsoft.com/office/drawing/2014/main" id="{0B796927-9430-4292-A334-7B57C7628143}"/>
              </a:ext>
            </a:extLst>
          </p:cNvPr>
          <p:cNvSpPr>
            <a:spLocks noChangeAspect="1"/>
          </p:cNvSpPr>
          <p:nvPr/>
        </p:nvSpPr>
        <p:spPr>
          <a:xfrm>
            <a:off x="5952363" y="4305753"/>
            <a:ext cx="161925" cy="164592"/>
          </a:xfrm>
          <a:prstGeom prst="ellipse">
            <a:avLst/>
          </a:prstGeom>
          <a:ln w="28575">
            <a:solidFill>
              <a:srgbClr val="FF0000"/>
            </a:solidFill>
          </a:ln>
        </p:spPr>
        <p:txBody>
          <a:bodyPr rtlCol="0" anchor="ctr"/>
          <a:lstStyle/>
          <a:p>
            <a:pPr algn="ctr"/>
            <a:endParaRPr lang="en-US"/>
          </a:p>
        </p:txBody>
      </p:sp>
      <p:sp>
        <p:nvSpPr>
          <p:cNvPr id="1690" name="Oval 1689">
            <a:extLst>
              <a:ext uri="{FF2B5EF4-FFF2-40B4-BE49-F238E27FC236}">
                <a16:creationId xmlns:a16="http://schemas.microsoft.com/office/drawing/2014/main" id="{A78F5CF3-69B5-43F3-8003-4247BFE5E93C}"/>
              </a:ext>
            </a:extLst>
          </p:cNvPr>
          <p:cNvSpPr>
            <a:spLocks noChangeAspect="1"/>
          </p:cNvSpPr>
          <p:nvPr/>
        </p:nvSpPr>
        <p:spPr>
          <a:xfrm>
            <a:off x="6196711" y="4305753"/>
            <a:ext cx="161925" cy="164592"/>
          </a:xfrm>
          <a:prstGeom prst="ellipse">
            <a:avLst/>
          </a:prstGeom>
          <a:ln w="28575">
            <a:solidFill>
              <a:srgbClr val="FF0000"/>
            </a:solidFill>
          </a:ln>
        </p:spPr>
        <p:txBody>
          <a:bodyPr rtlCol="0" anchor="ctr"/>
          <a:lstStyle/>
          <a:p>
            <a:pPr algn="ctr"/>
            <a:endParaRPr lang="en-US"/>
          </a:p>
        </p:txBody>
      </p:sp>
      <p:sp>
        <p:nvSpPr>
          <p:cNvPr id="1691" name="Oval 1690">
            <a:extLst>
              <a:ext uri="{FF2B5EF4-FFF2-40B4-BE49-F238E27FC236}">
                <a16:creationId xmlns:a16="http://schemas.microsoft.com/office/drawing/2014/main" id="{1FD5E8C7-4FA6-4BD2-8263-45EC2B5B0B2F}"/>
              </a:ext>
            </a:extLst>
          </p:cNvPr>
          <p:cNvSpPr>
            <a:spLocks noChangeAspect="1"/>
          </p:cNvSpPr>
          <p:nvPr/>
        </p:nvSpPr>
        <p:spPr>
          <a:xfrm>
            <a:off x="6441059" y="4305753"/>
            <a:ext cx="161925" cy="164592"/>
          </a:xfrm>
          <a:prstGeom prst="ellipse">
            <a:avLst/>
          </a:prstGeom>
          <a:ln w="28575">
            <a:solidFill>
              <a:srgbClr val="FF0000"/>
            </a:solidFill>
          </a:ln>
        </p:spPr>
        <p:txBody>
          <a:bodyPr rtlCol="0" anchor="ctr"/>
          <a:lstStyle/>
          <a:p>
            <a:pPr algn="ctr"/>
            <a:endParaRPr lang="en-US"/>
          </a:p>
        </p:txBody>
      </p:sp>
      <p:sp>
        <p:nvSpPr>
          <p:cNvPr id="1694" name="Oval 1693">
            <a:extLst>
              <a:ext uri="{FF2B5EF4-FFF2-40B4-BE49-F238E27FC236}">
                <a16:creationId xmlns:a16="http://schemas.microsoft.com/office/drawing/2014/main" id="{527F0908-0AEB-493A-AE01-18EE01099E75}"/>
              </a:ext>
            </a:extLst>
          </p:cNvPr>
          <p:cNvSpPr>
            <a:spLocks noChangeAspect="1"/>
          </p:cNvSpPr>
          <p:nvPr/>
        </p:nvSpPr>
        <p:spPr>
          <a:xfrm>
            <a:off x="5219319" y="4305753"/>
            <a:ext cx="161925" cy="164592"/>
          </a:xfrm>
          <a:prstGeom prst="ellipse">
            <a:avLst/>
          </a:prstGeom>
          <a:ln w="28575">
            <a:solidFill>
              <a:srgbClr val="FF0000"/>
            </a:solidFill>
          </a:ln>
        </p:spPr>
        <p:txBody>
          <a:bodyPr rtlCol="0" anchor="ctr"/>
          <a:lstStyle/>
          <a:p>
            <a:pPr algn="ctr"/>
            <a:endParaRPr lang="en-US"/>
          </a:p>
        </p:txBody>
      </p:sp>
      <p:sp>
        <p:nvSpPr>
          <p:cNvPr id="1695" name="Oval 1694">
            <a:extLst>
              <a:ext uri="{FF2B5EF4-FFF2-40B4-BE49-F238E27FC236}">
                <a16:creationId xmlns:a16="http://schemas.microsoft.com/office/drawing/2014/main" id="{0111BF61-4E67-4B6F-84BF-FDE0EBA17942}"/>
              </a:ext>
            </a:extLst>
          </p:cNvPr>
          <p:cNvSpPr>
            <a:spLocks noChangeAspect="1"/>
          </p:cNvSpPr>
          <p:nvPr/>
        </p:nvSpPr>
        <p:spPr>
          <a:xfrm>
            <a:off x="7418451" y="4305753"/>
            <a:ext cx="161925" cy="164592"/>
          </a:xfrm>
          <a:prstGeom prst="ellipse">
            <a:avLst/>
          </a:prstGeom>
          <a:ln w="28575">
            <a:solidFill>
              <a:srgbClr val="FF0000"/>
            </a:solidFill>
          </a:ln>
        </p:spPr>
        <p:txBody>
          <a:bodyPr rtlCol="0" anchor="ctr"/>
          <a:lstStyle/>
          <a:p>
            <a:pPr algn="ctr"/>
            <a:endParaRPr lang="en-US"/>
          </a:p>
        </p:txBody>
      </p:sp>
      <p:sp>
        <p:nvSpPr>
          <p:cNvPr id="1696" name="Oval 1695">
            <a:extLst>
              <a:ext uri="{FF2B5EF4-FFF2-40B4-BE49-F238E27FC236}">
                <a16:creationId xmlns:a16="http://schemas.microsoft.com/office/drawing/2014/main" id="{B951CC24-8EB6-4820-92F0-6B03E14EE681}"/>
              </a:ext>
            </a:extLst>
          </p:cNvPr>
          <p:cNvSpPr>
            <a:spLocks noChangeAspect="1"/>
          </p:cNvSpPr>
          <p:nvPr/>
        </p:nvSpPr>
        <p:spPr>
          <a:xfrm>
            <a:off x="7662799" y="4305753"/>
            <a:ext cx="161925" cy="164592"/>
          </a:xfrm>
          <a:prstGeom prst="ellipse">
            <a:avLst/>
          </a:prstGeom>
          <a:ln w="28575">
            <a:solidFill>
              <a:srgbClr val="FF0000"/>
            </a:solidFill>
          </a:ln>
        </p:spPr>
        <p:txBody>
          <a:bodyPr rtlCol="0" anchor="ctr"/>
          <a:lstStyle/>
          <a:p>
            <a:pPr algn="ctr"/>
            <a:endParaRPr lang="en-US"/>
          </a:p>
        </p:txBody>
      </p:sp>
      <p:sp>
        <p:nvSpPr>
          <p:cNvPr id="1697" name="Oval 1696">
            <a:extLst>
              <a:ext uri="{FF2B5EF4-FFF2-40B4-BE49-F238E27FC236}">
                <a16:creationId xmlns:a16="http://schemas.microsoft.com/office/drawing/2014/main" id="{CF275F5E-A8DA-495A-B26E-92B1BBAEB6A7}"/>
              </a:ext>
            </a:extLst>
          </p:cNvPr>
          <p:cNvSpPr>
            <a:spLocks noChangeAspect="1"/>
          </p:cNvSpPr>
          <p:nvPr/>
        </p:nvSpPr>
        <p:spPr>
          <a:xfrm>
            <a:off x="7907147" y="4305753"/>
            <a:ext cx="161925" cy="164592"/>
          </a:xfrm>
          <a:prstGeom prst="ellipse">
            <a:avLst/>
          </a:prstGeom>
          <a:ln w="28575">
            <a:solidFill>
              <a:srgbClr val="FF0000"/>
            </a:solidFill>
          </a:ln>
        </p:spPr>
        <p:txBody>
          <a:bodyPr rtlCol="0" anchor="ctr"/>
          <a:lstStyle/>
          <a:p>
            <a:pPr algn="ctr"/>
            <a:endParaRPr lang="en-US"/>
          </a:p>
        </p:txBody>
      </p:sp>
      <p:sp>
        <p:nvSpPr>
          <p:cNvPr id="1698" name="Oval 1697">
            <a:extLst>
              <a:ext uri="{FF2B5EF4-FFF2-40B4-BE49-F238E27FC236}">
                <a16:creationId xmlns:a16="http://schemas.microsoft.com/office/drawing/2014/main" id="{59A53407-A690-4FC0-B3B1-5F0E91F7C6FF}"/>
              </a:ext>
            </a:extLst>
          </p:cNvPr>
          <p:cNvSpPr>
            <a:spLocks noChangeAspect="1"/>
          </p:cNvSpPr>
          <p:nvPr/>
        </p:nvSpPr>
        <p:spPr>
          <a:xfrm>
            <a:off x="8151495" y="4305753"/>
            <a:ext cx="161925" cy="164592"/>
          </a:xfrm>
          <a:prstGeom prst="ellipse">
            <a:avLst/>
          </a:prstGeom>
          <a:ln w="28575">
            <a:solidFill>
              <a:srgbClr val="FF0000"/>
            </a:solidFill>
          </a:ln>
        </p:spPr>
        <p:txBody>
          <a:bodyPr rtlCol="0" anchor="ctr"/>
          <a:lstStyle/>
          <a:p>
            <a:pPr algn="ctr"/>
            <a:endParaRPr lang="en-US"/>
          </a:p>
        </p:txBody>
      </p:sp>
      <p:sp>
        <p:nvSpPr>
          <p:cNvPr id="1699" name="Oval 1698">
            <a:extLst>
              <a:ext uri="{FF2B5EF4-FFF2-40B4-BE49-F238E27FC236}">
                <a16:creationId xmlns:a16="http://schemas.microsoft.com/office/drawing/2014/main" id="{93C42CF2-4FCB-460C-8EA5-62856187BB77}"/>
              </a:ext>
            </a:extLst>
          </p:cNvPr>
          <p:cNvSpPr>
            <a:spLocks noChangeAspect="1"/>
          </p:cNvSpPr>
          <p:nvPr/>
        </p:nvSpPr>
        <p:spPr>
          <a:xfrm>
            <a:off x="6685407" y="4305753"/>
            <a:ext cx="161925" cy="164592"/>
          </a:xfrm>
          <a:prstGeom prst="ellipse">
            <a:avLst/>
          </a:prstGeom>
          <a:ln w="28575">
            <a:solidFill>
              <a:srgbClr val="FF0000"/>
            </a:solidFill>
          </a:ln>
        </p:spPr>
        <p:txBody>
          <a:bodyPr rtlCol="0" anchor="ctr"/>
          <a:lstStyle/>
          <a:p>
            <a:pPr algn="ctr"/>
            <a:endParaRPr lang="en-US"/>
          </a:p>
        </p:txBody>
      </p:sp>
      <p:sp>
        <p:nvSpPr>
          <p:cNvPr id="1700" name="Oval 1699">
            <a:extLst>
              <a:ext uri="{FF2B5EF4-FFF2-40B4-BE49-F238E27FC236}">
                <a16:creationId xmlns:a16="http://schemas.microsoft.com/office/drawing/2014/main" id="{31AE51FF-00E5-4613-95CB-9F0780381516}"/>
              </a:ext>
            </a:extLst>
          </p:cNvPr>
          <p:cNvSpPr>
            <a:spLocks noChangeAspect="1"/>
          </p:cNvSpPr>
          <p:nvPr/>
        </p:nvSpPr>
        <p:spPr>
          <a:xfrm>
            <a:off x="6929755" y="4305753"/>
            <a:ext cx="161925" cy="164592"/>
          </a:xfrm>
          <a:prstGeom prst="ellipse">
            <a:avLst/>
          </a:prstGeom>
          <a:ln w="28575">
            <a:solidFill>
              <a:srgbClr val="FF0000"/>
            </a:solidFill>
          </a:ln>
        </p:spPr>
        <p:txBody>
          <a:bodyPr rtlCol="0" anchor="ctr"/>
          <a:lstStyle/>
          <a:p>
            <a:pPr algn="ctr"/>
            <a:endParaRPr lang="en-US"/>
          </a:p>
        </p:txBody>
      </p:sp>
      <p:sp>
        <p:nvSpPr>
          <p:cNvPr id="1701" name="Oval 1700">
            <a:extLst>
              <a:ext uri="{FF2B5EF4-FFF2-40B4-BE49-F238E27FC236}">
                <a16:creationId xmlns:a16="http://schemas.microsoft.com/office/drawing/2014/main" id="{61CC7465-6CB2-44CA-8EDD-70B17290997F}"/>
              </a:ext>
            </a:extLst>
          </p:cNvPr>
          <p:cNvSpPr>
            <a:spLocks noChangeAspect="1"/>
          </p:cNvSpPr>
          <p:nvPr/>
        </p:nvSpPr>
        <p:spPr>
          <a:xfrm>
            <a:off x="7174103" y="4305753"/>
            <a:ext cx="161925" cy="164592"/>
          </a:xfrm>
          <a:prstGeom prst="ellipse">
            <a:avLst/>
          </a:prstGeom>
          <a:ln w="28575">
            <a:solidFill>
              <a:srgbClr val="FF0000"/>
            </a:solidFill>
          </a:ln>
        </p:spPr>
        <p:txBody>
          <a:bodyPr rtlCol="0" anchor="ctr"/>
          <a:lstStyle/>
          <a:p>
            <a:pPr algn="ctr"/>
            <a:endParaRPr lang="en-US"/>
          </a:p>
        </p:txBody>
      </p:sp>
      <p:sp>
        <p:nvSpPr>
          <p:cNvPr id="1702" name="Oval 1701">
            <a:extLst>
              <a:ext uri="{FF2B5EF4-FFF2-40B4-BE49-F238E27FC236}">
                <a16:creationId xmlns:a16="http://schemas.microsoft.com/office/drawing/2014/main" id="{EE435EA2-EDDB-42ED-9034-594FCB058DC9}"/>
              </a:ext>
            </a:extLst>
          </p:cNvPr>
          <p:cNvSpPr>
            <a:spLocks noChangeAspect="1"/>
          </p:cNvSpPr>
          <p:nvPr/>
        </p:nvSpPr>
        <p:spPr>
          <a:xfrm>
            <a:off x="1554099" y="4548419"/>
            <a:ext cx="161925" cy="164592"/>
          </a:xfrm>
          <a:prstGeom prst="ellipse">
            <a:avLst/>
          </a:prstGeom>
          <a:ln w="28575">
            <a:solidFill>
              <a:srgbClr val="FF0000"/>
            </a:solidFill>
          </a:ln>
        </p:spPr>
        <p:txBody>
          <a:bodyPr rtlCol="0" anchor="ctr"/>
          <a:lstStyle/>
          <a:p>
            <a:pPr algn="ctr"/>
            <a:endParaRPr lang="en-US"/>
          </a:p>
        </p:txBody>
      </p:sp>
      <p:sp>
        <p:nvSpPr>
          <p:cNvPr id="1703" name="Oval 1702">
            <a:extLst>
              <a:ext uri="{FF2B5EF4-FFF2-40B4-BE49-F238E27FC236}">
                <a16:creationId xmlns:a16="http://schemas.microsoft.com/office/drawing/2014/main" id="{3E4A2EE8-2C29-44BF-B45A-692A36A591EC}"/>
              </a:ext>
            </a:extLst>
          </p:cNvPr>
          <p:cNvSpPr>
            <a:spLocks noChangeAspect="1"/>
          </p:cNvSpPr>
          <p:nvPr/>
        </p:nvSpPr>
        <p:spPr>
          <a:xfrm>
            <a:off x="1798447" y="4548419"/>
            <a:ext cx="161925" cy="164592"/>
          </a:xfrm>
          <a:prstGeom prst="ellipse">
            <a:avLst/>
          </a:prstGeom>
          <a:ln w="28575">
            <a:solidFill>
              <a:srgbClr val="FF0000"/>
            </a:solidFill>
          </a:ln>
        </p:spPr>
        <p:txBody>
          <a:bodyPr rtlCol="0" anchor="ctr"/>
          <a:lstStyle/>
          <a:p>
            <a:pPr algn="ctr"/>
            <a:endParaRPr lang="en-US"/>
          </a:p>
        </p:txBody>
      </p:sp>
      <p:sp>
        <p:nvSpPr>
          <p:cNvPr id="1704" name="Oval 1703">
            <a:extLst>
              <a:ext uri="{FF2B5EF4-FFF2-40B4-BE49-F238E27FC236}">
                <a16:creationId xmlns:a16="http://schemas.microsoft.com/office/drawing/2014/main" id="{098E6D2F-60D7-49EC-BBDA-1F0AB0EC8EBC}"/>
              </a:ext>
            </a:extLst>
          </p:cNvPr>
          <p:cNvSpPr>
            <a:spLocks noChangeAspect="1"/>
          </p:cNvSpPr>
          <p:nvPr/>
        </p:nvSpPr>
        <p:spPr>
          <a:xfrm>
            <a:off x="2042795" y="4548419"/>
            <a:ext cx="161925" cy="164592"/>
          </a:xfrm>
          <a:prstGeom prst="ellipse">
            <a:avLst/>
          </a:prstGeom>
          <a:ln w="28575">
            <a:solidFill>
              <a:srgbClr val="FF0000"/>
            </a:solidFill>
          </a:ln>
        </p:spPr>
        <p:txBody>
          <a:bodyPr rtlCol="0" anchor="ctr"/>
          <a:lstStyle/>
          <a:p>
            <a:pPr algn="ctr"/>
            <a:endParaRPr lang="en-US"/>
          </a:p>
        </p:txBody>
      </p:sp>
      <p:sp>
        <p:nvSpPr>
          <p:cNvPr id="1705" name="Oval 1704">
            <a:extLst>
              <a:ext uri="{FF2B5EF4-FFF2-40B4-BE49-F238E27FC236}">
                <a16:creationId xmlns:a16="http://schemas.microsoft.com/office/drawing/2014/main" id="{04889DD9-9BD1-48B1-87C7-3589E844C902}"/>
              </a:ext>
            </a:extLst>
          </p:cNvPr>
          <p:cNvSpPr>
            <a:spLocks noChangeAspect="1"/>
          </p:cNvSpPr>
          <p:nvPr/>
        </p:nvSpPr>
        <p:spPr>
          <a:xfrm>
            <a:off x="2287143" y="4548419"/>
            <a:ext cx="161925" cy="164592"/>
          </a:xfrm>
          <a:prstGeom prst="ellipse">
            <a:avLst/>
          </a:prstGeom>
          <a:ln w="28575">
            <a:solidFill>
              <a:srgbClr val="FF0000"/>
            </a:solidFill>
          </a:ln>
        </p:spPr>
        <p:txBody>
          <a:bodyPr rtlCol="0" anchor="ctr"/>
          <a:lstStyle/>
          <a:p>
            <a:pPr algn="ctr"/>
            <a:endParaRPr lang="en-US"/>
          </a:p>
        </p:txBody>
      </p:sp>
      <p:sp>
        <p:nvSpPr>
          <p:cNvPr id="1706" name="Oval 1705">
            <a:extLst>
              <a:ext uri="{FF2B5EF4-FFF2-40B4-BE49-F238E27FC236}">
                <a16:creationId xmlns:a16="http://schemas.microsoft.com/office/drawing/2014/main" id="{C67772BC-A81C-41DD-92FC-E38AE89925AC}"/>
              </a:ext>
            </a:extLst>
          </p:cNvPr>
          <p:cNvSpPr>
            <a:spLocks noChangeAspect="1"/>
          </p:cNvSpPr>
          <p:nvPr/>
        </p:nvSpPr>
        <p:spPr>
          <a:xfrm>
            <a:off x="2531491" y="4548419"/>
            <a:ext cx="161925" cy="164592"/>
          </a:xfrm>
          <a:prstGeom prst="ellipse">
            <a:avLst/>
          </a:prstGeom>
          <a:ln w="28575">
            <a:solidFill>
              <a:srgbClr val="FF0000"/>
            </a:solidFill>
          </a:ln>
        </p:spPr>
        <p:txBody>
          <a:bodyPr rtlCol="0" anchor="ctr"/>
          <a:lstStyle/>
          <a:p>
            <a:pPr algn="ctr"/>
            <a:endParaRPr lang="en-US"/>
          </a:p>
        </p:txBody>
      </p:sp>
      <p:sp>
        <p:nvSpPr>
          <p:cNvPr id="1707" name="Oval 1706">
            <a:extLst>
              <a:ext uri="{FF2B5EF4-FFF2-40B4-BE49-F238E27FC236}">
                <a16:creationId xmlns:a16="http://schemas.microsoft.com/office/drawing/2014/main" id="{FF7D7E0A-5F93-4E69-8C43-D814B91D3191}"/>
              </a:ext>
            </a:extLst>
          </p:cNvPr>
          <p:cNvSpPr>
            <a:spLocks noChangeAspect="1"/>
          </p:cNvSpPr>
          <p:nvPr/>
        </p:nvSpPr>
        <p:spPr>
          <a:xfrm>
            <a:off x="821055" y="4548419"/>
            <a:ext cx="161925" cy="164592"/>
          </a:xfrm>
          <a:prstGeom prst="ellipse">
            <a:avLst/>
          </a:prstGeom>
          <a:ln w="28575">
            <a:solidFill>
              <a:srgbClr val="FF0000"/>
            </a:solidFill>
          </a:ln>
        </p:spPr>
        <p:txBody>
          <a:bodyPr rtlCol="0" anchor="ctr"/>
          <a:lstStyle/>
          <a:p>
            <a:pPr algn="ctr"/>
            <a:endParaRPr lang="en-US"/>
          </a:p>
        </p:txBody>
      </p:sp>
      <p:sp>
        <p:nvSpPr>
          <p:cNvPr id="1708" name="Oval 1707">
            <a:extLst>
              <a:ext uri="{FF2B5EF4-FFF2-40B4-BE49-F238E27FC236}">
                <a16:creationId xmlns:a16="http://schemas.microsoft.com/office/drawing/2014/main" id="{8F1F4668-C21F-4DAA-B5C4-20C0B8F44A19}"/>
              </a:ext>
            </a:extLst>
          </p:cNvPr>
          <p:cNvSpPr>
            <a:spLocks noChangeAspect="1"/>
          </p:cNvSpPr>
          <p:nvPr/>
        </p:nvSpPr>
        <p:spPr>
          <a:xfrm>
            <a:off x="1065403" y="4548419"/>
            <a:ext cx="161925" cy="164592"/>
          </a:xfrm>
          <a:prstGeom prst="ellipse">
            <a:avLst/>
          </a:prstGeom>
          <a:ln w="28575">
            <a:solidFill>
              <a:srgbClr val="FF0000"/>
            </a:solidFill>
          </a:ln>
        </p:spPr>
        <p:txBody>
          <a:bodyPr rtlCol="0" anchor="ctr"/>
          <a:lstStyle/>
          <a:p>
            <a:pPr algn="ctr"/>
            <a:endParaRPr lang="en-US"/>
          </a:p>
        </p:txBody>
      </p:sp>
      <p:sp>
        <p:nvSpPr>
          <p:cNvPr id="1709" name="Oval 1708">
            <a:extLst>
              <a:ext uri="{FF2B5EF4-FFF2-40B4-BE49-F238E27FC236}">
                <a16:creationId xmlns:a16="http://schemas.microsoft.com/office/drawing/2014/main" id="{4E7E59A1-A127-4183-835B-2172DA909E2F}"/>
              </a:ext>
            </a:extLst>
          </p:cNvPr>
          <p:cNvSpPr>
            <a:spLocks noChangeAspect="1"/>
          </p:cNvSpPr>
          <p:nvPr/>
        </p:nvSpPr>
        <p:spPr>
          <a:xfrm>
            <a:off x="1309751" y="4548419"/>
            <a:ext cx="161925" cy="164592"/>
          </a:xfrm>
          <a:prstGeom prst="ellipse">
            <a:avLst/>
          </a:prstGeom>
          <a:ln w="28575">
            <a:solidFill>
              <a:srgbClr val="FF0000"/>
            </a:solidFill>
          </a:ln>
        </p:spPr>
        <p:txBody>
          <a:bodyPr rtlCol="0" anchor="ctr"/>
          <a:lstStyle/>
          <a:p>
            <a:pPr algn="ctr"/>
            <a:endParaRPr lang="en-US"/>
          </a:p>
        </p:txBody>
      </p:sp>
      <p:sp>
        <p:nvSpPr>
          <p:cNvPr id="1710" name="Oval 1709">
            <a:extLst>
              <a:ext uri="{FF2B5EF4-FFF2-40B4-BE49-F238E27FC236}">
                <a16:creationId xmlns:a16="http://schemas.microsoft.com/office/drawing/2014/main" id="{09509021-0867-485A-8E1E-8F6DFB03A319}"/>
              </a:ext>
            </a:extLst>
          </p:cNvPr>
          <p:cNvSpPr>
            <a:spLocks noChangeAspect="1"/>
          </p:cNvSpPr>
          <p:nvPr/>
        </p:nvSpPr>
        <p:spPr>
          <a:xfrm>
            <a:off x="3508883" y="4548419"/>
            <a:ext cx="161925" cy="164592"/>
          </a:xfrm>
          <a:prstGeom prst="ellipse">
            <a:avLst/>
          </a:prstGeom>
          <a:ln w="28575">
            <a:solidFill>
              <a:srgbClr val="FF0000"/>
            </a:solidFill>
          </a:ln>
        </p:spPr>
        <p:txBody>
          <a:bodyPr rtlCol="0" anchor="ctr"/>
          <a:lstStyle/>
          <a:p>
            <a:pPr algn="ctr"/>
            <a:endParaRPr lang="en-US"/>
          </a:p>
        </p:txBody>
      </p:sp>
      <p:sp>
        <p:nvSpPr>
          <p:cNvPr id="1711" name="Oval 1710">
            <a:extLst>
              <a:ext uri="{FF2B5EF4-FFF2-40B4-BE49-F238E27FC236}">
                <a16:creationId xmlns:a16="http://schemas.microsoft.com/office/drawing/2014/main" id="{B66F101A-F088-40C9-A7D3-8A46F27641C1}"/>
              </a:ext>
            </a:extLst>
          </p:cNvPr>
          <p:cNvSpPr>
            <a:spLocks noChangeAspect="1"/>
          </p:cNvSpPr>
          <p:nvPr/>
        </p:nvSpPr>
        <p:spPr>
          <a:xfrm>
            <a:off x="3753231" y="4548419"/>
            <a:ext cx="161925" cy="164592"/>
          </a:xfrm>
          <a:prstGeom prst="ellipse">
            <a:avLst/>
          </a:prstGeom>
          <a:ln w="28575">
            <a:solidFill>
              <a:srgbClr val="FF0000"/>
            </a:solidFill>
          </a:ln>
        </p:spPr>
        <p:txBody>
          <a:bodyPr rtlCol="0" anchor="ctr"/>
          <a:lstStyle/>
          <a:p>
            <a:pPr algn="ctr"/>
            <a:endParaRPr lang="en-US"/>
          </a:p>
        </p:txBody>
      </p:sp>
      <p:sp>
        <p:nvSpPr>
          <p:cNvPr id="1712" name="Oval 1711">
            <a:extLst>
              <a:ext uri="{FF2B5EF4-FFF2-40B4-BE49-F238E27FC236}">
                <a16:creationId xmlns:a16="http://schemas.microsoft.com/office/drawing/2014/main" id="{F37D66CE-72C6-4D95-B94A-FA97BEB9E637}"/>
              </a:ext>
            </a:extLst>
          </p:cNvPr>
          <p:cNvSpPr>
            <a:spLocks noChangeAspect="1"/>
          </p:cNvSpPr>
          <p:nvPr/>
        </p:nvSpPr>
        <p:spPr>
          <a:xfrm>
            <a:off x="3997579" y="4548419"/>
            <a:ext cx="161925" cy="164592"/>
          </a:xfrm>
          <a:prstGeom prst="ellipse">
            <a:avLst/>
          </a:prstGeom>
          <a:ln w="28575">
            <a:solidFill>
              <a:srgbClr val="FF0000"/>
            </a:solidFill>
          </a:ln>
        </p:spPr>
        <p:txBody>
          <a:bodyPr rtlCol="0" anchor="ctr"/>
          <a:lstStyle/>
          <a:p>
            <a:pPr algn="ctr"/>
            <a:endParaRPr lang="en-US"/>
          </a:p>
        </p:txBody>
      </p:sp>
      <p:sp>
        <p:nvSpPr>
          <p:cNvPr id="1715" name="Oval 1714">
            <a:extLst>
              <a:ext uri="{FF2B5EF4-FFF2-40B4-BE49-F238E27FC236}">
                <a16:creationId xmlns:a16="http://schemas.microsoft.com/office/drawing/2014/main" id="{25ED3325-CB6B-42A6-8091-573E45545BED}"/>
              </a:ext>
            </a:extLst>
          </p:cNvPr>
          <p:cNvSpPr>
            <a:spLocks noChangeAspect="1"/>
          </p:cNvSpPr>
          <p:nvPr/>
        </p:nvSpPr>
        <p:spPr>
          <a:xfrm>
            <a:off x="2775839" y="4548419"/>
            <a:ext cx="161925" cy="164592"/>
          </a:xfrm>
          <a:prstGeom prst="ellipse">
            <a:avLst/>
          </a:prstGeom>
          <a:ln w="28575">
            <a:solidFill>
              <a:srgbClr val="FF0000"/>
            </a:solidFill>
          </a:ln>
        </p:spPr>
        <p:txBody>
          <a:bodyPr rtlCol="0" anchor="ctr"/>
          <a:lstStyle/>
          <a:p>
            <a:pPr algn="ctr"/>
            <a:endParaRPr lang="en-US"/>
          </a:p>
        </p:txBody>
      </p:sp>
      <p:sp>
        <p:nvSpPr>
          <p:cNvPr id="1716" name="Oval 1715">
            <a:extLst>
              <a:ext uri="{FF2B5EF4-FFF2-40B4-BE49-F238E27FC236}">
                <a16:creationId xmlns:a16="http://schemas.microsoft.com/office/drawing/2014/main" id="{E75279E3-ED36-4A38-BD33-048593B3A84F}"/>
              </a:ext>
            </a:extLst>
          </p:cNvPr>
          <p:cNvSpPr>
            <a:spLocks noChangeAspect="1"/>
          </p:cNvSpPr>
          <p:nvPr/>
        </p:nvSpPr>
        <p:spPr>
          <a:xfrm>
            <a:off x="3020187" y="4548419"/>
            <a:ext cx="161925" cy="164592"/>
          </a:xfrm>
          <a:prstGeom prst="ellipse">
            <a:avLst/>
          </a:prstGeom>
          <a:ln w="28575">
            <a:solidFill>
              <a:srgbClr val="FF0000"/>
            </a:solidFill>
          </a:ln>
        </p:spPr>
        <p:txBody>
          <a:bodyPr rtlCol="0" anchor="ctr"/>
          <a:lstStyle/>
          <a:p>
            <a:pPr algn="ctr"/>
            <a:endParaRPr lang="en-US"/>
          </a:p>
        </p:txBody>
      </p:sp>
      <p:sp>
        <p:nvSpPr>
          <p:cNvPr id="1717" name="Oval 1716">
            <a:extLst>
              <a:ext uri="{FF2B5EF4-FFF2-40B4-BE49-F238E27FC236}">
                <a16:creationId xmlns:a16="http://schemas.microsoft.com/office/drawing/2014/main" id="{9D79FFEB-0F92-4CA4-A835-E09A8D0EAF74}"/>
              </a:ext>
            </a:extLst>
          </p:cNvPr>
          <p:cNvSpPr>
            <a:spLocks noChangeAspect="1"/>
          </p:cNvSpPr>
          <p:nvPr/>
        </p:nvSpPr>
        <p:spPr>
          <a:xfrm>
            <a:off x="3264535" y="4548419"/>
            <a:ext cx="161925" cy="164592"/>
          </a:xfrm>
          <a:prstGeom prst="ellipse">
            <a:avLst/>
          </a:prstGeom>
          <a:ln w="28575">
            <a:solidFill>
              <a:srgbClr val="FF0000"/>
            </a:solidFill>
          </a:ln>
        </p:spPr>
        <p:txBody>
          <a:bodyPr rtlCol="0" anchor="ctr"/>
          <a:lstStyle/>
          <a:p>
            <a:pPr algn="ctr"/>
            <a:endParaRPr lang="en-US"/>
          </a:p>
        </p:txBody>
      </p:sp>
      <p:sp>
        <p:nvSpPr>
          <p:cNvPr id="1718" name="Oval 1717">
            <a:extLst>
              <a:ext uri="{FF2B5EF4-FFF2-40B4-BE49-F238E27FC236}">
                <a16:creationId xmlns:a16="http://schemas.microsoft.com/office/drawing/2014/main" id="{8E5C78E6-0AAF-474D-A447-6712E4164BCF}"/>
              </a:ext>
            </a:extLst>
          </p:cNvPr>
          <p:cNvSpPr>
            <a:spLocks noChangeAspect="1"/>
          </p:cNvSpPr>
          <p:nvPr/>
        </p:nvSpPr>
        <p:spPr>
          <a:xfrm>
            <a:off x="5463667" y="4548419"/>
            <a:ext cx="161925" cy="164592"/>
          </a:xfrm>
          <a:prstGeom prst="ellipse">
            <a:avLst/>
          </a:prstGeom>
          <a:ln w="28575">
            <a:solidFill>
              <a:srgbClr val="FF0000"/>
            </a:solidFill>
          </a:ln>
        </p:spPr>
        <p:txBody>
          <a:bodyPr rtlCol="0" anchor="ctr"/>
          <a:lstStyle/>
          <a:p>
            <a:pPr algn="ctr"/>
            <a:endParaRPr lang="en-US"/>
          </a:p>
        </p:txBody>
      </p:sp>
      <p:sp>
        <p:nvSpPr>
          <p:cNvPr id="1719" name="Oval 1718">
            <a:extLst>
              <a:ext uri="{FF2B5EF4-FFF2-40B4-BE49-F238E27FC236}">
                <a16:creationId xmlns:a16="http://schemas.microsoft.com/office/drawing/2014/main" id="{0B21C34C-DE25-485D-8802-A4D4F00FBF10}"/>
              </a:ext>
            </a:extLst>
          </p:cNvPr>
          <p:cNvSpPr>
            <a:spLocks noChangeAspect="1"/>
          </p:cNvSpPr>
          <p:nvPr/>
        </p:nvSpPr>
        <p:spPr>
          <a:xfrm>
            <a:off x="5708015" y="4548419"/>
            <a:ext cx="161925" cy="164592"/>
          </a:xfrm>
          <a:prstGeom prst="ellipse">
            <a:avLst/>
          </a:prstGeom>
          <a:ln w="28575">
            <a:solidFill>
              <a:srgbClr val="FF0000"/>
            </a:solidFill>
          </a:ln>
        </p:spPr>
        <p:txBody>
          <a:bodyPr rtlCol="0" anchor="ctr"/>
          <a:lstStyle/>
          <a:p>
            <a:pPr algn="ctr"/>
            <a:endParaRPr lang="en-US"/>
          </a:p>
        </p:txBody>
      </p:sp>
      <p:sp>
        <p:nvSpPr>
          <p:cNvPr id="1720" name="Oval 1719">
            <a:extLst>
              <a:ext uri="{FF2B5EF4-FFF2-40B4-BE49-F238E27FC236}">
                <a16:creationId xmlns:a16="http://schemas.microsoft.com/office/drawing/2014/main" id="{20556DFB-E702-47FE-A946-D5C1CC0391E5}"/>
              </a:ext>
            </a:extLst>
          </p:cNvPr>
          <p:cNvSpPr>
            <a:spLocks noChangeAspect="1"/>
          </p:cNvSpPr>
          <p:nvPr/>
        </p:nvSpPr>
        <p:spPr>
          <a:xfrm>
            <a:off x="5952363" y="4548419"/>
            <a:ext cx="161925" cy="164592"/>
          </a:xfrm>
          <a:prstGeom prst="ellipse">
            <a:avLst/>
          </a:prstGeom>
          <a:ln w="28575">
            <a:solidFill>
              <a:srgbClr val="FF0000"/>
            </a:solidFill>
          </a:ln>
        </p:spPr>
        <p:txBody>
          <a:bodyPr rtlCol="0" anchor="ctr"/>
          <a:lstStyle/>
          <a:p>
            <a:pPr algn="ctr"/>
            <a:endParaRPr lang="en-US"/>
          </a:p>
        </p:txBody>
      </p:sp>
      <p:sp>
        <p:nvSpPr>
          <p:cNvPr id="1721" name="Oval 1720">
            <a:extLst>
              <a:ext uri="{FF2B5EF4-FFF2-40B4-BE49-F238E27FC236}">
                <a16:creationId xmlns:a16="http://schemas.microsoft.com/office/drawing/2014/main" id="{BC2EDF0C-7D7C-44FE-9119-5B10F566349D}"/>
              </a:ext>
            </a:extLst>
          </p:cNvPr>
          <p:cNvSpPr>
            <a:spLocks noChangeAspect="1"/>
          </p:cNvSpPr>
          <p:nvPr/>
        </p:nvSpPr>
        <p:spPr>
          <a:xfrm>
            <a:off x="6196711" y="4548419"/>
            <a:ext cx="161925" cy="164592"/>
          </a:xfrm>
          <a:prstGeom prst="ellipse">
            <a:avLst/>
          </a:prstGeom>
          <a:ln w="28575">
            <a:solidFill>
              <a:srgbClr val="FF0000"/>
            </a:solidFill>
          </a:ln>
        </p:spPr>
        <p:txBody>
          <a:bodyPr rtlCol="0" anchor="ctr"/>
          <a:lstStyle/>
          <a:p>
            <a:pPr algn="ctr"/>
            <a:endParaRPr lang="en-US"/>
          </a:p>
        </p:txBody>
      </p:sp>
      <p:sp>
        <p:nvSpPr>
          <p:cNvPr id="1722" name="Oval 1721">
            <a:extLst>
              <a:ext uri="{FF2B5EF4-FFF2-40B4-BE49-F238E27FC236}">
                <a16:creationId xmlns:a16="http://schemas.microsoft.com/office/drawing/2014/main" id="{E244779F-E08C-49B9-B466-2F73BD078942}"/>
              </a:ext>
            </a:extLst>
          </p:cNvPr>
          <p:cNvSpPr>
            <a:spLocks noChangeAspect="1"/>
          </p:cNvSpPr>
          <p:nvPr/>
        </p:nvSpPr>
        <p:spPr>
          <a:xfrm>
            <a:off x="6441059" y="4548419"/>
            <a:ext cx="161925" cy="164592"/>
          </a:xfrm>
          <a:prstGeom prst="ellipse">
            <a:avLst/>
          </a:prstGeom>
          <a:ln w="28575">
            <a:solidFill>
              <a:srgbClr val="FF0000"/>
            </a:solidFill>
          </a:ln>
        </p:spPr>
        <p:txBody>
          <a:bodyPr rtlCol="0" anchor="ctr"/>
          <a:lstStyle/>
          <a:p>
            <a:pPr algn="ctr"/>
            <a:endParaRPr lang="en-US"/>
          </a:p>
        </p:txBody>
      </p:sp>
      <p:sp>
        <p:nvSpPr>
          <p:cNvPr id="1724" name="Oval 1723">
            <a:extLst>
              <a:ext uri="{FF2B5EF4-FFF2-40B4-BE49-F238E27FC236}">
                <a16:creationId xmlns:a16="http://schemas.microsoft.com/office/drawing/2014/main" id="{F4C95DF9-02E3-48EE-A1FC-B34C30E3D26D}"/>
              </a:ext>
            </a:extLst>
          </p:cNvPr>
          <p:cNvSpPr>
            <a:spLocks noChangeAspect="1"/>
          </p:cNvSpPr>
          <p:nvPr/>
        </p:nvSpPr>
        <p:spPr>
          <a:xfrm>
            <a:off x="4974971" y="4548419"/>
            <a:ext cx="161925" cy="164592"/>
          </a:xfrm>
          <a:prstGeom prst="ellipse">
            <a:avLst/>
          </a:prstGeom>
          <a:ln w="28575">
            <a:solidFill>
              <a:srgbClr val="FF0000"/>
            </a:solidFill>
          </a:ln>
        </p:spPr>
        <p:txBody>
          <a:bodyPr rtlCol="0" anchor="ctr"/>
          <a:lstStyle/>
          <a:p>
            <a:pPr algn="ctr"/>
            <a:endParaRPr lang="en-US"/>
          </a:p>
        </p:txBody>
      </p:sp>
      <p:sp>
        <p:nvSpPr>
          <p:cNvPr id="1725" name="Oval 1724">
            <a:extLst>
              <a:ext uri="{FF2B5EF4-FFF2-40B4-BE49-F238E27FC236}">
                <a16:creationId xmlns:a16="http://schemas.microsoft.com/office/drawing/2014/main" id="{903C7C41-950A-47C0-95FD-C92075EB7270}"/>
              </a:ext>
            </a:extLst>
          </p:cNvPr>
          <p:cNvSpPr>
            <a:spLocks noChangeAspect="1"/>
          </p:cNvSpPr>
          <p:nvPr/>
        </p:nvSpPr>
        <p:spPr>
          <a:xfrm>
            <a:off x="5219319" y="4548419"/>
            <a:ext cx="161925" cy="164592"/>
          </a:xfrm>
          <a:prstGeom prst="ellipse">
            <a:avLst/>
          </a:prstGeom>
          <a:ln w="28575">
            <a:solidFill>
              <a:srgbClr val="FF0000"/>
            </a:solidFill>
          </a:ln>
        </p:spPr>
        <p:txBody>
          <a:bodyPr rtlCol="0" anchor="ctr"/>
          <a:lstStyle/>
          <a:p>
            <a:pPr algn="ctr"/>
            <a:endParaRPr lang="en-US"/>
          </a:p>
        </p:txBody>
      </p:sp>
      <p:sp>
        <p:nvSpPr>
          <p:cNvPr id="1726" name="Oval 1725">
            <a:extLst>
              <a:ext uri="{FF2B5EF4-FFF2-40B4-BE49-F238E27FC236}">
                <a16:creationId xmlns:a16="http://schemas.microsoft.com/office/drawing/2014/main" id="{8A940757-ADFB-43D9-849A-DC069571A70B}"/>
              </a:ext>
            </a:extLst>
          </p:cNvPr>
          <p:cNvSpPr>
            <a:spLocks noChangeAspect="1"/>
          </p:cNvSpPr>
          <p:nvPr/>
        </p:nvSpPr>
        <p:spPr>
          <a:xfrm>
            <a:off x="7418451" y="4548419"/>
            <a:ext cx="161925" cy="164592"/>
          </a:xfrm>
          <a:prstGeom prst="ellipse">
            <a:avLst/>
          </a:prstGeom>
          <a:ln w="28575">
            <a:solidFill>
              <a:srgbClr val="FF0000"/>
            </a:solidFill>
          </a:ln>
        </p:spPr>
        <p:txBody>
          <a:bodyPr rtlCol="0" anchor="ctr"/>
          <a:lstStyle/>
          <a:p>
            <a:pPr algn="ctr"/>
            <a:endParaRPr lang="en-US"/>
          </a:p>
        </p:txBody>
      </p:sp>
      <p:sp>
        <p:nvSpPr>
          <p:cNvPr id="1727" name="Oval 1726">
            <a:extLst>
              <a:ext uri="{FF2B5EF4-FFF2-40B4-BE49-F238E27FC236}">
                <a16:creationId xmlns:a16="http://schemas.microsoft.com/office/drawing/2014/main" id="{D0EFC222-D1EA-4AE8-B196-2FD4ACACB4BF}"/>
              </a:ext>
            </a:extLst>
          </p:cNvPr>
          <p:cNvSpPr>
            <a:spLocks noChangeAspect="1"/>
          </p:cNvSpPr>
          <p:nvPr/>
        </p:nvSpPr>
        <p:spPr>
          <a:xfrm>
            <a:off x="7662799" y="4548419"/>
            <a:ext cx="161925" cy="164592"/>
          </a:xfrm>
          <a:prstGeom prst="ellipse">
            <a:avLst/>
          </a:prstGeom>
          <a:ln w="28575">
            <a:solidFill>
              <a:srgbClr val="FF0000"/>
            </a:solidFill>
          </a:ln>
        </p:spPr>
        <p:txBody>
          <a:bodyPr rtlCol="0" anchor="ctr"/>
          <a:lstStyle/>
          <a:p>
            <a:pPr algn="ctr"/>
            <a:endParaRPr lang="en-US"/>
          </a:p>
        </p:txBody>
      </p:sp>
      <p:sp>
        <p:nvSpPr>
          <p:cNvPr id="1728" name="Oval 1727">
            <a:extLst>
              <a:ext uri="{FF2B5EF4-FFF2-40B4-BE49-F238E27FC236}">
                <a16:creationId xmlns:a16="http://schemas.microsoft.com/office/drawing/2014/main" id="{C264CEC4-7AEB-4CE6-A8F4-F9D1C92FEF1A}"/>
              </a:ext>
            </a:extLst>
          </p:cNvPr>
          <p:cNvSpPr>
            <a:spLocks noChangeAspect="1"/>
          </p:cNvSpPr>
          <p:nvPr/>
        </p:nvSpPr>
        <p:spPr>
          <a:xfrm>
            <a:off x="7907147" y="4548419"/>
            <a:ext cx="161925" cy="164592"/>
          </a:xfrm>
          <a:prstGeom prst="ellipse">
            <a:avLst/>
          </a:prstGeom>
          <a:ln w="28575">
            <a:solidFill>
              <a:srgbClr val="FF0000"/>
            </a:solidFill>
          </a:ln>
        </p:spPr>
        <p:txBody>
          <a:bodyPr rtlCol="0" anchor="ctr"/>
          <a:lstStyle/>
          <a:p>
            <a:pPr algn="ctr"/>
            <a:endParaRPr lang="en-US"/>
          </a:p>
        </p:txBody>
      </p:sp>
      <p:sp>
        <p:nvSpPr>
          <p:cNvPr id="1729" name="Oval 1728">
            <a:extLst>
              <a:ext uri="{FF2B5EF4-FFF2-40B4-BE49-F238E27FC236}">
                <a16:creationId xmlns:a16="http://schemas.microsoft.com/office/drawing/2014/main" id="{62BBED3C-BE00-4B18-B547-4F6E49E52DEB}"/>
              </a:ext>
            </a:extLst>
          </p:cNvPr>
          <p:cNvSpPr>
            <a:spLocks noChangeAspect="1"/>
          </p:cNvSpPr>
          <p:nvPr/>
        </p:nvSpPr>
        <p:spPr>
          <a:xfrm>
            <a:off x="8151495" y="4548419"/>
            <a:ext cx="161925" cy="164592"/>
          </a:xfrm>
          <a:prstGeom prst="ellipse">
            <a:avLst/>
          </a:prstGeom>
          <a:ln w="28575">
            <a:solidFill>
              <a:srgbClr val="FF0000"/>
            </a:solidFill>
          </a:ln>
        </p:spPr>
        <p:txBody>
          <a:bodyPr rtlCol="0" anchor="ctr"/>
          <a:lstStyle/>
          <a:p>
            <a:pPr algn="ctr"/>
            <a:endParaRPr lang="en-US"/>
          </a:p>
        </p:txBody>
      </p:sp>
      <p:sp>
        <p:nvSpPr>
          <p:cNvPr id="1730" name="Oval 1729">
            <a:extLst>
              <a:ext uri="{FF2B5EF4-FFF2-40B4-BE49-F238E27FC236}">
                <a16:creationId xmlns:a16="http://schemas.microsoft.com/office/drawing/2014/main" id="{38134EDA-D039-4908-BDEB-6872DC392243}"/>
              </a:ext>
            </a:extLst>
          </p:cNvPr>
          <p:cNvSpPr>
            <a:spLocks noChangeAspect="1"/>
          </p:cNvSpPr>
          <p:nvPr/>
        </p:nvSpPr>
        <p:spPr>
          <a:xfrm>
            <a:off x="6685407" y="4548419"/>
            <a:ext cx="161925" cy="164592"/>
          </a:xfrm>
          <a:prstGeom prst="ellipse">
            <a:avLst/>
          </a:prstGeom>
          <a:ln w="28575">
            <a:solidFill>
              <a:srgbClr val="FF0000"/>
            </a:solidFill>
          </a:ln>
        </p:spPr>
        <p:txBody>
          <a:bodyPr rtlCol="0" anchor="ctr"/>
          <a:lstStyle/>
          <a:p>
            <a:pPr algn="ctr"/>
            <a:endParaRPr lang="en-US"/>
          </a:p>
        </p:txBody>
      </p:sp>
      <p:sp>
        <p:nvSpPr>
          <p:cNvPr id="1731" name="Oval 1730">
            <a:extLst>
              <a:ext uri="{FF2B5EF4-FFF2-40B4-BE49-F238E27FC236}">
                <a16:creationId xmlns:a16="http://schemas.microsoft.com/office/drawing/2014/main" id="{A6454D34-4B9E-4F53-A378-F5D1469CAD59}"/>
              </a:ext>
            </a:extLst>
          </p:cNvPr>
          <p:cNvSpPr>
            <a:spLocks noChangeAspect="1"/>
          </p:cNvSpPr>
          <p:nvPr/>
        </p:nvSpPr>
        <p:spPr>
          <a:xfrm>
            <a:off x="6929755" y="4548419"/>
            <a:ext cx="161925" cy="164592"/>
          </a:xfrm>
          <a:prstGeom prst="ellipse">
            <a:avLst/>
          </a:prstGeom>
          <a:ln w="28575">
            <a:solidFill>
              <a:srgbClr val="FF0000"/>
            </a:solidFill>
          </a:ln>
        </p:spPr>
        <p:txBody>
          <a:bodyPr rtlCol="0" anchor="ctr"/>
          <a:lstStyle/>
          <a:p>
            <a:pPr algn="ctr"/>
            <a:endParaRPr lang="en-US"/>
          </a:p>
        </p:txBody>
      </p:sp>
      <p:sp>
        <p:nvSpPr>
          <p:cNvPr id="1732" name="Oval 1731">
            <a:extLst>
              <a:ext uri="{FF2B5EF4-FFF2-40B4-BE49-F238E27FC236}">
                <a16:creationId xmlns:a16="http://schemas.microsoft.com/office/drawing/2014/main" id="{403219B6-B6CC-469D-9CF2-19A7F2E62583}"/>
              </a:ext>
            </a:extLst>
          </p:cNvPr>
          <p:cNvSpPr>
            <a:spLocks noChangeAspect="1"/>
          </p:cNvSpPr>
          <p:nvPr/>
        </p:nvSpPr>
        <p:spPr>
          <a:xfrm>
            <a:off x="7174103" y="4548419"/>
            <a:ext cx="161925" cy="164592"/>
          </a:xfrm>
          <a:prstGeom prst="ellipse">
            <a:avLst/>
          </a:prstGeom>
          <a:ln w="28575">
            <a:solidFill>
              <a:srgbClr val="FF0000"/>
            </a:solidFill>
          </a:ln>
        </p:spPr>
        <p:txBody>
          <a:bodyPr rtlCol="0" anchor="ctr"/>
          <a:lstStyle/>
          <a:p>
            <a:pPr algn="ctr"/>
            <a:endParaRPr lang="en-US"/>
          </a:p>
        </p:txBody>
      </p:sp>
      <p:sp>
        <p:nvSpPr>
          <p:cNvPr id="1733" name="Oval 1732">
            <a:extLst>
              <a:ext uri="{FF2B5EF4-FFF2-40B4-BE49-F238E27FC236}">
                <a16:creationId xmlns:a16="http://schemas.microsoft.com/office/drawing/2014/main" id="{9A168A58-6E14-4311-902F-27DB185EBF18}"/>
              </a:ext>
            </a:extLst>
          </p:cNvPr>
          <p:cNvSpPr>
            <a:spLocks noChangeAspect="1"/>
          </p:cNvSpPr>
          <p:nvPr/>
        </p:nvSpPr>
        <p:spPr>
          <a:xfrm>
            <a:off x="1554099" y="4791085"/>
            <a:ext cx="161925" cy="164592"/>
          </a:xfrm>
          <a:prstGeom prst="ellipse">
            <a:avLst/>
          </a:prstGeom>
          <a:ln w="28575">
            <a:solidFill>
              <a:srgbClr val="FF0000"/>
            </a:solidFill>
          </a:ln>
        </p:spPr>
        <p:txBody>
          <a:bodyPr rtlCol="0" anchor="ctr"/>
          <a:lstStyle/>
          <a:p>
            <a:pPr algn="ctr"/>
            <a:endParaRPr lang="en-US"/>
          </a:p>
        </p:txBody>
      </p:sp>
      <p:sp>
        <p:nvSpPr>
          <p:cNvPr id="1734" name="Oval 1733">
            <a:extLst>
              <a:ext uri="{FF2B5EF4-FFF2-40B4-BE49-F238E27FC236}">
                <a16:creationId xmlns:a16="http://schemas.microsoft.com/office/drawing/2014/main" id="{73D71B73-683C-4CB2-8BE9-132627E52B31}"/>
              </a:ext>
            </a:extLst>
          </p:cNvPr>
          <p:cNvSpPr>
            <a:spLocks noChangeAspect="1"/>
          </p:cNvSpPr>
          <p:nvPr/>
        </p:nvSpPr>
        <p:spPr>
          <a:xfrm>
            <a:off x="1798447" y="4791085"/>
            <a:ext cx="161925" cy="164592"/>
          </a:xfrm>
          <a:prstGeom prst="ellipse">
            <a:avLst/>
          </a:prstGeom>
          <a:ln w="28575">
            <a:solidFill>
              <a:srgbClr val="FF0000"/>
            </a:solidFill>
          </a:ln>
        </p:spPr>
        <p:txBody>
          <a:bodyPr rtlCol="0" anchor="ctr"/>
          <a:lstStyle/>
          <a:p>
            <a:pPr algn="ctr"/>
            <a:endParaRPr lang="en-US"/>
          </a:p>
        </p:txBody>
      </p:sp>
      <p:sp>
        <p:nvSpPr>
          <p:cNvPr id="1735" name="Oval 1734">
            <a:extLst>
              <a:ext uri="{FF2B5EF4-FFF2-40B4-BE49-F238E27FC236}">
                <a16:creationId xmlns:a16="http://schemas.microsoft.com/office/drawing/2014/main" id="{71CC5611-F0AF-4CC8-B6B6-9E5F0E32F214}"/>
              </a:ext>
            </a:extLst>
          </p:cNvPr>
          <p:cNvSpPr>
            <a:spLocks noChangeAspect="1"/>
          </p:cNvSpPr>
          <p:nvPr/>
        </p:nvSpPr>
        <p:spPr>
          <a:xfrm>
            <a:off x="2042795" y="4791085"/>
            <a:ext cx="161925" cy="164592"/>
          </a:xfrm>
          <a:prstGeom prst="ellipse">
            <a:avLst/>
          </a:prstGeom>
          <a:ln w="28575">
            <a:solidFill>
              <a:srgbClr val="FF0000"/>
            </a:solidFill>
          </a:ln>
        </p:spPr>
        <p:txBody>
          <a:bodyPr rtlCol="0" anchor="ctr"/>
          <a:lstStyle/>
          <a:p>
            <a:pPr algn="ctr"/>
            <a:endParaRPr lang="en-US"/>
          </a:p>
        </p:txBody>
      </p:sp>
      <p:sp>
        <p:nvSpPr>
          <p:cNvPr id="1736" name="Oval 1735">
            <a:extLst>
              <a:ext uri="{FF2B5EF4-FFF2-40B4-BE49-F238E27FC236}">
                <a16:creationId xmlns:a16="http://schemas.microsoft.com/office/drawing/2014/main" id="{811C70C0-5D2F-423F-930E-D4297CC11B30}"/>
              </a:ext>
            </a:extLst>
          </p:cNvPr>
          <p:cNvSpPr>
            <a:spLocks noChangeAspect="1"/>
          </p:cNvSpPr>
          <p:nvPr/>
        </p:nvSpPr>
        <p:spPr>
          <a:xfrm>
            <a:off x="2287143" y="4791085"/>
            <a:ext cx="161925" cy="164592"/>
          </a:xfrm>
          <a:prstGeom prst="ellipse">
            <a:avLst/>
          </a:prstGeom>
          <a:ln w="28575">
            <a:solidFill>
              <a:srgbClr val="FF0000"/>
            </a:solidFill>
          </a:ln>
        </p:spPr>
        <p:txBody>
          <a:bodyPr rtlCol="0" anchor="ctr"/>
          <a:lstStyle/>
          <a:p>
            <a:pPr algn="ctr"/>
            <a:endParaRPr lang="en-US"/>
          </a:p>
        </p:txBody>
      </p:sp>
      <p:sp>
        <p:nvSpPr>
          <p:cNvPr id="1737" name="Oval 1736">
            <a:extLst>
              <a:ext uri="{FF2B5EF4-FFF2-40B4-BE49-F238E27FC236}">
                <a16:creationId xmlns:a16="http://schemas.microsoft.com/office/drawing/2014/main" id="{69F01C03-C133-4BA5-AD3A-8B0E9F44A4D4}"/>
              </a:ext>
            </a:extLst>
          </p:cNvPr>
          <p:cNvSpPr>
            <a:spLocks noChangeAspect="1"/>
          </p:cNvSpPr>
          <p:nvPr/>
        </p:nvSpPr>
        <p:spPr>
          <a:xfrm>
            <a:off x="2531491" y="4791085"/>
            <a:ext cx="161925" cy="164592"/>
          </a:xfrm>
          <a:prstGeom prst="ellipse">
            <a:avLst/>
          </a:prstGeom>
          <a:ln w="28575">
            <a:solidFill>
              <a:srgbClr val="FF0000"/>
            </a:solidFill>
          </a:ln>
        </p:spPr>
        <p:txBody>
          <a:bodyPr rtlCol="0" anchor="ctr"/>
          <a:lstStyle/>
          <a:p>
            <a:pPr algn="ctr"/>
            <a:endParaRPr lang="en-US"/>
          </a:p>
        </p:txBody>
      </p:sp>
      <p:sp>
        <p:nvSpPr>
          <p:cNvPr id="1738" name="Oval 1737">
            <a:extLst>
              <a:ext uri="{FF2B5EF4-FFF2-40B4-BE49-F238E27FC236}">
                <a16:creationId xmlns:a16="http://schemas.microsoft.com/office/drawing/2014/main" id="{D91AA7EE-7902-4485-86F1-64D45D515F97}"/>
              </a:ext>
            </a:extLst>
          </p:cNvPr>
          <p:cNvSpPr>
            <a:spLocks noChangeAspect="1"/>
          </p:cNvSpPr>
          <p:nvPr/>
        </p:nvSpPr>
        <p:spPr>
          <a:xfrm>
            <a:off x="821055" y="4791085"/>
            <a:ext cx="161925" cy="164592"/>
          </a:xfrm>
          <a:prstGeom prst="ellipse">
            <a:avLst/>
          </a:prstGeom>
          <a:ln w="28575">
            <a:solidFill>
              <a:srgbClr val="FF0000"/>
            </a:solidFill>
          </a:ln>
        </p:spPr>
        <p:txBody>
          <a:bodyPr rtlCol="0" anchor="ctr"/>
          <a:lstStyle/>
          <a:p>
            <a:pPr algn="ctr"/>
            <a:endParaRPr lang="en-US"/>
          </a:p>
        </p:txBody>
      </p:sp>
      <p:sp>
        <p:nvSpPr>
          <p:cNvPr id="1739" name="Oval 1738">
            <a:extLst>
              <a:ext uri="{FF2B5EF4-FFF2-40B4-BE49-F238E27FC236}">
                <a16:creationId xmlns:a16="http://schemas.microsoft.com/office/drawing/2014/main" id="{C99750E6-9EF8-45AA-8D16-32C207B67EFA}"/>
              </a:ext>
            </a:extLst>
          </p:cNvPr>
          <p:cNvSpPr>
            <a:spLocks noChangeAspect="1"/>
          </p:cNvSpPr>
          <p:nvPr/>
        </p:nvSpPr>
        <p:spPr>
          <a:xfrm>
            <a:off x="1065403" y="4791085"/>
            <a:ext cx="161925" cy="164592"/>
          </a:xfrm>
          <a:prstGeom prst="ellipse">
            <a:avLst/>
          </a:prstGeom>
          <a:ln w="28575">
            <a:solidFill>
              <a:srgbClr val="FF0000"/>
            </a:solidFill>
          </a:ln>
        </p:spPr>
        <p:txBody>
          <a:bodyPr rtlCol="0" anchor="ctr"/>
          <a:lstStyle/>
          <a:p>
            <a:pPr algn="ctr"/>
            <a:endParaRPr lang="en-US"/>
          </a:p>
        </p:txBody>
      </p:sp>
      <p:sp>
        <p:nvSpPr>
          <p:cNvPr id="1740" name="Oval 1739">
            <a:extLst>
              <a:ext uri="{FF2B5EF4-FFF2-40B4-BE49-F238E27FC236}">
                <a16:creationId xmlns:a16="http://schemas.microsoft.com/office/drawing/2014/main" id="{D69085A6-453E-4F74-BC1D-D39427044133}"/>
              </a:ext>
            </a:extLst>
          </p:cNvPr>
          <p:cNvSpPr>
            <a:spLocks noChangeAspect="1"/>
          </p:cNvSpPr>
          <p:nvPr/>
        </p:nvSpPr>
        <p:spPr>
          <a:xfrm>
            <a:off x="1309751" y="4791085"/>
            <a:ext cx="161925" cy="164592"/>
          </a:xfrm>
          <a:prstGeom prst="ellipse">
            <a:avLst/>
          </a:prstGeom>
          <a:ln w="28575">
            <a:solidFill>
              <a:srgbClr val="FF0000"/>
            </a:solidFill>
          </a:ln>
        </p:spPr>
        <p:txBody>
          <a:bodyPr rtlCol="0" anchor="ctr"/>
          <a:lstStyle/>
          <a:p>
            <a:pPr algn="ctr"/>
            <a:endParaRPr lang="en-US"/>
          </a:p>
        </p:txBody>
      </p:sp>
      <p:sp>
        <p:nvSpPr>
          <p:cNvPr id="1741" name="Oval 1740">
            <a:extLst>
              <a:ext uri="{FF2B5EF4-FFF2-40B4-BE49-F238E27FC236}">
                <a16:creationId xmlns:a16="http://schemas.microsoft.com/office/drawing/2014/main" id="{24D6D450-C732-4E3C-8D04-BA485F292408}"/>
              </a:ext>
            </a:extLst>
          </p:cNvPr>
          <p:cNvSpPr>
            <a:spLocks noChangeAspect="1"/>
          </p:cNvSpPr>
          <p:nvPr/>
        </p:nvSpPr>
        <p:spPr>
          <a:xfrm>
            <a:off x="3508883" y="4791085"/>
            <a:ext cx="161925" cy="164592"/>
          </a:xfrm>
          <a:prstGeom prst="ellipse">
            <a:avLst/>
          </a:prstGeom>
          <a:ln w="28575">
            <a:solidFill>
              <a:srgbClr val="FF0000"/>
            </a:solidFill>
          </a:ln>
        </p:spPr>
        <p:txBody>
          <a:bodyPr rtlCol="0" anchor="ctr"/>
          <a:lstStyle/>
          <a:p>
            <a:pPr algn="ctr"/>
            <a:endParaRPr lang="en-US"/>
          </a:p>
        </p:txBody>
      </p:sp>
      <p:sp>
        <p:nvSpPr>
          <p:cNvPr id="1742" name="Oval 1741">
            <a:extLst>
              <a:ext uri="{FF2B5EF4-FFF2-40B4-BE49-F238E27FC236}">
                <a16:creationId xmlns:a16="http://schemas.microsoft.com/office/drawing/2014/main" id="{8337D685-6150-4B11-843F-2FAD4C294650}"/>
              </a:ext>
            </a:extLst>
          </p:cNvPr>
          <p:cNvSpPr>
            <a:spLocks noChangeAspect="1"/>
          </p:cNvSpPr>
          <p:nvPr/>
        </p:nvSpPr>
        <p:spPr>
          <a:xfrm>
            <a:off x="3753231" y="4791085"/>
            <a:ext cx="161925" cy="164592"/>
          </a:xfrm>
          <a:prstGeom prst="ellipse">
            <a:avLst/>
          </a:prstGeom>
          <a:ln w="28575">
            <a:solidFill>
              <a:srgbClr val="FF0000"/>
            </a:solidFill>
          </a:ln>
        </p:spPr>
        <p:txBody>
          <a:bodyPr rtlCol="0" anchor="ctr"/>
          <a:lstStyle/>
          <a:p>
            <a:pPr algn="ctr"/>
            <a:endParaRPr lang="en-US"/>
          </a:p>
        </p:txBody>
      </p:sp>
      <p:sp>
        <p:nvSpPr>
          <p:cNvPr id="1743" name="Oval 1742">
            <a:extLst>
              <a:ext uri="{FF2B5EF4-FFF2-40B4-BE49-F238E27FC236}">
                <a16:creationId xmlns:a16="http://schemas.microsoft.com/office/drawing/2014/main" id="{3383D3C0-3986-4DF2-B115-2C84621618C1}"/>
              </a:ext>
            </a:extLst>
          </p:cNvPr>
          <p:cNvSpPr>
            <a:spLocks noChangeAspect="1"/>
          </p:cNvSpPr>
          <p:nvPr/>
        </p:nvSpPr>
        <p:spPr>
          <a:xfrm>
            <a:off x="3997579" y="4791085"/>
            <a:ext cx="161925" cy="164592"/>
          </a:xfrm>
          <a:prstGeom prst="ellipse">
            <a:avLst/>
          </a:prstGeom>
          <a:ln w="28575">
            <a:solidFill>
              <a:srgbClr val="FF0000"/>
            </a:solidFill>
          </a:ln>
        </p:spPr>
        <p:txBody>
          <a:bodyPr rtlCol="0" anchor="ctr"/>
          <a:lstStyle/>
          <a:p>
            <a:pPr algn="ctr"/>
            <a:endParaRPr lang="en-US"/>
          </a:p>
        </p:txBody>
      </p:sp>
      <p:sp>
        <p:nvSpPr>
          <p:cNvPr id="1744" name="Oval 1743">
            <a:extLst>
              <a:ext uri="{FF2B5EF4-FFF2-40B4-BE49-F238E27FC236}">
                <a16:creationId xmlns:a16="http://schemas.microsoft.com/office/drawing/2014/main" id="{399B7A87-1062-4FDC-9E28-D2E9B4B56B9E}"/>
              </a:ext>
            </a:extLst>
          </p:cNvPr>
          <p:cNvSpPr>
            <a:spLocks noChangeAspect="1"/>
          </p:cNvSpPr>
          <p:nvPr/>
        </p:nvSpPr>
        <p:spPr>
          <a:xfrm>
            <a:off x="4241927" y="4791085"/>
            <a:ext cx="161925" cy="164592"/>
          </a:xfrm>
          <a:prstGeom prst="ellipse">
            <a:avLst/>
          </a:prstGeom>
          <a:ln w="28575">
            <a:solidFill>
              <a:srgbClr val="FF0000"/>
            </a:solidFill>
          </a:ln>
        </p:spPr>
        <p:txBody>
          <a:bodyPr rtlCol="0" anchor="ctr"/>
          <a:lstStyle/>
          <a:p>
            <a:pPr algn="ctr"/>
            <a:endParaRPr lang="en-US"/>
          </a:p>
        </p:txBody>
      </p:sp>
      <p:sp>
        <p:nvSpPr>
          <p:cNvPr id="1745" name="Oval 1744">
            <a:extLst>
              <a:ext uri="{FF2B5EF4-FFF2-40B4-BE49-F238E27FC236}">
                <a16:creationId xmlns:a16="http://schemas.microsoft.com/office/drawing/2014/main" id="{AC1DCED5-FEC4-4A2C-8065-60C7D29A0970}"/>
              </a:ext>
            </a:extLst>
          </p:cNvPr>
          <p:cNvSpPr>
            <a:spLocks noChangeAspect="1"/>
          </p:cNvSpPr>
          <p:nvPr/>
        </p:nvSpPr>
        <p:spPr>
          <a:xfrm>
            <a:off x="4486275" y="4791085"/>
            <a:ext cx="161925" cy="164592"/>
          </a:xfrm>
          <a:prstGeom prst="ellipse">
            <a:avLst/>
          </a:prstGeom>
          <a:ln w="28575">
            <a:solidFill>
              <a:srgbClr val="FF0000"/>
            </a:solidFill>
          </a:ln>
        </p:spPr>
        <p:txBody>
          <a:bodyPr rtlCol="0" anchor="ctr"/>
          <a:lstStyle/>
          <a:p>
            <a:pPr algn="ctr"/>
            <a:endParaRPr lang="en-US"/>
          </a:p>
        </p:txBody>
      </p:sp>
      <p:sp>
        <p:nvSpPr>
          <p:cNvPr id="1746" name="Oval 1745">
            <a:extLst>
              <a:ext uri="{FF2B5EF4-FFF2-40B4-BE49-F238E27FC236}">
                <a16:creationId xmlns:a16="http://schemas.microsoft.com/office/drawing/2014/main" id="{3634B070-2F09-409C-9B0B-1BB5665BB2BF}"/>
              </a:ext>
            </a:extLst>
          </p:cNvPr>
          <p:cNvSpPr>
            <a:spLocks noChangeAspect="1"/>
          </p:cNvSpPr>
          <p:nvPr/>
        </p:nvSpPr>
        <p:spPr>
          <a:xfrm>
            <a:off x="2775839" y="4791085"/>
            <a:ext cx="161925" cy="164592"/>
          </a:xfrm>
          <a:prstGeom prst="ellipse">
            <a:avLst/>
          </a:prstGeom>
          <a:ln w="28575">
            <a:solidFill>
              <a:srgbClr val="FF0000"/>
            </a:solidFill>
          </a:ln>
        </p:spPr>
        <p:txBody>
          <a:bodyPr rtlCol="0" anchor="ctr"/>
          <a:lstStyle/>
          <a:p>
            <a:pPr algn="ctr"/>
            <a:endParaRPr lang="en-US"/>
          </a:p>
        </p:txBody>
      </p:sp>
      <p:sp>
        <p:nvSpPr>
          <p:cNvPr id="1747" name="Oval 1746">
            <a:extLst>
              <a:ext uri="{FF2B5EF4-FFF2-40B4-BE49-F238E27FC236}">
                <a16:creationId xmlns:a16="http://schemas.microsoft.com/office/drawing/2014/main" id="{F70B574C-98C5-44B1-A2BB-7AD553A24DB9}"/>
              </a:ext>
            </a:extLst>
          </p:cNvPr>
          <p:cNvSpPr>
            <a:spLocks noChangeAspect="1"/>
          </p:cNvSpPr>
          <p:nvPr/>
        </p:nvSpPr>
        <p:spPr>
          <a:xfrm>
            <a:off x="3020187" y="4791085"/>
            <a:ext cx="161925" cy="164592"/>
          </a:xfrm>
          <a:prstGeom prst="ellipse">
            <a:avLst/>
          </a:prstGeom>
          <a:ln w="28575">
            <a:solidFill>
              <a:srgbClr val="FF0000"/>
            </a:solidFill>
          </a:ln>
        </p:spPr>
        <p:txBody>
          <a:bodyPr rtlCol="0" anchor="ctr"/>
          <a:lstStyle/>
          <a:p>
            <a:pPr algn="ctr"/>
            <a:endParaRPr lang="en-US"/>
          </a:p>
        </p:txBody>
      </p:sp>
      <p:sp>
        <p:nvSpPr>
          <p:cNvPr id="1748" name="Oval 1747">
            <a:extLst>
              <a:ext uri="{FF2B5EF4-FFF2-40B4-BE49-F238E27FC236}">
                <a16:creationId xmlns:a16="http://schemas.microsoft.com/office/drawing/2014/main" id="{2635E0FB-E01B-4F8F-8345-432A6D4C3767}"/>
              </a:ext>
            </a:extLst>
          </p:cNvPr>
          <p:cNvSpPr>
            <a:spLocks noChangeAspect="1"/>
          </p:cNvSpPr>
          <p:nvPr/>
        </p:nvSpPr>
        <p:spPr>
          <a:xfrm>
            <a:off x="3264535" y="4791085"/>
            <a:ext cx="161925" cy="164592"/>
          </a:xfrm>
          <a:prstGeom prst="ellipse">
            <a:avLst/>
          </a:prstGeom>
          <a:ln w="28575">
            <a:solidFill>
              <a:srgbClr val="FF0000"/>
            </a:solidFill>
          </a:ln>
        </p:spPr>
        <p:txBody>
          <a:bodyPr rtlCol="0" anchor="ctr"/>
          <a:lstStyle/>
          <a:p>
            <a:pPr algn="ctr"/>
            <a:endParaRPr lang="en-US"/>
          </a:p>
        </p:txBody>
      </p:sp>
      <p:sp>
        <p:nvSpPr>
          <p:cNvPr id="1749" name="Oval 1748">
            <a:extLst>
              <a:ext uri="{FF2B5EF4-FFF2-40B4-BE49-F238E27FC236}">
                <a16:creationId xmlns:a16="http://schemas.microsoft.com/office/drawing/2014/main" id="{32396FF0-F6A6-4806-BFAB-DAA73E12E572}"/>
              </a:ext>
            </a:extLst>
          </p:cNvPr>
          <p:cNvSpPr>
            <a:spLocks noChangeAspect="1"/>
          </p:cNvSpPr>
          <p:nvPr/>
        </p:nvSpPr>
        <p:spPr>
          <a:xfrm>
            <a:off x="5463667" y="4791085"/>
            <a:ext cx="161925" cy="164592"/>
          </a:xfrm>
          <a:prstGeom prst="ellipse">
            <a:avLst/>
          </a:prstGeom>
          <a:ln w="28575">
            <a:solidFill>
              <a:srgbClr val="FF0000"/>
            </a:solidFill>
          </a:ln>
        </p:spPr>
        <p:txBody>
          <a:bodyPr rtlCol="0" anchor="ctr"/>
          <a:lstStyle/>
          <a:p>
            <a:pPr algn="ctr"/>
            <a:endParaRPr lang="en-US"/>
          </a:p>
        </p:txBody>
      </p:sp>
      <p:sp>
        <p:nvSpPr>
          <p:cNvPr id="1750" name="Oval 1749">
            <a:extLst>
              <a:ext uri="{FF2B5EF4-FFF2-40B4-BE49-F238E27FC236}">
                <a16:creationId xmlns:a16="http://schemas.microsoft.com/office/drawing/2014/main" id="{66B9C116-CE08-4F70-9BDD-19784915C62A}"/>
              </a:ext>
            </a:extLst>
          </p:cNvPr>
          <p:cNvSpPr>
            <a:spLocks noChangeAspect="1"/>
          </p:cNvSpPr>
          <p:nvPr/>
        </p:nvSpPr>
        <p:spPr>
          <a:xfrm>
            <a:off x="5708015" y="4791085"/>
            <a:ext cx="161925" cy="164592"/>
          </a:xfrm>
          <a:prstGeom prst="ellipse">
            <a:avLst/>
          </a:prstGeom>
          <a:ln w="28575">
            <a:solidFill>
              <a:srgbClr val="FF0000"/>
            </a:solidFill>
          </a:ln>
        </p:spPr>
        <p:txBody>
          <a:bodyPr rtlCol="0" anchor="ctr"/>
          <a:lstStyle/>
          <a:p>
            <a:pPr algn="ctr"/>
            <a:endParaRPr lang="en-US"/>
          </a:p>
        </p:txBody>
      </p:sp>
      <p:sp>
        <p:nvSpPr>
          <p:cNvPr id="1751" name="Oval 1750">
            <a:extLst>
              <a:ext uri="{FF2B5EF4-FFF2-40B4-BE49-F238E27FC236}">
                <a16:creationId xmlns:a16="http://schemas.microsoft.com/office/drawing/2014/main" id="{46F05343-B3BE-4C7E-9036-CB287124A133}"/>
              </a:ext>
            </a:extLst>
          </p:cNvPr>
          <p:cNvSpPr>
            <a:spLocks noChangeAspect="1"/>
          </p:cNvSpPr>
          <p:nvPr/>
        </p:nvSpPr>
        <p:spPr>
          <a:xfrm>
            <a:off x="5952363" y="4791085"/>
            <a:ext cx="161925" cy="164592"/>
          </a:xfrm>
          <a:prstGeom prst="ellipse">
            <a:avLst/>
          </a:prstGeom>
          <a:ln w="28575">
            <a:solidFill>
              <a:srgbClr val="FF0000"/>
            </a:solidFill>
          </a:ln>
        </p:spPr>
        <p:txBody>
          <a:bodyPr rtlCol="0" anchor="ctr"/>
          <a:lstStyle/>
          <a:p>
            <a:pPr algn="ctr"/>
            <a:endParaRPr lang="en-US"/>
          </a:p>
        </p:txBody>
      </p:sp>
      <p:sp>
        <p:nvSpPr>
          <p:cNvPr id="1752" name="Oval 1751">
            <a:extLst>
              <a:ext uri="{FF2B5EF4-FFF2-40B4-BE49-F238E27FC236}">
                <a16:creationId xmlns:a16="http://schemas.microsoft.com/office/drawing/2014/main" id="{A86E9221-8F61-4E93-B0E5-D7ADA06CFCAD}"/>
              </a:ext>
            </a:extLst>
          </p:cNvPr>
          <p:cNvSpPr>
            <a:spLocks noChangeAspect="1"/>
          </p:cNvSpPr>
          <p:nvPr/>
        </p:nvSpPr>
        <p:spPr>
          <a:xfrm>
            <a:off x="6196711" y="4791085"/>
            <a:ext cx="161925" cy="164592"/>
          </a:xfrm>
          <a:prstGeom prst="ellipse">
            <a:avLst/>
          </a:prstGeom>
          <a:ln w="28575">
            <a:solidFill>
              <a:srgbClr val="FF0000"/>
            </a:solidFill>
          </a:ln>
        </p:spPr>
        <p:txBody>
          <a:bodyPr rtlCol="0" anchor="ctr"/>
          <a:lstStyle/>
          <a:p>
            <a:pPr algn="ctr"/>
            <a:endParaRPr lang="en-US"/>
          </a:p>
        </p:txBody>
      </p:sp>
      <p:sp>
        <p:nvSpPr>
          <p:cNvPr id="1753" name="Oval 1752">
            <a:extLst>
              <a:ext uri="{FF2B5EF4-FFF2-40B4-BE49-F238E27FC236}">
                <a16:creationId xmlns:a16="http://schemas.microsoft.com/office/drawing/2014/main" id="{D5B7EF41-CB70-4294-9E1F-868D8B6D77FB}"/>
              </a:ext>
            </a:extLst>
          </p:cNvPr>
          <p:cNvSpPr>
            <a:spLocks noChangeAspect="1"/>
          </p:cNvSpPr>
          <p:nvPr/>
        </p:nvSpPr>
        <p:spPr>
          <a:xfrm>
            <a:off x="6441059" y="4791085"/>
            <a:ext cx="161925" cy="164592"/>
          </a:xfrm>
          <a:prstGeom prst="ellipse">
            <a:avLst/>
          </a:prstGeom>
          <a:ln w="28575">
            <a:solidFill>
              <a:srgbClr val="FF0000"/>
            </a:solidFill>
          </a:ln>
        </p:spPr>
        <p:txBody>
          <a:bodyPr rtlCol="0" anchor="ctr"/>
          <a:lstStyle/>
          <a:p>
            <a:pPr algn="ctr"/>
            <a:endParaRPr lang="en-US"/>
          </a:p>
        </p:txBody>
      </p:sp>
      <p:sp>
        <p:nvSpPr>
          <p:cNvPr id="1754" name="Oval 1753">
            <a:extLst>
              <a:ext uri="{FF2B5EF4-FFF2-40B4-BE49-F238E27FC236}">
                <a16:creationId xmlns:a16="http://schemas.microsoft.com/office/drawing/2014/main" id="{7A2E88F3-BE4B-47E7-B522-074736FC112B}"/>
              </a:ext>
            </a:extLst>
          </p:cNvPr>
          <p:cNvSpPr>
            <a:spLocks noChangeAspect="1"/>
          </p:cNvSpPr>
          <p:nvPr/>
        </p:nvSpPr>
        <p:spPr>
          <a:xfrm>
            <a:off x="4730623" y="4791085"/>
            <a:ext cx="161925" cy="164592"/>
          </a:xfrm>
          <a:prstGeom prst="ellipse">
            <a:avLst/>
          </a:prstGeom>
          <a:ln w="28575">
            <a:solidFill>
              <a:srgbClr val="FF0000"/>
            </a:solidFill>
          </a:ln>
        </p:spPr>
        <p:txBody>
          <a:bodyPr rtlCol="0" anchor="ctr"/>
          <a:lstStyle/>
          <a:p>
            <a:pPr algn="ctr"/>
            <a:endParaRPr lang="en-US"/>
          </a:p>
        </p:txBody>
      </p:sp>
      <p:sp>
        <p:nvSpPr>
          <p:cNvPr id="1755" name="Oval 1754">
            <a:extLst>
              <a:ext uri="{FF2B5EF4-FFF2-40B4-BE49-F238E27FC236}">
                <a16:creationId xmlns:a16="http://schemas.microsoft.com/office/drawing/2014/main" id="{DDF4C6AD-AC35-467D-81CF-B54FCC8EA115}"/>
              </a:ext>
            </a:extLst>
          </p:cNvPr>
          <p:cNvSpPr>
            <a:spLocks noChangeAspect="1"/>
          </p:cNvSpPr>
          <p:nvPr/>
        </p:nvSpPr>
        <p:spPr>
          <a:xfrm>
            <a:off x="4974971" y="4791085"/>
            <a:ext cx="161925" cy="164592"/>
          </a:xfrm>
          <a:prstGeom prst="ellipse">
            <a:avLst/>
          </a:prstGeom>
          <a:ln w="28575">
            <a:solidFill>
              <a:srgbClr val="FF0000"/>
            </a:solidFill>
          </a:ln>
        </p:spPr>
        <p:txBody>
          <a:bodyPr rtlCol="0" anchor="ctr"/>
          <a:lstStyle/>
          <a:p>
            <a:pPr algn="ctr"/>
            <a:endParaRPr lang="en-US"/>
          </a:p>
        </p:txBody>
      </p:sp>
      <p:sp>
        <p:nvSpPr>
          <p:cNvPr id="1756" name="Oval 1755">
            <a:extLst>
              <a:ext uri="{FF2B5EF4-FFF2-40B4-BE49-F238E27FC236}">
                <a16:creationId xmlns:a16="http://schemas.microsoft.com/office/drawing/2014/main" id="{45BBE7C3-4FFF-4368-B81A-22E18B23FF6C}"/>
              </a:ext>
            </a:extLst>
          </p:cNvPr>
          <p:cNvSpPr>
            <a:spLocks noChangeAspect="1"/>
          </p:cNvSpPr>
          <p:nvPr/>
        </p:nvSpPr>
        <p:spPr>
          <a:xfrm>
            <a:off x="5219319" y="4791085"/>
            <a:ext cx="161925" cy="164592"/>
          </a:xfrm>
          <a:prstGeom prst="ellipse">
            <a:avLst/>
          </a:prstGeom>
          <a:ln w="28575">
            <a:solidFill>
              <a:srgbClr val="FF0000"/>
            </a:solidFill>
          </a:ln>
        </p:spPr>
        <p:txBody>
          <a:bodyPr rtlCol="0" anchor="ctr"/>
          <a:lstStyle/>
          <a:p>
            <a:pPr algn="ctr"/>
            <a:endParaRPr lang="en-US"/>
          </a:p>
        </p:txBody>
      </p:sp>
      <p:sp>
        <p:nvSpPr>
          <p:cNvPr id="1757" name="Oval 1756">
            <a:extLst>
              <a:ext uri="{FF2B5EF4-FFF2-40B4-BE49-F238E27FC236}">
                <a16:creationId xmlns:a16="http://schemas.microsoft.com/office/drawing/2014/main" id="{7753D3F6-9037-44B4-BC29-4BDB00CB2C14}"/>
              </a:ext>
            </a:extLst>
          </p:cNvPr>
          <p:cNvSpPr>
            <a:spLocks noChangeAspect="1"/>
          </p:cNvSpPr>
          <p:nvPr/>
        </p:nvSpPr>
        <p:spPr>
          <a:xfrm>
            <a:off x="7418451" y="4791085"/>
            <a:ext cx="161925" cy="164592"/>
          </a:xfrm>
          <a:prstGeom prst="ellipse">
            <a:avLst/>
          </a:prstGeom>
          <a:ln w="28575">
            <a:solidFill>
              <a:srgbClr val="FF0000"/>
            </a:solidFill>
          </a:ln>
        </p:spPr>
        <p:txBody>
          <a:bodyPr rtlCol="0" anchor="ctr"/>
          <a:lstStyle/>
          <a:p>
            <a:pPr algn="ctr"/>
            <a:endParaRPr lang="en-US"/>
          </a:p>
        </p:txBody>
      </p:sp>
      <p:sp>
        <p:nvSpPr>
          <p:cNvPr id="1758" name="Oval 1757">
            <a:extLst>
              <a:ext uri="{FF2B5EF4-FFF2-40B4-BE49-F238E27FC236}">
                <a16:creationId xmlns:a16="http://schemas.microsoft.com/office/drawing/2014/main" id="{A698351F-82BF-4AA6-820C-63FC77DA3D72}"/>
              </a:ext>
            </a:extLst>
          </p:cNvPr>
          <p:cNvSpPr>
            <a:spLocks noChangeAspect="1"/>
          </p:cNvSpPr>
          <p:nvPr/>
        </p:nvSpPr>
        <p:spPr>
          <a:xfrm>
            <a:off x="7662799" y="4791085"/>
            <a:ext cx="161925" cy="164592"/>
          </a:xfrm>
          <a:prstGeom prst="ellipse">
            <a:avLst/>
          </a:prstGeom>
          <a:ln w="28575">
            <a:solidFill>
              <a:srgbClr val="FF0000"/>
            </a:solidFill>
          </a:ln>
        </p:spPr>
        <p:txBody>
          <a:bodyPr rtlCol="0" anchor="ctr"/>
          <a:lstStyle/>
          <a:p>
            <a:pPr algn="ctr"/>
            <a:endParaRPr lang="en-US"/>
          </a:p>
        </p:txBody>
      </p:sp>
      <p:sp>
        <p:nvSpPr>
          <p:cNvPr id="1759" name="Oval 1758">
            <a:extLst>
              <a:ext uri="{FF2B5EF4-FFF2-40B4-BE49-F238E27FC236}">
                <a16:creationId xmlns:a16="http://schemas.microsoft.com/office/drawing/2014/main" id="{77C311D1-37BF-48CB-8645-5E8AD236A40E}"/>
              </a:ext>
            </a:extLst>
          </p:cNvPr>
          <p:cNvSpPr>
            <a:spLocks noChangeAspect="1"/>
          </p:cNvSpPr>
          <p:nvPr/>
        </p:nvSpPr>
        <p:spPr>
          <a:xfrm>
            <a:off x="7907147" y="4791085"/>
            <a:ext cx="161925" cy="164592"/>
          </a:xfrm>
          <a:prstGeom prst="ellipse">
            <a:avLst/>
          </a:prstGeom>
          <a:ln w="28575">
            <a:solidFill>
              <a:srgbClr val="FF0000"/>
            </a:solidFill>
          </a:ln>
        </p:spPr>
        <p:txBody>
          <a:bodyPr rtlCol="0" anchor="ctr"/>
          <a:lstStyle/>
          <a:p>
            <a:pPr algn="ctr"/>
            <a:endParaRPr lang="en-US"/>
          </a:p>
        </p:txBody>
      </p:sp>
      <p:sp>
        <p:nvSpPr>
          <p:cNvPr id="1760" name="Oval 1759">
            <a:extLst>
              <a:ext uri="{FF2B5EF4-FFF2-40B4-BE49-F238E27FC236}">
                <a16:creationId xmlns:a16="http://schemas.microsoft.com/office/drawing/2014/main" id="{7650C17D-EAC2-4E08-B3F7-4A5DE9A428B5}"/>
              </a:ext>
            </a:extLst>
          </p:cNvPr>
          <p:cNvSpPr>
            <a:spLocks noChangeAspect="1"/>
          </p:cNvSpPr>
          <p:nvPr/>
        </p:nvSpPr>
        <p:spPr>
          <a:xfrm>
            <a:off x="8151495" y="4791085"/>
            <a:ext cx="161925" cy="164592"/>
          </a:xfrm>
          <a:prstGeom prst="ellipse">
            <a:avLst/>
          </a:prstGeom>
          <a:ln w="28575">
            <a:solidFill>
              <a:srgbClr val="FF0000"/>
            </a:solidFill>
          </a:ln>
        </p:spPr>
        <p:txBody>
          <a:bodyPr rtlCol="0" anchor="ctr"/>
          <a:lstStyle/>
          <a:p>
            <a:pPr algn="ctr"/>
            <a:endParaRPr lang="en-US"/>
          </a:p>
        </p:txBody>
      </p:sp>
      <p:sp>
        <p:nvSpPr>
          <p:cNvPr id="1761" name="Oval 1760">
            <a:extLst>
              <a:ext uri="{FF2B5EF4-FFF2-40B4-BE49-F238E27FC236}">
                <a16:creationId xmlns:a16="http://schemas.microsoft.com/office/drawing/2014/main" id="{962C5931-DAF8-4D4A-A306-242BFA6FE7FA}"/>
              </a:ext>
            </a:extLst>
          </p:cNvPr>
          <p:cNvSpPr>
            <a:spLocks noChangeAspect="1"/>
          </p:cNvSpPr>
          <p:nvPr/>
        </p:nvSpPr>
        <p:spPr>
          <a:xfrm>
            <a:off x="6685407" y="4791085"/>
            <a:ext cx="161925" cy="164592"/>
          </a:xfrm>
          <a:prstGeom prst="ellipse">
            <a:avLst/>
          </a:prstGeom>
          <a:ln w="28575">
            <a:solidFill>
              <a:srgbClr val="FF0000"/>
            </a:solidFill>
          </a:ln>
        </p:spPr>
        <p:txBody>
          <a:bodyPr rtlCol="0" anchor="ctr"/>
          <a:lstStyle/>
          <a:p>
            <a:pPr algn="ctr"/>
            <a:endParaRPr lang="en-US"/>
          </a:p>
        </p:txBody>
      </p:sp>
      <p:sp>
        <p:nvSpPr>
          <p:cNvPr id="1762" name="Oval 1761">
            <a:extLst>
              <a:ext uri="{FF2B5EF4-FFF2-40B4-BE49-F238E27FC236}">
                <a16:creationId xmlns:a16="http://schemas.microsoft.com/office/drawing/2014/main" id="{47B15CE1-9886-49E1-833E-F503C6CE209A}"/>
              </a:ext>
            </a:extLst>
          </p:cNvPr>
          <p:cNvSpPr>
            <a:spLocks noChangeAspect="1"/>
          </p:cNvSpPr>
          <p:nvPr/>
        </p:nvSpPr>
        <p:spPr>
          <a:xfrm>
            <a:off x="6929755" y="4791085"/>
            <a:ext cx="161925" cy="164592"/>
          </a:xfrm>
          <a:prstGeom prst="ellipse">
            <a:avLst/>
          </a:prstGeom>
          <a:ln w="28575">
            <a:solidFill>
              <a:srgbClr val="FF0000"/>
            </a:solidFill>
          </a:ln>
        </p:spPr>
        <p:txBody>
          <a:bodyPr rtlCol="0" anchor="ctr"/>
          <a:lstStyle/>
          <a:p>
            <a:pPr algn="ctr"/>
            <a:endParaRPr lang="en-US"/>
          </a:p>
        </p:txBody>
      </p:sp>
      <p:sp>
        <p:nvSpPr>
          <p:cNvPr id="1763" name="Oval 1762">
            <a:extLst>
              <a:ext uri="{FF2B5EF4-FFF2-40B4-BE49-F238E27FC236}">
                <a16:creationId xmlns:a16="http://schemas.microsoft.com/office/drawing/2014/main" id="{DBD94DF0-6AE4-42DC-90F6-E1688402210B}"/>
              </a:ext>
            </a:extLst>
          </p:cNvPr>
          <p:cNvSpPr>
            <a:spLocks noChangeAspect="1"/>
          </p:cNvSpPr>
          <p:nvPr/>
        </p:nvSpPr>
        <p:spPr>
          <a:xfrm>
            <a:off x="7174103" y="4791085"/>
            <a:ext cx="161925" cy="164592"/>
          </a:xfrm>
          <a:prstGeom prst="ellipse">
            <a:avLst/>
          </a:prstGeom>
          <a:ln w="28575">
            <a:solidFill>
              <a:srgbClr val="FF0000"/>
            </a:solidFill>
          </a:ln>
        </p:spPr>
        <p:txBody>
          <a:bodyPr rtlCol="0" anchor="ctr"/>
          <a:lstStyle/>
          <a:p>
            <a:pPr algn="ctr"/>
            <a:endParaRPr lang="en-US"/>
          </a:p>
        </p:txBody>
      </p:sp>
      <p:sp>
        <p:nvSpPr>
          <p:cNvPr id="1764" name="Oval 1763">
            <a:extLst>
              <a:ext uri="{FF2B5EF4-FFF2-40B4-BE49-F238E27FC236}">
                <a16:creationId xmlns:a16="http://schemas.microsoft.com/office/drawing/2014/main" id="{7D3201D7-52B6-467D-9656-E4E790BE7974}"/>
              </a:ext>
            </a:extLst>
          </p:cNvPr>
          <p:cNvSpPr>
            <a:spLocks noChangeAspect="1"/>
          </p:cNvSpPr>
          <p:nvPr/>
        </p:nvSpPr>
        <p:spPr>
          <a:xfrm>
            <a:off x="1554099" y="5033751"/>
            <a:ext cx="161925" cy="164592"/>
          </a:xfrm>
          <a:prstGeom prst="ellipse">
            <a:avLst/>
          </a:prstGeom>
          <a:ln w="28575">
            <a:solidFill>
              <a:srgbClr val="FF0000"/>
            </a:solidFill>
          </a:ln>
        </p:spPr>
        <p:txBody>
          <a:bodyPr rtlCol="0" anchor="ctr"/>
          <a:lstStyle/>
          <a:p>
            <a:pPr algn="ctr"/>
            <a:endParaRPr lang="en-US"/>
          </a:p>
        </p:txBody>
      </p:sp>
      <p:sp>
        <p:nvSpPr>
          <p:cNvPr id="1765" name="Oval 1764">
            <a:extLst>
              <a:ext uri="{FF2B5EF4-FFF2-40B4-BE49-F238E27FC236}">
                <a16:creationId xmlns:a16="http://schemas.microsoft.com/office/drawing/2014/main" id="{717B83BD-8E75-42EF-80DF-903235D76070}"/>
              </a:ext>
            </a:extLst>
          </p:cNvPr>
          <p:cNvSpPr>
            <a:spLocks noChangeAspect="1"/>
          </p:cNvSpPr>
          <p:nvPr/>
        </p:nvSpPr>
        <p:spPr>
          <a:xfrm>
            <a:off x="1798447" y="5033751"/>
            <a:ext cx="161925" cy="164592"/>
          </a:xfrm>
          <a:prstGeom prst="ellipse">
            <a:avLst/>
          </a:prstGeom>
          <a:ln w="28575">
            <a:solidFill>
              <a:srgbClr val="FF0000"/>
            </a:solidFill>
          </a:ln>
        </p:spPr>
        <p:txBody>
          <a:bodyPr rtlCol="0" anchor="ctr"/>
          <a:lstStyle/>
          <a:p>
            <a:pPr algn="ctr"/>
            <a:endParaRPr lang="en-US"/>
          </a:p>
        </p:txBody>
      </p:sp>
      <p:sp>
        <p:nvSpPr>
          <p:cNvPr id="1766" name="Oval 1765">
            <a:extLst>
              <a:ext uri="{FF2B5EF4-FFF2-40B4-BE49-F238E27FC236}">
                <a16:creationId xmlns:a16="http://schemas.microsoft.com/office/drawing/2014/main" id="{CB22FC5E-2714-42F4-90E8-C636EDA79DCD}"/>
              </a:ext>
            </a:extLst>
          </p:cNvPr>
          <p:cNvSpPr>
            <a:spLocks noChangeAspect="1"/>
          </p:cNvSpPr>
          <p:nvPr/>
        </p:nvSpPr>
        <p:spPr>
          <a:xfrm>
            <a:off x="2042795" y="5033751"/>
            <a:ext cx="161925" cy="164592"/>
          </a:xfrm>
          <a:prstGeom prst="ellipse">
            <a:avLst/>
          </a:prstGeom>
          <a:ln w="28575">
            <a:solidFill>
              <a:srgbClr val="FF0000"/>
            </a:solidFill>
          </a:ln>
        </p:spPr>
        <p:txBody>
          <a:bodyPr rtlCol="0" anchor="ctr"/>
          <a:lstStyle/>
          <a:p>
            <a:pPr algn="ctr"/>
            <a:endParaRPr lang="en-US"/>
          </a:p>
        </p:txBody>
      </p:sp>
      <p:sp>
        <p:nvSpPr>
          <p:cNvPr id="1767" name="Oval 1766">
            <a:extLst>
              <a:ext uri="{FF2B5EF4-FFF2-40B4-BE49-F238E27FC236}">
                <a16:creationId xmlns:a16="http://schemas.microsoft.com/office/drawing/2014/main" id="{8FF5B09D-8E5F-428F-BFB2-9AC885E164E5}"/>
              </a:ext>
            </a:extLst>
          </p:cNvPr>
          <p:cNvSpPr>
            <a:spLocks noChangeAspect="1"/>
          </p:cNvSpPr>
          <p:nvPr/>
        </p:nvSpPr>
        <p:spPr>
          <a:xfrm>
            <a:off x="2287143" y="5033751"/>
            <a:ext cx="161925" cy="164592"/>
          </a:xfrm>
          <a:prstGeom prst="ellipse">
            <a:avLst/>
          </a:prstGeom>
          <a:ln w="28575">
            <a:solidFill>
              <a:srgbClr val="FF0000"/>
            </a:solidFill>
          </a:ln>
        </p:spPr>
        <p:txBody>
          <a:bodyPr rtlCol="0" anchor="ctr"/>
          <a:lstStyle/>
          <a:p>
            <a:pPr algn="ctr"/>
            <a:endParaRPr lang="en-US"/>
          </a:p>
        </p:txBody>
      </p:sp>
      <p:sp>
        <p:nvSpPr>
          <p:cNvPr id="1768" name="Oval 1767">
            <a:extLst>
              <a:ext uri="{FF2B5EF4-FFF2-40B4-BE49-F238E27FC236}">
                <a16:creationId xmlns:a16="http://schemas.microsoft.com/office/drawing/2014/main" id="{44E33E3C-29EF-47DA-B1FB-60044A07F2C7}"/>
              </a:ext>
            </a:extLst>
          </p:cNvPr>
          <p:cNvSpPr>
            <a:spLocks noChangeAspect="1"/>
          </p:cNvSpPr>
          <p:nvPr/>
        </p:nvSpPr>
        <p:spPr>
          <a:xfrm>
            <a:off x="2531491" y="5033751"/>
            <a:ext cx="161925" cy="164592"/>
          </a:xfrm>
          <a:prstGeom prst="ellipse">
            <a:avLst/>
          </a:prstGeom>
          <a:ln w="28575">
            <a:solidFill>
              <a:srgbClr val="FF0000"/>
            </a:solidFill>
          </a:ln>
        </p:spPr>
        <p:txBody>
          <a:bodyPr rtlCol="0" anchor="ctr"/>
          <a:lstStyle/>
          <a:p>
            <a:pPr algn="ctr"/>
            <a:endParaRPr lang="en-US"/>
          </a:p>
        </p:txBody>
      </p:sp>
      <p:sp>
        <p:nvSpPr>
          <p:cNvPr id="1769" name="Oval 1768">
            <a:extLst>
              <a:ext uri="{FF2B5EF4-FFF2-40B4-BE49-F238E27FC236}">
                <a16:creationId xmlns:a16="http://schemas.microsoft.com/office/drawing/2014/main" id="{EFDC0E21-040C-420E-B920-AA49A580947D}"/>
              </a:ext>
            </a:extLst>
          </p:cNvPr>
          <p:cNvSpPr>
            <a:spLocks noChangeAspect="1"/>
          </p:cNvSpPr>
          <p:nvPr/>
        </p:nvSpPr>
        <p:spPr>
          <a:xfrm>
            <a:off x="821055" y="5033751"/>
            <a:ext cx="161925" cy="164592"/>
          </a:xfrm>
          <a:prstGeom prst="ellipse">
            <a:avLst/>
          </a:prstGeom>
          <a:ln w="28575">
            <a:solidFill>
              <a:srgbClr val="FF0000"/>
            </a:solidFill>
          </a:ln>
        </p:spPr>
        <p:txBody>
          <a:bodyPr rtlCol="0" anchor="ctr"/>
          <a:lstStyle/>
          <a:p>
            <a:pPr algn="ctr"/>
            <a:endParaRPr lang="en-US"/>
          </a:p>
        </p:txBody>
      </p:sp>
      <p:sp>
        <p:nvSpPr>
          <p:cNvPr id="1770" name="Oval 1769">
            <a:extLst>
              <a:ext uri="{FF2B5EF4-FFF2-40B4-BE49-F238E27FC236}">
                <a16:creationId xmlns:a16="http://schemas.microsoft.com/office/drawing/2014/main" id="{62307A90-DA8C-47AA-AC7C-42BB30E7A178}"/>
              </a:ext>
            </a:extLst>
          </p:cNvPr>
          <p:cNvSpPr>
            <a:spLocks noChangeAspect="1"/>
          </p:cNvSpPr>
          <p:nvPr/>
        </p:nvSpPr>
        <p:spPr>
          <a:xfrm>
            <a:off x="1065403" y="5033751"/>
            <a:ext cx="161925" cy="164592"/>
          </a:xfrm>
          <a:prstGeom prst="ellipse">
            <a:avLst/>
          </a:prstGeom>
          <a:ln w="28575">
            <a:solidFill>
              <a:srgbClr val="FF0000"/>
            </a:solidFill>
          </a:ln>
        </p:spPr>
        <p:txBody>
          <a:bodyPr rtlCol="0" anchor="ctr"/>
          <a:lstStyle/>
          <a:p>
            <a:pPr algn="ctr"/>
            <a:endParaRPr lang="en-US"/>
          </a:p>
        </p:txBody>
      </p:sp>
      <p:sp>
        <p:nvSpPr>
          <p:cNvPr id="1771" name="Oval 1770">
            <a:extLst>
              <a:ext uri="{FF2B5EF4-FFF2-40B4-BE49-F238E27FC236}">
                <a16:creationId xmlns:a16="http://schemas.microsoft.com/office/drawing/2014/main" id="{32F30642-8EA1-4BA3-BE6B-8719AD40E908}"/>
              </a:ext>
            </a:extLst>
          </p:cNvPr>
          <p:cNvSpPr>
            <a:spLocks noChangeAspect="1"/>
          </p:cNvSpPr>
          <p:nvPr/>
        </p:nvSpPr>
        <p:spPr>
          <a:xfrm>
            <a:off x="1309751" y="5033751"/>
            <a:ext cx="161925" cy="164592"/>
          </a:xfrm>
          <a:prstGeom prst="ellipse">
            <a:avLst/>
          </a:prstGeom>
          <a:ln w="28575">
            <a:solidFill>
              <a:srgbClr val="FF0000"/>
            </a:solidFill>
          </a:ln>
        </p:spPr>
        <p:txBody>
          <a:bodyPr rtlCol="0" anchor="ctr"/>
          <a:lstStyle/>
          <a:p>
            <a:pPr algn="ctr"/>
            <a:endParaRPr lang="en-US"/>
          </a:p>
        </p:txBody>
      </p:sp>
      <p:sp>
        <p:nvSpPr>
          <p:cNvPr id="1772" name="Oval 1771">
            <a:extLst>
              <a:ext uri="{FF2B5EF4-FFF2-40B4-BE49-F238E27FC236}">
                <a16:creationId xmlns:a16="http://schemas.microsoft.com/office/drawing/2014/main" id="{0C155BC8-8292-4139-A90F-B38023421A55}"/>
              </a:ext>
            </a:extLst>
          </p:cNvPr>
          <p:cNvSpPr>
            <a:spLocks noChangeAspect="1"/>
          </p:cNvSpPr>
          <p:nvPr/>
        </p:nvSpPr>
        <p:spPr>
          <a:xfrm>
            <a:off x="3508883" y="5033751"/>
            <a:ext cx="161925" cy="164592"/>
          </a:xfrm>
          <a:prstGeom prst="ellipse">
            <a:avLst/>
          </a:prstGeom>
          <a:ln w="28575">
            <a:solidFill>
              <a:srgbClr val="FF0000"/>
            </a:solidFill>
          </a:ln>
        </p:spPr>
        <p:txBody>
          <a:bodyPr rtlCol="0" anchor="ctr"/>
          <a:lstStyle/>
          <a:p>
            <a:pPr algn="ctr"/>
            <a:endParaRPr lang="en-US"/>
          </a:p>
        </p:txBody>
      </p:sp>
      <p:sp>
        <p:nvSpPr>
          <p:cNvPr id="1773" name="Oval 1772">
            <a:extLst>
              <a:ext uri="{FF2B5EF4-FFF2-40B4-BE49-F238E27FC236}">
                <a16:creationId xmlns:a16="http://schemas.microsoft.com/office/drawing/2014/main" id="{937B9C23-5CB9-4CD1-9744-08E0FFC23AE3}"/>
              </a:ext>
            </a:extLst>
          </p:cNvPr>
          <p:cNvSpPr>
            <a:spLocks noChangeAspect="1"/>
          </p:cNvSpPr>
          <p:nvPr/>
        </p:nvSpPr>
        <p:spPr>
          <a:xfrm>
            <a:off x="3753231" y="5033751"/>
            <a:ext cx="161925" cy="164592"/>
          </a:xfrm>
          <a:prstGeom prst="ellipse">
            <a:avLst/>
          </a:prstGeom>
          <a:ln w="28575">
            <a:solidFill>
              <a:srgbClr val="FF0000"/>
            </a:solidFill>
          </a:ln>
        </p:spPr>
        <p:txBody>
          <a:bodyPr rtlCol="0" anchor="ctr"/>
          <a:lstStyle/>
          <a:p>
            <a:pPr algn="ctr"/>
            <a:endParaRPr lang="en-US"/>
          </a:p>
        </p:txBody>
      </p:sp>
      <p:sp>
        <p:nvSpPr>
          <p:cNvPr id="1774" name="Oval 1773">
            <a:extLst>
              <a:ext uri="{FF2B5EF4-FFF2-40B4-BE49-F238E27FC236}">
                <a16:creationId xmlns:a16="http://schemas.microsoft.com/office/drawing/2014/main" id="{3B1C40DD-31F7-4562-A9DE-56500F877DA4}"/>
              </a:ext>
            </a:extLst>
          </p:cNvPr>
          <p:cNvSpPr>
            <a:spLocks noChangeAspect="1"/>
          </p:cNvSpPr>
          <p:nvPr/>
        </p:nvSpPr>
        <p:spPr>
          <a:xfrm>
            <a:off x="3997579" y="5033751"/>
            <a:ext cx="161925" cy="164592"/>
          </a:xfrm>
          <a:prstGeom prst="ellipse">
            <a:avLst/>
          </a:prstGeom>
          <a:ln w="28575">
            <a:solidFill>
              <a:srgbClr val="FF0000"/>
            </a:solidFill>
          </a:ln>
        </p:spPr>
        <p:txBody>
          <a:bodyPr rtlCol="0" anchor="ctr"/>
          <a:lstStyle/>
          <a:p>
            <a:pPr algn="ctr"/>
            <a:endParaRPr lang="en-US"/>
          </a:p>
        </p:txBody>
      </p:sp>
      <p:sp>
        <p:nvSpPr>
          <p:cNvPr id="1775" name="Oval 1774">
            <a:extLst>
              <a:ext uri="{FF2B5EF4-FFF2-40B4-BE49-F238E27FC236}">
                <a16:creationId xmlns:a16="http://schemas.microsoft.com/office/drawing/2014/main" id="{FE1C4A93-69BF-49AF-8A65-9588CBEF3332}"/>
              </a:ext>
            </a:extLst>
          </p:cNvPr>
          <p:cNvSpPr>
            <a:spLocks noChangeAspect="1"/>
          </p:cNvSpPr>
          <p:nvPr/>
        </p:nvSpPr>
        <p:spPr>
          <a:xfrm>
            <a:off x="4241927" y="5033751"/>
            <a:ext cx="161925" cy="164592"/>
          </a:xfrm>
          <a:prstGeom prst="ellipse">
            <a:avLst/>
          </a:prstGeom>
          <a:ln w="28575">
            <a:solidFill>
              <a:srgbClr val="FF0000"/>
            </a:solidFill>
          </a:ln>
        </p:spPr>
        <p:txBody>
          <a:bodyPr rtlCol="0" anchor="ctr"/>
          <a:lstStyle/>
          <a:p>
            <a:pPr algn="ctr"/>
            <a:endParaRPr lang="en-US"/>
          </a:p>
        </p:txBody>
      </p:sp>
      <p:sp>
        <p:nvSpPr>
          <p:cNvPr id="1776" name="Oval 1775">
            <a:extLst>
              <a:ext uri="{FF2B5EF4-FFF2-40B4-BE49-F238E27FC236}">
                <a16:creationId xmlns:a16="http://schemas.microsoft.com/office/drawing/2014/main" id="{AC48B73C-2F7C-4694-90FB-C0AE3227775A}"/>
              </a:ext>
            </a:extLst>
          </p:cNvPr>
          <p:cNvSpPr>
            <a:spLocks noChangeAspect="1"/>
          </p:cNvSpPr>
          <p:nvPr/>
        </p:nvSpPr>
        <p:spPr>
          <a:xfrm>
            <a:off x="4486275" y="5033751"/>
            <a:ext cx="161925" cy="164592"/>
          </a:xfrm>
          <a:prstGeom prst="ellipse">
            <a:avLst/>
          </a:prstGeom>
          <a:ln w="28575">
            <a:solidFill>
              <a:srgbClr val="FF0000"/>
            </a:solidFill>
          </a:ln>
        </p:spPr>
        <p:txBody>
          <a:bodyPr rtlCol="0" anchor="ctr"/>
          <a:lstStyle/>
          <a:p>
            <a:pPr algn="ctr"/>
            <a:endParaRPr lang="en-US"/>
          </a:p>
        </p:txBody>
      </p:sp>
      <p:sp>
        <p:nvSpPr>
          <p:cNvPr id="1777" name="Oval 1776">
            <a:extLst>
              <a:ext uri="{FF2B5EF4-FFF2-40B4-BE49-F238E27FC236}">
                <a16:creationId xmlns:a16="http://schemas.microsoft.com/office/drawing/2014/main" id="{73CE6193-095D-43DA-A961-38FF2654E15C}"/>
              </a:ext>
            </a:extLst>
          </p:cNvPr>
          <p:cNvSpPr>
            <a:spLocks noChangeAspect="1"/>
          </p:cNvSpPr>
          <p:nvPr/>
        </p:nvSpPr>
        <p:spPr>
          <a:xfrm>
            <a:off x="2775839" y="5033751"/>
            <a:ext cx="161925" cy="164592"/>
          </a:xfrm>
          <a:prstGeom prst="ellipse">
            <a:avLst/>
          </a:prstGeom>
          <a:ln w="28575">
            <a:solidFill>
              <a:srgbClr val="FF0000"/>
            </a:solidFill>
          </a:ln>
        </p:spPr>
        <p:txBody>
          <a:bodyPr rtlCol="0" anchor="ctr"/>
          <a:lstStyle/>
          <a:p>
            <a:pPr algn="ctr"/>
            <a:endParaRPr lang="en-US"/>
          </a:p>
        </p:txBody>
      </p:sp>
      <p:sp>
        <p:nvSpPr>
          <p:cNvPr id="1778" name="Oval 1777">
            <a:extLst>
              <a:ext uri="{FF2B5EF4-FFF2-40B4-BE49-F238E27FC236}">
                <a16:creationId xmlns:a16="http://schemas.microsoft.com/office/drawing/2014/main" id="{D0C61348-5A0A-4265-8C57-F4983F2991A4}"/>
              </a:ext>
            </a:extLst>
          </p:cNvPr>
          <p:cNvSpPr>
            <a:spLocks noChangeAspect="1"/>
          </p:cNvSpPr>
          <p:nvPr/>
        </p:nvSpPr>
        <p:spPr>
          <a:xfrm>
            <a:off x="3020187" y="5033751"/>
            <a:ext cx="161925" cy="164592"/>
          </a:xfrm>
          <a:prstGeom prst="ellipse">
            <a:avLst/>
          </a:prstGeom>
          <a:ln w="28575">
            <a:solidFill>
              <a:srgbClr val="FF0000"/>
            </a:solidFill>
          </a:ln>
        </p:spPr>
        <p:txBody>
          <a:bodyPr rtlCol="0" anchor="ctr"/>
          <a:lstStyle/>
          <a:p>
            <a:pPr algn="ctr"/>
            <a:endParaRPr lang="en-US"/>
          </a:p>
        </p:txBody>
      </p:sp>
      <p:sp>
        <p:nvSpPr>
          <p:cNvPr id="1779" name="Oval 1778">
            <a:extLst>
              <a:ext uri="{FF2B5EF4-FFF2-40B4-BE49-F238E27FC236}">
                <a16:creationId xmlns:a16="http://schemas.microsoft.com/office/drawing/2014/main" id="{B6D1699A-22BB-40C3-A472-CEB4EA90AA9F}"/>
              </a:ext>
            </a:extLst>
          </p:cNvPr>
          <p:cNvSpPr>
            <a:spLocks noChangeAspect="1"/>
          </p:cNvSpPr>
          <p:nvPr/>
        </p:nvSpPr>
        <p:spPr>
          <a:xfrm>
            <a:off x="3264535" y="5033751"/>
            <a:ext cx="161925" cy="164592"/>
          </a:xfrm>
          <a:prstGeom prst="ellipse">
            <a:avLst/>
          </a:prstGeom>
          <a:ln w="28575">
            <a:solidFill>
              <a:srgbClr val="FF0000"/>
            </a:solidFill>
          </a:ln>
        </p:spPr>
        <p:txBody>
          <a:bodyPr rtlCol="0" anchor="ctr"/>
          <a:lstStyle/>
          <a:p>
            <a:pPr algn="ctr"/>
            <a:endParaRPr lang="en-US"/>
          </a:p>
        </p:txBody>
      </p:sp>
      <p:sp>
        <p:nvSpPr>
          <p:cNvPr id="1780" name="Oval 1779">
            <a:extLst>
              <a:ext uri="{FF2B5EF4-FFF2-40B4-BE49-F238E27FC236}">
                <a16:creationId xmlns:a16="http://schemas.microsoft.com/office/drawing/2014/main" id="{E79A4AC7-A116-4F21-A693-18DC9A0B097E}"/>
              </a:ext>
            </a:extLst>
          </p:cNvPr>
          <p:cNvSpPr>
            <a:spLocks noChangeAspect="1"/>
          </p:cNvSpPr>
          <p:nvPr/>
        </p:nvSpPr>
        <p:spPr>
          <a:xfrm>
            <a:off x="5463667" y="5033751"/>
            <a:ext cx="161925" cy="164592"/>
          </a:xfrm>
          <a:prstGeom prst="ellipse">
            <a:avLst/>
          </a:prstGeom>
          <a:ln w="28575">
            <a:solidFill>
              <a:srgbClr val="FF0000"/>
            </a:solidFill>
          </a:ln>
        </p:spPr>
        <p:txBody>
          <a:bodyPr rtlCol="0" anchor="ctr"/>
          <a:lstStyle/>
          <a:p>
            <a:pPr algn="ctr"/>
            <a:endParaRPr lang="en-US"/>
          </a:p>
        </p:txBody>
      </p:sp>
      <p:sp>
        <p:nvSpPr>
          <p:cNvPr id="1781" name="Oval 1780">
            <a:extLst>
              <a:ext uri="{FF2B5EF4-FFF2-40B4-BE49-F238E27FC236}">
                <a16:creationId xmlns:a16="http://schemas.microsoft.com/office/drawing/2014/main" id="{C550CD24-180B-42EA-98B0-E26100082008}"/>
              </a:ext>
            </a:extLst>
          </p:cNvPr>
          <p:cNvSpPr>
            <a:spLocks noChangeAspect="1"/>
          </p:cNvSpPr>
          <p:nvPr/>
        </p:nvSpPr>
        <p:spPr>
          <a:xfrm>
            <a:off x="5708015" y="5033751"/>
            <a:ext cx="161925" cy="164592"/>
          </a:xfrm>
          <a:prstGeom prst="ellipse">
            <a:avLst/>
          </a:prstGeom>
          <a:ln w="28575">
            <a:solidFill>
              <a:srgbClr val="FF0000"/>
            </a:solidFill>
          </a:ln>
        </p:spPr>
        <p:txBody>
          <a:bodyPr rtlCol="0" anchor="ctr"/>
          <a:lstStyle/>
          <a:p>
            <a:pPr algn="ctr"/>
            <a:endParaRPr lang="en-US"/>
          </a:p>
        </p:txBody>
      </p:sp>
      <p:sp>
        <p:nvSpPr>
          <p:cNvPr id="1782" name="Oval 1781">
            <a:extLst>
              <a:ext uri="{FF2B5EF4-FFF2-40B4-BE49-F238E27FC236}">
                <a16:creationId xmlns:a16="http://schemas.microsoft.com/office/drawing/2014/main" id="{47E709D4-8A72-4513-A2C0-760FE98F4743}"/>
              </a:ext>
            </a:extLst>
          </p:cNvPr>
          <p:cNvSpPr>
            <a:spLocks noChangeAspect="1"/>
          </p:cNvSpPr>
          <p:nvPr/>
        </p:nvSpPr>
        <p:spPr>
          <a:xfrm>
            <a:off x="5952363" y="5033751"/>
            <a:ext cx="161925" cy="164592"/>
          </a:xfrm>
          <a:prstGeom prst="ellipse">
            <a:avLst/>
          </a:prstGeom>
          <a:ln w="28575">
            <a:solidFill>
              <a:srgbClr val="FF0000"/>
            </a:solidFill>
          </a:ln>
        </p:spPr>
        <p:txBody>
          <a:bodyPr rtlCol="0" anchor="ctr"/>
          <a:lstStyle/>
          <a:p>
            <a:pPr algn="ctr"/>
            <a:endParaRPr lang="en-US"/>
          </a:p>
        </p:txBody>
      </p:sp>
      <p:sp>
        <p:nvSpPr>
          <p:cNvPr id="1783" name="Oval 1782">
            <a:extLst>
              <a:ext uri="{FF2B5EF4-FFF2-40B4-BE49-F238E27FC236}">
                <a16:creationId xmlns:a16="http://schemas.microsoft.com/office/drawing/2014/main" id="{22058AF8-6F26-41C5-A5BA-9E0C350196AB}"/>
              </a:ext>
            </a:extLst>
          </p:cNvPr>
          <p:cNvSpPr>
            <a:spLocks noChangeAspect="1"/>
          </p:cNvSpPr>
          <p:nvPr/>
        </p:nvSpPr>
        <p:spPr>
          <a:xfrm>
            <a:off x="6196711" y="5033751"/>
            <a:ext cx="161925" cy="164592"/>
          </a:xfrm>
          <a:prstGeom prst="ellipse">
            <a:avLst/>
          </a:prstGeom>
          <a:ln w="28575">
            <a:solidFill>
              <a:srgbClr val="FF0000"/>
            </a:solidFill>
          </a:ln>
        </p:spPr>
        <p:txBody>
          <a:bodyPr rtlCol="0" anchor="ctr"/>
          <a:lstStyle/>
          <a:p>
            <a:pPr algn="ctr"/>
            <a:endParaRPr lang="en-US"/>
          </a:p>
        </p:txBody>
      </p:sp>
      <p:sp>
        <p:nvSpPr>
          <p:cNvPr id="1784" name="Oval 1783">
            <a:extLst>
              <a:ext uri="{FF2B5EF4-FFF2-40B4-BE49-F238E27FC236}">
                <a16:creationId xmlns:a16="http://schemas.microsoft.com/office/drawing/2014/main" id="{66CDCFBF-7CA8-4B22-B76C-7BAB6DB9A606}"/>
              </a:ext>
            </a:extLst>
          </p:cNvPr>
          <p:cNvSpPr>
            <a:spLocks noChangeAspect="1"/>
          </p:cNvSpPr>
          <p:nvPr/>
        </p:nvSpPr>
        <p:spPr>
          <a:xfrm>
            <a:off x="6441059" y="5033751"/>
            <a:ext cx="161925" cy="164592"/>
          </a:xfrm>
          <a:prstGeom prst="ellipse">
            <a:avLst/>
          </a:prstGeom>
          <a:ln w="28575">
            <a:solidFill>
              <a:srgbClr val="FF0000"/>
            </a:solidFill>
          </a:ln>
        </p:spPr>
        <p:txBody>
          <a:bodyPr rtlCol="0" anchor="ctr"/>
          <a:lstStyle/>
          <a:p>
            <a:pPr algn="ctr"/>
            <a:endParaRPr lang="en-US"/>
          </a:p>
        </p:txBody>
      </p:sp>
      <p:sp>
        <p:nvSpPr>
          <p:cNvPr id="1785" name="Oval 1784">
            <a:extLst>
              <a:ext uri="{FF2B5EF4-FFF2-40B4-BE49-F238E27FC236}">
                <a16:creationId xmlns:a16="http://schemas.microsoft.com/office/drawing/2014/main" id="{BF5804B3-33EE-432F-8A02-B77E1D96F719}"/>
              </a:ext>
            </a:extLst>
          </p:cNvPr>
          <p:cNvSpPr>
            <a:spLocks noChangeAspect="1"/>
          </p:cNvSpPr>
          <p:nvPr/>
        </p:nvSpPr>
        <p:spPr>
          <a:xfrm>
            <a:off x="4730623" y="5033751"/>
            <a:ext cx="161925" cy="164592"/>
          </a:xfrm>
          <a:prstGeom prst="ellipse">
            <a:avLst/>
          </a:prstGeom>
          <a:ln w="28575">
            <a:solidFill>
              <a:srgbClr val="FF0000"/>
            </a:solidFill>
          </a:ln>
        </p:spPr>
        <p:txBody>
          <a:bodyPr rtlCol="0" anchor="ctr"/>
          <a:lstStyle/>
          <a:p>
            <a:pPr algn="ctr"/>
            <a:endParaRPr lang="en-US"/>
          </a:p>
        </p:txBody>
      </p:sp>
      <p:sp>
        <p:nvSpPr>
          <p:cNvPr id="1786" name="Oval 1785">
            <a:extLst>
              <a:ext uri="{FF2B5EF4-FFF2-40B4-BE49-F238E27FC236}">
                <a16:creationId xmlns:a16="http://schemas.microsoft.com/office/drawing/2014/main" id="{F49EB61F-89F4-47A9-B6F5-AB15467CDEE7}"/>
              </a:ext>
            </a:extLst>
          </p:cNvPr>
          <p:cNvSpPr>
            <a:spLocks noChangeAspect="1"/>
          </p:cNvSpPr>
          <p:nvPr/>
        </p:nvSpPr>
        <p:spPr>
          <a:xfrm>
            <a:off x="4974971" y="5033751"/>
            <a:ext cx="161925" cy="164592"/>
          </a:xfrm>
          <a:prstGeom prst="ellipse">
            <a:avLst/>
          </a:prstGeom>
          <a:ln w="28575">
            <a:solidFill>
              <a:srgbClr val="FF0000"/>
            </a:solidFill>
          </a:ln>
        </p:spPr>
        <p:txBody>
          <a:bodyPr rtlCol="0" anchor="ctr"/>
          <a:lstStyle/>
          <a:p>
            <a:pPr algn="ctr"/>
            <a:endParaRPr lang="en-US"/>
          </a:p>
        </p:txBody>
      </p:sp>
      <p:sp>
        <p:nvSpPr>
          <p:cNvPr id="1787" name="Oval 1786">
            <a:extLst>
              <a:ext uri="{FF2B5EF4-FFF2-40B4-BE49-F238E27FC236}">
                <a16:creationId xmlns:a16="http://schemas.microsoft.com/office/drawing/2014/main" id="{3950AF47-1BF6-4EE9-8EA3-1201AC1E5006}"/>
              </a:ext>
            </a:extLst>
          </p:cNvPr>
          <p:cNvSpPr>
            <a:spLocks noChangeAspect="1"/>
          </p:cNvSpPr>
          <p:nvPr/>
        </p:nvSpPr>
        <p:spPr>
          <a:xfrm>
            <a:off x="5219319" y="5033751"/>
            <a:ext cx="161925" cy="164592"/>
          </a:xfrm>
          <a:prstGeom prst="ellipse">
            <a:avLst/>
          </a:prstGeom>
          <a:ln w="28575">
            <a:solidFill>
              <a:srgbClr val="FF0000"/>
            </a:solidFill>
          </a:ln>
        </p:spPr>
        <p:txBody>
          <a:bodyPr rtlCol="0" anchor="ctr"/>
          <a:lstStyle/>
          <a:p>
            <a:pPr algn="ctr"/>
            <a:endParaRPr lang="en-US"/>
          </a:p>
        </p:txBody>
      </p:sp>
      <p:sp>
        <p:nvSpPr>
          <p:cNvPr id="1788" name="Oval 1787">
            <a:extLst>
              <a:ext uri="{FF2B5EF4-FFF2-40B4-BE49-F238E27FC236}">
                <a16:creationId xmlns:a16="http://schemas.microsoft.com/office/drawing/2014/main" id="{6423AE83-FB4F-478C-B256-DED3B851180F}"/>
              </a:ext>
            </a:extLst>
          </p:cNvPr>
          <p:cNvSpPr>
            <a:spLocks noChangeAspect="1"/>
          </p:cNvSpPr>
          <p:nvPr/>
        </p:nvSpPr>
        <p:spPr>
          <a:xfrm>
            <a:off x="7418451" y="5033751"/>
            <a:ext cx="161925" cy="164592"/>
          </a:xfrm>
          <a:prstGeom prst="ellipse">
            <a:avLst/>
          </a:prstGeom>
          <a:ln w="28575">
            <a:solidFill>
              <a:srgbClr val="FF0000"/>
            </a:solidFill>
          </a:ln>
        </p:spPr>
        <p:txBody>
          <a:bodyPr rtlCol="0" anchor="ctr"/>
          <a:lstStyle/>
          <a:p>
            <a:pPr algn="ctr"/>
            <a:endParaRPr lang="en-US"/>
          </a:p>
        </p:txBody>
      </p:sp>
      <p:sp>
        <p:nvSpPr>
          <p:cNvPr id="1789" name="Oval 1788">
            <a:extLst>
              <a:ext uri="{FF2B5EF4-FFF2-40B4-BE49-F238E27FC236}">
                <a16:creationId xmlns:a16="http://schemas.microsoft.com/office/drawing/2014/main" id="{BF5C826F-E782-4F3D-9547-5CB1BE4CFFBA}"/>
              </a:ext>
            </a:extLst>
          </p:cNvPr>
          <p:cNvSpPr>
            <a:spLocks noChangeAspect="1"/>
          </p:cNvSpPr>
          <p:nvPr/>
        </p:nvSpPr>
        <p:spPr>
          <a:xfrm>
            <a:off x="7662799" y="5033751"/>
            <a:ext cx="161925" cy="164592"/>
          </a:xfrm>
          <a:prstGeom prst="ellipse">
            <a:avLst/>
          </a:prstGeom>
          <a:ln w="28575">
            <a:solidFill>
              <a:srgbClr val="FF0000"/>
            </a:solidFill>
          </a:ln>
        </p:spPr>
        <p:txBody>
          <a:bodyPr rtlCol="0" anchor="ctr"/>
          <a:lstStyle/>
          <a:p>
            <a:pPr algn="ctr"/>
            <a:endParaRPr lang="en-US"/>
          </a:p>
        </p:txBody>
      </p:sp>
      <p:sp>
        <p:nvSpPr>
          <p:cNvPr id="1790" name="Oval 1789">
            <a:extLst>
              <a:ext uri="{FF2B5EF4-FFF2-40B4-BE49-F238E27FC236}">
                <a16:creationId xmlns:a16="http://schemas.microsoft.com/office/drawing/2014/main" id="{06165C4D-55B7-47E6-9CA7-8F53CA675942}"/>
              </a:ext>
            </a:extLst>
          </p:cNvPr>
          <p:cNvSpPr>
            <a:spLocks noChangeAspect="1"/>
          </p:cNvSpPr>
          <p:nvPr/>
        </p:nvSpPr>
        <p:spPr>
          <a:xfrm>
            <a:off x="7907147" y="5033751"/>
            <a:ext cx="161925" cy="164592"/>
          </a:xfrm>
          <a:prstGeom prst="ellipse">
            <a:avLst/>
          </a:prstGeom>
          <a:ln w="28575">
            <a:solidFill>
              <a:srgbClr val="FF0000"/>
            </a:solidFill>
          </a:ln>
        </p:spPr>
        <p:txBody>
          <a:bodyPr rtlCol="0" anchor="ctr"/>
          <a:lstStyle/>
          <a:p>
            <a:pPr algn="ctr"/>
            <a:endParaRPr lang="en-US"/>
          </a:p>
        </p:txBody>
      </p:sp>
      <p:sp>
        <p:nvSpPr>
          <p:cNvPr id="1791" name="Oval 1790">
            <a:extLst>
              <a:ext uri="{FF2B5EF4-FFF2-40B4-BE49-F238E27FC236}">
                <a16:creationId xmlns:a16="http://schemas.microsoft.com/office/drawing/2014/main" id="{8CD67CC2-3C90-420C-B36F-B80162F9BBCE}"/>
              </a:ext>
            </a:extLst>
          </p:cNvPr>
          <p:cNvSpPr>
            <a:spLocks noChangeAspect="1"/>
          </p:cNvSpPr>
          <p:nvPr/>
        </p:nvSpPr>
        <p:spPr>
          <a:xfrm>
            <a:off x="6685407" y="5033751"/>
            <a:ext cx="161925" cy="164592"/>
          </a:xfrm>
          <a:prstGeom prst="ellipse">
            <a:avLst/>
          </a:prstGeom>
          <a:ln w="28575">
            <a:solidFill>
              <a:srgbClr val="FF0000"/>
            </a:solidFill>
          </a:ln>
        </p:spPr>
        <p:txBody>
          <a:bodyPr rtlCol="0" anchor="ctr"/>
          <a:lstStyle/>
          <a:p>
            <a:pPr algn="ctr"/>
            <a:endParaRPr lang="en-US"/>
          </a:p>
        </p:txBody>
      </p:sp>
      <p:sp>
        <p:nvSpPr>
          <p:cNvPr id="1792" name="Oval 1791">
            <a:extLst>
              <a:ext uri="{FF2B5EF4-FFF2-40B4-BE49-F238E27FC236}">
                <a16:creationId xmlns:a16="http://schemas.microsoft.com/office/drawing/2014/main" id="{F284E02E-C18A-4A44-A120-D66C043979ED}"/>
              </a:ext>
            </a:extLst>
          </p:cNvPr>
          <p:cNvSpPr>
            <a:spLocks noChangeAspect="1"/>
          </p:cNvSpPr>
          <p:nvPr/>
        </p:nvSpPr>
        <p:spPr>
          <a:xfrm>
            <a:off x="6929755" y="5033751"/>
            <a:ext cx="161925" cy="164592"/>
          </a:xfrm>
          <a:prstGeom prst="ellipse">
            <a:avLst/>
          </a:prstGeom>
          <a:ln w="28575">
            <a:solidFill>
              <a:srgbClr val="FF0000"/>
            </a:solidFill>
          </a:ln>
        </p:spPr>
        <p:txBody>
          <a:bodyPr rtlCol="0" anchor="ctr"/>
          <a:lstStyle/>
          <a:p>
            <a:pPr algn="ctr"/>
            <a:endParaRPr lang="en-US"/>
          </a:p>
        </p:txBody>
      </p:sp>
      <p:sp>
        <p:nvSpPr>
          <p:cNvPr id="1793" name="Oval 1792">
            <a:extLst>
              <a:ext uri="{FF2B5EF4-FFF2-40B4-BE49-F238E27FC236}">
                <a16:creationId xmlns:a16="http://schemas.microsoft.com/office/drawing/2014/main" id="{15E9DE48-BCFB-41D6-B6FD-2AEED49AD1B3}"/>
              </a:ext>
            </a:extLst>
          </p:cNvPr>
          <p:cNvSpPr>
            <a:spLocks noChangeAspect="1"/>
          </p:cNvSpPr>
          <p:nvPr/>
        </p:nvSpPr>
        <p:spPr>
          <a:xfrm>
            <a:off x="7174103" y="5033751"/>
            <a:ext cx="161925" cy="164592"/>
          </a:xfrm>
          <a:prstGeom prst="ellipse">
            <a:avLst/>
          </a:prstGeom>
          <a:ln w="28575">
            <a:solidFill>
              <a:srgbClr val="FF0000"/>
            </a:solidFill>
          </a:ln>
        </p:spPr>
        <p:txBody>
          <a:bodyPr rtlCol="0" anchor="ctr"/>
          <a:lstStyle/>
          <a:p>
            <a:pPr algn="ctr"/>
            <a:endParaRPr lang="en-US"/>
          </a:p>
        </p:txBody>
      </p:sp>
      <p:sp>
        <p:nvSpPr>
          <p:cNvPr id="1794" name="Oval 1793">
            <a:extLst>
              <a:ext uri="{FF2B5EF4-FFF2-40B4-BE49-F238E27FC236}">
                <a16:creationId xmlns:a16="http://schemas.microsoft.com/office/drawing/2014/main" id="{F026DA10-1D64-4559-B889-093F9D75DC38}"/>
              </a:ext>
            </a:extLst>
          </p:cNvPr>
          <p:cNvSpPr>
            <a:spLocks noChangeAspect="1"/>
          </p:cNvSpPr>
          <p:nvPr/>
        </p:nvSpPr>
        <p:spPr>
          <a:xfrm>
            <a:off x="1554099" y="5276417"/>
            <a:ext cx="161925" cy="164592"/>
          </a:xfrm>
          <a:prstGeom prst="ellipse">
            <a:avLst/>
          </a:prstGeom>
          <a:ln w="28575">
            <a:solidFill>
              <a:srgbClr val="FF0000"/>
            </a:solidFill>
          </a:ln>
        </p:spPr>
        <p:txBody>
          <a:bodyPr rtlCol="0" anchor="ctr"/>
          <a:lstStyle/>
          <a:p>
            <a:pPr algn="ctr"/>
            <a:endParaRPr lang="en-US"/>
          </a:p>
        </p:txBody>
      </p:sp>
      <p:sp>
        <p:nvSpPr>
          <p:cNvPr id="1795" name="Oval 1794">
            <a:extLst>
              <a:ext uri="{FF2B5EF4-FFF2-40B4-BE49-F238E27FC236}">
                <a16:creationId xmlns:a16="http://schemas.microsoft.com/office/drawing/2014/main" id="{57E5478A-46D7-4D55-96E9-D6B762F47B4F}"/>
              </a:ext>
            </a:extLst>
          </p:cNvPr>
          <p:cNvSpPr>
            <a:spLocks noChangeAspect="1"/>
          </p:cNvSpPr>
          <p:nvPr/>
        </p:nvSpPr>
        <p:spPr>
          <a:xfrm>
            <a:off x="1798447" y="5276417"/>
            <a:ext cx="161925" cy="164592"/>
          </a:xfrm>
          <a:prstGeom prst="ellipse">
            <a:avLst/>
          </a:prstGeom>
          <a:ln w="28575">
            <a:solidFill>
              <a:srgbClr val="FF0000"/>
            </a:solidFill>
          </a:ln>
        </p:spPr>
        <p:txBody>
          <a:bodyPr rtlCol="0" anchor="ctr"/>
          <a:lstStyle/>
          <a:p>
            <a:pPr algn="ctr"/>
            <a:endParaRPr lang="en-US"/>
          </a:p>
        </p:txBody>
      </p:sp>
      <p:sp>
        <p:nvSpPr>
          <p:cNvPr id="1796" name="Oval 1795">
            <a:extLst>
              <a:ext uri="{FF2B5EF4-FFF2-40B4-BE49-F238E27FC236}">
                <a16:creationId xmlns:a16="http://schemas.microsoft.com/office/drawing/2014/main" id="{5076DC7B-FBB9-4371-9C11-9A0F6C913ED9}"/>
              </a:ext>
            </a:extLst>
          </p:cNvPr>
          <p:cNvSpPr>
            <a:spLocks noChangeAspect="1"/>
          </p:cNvSpPr>
          <p:nvPr/>
        </p:nvSpPr>
        <p:spPr>
          <a:xfrm>
            <a:off x="2042795" y="5276417"/>
            <a:ext cx="161925" cy="164592"/>
          </a:xfrm>
          <a:prstGeom prst="ellipse">
            <a:avLst/>
          </a:prstGeom>
          <a:ln w="28575">
            <a:solidFill>
              <a:srgbClr val="FF0000"/>
            </a:solidFill>
          </a:ln>
        </p:spPr>
        <p:txBody>
          <a:bodyPr rtlCol="0" anchor="ctr"/>
          <a:lstStyle/>
          <a:p>
            <a:pPr algn="ctr"/>
            <a:endParaRPr lang="en-US"/>
          </a:p>
        </p:txBody>
      </p:sp>
      <p:sp>
        <p:nvSpPr>
          <p:cNvPr id="1797" name="Oval 1796">
            <a:extLst>
              <a:ext uri="{FF2B5EF4-FFF2-40B4-BE49-F238E27FC236}">
                <a16:creationId xmlns:a16="http://schemas.microsoft.com/office/drawing/2014/main" id="{26A533A0-D252-4548-ACD1-521E6F6C9F65}"/>
              </a:ext>
            </a:extLst>
          </p:cNvPr>
          <p:cNvSpPr>
            <a:spLocks noChangeAspect="1"/>
          </p:cNvSpPr>
          <p:nvPr/>
        </p:nvSpPr>
        <p:spPr>
          <a:xfrm>
            <a:off x="2287143" y="5276417"/>
            <a:ext cx="161925" cy="164592"/>
          </a:xfrm>
          <a:prstGeom prst="ellipse">
            <a:avLst/>
          </a:prstGeom>
          <a:ln w="28575">
            <a:solidFill>
              <a:srgbClr val="FF0000"/>
            </a:solidFill>
          </a:ln>
        </p:spPr>
        <p:txBody>
          <a:bodyPr rtlCol="0" anchor="ctr"/>
          <a:lstStyle/>
          <a:p>
            <a:pPr algn="ctr"/>
            <a:endParaRPr lang="en-US"/>
          </a:p>
        </p:txBody>
      </p:sp>
      <p:sp>
        <p:nvSpPr>
          <p:cNvPr id="1798" name="Oval 1797">
            <a:extLst>
              <a:ext uri="{FF2B5EF4-FFF2-40B4-BE49-F238E27FC236}">
                <a16:creationId xmlns:a16="http://schemas.microsoft.com/office/drawing/2014/main" id="{19F179CA-74F9-45EC-AB41-B5D15ED68BC7}"/>
              </a:ext>
            </a:extLst>
          </p:cNvPr>
          <p:cNvSpPr>
            <a:spLocks noChangeAspect="1"/>
          </p:cNvSpPr>
          <p:nvPr/>
        </p:nvSpPr>
        <p:spPr>
          <a:xfrm>
            <a:off x="2531491" y="5276417"/>
            <a:ext cx="161925" cy="164592"/>
          </a:xfrm>
          <a:prstGeom prst="ellipse">
            <a:avLst/>
          </a:prstGeom>
          <a:ln w="28575">
            <a:solidFill>
              <a:srgbClr val="FF0000"/>
            </a:solidFill>
          </a:ln>
        </p:spPr>
        <p:txBody>
          <a:bodyPr rtlCol="0" anchor="ctr"/>
          <a:lstStyle/>
          <a:p>
            <a:pPr algn="ctr"/>
            <a:endParaRPr lang="en-US"/>
          </a:p>
        </p:txBody>
      </p:sp>
      <p:sp>
        <p:nvSpPr>
          <p:cNvPr id="1799" name="Oval 1798">
            <a:extLst>
              <a:ext uri="{FF2B5EF4-FFF2-40B4-BE49-F238E27FC236}">
                <a16:creationId xmlns:a16="http://schemas.microsoft.com/office/drawing/2014/main" id="{639F1A7E-193E-48FB-AF28-44BA67DD6EEE}"/>
              </a:ext>
            </a:extLst>
          </p:cNvPr>
          <p:cNvSpPr>
            <a:spLocks noChangeAspect="1"/>
          </p:cNvSpPr>
          <p:nvPr/>
        </p:nvSpPr>
        <p:spPr>
          <a:xfrm>
            <a:off x="821055" y="5276417"/>
            <a:ext cx="161925" cy="164592"/>
          </a:xfrm>
          <a:prstGeom prst="ellipse">
            <a:avLst/>
          </a:prstGeom>
          <a:ln w="28575">
            <a:solidFill>
              <a:srgbClr val="FF0000"/>
            </a:solidFill>
          </a:ln>
        </p:spPr>
        <p:txBody>
          <a:bodyPr rtlCol="0" anchor="ctr"/>
          <a:lstStyle/>
          <a:p>
            <a:pPr algn="ctr"/>
            <a:endParaRPr lang="en-US"/>
          </a:p>
        </p:txBody>
      </p:sp>
      <p:sp>
        <p:nvSpPr>
          <p:cNvPr id="1800" name="Oval 1799">
            <a:extLst>
              <a:ext uri="{FF2B5EF4-FFF2-40B4-BE49-F238E27FC236}">
                <a16:creationId xmlns:a16="http://schemas.microsoft.com/office/drawing/2014/main" id="{1EFF6E4F-370A-4A24-B190-D10D835D1009}"/>
              </a:ext>
            </a:extLst>
          </p:cNvPr>
          <p:cNvSpPr>
            <a:spLocks noChangeAspect="1"/>
          </p:cNvSpPr>
          <p:nvPr/>
        </p:nvSpPr>
        <p:spPr>
          <a:xfrm>
            <a:off x="1065403" y="5276417"/>
            <a:ext cx="161925" cy="164592"/>
          </a:xfrm>
          <a:prstGeom prst="ellipse">
            <a:avLst/>
          </a:prstGeom>
          <a:ln w="28575">
            <a:solidFill>
              <a:srgbClr val="FF0000"/>
            </a:solidFill>
          </a:ln>
        </p:spPr>
        <p:txBody>
          <a:bodyPr rtlCol="0" anchor="ctr"/>
          <a:lstStyle/>
          <a:p>
            <a:pPr algn="ctr"/>
            <a:endParaRPr lang="en-US"/>
          </a:p>
        </p:txBody>
      </p:sp>
      <p:sp>
        <p:nvSpPr>
          <p:cNvPr id="1801" name="Oval 1800">
            <a:extLst>
              <a:ext uri="{FF2B5EF4-FFF2-40B4-BE49-F238E27FC236}">
                <a16:creationId xmlns:a16="http://schemas.microsoft.com/office/drawing/2014/main" id="{D5A72811-7BB7-4190-BA97-C13707697C70}"/>
              </a:ext>
            </a:extLst>
          </p:cNvPr>
          <p:cNvSpPr>
            <a:spLocks noChangeAspect="1"/>
          </p:cNvSpPr>
          <p:nvPr/>
        </p:nvSpPr>
        <p:spPr>
          <a:xfrm>
            <a:off x="1309751" y="5276417"/>
            <a:ext cx="161925" cy="164592"/>
          </a:xfrm>
          <a:prstGeom prst="ellipse">
            <a:avLst/>
          </a:prstGeom>
          <a:ln w="28575">
            <a:solidFill>
              <a:srgbClr val="FF0000"/>
            </a:solidFill>
          </a:ln>
        </p:spPr>
        <p:txBody>
          <a:bodyPr rtlCol="0" anchor="ctr"/>
          <a:lstStyle/>
          <a:p>
            <a:pPr algn="ctr"/>
            <a:endParaRPr lang="en-US"/>
          </a:p>
        </p:txBody>
      </p:sp>
      <p:sp>
        <p:nvSpPr>
          <p:cNvPr id="1802" name="Oval 1801">
            <a:extLst>
              <a:ext uri="{FF2B5EF4-FFF2-40B4-BE49-F238E27FC236}">
                <a16:creationId xmlns:a16="http://schemas.microsoft.com/office/drawing/2014/main" id="{4E23CA7E-6BBD-4FA3-A361-192A9C774C23}"/>
              </a:ext>
            </a:extLst>
          </p:cNvPr>
          <p:cNvSpPr>
            <a:spLocks noChangeAspect="1"/>
          </p:cNvSpPr>
          <p:nvPr/>
        </p:nvSpPr>
        <p:spPr>
          <a:xfrm>
            <a:off x="3508883" y="5276417"/>
            <a:ext cx="161925" cy="164592"/>
          </a:xfrm>
          <a:prstGeom prst="ellipse">
            <a:avLst/>
          </a:prstGeom>
          <a:ln w="28575">
            <a:solidFill>
              <a:srgbClr val="FF0000"/>
            </a:solidFill>
          </a:ln>
        </p:spPr>
        <p:txBody>
          <a:bodyPr rtlCol="0" anchor="ctr"/>
          <a:lstStyle/>
          <a:p>
            <a:pPr algn="ctr"/>
            <a:endParaRPr lang="en-US"/>
          </a:p>
        </p:txBody>
      </p:sp>
      <p:sp>
        <p:nvSpPr>
          <p:cNvPr id="1803" name="Oval 1802">
            <a:extLst>
              <a:ext uri="{FF2B5EF4-FFF2-40B4-BE49-F238E27FC236}">
                <a16:creationId xmlns:a16="http://schemas.microsoft.com/office/drawing/2014/main" id="{F7AD8291-2EA3-4BB7-B938-33211C1A8841}"/>
              </a:ext>
            </a:extLst>
          </p:cNvPr>
          <p:cNvSpPr>
            <a:spLocks noChangeAspect="1"/>
          </p:cNvSpPr>
          <p:nvPr/>
        </p:nvSpPr>
        <p:spPr>
          <a:xfrm>
            <a:off x="3753231" y="5276417"/>
            <a:ext cx="161925" cy="164592"/>
          </a:xfrm>
          <a:prstGeom prst="ellipse">
            <a:avLst/>
          </a:prstGeom>
          <a:ln w="28575">
            <a:solidFill>
              <a:srgbClr val="FF0000"/>
            </a:solidFill>
          </a:ln>
        </p:spPr>
        <p:txBody>
          <a:bodyPr rtlCol="0" anchor="ctr"/>
          <a:lstStyle/>
          <a:p>
            <a:pPr algn="ctr"/>
            <a:endParaRPr lang="en-US"/>
          </a:p>
        </p:txBody>
      </p:sp>
      <p:sp>
        <p:nvSpPr>
          <p:cNvPr id="1804" name="Oval 1803">
            <a:extLst>
              <a:ext uri="{FF2B5EF4-FFF2-40B4-BE49-F238E27FC236}">
                <a16:creationId xmlns:a16="http://schemas.microsoft.com/office/drawing/2014/main" id="{3631DA49-CA7F-49D9-A640-25E00B903C5E}"/>
              </a:ext>
            </a:extLst>
          </p:cNvPr>
          <p:cNvSpPr>
            <a:spLocks noChangeAspect="1"/>
          </p:cNvSpPr>
          <p:nvPr/>
        </p:nvSpPr>
        <p:spPr>
          <a:xfrm>
            <a:off x="3997579" y="5276417"/>
            <a:ext cx="161925" cy="164592"/>
          </a:xfrm>
          <a:prstGeom prst="ellipse">
            <a:avLst/>
          </a:prstGeom>
          <a:ln w="28575">
            <a:solidFill>
              <a:srgbClr val="FF0000"/>
            </a:solidFill>
          </a:ln>
        </p:spPr>
        <p:txBody>
          <a:bodyPr rtlCol="0" anchor="ctr"/>
          <a:lstStyle/>
          <a:p>
            <a:pPr algn="ctr"/>
            <a:endParaRPr lang="en-US"/>
          </a:p>
        </p:txBody>
      </p:sp>
      <p:sp>
        <p:nvSpPr>
          <p:cNvPr id="1805" name="Oval 1804">
            <a:extLst>
              <a:ext uri="{FF2B5EF4-FFF2-40B4-BE49-F238E27FC236}">
                <a16:creationId xmlns:a16="http://schemas.microsoft.com/office/drawing/2014/main" id="{C6C1D3F4-8C29-4F07-86F2-82478742531F}"/>
              </a:ext>
            </a:extLst>
          </p:cNvPr>
          <p:cNvSpPr>
            <a:spLocks noChangeAspect="1"/>
          </p:cNvSpPr>
          <p:nvPr/>
        </p:nvSpPr>
        <p:spPr>
          <a:xfrm>
            <a:off x="4241927" y="5276417"/>
            <a:ext cx="161925" cy="164592"/>
          </a:xfrm>
          <a:prstGeom prst="ellipse">
            <a:avLst/>
          </a:prstGeom>
          <a:ln w="28575">
            <a:solidFill>
              <a:srgbClr val="FF0000"/>
            </a:solidFill>
          </a:ln>
        </p:spPr>
        <p:txBody>
          <a:bodyPr rtlCol="0" anchor="ctr"/>
          <a:lstStyle/>
          <a:p>
            <a:pPr algn="ctr"/>
            <a:endParaRPr lang="en-US"/>
          </a:p>
        </p:txBody>
      </p:sp>
      <p:sp>
        <p:nvSpPr>
          <p:cNvPr id="1806" name="Oval 1805">
            <a:extLst>
              <a:ext uri="{FF2B5EF4-FFF2-40B4-BE49-F238E27FC236}">
                <a16:creationId xmlns:a16="http://schemas.microsoft.com/office/drawing/2014/main" id="{B0FB138B-73C6-4561-9884-19966E3AC626}"/>
              </a:ext>
            </a:extLst>
          </p:cNvPr>
          <p:cNvSpPr>
            <a:spLocks noChangeAspect="1"/>
          </p:cNvSpPr>
          <p:nvPr/>
        </p:nvSpPr>
        <p:spPr>
          <a:xfrm>
            <a:off x="4486275" y="5276417"/>
            <a:ext cx="161925" cy="164592"/>
          </a:xfrm>
          <a:prstGeom prst="ellipse">
            <a:avLst/>
          </a:prstGeom>
          <a:ln w="28575">
            <a:solidFill>
              <a:srgbClr val="FF0000"/>
            </a:solidFill>
          </a:ln>
        </p:spPr>
        <p:txBody>
          <a:bodyPr rtlCol="0" anchor="ctr"/>
          <a:lstStyle/>
          <a:p>
            <a:pPr algn="ctr"/>
            <a:endParaRPr lang="en-US"/>
          </a:p>
        </p:txBody>
      </p:sp>
      <p:sp>
        <p:nvSpPr>
          <p:cNvPr id="1807" name="Oval 1806">
            <a:extLst>
              <a:ext uri="{FF2B5EF4-FFF2-40B4-BE49-F238E27FC236}">
                <a16:creationId xmlns:a16="http://schemas.microsoft.com/office/drawing/2014/main" id="{A0572560-0322-4819-98C6-012E3659097E}"/>
              </a:ext>
            </a:extLst>
          </p:cNvPr>
          <p:cNvSpPr>
            <a:spLocks noChangeAspect="1"/>
          </p:cNvSpPr>
          <p:nvPr/>
        </p:nvSpPr>
        <p:spPr>
          <a:xfrm>
            <a:off x="2775839" y="5276417"/>
            <a:ext cx="161925" cy="164592"/>
          </a:xfrm>
          <a:prstGeom prst="ellipse">
            <a:avLst/>
          </a:prstGeom>
          <a:ln w="28575">
            <a:solidFill>
              <a:srgbClr val="FF0000"/>
            </a:solidFill>
          </a:ln>
        </p:spPr>
        <p:txBody>
          <a:bodyPr rtlCol="0" anchor="ctr"/>
          <a:lstStyle/>
          <a:p>
            <a:pPr algn="ctr"/>
            <a:endParaRPr lang="en-US"/>
          </a:p>
        </p:txBody>
      </p:sp>
      <p:sp>
        <p:nvSpPr>
          <p:cNvPr id="1808" name="Oval 1807">
            <a:extLst>
              <a:ext uri="{FF2B5EF4-FFF2-40B4-BE49-F238E27FC236}">
                <a16:creationId xmlns:a16="http://schemas.microsoft.com/office/drawing/2014/main" id="{A96AE7CE-9A1C-4A5E-A3E2-0D61BB996148}"/>
              </a:ext>
            </a:extLst>
          </p:cNvPr>
          <p:cNvSpPr>
            <a:spLocks noChangeAspect="1"/>
          </p:cNvSpPr>
          <p:nvPr/>
        </p:nvSpPr>
        <p:spPr>
          <a:xfrm>
            <a:off x="3020187" y="5276417"/>
            <a:ext cx="161925" cy="164592"/>
          </a:xfrm>
          <a:prstGeom prst="ellipse">
            <a:avLst/>
          </a:prstGeom>
          <a:ln w="28575">
            <a:solidFill>
              <a:srgbClr val="FF0000"/>
            </a:solidFill>
          </a:ln>
        </p:spPr>
        <p:txBody>
          <a:bodyPr rtlCol="0" anchor="ctr"/>
          <a:lstStyle/>
          <a:p>
            <a:pPr algn="ctr"/>
            <a:endParaRPr lang="en-US"/>
          </a:p>
        </p:txBody>
      </p:sp>
      <p:sp>
        <p:nvSpPr>
          <p:cNvPr id="1809" name="Oval 1808">
            <a:extLst>
              <a:ext uri="{FF2B5EF4-FFF2-40B4-BE49-F238E27FC236}">
                <a16:creationId xmlns:a16="http://schemas.microsoft.com/office/drawing/2014/main" id="{F22EFB52-0136-42C5-B404-A3F623BF9408}"/>
              </a:ext>
            </a:extLst>
          </p:cNvPr>
          <p:cNvSpPr>
            <a:spLocks noChangeAspect="1"/>
          </p:cNvSpPr>
          <p:nvPr/>
        </p:nvSpPr>
        <p:spPr>
          <a:xfrm>
            <a:off x="3264535" y="5276417"/>
            <a:ext cx="161925" cy="164592"/>
          </a:xfrm>
          <a:prstGeom prst="ellipse">
            <a:avLst/>
          </a:prstGeom>
          <a:ln w="28575">
            <a:solidFill>
              <a:srgbClr val="FF0000"/>
            </a:solidFill>
          </a:ln>
        </p:spPr>
        <p:txBody>
          <a:bodyPr rtlCol="0" anchor="ctr"/>
          <a:lstStyle/>
          <a:p>
            <a:pPr algn="ctr"/>
            <a:endParaRPr lang="en-US"/>
          </a:p>
        </p:txBody>
      </p:sp>
      <p:sp>
        <p:nvSpPr>
          <p:cNvPr id="1810" name="Oval 1809">
            <a:extLst>
              <a:ext uri="{FF2B5EF4-FFF2-40B4-BE49-F238E27FC236}">
                <a16:creationId xmlns:a16="http://schemas.microsoft.com/office/drawing/2014/main" id="{7834F0E5-5623-4B6B-8168-5A536AE6B111}"/>
              </a:ext>
            </a:extLst>
          </p:cNvPr>
          <p:cNvSpPr>
            <a:spLocks noChangeAspect="1"/>
          </p:cNvSpPr>
          <p:nvPr/>
        </p:nvSpPr>
        <p:spPr>
          <a:xfrm>
            <a:off x="5463667" y="5276417"/>
            <a:ext cx="161925" cy="164592"/>
          </a:xfrm>
          <a:prstGeom prst="ellipse">
            <a:avLst/>
          </a:prstGeom>
          <a:ln w="28575">
            <a:solidFill>
              <a:srgbClr val="FF0000"/>
            </a:solidFill>
          </a:ln>
        </p:spPr>
        <p:txBody>
          <a:bodyPr rtlCol="0" anchor="ctr"/>
          <a:lstStyle/>
          <a:p>
            <a:pPr algn="ctr"/>
            <a:endParaRPr lang="en-US"/>
          </a:p>
        </p:txBody>
      </p:sp>
      <p:sp>
        <p:nvSpPr>
          <p:cNvPr id="1811" name="Oval 1810">
            <a:extLst>
              <a:ext uri="{FF2B5EF4-FFF2-40B4-BE49-F238E27FC236}">
                <a16:creationId xmlns:a16="http://schemas.microsoft.com/office/drawing/2014/main" id="{B37D5565-85B9-4400-BA08-811653C225B1}"/>
              </a:ext>
            </a:extLst>
          </p:cNvPr>
          <p:cNvSpPr>
            <a:spLocks noChangeAspect="1"/>
          </p:cNvSpPr>
          <p:nvPr/>
        </p:nvSpPr>
        <p:spPr>
          <a:xfrm>
            <a:off x="5708015" y="5276417"/>
            <a:ext cx="161925" cy="164592"/>
          </a:xfrm>
          <a:prstGeom prst="ellipse">
            <a:avLst/>
          </a:prstGeom>
          <a:ln w="28575">
            <a:solidFill>
              <a:srgbClr val="FF0000"/>
            </a:solidFill>
          </a:ln>
        </p:spPr>
        <p:txBody>
          <a:bodyPr rtlCol="0" anchor="ctr"/>
          <a:lstStyle/>
          <a:p>
            <a:pPr algn="ctr"/>
            <a:endParaRPr lang="en-US"/>
          </a:p>
        </p:txBody>
      </p:sp>
      <p:sp>
        <p:nvSpPr>
          <p:cNvPr id="1812" name="Oval 1811">
            <a:extLst>
              <a:ext uri="{FF2B5EF4-FFF2-40B4-BE49-F238E27FC236}">
                <a16:creationId xmlns:a16="http://schemas.microsoft.com/office/drawing/2014/main" id="{42DDDA73-289A-48F4-9D22-80EB8153B66C}"/>
              </a:ext>
            </a:extLst>
          </p:cNvPr>
          <p:cNvSpPr>
            <a:spLocks noChangeAspect="1"/>
          </p:cNvSpPr>
          <p:nvPr/>
        </p:nvSpPr>
        <p:spPr>
          <a:xfrm>
            <a:off x="5952363" y="5276417"/>
            <a:ext cx="161925" cy="164592"/>
          </a:xfrm>
          <a:prstGeom prst="ellipse">
            <a:avLst/>
          </a:prstGeom>
          <a:ln w="28575">
            <a:solidFill>
              <a:srgbClr val="FF0000"/>
            </a:solidFill>
          </a:ln>
        </p:spPr>
        <p:txBody>
          <a:bodyPr rtlCol="0" anchor="ctr"/>
          <a:lstStyle/>
          <a:p>
            <a:pPr algn="ctr"/>
            <a:endParaRPr lang="en-US"/>
          </a:p>
        </p:txBody>
      </p:sp>
      <p:sp>
        <p:nvSpPr>
          <p:cNvPr id="1813" name="Oval 1812">
            <a:extLst>
              <a:ext uri="{FF2B5EF4-FFF2-40B4-BE49-F238E27FC236}">
                <a16:creationId xmlns:a16="http://schemas.microsoft.com/office/drawing/2014/main" id="{9191FA15-FB1D-4632-9BFC-8C38D6E3EAA9}"/>
              </a:ext>
            </a:extLst>
          </p:cNvPr>
          <p:cNvSpPr>
            <a:spLocks noChangeAspect="1"/>
          </p:cNvSpPr>
          <p:nvPr/>
        </p:nvSpPr>
        <p:spPr>
          <a:xfrm>
            <a:off x="6196711" y="5276417"/>
            <a:ext cx="161925" cy="164592"/>
          </a:xfrm>
          <a:prstGeom prst="ellipse">
            <a:avLst/>
          </a:prstGeom>
          <a:ln w="28575">
            <a:solidFill>
              <a:srgbClr val="FF0000"/>
            </a:solidFill>
          </a:ln>
        </p:spPr>
        <p:txBody>
          <a:bodyPr rtlCol="0" anchor="ctr"/>
          <a:lstStyle/>
          <a:p>
            <a:pPr algn="ctr"/>
            <a:endParaRPr lang="en-US"/>
          </a:p>
        </p:txBody>
      </p:sp>
      <p:sp>
        <p:nvSpPr>
          <p:cNvPr id="1814" name="Oval 1813">
            <a:extLst>
              <a:ext uri="{FF2B5EF4-FFF2-40B4-BE49-F238E27FC236}">
                <a16:creationId xmlns:a16="http://schemas.microsoft.com/office/drawing/2014/main" id="{296F74B7-CE5C-4D36-9191-D7EC92866DAD}"/>
              </a:ext>
            </a:extLst>
          </p:cNvPr>
          <p:cNvSpPr>
            <a:spLocks noChangeAspect="1"/>
          </p:cNvSpPr>
          <p:nvPr/>
        </p:nvSpPr>
        <p:spPr>
          <a:xfrm>
            <a:off x="6441059" y="5276417"/>
            <a:ext cx="161925" cy="164592"/>
          </a:xfrm>
          <a:prstGeom prst="ellipse">
            <a:avLst/>
          </a:prstGeom>
          <a:ln w="28575">
            <a:solidFill>
              <a:srgbClr val="FF0000"/>
            </a:solidFill>
          </a:ln>
        </p:spPr>
        <p:txBody>
          <a:bodyPr rtlCol="0" anchor="ctr"/>
          <a:lstStyle/>
          <a:p>
            <a:pPr algn="ctr"/>
            <a:endParaRPr lang="en-US"/>
          </a:p>
        </p:txBody>
      </p:sp>
      <p:sp>
        <p:nvSpPr>
          <p:cNvPr id="1815" name="Oval 1814">
            <a:extLst>
              <a:ext uri="{FF2B5EF4-FFF2-40B4-BE49-F238E27FC236}">
                <a16:creationId xmlns:a16="http://schemas.microsoft.com/office/drawing/2014/main" id="{254E0420-C402-4BB6-ACF5-D6F951364A82}"/>
              </a:ext>
            </a:extLst>
          </p:cNvPr>
          <p:cNvSpPr>
            <a:spLocks noChangeAspect="1"/>
          </p:cNvSpPr>
          <p:nvPr/>
        </p:nvSpPr>
        <p:spPr>
          <a:xfrm>
            <a:off x="4730623" y="5276417"/>
            <a:ext cx="161925" cy="164592"/>
          </a:xfrm>
          <a:prstGeom prst="ellipse">
            <a:avLst/>
          </a:prstGeom>
          <a:ln w="28575">
            <a:solidFill>
              <a:srgbClr val="FF0000"/>
            </a:solidFill>
          </a:ln>
        </p:spPr>
        <p:txBody>
          <a:bodyPr rtlCol="0" anchor="ctr"/>
          <a:lstStyle/>
          <a:p>
            <a:pPr algn="ctr"/>
            <a:endParaRPr lang="en-US"/>
          </a:p>
        </p:txBody>
      </p:sp>
      <p:sp>
        <p:nvSpPr>
          <p:cNvPr id="1816" name="Oval 1815">
            <a:extLst>
              <a:ext uri="{FF2B5EF4-FFF2-40B4-BE49-F238E27FC236}">
                <a16:creationId xmlns:a16="http://schemas.microsoft.com/office/drawing/2014/main" id="{FF9C8AF9-D865-469E-A070-3CB2AF54211A}"/>
              </a:ext>
            </a:extLst>
          </p:cNvPr>
          <p:cNvSpPr>
            <a:spLocks noChangeAspect="1"/>
          </p:cNvSpPr>
          <p:nvPr/>
        </p:nvSpPr>
        <p:spPr>
          <a:xfrm>
            <a:off x="4974971" y="5276417"/>
            <a:ext cx="161925" cy="164592"/>
          </a:xfrm>
          <a:prstGeom prst="ellipse">
            <a:avLst/>
          </a:prstGeom>
          <a:ln w="28575">
            <a:solidFill>
              <a:srgbClr val="FF0000"/>
            </a:solidFill>
          </a:ln>
        </p:spPr>
        <p:txBody>
          <a:bodyPr rtlCol="0" anchor="ctr"/>
          <a:lstStyle/>
          <a:p>
            <a:pPr algn="ctr"/>
            <a:endParaRPr lang="en-US"/>
          </a:p>
        </p:txBody>
      </p:sp>
      <p:sp>
        <p:nvSpPr>
          <p:cNvPr id="1817" name="Oval 1816">
            <a:extLst>
              <a:ext uri="{FF2B5EF4-FFF2-40B4-BE49-F238E27FC236}">
                <a16:creationId xmlns:a16="http://schemas.microsoft.com/office/drawing/2014/main" id="{D73F9B17-A96D-46A8-AEC2-E29709948E10}"/>
              </a:ext>
            </a:extLst>
          </p:cNvPr>
          <p:cNvSpPr>
            <a:spLocks noChangeAspect="1"/>
          </p:cNvSpPr>
          <p:nvPr/>
        </p:nvSpPr>
        <p:spPr>
          <a:xfrm>
            <a:off x="5219319" y="5276417"/>
            <a:ext cx="161925" cy="164592"/>
          </a:xfrm>
          <a:prstGeom prst="ellipse">
            <a:avLst/>
          </a:prstGeom>
          <a:ln w="28575">
            <a:solidFill>
              <a:srgbClr val="FF0000"/>
            </a:solidFill>
          </a:ln>
        </p:spPr>
        <p:txBody>
          <a:bodyPr rtlCol="0" anchor="ctr"/>
          <a:lstStyle/>
          <a:p>
            <a:pPr algn="ctr"/>
            <a:endParaRPr lang="en-US"/>
          </a:p>
        </p:txBody>
      </p:sp>
      <p:sp>
        <p:nvSpPr>
          <p:cNvPr id="1818" name="Oval 1817">
            <a:extLst>
              <a:ext uri="{FF2B5EF4-FFF2-40B4-BE49-F238E27FC236}">
                <a16:creationId xmlns:a16="http://schemas.microsoft.com/office/drawing/2014/main" id="{79564384-FDEF-4AE5-BFEA-1CFD10C79616}"/>
              </a:ext>
            </a:extLst>
          </p:cNvPr>
          <p:cNvSpPr>
            <a:spLocks noChangeAspect="1"/>
          </p:cNvSpPr>
          <p:nvPr/>
        </p:nvSpPr>
        <p:spPr>
          <a:xfrm>
            <a:off x="7418451" y="5276417"/>
            <a:ext cx="161925" cy="164592"/>
          </a:xfrm>
          <a:prstGeom prst="ellipse">
            <a:avLst/>
          </a:prstGeom>
          <a:ln w="28575">
            <a:solidFill>
              <a:srgbClr val="FF0000"/>
            </a:solidFill>
          </a:ln>
        </p:spPr>
        <p:txBody>
          <a:bodyPr rtlCol="0" anchor="ctr"/>
          <a:lstStyle/>
          <a:p>
            <a:pPr algn="ctr"/>
            <a:endParaRPr lang="en-US"/>
          </a:p>
        </p:txBody>
      </p:sp>
      <p:sp>
        <p:nvSpPr>
          <p:cNvPr id="1819" name="Oval 1818">
            <a:extLst>
              <a:ext uri="{FF2B5EF4-FFF2-40B4-BE49-F238E27FC236}">
                <a16:creationId xmlns:a16="http://schemas.microsoft.com/office/drawing/2014/main" id="{C547D1EF-E9F4-4D17-B7D6-04FD4DD02D55}"/>
              </a:ext>
            </a:extLst>
          </p:cNvPr>
          <p:cNvSpPr>
            <a:spLocks noChangeAspect="1"/>
          </p:cNvSpPr>
          <p:nvPr/>
        </p:nvSpPr>
        <p:spPr>
          <a:xfrm>
            <a:off x="7662799" y="5276417"/>
            <a:ext cx="161925" cy="164592"/>
          </a:xfrm>
          <a:prstGeom prst="ellipse">
            <a:avLst/>
          </a:prstGeom>
          <a:ln w="28575">
            <a:solidFill>
              <a:srgbClr val="FF0000"/>
            </a:solidFill>
          </a:ln>
        </p:spPr>
        <p:txBody>
          <a:bodyPr rtlCol="0" anchor="ctr"/>
          <a:lstStyle/>
          <a:p>
            <a:pPr algn="ctr"/>
            <a:endParaRPr lang="en-US"/>
          </a:p>
        </p:txBody>
      </p:sp>
      <p:sp>
        <p:nvSpPr>
          <p:cNvPr id="1820" name="Oval 1819">
            <a:extLst>
              <a:ext uri="{FF2B5EF4-FFF2-40B4-BE49-F238E27FC236}">
                <a16:creationId xmlns:a16="http://schemas.microsoft.com/office/drawing/2014/main" id="{043DA672-0C88-48C2-A999-DC3145215141}"/>
              </a:ext>
            </a:extLst>
          </p:cNvPr>
          <p:cNvSpPr>
            <a:spLocks noChangeAspect="1"/>
          </p:cNvSpPr>
          <p:nvPr/>
        </p:nvSpPr>
        <p:spPr>
          <a:xfrm>
            <a:off x="7907147" y="5276417"/>
            <a:ext cx="161925" cy="164592"/>
          </a:xfrm>
          <a:prstGeom prst="ellipse">
            <a:avLst/>
          </a:prstGeom>
          <a:ln w="28575">
            <a:solidFill>
              <a:srgbClr val="FF0000"/>
            </a:solidFill>
          </a:ln>
        </p:spPr>
        <p:txBody>
          <a:bodyPr rtlCol="0" anchor="ctr"/>
          <a:lstStyle/>
          <a:p>
            <a:pPr algn="ctr"/>
            <a:endParaRPr lang="en-US"/>
          </a:p>
        </p:txBody>
      </p:sp>
      <p:sp>
        <p:nvSpPr>
          <p:cNvPr id="1821" name="Oval 1820">
            <a:extLst>
              <a:ext uri="{FF2B5EF4-FFF2-40B4-BE49-F238E27FC236}">
                <a16:creationId xmlns:a16="http://schemas.microsoft.com/office/drawing/2014/main" id="{91B7EAC5-3EB9-4D11-9194-F4BBA897041D}"/>
              </a:ext>
            </a:extLst>
          </p:cNvPr>
          <p:cNvSpPr>
            <a:spLocks noChangeAspect="1"/>
          </p:cNvSpPr>
          <p:nvPr/>
        </p:nvSpPr>
        <p:spPr>
          <a:xfrm>
            <a:off x="6685407" y="5276417"/>
            <a:ext cx="161925" cy="164592"/>
          </a:xfrm>
          <a:prstGeom prst="ellipse">
            <a:avLst/>
          </a:prstGeom>
          <a:ln w="28575">
            <a:solidFill>
              <a:srgbClr val="FF0000"/>
            </a:solidFill>
          </a:ln>
        </p:spPr>
        <p:txBody>
          <a:bodyPr rtlCol="0" anchor="ctr"/>
          <a:lstStyle/>
          <a:p>
            <a:pPr algn="ctr"/>
            <a:endParaRPr lang="en-US"/>
          </a:p>
        </p:txBody>
      </p:sp>
      <p:sp>
        <p:nvSpPr>
          <p:cNvPr id="1822" name="Oval 1821">
            <a:extLst>
              <a:ext uri="{FF2B5EF4-FFF2-40B4-BE49-F238E27FC236}">
                <a16:creationId xmlns:a16="http://schemas.microsoft.com/office/drawing/2014/main" id="{05A38B31-3A11-4CBD-9329-A344BF8503EA}"/>
              </a:ext>
            </a:extLst>
          </p:cNvPr>
          <p:cNvSpPr>
            <a:spLocks noChangeAspect="1"/>
          </p:cNvSpPr>
          <p:nvPr/>
        </p:nvSpPr>
        <p:spPr>
          <a:xfrm>
            <a:off x="6929755" y="5276417"/>
            <a:ext cx="161925" cy="164592"/>
          </a:xfrm>
          <a:prstGeom prst="ellipse">
            <a:avLst/>
          </a:prstGeom>
          <a:ln w="28575">
            <a:solidFill>
              <a:srgbClr val="FF0000"/>
            </a:solidFill>
          </a:ln>
        </p:spPr>
        <p:txBody>
          <a:bodyPr rtlCol="0" anchor="ctr"/>
          <a:lstStyle/>
          <a:p>
            <a:pPr algn="ctr"/>
            <a:endParaRPr lang="en-US"/>
          </a:p>
        </p:txBody>
      </p:sp>
      <p:sp>
        <p:nvSpPr>
          <p:cNvPr id="1823" name="Oval 1822">
            <a:extLst>
              <a:ext uri="{FF2B5EF4-FFF2-40B4-BE49-F238E27FC236}">
                <a16:creationId xmlns:a16="http://schemas.microsoft.com/office/drawing/2014/main" id="{3D71E56A-DD11-4D4D-B294-0FD46C3E5F7C}"/>
              </a:ext>
            </a:extLst>
          </p:cNvPr>
          <p:cNvSpPr>
            <a:spLocks noChangeAspect="1"/>
          </p:cNvSpPr>
          <p:nvPr/>
        </p:nvSpPr>
        <p:spPr>
          <a:xfrm>
            <a:off x="7174103" y="5276417"/>
            <a:ext cx="161925" cy="164592"/>
          </a:xfrm>
          <a:prstGeom prst="ellipse">
            <a:avLst/>
          </a:prstGeom>
          <a:ln w="28575">
            <a:solidFill>
              <a:srgbClr val="FF0000"/>
            </a:solidFill>
          </a:ln>
        </p:spPr>
        <p:txBody>
          <a:bodyPr rtlCol="0" anchor="ctr"/>
          <a:lstStyle/>
          <a:p>
            <a:pPr algn="ctr"/>
            <a:endParaRPr lang="en-US"/>
          </a:p>
        </p:txBody>
      </p:sp>
      <p:sp>
        <p:nvSpPr>
          <p:cNvPr id="1824" name="Oval 1823">
            <a:extLst>
              <a:ext uri="{FF2B5EF4-FFF2-40B4-BE49-F238E27FC236}">
                <a16:creationId xmlns:a16="http://schemas.microsoft.com/office/drawing/2014/main" id="{439F99EB-78E2-4DD6-909F-163780A73BF5}"/>
              </a:ext>
            </a:extLst>
          </p:cNvPr>
          <p:cNvSpPr>
            <a:spLocks noChangeAspect="1"/>
          </p:cNvSpPr>
          <p:nvPr/>
        </p:nvSpPr>
        <p:spPr>
          <a:xfrm>
            <a:off x="1554099" y="5519083"/>
            <a:ext cx="161925" cy="164592"/>
          </a:xfrm>
          <a:prstGeom prst="ellipse">
            <a:avLst/>
          </a:prstGeom>
          <a:ln w="28575">
            <a:solidFill>
              <a:srgbClr val="FF0000"/>
            </a:solidFill>
          </a:ln>
        </p:spPr>
        <p:txBody>
          <a:bodyPr rtlCol="0" anchor="ctr"/>
          <a:lstStyle/>
          <a:p>
            <a:pPr algn="ctr"/>
            <a:endParaRPr lang="en-US"/>
          </a:p>
        </p:txBody>
      </p:sp>
      <p:sp>
        <p:nvSpPr>
          <p:cNvPr id="1825" name="Oval 1824">
            <a:extLst>
              <a:ext uri="{FF2B5EF4-FFF2-40B4-BE49-F238E27FC236}">
                <a16:creationId xmlns:a16="http://schemas.microsoft.com/office/drawing/2014/main" id="{7BEAD172-001B-4CEF-8657-3E1D8663F461}"/>
              </a:ext>
            </a:extLst>
          </p:cNvPr>
          <p:cNvSpPr>
            <a:spLocks noChangeAspect="1"/>
          </p:cNvSpPr>
          <p:nvPr/>
        </p:nvSpPr>
        <p:spPr>
          <a:xfrm>
            <a:off x="1798447" y="5519083"/>
            <a:ext cx="161925" cy="164592"/>
          </a:xfrm>
          <a:prstGeom prst="ellipse">
            <a:avLst/>
          </a:prstGeom>
          <a:ln w="28575">
            <a:solidFill>
              <a:srgbClr val="FF0000"/>
            </a:solidFill>
          </a:ln>
        </p:spPr>
        <p:txBody>
          <a:bodyPr rtlCol="0" anchor="ctr"/>
          <a:lstStyle/>
          <a:p>
            <a:pPr algn="ctr"/>
            <a:endParaRPr lang="en-US"/>
          </a:p>
        </p:txBody>
      </p:sp>
      <p:sp>
        <p:nvSpPr>
          <p:cNvPr id="1826" name="Oval 1825">
            <a:extLst>
              <a:ext uri="{FF2B5EF4-FFF2-40B4-BE49-F238E27FC236}">
                <a16:creationId xmlns:a16="http://schemas.microsoft.com/office/drawing/2014/main" id="{A95883AF-3966-4C0E-9FCE-7223B145663D}"/>
              </a:ext>
            </a:extLst>
          </p:cNvPr>
          <p:cNvSpPr>
            <a:spLocks noChangeAspect="1"/>
          </p:cNvSpPr>
          <p:nvPr/>
        </p:nvSpPr>
        <p:spPr>
          <a:xfrm>
            <a:off x="2042795" y="5519083"/>
            <a:ext cx="161925" cy="164592"/>
          </a:xfrm>
          <a:prstGeom prst="ellipse">
            <a:avLst/>
          </a:prstGeom>
          <a:ln w="28575">
            <a:solidFill>
              <a:srgbClr val="FF0000"/>
            </a:solidFill>
          </a:ln>
        </p:spPr>
        <p:txBody>
          <a:bodyPr rtlCol="0" anchor="ctr"/>
          <a:lstStyle/>
          <a:p>
            <a:pPr algn="ctr"/>
            <a:endParaRPr lang="en-US"/>
          </a:p>
        </p:txBody>
      </p:sp>
      <p:sp>
        <p:nvSpPr>
          <p:cNvPr id="1827" name="Oval 1826">
            <a:extLst>
              <a:ext uri="{FF2B5EF4-FFF2-40B4-BE49-F238E27FC236}">
                <a16:creationId xmlns:a16="http://schemas.microsoft.com/office/drawing/2014/main" id="{A9A07556-1C2B-48ED-AD31-AC231F3AFDD3}"/>
              </a:ext>
            </a:extLst>
          </p:cNvPr>
          <p:cNvSpPr>
            <a:spLocks noChangeAspect="1"/>
          </p:cNvSpPr>
          <p:nvPr/>
        </p:nvSpPr>
        <p:spPr>
          <a:xfrm>
            <a:off x="2287143" y="5519083"/>
            <a:ext cx="161925" cy="164592"/>
          </a:xfrm>
          <a:prstGeom prst="ellipse">
            <a:avLst/>
          </a:prstGeom>
          <a:ln w="28575">
            <a:solidFill>
              <a:srgbClr val="FF0000"/>
            </a:solidFill>
          </a:ln>
        </p:spPr>
        <p:txBody>
          <a:bodyPr rtlCol="0" anchor="ctr"/>
          <a:lstStyle/>
          <a:p>
            <a:pPr algn="ctr"/>
            <a:endParaRPr lang="en-US"/>
          </a:p>
        </p:txBody>
      </p:sp>
      <p:sp>
        <p:nvSpPr>
          <p:cNvPr id="1828" name="Oval 1827">
            <a:extLst>
              <a:ext uri="{FF2B5EF4-FFF2-40B4-BE49-F238E27FC236}">
                <a16:creationId xmlns:a16="http://schemas.microsoft.com/office/drawing/2014/main" id="{5B418197-DB08-4C94-A11C-1809F3D0F108}"/>
              </a:ext>
            </a:extLst>
          </p:cNvPr>
          <p:cNvSpPr>
            <a:spLocks noChangeAspect="1"/>
          </p:cNvSpPr>
          <p:nvPr/>
        </p:nvSpPr>
        <p:spPr>
          <a:xfrm>
            <a:off x="2531491" y="5519083"/>
            <a:ext cx="161925" cy="164592"/>
          </a:xfrm>
          <a:prstGeom prst="ellipse">
            <a:avLst/>
          </a:prstGeom>
          <a:ln w="28575">
            <a:solidFill>
              <a:srgbClr val="FF0000"/>
            </a:solidFill>
          </a:ln>
        </p:spPr>
        <p:txBody>
          <a:bodyPr rtlCol="0" anchor="ctr"/>
          <a:lstStyle/>
          <a:p>
            <a:pPr algn="ctr"/>
            <a:endParaRPr lang="en-US"/>
          </a:p>
        </p:txBody>
      </p:sp>
      <p:sp>
        <p:nvSpPr>
          <p:cNvPr id="1829" name="Oval 1828">
            <a:extLst>
              <a:ext uri="{FF2B5EF4-FFF2-40B4-BE49-F238E27FC236}">
                <a16:creationId xmlns:a16="http://schemas.microsoft.com/office/drawing/2014/main" id="{6C6F9C5D-58E1-4CEA-A527-68691B78527F}"/>
              </a:ext>
            </a:extLst>
          </p:cNvPr>
          <p:cNvSpPr>
            <a:spLocks noChangeAspect="1"/>
          </p:cNvSpPr>
          <p:nvPr/>
        </p:nvSpPr>
        <p:spPr>
          <a:xfrm>
            <a:off x="1065403" y="5519083"/>
            <a:ext cx="161925" cy="164592"/>
          </a:xfrm>
          <a:prstGeom prst="ellipse">
            <a:avLst/>
          </a:prstGeom>
          <a:ln w="28575">
            <a:solidFill>
              <a:srgbClr val="FF0000"/>
            </a:solidFill>
          </a:ln>
        </p:spPr>
        <p:txBody>
          <a:bodyPr rtlCol="0" anchor="ctr"/>
          <a:lstStyle/>
          <a:p>
            <a:pPr algn="ctr"/>
            <a:endParaRPr lang="en-US"/>
          </a:p>
        </p:txBody>
      </p:sp>
      <p:sp>
        <p:nvSpPr>
          <p:cNvPr id="1830" name="Oval 1829">
            <a:extLst>
              <a:ext uri="{FF2B5EF4-FFF2-40B4-BE49-F238E27FC236}">
                <a16:creationId xmlns:a16="http://schemas.microsoft.com/office/drawing/2014/main" id="{7960DBE2-DCFF-4941-ADA1-D92FFA31CBAA}"/>
              </a:ext>
            </a:extLst>
          </p:cNvPr>
          <p:cNvSpPr>
            <a:spLocks noChangeAspect="1"/>
          </p:cNvSpPr>
          <p:nvPr/>
        </p:nvSpPr>
        <p:spPr>
          <a:xfrm>
            <a:off x="1309751" y="5519083"/>
            <a:ext cx="161925" cy="164592"/>
          </a:xfrm>
          <a:prstGeom prst="ellipse">
            <a:avLst/>
          </a:prstGeom>
          <a:ln w="28575">
            <a:solidFill>
              <a:srgbClr val="FF0000"/>
            </a:solidFill>
          </a:ln>
        </p:spPr>
        <p:txBody>
          <a:bodyPr rtlCol="0" anchor="ctr"/>
          <a:lstStyle/>
          <a:p>
            <a:pPr algn="ctr"/>
            <a:endParaRPr lang="en-US"/>
          </a:p>
        </p:txBody>
      </p:sp>
      <p:sp>
        <p:nvSpPr>
          <p:cNvPr id="1831" name="Oval 1830">
            <a:extLst>
              <a:ext uri="{FF2B5EF4-FFF2-40B4-BE49-F238E27FC236}">
                <a16:creationId xmlns:a16="http://schemas.microsoft.com/office/drawing/2014/main" id="{2BFF23F5-FC9D-482C-AB70-BEC23439EFB7}"/>
              </a:ext>
            </a:extLst>
          </p:cNvPr>
          <p:cNvSpPr>
            <a:spLocks noChangeAspect="1"/>
          </p:cNvSpPr>
          <p:nvPr/>
        </p:nvSpPr>
        <p:spPr>
          <a:xfrm>
            <a:off x="3508883" y="5519083"/>
            <a:ext cx="161925" cy="164592"/>
          </a:xfrm>
          <a:prstGeom prst="ellipse">
            <a:avLst/>
          </a:prstGeom>
          <a:ln w="28575">
            <a:solidFill>
              <a:srgbClr val="FF0000"/>
            </a:solidFill>
          </a:ln>
        </p:spPr>
        <p:txBody>
          <a:bodyPr rtlCol="0" anchor="ctr"/>
          <a:lstStyle/>
          <a:p>
            <a:pPr algn="ctr"/>
            <a:endParaRPr lang="en-US"/>
          </a:p>
        </p:txBody>
      </p:sp>
      <p:sp>
        <p:nvSpPr>
          <p:cNvPr id="1832" name="Oval 1831">
            <a:extLst>
              <a:ext uri="{FF2B5EF4-FFF2-40B4-BE49-F238E27FC236}">
                <a16:creationId xmlns:a16="http://schemas.microsoft.com/office/drawing/2014/main" id="{02C2C9A5-F9B7-49EC-8478-6A22038B11B4}"/>
              </a:ext>
            </a:extLst>
          </p:cNvPr>
          <p:cNvSpPr>
            <a:spLocks noChangeAspect="1"/>
          </p:cNvSpPr>
          <p:nvPr/>
        </p:nvSpPr>
        <p:spPr>
          <a:xfrm>
            <a:off x="3753231" y="5519083"/>
            <a:ext cx="161925" cy="164592"/>
          </a:xfrm>
          <a:prstGeom prst="ellipse">
            <a:avLst/>
          </a:prstGeom>
          <a:ln w="28575">
            <a:solidFill>
              <a:srgbClr val="FF0000"/>
            </a:solidFill>
          </a:ln>
        </p:spPr>
        <p:txBody>
          <a:bodyPr rtlCol="0" anchor="ctr"/>
          <a:lstStyle/>
          <a:p>
            <a:pPr algn="ctr"/>
            <a:endParaRPr lang="en-US"/>
          </a:p>
        </p:txBody>
      </p:sp>
      <p:sp>
        <p:nvSpPr>
          <p:cNvPr id="1833" name="Oval 1832">
            <a:extLst>
              <a:ext uri="{FF2B5EF4-FFF2-40B4-BE49-F238E27FC236}">
                <a16:creationId xmlns:a16="http://schemas.microsoft.com/office/drawing/2014/main" id="{2A6A3674-E90D-4C96-BB52-10C48416AB8B}"/>
              </a:ext>
            </a:extLst>
          </p:cNvPr>
          <p:cNvSpPr>
            <a:spLocks noChangeAspect="1"/>
          </p:cNvSpPr>
          <p:nvPr/>
        </p:nvSpPr>
        <p:spPr>
          <a:xfrm>
            <a:off x="3997579" y="5519083"/>
            <a:ext cx="161925" cy="164592"/>
          </a:xfrm>
          <a:prstGeom prst="ellipse">
            <a:avLst/>
          </a:prstGeom>
          <a:ln w="28575">
            <a:solidFill>
              <a:srgbClr val="FF0000"/>
            </a:solidFill>
          </a:ln>
        </p:spPr>
        <p:txBody>
          <a:bodyPr rtlCol="0" anchor="ctr"/>
          <a:lstStyle/>
          <a:p>
            <a:pPr algn="ctr"/>
            <a:endParaRPr lang="en-US"/>
          </a:p>
        </p:txBody>
      </p:sp>
      <p:sp>
        <p:nvSpPr>
          <p:cNvPr id="1834" name="Oval 1833">
            <a:extLst>
              <a:ext uri="{FF2B5EF4-FFF2-40B4-BE49-F238E27FC236}">
                <a16:creationId xmlns:a16="http://schemas.microsoft.com/office/drawing/2014/main" id="{BB564C24-5E9C-4EBE-9A0E-C4384CCE36C5}"/>
              </a:ext>
            </a:extLst>
          </p:cNvPr>
          <p:cNvSpPr>
            <a:spLocks noChangeAspect="1"/>
          </p:cNvSpPr>
          <p:nvPr/>
        </p:nvSpPr>
        <p:spPr>
          <a:xfrm>
            <a:off x="4241927" y="5519083"/>
            <a:ext cx="161925" cy="164592"/>
          </a:xfrm>
          <a:prstGeom prst="ellipse">
            <a:avLst/>
          </a:prstGeom>
          <a:ln w="28575">
            <a:solidFill>
              <a:srgbClr val="FF0000"/>
            </a:solidFill>
          </a:ln>
        </p:spPr>
        <p:txBody>
          <a:bodyPr rtlCol="0" anchor="ctr"/>
          <a:lstStyle/>
          <a:p>
            <a:pPr algn="ctr"/>
            <a:endParaRPr lang="en-US"/>
          </a:p>
        </p:txBody>
      </p:sp>
      <p:sp>
        <p:nvSpPr>
          <p:cNvPr id="1835" name="Oval 1834">
            <a:extLst>
              <a:ext uri="{FF2B5EF4-FFF2-40B4-BE49-F238E27FC236}">
                <a16:creationId xmlns:a16="http://schemas.microsoft.com/office/drawing/2014/main" id="{2266B876-6966-4897-9909-FDE4C37073BC}"/>
              </a:ext>
            </a:extLst>
          </p:cNvPr>
          <p:cNvSpPr>
            <a:spLocks noChangeAspect="1"/>
          </p:cNvSpPr>
          <p:nvPr/>
        </p:nvSpPr>
        <p:spPr>
          <a:xfrm>
            <a:off x="4486275" y="5519083"/>
            <a:ext cx="161925" cy="164592"/>
          </a:xfrm>
          <a:prstGeom prst="ellipse">
            <a:avLst/>
          </a:prstGeom>
          <a:ln w="28575">
            <a:solidFill>
              <a:srgbClr val="FF0000"/>
            </a:solidFill>
          </a:ln>
        </p:spPr>
        <p:txBody>
          <a:bodyPr rtlCol="0" anchor="ctr"/>
          <a:lstStyle/>
          <a:p>
            <a:pPr algn="ctr"/>
            <a:endParaRPr lang="en-US"/>
          </a:p>
        </p:txBody>
      </p:sp>
      <p:sp>
        <p:nvSpPr>
          <p:cNvPr id="1836" name="Oval 1835">
            <a:extLst>
              <a:ext uri="{FF2B5EF4-FFF2-40B4-BE49-F238E27FC236}">
                <a16:creationId xmlns:a16="http://schemas.microsoft.com/office/drawing/2014/main" id="{6793E269-32DF-41B4-8557-579F4C9D7187}"/>
              </a:ext>
            </a:extLst>
          </p:cNvPr>
          <p:cNvSpPr>
            <a:spLocks noChangeAspect="1"/>
          </p:cNvSpPr>
          <p:nvPr/>
        </p:nvSpPr>
        <p:spPr>
          <a:xfrm>
            <a:off x="2775839" y="5519083"/>
            <a:ext cx="161925" cy="164592"/>
          </a:xfrm>
          <a:prstGeom prst="ellipse">
            <a:avLst/>
          </a:prstGeom>
          <a:ln w="28575">
            <a:solidFill>
              <a:srgbClr val="FF0000"/>
            </a:solidFill>
          </a:ln>
        </p:spPr>
        <p:txBody>
          <a:bodyPr rtlCol="0" anchor="ctr"/>
          <a:lstStyle/>
          <a:p>
            <a:pPr algn="ctr"/>
            <a:endParaRPr lang="en-US"/>
          </a:p>
        </p:txBody>
      </p:sp>
      <p:sp>
        <p:nvSpPr>
          <p:cNvPr id="1837" name="Oval 1836">
            <a:extLst>
              <a:ext uri="{FF2B5EF4-FFF2-40B4-BE49-F238E27FC236}">
                <a16:creationId xmlns:a16="http://schemas.microsoft.com/office/drawing/2014/main" id="{9C55A9BA-52C9-48B4-8251-AD006B164FCD}"/>
              </a:ext>
            </a:extLst>
          </p:cNvPr>
          <p:cNvSpPr>
            <a:spLocks noChangeAspect="1"/>
          </p:cNvSpPr>
          <p:nvPr/>
        </p:nvSpPr>
        <p:spPr>
          <a:xfrm>
            <a:off x="3020187" y="5519083"/>
            <a:ext cx="161925" cy="164592"/>
          </a:xfrm>
          <a:prstGeom prst="ellipse">
            <a:avLst/>
          </a:prstGeom>
          <a:ln w="28575">
            <a:solidFill>
              <a:srgbClr val="FF0000"/>
            </a:solidFill>
          </a:ln>
        </p:spPr>
        <p:txBody>
          <a:bodyPr rtlCol="0" anchor="ctr"/>
          <a:lstStyle/>
          <a:p>
            <a:pPr algn="ctr"/>
            <a:endParaRPr lang="en-US"/>
          </a:p>
        </p:txBody>
      </p:sp>
      <p:sp>
        <p:nvSpPr>
          <p:cNvPr id="1838" name="Oval 1837">
            <a:extLst>
              <a:ext uri="{FF2B5EF4-FFF2-40B4-BE49-F238E27FC236}">
                <a16:creationId xmlns:a16="http://schemas.microsoft.com/office/drawing/2014/main" id="{83ED26B9-C2E7-4868-8C56-1968AAB7DF20}"/>
              </a:ext>
            </a:extLst>
          </p:cNvPr>
          <p:cNvSpPr>
            <a:spLocks noChangeAspect="1"/>
          </p:cNvSpPr>
          <p:nvPr/>
        </p:nvSpPr>
        <p:spPr>
          <a:xfrm>
            <a:off x="3264535" y="5519083"/>
            <a:ext cx="161925" cy="164592"/>
          </a:xfrm>
          <a:prstGeom prst="ellipse">
            <a:avLst/>
          </a:prstGeom>
          <a:ln w="28575">
            <a:solidFill>
              <a:srgbClr val="FF0000"/>
            </a:solidFill>
          </a:ln>
        </p:spPr>
        <p:txBody>
          <a:bodyPr rtlCol="0" anchor="ctr"/>
          <a:lstStyle/>
          <a:p>
            <a:pPr algn="ctr"/>
            <a:endParaRPr lang="en-US"/>
          </a:p>
        </p:txBody>
      </p:sp>
      <p:sp>
        <p:nvSpPr>
          <p:cNvPr id="1839" name="Oval 1838">
            <a:extLst>
              <a:ext uri="{FF2B5EF4-FFF2-40B4-BE49-F238E27FC236}">
                <a16:creationId xmlns:a16="http://schemas.microsoft.com/office/drawing/2014/main" id="{15B571CF-A158-4113-A3C5-B56C006B230C}"/>
              </a:ext>
            </a:extLst>
          </p:cNvPr>
          <p:cNvSpPr>
            <a:spLocks noChangeAspect="1"/>
          </p:cNvSpPr>
          <p:nvPr/>
        </p:nvSpPr>
        <p:spPr>
          <a:xfrm>
            <a:off x="5463667" y="5519083"/>
            <a:ext cx="161925" cy="164592"/>
          </a:xfrm>
          <a:prstGeom prst="ellipse">
            <a:avLst/>
          </a:prstGeom>
          <a:ln w="28575">
            <a:solidFill>
              <a:srgbClr val="FF0000"/>
            </a:solidFill>
          </a:ln>
        </p:spPr>
        <p:txBody>
          <a:bodyPr rtlCol="0" anchor="ctr"/>
          <a:lstStyle/>
          <a:p>
            <a:pPr algn="ctr"/>
            <a:endParaRPr lang="en-US"/>
          </a:p>
        </p:txBody>
      </p:sp>
      <p:sp>
        <p:nvSpPr>
          <p:cNvPr id="1840" name="Oval 1839">
            <a:extLst>
              <a:ext uri="{FF2B5EF4-FFF2-40B4-BE49-F238E27FC236}">
                <a16:creationId xmlns:a16="http://schemas.microsoft.com/office/drawing/2014/main" id="{FD7F5133-515A-4163-B5FF-38BEF7FC856B}"/>
              </a:ext>
            </a:extLst>
          </p:cNvPr>
          <p:cNvSpPr>
            <a:spLocks noChangeAspect="1"/>
          </p:cNvSpPr>
          <p:nvPr/>
        </p:nvSpPr>
        <p:spPr>
          <a:xfrm>
            <a:off x="5708015" y="5519083"/>
            <a:ext cx="161925" cy="164592"/>
          </a:xfrm>
          <a:prstGeom prst="ellipse">
            <a:avLst/>
          </a:prstGeom>
          <a:ln w="28575">
            <a:solidFill>
              <a:srgbClr val="FF0000"/>
            </a:solidFill>
          </a:ln>
        </p:spPr>
        <p:txBody>
          <a:bodyPr rtlCol="0" anchor="ctr"/>
          <a:lstStyle/>
          <a:p>
            <a:pPr algn="ctr"/>
            <a:endParaRPr lang="en-US"/>
          </a:p>
        </p:txBody>
      </p:sp>
      <p:sp>
        <p:nvSpPr>
          <p:cNvPr id="1841" name="Oval 1840">
            <a:extLst>
              <a:ext uri="{FF2B5EF4-FFF2-40B4-BE49-F238E27FC236}">
                <a16:creationId xmlns:a16="http://schemas.microsoft.com/office/drawing/2014/main" id="{13D72E5A-F643-441E-BB1D-D2C86DB01DC5}"/>
              </a:ext>
            </a:extLst>
          </p:cNvPr>
          <p:cNvSpPr>
            <a:spLocks noChangeAspect="1"/>
          </p:cNvSpPr>
          <p:nvPr/>
        </p:nvSpPr>
        <p:spPr>
          <a:xfrm>
            <a:off x="5952363" y="5519083"/>
            <a:ext cx="161925" cy="164592"/>
          </a:xfrm>
          <a:prstGeom prst="ellipse">
            <a:avLst/>
          </a:prstGeom>
          <a:ln w="28575">
            <a:solidFill>
              <a:srgbClr val="FF0000"/>
            </a:solidFill>
          </a:ln>
        </p:spPr>
        <p:txBody>
          <a:bodyPr rtlCol="0" anchor="ctr"/>
          <a:lstStyle/>
          <a:p>
            <a:pPr algn="ctr"/>
            <a:endParaRPr lang="en-US"/>
          </a:p>
        </p:txBody>
      </p:sp>
      <p:sp>
        <p:nvSpPr>
          <p:cNvPr id="1842" name="Oval 1841">
            <a:extLst>
              <a:ext uri="{FF2B5EF4-FFF2-40B4-BE49-F238E27FC236}">
                <a16:creationId xmlns:a16="http://schemas.microsoft.com/office/drawing/2014/main" id="{AFC058AB-7280-4EF7-B0F1-99F42A1D9A93}"/>
              </a:ext>
            </a:extLst>
          </p:cNvPr>
          <p:cNvSpPr>
            <a:spLocks noChangeAspect="1"/>
          </p:cNvSpPr>
          <p:nvPr/>
        </p:nvSpPr>
        <p:spPr>
          <a:xfrm>
            <a:off x="6196711" y="5519083"/>
            <a:ext cx="161925" cy="164592"/>
          </a:xfrm>
          <a:prstGeom prst="ellipse">
            <a:avLst/>
          </a:prstGeom>
          <a:ln w="28575">
            <a:solidFill>
              <a:srgbClr val="FF0000"/>
            </a:solidFill>
          </a:ln>
        </p:spPr>
        <p:txBody>
          <a:bodyPr rtlCol="0" anchor="ctr"/>
          <a:lstStyle/>
          <a:p>
            <a:pPr algn="ctr"/>
            <a:endParaRPr lang="en-US"/>
          </a:p>
        </p:txBody>
      </p:sp>
      <p:sp>
        <p:nvSpPr>
          <p:cNvPr id="1843" name="Oval 1842">
            <a:extLst>
              <a:ext uri="{FF2B5EF4-FFF2-40B4-BE49-F238E27FC236}">
                <a16:creationId xmlns:a16="http://schemas.microsoft.com/office/drawing/2014/main" id="{FADFE2B4-F56A-4514-A008-AE5F0631E83D}"/>
              </a:ext>
            </a:extLst>
          </p:cNvPr>
          <p:cNvSpPr>
            <a:spLocks noChangeAspect="1"/>
          </p:cNvSpPr>
          <p:nvPr/>
        </p:nvSpPr>
        <p:spPr>
          <a:xfrm>
            <a:off x="6441059" y="5519083"/>
            <a:ext cx="161925" cy="164592"/>
          </a:xfrm>
          <a:prstGeom prst="ellipse">
            <a:avLst/>
          </a:prstGeom>
          <a:ln w="28575">
            <a:solidFill>
              <a:srgbClr val="FF0000"/>
            </a:solidFill>
          </a:ln>
        </p:spPr>
        <p:txBody>
          <a:bodyPr rtlCol="0" anchor="ctr"/>
          <a:lstStyle/>
          <a:p>
            <a:pPr algn="ctr"/>
            <a:endParaRPr lang="en-US"/>
          </a:p>
        </p:txBody>
      </p:sp>
      <p:sp>
        <p:nvSpPr>
          <p:cNvPr id="1844" name="Oval 1843">
            <a:extLst>
              <a:ext uri="{FF2B5EF4-FFF2-40B4-BE49-F238E27FC236}">
                <a16:creationId xmlns:a16="http://schemas.microsoft.com/office/drawing/2014/main" id="{928A0292-F467-4675-860E-4A5431AC2CCA}"/>
              </a:ext>
            </a:extLst>
          </p:cNvPr>
          <p:cNvSpPr>
            <a:spLocks noChangeAspect="1"/>
          </p:cNvSpPr>
          <p:nvPr/>
        </p:nvSpPr>
        <p:spPr>
          <a:xfrm>
            <a:off x="4730623" y="5519083"/>
            <a:ext cx="161925" cy="164592"/>
          </a:xfrm>
          <a:prstGeom prst="ellipse">
            <a:avLst/>
          </a:prstGeom>
          <a:ln w="28575">
            <a:solidFill>
              <a:srgbClr val="FF0000"/>
            </a:solidFill>
          </a:ln>
        </p:spPr>
        <p:txBody>
          <a:bodyPr rtlCol="0" anchor="ctr"/>
          <a:lstStyle/>
          <a:p>
            <a:pPr algn="ctr"/>
            <a:endParaRPr lang="en-US"/>
          </a:p>
        </p:txBody>
      </p:sp>
      <p:sp>
        <p:nvSpPr>
          <p:cNvPr id="1845" name="Oval 1844">
            <a:extLst>
              <a:ext uri="{FF2B5EF4-FFF2-40B4-BE49-F238E27FC236}">
                <a16:creationId xmlns:a16="http://schemas.microsoft.com/office/drawing/2014/main" id="{439B4959-F344-4D12-A959-8BC0188533AD}"/>
              </a:ext>
            </a:extLst>
          </p:cNvPr>
          <p:cNvSpPr>
            <a:spLocks noChangeAspect="1"/>
          </p:cNvSpPr>
          <p:nvPr/>
        </p:nvSpPr>
        <p:spPr>
          <a:xfrm>
            <a:off x="4974971" y="5519083"/>
            <a:ext cx="161925" cy="164592"/>
          </a:xfrm>
          <a:prstGeom prst="ellipse">
            <a:avLst/>
          </a:prstGeom>
          <a:ln w="28575">
            <a:solidFill>
              <a:srgbClr val="FF0000"/>
            </a:solidFill>
          </a:ln>
        </p:spPr>
        <p:txBody>
          <a:bodyPr rtlCol="0" anchor="ctr"/>
          <a:lstStyle/>
          <a:p>
            <a:pPr algn="ctr"/>
            <a:endParaRPr lang="en-US"/>
          </a:p>
        </p:txBody>
      </p:sp>
      <p:sp>
        <p:nvSpPr>
          <p:cNvPr id="1846" name="Oval 1845">
            <a:extLst>
              <a:ext uri="{FF2B5EF4-FFF2-40B4-BE49-F238E27FC236}">
                <a16:creationId xmlns:a16="http://schemas.microsoft.com/office/drawing/2014/main" id="{A9AF958E-8F34-4154-9637-90A1D98658E0}"/>
              </a:ext>
            </a:extLst>
          </p:cNvPr>
          <p:cNvSpPr>
            <a:spLocks noChangeAspect="1"/>
          </p:cNvSpPr>
          <p:nvPr/>
        </p:nvSpPr>
        <p:spPr>
          <a:xfrm>
            <a:off x="5219319" y="5519083"/>
            <a:ext cx="161925" cy="164592"/>
          </a:xfrm>
          <a:prstGeom prst="ellipse">
            <a:avLst/>
          </a:prstGeom>
          <a:ln w="28575">
            <a:solidFill>
              <a:srgbClr val="FF0000"/>
            </a:solidFill>
          </a:ln>
        </p:spPr>
        <p:txBody>
          <a:bodyPr rtlCol="0" anchor="ctr"/>
          <a:lstStyle/>
          <a:p>
            <a:pPr algn="ctr"/>
            <a:endParaRPr lang="en-US"/>
          </a:p>
        </p:txBody>
      </p:sp>
      <p:sp>
        <p:nvSpPr>
          <p:cNvPr id="1847" name="Oval 1846">
            <a:extLst>
              <a:ext uri="{FF2B5EF4-FFF2-40B4-BE49-F238E27FC236}">
                <a16:creationId xmlns:a16="http://schemas.microsoft.com/office/drawing/2014/main" id="{CCB69E10-F631-4CB3-A6FA-FE315398DABB}"/>
              </a:ext>
            </a:extLst>
          </p:cNvPr>
          <p:cNvSpPr>
            <a:spLocks noChangeAspect="1"/>
          </p:cNvSpPr>
          <p:nvPr/>
        </p:nvSpPr>
        <p:spPr>
          <a:xfrm>
            <a:off x="7418451" y="5519083"/>
            <a:ext cx="161925" cy="164592"/>
          </a:xfrm>
          <a:prstGeom prst="ellipse">
            <a:avLst/>
          </a:prstGeom>
          <a:ln w="28575">
            <a:solidFill>
              <a:srgbClr val="FF0000"/>
            </a:solidFill>
          </a:ln>
        </p:spPr>
        <p:txBody>
          <a:bodyPr rtlCol="0" anchor="ctr"/>
          <a:lstStyle/>
          <a:p>
            <a:pPr algn="ctr"/>
            <a:endParaRPr lang="en-US"/>
          </a:p>
        </p:txBody>
      </p:sp>
      <p:sp>
        <p:nvSpPr>
          <p:cNvPr id="1848" name="Oval 1847">
            <a:extLst>
              <a:ext uri="{FF2B5EF4-FFF2-40B4-BE49-F238E27FC236}">
                <a16:creationId xmlns:a16="http://schemas.microsoft.com/office/drawing/2014/main" id="{FE804F81-201E-4D9F-9FC2-FAAEC8A72040}"/>
              </a:ext>
            </a:extLst>
          </p:cNvPr>
          <p:cNvSpPr>
            <a:spLocks noChangeAspect="1"/>
          </p:cNvSpPr>
          <p:nvPr/>
        </p:nvSpPr>
        <p:spPr>
          <a:xfrm>
            <a:off x="7662799" y="5519083"/>
            <a:ext cx="161925" cy="164592"/>
          </a:xfrm>
          <a:prstGeom prst="ellipse">
            <a:avLst/>
          </a:prstGeom>
          <a:ln w="28575">
            <a:solidFill>
              <a:srgbClr val="FF0000"/>
            </a:solidFill>
          </a:ln>
        </p:spPr>
        <p:txBody>
          <a:bodyPr rtlCol="0" anchor="ctr"/>
          <a:lstStyle/>
          <a:p>
            <a:pPr algn="ctr"/>
            <a:endParaRPr lang="en-US"/>
          </a:p>
        </p:txBody>
      </p:sp>
      <p:sp>
        <p:nvSpPr>
          <p:cNvPr id="1849" name="Oval 1848">
            <a:extLst>
              <a:ext uri="{FF2B5EF4-FFF2-40B4-BE49-F238E27FC236}">
                <a16:creationId xmlns:a16="http://schemas.microsoft.com/office/drawing/2014/main" id="{72D4415C-5C1F-4340-B10D-75FA27DADF87}"/>
              </a:ext>
            </a:extLst>
          </p:cNvPr>
          <p:cNvSpPr>
            <a:spLocks noChangeAspect="1"/>
          </p:cNvSpPr>
          <p:nvPr/>
        </p:nvSpPr>
        <p:spPr>
          <a:xfrm>
            <a:off x="7907147" y="5519083"/>
            <a:ext cx="161925" cy="164592"/>
          </a:xfrm>
          <a:prstGeom prst="ellipse">
            <a:avLst/>
          </a:prstGeom>
          <a:ln w="28575">
            <a:solidFill>
              <a:srgbClr val="FF0000"/>
            </a:solidFill>
          </a:ln>
        </p:spPr>
        <p:txBody>
          <a:bodyPr rtlCol="0" anchor="ctr"/>
          <a:lstStyle/>
          <a:p>
            <a:pPr algn="ctr"/>
            <a:endParaRPr lang="en-US"/>
          </a:p>
        </p:txBody>
      </p:sp>
      <p:sp>
        <p:nvSpPr>
          <p:cNvPr id="1850" name="Oval 1849">
            <a:extLst>
              <a:ext uri="{FF2B5EF4-FFF2-40B4-BE49-F238E27FC236}">
                <a16:creationId xmlns:a16="http://schemas.microsoft.com/office/drawing/2014/main" id="{D29EBF1A-6064-4DAD-B979-C072DAFF77DD}"/>
              </a:ext>
            </a:extLst>
          </p:cNvPr>
          <p:cNvSpPr>
            <a:spLocks noChangeAspect="1"/>
          </p:cNvSpPr>
          <p:nvPr/>
        </p:nvSpPr>
        <p:spPr>
          <a:xfrm>
            <a:off x="6685407" y="5519083"/>
            <a:ext cx="161925" cy="164592"/>
          </a:xfrm>
          <a:prstGeom prst="ellipse">
            <a:avLst/>
          </a:prstGeom>
          <a:ln w="28575">
            <a:solidFill>
              <a:srgbClr val="FF0000"/>
            </a:solidFill>
          </a:ln>
        </p:spPr>
        <p:txBody>
          <a:bodyPr rtlCol="0" anchor="ctr"/>
          <a:lstStyle/>
          <a:p>
            <a:pPr algn="ctr"/>
            <a:endParaRPr lang="en-US"/>
          </a:p>
        </p:txBody>
      </p:sp>
      <p:sp>
        <p:nvSpPr>
          <p:cNvPr id="1851" name="Oval 1850">
            <a:extLst>
              <a:ext uri="{FF2B5EF4-FFF2-40B4-BE49-F238E27FC236}">
                <a16:creationId xmlns:a16="http://schemas.microsoft.com/office/drawing/2014/main" id="{F303F9AE-4E08-4AC0-9717-3163B6935622}"/>
              </a:ext>
            </a:extLst>
          </p:cNvPr>
          <p:cNvSpPr>
            <a:spLocks noChangeAspect="1"/>
          </p:cNvSpPr>
          <p:nvPr/>
        </p:nvSpPr>
        <p:spPr>
          <a:xfrm>
            <a:off x="6929755" y="5519083"/>
            <a:ext cx="161925" cy="164592"/>
          </a:xfrm>
          <a:prstGeom prst="ellipse">
            <a:avLst/>
          </a:prstGeom>
          <a:ln w="28575">
            <a:solidFill>
              <a:srgbClr val="FF0000"/>
            </a:solidFill>
          </a:ln>
        </p:spPr>
        <p:txBody>
          <a:bodyPr rtlCol="0" anchor="ctr"/>
          <a:lstStyle/>
          <a:p>
            <a:pPr algn="ctr"/>
            <a:endParaRPr lang="en-US"/>
          </a:p>
        </p:txBody>
      </p:sp>
      <p:sp>
        <p:nvSpPr>
          <p:cNvPr id="1852" name="Oval 1851">
            <a:extLst>
              <a:ext uri="{FF2B5EF4-FFF2-40B4-BE49-F238E27FC236}">
                <a16:creationId xmlns:a16="http://schemas.microsoft.com/office/drawing/2014/main" id="{12D7D0B9-B9C7-4657-894D-DFC234221C6D}"/>
              </a:ext>
            </a:extLst>
          </p:cNvPr>
          <p:cNvSpPr>
            <a:spLocks noChangeAspect="1"/>
          </p:cNvSpPr>
          <p:nvPr/>
        </p:nvSpPr>
        <p:spPr>
          <a:xfrm>
            <a:off x="7174103" y="5519083"/>
            <a:ext cx="161925" cy="164592"/>
          </a:xfrm>
          <a:prstGeom prst="ellipse">
            <a:avLst/>
          </a:prstGeom>
          <a:ln w="28575">
            <a:solidFill>
              <a:srgbClr val="FF0000"/>
            </a:solidFill>
          </a:ln>
        </p:spPr>
        <p:txBody>
          <a:bodyPr rtlCol="0" anchor="ctr"/>
          <a:lstStyle/>
          <a:p>
            <a:pPr algn="ctr"/>
            <a:endParaRPr lang="en-US"/>
          </a:p>
        </p:txBody>
      </p:sp>
      <p:sp>
        <p:nvSpPr>
          <p:cNvPr id="1853" name="Oval 1852">
            <a:extLst>
              <a:ext uri="{FF2B5EF4-FFF2-40B4-BE49-F238E27FC236}">
                <a16:creationId xmlns:a16="http://schemas.microsoft.com/office/drawing/2014/main" id="{D34118C8-D34B-4666-9A06-659B8B77678E}"/>
              </a:ext>
            </a:extLst>
          </p:cNvPr>
          <p:cNvSpPr>
            <a:spLocks noChangeAspect="1"/>
          </p:cNvSpPr>
          <p:nvPr/>
        </p:nvSpPr>
        <p:spPr>
          <a:xfrm>
            <a:off x="1554099" y="5761749"/>
            <a:ext cx="161925" cy="164592"/>
          </a:xfrm>
          <a:prstGeom prst="ellipse">
            <a:avLst/>
          </a:prstGeom>
          <a:ln w="28575">
            <a:solidFill>
              <a:srgbClr val="FF0000"/>
            </a:solidFill>
          </a:ln>
        </p:spPr>
        <p:txBody>
          <a:bodyPr rtlCol="0" anchor="ctr"/>
          <a:lstStyle/>
          <a:p>
            <a:pPr algn="ctr"/>
            <a:endParaRPr lang="en-US"/>
          </a:p>
        </p:txBody>
      </p:sp>
      <p:sp>
        <p:nvSpPr>
          <p:cNvPr id="1854" name="Oval 1853">
            <a:extLst>
              <a:ext uri="{FF2B5EF4-FFF2-40B4-BE49-F238E27FC236}">
                <a16:creationId xmlns:a16="http://schemas.microsoft.com/office/drawing/2014/main" id="{E7CC215A-C964-4B6A-9745-9E8744124D6A}"/>
              </a:ext>
            </a:extLst>
          </p:cNvPr>
          <p:cNvSpPr>
            <a:spLocks noChangeAspect="1"/>
          </p:cNvSpPr>
          <p:nvPr/>
        </p:nvSpPr>
        <p:spPr>
          <a:xfrm>
            <a:off x="1798447" y="5761749"/>
            <a:ext cx="161925" cy="164592"/>
          </a:xfrm>
          <a:prstGeom prst="ellipse">
            <a:avLst/>
          </a:prstGeom>
          <a:ln w="28575">
            <a:solidFill>
              <a:srgbClr val="FF0000"/>
            </a:solidFill>
          </a:ln>
        </p:spPr>
        <p:txBody>
          <a:bodyPr rtlCol="0" anchor="ctr"/>
          <a:lstStyle/>
          <a:p>
            <a:pPr algn="ctr"/>
            <a:endParaRPr lang="en-US"/>
          </a:p>
        </p:txBody>
      </p:sp>
      <p:sp>
        <p:nvSpPr>
          <p:cNvPr id="1855" name="Oval 1854">
            <a:extLst>
              <a:ext uri="{FF2B5EF4-FFF2-40B4-BE49-F238E27FC236}">
                <a16:creationId xmlns:a16="http://schemas.microsoft.com/office/drawing/2014/main" id="{39F549E2-9F0F-491B-803A-0A6ECC65CC0E}"/>
              </a:ext>
            </a:extLst>
          </p:cNvPr>
          <p:cNvSpPr>
            <a:spLocks noChangeAspect="1"/>
          </p:cNvSpPr>
          <p:nvPr/>
        </p:nvSpPr>
        <p:spPr>
          <a:xfrm>
            <a:off x="2042795" y="5761749"/>
            <a:ext cx="161925" cy="164592"/>
          </a:xfrm>
          <a:prstGeom prst="ellipse">
            <a:avLst/>
          </a:prstGeom>
          <a:ln w="28575">
            <a:solidFill>
              <a:srgbClr val="FF0000"/>
            </a:solidFill>
          </a:ln>
        </p:spPr>
        <p:txBody>
          <a:bodyPr rtlCol="0" anchor="ctr"/>
          <a:lstStyle/>
          <a:p>
            <a:pPr algn="ctr"/>
            <a:endParaRPr lang="en-US"/>
          </a:p>
        </p:txBody>
      </p:sp>
      <p:sp>
        <p:nvSpPr>
          <p:cNvPr id="1856" name="Oval 1855">
            <a:extLst>
              <a:ext uri="{FF2B5EF4-FFF2-40B4-BE49-F238E27FC236}">
                <a16:creationId xmlns:a16="http://schemas.microsoft.com/office/drawing/2014/main" id="{770FD7B9-0953-43B6-BDF0-DA9971A68E91}"/>
              </a:ext>
            </a:extLst>
          </p:cNvPr>
          <p:cNvSpPr>
            <a:spLocks noChangeAspect="1"/>
          </p:cNvSpPr>
          <p:nvPr/>
        </p:nvSpPr>
        <p:spPr>
          <a:xfrm>
            <a:off x="2287143" y="5761749"/>
            <a:ext cx="161925" cy="164592"/>
          </a:xfrm>
          <a:prstGeom prst="ellipse">
            <a:avLst/>
          </a:prstGeom>
          <a:ln w="28575">
            <a:solidFill>
              <a:srgbClr val="FF0000"/>
            </a:solidFill>
          </a:ln>
        </p:spPr>
        <p:txBody>
          <a:bodyPr rtlCol="0" anchor="ctr"/>
          <a:lstStyle/>
          <a:p>
            <a:pPr algn="ctr"/>
            <a:endParaRPr lang="en-US"/>
          </a:p>
        </p:txBody>
      </p:sp>
      <p:sp>
        <p:nvSpPr>
          <p:cNvPr id="1857" name="Oval 1856">
            <a:extLst>
              <a:ext uri="{FF2B5EF4-FFF2-40B4-BE49-F238E27FC236}">
                <a16:creationId xmlns:a16="http://schemas.microsoft.com/office/drawing/2014/main" id="{7E428073-89DE-4EF5-9CF0-FFB1270049DC}"/>
              </a:ext>
            </a:extLst>
          </p:cNvPr>
          <p:cNvSpPr>
            <a:spLocks noChangeAspect="1"/>
          </p:cNvSpPr>
          <p:nvPr/>
        </p:nvSpPr>
        <p:spPr>
          <a:xfrm>
            <a:off x="2531491" y="5761749"/>
            <a:ext cx="161925" cy="164592"/>
          </a:xfrm>
          <a:prstGeom prst="ellipse">
            <a:avLst/>
          </a:prstGeom>
          <a:ln w="28575">
            <a:solidFill>
              <a:srgbClr val="FF0000"/>
            </a:solidFill>
          </a:ln>
        </p:spPr>
        <p:txBody>
          <a:bodyPr rtlCol="0" anchor="ctr"/>
          <a:lstStyle/>
          <a:p>
            <a:pPr algn="ctr"/>
            <a:endParaRPr lang="en-US"/>
          </a:p>
        </p:txBody>
      </p:sp>
      <p:sp>
        <p:nvSpPr>
          <p:cNvPr id="1858" name="Oval 1857">
            <a:extLst>
              <a:ext uri="{FF2B5EF4-FFF2-40B4-BE49-F238E27FC236}">
                <a16:creationId xmlns:a16="http://schemas.microsoft.com/office/drawing/2014/main" id="{E1E15D28-CB62-436A-9B50-BBC627797CBA}"/>
              </a:ext>
            </a:extLst>
          </p:cNvPr>
          <p:cNvSpPr>
            <a:spLocks noChangeAspect="1"/>
          </p:cNvSpPr>
          <p:nvPr/>
        </p:nvSpPr>
        <p:spPr>
          <a:xfrm>
            <a:off x="1065403" y="5761749"/>
            <a:ext cx="161925" cy="164592"/>
          </a:xfrm>
          <a:prstGeom prst="ellipse">
            <a:avLst/>
          </a:prstGeom>
          <a:ln w="28575">
            <a:solidFill>
              <a:srgbClr val="FF0000"/>
            </a:solidFill>
          </a:ln>
        </p:spPr>
        <p:txBody>
          <a:bodyPr rtlCol="0" anchor="ctr"/>
          <a:lstStyle/>
          <a:p>
            <a:pPr algn="ctr"/>
            <a:endParaRPr lang="en-US"/>
          </a:p>
        </p:txBody>
      </p:sp>
      <p:sp>
        <p:nvSpPr>
          <p:cNvPr id="1859" name="Oval 1858">
            <a:extLst>
              <a:ext uri="{FF2B5EF4-FFF2-40B4-BE49-F238E27FC236}">
                <a16:creationId xmlns:a16="http://schemas.microsoft.com/office/drawing/2014/main" id="{75256D60-DDF6-4476-ACC0-8048C8883B95}"/>
              </a:ext>
            </a:extLst>
          </p:cNvPr>
          <p:cNvSpPr>
            <a:spLocks noChangeAspect="1"/>
          </p:cNvSpPr>
          <p:nvPr/>
        </p:nvSpPr>
        <p:spPr>
          <a:xfrm>
            <a:off x="1309751" y="5761749"/>
            <a:ext cx="161925" cy="164592"/>
          </a:xfrm>
          <a:prstGeom prst="ellipse">
            <a:avLst/>
          </a:prstGeom>
          <a:ln w="28575">
            <a:solidFill>
              <a:srgbClr val="FF0000"/>
            </a:solidFill>
          </a:ln>
        </p:spPr>
        <p:txBody>
          <a:bodyPr rtlCol="0" anchor="ctr"/>
          <a:lstStyle/>
          <a:p>
            <a:pPr algn="ctr"/>
            <a:endParaRPr lang="en-US"/>
          </a:p>
        </p:txBody>
      </p:sp>
      <p:sp>
        <p:nvSpPr>
          <p:cNvPr id="1860" name="Oval 1859">
            <a:extLst>
              <a:ext uri="{FF2B5EF4-FFF2-40B4-BE49-F238E27FC236}">
                <a16:creationId xmlns:a16="http://schemas.microsoft.com/office/drawing/2014/main" id="{28F4332D-D3CA-47F9-88E1-2FEEAED6AEB8}"/>
              </a:ext>
            </a:extLst>
          </p:cNvPr>
          <p:cNvSpPr>
            <a:spLocks noChangeAspect="1"/>
          </p:cNvSpPr>
          <p:nvPr/>
        </p:nvSpPr>
        <p:spPr>
          <a:xfrm>
            <a:off x="3508883" y="5761749"/>
            <a:ext cx="161925" cy="164592"/>
          </a:xfrm>
          <a:prstGeom prst="ellipse">
            <a:avLst/>
          </a:prstGeom>
          <a:ln w="28575">
            <a:solidFill>
              <a:srgbClr val="FF0000"/>
            </a:solidFill>
          </a:ln>
        </p:spPr>
        <p:txBody>
          <a:bodyPr rtlCol="0" anchor="ctr"/>
          <a:lstStyle/>
          <a:p>
            <a:pPr algn="ctr"/>
            <a:endParaRPr lang="en-US"/>
          </a:p>
        </p:txBody>
      </p:sp>
      <p:sp>
        <p:nvSpPr>
          <p:cNvPr id="1861" name="Oval 1860">
            <a:extLst>
              <a:ext uri="{FF2B5EF4-FFF2-40B4-BE49-F238E27FC236}">
                <a16:creationId xmlns:a16="http://schemas.microsoft.com/office/drawing/2014/main" id="{D177768A-5AC8-4510-B2F9-59B2C68394AB}"/>
              </a:ext>
            </a:extLst>
          </p:cNvPr>
          <p:cNvSpPr>
            <a:spLocks noChangeAspect="1"/>
          </p:cNvSpPr>
          <p:nvPr/>
        </p:nvSpPr>
        <p:spPr>
          <a:xfrm>
            <a:off x="3753231" y="5761749"/>
            <a:ext cx="161925" cy="164592"/>
          </a:xfrm>
          <a:prstGeom prst="ellipse">
            <a:avLst/>
          </a:prstGeom>
          <a:ln w="28575">
            <a:solidFill>
              <a:srgbClr val="FF0000"/>
            </a:solidFill>
          </a:ln>
        </p:spPr>
        <p:txBody>
          <a:bodyPr rtlCol="0" anchor="ctr"/>
          <a:lstStyle/>
          <a:p>
            <a:pPr algn="ctr"/>
            <a:endParaRPr lang="en-US"/>
          </a:p>
        </p:txBody>
      </p:sp>
      <p:sp>
        <p:nvSpPr>
          <p:cNvPr id="1862" name="Oval 1861">
            <a:extLst>
              <a:ext uri="{FF2B5EF4-FFF2-40B4-BE49-F238E27FC236}">
                <a16:creationId xmlns:a16="http://schemas.microsoft.com/office/drawing/2014/main" id="{A483BD4D-D182-40D0-BEAB-52CBB55EA5AC}"/>
              </a:ext>
            </a:extLst>
          </p:cNvPr>
          <p:cNvSpPr>
            <a:spLocks noChangeAspect="1"/>
          </p:cNvSpPr>
          <p:nvPr/>
        </p:nvSpPr>
        <p:spPr>
          <a:xfrm>
            <a:off x="3997579" y="5761749"/>
            <a:ext cx="161925" cy="164592"/>
          </a:xfrm>
          <a:prstGeom prst="ellipse">
            <a:avLst/>
          </a:prstGeom>
          <a:ln w="28575">
            <a:solidFill>
              <a:srgbClr val="FF0000"/>
            </a:solidFill>
          </a:ln>
        </p:spPr>
        <p:txBody>
          <a:bodyPr rtlCol="0" anchor="ctr"/>
          <a:lstStyle/>
          <a:p>
            <a:pPr algn="ctr"/>
            <a:endParaRPr lang="en-US"/>
          </a:p>
        </p:txBody>
      </p:sp>
      <p:sp>
        <p:nvSpPr>
          <p:cNvPr id="1863" name="Oval 1862">
            <a:extLst>
              <a:ext uri="{FF2B5EF4-FFF2-40B4-BE49-F238E27FC236}">
                <a16:creationId xmlns:a16="http://schemas.microsoft.com/office/drawing/2014/main" id="{3FD6BEEB-76DF-4C4A-AE42-46B5AB539536}"/>
              </a:ext>
            </a:extLst>
          </p:cNvPr>
          <p:cNvSpPr>
            <a:spLocks noChangeAspect="1"/>
          </p:cNvSpPr>
          <p:nvPr/>
        </p:nvSpPr>
        <p:spPr>
          <a:xfrm>
            <a:off x="4241927" y="5761749"/>
            <a:ext cx="161925" cy="164592"/>
          </a:xfrm>
          <a:prstGeom prst="ellipse">
            <a:avLst/>
          </a:prstGeom>
          <a:ln w="28575">
            <a:solidFill>
              <a:srgbClr val="FF0000"/>
            </a:solidFill>
          </a:ln>
        </p:spPr>
        <p:txBody>
          <a:bodyPr rtlCol="0" anchor="ctr"/>
          <a:lstStyle/>
          <a:p>
            <a:pPr algn="ctr"/>
            <a:endParaRPr lang="en-US"/>
          </a:p>
        </p:txBody>
      </p:sp>
      <p:sp>
        <p:nvSpPr>
          <p:cNvPr id="1864" name="Oval 1863">
            <a:extLst>
              <a:ext uri="{FF2B5EF4-FFF2-40B4-BE49-F238E27FC236}">
                <a16:creationId xmlns:a16="http://schemas.microsoft.com/office/drawing/2014/main" id="{66EF36B4-E70A-40A1-94AA-DF6E7F130FC9}"/>
              </a:ext>
            </a:extLst>
          </p:cNvPr>
          <p:cNvSpPr>
            <a:spLocks noChangeAspect="1"/>
          </p:cNvSpPr>
          <p:nvPr/>
        </p:nvSpPr>
        <p:spPr>
          <a:xfrm>
            <a:off x="4486275" y="5761749"/>
            <a:ext cx="161925" cy="164592"/>
          </a:xfrm>
          <a:prstGeom prst="ellipse">
            <a:avLst/>
          </a:prstGeom>
          <a:ln w="28575">
            <a:solidFill>
              <a:srgbClr val="FF0000"/>
            </a:solidFill>
          </a:ln>
        </p:spPr>
        <p:txBody>
          <a:bodyPr rtlCol="0" anchor="ctr"/>
          <a:lstStyle/>
          <a:p>
            <a:pPr algn="ctr"/>
            <a:endParaRPr lang="en-US"/>
          </a:p>
        </p:txBody>
      </p:sp>
      <p:sp>
        <p:nvSpPr>
          <p:cNvPr id="1865" name="Oval 1864">
            <a:extLst>
              <a:ext uri="{FF2B5EF4-FFF2-40B4-BE49-F238E27FC236}">
                <a16:creationId xmlns:a16="http://schemas.microsoft.com/office/drawing/2014/main" id="{81C6202B-8C6E-4585-BB6B-56121819C9DA}"/>
              </a:ext>
            </a:extLst>
          </p:cNvPr>
          <p:cNvSpPr>
            <a:spLocks noChangeAspect="1"/>
          </p:cNvSpPr>
          <p:nvPr/>
        </p:nvSpPr>
        <p:spPr>
          <a:xfrm>
            <a:off x="2775839" y="5761749"/>
            <a:ext cx="161925" cy="164592"/>
          </a:xfrm>
          <a:prstGeom prst="ellipse">
            <a:avLst/>
          </a:prstGeom>
          <a:ln w="28575">
            <a:solidFill>
              <a:srgbClr val="FF0000"/>
            </a:solidFill>
          </a:ln>
        </p:spPr>
        <p:txBody>
          <a:bodyPr rtlCol="0" anchor="ctr"/>
          <a:lstStyle/>
          <a:p>
            <a:pPr algn="ctr"/>
            <a:endParaRPr lang="en-US"/>
          </a:p>
        </p:txBody>
      </p:sp>
      <p:sp>
        <p:nvSpPr>
          <p:cNvPr id="1866" name="Oval 1865">
            <a:extLst>
              <a:ext uri="{FF2B5EF4-FFF2-40B4-BE49-F238E27FC236}">
                <a16:creationId xmlns:a16="http://schemas.microsoft.com/office/drawing/2014/main" id="{6BDC4C3A-50C6-46DF-830A-A4BBC6A0996B}"/>
              </a:ext>
            </a:extLst>
          </p:cNvPr>
          <p:cNvSpPr>
            <a:spLocks noChangeAspect="1"/>
          </p:cNvSpPr>
          <p:nvPr/>
        </p:nvSpPr>
        <p:spPr>
          <a:xfrm>
            <a:off x="3020187" y="5761749"/>
            <a:ext cx="161925" cy="164592"/>
          </a:xfrm>
          <a:prstGeom prst="ellipse">
            <a:avLst/>
          </a:prstGeom>
          <a:ln w="28575">
            <a:solidFill>
              <a:srgbClr val="FF0000"/>
            </a:solidFill>
          </a:ln>
        </p:spPr>
        <p:txBody>
          <a:bodyPr rtlCol="0" anchor="ctr"/>
          <a:lstStyle/>
          <a:p>
            <a:pPr algn="ctr"/>
            <a:endParaRPr lang="en-US"/>
          </a:p>
        </p:txBody>
      </p:sp>
      <p:sp>
        <p:nvSpPr>
          <p:cNvPr id="1867" name="Oval 1866">
            <a:extLst>
              <a:ext uri="{FF2B5EF4-FFF2-40B4-BE49-F238E27FC236}">
                <a16:creationId xmlns:a16="http://schemas.microsoft.com/office/drawing/2014/main" id="{F405F469-56E1-43F4-A072-C2210D19B5BA}"/>
              </a:ext>
            </a:extLst>
          </p:cNvPr>
          <p:cNvSpPr>
            <a:spLocks noChangeAspect="1"/>
          </p:cNvSpPr>
          <p:nvPr/>
        </p:nvSpPr>
        <p:spPr>
          <a:xfrm>
            <a:off x="3264535" y="5761749"/>
            <a:ext cx="161925" cy="164592"/>
          </a:xfrm>
          <a:prstGeom prst="ellipse">
            <a:avLst/>
          </a:prstGeom>
          <a:ln w="28575">
            <a:solidFill>
              <a:srgbClr val="FF0000"/>
            </a:solidFill>
          </a:ln>
        </p:spPr>
        <p:txBody>
          <a:bodyPr rtlCol="0" anchor="ctr"/>
          <a:lstStyle/>
          <a:p>
            <a:pPr algn="ctr"/>
            <a:endParaRPr lang="en-US"/>
          </a:p>
        </p:txBody>
      </p:sp>
      <p:sp>
        <p:nvSpPr>
          <p:cNvPr id="1868" name="Oval 1867">
            <a:extLst>
              <a:ext uri="{FF2B5EF4-FFF2-40B4-BE49-F238E27FC236}">
                <a16:creationId xmlns:a16="http://schemas.microsoft.com/office/drawing/2014/main" id="{CC64A89D-7631-416D-B254-43D4209789C5}"/>
              </a:ext>
            </a:extLst>
          </p:cNvPr>
          <p:cNvSpPr>
            <a:spLocks noChangeAspect="1"/>
          </p:cNvSpPr>
          <p:nvPr/>
        </p:nvSpPr>
        <p:spPr>
          <a:xfrm>
            <a:off x="5463667" y="5761749"/>
            <a:ext cx="161925" cy="164592"/>
          </a:xfrm>
          <a:prstGeom prst="ellipse">
            <a:avLst/>
          </a:prstGeom>
          <a:ln w="28575">
            <a:solidFill>
              <a:srgbClr val="FF0000"/>
            </a:solidFill>
          </a:ln>
        </p:spPr>
        <p:txBody>
          <a:bodyPr rtlCol="0" anchor="ctr"/>
          <a:lstStyle/>
          <a:p>
            <a:pPr algn="ctr"/>
            <a:endParaRPr lang="en-US"/>
          </a:p>
        </p:txBody>
      </p:sp>
      <p:sp>
        <p:nvSpPr>
          <p:cNvPr id="1869" name="Oval 1868">
            <a:extLst>
              <a:ext uri="{FF2B5EF4-FFF2-40B4-BE49-F238E27FC236}">
                <a16:creationId xmlns:a16="http://schemas.microsoft.com/office/drawing/2014/main" id="{00E422CA-D75D-4405-9C8C-B249AA2BF21C}"/>
              </a:ext>
            </a:extLst>
          </p:cNvPr>
          <p:cNvSpPr>
            <a:spLocks noChangeAspect="1"/>
          </p:cNvSpPr>
          <p:nvPr/>
        </p:nvSpPr>
        <p:spPr>
          <a:xfrm>
            <a:off x="5708015" y="5761749"/>
            <a:ext cx="161925" cy="164592"/>
          </a:xfrm>
          <a:prstGeom prst="ellipse">
            <a:avLst/>
          </a:prstGeom>
          <a:ln w="28575">
            <a:solidFill>
              <a:srgbClr val="FF0000"/>
            </a:solidFill>
          </a:ln>
        </p:spPr>
        <p:txBody>
          <a:bodyPr rtlCol="0" anchor="ctr"/>
          <a:lstStyle/>
          <a:p>
            <a:pPr algn="ctr"/>
            <a:endParaRPr lang="en-US"/>
          </a:p>
        </p:txBody>
      </p:sp>
      <p:sp>
        <p:nvSpPr>
          <p:cNvPr id="1870" name="Oval 1869">
            <a:extLst>
              <a:ext uri="{FF2B5EF4-FFF2-40B4-BE49-F238E27FC236}">
                <a16:creationId xmlns:a16="http://schemas.microsoft.com/office/drawing/2014/main" id="{0A42E644-E78B-4B88-AFAD-3A6D9DAB7FB4}"/>
              </a:ext>
            </a:extLst>
          </p:cNvPr>
          <p:cNvSpPr>
            <a:spLocks noChangeAspect="1"/>
          </p:cNvSpPr>
          <p:nvPr/>
        </p:nvSpPr>
        <p:spPr>
          <a:xfrm>
            <a:off x="5952363" y="5761749"/>
            <a:ext cx="161925" cy="164592"/>
          </a:xfrm>
          <a:prstGeom prst="ellipse">
            <a:avLst/>
          </a:prstGeom>
          <a:ln w="28575">
            <a:solidFill>
              <a:srgbClr val="FF0000"/>
            </a:solidFill>
          </a:ln>
        </p:spPr>
        <p:txBody>
          <a:bodyPr rtlCol="0" anchor="ctr"/>
          <a:lstStyle/>
          <a:p>
            <a:pPr algn="ctr"/>
            <a:endParaRPr lang="en-US"/>
          </a:p>
        </p:txBody>
      </p:sp>
      <p:sp>
        <p:nvSpPr>
          <p:cNvPr id="1871" name="Oval 1870">
            <a:extLst>
              <a:ext uri="{FF2B5EF4-FFF2-40B4-BE49-F238E27FC236}">
                <a16:creationId xmlns:a16="http://schemas.microsoft.com/office/drawing/2014/main" id="{8FDEE655-FF63-4DA3-8A3E-67E25294D842}"/>
              </a:ext>
            </a:extLst>
          </p:cNvPr>
          <p:cNvSpPr>
            <a:spLocks noChangeAspect="1"/>
          </p:cNvSpPr>
          <p:nvPr/>
        </p:nvSpPr>
        <p:spPr>
          <a:xfrm>
            <a:off x="6196711" y="5761749"/>
            <a:ext cx="161925" cy="164592"/>
          </a:xfrm>
          <a:prstGeom prst="ellipse">
            <a:avLst/>
          </a:prstGeom>
          <a:ln w="28575">
            <a:solidFill>
              <a:srgbClr val="FF0000"/>
            </a:solidFill>
          </a:ln>
        </p:spPr>
        <p:txBody>
          <a:bodyPr rtlCol="0" anchor="ctr"/>
          <a:lstStyle/>
          <a:p>
            <a:pPr algn="ctr"/>
            <a:endParaRPr lang="en-US"/>
          </a:p>
        </p:txBody>
      </p:sp>
      <p:sp>
        <p:nvSpPr>
          <p:cNvPr id="1872" name="Oval 1871">
            <a:extLst>
              <a:ext uri="{FF2B5EF4-FFF2-40B4-BE49-F238E27FC236}">
                <a16:creationId xmlns:a16="http://schemas.microsoft.com/office/drawing/2014/main" id="{9AF8E671-5DB4-47B9-A5A7-6FCA39B152D7}"/>
              </a:ext>
            </a:extLst>
          </p:cNvPr>
          <p:cNvSpPr>
            <a:spLocks noChangeAspect="1"/>
          </p:cNvSpPr>
          <p:nvPr/>
        </p:nvSpPr>
        <p:spPr>
          <a:xfrm>
            <a:off x="6441059" y="5761749"/>
            <a:ext cx="161925" cy="164592"/>
          </a:xfrm>
          <a:prstGeom prst="ellipse">
            <a:avLst/>
          </a:prstGeom>
          <a:ln w="28575">
            <a:solidFill>
              <a:srgbClr val="FF0000"/>
            </a:solidFill>
          </a:ln>
        </p:spPr>
        <p:txBody>
          <a:bodyPr rtlCol="0" anchor="ctr"/>
          <a:lstStyle/>
          <a:p>
            <a:pPr algn="ctr"/>
            <a:endParaRPr lang="en-US"/>
          </a:p>
        </p:txBody>
      </p:sp>
      <p:sp>
        <p:nvSpPr>
          <p:cNvPr id="1873" name="Oval 1872">
            <a:extLst>
              <a:ext uri="{FF2B5EF4-FFF2-40B4-BE49-F238E27FC236}">
                <a16:creationId xmlns:a16="http://schemas.microsoft.com/office/drawing/2014/main" id="{816AE2CF-E29B-4C59-9980-B3E85AD650B4}"/>
              </a:ext>
            </a:extLst>
          </p:cNvPr>
          <p:cNvSpPr>
            <a:spLocks noChangeAspect="1"/>
          </p:cNvSpPr>
          <p:nvPr/>
        </p:nvSpPr>
        <p:spPr>
          <a:xfrm>
            <a:off x="4730623" y="5761749"/>
            <a:ext cx="161925" cy="164592"/>
          </a:xfrm>
          <a:prstGeom prst="ellipse">
            <a:avLst/>
          </a:prstGeom>
          <a:ln w="28575">
            <a:solidFill>
              <a:srgbClr val="FF0000"/>
            </a:solidFill>
          </a:ln>
        </p:spPr>
        <p:txBody>
          <a:bodyPr rtlCol="0" anchor="ctr"/>
          <a:lstStyle/>
          <a:p>
            <a:pPr algn="ctr"/>
            <a:endParaRPr lang="en-US"/>
          </a:p>
        </p:txBody>
      </p:sp>
      <p:sp>
        <p:nvSpPr>
          <p:cNvPr id="1874" name="Oval 1873">
            <a:extLst>
              <a:ext uri="{FF2B5EF4-FFF2-40B4-BE49-F238E27FC236}">
                <a16:creationId xmlns:a16="http://schemas.microsoft.com/office/drawing/2014/main" id="{D86FA551-C5C4-4648-A0ED-103829144401}"/>
              </a:ext>
            </a:extLst>
          </p:cNvPr>
          <p:cNvSpPr>
            <a:spLocks noChangeAspect="1"/>
          </p:cNvSpPr>
          <p:nvPr/>
        </p:nvSpPr>
        <p:spPr>
          <a:xfrm>
            <a:off x="4974971" y="5761749"/>
            <a:ext cx="161925" cy="164592"/>
          </a:xfrm>
          <a:prstGeom prst="ellipse">
            <a:avLst/>
          </a:prstGeom>
          <a:ln w="28575">
            <a:solidFill>
              <a:srgbClr val="FF0000"/>
            </a:solidFill>
          </a:ln>
        </p:spPr>
        <p:txBody>
          <a:bodyPr rtlCol="0" anchor="ctr"/>
          <a:lstStyle/>
          <a:p>
            <a:pPr algn="ctr"/>
            <a:endParaRPr lang="en-US"/>
          </a:p>
        </p:txBody>
      </p:sp>
      <p:sp>
        <p:nvSpPr>
          <p:cNvPr id="1875" name="Oval 1874">
            <a:extLst>
              <a:ext uri="{FF2B5EF4-FFF2-40B4-BE49-F238E27FC236}">
                <a16:creationId xmlns:a16="http://schemas.microsoft.com/office/drawing/2014/main" id="{678B505F-6D2E-4415-99DA-91E75F9CE207}"/>
              </a:ext>
            </a:extLst>
          </p:cNvPr>
          <p:cNvSpPr>
            <a:spLocks noChangeAspect="1"/>
          </p:cNvSpPr>
          <p:nvPr/>
        </p:nvSpPr>
        <p:spPr>
          <a:xfrm>
            <a:off x="5219319" y="5761749"/>
            <a:ext cx="161925" cy="164592"/>
          </a:xfrm>
          <a:prstGeom prst="ellipse">
            <a:avLst/>
          </a:prstGeom>
          <a:ln w="28575">
            <a:solidFill>
              <a:srgbClr val="FF0000"/>
            </a:solidFill>
          </a:ln>
        </p:spPr>
        <p:txBody>
          <a:bodyPr rtlCol="0" anchor="ctr"/>
          <a:lstStyle/>
          <a:p>
            <a:pPr algn="ctr"/>
            <a:endParaRPr lang="en-US"/>
          </a:p>
        </p:txBody>
      </p:sp>
      <p:sp>
        <p:nvSpPr>
          <p:cNvPr id="1876" name="Oval 1875">
            <a:extLst>
              <a:ext uri="{FF2B5EF4-FFF2-40B4-BE49-F238E27FC236}">
                <a16:creationId xmlns:a16="http://schemas.microsoft.com/office/drawing/2014/main" id="{5E8DD568-5995-40DB-ABF0-089588E65F06}"/>
              </a:ext>
            </a:extLst>
          </p:cNvPr>
          <p:cNvSpPr>
            <a:spLocks noChangeAspect="1"/>
          </p:cNvSpPr>
          <p:nvPr/>
        </p:nvSpPr>
        <p:spPr>
          <a:xfrm>
            <a:off x="7418451" y="5761749"/>
            <a:ext cx="161925" cy="164592"/>
          </a:xfrm>
          <a:prstGeom prst="ellipse">
            <a:avLst/>
          </a:prstGeom>
          <a:ln w="28575">
            <a:solidFill>
              <a:srgbClr val="FF0000"/>
            </a:solidFill>
          </a:ln>
        </p:spPr>
        <p:txBody>
          <a:bodyPr rtlCol="0" anchor="ctr"/>
          <a:lstStyle/>
          <a:p>
            <a:pPr algn="ctr"/>
            <a:endParaRPr lang="en-US"/>
          </a:p>
        </p:txBody>
      </p:sp>
      <p:sp>
        <p:nvSpPr>
          <p:cNvPr id="1877" name="Oval 1876">
            <a:extLst>
              <a:ext uri="{FF2B5EF4-FFF2-40B4-BE49-F238E27FC236}">
                <a16:creationId xmlns:a16="http://schemas.microsoft.com/office/drawing/2014/main" id="{F3643C01-D25F-41D6-B523-7A2A639ED147}"/>
              </a:ext>
            </a:extLst>
          </p:cNvPr>
          <p:cNvSpPr>
            <a:spLocks noChangeAspect="1"/>
          </p:cNvSpPr>
          <p:nvPr/>
        </p:nvSpPr>
        <p:spPr>
          <a:xfrm>
            <a:off x="7662799" y="5761749"/>
            <a:ext cx="161925" cy="164592"/>
          </a:xfrm>
          <a:prstGeom prst="ellipse">
            <a:avLst/>
          </a:prstGeom>
          <a:ln w="28575">
            <a:solidFill>
              <a:srgbClr val="FF0000"/>
            </a:solidFill>
          </a:ln>
        </p:spPr>
        <p:txBody>
          <a:bodyPr rtlCol="0" anchor="ctr"/>
          <a:lstStyle/>
          <a:p>
            <a:pPr algn="ctr"/>
            <a:endParaRPr lang="en-US"/>
          </a:p>
        </p:txBody>
      </p:sp>
      <p:sp>
        <p:nvSpPr>
          <p:cNvPr id="1878" name="Oval 1877">
            <a:extLst>
              <a:ext uri="{FF2B5EF4-FFF2-40B4-BE49-F238E27FC236}">
                <a16:creationId xmlns:a16="http://schemas.microsoft.com/office/drawing/2014/main" id="{C1B7373C-A4A5-4F00-8653-FE0E88F16225}"/>
              </a:ext>
            </a:extLst>
          </p:cNvPr>
          <p:cNvSpPr>
            <a:spLocks noChangeAspect="1"/>
          </p:cNvSpPr>
          <p:nvPr/>
        </p:nvSpPr>
        <p:spPr>
          <a:xfrm>
            <a:off x="7907147" y="5761749"/>
            <a:ext cx="161925" cy="164592"/>
          </a:xfrm>
          <a:prstGeom prst="ellipse">
            <a:avLst/>
          </a:prstGeom>
          <a:ln w="28575">
            <a:solidFill>
              <a:srgbClr val="FF0000"/>
            </a:solidFill>
          </a:ln>
        </p:spPr>
        <p:txBody>
          <a:bodyPr rtlCol="0" anchor="ctr"/>
          <a:lstStyle/>
          <a:p>
            <a:pPr algn="ctr"/>
            <a:endParaRPr lang="en-US"/>
          </a:p>
        </p:txBody>
      </p:sp>
      <p:sp>
        <p:nvSpPr>
          <p:cNvPr id="1879" name="Oval 1878">
            <a:extLst>
              <a:ext uri="{FF2B5EF4-FFF2-40B4-BE49-F238E27FC236}">
                <a16:creationId xmlns:a16="http://schemas.microsoft.com/office/drawing/2014/main" id="{BF00E058-180F-438A-AFF2-C39CF9D8102D}"/>
              </a:ext>
            </a:extLst>
          </p:cNvPr>
          <p:cNvSpPr>
            <a:spLocks noChangeAspect="1"/>
          </p:cNvSpPr>
          <p:nvPr/>
        </p:nvSpPr>
        <p:spPr>
          <a:xfrm>
            <a:off x="6685407" y="5761749"/>
            <a:ext cx="161925" cy="164592"/>
          </a:xfrm>
          <a:prstGeom prst="ellipse">
            <a:avLst/>
          </a:prstGeom>
          <a:ln w="28575">
            <a:solidFill>
              <a:srgbClr val="FF0000"/>
            </a:solidFill>
          </a:ln>
        </p:spPr>
        <p:txBody>
          <a:bodyPr rtlCol="0" anchor="ctr"/>
          <a:lstStyle/>
          <a:p>
            <a:pPr algn="ctr"/>
            <a:endParaRPr lang="en-US"/>
          </a:p>
        </p:txBody>
      </p:sp>
      <p:sp>
        <p:nvSpPr>
          <p:cNvPr id="1880" name="Oval 1879">
            <a:extLst>
              <a:ext uri="{FF2B5EF4-FFF2-40B4-BE49-F238E27FC236}">
                <a16:creationId xmlns:a16="http://schemas.microsoft.com/office/drawing/2014/main" id="{08A465E9-8DE3-42F3-B1C7-30E5B009B3DF}"/>
              </a:ext>
            </a:extLst>
          </p:cNvPr>
          <p:cNvSpPr>
            <a:spLocks noChangeAspect="1"/>
          </p:cNvSpPr>
          <p:nvPr/>
        </p:nvSpPr>
        <p:spPr>
          <a:xfrm>
            <a:off x="6929755" y="5761749"/>
            <a:ext cx="161925" cy="164592"/>
          </a:xfrm>
          <a:prstGeom prst="ellipse">
            <a:avLst/>
          </a:prstGeom>
          <a:ln w="28575">
            <a:solidFill>
              <a:srgbClr val="FF0000"/>
            </a:solidFill>
          </a:ln>
        </p:spPr>
        <p:txBody>
          <a:bodyPr rtlCol="0" anchor="ctr"/>
          <a:lstStyle/>
          <a:p>
            <a:pPr algn="ctr"/>
            <a:endParaRPr lang="en-US"/>
          </a:p>
        </p:txBody>
      </p:sp>
      <p:sp>
        <p:nvSpPr>
          <p:cNvPr id="1881" name="Oval 1880">
            <a:extLst>
              <a:ext uri="{FF2B5EF4-FFF2-40B4-BE49-F238E27FC236}">
                <a16:creationId xmlns:a16="http://schemas.microsoft.com/office/drawing/2014/main" id="{E36EED2E-B2FB-4698-93CC-F3E9819D3A4E}"/>
              </a:ext>
            </a:extLst>
          </p:cNvPr>
          <p:cNvSpPr>
            <a:spLocks noChangeAspect="1"/>
          </p:cNvSpPr>
          <p:nvPr/>
        </p:nvSpPr>
        <p:spPr>
          <a:xfrm>
            <a:off x="7174103" y="5761749"/>
            <a:ext cx="161925" cy="164592"/>
          </a:xfrm>
          <a:prstGeom prst="ellipse">
            <a:avLst/>
          </a:prstGeom>
          <a:ln w="28575">
            <a:solidFill>
              <a:srgbClr val="FF0000"/>
            </a:solidFill>
          </a:ln>
        </p:spPr>
        <p:txBody>
          <a:bodyPr rtlCol="0" anchor="ctr"/>
          <a:lstStyle/>
          <a:p>
            <a:pPr algn="ctr"/>
            <a:endParaRPr lang="en-US"/>
          </a:p>
        </p:txBody>
      </p:sp>
      <p:sp>
        <p:nvSpPr>
          <p:cNvPr id="1882" name="Oval 1881">
            <a:extLst>
              <a:ext uri="{FF2B5EF4-FFF2-40B4-BE49-F238E27FC236}">
                <a16:creationId xmlns:a16="http://schemas.microsoft.com/office/drawing/2014/main" id="{30BCFE73-8994-47AA-B49C-CD454E0B274C}"/>
              </a:ext>
            </a:extLst>
          </p:cNvPr>
          <p:cNvSpPr>
            <a:spLocks noChangeAspect="1"/>
          </p:cNvSpPr>
          <p:nvPr/>
        </p:nvSpPr>
        <p:spPr>
          <a:xfrm>
            <a:off x="1554099" y="6004415"/>
            <a:ext cx="161925" cy="164592"/>
          </a:xfrm>
          <a:prstGeom prst="ellipse">
            <a:avLst/>
          </a:prstGeom>
          <a:ln w="28575">
            <a:solidFill>
              <a:srgbClr val="FF0000"/>
            </a:solidFill>
          </a:ln>
        </p:spPr>
        <p:txBody>
          <a:bodyPr rtlCol="0" anchor="ctr"/>
          <a:lstStyle/>
          <a:p>
            <a:pPr algn="ctr"/>
            <a:endParaRPr lang="en-US"/>
          </a:p>
        </p:txBody>
      </p:sp>
      <p:sp>
        <p:nvSpPr>
          <p:cNvPr id="1883" name="Oval 1882">
            <a:extLst>
              <a:ext uri="{FF2B5EF4-FFF2-40B4-BE49-F238E27FC236}">
                <a16:creationId xmlns:a16="http://schemas.microsoft.com/office/drawing/2014/main" id="{331B5D84-A227-43E3-9EFF-A506B15B8508}"/>
              </a:ext>
            </a:extLst>
          </p:cNvPr>
          <p:cNvSpPr>
            <a:spLocks noChangeAspect="1"/>
          </p:cNvSpPr>
          <p:nvPr/>
        </p:nvSpPr>
        <p:spPr>
          <a:xfrm>
            <a:off x="1798447" y="6004415"/>
            <a:ext cx="161925" cy="164592"/>
          </a:xfrm>
          <a:prstGeom prst="ellipse">
            <a:avLst/>
          </a:prstGeom>
          <a:ln w="28575">
            <a:solidFill>
              <a:srgbClr val="FF0000"/>
            </a:solidFill>
          </a:ln>
        </p:spPr>
        <p:txBody>
          <a:bodyPr rtlCol="0" anchor="ctr"/>
          <a:lstStyle/>
          <a:p>
            <a:pPr algn="ctr"/>
            <a:endParaRPr lang="en-US"/>
          </a:p>
        </p:txBody>
      </p:sp>
      <p:sp>
        <p:nvSpPr>
          <p:cNvPr id="1884" name="Oval 1883">
            <a:extLst>
              <a:ext uri="{FF2B5EF4-FFF2-40B4-BE49-F238E27FC236}">
                <a16:creationId xmlns:a16="http://schemas.microsoft.com/office/drawing/2014/main" id="{8C42B5D6-D374-4CA8-9094-DA406E41DC52}"/>
              </a:ext>
            </a:extLst>
          </p:cNvPr>
          <p:cNvSpPr>
            <a:spLocks noChangeAspect="1"/>
          </p:cNvSpPr>
          <p:nvPr/>
        </p:nvSpPr>
        <p:spPr>
          <a:xfrm>
            <a:off x="2042795" y="6004415"/>
            <a:ext cx="161925" cy="164592"/>
          </a:xfrm>
          <a:prstGeom prst="ellipse">
            <a:avLst/>
          </a:prstGeom>
          <a:ln w="28575">
            <a:solidFill>
              <a:srgbClr val="FF0000"/>
            </a:solidFill>
          </a:ln>
        </p:spPr>
        <p:txBody>
          <a:bodyPr rtlCol="0" anchor="ctr"/>
          <a:lstStyle/>
          <a:p>
            <a:pPr algn="ctr"/>
            <a:endParaRPr lang="en-US"/>
          </a:p>
        </p:txBody>
      </p:sp>
      <p:sp>
        <p:nvSpPr>
          <p:cNvPr id="1885" name="Oval 1884">
            <a:extLst>
              <a:ext uri="{FF2B5EF4-FFF2-40B4-BE49-F238E27FC236}">
                <a16:creationId xmlns:a16="http://schemas.microsoft.com/office/drawing/2014/main" id="{3E8527A4-5CF5-46CC-B7F0-79EF9B5F0C4C}"/>
              </a:ext>
            </a:extLst>
          </p:cNvPr>
          <p:cNvSpPr>
            <a:spLocks noChangeAspect="1"/>
          </p:cNvSpPr>
          <p:nvPr/>
        </p:nvSpPr>
        <p:spPr>
          <a:xfrm>
            <a:off x="2287143" y="6004415"/>
            <a:ext cx="161925" cy="164592"/>
          </a:xfrm>
          <a:prstGeom prst="ellipse">
            <a:avLst/>
          </a:prstGeom>
          <a:ln w="28575">
            <a:solidFill>
              <a:srgbClr val="FF0000"/>
            </a:solidFill>
          </a:ln>
        </p:spPr>
        <p:txBody>
          <a:bodyPr rtlCol="0" anchor="ctr"/>
          <a:lstStyle/>
          <a:p>
            <a:pPr algn="ctr"/>
            <a:endParaRPr lang="en-US"/>
          </a:p>
        </p:txBody>
      </p:sp>
      <p:sp>
        <p:nvSpPr>
          <p:cNvPr id="1886" name="Oval 1885">
            <a:extLst>
              <a:ext uri="{FF2B5EF4-FFF2-40B4-BE49-F238E27FC236}">
                <a16:creationId xmlns:a16="http://schemas.microsoft.com/office/drawing/2014/main" id="{6950D4C5-A095-48B9-97C4-793194FD90CF}"/>
              </a:ext>
            </a:extLst>
          </p:cNvPr>
          <p:cNvSpPr>
            <a:spLocks noChangeAspect="1"/>
          </p:cNvSpPr>
          <p:nvPr/>
        </p:nvSpPr>
        <p:spPr>
          <a:xfrm>
            <a:off x="2531491" y="6004415"/>
            <a:ext cx="161925" cy="164592"/>
          </a:xfrm>
          <a:prstGeom prst="ellipse">
            <a:avLst/>
          </a:prstGeom>
          <a:ln w="28575">
            <a:solidFill>
              <a:srgbClr val="FF0000"/>
            </a:solidFill>
          </a:ln>
        </p:spPr>
        <p:txBody>
          <a:bodyPr rtlCol="0" anchor="ctr"/>
          <a:lstStyle/>
          <a:p>
            <a:pPr algn="ctr"/>
            <a:endParaRPr lang="en-US"/>
          </a:p>
        </p:txBody>
      </p:sp>
      <p:sp>
        <p:nvSpPr>
          <p:cNvPr id="1887" name="Oval 1886">
            <a:extLst>
              <a:ext uri="{FF2B5EF4-FFF2-40B4-BE49-F238E27FC236}">
                <a16:creationId xmlns:a16="http://schemas.microsoft.com/office/drawing/2014/main" id="{E4DDECE8-19C9-41CE-888B-9538FDCEC233}"/>
              </a:ext>
            </a:extLst>
          </p:cNvPr>
          <p:cNvSpPr>
            <a:spLocks noChangeAspect="1"/>
          </p:cNvSpPr>
          <p:nvPr/>
        </p:nvSpPr>
        <p:spPr>
          <a:xfrm>
            <a:off x="1309751" y="6004415"/>
            <a:ext cx="161925" cy="164592"/>
          </a:xfrm>
          <a:prstGeom prst="ellipse">
            <a:avLst/>
          </a:prstGeom>
          <a:ln w="28575">
            <a:solidFill>
              <a:srgbClr val="FF0000"/>
            </a:solidFill>
          </a:ln>
        </p:spPr>
        <p:txBody>
          <a:bodyPr rtlCol="0" anchor="ctr"/>
          <a:lstStyle/>
          <a:p>
            <a:pPr algn="ctr"/>
            <a:endParaRPr lang="en-US"/>
          </a:p>
        </p:txBody>
      </p:sp>
      <p:sp>
        <p:nvSpPr>
          <p:cNvPr id="1888" name="Oval 1887">
            <a:extLst>
              <a:ext uri="{FF2B5EF4-FFF2-40B4-BE49-F238E27FC236}">
                <a16:creationId xmlns:a16="http://schemas.microsoft.com/office/drawing/2014/main" id="{CAB6F06B-BBC7-4A64-8676-914004222D23}"/>
              </a:ext>
            </a:extLst>
          </p:cNvPr>
          <p:cNvSpPr>
            <a:spLocks noChangeAspect="1"/>
          </p:cNvSpPr>
          <p:nvPr/>
        </p:nvSpPr>
        <p:spPr>
          <a:xfrm>
            <a:off x="3508883" y="6004415"/>
            <a:ext cx="161925" cy="164592"/>
          </a:xfrm>
          <a:prstGeom prst="ellipse">
            <a:avLst/>
          </a:prstGeom>
          <a:ln w="28575">
            <a:solidFill>
              <a:srgbClr val="FF0000"/>
            </a:solidFill>
          </a:ln>
        </p:spPr>
        <p:txBody>
          <a:bodyPr rtlCol="0" anchor="ctr"/>
          <a:lstStyle/>
          <a:p>
            <a:pPr algn="ctr"/>
            <a:endParaRPr lang="en-US"/>
          </a:p>
        </p:txBody>
      </p:sp>
      <p:sp>
        <p:nvSpPr>
          <p:cNvPr id="1889" name="Oval 1888">
            <a:extLst>
              <a:ext uri="{FF2B5EF4-FFF2-40B4-BE49-F238E27FC236}">
                <a16:creationId xmlns:a16="http://schemas.microsoft.com/office/drawing/2014/main" id="{079B7F0B-B97A-49B1-98FC-451187A30D19}"/>
              </a:ext>
            </a:extLst>
          </p:cNvPr>
          <p:cNvSpPr>
            <a:spLocks noChangeAspect="1"/>
          </p:cNvSpPr>
          <p:nvPr/>
        </p:nvSpPr>
        <p:spPr>
          <a:xfrm>
            <a:off x="3753231" y="6004415"/>
            <a:ext cx="161925" cy="164592"/>
          </a:xfrm>
          <a:prstGeom prst="ellipse">
            <a:avLst/>
          </a:prstGeom>
          <a:ln w="28575">
            <a:solidFill>
              <a:srgbClr val="FF0000"/>
            </a:solidFill>
          </a:ln>
        </p:spPr>
        <p:txBody>
          <a:bodyPr rtlCol="0" anchor="ctr"/>
          <a:lstStyle/>
          <a:p>
            <a:pPr algn="ctr"/>
            <a:endParaRPr lang="en-US"/>
          </a:p>
        </p:txBody>
      </p:sp>
      <p:sp>
        <p:nvSpPr>
          <p:cNvPr id="1890" name="Oval 1889">
            <a:extLst>
              <a:ext uri="{FF2B5EF4-FFF2-40B4-BE49-F238E27FC236}">
                <a16:creationId xmlns:a16="http://schemas.microsoft.com/office/drawing/2014/main" id="{9741B2E8-0A8A-4746-B9C4-E763B3C1C4AB}"/>
              </a:ext>
            </a:extLst>
          </p:cNvPr>
          <p:cNvSpPr>
            <a:spLocks noChangeAspect="1"/>
          </p:cNvSpPr>
          <p:nvPr/>
        </p:nvSpPr>
        <p:spPr>
          <a:xfrm>
            <a:off x="3997579" y="6004415"/>
            <a:ext cx="161925" cy="164592"/>
          </a:xfrm>
          <a:prstGeom prst="ellipse">
            <a:avLst/>
          </a:prstGeom>
          <a:ln w="28575">
            <a:solidFill>
              <a:srgbClr val="FF0000"/>
            </a:solidFill>
          </a:ln>
        </p:spPr>
        <p:txBody>
          <a:bodyPr rtlCol="0" anchor="ctr"/>
          <a:lstStyle/>
          <a:p>
            <a:pPr algn="ctr"/>
            <a:endParaRPr lang="en-US"/>
          </a:p>
        </p:txBody>
      </p:sp>
      <p:sp>
        <p:nvSpPr>
          <p:cNvPr id="1891" name="Oval 1890">
            <a:extLst>
              <a:ext uri="{FF2B5EF4-FFF2-40B4-BE49-F238E27FC236}">
                <a16:creationId xmlns:a16="http://schemas.microsoft.com/office/drawing/2014/main" id="{BB1DA26D-7BB1-4747-8A54-C11CF461A620}"/>
              </a:ext>
            </a:extLst>
          </p:cNvPr>
          <p:cNvSpPr>
            <a:spLocks noChangeAspect="1"/>
          </p:cNvSpPr>
          <p:nvPr/>
        </p:nvSpPr>
        <p:spPr>
          <a:xfrm>
            <a:off x="4241927" y="6004415"/>
            <a:ext cx="161925" cy="164592"/>
          </a:xfrm>
          <a:prstGeom prst="ellipse">
            <a:avLst/>
          </a:prstGeom>
          <a:ln w="28575">
            <a:solidFill>
              <a:srgbClr val="FF0000"/>
            </a:solidFill>
          </a:ln>
        </p:spPr>
        <p:txBody>
          <a:bodyPr rtlCol="0" anchor="ctr"/>
          <a:lstStyle/>
          <a:p>
            <a:pPr algn="ctr"/>
            <a:endParaRPr lang="en-US"/>
          </a:p>
        </p:txBody>
      </p:sp>
      <p:sp>
        <p:nvSpPr>
          <p:cNvPr id="1892" name="Oval 1891">
            <a:extLst>
              <a:ext uri="{FF2B5EF4-FFF2-40B4-BE49-F238E27FC236}">
                <a16:creationId xmlns:a16="http://schemas.microsoft.com/office/drawing/2014/main" id="{81B3F46C-D862-4ACF-B496-18E899CE2271}"/>
              </a:ext>
            </a:extLst>
          </p:cNvPr>
          <p:cNvSpPr>
            <a:spLocks noChangeAspect="1"/>
          </p:cNvSpPr>
          <p:nvPr/>
        </p:nvSpPr>
        <p:spPr>
          <a:xfrm>
            <a:off x="4486275" y="6004415"/>
            <a:ext cx="161925" cy="164592"/>
          </a:xfrm>
          <a:prstGeom prst="ellipse">
            <a:avLst/>
          </a:prstGeom>
          <a:ln w="28575">
            <a:solidFill>
              <a:srgbClr val="FF0000"/>
            </a:solidFill>
          </a:ln>
        </p:spPr>
        <p:txBody>
          <a:bodyPr rtlCol="0" anchor="ctr"/>
          <a:lstStyle/>
          <a:p>
            <a:pPr algn="ctr"/>
            <a:endParaRPr lang="en-US"/>
          </a:p>
        </p:txBody>
      </p:sp>
      <p:sp>
        <p:nvSpPr>
          <p:cNvPr id="1893" name="Oval 1892">
            <a:extLst>
              <a:ext uri="{FF2B5EF4-FFF2-40B4-BE49-F238E27FC236}">
                <a16:creationId xmlns:a16="http://schemas.microsoft.com/office/drawing/2014/main" id="{BB8B0923-1F18-435B-93FD-5788212F4BA0}"/>
              </a:ext>
            </a:extLst>
          </p:cNvPr>
          <p:cNvSpPr>
            <a:spLocks noChangeAspect="1"/>
          </p:cNvSpPr>
          <p:nvPr/>
        </p:nvSpPr>
        <p:spPr>
          <a:xfrm>
            <a:off x="2775839" y="6004415"/>
            <a:ext cx="161925" cy="164592"/>
          </a:xfrm>
          <a:prstGeom prst="ellipse">
            <a:avLst/>
          </a:prstGeom>
          <a:ln w="28575">
            <a:solidFill>
              <a:srgbClr val="FF0000"/>
            </a:solidFill>
          </a:ln>
        </p:spPr>
        <p:txBody>
          <a:bodyPr rtlCol="0" anchor="ctr"/>
          <a:lstStyle/>
          <a:p>
            <a:pPr algn="ctr"/>
            <a:endParaRPr lang="en-US"/>
          </a:p>
        </p:txBody>
      </p:sp>
      <p:sp>
        <p:nvSpPr>
          <p:cNvPr id="1894" name="Oval 1893">
            <a:extLst>
              <a:ext uri="{FF2B5EF4-FFF2-40B4-BE49-F238E27FC236}">
                <a16:creationId xmlns:a16="http://schemas.microsoft.com/office/drawing/2014/main" id="{24976223-56FE-451A-AB9D-8B5AF77D16F8}"/>
              </a:ext>
            </a:extLst>
          </p:cNvPr>
          <p:cNvSpPr>
            <a:spLocks noChangeAspect="1"/>
          </p:cNvSpPr>
          <p:nvPr/>
        </p:nvSpPr>
        <p:spPr>
          <a:xfrm>
            <a:off x="3020187" y="6004415"/>
            <a:ext cx="161925" cy="164592"/>
          </a:xfrm>
          <a:prstGeom prst="ellipse">
            <a:avLst/>
          </a:prstGeom>
          <a:ln w="28575">
            <a:solidFill>
              <a:srgbClr val="FF0000"/>
            </a:solidFill>
          </a:ln>
        </p:spPr>
        <p:txBody>
          <a:bodyPr rtlCol="0" anchor="ctr"/>
          <a:lstStyle/>
          <a:p>
            <a:pPr algn="ctr"/>
            <a:endParaRPr lang="en-US"/>
          </a:p>
        </p:txBody>
      </p:sp>
      <p:sp>
        <p:nvSpPr>
          <p:cNvPr id="1895" name="Oval 1894">
            <a:extLst>
              <a:ext uri="{FF2B5EF4-FFF2-40B4-BE49-F238E27FC236}">
                <a16:creationId xmlns:a16="http://schemas.microsoft.com/office/drawing/2014/main" id="{C1085889-11FB-415E-88F4-54D2F4D60031}"/>
              </a:ext>
            </a:extLst>
          </p:cNvPr>
          <p:cNvSpPr>
            <a:spLocks noChangeAspect="1"/>
          </p:cNvSpPr>
          <p:nvPr/>
        </p:nvSpPr>
        <p:spPr>
          <a:xfrm>
            <a:off x="3264535" y="6004415"/>
            <a:ext cx="161925" cy="164592"/>
          </a:xfrm>
          <a:prstGeom prst="ellipse">
            <a:avLst/>
          </a:prstGeom>
          <a:ln w="28575">
            <a:solidFill>
              <a:srgbClr val="FF0000"/>
            </a:solidFill>
          </a:ln>
        </p:spPr>
        <p:txBody>
          <a:bodyPr rtlCol="0" anchor="ctr"/>
          <a:lstStyle/>
          <a:p>
            <a:pPr algn="ctr"/>
            <a:endParaRPr lang="en-US"/>
          </a:p>
        </p:txBody>
      </p:sp>
      <p:sp>
        <p:nvSpPr>
          <p:cNvPr id="1896" name="Oval 1895">
            <a:extLst>
              <a:ext uri="{FF2B5EF4-FFF2-40B4-BE49-F238E27FC236}">
                <a16:creationId xmlns:a16="http://schemas.microsoft.com/office/drawing/2014/main" id="{A4083ADE-EB21-4CB0-9D6F-DEEFD12E6382}"/>
              </a:ext>
            </a:extLst>
          </p:cNvPr>
          <p:cNvSpPr>
            <a:spLocks noChangeAspect="1"/>
          </p:cNvSpPr>
          <p:nvPr/>
        </p:nvSpPr>
        <p:spPr>
          <a:xfrm>
            <a:off x="5463667" y="6004415"/>
            <a:ext cx="161925" cy="164592"/>
          </a:xfrm>
          <a:prstGeom prst="ellipse">
            <a:avLst/>
          </a:prstGeom>
          <a:ln w="28575">
            <a:solidFill>
              <a:srgbClr val="FF0000"/>
            </a:solidFill>
          </a:ln>
        </p:spPr>
        <p:txBody>
          <a:bodyPr rtlCol="0" anchor="ctr"/>
          <a:lstStyle/>
          <a:p>
            <a:pPr algn="ctr"/>
            <a:endParaRPr lang="en-US"/>
          </a:p>
        </p:txBody>
      </p:sp>
      <p:sp>
        <p:nvSpPr>
          <p:cNvPr id="1897" name="Oval 1896">
            <a:extLst>
              <a:ext uri="{FF2B5EF4-FFF2-40B4-BE49-F238E27FC236}">
                <a16:creationId xmlns:a16="http://schemas.microsoft.com/office/drawing/2014/main" id="{BDBB1A5E-20A6-4F9D-B295-8B69FE407A5B}"/>
              </a:ext>
            </a:extLst>
          </p:cNvPr>
          <p:cNvSpPr>
            <a:spLocks noChangeAspect="1"/>
          </p:cNvSpPr>
          <p:nvPr/>
        </p:nvSpPr>
        <p:spPr>
          <a:xfrm>
            <a:off x="5708015" y="6004415"/>
            <a:ext cx="161925" cy="164592"/>
          </a:xfrm>
          <a:prstGeom prst="ellipse">
            <a:avLst/>
          </a:prstGeom>
          <a:ln w="28575">
            <a:solidFill>
              <a:srgbClr val="FF0000"/>
            </a:solidFill>
          </a:ln>
        </p:spPr>
        <p:txBody>
          <a:bodyPr rtlCol="0" anchor="ctr"/>
          <a:lstStyle/>
          <a:p>
            <a:pPr algn="ctr"/>
            <a:endParaRPr lang="en-US"/>
          </a:p>
        </p:txBody>
      </p:sp>
      <p:sp>
        <p:nvSpPr>
          <p:cNvPr id="1898" name="Oval 1897">
            <a:extLst>
              <a:ext uri="{FF2B5EF4-FFF2-40B4-BE49-F238E27FC236}">
                <a16:creationId xmlns:a16="http://schemas.microsoft.com/office/drawing/2014/main" id="{33B69319-0A4E-42DC-99B3-2704B0D2CAA4}"/>
              </a:ext>
            </a:extLst>
          </p:cNvPr>
          <p:cNvSpPr>
            <a:spLocks noChangeAspect="1"/>
          </p:cNvSpPr>
          <p:nvPr/>
        </p:nvSpPr>
        <p:spPr>
          <a:xfrm>
            <a:off x="5952363" y="6004415"/>
            <a:ext cx="161925" cy="164592"/>
          </a:xfrm>
          <a:prstGeom prst="ellipse">
            <a:avLst/>
          </a:prstGeom>
          <a:ln w="28575">
            <a:solidFill>
              <a:srgbClr val="FF0000"/>
            </a:solidFill>
          </a:ln>
        </p:spPr>
        <p:txBody>
          <a:bodyPr rtlCol="0" anchor="ctr"/>
          <a:lstStyle/>
          <a:p>
            <a:pPr algn="ctr"/>
            <a:endParaRPr lang="en-US"/>
          </a:p>
        </p:txBody>
      </p:sp>
      <p:sp>
        <p:nvSpPr>
          <p:cNvPr id="1899" name="Oval 1898">
            <a:extLst>
              <a:ext uri="{FF2B5EF4-FFF2-40B4-BE49-F238E27FC236}">
                <a16:creationId xmlns:a16="http://schemas.microsoft.com/office/drawing/2014/main" id="{278DBB08-C64B-4FFD-A3FD-82C490FB278E}"/>
              </a:ext>
            </a:extLst>
          </p:cNvPr>
          <p:cNvSpPr>
            <a:spLocks noChangeAspect="1"/>
          </p:cNvSpPr>
          <p:nvPr/>
        </p:nvSpPr>
        <p:spPr>
          <a:xfrm>
            <a:off x="6196711" y="6004415"/>
            <a:ext cx="161925" cy="164592"/>
          </a:xfrm>
          <a:prstGeom prst="ellipse">
            <a:avLst/>
          </a:prstGeom>
          <a:ln w="28575">
            <a:solidFill>
              <a:srgbClr val="FF0000"/>
            </a:solidFill>
          </a:ln>
        </p:spPr>
        <p:txBody>
          <a:bodyPr rtlCol="0" anchor="ctr"/>
          <a:lstStyle/>
          <a:p>
            <a:pPr algn="ctr"/>
            <a:endParaRPr lang="en-US"/>
          </a:p>
        </p:txBody>
      </p:sp>
      <p:sp>
        <p:nvSpPr>
          <p:cNvPr id="1900" name="Oval 1899">
            <a:extLst>
              <a:ext uri="{FF2B5EF4-FFF2-40B4-BE49-F238E27FC236}">
                <a16:creationId xmlns:a16="http://schemas.microsoft.com/office/drawing/2014/main" id="{E5BDAFAA-B5AF-4F65-BC1C-A25386F338F9}"/>
              </a:ext>
            </a:extLst>
          </p:cNvPr>
          <p:cNvSpPr>
            <a:spLocks noChangeAspect="1"/>
          </p:cNvSpPr>
          <p:nvPr/>
        </p:nvSpPr>
        <p:spPr>
          <a:xfrm>
            <a:off x="6441059" y="6004415"/>
            <a:ext cx="161925" cy="164592"/>
          </a:xfrm>
          <a:prstGeom prst="ellipse">
            <a:avLst/>
          </a:prstGeom>
          <a:ln w="28575">
            <a:solidFill>
              <a:srgbClr val="FF0000"/>
            </a:solidFill>
          </a:ln>
        </p:spPr>
        <p:txBody>
          <a:bodyPr rtlCol="0" anchor="ctr"/>
          <a:lstStyle/>
          <a:p>
            <a:pPr algn="ctr"/>
            <a:endParaRPr lang="en-US"/>
          </a:p>
        </p:txBody>
      </p:sp>
      <p:sp>
        <p:nvSpPr>
          <p:cNvPr id="1901" name="Oval 1900">
            <a:extLst>
              <a:ext uri="{FF2B5EF4-FFF2-40B4-BE49-F238E27FC236}">
                <a16:creationId xmlns:a16="http://schemas.microsoft.com/office/drawing/2014/main" id="{5C84BDFF-39F3-4AB4-942B-EE6E288D1FBF}"/>
              </a:ext>
            </a:extLst>
          </p:cNvPr>
          <p:cNvSpPr>
            <a:spLocks noChangeAspect="1"/>
          </p:cNvSpPr>
          <p:nvPr/>
        </p:nvSpPr>
        <p:spPr>
          <a:xfrm>
            <a:off x="4730623" y="6004415"/>
            <a:ext cx="161925" cy="164592"/>
          </a:xfrm>
          <a:prstGeom prst="ellipse">
            <a:avLst/>
          </a:prstGeom>
          <a:ln w="28575">
            <a:solidFill>
              <a:srgbClr val="FF0000"/>
            </a:solidFill>
          </a:ln>
        </p:spPr>
        <p:txBody>
          <a:bodyPr rtlCol="0" anchor="ctr"/>
          <a:lstStyle/>
          <a:p>
            <a:pPr algn="ctr"/>
            <a:endParaRPr lang="en-US"/>
          </a:p>
        </p:txBody>
      </p:sp>
      <p:sp>
        <p:nvSpPr>
          <p:cNvPr id="1902" name="Oval 1901">
            <a:extLst>
              <a:ext uri="{FF2B5EF4-FFF2-40B4-BE49-F238E27FC236}">
                <a16:creationId xmlns:a16="http://schemas.microsoft.com/office/drawing/2014/main" id="{46838871-15B3-46D2-BFED-B30F434527D3}"/>
              </a:ext>
            </a:extLst>
          </p:cNvPr>
          <p:cNvSpPr>
            <a:spLocks noChangeAspect="1"/>
          </p:cNvSpPr>
          <p:nvPr/>
        </p:nvSpPr>
        <p:spPr>
          <a:xfrm>
            <a:off x="4974971" y="6004415"/>
            <a:ext cx="161925" cy="164592"/>
          </a:xfrm>
          <a:prstGeom prst="ellipse">
            <a:avLst/>
          </a:prstGeom>
          <a:ln w="28575">
            <a:solidFill>
              <a:srgbClr val="FF0000"/>
            </a:solidFill>
          </a:ln>
        </p:spPr>
        <p:txBody>
          <a:bodyPr rtlCol="0" anchor="ctr"/>
          <a:lstStyle/>
          <a:p>
            <a:pPr algn="ctr"/>
            <a:endParaRPr lang="en-US"/>
          </a:p>
        </p:txBody>
      </p:sp>
      <p:sp>
        <p:nvSpPr>
          <p:cNvPr id="1903" name="Oval 1902">
            <a:extLst>
              <a:ext uri="{FF2B5EF4-FFF2-40B4-BE49-F238E27FC236}">
                <a16:creationId xmlns:a16="http://schemas.microsoft.com/office/drawing/2014/main" id="{9C5B8227-8A60-4C2E-BE5C-365E73E9DB68}"/>
              </a:ext>
            </a:extLst>
          </p:cNvPr>
          <p:cNvSpPr>
            <a:spLocks noChangeAspect="1"/>
          </p:cNvSpPr>
          <p:nvPr/>
        </p:nvSpPr>
        <p:spPr>
          <a:xfrm>
            <a:off x="5219319" y="6004415"/>
            <a:ext cx="161925" cy="164592"/>
          </a:xfrm>
          <a:prstGeom prst="ellipse">
            <a:avLst/>
          </a:prstGeom>
          <a:ln w="28575">
            <a:solidFill>
              <a:srgbClr val="FF0000"/>
            </a:solidFill>
          </a:ln>
        </p:spPr>
        <p:txBody>
          <a:bodyPr rtlCol="0" anchor="ctr"/>
          <a:lstStyle/>
          <a:p>
            <a:pPr algn="ctr"/>
            <a:endParaRPr lang="en-US"/>
          </a:p>
        </p:txBody>
      </p:sp>
      <p:sp>
        <p:nvSpPr>
          <p:cNvPr id="1904" name="Oval 1903">
            <a:extLst>
              <a:ext uri="{FF2B5EF4-FFF2-40B4-BE49-F238E27FC236}">
                <a16:creationId xmlns:a16="http://schemas.microsoft.com/office/drawing/2014/main" id="{956AF90E-D4B0-48DE-89AF-BF2290F35E21}"/>
              </a:ext>
            </a:extLst>
          </p:cNvPr>
          <p:cNvSpPr>
            <a:spLocks noChangeAspect="1"/>
          </p:cNvSpPr>
          <p:nvPr/>
        </p:nvSpPr>
        <p:spPr>
          <a:xfrm>
            <a:off x="7418451" y="6004415"/>
            <a:ext cx="161925" cy="164592"/>
          </a:xfrm>
          <a:prstGeom prst="ellipse">
            <a:avLst/>
          </a:prstGeom>
          <a:ln w="28575">
            <a:solidFill>
              <a:srgbClr val="FF0000"/>
            </a:solidFill>
          </a:ln>
        </p:spPr>
        <p:txBody>
          <a:bodyPr rtlCol="0" anchor="ctr"/>
          <a:lstStyle/>
          <a:p>
            <a:pPr algn="ctr"/>
            <a:endParaRPr lang="en-US"/>
          </a:p>
        </p:txBody>
      </p:sp>
      <p:sp>
        <p:nvSpPr>
          <p:cNvPr id="1905" name="Oval 1904">
            <a:extLst>
              <a:ext uri="{FF2B5EF4-FFF2-40B4-BE49-F238E27FC236}">
                <a16:creationId xmlns:a16="http://schemas.microsoft.com/office/drawing/2014/main" id="{08304AFA-6C34-43D5-B065-A637DF3BF03A}"/>
              </a:ext>
            </a:extLst>
          </p:cNvPr>
          <p:cNvSpPr>
            <a:spLocks noChangeAspect="1"/>
          </p:cNvSpPr>
          <p:nvPr/>
        </p:nvSpPr>
        <p:spPr>
          <a:xfrm>
            <a:off x="7662799" y="6004415"/>
            <a:ext cx="161925" cy="164592"/>
          </a:xfrm>
          <a:prstGeom prst="ellipse">
            <a:avLst/>
          </a:prstGeom>
          <a:ln w="28575">
            <a:solidFill>
              <a:srgbClr val="FF0000"/>
            </a:solidFill>
          </a:ln>
        </p:spPr>
        <p:txBody>
          <a:bodyPr rtlCol="0" anchor="ctr"/>
          <a:lstStyle/>
          <a:p>
            <a:pPr algn="ctr"/>
            <a:endParaRPr lang="en-US"/>
          </a:p>
        </p:txBody>
      </p:sp>
      <p:sp>
        <p:nvSpPr>
          <p:cNvPr id="1906" name="Oval 1905">
            <a:extLst>
              <a:ext uri="{FF2B5EF4-FFF2-40B4-BE49-F238E27FC236}">
                <a16:creationId xmlns:a16="http://schemas.microsoft.com/office/drawing/2014/main" id="{CB746075-3DF0-4533-A4A5-88318C3BA019}"/>
              </a:ext>
            </a:extLst>
          </p:cNvPr>
          <p:cNvSpPr>
            <a:spLocks noChangeAspect="1"/>
          </p:cNvSpPr>
          <p:nvPr/>
        </p:nvSpPr>
        <p:spPr>
          <a:xfrm>
            <a:off x="6685407" y="6004415"/>
            <a:ext cx="161925" cy="164592"/>
          </a:xfrm>
          <a:prstGeom prst="ellipse">
            <a:avLst/>
          </a:prstGeom>
          <a:ln w="28575">
            <a:solidFill>
              <a:srgbClr val="FF0000"/>
            </a:solidFill>
          </a:ln>
        </p:spPr>
        <p:txBody>
          <a:bodyPr rtlCol="0" anchor="ctr"/>
          <a:lstStyle/>
          <a:p>
            <a:pPr algn="ctr"/>
            <a:endParaRPr lang="en-US"/>
          </a:p>
        </p:txBody>
      </p:sp>
      <p:sp>
        <p:nvSpPr>
          <p:cNvPr id="1907" name="Oval 1906">
            <a:extLst>
              <a:ext uri="{FF2B5EF4-FFF2-40B4-BE49-F238E27FC236}">
                <a16:creationId xmlns:a16="http://schemas.microsoft.com/office/drawing/2014/main" id="{44C052EC-781F-4D48-9328-0103ECE6CEF4}"/>
              </a:ext>
            </a:extLst>
          </p:cNvPr>
          <p:cNvSpPr>
            <a:spLocks noChangeAspect="1"/>
          </p:cNvSpPr>
          <p:nvPr/>
        </p:nvSpPr>
        <p:spPr>
          <a:xfrm>
            <a:off x="6929755" y="6004415"/>
            <a:ext cx="161925" cy="164592"/>
          </a:xfrm>
          <a:prstGeom prst="ellipse">
            <a:avLst/>
          </a:prstGeom>
          <a:ln w="28575">
            <a:solidFill>
              <a:srgbClr val="FF0000"/>
            </a:solidFill>
          </a:ln>
        </p:spPr>
        <p:txBody>
          <a:bodyPr rtlCol="0" anchor="ctr"/>
          <a:lstStyle/>
          <a:p>
            <a:pPr algn="ctr"/>
            <a:endParaRPr lang="en-US"/>
          </a:p>
        </p:txBody>
      </p:sp>
      <p:sp>
        <p:nvSpPr>
          <p:cNvPr id="1908" name="Oval 1907">
            <a:extLst>
              <a:ext uri="{FF2B5EF4-FFF2-40B4-BE49-F238E27FC236}">
                <a16:creationId xmlns:a16="http://schemas.microsoft.com/office/drawing/2014/main" id="{B9B03906-C415-4839-A8B1-14E07B1ED825}"/>
              </a:ext>
            </a:extLst>
          </p:cNvPr>
          <p:cNvSpPr>
            <a:spLocks noChangeAspect="1"/>
          </p:cNvSpPr>
          <p:nvPr/>
        </p:nvSpPr>
        <p:spPr>
          <a:xfrm>
            <a:off x="7174103" y="6004415"/>
            <a:ext cx="161925" cy="164592"/>
          </a:xfrm>
          <a:prstGeom prst="ellipse">
            <a:avLst/>
          </a:prstGeom>
          <a:ln w="28575">
            <a:solidFill>
              <a:srgbClr val="FF0000"/>
            </a:solidFill>
          </a:ln>
        </p:spPr>
        <p:txBody>
          <a:bodyPr rtlCol="0" anchor="ctr"/>
          <a:lstStyle/>
          <a:p>
            <a:pPr algn="ctr"/>
            <a:endParaRPr lang="en-US"/>
          </a:p>
        </p:txBody>
      </p:sp>
      <p:sp>
        <p:nvSpPr>
          <p:cNvPr id="1909" name="Oval 1908">
            <a:extLst>
              <a:ext uri="{FF2B5EF4-FFF2-40B4-BE49-F238E27FC236}">
                <a16:creationId xmlns:a16="http://schemas.microsoft.com/office/drawing/2014/main" id="{3D44DB45-7EEF-45F3-85E5-591AAF761D5A}"/>
              </a:ext>
            </a:extLst>
          </p:cNvPr>
          <p:cNvSpPr>
            <a:spLocks noChangeAspect="1"/>
          </p:cNvSpPr>
          <p:nvPr/>
        </p:nvSpPr>
        <p:spPr>
          <a:xfrm>
            <a:off x="1554099" y="6247081"/>
            <a:ext cx="161925" cy="164592"/>
          </a:xfrm>
          <a:prstGeom prst="ellipse">
            <a:avLst/>
          </a:prstGeom>
          <a:ln w="28575">
            <a:solidFill>
              <a:srgbClr val="FF0000"/>
            </a:solidFill>
          </a:ln>
        </p:spPr>
        <p:txBody>
          <a:bodyPr rtlCol="0" anchor="ctr"/>
          <a:lstStyle/>
          <a:p>
            <a:pPr algn="ctr"/>
            <a:endParaRPr lang="en-US"/>
          </a:p>
        </p:txBody>
      </p:sp>
      <p:sp>
        <p:nvSpPr>
          <p:cNvPr id="1910" name="Oval 1909">
            <a:extLst>
              <a:ext uri="{FF2B5EF4-FFF2-40B4-BE49-F238E27FC236}">
                <a16:creationId xmlns:a16="http://schemas.microsoft.com/office/drawing/2014/main" id="{F50A63FD-E021-4793-BCB7-18236FBCB64E}"/>
              </a:ext>
            </a:extLst>
          </p:cNvPr>
          <p:cNvSpPr>
            <a:spLocks noChangeAspect="1"/>
          </p:cNvSpPr>
          <p:nvPr/>
        </p:nvSpPr>
        <p:spPr>
          <a:xfrm>
            <a:off x="1798447" y="6247081"/>
            <a:ext cx="161925" cy="164592"/>
          </a:xfrm>
          <a:prstGeom prst="ellipse">
            <a:avLst/>
          </a:prstGeom>
          <a:ln w="28575">
            <a:solidFill>
              <a:srgbClr val="FF0000"/>
            </a:solidFill>
          </a:ln>
        </p:spPr>
        <p:txBody>
          <a:bodyPr rtlCol="0" anchor="ctr"/>
          <a:lstStyle/>
          <a:p>
            <a:pPr algn="ctr"/>
            <a:endParaRPr lang="en-US"/>
          </a:p>
        </p:txBody>
      </p:sp>
      <p:sp>
        <p:nvSpPr>
          <p:cNvPr id="1911" name="Oval 1910">
            <a:extLst>
              <a:ext uri="{FF2B5EF4-FFF2-40B4-BE49-F238E27FC236}">
                <a16:creationId xmlns:a16="http://schemas.microsoft.com/office/drawing/2014/main" id="{2A184BC2-AA94-4C57-B2B3-813130189146}"/>
              </a:ext>
            </a:extLst>
          </p:cNvPr>
          <p:cNvSpPr>
            <a:spLocks noChangeAspect="1"/>
          </p:cNvSpPr>
          <p:nvPr/>
        </p:nvSpPr>
        <p:spPr>
          <a:xfrm>
            <a:off x="2042795" y="6247081"/>
            <a:ext cx="161925" cy="164592"/>
          </a:xfrm>
          <a:prstGeom prst="ellipse">
            <a:avLst/>
          </a:prstGeom>
          <a:ln w="28575">
            <a:solidFill>
              <a:srgbClr val="FF0000"/>
            </a:solidFill>
          </a:ln>
        </p:spPr>
        <p:txBody>
          <a:bodyPr rtlCol="0" anchor="ctr"/>
          <a:lstStyle/>
          <a:p>
            <a:pPr algn="ctr"/>
            <a:endParaRPr lang="en-US"/>
          </a:p>
        </p:txBody>
      </p:sp>
      <p:sp>
        <p:nvSpPr>
          <p:cNvPr id="1912" name="Oval 1911">
            <a:extLst>
              <a:ext uri="{FF2B5EF4-FFF2-40B4-BE49-F238E27FC236}">
                <a16:creationId xmlns:a16="http://schemas.microsoft.com/office/drawing/2014/main" id="{AF2B58F9-B7F3-488E-8C79-0474D4C8FBE1}"/>
              </a:ext>
            </a:extLst>
          </p:cNvPr>
          <p:cNvSpPr>
            <a:spLocks noChangeAspect="1"/>
          </p:cNvSpPr>
          <p:nvPr/>
        </p:nvSpPr>
        <p:spPr>
          <a:xfrm>
            <a:off x="2287143" y="6247081"/>
            <a:ext cx="161925" cy="164592"/>
          </a:xfrm>
          <a:prstGeom prst="ellipse">
            <a:avLst/>
          </a:prstGeom>
          <a:ln w="28575">
            <a:solidFill>
              <a:srgbClr val="FF0000"/>
            </a:solidFill>
          </a:ln>
        </p:spPr>
        <p:txBody>
          <a:bodyPr rtlCol="0" anchor="ctr"/>
          <a:lstStyle/>
          <a:p>
            <a:pPr algn="ctr"/>
            <a:endParaRPr lang="en-US"/>
          </a:p>
        </p:txBody>
      </p:sp>
      <p:sp>
        <p:nvSpPr>
          <p:cNvPr id="1913" name="Oval 1912">
            <a:extLst>
              <a:ext uri="{FF2B5EF4-FFF2-40B4-BE49-F238E27FC236}">
                <a16:creationId xmlns:a16="http://schemas.microsoft.com/office/drawing/2014/main" id="{8B8CE97C-CCEF-499D-8D46-CF4B0EC1832D}"/>
              </a:ext>
            </a:extLst>
          </p:cNvPr>
          <p:cNvSpPr>
            <a:spLocks noChangeAspect="1"/>
          </p:cNvSpPr>
          <p:nvPr/>
        </p:nvSpPr>
        <p:spPr>
          <a:xfrm>
            <a:off x="2531491" y="6247081"/>
            <a:ext cx="161925" cy="164592"/>
          </a:xfrm>
          <a:prstGeom prst="ellipse">
            <a:avLst/>
          </a:prstGeom>
          <a:ln w="28575">
            <a:solidFill>
              <a:srgbClr val="FF0000"/>
            </a:solidFill>
          </a:ln>
        </p:spPr>
        <p:txBody>
          <a:bodyPr rtlCol="0" anchor="ctr"/>
          <a:lstStyle/>
          <a:p>
            <a:pPr algn="ctr"/>
            <a:endParaRPr lang="en-US"/>
          </a:p>
        </p:txBody>
      </p:sp>
      <p:sp>
        <p:nvSpPr>
          <p:cNvPr id="1914" name="Oval 1913">
            <a:extLst>
              <a:ext uri="{FF2B5EF4-FFF2-40B4-BE49-F238E27FC236}">
                <a16:creationId xmlns:a16="http://schemas.microsoft.com/office/drawing/2014/main" id="{48DD84AB-1F1B-4A41-BEC4-082D061031D3}"/>
              </a:ext>
            </a:extLst>
          </p:cNvPr>
          <p:cNvSpPr>
            <a:spLocks noChangeAspect="1"/>
          </p:cNvSpPr>
          <p:nvPr/>
        </p:nvSpPr>
        <p:spPr>
          <a:xfrm>
            <a:off x="1309751" y="6247081"/>
            <a:ext cx="161925" cy="164592"/>
          </a:xfrm>
          <a:prstGeom prst="ellipse">
            <a:avLst/>
          </a:prstGeom>
          <a:ln w="28575">
            <a:solidFill>
              <a:srgbClr val="FF0000"/>
            </a:solidFill>
          </a:ln>
        </p:spPr>
        <p:txBody>
          <a:bodyPr rtlCol="0" anchor="ctr"/>
          <a:lstStyle/>
          <a:p>
            <a:pPr algn="ctr"/>
            <a:endParaRPr lang="en-US"/>
          </a:p>
        </p:txBody>
      </p:sp>
      <p:sp>
        <p:nvSpPr>
          <p:cNvPr id="1915" name="Oval 1914">
            <a:extLst>
              <a:ext uri="{FF2B5EF4-FFF2-40B4-BE49-F238E27FC236}">
                <a16:creationId xmlns:a16="http://schemas.microsoft.com/office/drawing/2014/main" id="{6CEB7A7B-3184-4304-8EEF-0008B6EE6784}"/>
              </a:ext>
            </a:extLst>
          </p:cNvPr>
          <p:cNvSpPr>
            <a:spLocks noChangeAspect="1"/>
          </p:cNvSpPr>
          <p:nvPr/>
        </p:nvSpPr>
        <p:spPr>
          <a:xfrm>
            <a:off x="3508883" y="6247081"/>
            <a:ext cx="161925" cy="164592"/>
          </a:xfrm>
          <a:prstGeom prst="ellipse">
            <a:avLst/>
          </a:prstGeom>
          <a:ln w="28575">
            <a:solidFill>
              <a:srgbClr val="FF0000"/>
            </a:solidFill>
          </a:ln>
        </p:spPr>
        <p:txBody>
          <a:bodyPr rtlCol="0" anchor="ctr"/>
          <a:lstStyle/>
          <a:p>
            <a:pPr algn="ctr"/>
            <a:endParaRPr lang="en-US"/>
          </a:p>
        </p:txBody>
      </p:sp>
      <p:sp>
        <p:nvSpPr>
          <p:cNvPr id="1916" name="Oval 1915">
            <a:extLst>
              <a:ext uri="{FF2B5EF4-FFF2-40B4-BE49-F238E27FC236}">
                <a16:creationId xmlns:a16="http://schemas.microsoft.com/office/drawing/2014/main" id="{61B859B8-7648-40BE-83E6-0529EEB4B267}"/>
              </a:ext>
            </a:extLst>
          </p:cNvPr>
          <p:cNvSpPr>
            <a:spLocks noChangeAspect="1"/>
          </p:cNvSpPr>
          <p:nvPr/>
        </p:nvSpPr>
        <p:spPr>
          <a:xfrm>
            <a:off x="3753231" y="6247081"/>
            <a:ext cx="161925" cy="164592"/>
          </a:xfrm>
          <a:prstGeom prst="ellipse">
            <a:avLst/>
          </a:prstGeom>
          <a:ln w="28575">
            <a:solidFill>
              <a:srgbClr val="FF0000"/>
            </a:solidFill>
          </a:ln>
        </p:spPr>
        <p:txBody>
          <a:bodyPr rtlCol="0" anchor="ctr"/>
          <a:lstStyle/>
          <a:p>
            <a:pPr algn="ctr"/>
            <a:endParaRPr lang="en-US"/>
          </a:p>
        </p:txBody>
      </p:sp>
      <p:sp>
        <p:nvSpPr>
          <p:cNvPr id="1917" name="Oval 1916">
            <a:extLst>
              <a:ext uri="{FF2B5EF4-FFF2-40B4-BE49-F238E27FC236}">
                <a16:creationId xmlns:a16="http://schemas.microsoft.com/office/drawing/2014/main" id="{DD572960-115F-4A18-8FAF-38D0482FFAC0}"/>
              </a:ext>
            </a:extLst>
          </p:cNvPr>
          <p:cNvSpPr>
            <a:spLocks noChangeAspect="1"/>
          </p:cNvSpPr>
          <p:nvPr/>
        </p:nvSpPr>
        <p:spPr>
          <a:xfrm>
            <a:off x="3997579" y="6247081"/>
            <a:ext cx="161925" cy="164592"/>
          </a:xfrm>
          <a:prstGeom prst="ellipse">
            <a:avLst/>
          </a:prstGeom>
          <a:ln w="28575">
            <a:solidFill>
              <a:srgbClr val="FF0000"/>
            </a:solidFill>
          </a:ln>
        </p:spPr>
        <p:txBody>
          <a:bodyPr rtlCol="0" anchor="ctr"/>
          <a:lstStyle/>
          <a:p>
            <a:pPr algn="ctr"/>
            <a:endParaRPr lang="en-US"/>
          </a:p>
        </p:txBody>
      </p:sp>
      <p:sp>
        <p:nvSpPr>
          <p:cNvPr id="1918" name="Oval 1917">
            <a:extLst>
              <a:ext uri="{FF2B5EF4-FFF2-40B4-BE49-F238E27FC236}">
                <a16:creationId xmlns:a16="http://schemas.microsoft.com/office/drawing/2014/main" id="{4429AE6A-258A-492E-983E-DFD1CEBB17B8}"/>
              </a:ext>
            </a:extLst>
          </p:cNvPr>
          <p:cNvSpPr>
            <a:spLocks noChangeAspect="1"/>
          </p:cNvSpPr>
          <p:nvPr/>
        </p:nvSpPr>
        <p:spPr>
          <a:xfrm>
            <a:off x="4241927" y="6247081"/>
            <a:ext cx="161925" cy="164592"/>
          </a:xfrm>
          <a:prstGeom prst="ellipse">
            <a:avLst/>
          </a:prstGeom>
          <a:ln w="28575">
            <a:solidFill>
              <a:srgbClr val="FF0000"/>
            </a:solidFill>
          </a:ln>
        </p:spPr>
        <p:txBody>
          <a:bodyPr rtlCol="0" anchor="ctr"/>
          <a:lstStyle/>
          <a:p>
            <a:pPr algn="ctr"/>
            <a:endParaRPr lang="en-US"/>
          </a:p>
        </p:txBody>
      </p:sp>
      <p:sp>
        <p:nvSpPr>
          <p:cNvPr id="1919" name="Oval 1918">
            <a:extLst>
              <a:ext uri="{FF2B5EF4-FFF2-40B4-BE49-F238E27FC236}">
                <a16:creationId xmlns:a16="http://schemas.microsoft.com/office/drawing/2014/main" id="{77DCCF56-72E7-4304-92C2-66EA90DF5FD4}"/>
              </a:ext>
            </a:extLst>
          </p:cNvPr>
          <p:cNvSpPr>
            <a:spLocks noChangeAspect="1"/>
          </p:cNvSpPr>
          <p:nvPr/>
        </p:nvSpPr>
        <p:spPr>
          <a:xfrm>
            <a:off x="4486275" y="6247081"/>
            <a:ext cx="161925" cy="164592"/>
          </a:xfrm>
          <a:prstGeom prst="ellipse">
            <a:avLst/>
          </a:prstGeom>
          <a:ln w="28575">
            <a:solidFill>
              <a:srgbClr val="FF0000"/>
            </a:solidFill>
          </a:ln>
        </p:spPr>
        <p:txBody>
          <a:bodyPr rtlCol="0" anchor="ctr"/>
          <a:lstStyle/>
          <a:p>
            <a:pPr algn="ctr"/>
            <a:endParaRPr lang="en-US"/>
          </a:p>
        </p:txBody>
      </p:sp>
      <p:sp>
        <p:nvSpPr>
          <p:cNvPr id="1920" name="Oval 1919">
            <a:extLst>
              <a:ext uri="{FF2B5EF4-FFF2-40B4-BE49-F238E27FC236}">
                <a16:creationId xmlns:a16="http://schemas.microsoft.com/office/drawing/2014/main" id="{253616A4-DA10-41A7-A5F4-14E8775EE03A}"/>
              </a:ext>
            </a:extLst>
          </p:cNvPr>
          <p:cNvSpPr>
            <a:spLocks noChangeAspect="1"/>
          </p:cNvSpPr>
          <p:nvPr/>
        </p:nvSpPr>
        <p:spPr>
          <a:xfrm>
            <a:off x="2775839" y="6247081"/>
            <a:ext cx="161925" cy="164592"/>
          </a:xfrm>
          <a:prstGeom prst="ellipse">
            <a:avLst/>
          </a:prstGeom>
          <a:ln w="28575">
            <a:solidFill>
              <a:srgbClr val="FF0000"/>
            </a:solidFill>
          </a:ln>
        </p:spPr>
        <p:txBody>
          <a:bodyPr rtlCol="0" anchor="ctr"/>
          <a:lstStyle/>
          <a:p>
            <a:pPr algn="ctr"/>
            <a:endParaRPr lang="en-US"/>
          </a:p>
        </p:txBody>
      </p:sp>
      <p:sp>
        <p:nvSpPr>
          <p:cNvPr id="1921" name="Oval 1920">
            <a:extLst>
              <a:ext uri="{FF2B5EF4-FFF2-40B4-BE49-F238E27FC236}">
                <a16:creationId xmlns:a16="http://schemas.microsoft.com/office/drawing/2014/main" id="{804F64B0-67AB-4C7F-B35A-CB19F3D1DCE3}"/>
              </a:ext>
            </a:extLst>
          </p:cNvPr>
          <p:cNvSpPr>
            <a:spLocks noChangeAspect="1"/>
          </p:cNvSpPr>
          <p:nvPr/>
        </p:nvSpPr>
        <p:spPr>
          <a:xfrm>
            <a:off x="3020187" y="6247081"/>
            <a:ext cx="161925" cy="164592"/>
          </a:xfrm>
          <a:prstGeom prst="ellipse">
            <a:avLst/>
          </a:prstGeom>
          <a:ln w="28575">
            <a:solidFill>
              <a:srgbClr val="FF0000"/>
            </a:solidFill>
          </a:ln>
        </p:spPr>
        <p:txBody>
          <a:bodyPr rtlCol="0" anchor="ctr"/>
          <a:lstStyle/>
          <a:p>
            <a:pPr algn="ctr"/>
            <a:endParaRPr lang="en-US"/>
          </a:p>
        </p:txBody>
      </p:sp>
      <p:sp>
        <p:nvSpPr>
          <p:cNvPr id="1922" name="Oval 1921">
            <a:extLst>
              <a:ext uri="{FF2B5EF4-FFF2-40B4-BE49-F238E27FC236}">
                <a16:creationId xmlns:a16="http://schemas.microsoft.com/office/drawing/2014/main" id="{62F41DDA-45B1-40E5-B5DC-3D6EF95335D6}"/>
              </a:ext>
            </a:extLst>
          </p:cNvPr>
          <p:cNvSpPr>
            <a:spLocks noChangeAspect="1"/>
          </p:cNvSpPr>
          <p:nvPr/>
        </p:nvSpPr>
        <p:spPr>
          <a:xfrm>
            <a:off x="3264535" y="6247081"/>
            <a:ext cx="161925" cy="164592"/>
          </a:xfrm>
          <a:prstGeom prst="ellipse">
            <a:avLst/>
          </a:prstGeom>
          <a:ln w="28575">
            <a:solidFill>
              <a:srgbClr val="FF0000"/>
            </a:solidFill>
          </a:ln>
        </p:spPr>
        <p:txBody>
          <a:bodyPr rtlCol="0" anchor="ctr"/>
          <a:lstStyle/>
          <a:p>
            <a:pPr algn="ctr"/>
            <a:endParaRPr lang="en-US"/>
          </a:p>
        </p:txBody>
      </p:sp>
      <p:sp>
        <p:nvSpPr>
          <p:cNvPr id="1923" name="Oval 1922">
            <a:extLst>
              <a:ext uri="{FF2B5EF4-FFF2-40B4-BE49-F238E27FC236}">
                <a16:creationId xmlns:a16="http://schemas.microsoft.com/office/drawing/2014/main" id="{7543363A-AE7A-4449-B1DF-9DB8A3F128E1}"/>
              </a:ext>
            </a:extLst>
          </p:cNvPr>
          <p:cNvSpPr>
            <a:spLocks noChangeAspect="1"/>
          </p:cNvSpPr>
          <p:nvPr/>
        </p:nvSpPr>
        <p:spPr>
          <a:xfrm>
            <a:off x="5463667" y="6247081"/>
            <a:ext cx="161925" cy="164592"/>
          </a:xfrm>
          <a:prstGeom prst="ellipse">
            <a:avLst/>
          </a:prstGeom>
          <a:ln w="28575">
            <a:solidFill>
              <a:srgbClr val="FF0000"/>
            </a:solidFill>
          </a:ln>
        </p:spPr>
        <p:txBody>
          <a:bodyPr rtlCol="0" anchor="ctr"/>
          <a:lstStyle/>
          <a:p>
            <a:pPr algn="ctr"/>
            <a:endParaRPr lang="en-US"/>
          </a:p>
        </p:txBody>
      </p:sp>
      <p:sp>
        <p:nvSpPr>
          <p:cNvPr id="1924" name="Oval 1923">
            <a:extLst>
              <a:ext uri="{FF2B5EF4-FFF2-40B4-BE49-F238E27FC236}">
                <a16:creationId xmlns:a16="http://schemas.microsoft.com/office/drawing/2014/main" id="{F1D2EB58-8DAE-4DE9-BC2D-D6F9C492520B}"/>
              </a:ext>
            </a:extLst>
          </p:cNvPr>
          <p:cNvSpPr>
            <a:spLocks noChangeAspect="1"/>
          </p:cNvSpPr>
          <p:nvPr/>
        </p:nvSpPr>
        <p:spPr>
          <a:xfrm>
            <a:off x="5708015" y="6247081"/>
            <a:ext cx="161925" cy="164592"/>
          </a:xfrm>
          <a:prstGeom prst="ellipse">
            <a:avLst/>
          </a:prstGeom>
          <a:ln w="28575">
            <a:solidFill>
              <a:srgbClr val="FF0000"/>
            </a:solidFill>
          </a:ln>
        </p:spPr>
        <p:txBody>
          <a:bodyPr rtlCol="0" anchor="ctr"/>
          <a:lstStyle/>
          <a:p>
            <a:pPr algn="ctr"/>
            <a:endParaRPr lang="en-US"/>
          </a:p>
        </p:txBody>
      </p:sp>
      <p:sp>
        <p:nvSpPr>
          <p:cNvPr id="1925" name="Oval 1924">
            <a:extLst>
              <a:ext uri="{FF2B5EF4-FFF2-40B4-BE49-F238E27FC236}">
                <a16:creationId xmlns:a16="http://schemas.microsoft.com/office/drawing/2014/main" id="{04D7B410-EB8A-4618-9D55-961020C0BC5B}"/>
              </a:ext>
            </a:extLst>
          </p:cNvPr>
          <p:cNvSpPr>
            <a:spLocks noChangeAspect="1"/>
          </p:cNvSpPr>
          <p:nvPr/>
        </p:nvSpPr>
        <p:spPr>
          <a:xfrm>
            <a:off x="5952363" y="6247081"/>
            <a:ext cx="161925" cy="164592"/>
          </a:xfrm>
          <a:prstGeom prst="ellipse">
            <a:avLst/>
          </a:prstGeom>
          <a:ln w="28575">
            <a:solidFill>
              <a:srgbClr val="FF0000"/>
            </a:solidFill>
          </a:ln>
        </p:spPr>
        <p:txBody>
          <a:bodyPr rtlCol="0" anchor="ctr"/>
          <a:lstStyle/>
          <a:p>
            <a:pPr algn="ctr"/>
            <a:endParaRPr lang="en-US"/>
          </a:p>
        </p:txBody>
      </p:sp>
      <p:sp>
        <p:nvSpPr>
          <p:cNvPr id="1926" name="Oval 1925">
            <a:extLst>
              <a:ext uri="{FF2B5EF4-FFF2-40B4-BE49-F238E27FC236}">
                <a16:creationId xmlns:a16="http://schemas.microsoft.com/office/drawing/2014/main" id="{0A0B0564-4CE2-4F3E-9580-7126032FAC81}"/>
              </a:ext>
            </a:extLst>
          </p:cNvPr>
          <p:cNvSpPr>
            <a:spLocks noChangeAspect="1"/>
          </p:cNvSpPr>
          <p:nvPr/>
        </p:nvSpPr>
        <p:spPr>
          <a:xfrm>
            <a:off x="6196711" y="6247081"/>
            <a:ext cx="161925" cy="164592"/>
          </a:xfrm>
          <a:prstGeom prst="ellipse">
            <a:avLst/>
          </a:prstGeom>
          <a:ln w="28575">
            <a:solidFill>
              <a:srgbClr val="FF0000"/>
            </a:solidFill>
          </a:ln>
        </p:spPr>
        <p:txBody>
          <a:bodyPr rtlCol="0" anchor="ctr"/>
          <a:lstStyle/>
          <a:p>
            <a:pPr algn="ctr"/>
            <a:endParaRPr lang="en-US"/>
          </a:p>
        </p:txBody>
      </p:sp>
      <p:sp>
        <p:nvSpPr>
          <p:cNvPr id="1927" name="Oval 1926">
            <a:extLst>
              <a:ext uri="{FF2B5EF4-FFF2-40B4-BE49-F238E27FC236}">
                <a16:creationId xmlns:a16="http://schemas.microsoft.com/office/drawing/2014/main" id="{E34173C7-4B9C-43D1-B7C4-B751A210FE54}"/>
              </a:ext>
            </a:extLst>
          </p:cNvPr>
          <p:cNvSpPr>
            <a:spLocks noChangeAspect="1"/>
          </p:cNvSpPr>
          <p:nvPr/>
        </p:nvSpPr>
        <p:spPr>
          <a:xfrm>
            <a:off x="6441059" y="6247081"/>
            <a:ext cx="161925" cy="164592"/>
          </a:xfrm>
          <a:prstGeom prst="ellipse">
            <a:avLst/>
          </a:prstGeom>
          <a:ln w="28575">
            <a:solidFill>
              <a:srgbClr val="FF0000"/>
            </a:solidFill>
          </a:ln>
        </p:spPr>
        <p:txBody>
          <a:bodyPr rtlCol="0" anchor="ctr"/>
          <a:lstStyle/>
          <a:p>
            <a:pPr algn="ctr"/>
            <a:endParaRPr lang="en-US"/>
          </a:p>
        </p:txBody>
      </p:sp>
      <p:sp>
        <p:nvSpPr>
          <p:cNvPr id="1928" name="Oval 1927">
            <a:extLst>
              <a:ext uri="{FF2B5EF4-FFF2-40B4-BE49-F238E27FC236}">
                <a16:creationId xmlns:a16="http://schemas.microsoft.com/office/drawing/2014/main" id="{820CED3F-5132-48BF-837A-46459BE994D7}"/>
              </a:ext>
            </a:extLst>
          </p:cNvPr>
          <p:cNvSpPr>
            <a:spLocks noChangeAspect="1"/>
          </p:cNvSpPr>
          <p:nvPr/>
        </p:nvSpPr>
        <p:spPr>
          <a:xfrm>
            <a:off x="4730623" y="6247081"/>
            <a:ext cx="161925" cy="164592"/>
          </a:xfrm>
          <a:prstGeom prst="ellipse">
            <a:avLst/>
          </a:prstGeom>
          <a:ln w="28575">
            <a:solidFill>
              <a:srgbClr val="FF0000"/>
            </a:solidFill>
          </a:ln>
        </p:spPr>
        <p:txBody>
          <a:bodyPr rtlCol="0" anchor="ctr"/>
          <a:lstStyle/>
          <a:p>
            <a:pPr algn="ctr"/>
            <a:endParaRPr lang="en-US"/>
          </a:p>
        </p:txBody>
      </p:sp>
      <p:sp>
        <p:nvSpPr>
          <p:cNvPr id="1929" name="Oval 1928">
            <a:extLst>
              <a:ext uri="{FF2B5EF4-FFF2-40B4-BE49-F238E27FC236}">
                <a16:creationId xmlns:a16="http://schemas.microsoft.com/office/drawing/2014/main" id="{77164D13-ADDA-43B7-8BCF-CA3BB34B49F4}"/>
              </a:ext>
            </a:extLst>
          </p:cNvPr>
          <p:cNvSpPr>
            <a:spLocks noChangeAspect="1"/>
          </p:cNvSpPr>
          <p:nvPr/>
        </p:nvSpPr>
        <p:spPr>
          <a:xfrm>
            <a:off x="4974971" y="6247081"/>
            <a:ext cx="161925" cy="164592"/>
          </a:xfrm>
          <a:prstGeom prst="ellipse">
            <a:avLst/>
          </a:prstGeom>
          <a:ln w="28575">
            <a:solidFill>
              <a:srgbClr val="FF0000"/>
            </a:solidFill>
          </a:ln>
        </p:spPr>
        <p:txBody>
          <a:bodyPr rtlCol="0" anchor="ctr"/>
          <a:lstStyle/>
          <a:p>
            <a:pPr algn="ctr"/>
            <a:endParaRPr lang="en-US"/>
          </a:p>
        </p:txBody>
      </p:sp>
      <p:sp>
        <p:nvSpPr>
          <p:cNvPr id="1930" name="Oval 1929">
            <a:extLst>
              <a:ext uri="{FF2B5EF4-FFF2-40B4-BE49-F238E27FC236}">
                <a16:creationId xmlns:a16="http://schemas.microsoft.com/office/drawing/2014/main" id="{260CC0AB-4D98-406C-89CD-6C2B5FC46310}"/>
              </a:ext>
            </a:extLst>
          </p:cNvPr>
          <p:cNvSpPr>
            <a:spLocks noChangeAspect="1"/>
          </p:cNvSpPr>
          <p:nvPr/>
        </p:nvSpPr>
        <p:spPr>
          <a:xfrm>
            <a:off x="5219319" y="6247081"/>
            <a:ext cx="161925" cy="164592"/>
          </a:xfrm>
          <a:prstGeom prst="ellipse">
            <a:avLst/>
          </a:prstGeom>
          <a:ln w="28575">
            <a:solidFill>
              <a:srgbClr val="FF0000"/>
            </a:solidFill>
          </a:ln>
        </p:spPr>
        <p:txBody>
          <a:bodyPr rtlCol="0" anchor="ctr"/>
          <a:lstStyle/>
          <a:p>
            <a:pPr algn="ctr"/>
            <a:endParaRPr lang="en-US"/>
          </a:p>
        </p:txBody>
      </p:sp>
      <p:sp>
        <p:nvSpPr>
          <p:cNvPr id="1931" name="Oval 1930">
            <a:extLst>
              <a:ext uri="{FF2B5EF4-FFF2-40B4-BE49-F238E27FC236}">
                <a16:creationId xmlns:a16="http://schemas.microsoft.com/office/drawing/2014/main" id="{6C0E01F2-F3BD-4AD6-BC45-F5D60036E6E6}"/>
              </a:ext>
            </a:extLst>
          </p:cNvPr>
          <p:cNvSpPr>
            <a:spLocks noChangeAspect="1"/>
          </p:cNvSpPr>
          <p:nvPr/>
        </p:nvSpPr>
        <p:spPr>
          <a:xfrm>
            <a:off x="7418451" y="6247081"/>
            <a:ext cx="161925" cy="164592"/>
          </a:xfrm>
          <a:prstGeom prst="ellipse">
            <a:avLst/>
          </a:prstGeom>
          <a:ln w="28575">
            <a:solidFill>
              <a:srgbClr val="FF0000"/>
            </a:solidFill>
          </a:ln>
        </p:spPr>
        <p:txBody>
          <a:bodyPr rtlCol="0" anchor="ctr"/>
          <a:lstStyle/>
          <a:p>
            <a:pPr algn="ctr"/>
            <a:endParaRPr lang="en-US"/>
          </a:p>
        </p:txBody>
      </p:sp>
      <p:sp>
        <p:nvSpPr>
          <p:cNvPr id="1932" name="Oval 1931">
            <a:extLst>
              <a:ext uri="{FF2B5EF4-FFF2-40B4-BE49-F238E27FC236}">
                <a16:creationId xmlns:a16="http://schemas.microsoft.com/office/drawing/2014/main" id="{BA131020-BF32-4683-9400-856AA2564683}"/>
              </a:ext>
            </a:extLst>
          </p:cNvPr>
          <p:cNvSpPr>
            <a:spLocks noChangeAspect="1"/>
          </p:cNvSpPr>
          <p:nvPr/>
        </p:nvSpPr>
        <p:spPr>
          <a:xfrm>
            <a:off x="7662799" y="6247081"/>
            <a:ext cx="161925" cy="164592"/>
          </a:xfrm>
          <a:prstGeom prst="ellipse">
            <a:avLst/>
          </a:prstGeom>
          <a:ln w="28575">
            <a:solidFill>
              <a:srgbClr val="FF0000"/>
            </a:solidFill>
          </a:ln>
        </p:spPr>
        <p:txBody>
          <a:bodyPr rtlCol="0" anchor="ctr"/>
          <a:lstStyle/>
          <a:p>
            <a:pPr algn="ctr"/>
            <a:endParaRPr lang="en-US"/>
          </a:p>
        </p:txBody>
      </p:sp>
      <p:sp>
        <p:nvSpPr>
          <p:cNvPr id="1933" name="Oval 1932">
            <a:extLst>
              <a:ext uri="{FF2B5EF4-FFF2-40B4-BE49-F238E27FC236}">
                <a16:creationId xmlns:a16="http://schemas.microsoft.com/office/drawing/2014/main" id="{0513EEC5-1B38-4A80-A22F-05BE64E69A6D}"/>
              </a:ext>
            </a:extLst>
          </p:cNvPr>
          <p:cNvSpPr>
            <a:spLocks noChangeAspect="1"/>
          </p:cNvSpPr>
          <p:nvPr/>
        </p:nvSpPr>
        <p:spPr>
          <a:xfrm>
            <a:off x="6685407" y="6247081"/>
            <a:ext cx="161925" cy="164592"/>
          </a:xfrm>
          <a:prstGeom prst="ellipse">
            <a:avLst/>
          </a:prstGeom>
          <a:ln w="28575">
            <a:solidFill>
              <a:srgbClr val="FF0000"/>
            </a:solidFill>
          </a:ln>
        </p:spPr>
        <p:txBody>
          <a:bodyPr rtlCol="0" anchor="ctr"/>
          <a:lstStyle/>
          <a:p>
            <a:pPr algn="ctr"/>
            <a:endParaRPr lang="en-US"/>
          </a:p>
        </p:txBody>
      </p:sp>
      <p:sp>
        <p:nvSpPr>
          <p:cNvPr id="1934" name="Oval 1933">
            <a:extLst>
              <a:ext uri="{FF2B5EF4-FFF2-40B4-BE49-F238E27FC236}">
                <a16:creationId xmlns:a16="http://schemas.microsoft.com/office/drawing/2014/main" id="{AC87A882-5C3D-4C4B-810C-9D29EC0506F3}"/>
              </a:ext>
            </a:extLst>
          </p:cNvPr>
          <p:cNvSpPr>
            <a:spLocks noChangeAspect="1"/>
          </p:cNvSpPr>
          <p:nvPr/>
        </p:nvSpPr>
        <p:spPr>
          <a:xfrm>
            <a:off x="6929755" y="6247081"/>
            <a:ext cx="161925" cy="164592"/>
          </a:xfrm>
          <a:prstGeom prst="ellipse">
            <a:avLst/>
          </a:prstGeom>
          <a:ln w="28575">
            <a:solidFill>
              <a:srgbClr val="FF0000"/>
            </a:solidFill>
          </a:ln>
        </p:spPr>
        <p:txBody>
          <a:bodyPr rtlCol="0" anchor="ctr"/>
          <a:lstStyle/>
          <a:p>
            <a:pPr algn="ctr"/>
            <a:endParaRPr lang="en-US"/>
          </a:p>
        </p:txBody>
      </p:sp>
      <p:sp>
        <p:nvSpPr>
          <p:cNvPr id="1935" name="Oval 1934">
            <a:extLst>
              <a:ext uri="{FF2B5EF4-FFF2-40B4-BE49-F238E27FC236}">
                <a16:creationId xmlns:a16="http://schemas.microsoft.com/office/drawing/2014/main" id="{D56C94F3-A1F2-4496-9829-FB84E64D2B19}"/>
              </a:ext>
            </a:extLst>
          </p:cNvPr>
          <p:cNvSpPr>
            <a:spLocks noChangeAspect="1"/>
          </p:cNvSpPr>
          <p:nvPr/>
        </p:nvSpPr>
        <p:spPr>
          <a:xfrm>
            <a:off x="7174103" y="6247081"/>
            <a:ext cx="161925" cy="164592"/>
          </a:xfrm>
          <a:prstGeom prst="ellipse">
            <a:avLst/>
          </a:prstGeom>
          <a:ln w="28575">
            <a:solidFill>
              <a:srgbClr val="FF0000"/>
            </a:solidFill>
          </a:ln>
        </p:spPr>
        <p:txBody>
          <a:bodyPr rtlCol="0" anchor="ctr"/>
          <a:lstStyle/>
          <a:p>
            <a:pPr algn="ctr"/>
            <a:endParaRPr lang="en-US"/>
          </a:p>
        </p:txBody>
      </p:sp>
      <p:sp>
        <p:nvSpPr>
          <p:cNvPr id="1936" name="Oval 1935">
            <a:extLst>
              <a:ext uri="{FF2B5EF4-FFF2-40B4-BE49-F238E27FC236}">
                <a16:creationId xmlns:a16="http://schemas.microsoft.com/office/drawing/2014/main" id="{017B2C03-8875-45C5-8E4B-5B4B34A7789E}"/>
              </a:ext>
            </a:extLst>
          </p:cNvPr>
          <p:cNvSpPr>
            <a:spLocks noChangeAspect="1"/>
          </p:cNvSpPr>
          <p:nvPr/>
        </p:nvSpPr>
        <p:spPr>
          <a:xfrm>
            <a:off x="1554099" y="6489747"/>
            <a:ext cx="161925" cy="164592"/>
          </a:xfrm>
          <a:prstGeom prst="ellipse">
            <a:avLst/>
          </a:prstGeom>
          <a:ln w="28575">
            <a:solidFill>
              <a:srgbClr val="FF0000"/>
            </a:solidFill>
          </a:ln>
        </p:spPr>
        <p:txBody>
          <a:bodyPr rtlCol="0" anchor="ctr"/>
          <a:lstStyle/>
          <a:p>
            <a:pPr algn="ctr"/>
            <a:endParaRPr lang="en-US"/>
          </a:p>
        </p:txBody>
      </p:sp>
      <p:sp>
        <p:nvSpPr>
          <p:cNvPr id="1937" name="Oval 1936">
            <a:extLst>
              <a:ext uri="{FF2B5EF4-FFF2-40B4-BE49-F238E27FC236}">
                <a16:creationId xmlns:a16="http://schemas.microsoft.com/office/drawing/2014/main" id="{5FC81F7F-5855-4B5F-A50C-4369BCE4478A}"/>
              </a:ext>
            </a:extLst>
          </p:cNvPr>
          <p:cNvSpPr>
            <a:spLocks noChangeAspect="1"/>
          </p:cNvSpPr>
          <p:nvPr/>
        </p:nvSpPr>
        <p:spPr>
          <a:xfrm>
            <a:off x="1798447" y="6489747"/>
            <a:ext cx="161925" cy="164592"/>
          </a:xfrm>
          <a:prstGeom prst="ellipse">
            <a:avLst/>
          </a:prstGeom>
          <a:ln w="28575">
            <a:solidFill>
              <a:srgbClr val="FF0000"/>
            </a:solidFill>
          </a:ln>
        </p:spPr>
        <p:txBody>
          <a:bodyPr rtlCol="0" anchor="ctr"/>
          <a:lstStyle/>
          <a:p>
            <a:pPr algn="ctr"/>
            <a:endParaRPr lang="en-US"/>
          </a:p>
        </p:txBody>
      </p:sp>
      <p:sp>
        <p:nvSpPr>
          <p:cNvPr id="1938" name="Oval 1937">
            <a:extLst>
              <a:ext uri="{FF2B5EF4-FFF2-40B4-BE49-F238E27FC236}">
                <a16:creationId xmlns:a16="http://schemas.microsoft.com/office/drawing/2014/main" id="{A0F755EB-D8ED-484C-8A36-8EBCB0C8B123}"/>
              </a:ext>
            </a:extLst>
          </p:cNvPr>
          <p:cNvSpPr>
            <a:spLocks noChangeAspect="1"/>
          </p:cNvSpPr>
          <p:nvPr/>
        </p:nvSpPr>
        <p:spPr>
          <a:xfrm>
            <a:off x="2042795" y="6489747"/>
            <a:ext cx="161925" cy="164592"/>
          </a:xfrm>
          <a:prstGeom prst="ellipse">
            <a:avLst/>
          </a:prstGeom>
          <a:ln w="28575">
            <a:solidFill>
              <a:srgbClr val="FF0000"/>
            </a:solidFill>
          </a:ln>
        </p:spPr>
        <p:txBody>
          <a:bodyPr rtlCol="0" anchor="ctr"/>
          <a:lstStyle/>
          <a:p>
            <a:pPr algn="ctr"/>
            <a:endParaRPr lang="en-US"/>
          </a:p>
        </p:txBody>
      </p:sp>
      <p:sp>
        <p:nvSpPr>
          <p:cNvPr id="1939" name="Oval 1938">
            <a:extLst>
              <a:ext uri="{FF2B5EF4-FFF2-40B4-BE49-F238E27FC236}">
                <a16:creationId xmlns:a16="http://schemas.microsoft.com/office/drawing/2014/main" id="{20564356-9C12-4774-8EA3-440E9AC3DAB4}"/>
              </a:ext>
            </a:extLst>
          </p:cNvPr>
          <p:cNvSpPr>
            <a:spLocks noChangeAspect="1"/>
          </p:cNvSpPr>
          <p:nvPr/>
        </p:nvSpPr>
        <p:spPr>
          <a:xfrm>
            <a:off x="2287143" y="6489747"/>
            <a:ext cx="161925" cy="164592"/>
          </a:xfrm>
          <a:prstGeom prst="ellipse">
            <a:avLst/>
          </a:prstGeom>
          <a:ln w="28575">
            <a:solidFill>
              <a:srgbClr val="FF0000"/>
            </a:solidFill>
          </a:ln>
        </p:spPr>
        <p:txBody>
          <a:bodyPr rtlCol="0" anchor="ctr"/>
          <a:lstStyle/>
          <a:p>
            <a:pPr algn="ctr"/>
            <a:endParaRPr lang="en-US"/>
          </a:p>
        </p:txBody>
      </p:sp>
      <p:sp>
        <p:nvSpPr>
          <p:cNvPr id="1940" name="Oval 1939">
            <a:extLst>
              <a:ext uri="{FF2B5EF4-FFF2-40B4-BE49-F238E27FC236}">
                <a16:creationId xmlns:a16="http://schemas.microsoft.com/office/drawing/2014/main" id="{A9B79634-939E-4ED3-AF8E-76C24F83BDC9}"/>
              </a:ext>
            </a:extLst>
          </p:cNvPr>
          <p:cNvSpPr>
            <a:spLocks noChangeAspect="1"/>
          </p:cNvSpPr>
          <p:nvPr/>
        </p:nvSpPr>
        <p:spPr>
          <a:xfrm>
            <a:off x="2531491" y="6489747"/>
            <a:ext cx="161925" cy="164592"/>
          </a:xfrm>
          <a:prstGeom prst="ellipse">
            <a:avLst/>
          </a:prstGeom>
          <a:ln w="28575">
            <a:solidFill>
              <a:srgbClr val="FF0000"/>
            </a:solidFill>
          </a:ln>
        </p:spPr>
        <p:txBody>
          <a:bodyPr rtlCol="0" anchor="ctr"/>
          <a:lstStyle/>
          <a:p>
            <a:pPr algn="ctr"/>
            <a:endParaRPr lang="en-US"/>
          </a:p>
        </p:txBody>
      </p:sp>
      <p:sp>
        <p:nvSpPr>
          <p:cNvPr id="1941" name="Oval 1940">
            <a:extLst>
              <a:ext uri="{FF2B5EF4-FFF2-40B4-BE49-F238E27FC236}">
                <a16:creationId xmlns:a16="http://schemas.microsoft.com/office/drawing/2014/main" id="{C561E987-D69C-44A1-88DB-403D790A12F9}"/>
              </a:ext>
            </a:extLst>
          </p:cNvPr>
          <p:cNvSpPr>
            <a:spLocks noChangeAspect="1"/>
          </p:cNvSpPr>
          <p:nvPr/>
        </p:nvSpPr>
        <p:spPr>
          <a:xfrm>
            <a:off x="3508883" y="6489747"/>
            <a:ext cx="161925" cy="164592"/>
          </a:xfrm>
          <a:prstGeom prst="ellipse">
            <a:avLst/>
          </a:prstGeom>
          <a:ln w="28575">
            <a:solidFill>
              <a:srgbClr val="FF0000"/>
            </a:solidFill>
          </a:ln>
        </p:spPr>
        <p:txBody>
          <a:bodyPr rtlCol="0" anchor="ctr"/>
          <a:lstStyle/>
          <a:p>
            <a:pPr algn="ctr"/>
            <a:endParaRPr lang="en-US"/>
          </a:p>
        </p:txBody>
      </p:sp>
      <p:sp>
        <p:nvSpPr>
          <p:cNvPr id="1942" name="Oval 1941">
            <a:extLst>
              <a:ext uri="{FF2B5EF4-FFF2-40B4-BE49-F238E27FC236}">
                <a16:creationId xmlns:a16="http://schemas.microsoft.com/office/drawing/2014/main" id="{D12EE8E3-EB86-42E7-9642-102864AE1079}"/>
              </a:ext>
            </a:extLst>
          </p:cNvPr>
          <p:cNvSpPr>
            <a:spLocks noChangeAspect="1"/>
          </p:cNvSpPr>
          <p:nvPr/>
        </p:nvSpPr>
        <p:spPr>
          <a:xfrm>
            <a:off x="3753231" y="6489747"/>
            <a:ext cx="161925" cy="164592"/>
          </a:xfrm>
          <a:prstGeom prst="ellipse">
            <a:avLst/>
          </a:prstGeom>
          <a:ln w="28575">
            <a:solidFill>
              <a:srgbClr val="FF0000"/>
            </a:solidFill>
          </a:ln>
        </p:spPr>
        <p:txBody>
          <a:bodyPr rtlCol="0" anchor="ctr"/>
          <a:lstStyle/>
          <a:p>
            <a:pPr algn="ctr"/>
            <a:endParaRPr lang="en-US"/>
          </a:p>
        </p:txBody>
      </p:sp>
      <p:sp>
        <p:nvSpPr>
          <p:cNvPr id="1943" name="Oval 1942">
            <a:extLst>
              <a:ext uri="{FF2B5EF4-FFF2-40B4-BE49-F238E27FC236}">
                <a16:creationId xmlns:a16="http://schemas.microsoft.com/office/drawing/2014/main" id="{65F2E6C1-B446-4387-B440-8AE01F77F0A3}"/>
              </a:ext>
            </a:extLst>
          </p:cNvPr>
          <p:cNvSpPr>
            <a:spLocks noChangeAspect="1"/>
          </p:cNvSpPr>
          <p:nvPr/>
        </p:nvSpPr>
        <p:spPr>
          <a:xfrm>
            <a:off x="3997579" y="6489747"/>
            <a:ext cx="161925" cy="164592"/>
          </a:xfrm>
          <a:prstGeom prst="ellipse">
            <a:avLst/>
          </a:prstGeom>
          <a:ln w="28575">
            <a:solidFill>
              <a:srgbClr val="FF0000"/>
            </a:solidFill>
          </a:ln>
        </p:spPr>
        <p:txBody>
          <a:bodyPr rtlCol="0" anchor="ctr"/>
          <a:lstStyle/>
          <a:p>
            <a:pPr algn="ctr"/>
            <a:endParaRPr lang="en-US"/>
          </a:p>
        </p:txBody>
      </p:sp>
      <p:sp>
        <p:nvSpPr>
          <p:cNvPr id="1944" name="Oval 1943">
            <a:extLst>
              <a:ext uri="{FF2B5EF4-FFF2-40B4-BE49-F238E27FC236}">
                <a16:creationId xmlns:a16="http://schemas.microsoft.com/office/drawing/2014/main" id="{B772CE18-8550-4257-9E8D-36A3A2179B96}"/>
              </a:ext>
            </a:extLst>
          </p:cNvPr>
          <p:cNvSpPr>
            <a:spLocks noChangeAspect="1"/>
          </p:cNvSpPr>
          <p:nvPr/>
        </p:nvSpPr>
        <p:spPr>
          <a:xfrm>
            <a:off x="4241927" y="6489747"/>
            <a:ext cx="161925" cy="164592"/>
          </a:xfrm>
          <a:prstGeom prst="ellipse">
            <a:avLst/>
          </a:prstGeom>
          <a:ln w="28575">
            <a:solidFill>
              <a:srgbClr val="FF0000"/>
            </a:solidFill>
          </a:ln>
        </p:spPr>
        <p:txBody>
          <a:bodyPr rtlCol="0" anchor="ctr"/>
          <a:lstStyle/>
          <a:p>
            <a:pPr algn="ctr"/>
            <a:endParaRPr lang="en-US"/>
          </a:p>
        </p:txBody>
      </p:sp>
      <p:sp>
        <p:nvSpPr>
          <p:cNvPr id="1945" name="Oval 1944">
            <a:extLst>
              <a:ext uri="{FF2B5EF4-FFF2-40B4-BE49-F238E27FC236}">
                <a16:creationId xmlns:a16="http://schemas.microsoft.com/office/drawing/2014/main" id="{ABD5D011-6ECE-436E-B4A5-578E448D5F6E}"/>
              </a:ext>
            </a:extLst>
          </p:cNvPr>
          <p:cNvSpPr>
            <a:spLocks noChangeAspect="1"/>
          </p:cNvSpPr>
          <p:nvPr/>
        </p:nvSpPr>
        <p:spPr>
          <a:xfrm>
            <a:off x="4486275" y="6489747"/>
            <a:ext cx="161925" cy="164592"/>
          </a:xfrm>
          <a:prstGeom prst="ellipse">
            <a:avLst/>
          </a:prstGeom>
          <a:ln w="28575">
            <a:solidFill>
              <a:srgbClr val="FF0000"/>
            </a:solidFill>
          </a:ln>
        </p:spPr>
        <p:txBody>
          <a:bodyPr rtlCol="0" anchor="ctr"/>
          <a:lstStyle/>
          <a:p>
            <a:pPr algn="ctr"/>
            <a:endParaRPr lang="en-US"/>
          </a:p>
        </p:txBody>
      </p:sp>
      <p:sp>
        <p:nvSpPr>
          <p:cNvPr id="1946" name="Oval 1945">
            <a:extLst>
              <a:ext uri="{FF2B5EF4-FFF2-40B4-BE49-F238E27FC236}">
                <a16:creationId xmlns:a16="http://schemas.microsoft.com/office/drawing/2014/main" id="{D393EBC1-85CB-429E-9C49-FB72E7395381}"/>
              </a:ext>
            </a:extLst>
          </p:cNvPr>
          <p:cNvSpPr>
            <a:spLocks noChangeAspect="1"/>
          </p:cNvSpPr>
          <p:nvPr/>
        </p:nvSpPr>
        <p:spPr>
          <a:xfrm>
            <a:off x="2775839" y="6489747"/>
            <a:ext cx="161925" cy="164592"/>
          </a:xfrm>
          <a:prstGeom prst="ellipse">
            <a:avLst/>
          </a:prstGeom>
          <a:ln w="28575">
            <a:solidFill>
              <a:srgbClr val="FF0000"/>
            </a:solidFill>
          </a:ln>
        </p:spPr>
        <p:txBody>
          <a:bodyPr rtlCol="0" anchor="ctr"/>
          <a:lstStyle/>
          <a:p>
            <a:pPr algn="ctr"/>
            <a:endParaRPr lang="en-US"/>
          </a:p>
        </p:txBody>
      </p:sp>
      <p:sp>
        <p:nvSpPr>
          <p:cNvPr id="1947" name="Oval 1946">
            <a:extLst>
              <a:ext uri="{FF2B5EF4-FFF2-40B4-BE49-F238E27FC236}">
                <a16:creationId xmlns:a16="http://schemas.microsoft.com/office/drawing/2014/main" id="{374B0489-4F87-4AF5-83FE-FCDBF2D8C4D5}"/>
              </a:ext>
            </a:extLst>
          </p:cNvPr>
          <p:cNvSpPr>
            <a:spLocks noChangeAspect="1"/>
          </p:cNvSpPr>
          <p:nvPr/>
        </p:nvSpPr>
        <p:spPr>
          <a:xfrm>
            <a:off x="3020187" y="6489747"/>
            <a:ext cx="161925" cy="164592"/>
          </a:xfrm>
          <a:prstGeom prst="ellipse">
            <a:avLst/>
          </a:prstGeom>
          <a:ln w="28575">
            <a:solidFill>
              <a:srgbClr val="FF0000"/>
            </a:solidFill>
          </a:ln>
        </p:spPr>
        <p:txBody>
          <a:bodyPr rtlCol="0" anchor="ctr"/>
          <a:lstStyle/>
          <a:p>
            <a:pPr algn="ctr"/>
            <a:endParaRPr lang="en-US"/>
          </a:p>
        </p:txBody>
      </p:sp>
      <p:sp>
        <p:nvSpPr>
          <p:cNvPr id="1948" name="Oval 1947">
            <a:extLst>
              <a:ext uri="{FF2B5EF4-FFF2-40B4-BE49-F238E27FC236}">
                <a16:creationId xmlns:a16="http://schemas.microsoft.com/office/drawing/2014/main" id="{D16D561F-3550-46CE-8AFB-03351ED0D642}"/>
              </a:ext>
            </a:extLst>
          </p:cNvPr>
          <p:cNvSpPr>
            <a:spLocks noChangeAspect="1"/>
          </p:cNvSpPr>
          <p:nvPr/>
        </p:nvSpPr>
        <p:spPr>
          <a:xfrm>
            <a:off x="3264535" y="6489747"/>
            <a:ext cx="161925" cy="164592"/>
          </a:xfrm>
          <a:prstGeom prst="ellipse">
            <a:avLst/>
          </a:prstGeom>
          <a:ln w="28575">
            <a:solidFill>
              <a:srgbClr val="FF0000"/>
            </a:solidFill>
          </a:ln>
        </p:spPr>
        <p:txBody>
          <a:bodyPr rtlCol="0" anchor="ctr"/>
          <a:lstStyle/>
          <a:p>
            <a:pPr algn="ctr"/>
            <a:endParaRPr lang="en-US"/>
          </a:p>
        </p:txBody>
      </p:sp>
      <p:sp>
        <p:nvSpPr>
          <p:cNvPr id="1949" name="Oval 1948">
            <a:extLst>
              <a:ext uri="{FF2B5EF4-FFF2-40B4-BE49-F238E27FC236}">
                <a16:creationId xmlns:a16="http://schemas.microsoft.com/office/drawing/2014/main" id="{493838F2-4C7D-4FBB-9A76-450A2489BE63}"/>
              </a:ext>
            </a:extLst>
          </p:cNvPr>
          <p:cNvSpPr>
            <a:spLocks noChangeAspect="1"/>
          </p:cNvSpPr>
          <p:nvPr/>
        </p:nvSpPr>
        <p:spPr>
          <a:xfrm>
            <a:off x="5463667" y="6489747"/>
            <a:ext cx="161925" cy="164592"/>
          </a:xfrm>
          <a:prstGeom prst="ellipse">
            <a:avLst/>
          </a:prstGeom>
          <a:ln w="28575">
            <a:solidFill>
              <a:srgbClr val="FF0000"/>
            </a:solidFill>
          </a:ln>
        </p:spPr>
        <p:txBody>
          <a:bodyPr rtlCol="0" anchor="ctr"/>
          <a:lstStyle/>
          <a:p>
            <a:pPr algn="ctr"/>
            <a:endParaRPr lang="en-US"/>
          </a:p>
        </p:txBody>
      </p:sp>
      <p:sp>
        <p:nvSpPr>
          <p:cNvPr id="1950" name="Oval 1949">
            <a:extLst>
              <a:ext uri="{FF2B5EF4-FFF2-40B4-BE49-F238E27FC236}">
                <a16:creationId xmlns:a16="http://schemas.microsoft.com/office/drawing/2014/main" id="{102FE026-B62C-4E9C-BC00-0657569E21F7}"/>
              </a:ext>
            </a:extLst>
          </p:cNvPr>
          <p:cNvSpPr>
            <a:spLocks noChangeAspect="1"/>
          </p:cNvSpPr>
          <p:nvPr/>
        </p:nvSpPr>
        <p:spPr>
          <a:xfrm>
            <a:off x="5708015" y="6489747"/>
            <a:ext cx="161925" cy="164592"/>
          </a:xfrm>
          <a:prstGeom prst="ellipse">
            <a:avLst/>
          </a:prstGeom>
          <a:ln w="28575">
            <a:solidFill>
              <a:srgbClr val="FF0000"/>
            </a:solidFill>
          </a:ln>
        </p:spPr>
        <p:txBody>
          <a:bodyPr rtlCol="0" anchor="ctr"/>
          <a:lstStyle/>
          <a:p>
            <a:pPr algn="ctr"/>
            <a:endParaRPr lang="en-US"/>
          </a:p>
        </p:txBody>
      </p:sp>
      <p:sp>
        <p:nvSpPr>
          <p:cNvPr id="1951" name="Oval 1950">
            <a:extLst>
              <a:ext uri="{FF2B5EF4-FFF2-40B4-BE49-F238E27FC236}">
                <a16:creationId xmlns:a16="http://schemas.microsoft.com/office/drawing/2014/main" id="{4D610ACA-5369-48BD-8E64-B28DE37E5ABE}"/>
              </a:ext>
            </a:extLst>
          </p:cNvPr>
          <p:cNvSpPr>
            <a:spLocks noChangeAspect="1"/>
          </p:cNvSpPr>
          <p:nvPr/>
        </p:nvSpPr>
        <p:spPr>
          <a:xfrm>
            <a:off x="5952363" y="6489747"/>
            <a:ext cx="161925" cy="164592"/>
          </a:xfrm>
          <a:prstGeom prst="ellipse">
            <a:avLst/>
          </a:prstGeom>
          <a:ln w="28575">
            <a:solidFill>
              <a:srgbClr val="FF0000"/>
            </a:solidFill>
          </a:ln>
        </p:spPr>
        <p:txBody>
          <a:bodyPr rtlCol="0" anchor="ctr"/>
          <a:lstStyle/>
          <a:p>
            <a:pPr algn="ctr"/>
            <a:endParaRPr lang="en-US"/>
          </a:p>
        </p:txBody>
      </p:sp>
      <p:sp>
        <p:nvSpPr>
          <p:cNvPr id="1952" name="Oval 1951">
            <a:extLst>
              <a:ext uri="{FF2B5EF4-FFF2-40B4-BE49-F238E27FC236}">
                <a16:creationId xmlns:a16="http://schemas.microsoft.com/office/drawing/2014/main" id="{882DC17D-2A78-4D0C-9541-0FE50436EB85}"/>
              </a:ext>
            </a:extLst>
          </p:cNvPr>
          <p:cNvSpPr>
            <a:spLocks noChangeAspect="1"/>
          </p:cNvSpPr>
          <p:nvPr/>
        </p:nvSpPr>
        <p:spPr>
          <a:xfrm>
            <a:off x="6196711" y="6489747"/>
            <a:ext cx="161925" cy="164592"/>
          </a:xfrm>
          <a:prstGeom prst="ellipse">
            <a:avLst/>
          </a:prstGeom>
          <a:ln w="28575">
            <a:solidFill>
              <a:srgbClr val="FF0000"/>
            </a:solidFill>
          </a:ln>
        </p:spPr>
        <p:txBody>
          <a:bodyPr rtlCol="0" anchor="ctr"/>
          <a:lstStyle/>
          <a:p>
            <a:pPr algn="ctr"/>
            <a:endParaRPr lang="en-US"/>
          </a:p>
        </p:txBody>
      </p:sp>
      <p:sp>
        <p:nvSpPr>
          <p:cNvPr id="1953" name="Oval 1952">
            <a:extLst>
              <a:ext uri="{FF2B5EF4-FFF2-40B4-BE49-F238E27FC236}">
                <a16:creationId xmlns:a16="http://schemas.microsoft.com/office/drawing/2014/main" id="{8DD57174-C552-4838-AFFE-6D02FD2F3A12}"/>
              </a:ext>
            </a:extLst>
          </p:cNvPr>
          <p:cNvSpPr>
            <a:spLocks noChangeAspect="1"/>
          </p:cNvSpPr>
          <p:nvPr/>
        </p:nvSpPr>
        <p:spPr>
          <a:xfrm>
            <a:off x="6441059" y="6489747"/>
            <a:ext cx="161925" cy="164592"/>
          </a:xfrm>
          <a:prstGeom prst="ellipse">
            <a:avLst/>
          </a:prstGeom>
          <a:ln w="28575">
            <a:solidFill>
              <a:srgbClr val="FF0000"/>
            </a:solidFill>
          </a:ln>
        </p:spPr>
        <p:txBody>
          <a:bodyPr rtlCol="0" anchor="ctr"/>
          <a:lstStyle/>
          <a:p>
            <a:pPr algn="ctr"/>
            <a:endParaRPr lang="en-US"/>
          </a:p>
        </p:txBody>
      </p:sp>
      <p:sp>
        <p:nvSpPr>
          <p:cNvPr id="1954" name="Oval 1953">
            <a:extLst>
              <a:ext uri="{FF2B5EF4-FFF2-40B4-BE49-F238E27FC236}">
                <a16:creationId xmlns:a16="http://schemas.microsoft.com/office/drawing/2014/main" id="{98A620C4-01FC-4C3C-B8B3-E3171CB32E70}"/>
              </a:ext>
            </a:extLst>
          </p:cNvPr>
          <p:cNvSpPr>
            <a:spLocks noChangeAspect="1"/>
          </p:cNvSpPr>
          <p:nvPr/>
        </p:nvSpPr>
        <p:spPr>
          <a:xfrm>
            <a:off x="4730623" y="6489747"/>
            <a:ext cx="161925" cy="164592"/>
          </a:xfrm>
          <a:prstGeom prst="ellipse">
            <a:avLst/>
          </a:prstGeom>
          <a:ln w="28575">
            <a:solidFill>
              <a:srgbClr val="FF0000"/>
            </a:solidFill>
          </a:ln>
        </p:spPr>
        <p:txBody>
          <a:bodyPr rtlCol="0" anchor="ctr"/>
          <a:lstStyle/>
          <a:p>
            <a:pPr algn="ctr"/>
            <a:endParaRPr lang="en-US"/>
          </a:p>
        </p:txBody>
      </p:sp>
      <p:sp>
        <p:nvSpPr>
          <p:cNvPr id="1955" name="Oval 1954">
            <a:extLst>
              <a:ext uri="{FF2B5EF4-FFF2-40B4-BE49-F238E27FC236}">
                <a16:creationId xmlns:a16="http://schemas.microsoft.com/office/drawing/2014/main" id="{C474CDC0-9F8E-4353-A850-1165276F9FD0}"/>
              </a:ext>
            </a:extLst>
          </p:cNvPr>
          <p:cNvSpPr>
            <a:spLocks noChangeAspect="1"/>
          </p:cNvSpPr>
          <p:nvPr/>
        </p:nvSpPr>
        <p:spPr>
          <a:xfrm>
            <a:off x="4974971" y="6489747"/>
            <a:ext cx="161925" cy="164592"/>
          </a:xfrm>
          <a:prstGeom prst="ellipse">
            <a:avLst/>
          </a:prstGeom>
          <a:ln w="28575">
            <a:solidFill>
              <a:srgbClr val="FF0000"/>
            </a:solidFill>
          </a:ln>
        </p:spPr>
        <p:txBody>
          <a:bodyPr rtlCol="0" anchor="ctr"/>
          <a:lstStyle/>
          <a:p>
            <a:pPr algn="ctr"/>
            <a:endParaRPr lang="en-US"/>
          </a:p>
        </p:txBody>
      </p:sp>
      <p:sp>
        <p:nvSpPr>
          <p:cNvPr id="1956" name="Oval 1955">
            <a:extLst>
              <a:ext uri="{FF2B5EF4-FFF2-40B4-BE49-F238E27FC236}">
                <a16:creationId xmlns:a16="http://schemas.microsoft.com/office/drawing/2014/main" id="{D5377A87-9D46-4F5E-A386-76CD625FDB81}"/>
              </a:ext>
            </a:extLst>
          </p:cNvPr>
          <p:cNvSpPr>
            <a:spLocks noChangeAspect="1"/>
          </p:cNvSpPr>
          <p:nvPr/>
        </p:nvSpPr>
        <p:spPr>
          <a:xfrm>
            <a:off x="5219319" y="6489747"/>
            <a:ext cx="161925" cy="164592"/>
          </a:xfrm>
          <a:prstGeom prst="ellipse">
            <a:avLst/>
          </a:prstGeom>
          <a:ln w="28575">
            <a:solidFill>
              <a:srgbClr val="FF0000"/>
            </a:solidFill>
          </a:ln>
        </p:spPr>
        <p:txBody>
          <a:bodyPr rtlCol="0" anchor="ctr"/>
          <a:lstStyle/>
          <a:p>
            <a:pPr algn="ctr"/>
            <a:endParaRPr lang="en-US"/>
          </a:p>
        </p:txBody>
      </p:sp>
      <p:sp>
        <p:nvSpPr>
          <p:cNvPr id="1957" name="Oval 1956">
            <a:extLst>
              <a:ext uri="{FF2B5EF4-FFF2-40B4-BE49-F238E27FC236}">
                <a16:creationId xmlns:a16="http://schemas.microsoft.com/office/drawing/2014/main" id="{5DB713E5-C2BD-4E8E-A185-5DBFAC46C08C}"/>
              </a:ext>
            </a:extLst>
          </p:cNvPr>
          <p:cNvSpPr>
            <a:spLocks noChangeAspect="1"/>
          </p:cNvSpPr>
          <p:nvPr/>
        </p:nvSpPr>
        <p:spPr>
          <a:xfrm>
            <a:off x="7418451" y="6489747"/>
            <a:ext cx="161925" cy="164592"/>
          </a:xfrm>
          <a:prstGeom prst="ellipse">
            <a:avLst/>
          </a:prstGeom>
          <a:ln w="28575">
            <a:solidFill>
              <a:srgbClr val="FF0000"/>
            </a:solidFill>
          </a:ln>
        </p:spPr>
        <p:txBody>
          <a:bodyPr rtlCol="0" anchor="ctr"/>
          <a:lstStyle/>
          <a:p>
            <a:pPr algn="ctr"/>
            <a:endParaRPr lang="en-US"/>
          </a:p>
        </p:txBody>
      </p:sp>
      <p:sp>
        <p:nvSpPr>
          <p:cNvPr id="1958" name="Oval 1957">
            <a:extLst>
              <a:ext uri="{FF2B5EF4-FFF2-40B4-BE49-F238E27FC236}">
                <a16:creationId xmlns:a16="http://schemas.microsoft.com/office/drawing/2014/main" id="{3BF7AF7F-1232-4A7E-83BB-C0BA78DA4973}"/>
              </a:ext>
            </a:extLst>
          </p:cNvPr>
          <p:cNvSpPr>
            <a:spLocks noChangeAspect="1"/>
          </p:cNvSpPr>
          <p:nvPr/>
        </p:nvSpPr>
        <p:spPr>
          <a:xfrm>
            <a:off x="6685407" y="6489747"/>
            <a:ext cx="161925" cy="164592"/>
          </a:xfrm>
          <a:prstGeom prst="ellipse">
            <a:avLst/>
          </a:prstGeom>
          <a:ln w="28575">
            <a:solidFill>
              <a:srgbClr val="FF0000"/>
            </a:solidFill>
          </a:ln>
        </p:spPr>
        <p:txBody>
          <a:bodyPr rtlCol="0" anchor="ctr"/>
          <a:lstStyle/>
          <a:p>
            <a:pPr algn="ctr"/>
            <a:endParaRPr lang="en-US"/>
          </a:p>
        </p:txBody>
      </p:sp>
      <p:sp>
        <p:nvSpPr>
          <p:cNvPr id="1959" name="Oval 1958">
            <a:extLst>
              <a:ext uri="{FF2B5EF4-FFF2-40B4-BE49-F238E27FC236}">
                <a16:creationId xmlns:a16="http://schemas.microsoft.com/office/drawing/2014/main" id="{44606FEB-BBC4-4AE1-9D5B-F5B623C6BE51}"/>
              </a:ext>
            </a:extLst>
          </p:cNvPr>
          <p:cNvSpPr>
            <a:spLocks noChangeAspect="1"/>
          </p:cNvSpPr>
          <p:nvPr/>
        </p:nvSpPr>
        <p:spPr>
          <a:xfrm>
            <a:off x="6929755" y="6489747"/>
            <a:ext cx="161925" cy="164592"/>
          </a:xfrm>
          <a:prstGeom prst="ellipse">
            <a:avLst/>
          </a:prstGeom>
          <a:ln w="28575">
            <a:solidFill>
              <a:srgbClr val="FF0000"/>
            </a:solidFill>
          </a:ln>
        </p:spPr>
        <p:txBody>
          <a:bodyPr rtlCol="0" anchor="ctr"/>
          <a:lstStyle/>
          <a:p>
            <a:pPr algn="ctr"/>
            <a:endParaRPr lang="en-US"/>
          </a:p>
        </p:txBody>
      </p:sp>
      <p:sp>
        <p:nvSpPr>
          <p:cNvPr id="1960" name="Oval 1959">
            <a:extLst>
              <a:ext uri="{FF2B5EF4-FFF2-40B4-BE49-F238E27FC236}">
                <a16:creationId xmlns:a16="http://schemas.microsoft.com/office/drawing/2014/main" id="{CDF749CA-47F8-48CA-B66E-A24340323595}"/>
              </a:ext>
            </a:extLst>
          </p:cNvPr>
          <p:cNvSpPr>
            <a:spLocks noChangeAspect="1"/>
          </p:cNvSpPr>
          <p:nvPr/>
        </p:nvSpPr>
        <p:spPr>
          <a:xfrm>
            <a:off x="7174103" y="6489747"/>
            <a:ext cx="161925" cy="164592"/>
          </a:xfrm>
          <a:prstGeom prst="ellipse">
            <a:avLst/>
          </a:prstGeom>
          <a:ln w="28575">
            <a:solidFill>
              <a:srgbClr val="FF0000"/>
            </a:solidFill>
          </a:ln>
        </p:spPr>
        <p:txBody>
          <a:bodyPr rtlCol="0" anchor="ctr"/>
          <a:lstStyle/>
          <a:p>
            <a:pPr algn="ctr"/>
            <a:endParaRPr lang="en-US"/>
          </a:p>
        </p:txBody>
      </p:sp>
      <p:sp>
        <p:nvSpPr>
          <p:cNvPr id="1961" name="Oval 1960">
            <a:extLst>
              <a:ext uri="{FF2B5EF4-FFF2-40B4-BE49-F238E27FC236}">
                <a16:creationId xmlns:a16="http://schemas.microsoft.com/office/drawing/2014/main" id="{0E09D013-1634-413E-9789-74D2D3A90839}"/>
              </a:ext>
            </a:extLst>
          </p:cNvPr>
          <p:cNvSpPr>
            <a:spLocks noChangeAspect="1"/>
          </p:cNvSpPr>
          <p:nvPr/>
        </p:nvSpPr>
        <p:spPr>
          <a:xfrm>
            <a:off x="1798447" y="6732411"/>
            <a:ext cx="161925" cy="164592"/>
          </a:xfrm>
          <a:prstGeom prst="ellipse">
            <a:avLst/>
          </a:prstGeom>
          <a:ln w="28575">
            <a:solidFill>
              <a:srgbClr val="FF0000"/>
            </a:solidFill>
          </a:ln>
        </p:spPr>
        <p:txBody>
          <a:bodyPr rtlCol="0" anchor="ctr"/>
          <a:lstStyle/>
          <a:p>
            <a:pPr algn="ctr"/>
            <a:endParaRPr lang="en-US"/>
          </a:p>
        </p:txBody>
      </p:sp>
      <p:sp>
        <p:nvSpPr>
          <p:cNvPr id="1962" name="Oval 1961">
            <a:extLst>
              <a:ext uri="{FF2B5EF4-FFF2-40B4-BE49-F238E27FC236}">
                <a16:creationId xmlns:a16="http://schemas.microsoft.com/office/drawing/2014/main" id="{8CBA550D-75C1-421A-8B9C-2C8EB70748CF}"/>
              </a:ext>
            </a:extLst>
          </p:cNvPr>
          <p:cNvSpPr>
            <a:spLocks noChangeAspect="1"/>
          </p:cNvSpPr>
          <p:nvPr/>
        </p:nvSpPr>
        <p:spPr>
          <a:xfrm>
            <a:off x="2042795" y="6732411"/>
            <a:ext cx="161925" cy="164592"/>
          </a:xfrm>
          <a:prstGeom prst="ellipse">
            <a:avLst/>
          </a:prstGeom>
          <a:ln w="28575">
            <a:solidFill>
              <a:srgbClr val="FF0000"/>
            </a:solidFill>
          </a:ln>
        </p:spPr>
        <p:txBody>
          <a:bodyPr rtlCol="0" anchor="ctr"/>
          <a:lstStyle/>
          <a:p>
            <a:pPr algn="ctr"/>
            <a:endParaRPr lang="en-US"/>
          </a:p>
        </p:txBody>
      </p:sp>
      <p:sp>
        <p:nvSpPr>
          <p:cNvPr id="1963" name="Oval 1962">
            <a:extLst>
              <a:ext uri="{FF2B5EF4-FFF2-40B4-BE49-F238E27FC236}">
                <a16:creationId xmlns:a16="http://schemas.microsoft.com/office/drawing/2014/main" id="{788E1B4F-1F79-4EF2-B069-F8260CA28C38}"/>
              </a:ext>
            </a:extLst>
          </p:cNvPr>
          <p:cNvSpPr>
            <a:spLocks noChangeAspect="1"/>
          </p:cNvSpPr>
          <p:nvPr/>
        </p:nvSpPr>
        <p:spPr>
          <a:xfrm>
            <a:off x="2287143" y="6732411"/>
            <a:ext cx="161925" cy="164592"/>
          </a:xfrm>
          <a:prstGeom prst="ellipse">
            <a:avLst/>
          </a:prstGeom>
          <a:ln w="28575">
            <a:solidFill>
              <a:srgbClr val="FF0000"/>
            </a:solidFill>
          </a:ln>
        </p:spPr>
        <p:txBody>
          <a:bodyPr rtlCol="0" anchor="ctr"/>
          <a:lstStyle/>
          <a:p>
            <a:pPr algn="ctr"/>
            <a:endParaRPr lang="en-US"/>
          </a:p>
        </p:txBody>
      </p:sp>
      <p:sp>
        <p:nvSpPr>
          <p:cNvPr id="1964" name="Oval 1963">
            <a:extLst>
              <a:ext uri="{FF2B5EF4-FFF2-40B4-BE49-F238E27FC236}">
                <a16:creationId xmlns:a16="http://schemas.microsoft.com/office/drawing/2014/main" id="{F16BA157-4F65-414F-A124-45A699EDFAB5}"/>
              </a:ext>
            </a:extLst>
          </p:cNvPr>
          <p:cNvSpPr>
            <a:spLocks noChangeAspect="1"/>
          </p:cNvSpPr>
          <p:nvPr/>
        </p:nvSpPr>
        <p:spPr>
          <a:xfrm>
            <a:off x="2531491" y="6732411"/>
            <a:ext cx="161925" cy="164592"/>
          </a:xfrm>
          <a:prstGeom prst="ellipse">
            <a:avLst/>
          </a:prstGeom>
          <a:ln w="28575">
            <a:solidFill>
              <a:srgbClr val="FF0000"/>
            </a:solidFill>
          </a:ln>
        </p:spPr>
        <p:txBody>
          <a:bodyPr rtlCol="0" anchor="ctr"/>
          <a:lstStyle/>
          <a:p>
            <a:pPr algn="ctr"/>
            <a:endParaRPr lang="en-US"/>
          </a:p>
        </p:txBody>
      </p:sp>
      <p:sp>
        <p:nvSpPr>
          <p:cNvPr id="1965" name="Oval 1964">
            <a:extLst>
              <a:ext uri="{FF2B5EF4-FFF2-40B4-BE49-F238E27FC236}">
                <a16:creationId xmlns:a16="http://schemas.microsoft.com/office/drawing/2014/main" id="{24993F2A-309A-4ABC-ADE1-F0F9DC764F33}"/>
              </a:ext>
            </a:extLst>
          </p:cNvPr>
          <p:cNvSpPr>
            <a:spLocks noChangeAspect="1"/>
          </p:cNvSpPr>
          <p:nvPr/>
        </p:nvSpPr>
        <p:spPr>
          <a:xfrm>
            <a:off x="3508883" y="6732411"/>
            <a:ext cx="161925" cy="164592"/>
          </a:xfrm>
          <a:prstGeom prst="ellipse">
            <a:avLst/>
          </a:prstGeom>
          <a:ln w="28575">
            <a:solidFill>
              <a:srgbClr val="FF0000"/>
            </a:solidFill>
          </a:ln>
        </p:spPr>
        <p:txBody>
          <a:bodyPr rtlCol="0" anchor="ctr"/>
          <a:lstStyle/>
          <a:p>
            <a:pPr algn="ctr"/>
            <a:endParaRPr lang="en-US"/>
          </a:p>
        </p:txBody>
      </p:sp>
      <p:sp>
        <p:nvSpPr>
          <p:cNvPr id="1966" name="Oval 1965">
            <a:extLst>
              <a:ext uri="{FF2B5EF4-FFF2-40B4-BE49-F238E27FC236}">
                <a16:creationId xmlns:a16="http://schemas.microsoft.com/office/drawing/2014/main" id="{E739948D-F958-4583-A3CE-F2FC451AF424}"/>
              </a:ext>
            </a:extLst>
          </p:cNvPr>
          <p:cNvSpPr>
            <a:spLocks noChangeAspect="1"/>
          </p:cNvSpPr>
          <p:nvPr/>
        </p:nvSpPr>
        <p:spPr>
          <a:xfrm>
            <a:off x="3753231" y="6732411"/>
            <a:ext cx="161925" cy="164592"/>
          </a:xfrm>
          <a:prstGeom prst="ellipse">
            <a:avLst/>
          </a:prstGeom>
          <a:ln w="28575">
            <a:solidFill>
              <a:srgbClr val="FF0000"/>
            </a:solidFill>
          </a:ln>
        </p:spPr>
        <p:txBody>
          <a:bodyPr rtlCol="0" anchor="ctr"/>
          <a:lstStyle/>
          <a:p>
            <a:pPr algn="ctr"/>
            <a:endParaRPr lang="en-US"/>
          </a:p>
        </p:txBody>
      </p:sp>
      <p:sp>
        <p:nvSpPr>
          <p:cNvPr id="1967" name="Oval 1966">
            <a:extLst>
              <a:ext uri="{FF2B5EF4-FFF2-40B4-BE49-F238E27FC236}">
                <a16:creationId xmlns:a16="http://schemas.microsoft.com/office/drawing/2014/main" id="{29D9AFDB-63FC-4BC3-A023-10DE5444F20B}"/>
              </a:ext>
            </a:extLst>
          </p:cNvPr>
          <p:cNvSpPr>
            <a:spLocks noChangeAspect="1"/>
          </p:cNvSpPr>
          <p:nvPr/>
        </p:nvSpPr>
        <p:spPr>
          <a:xfrm>
            <a:off x="3997579" y="6732411"/>
            <a:ext cx="161925" cy="164592"/>
          </a:xfrm>
          <a:prstGeom prst="ellipse">
            <a:avLst/>
          </a:prstGeom>
          <a:ln w="28575">
            <a:solidFill>
              <a:srgbClr val="FF0000"/>
            </a:solidFill>
          </a:ln>
        </p:spPr>
        <p:txBody>
          <a:bodyPr rtlCol="0" anchor="ctr"/>
          <a:lstStyle/>
          <a:p>
            <a:pPr algn="ctr"/>
            <a:endParaRPr lang="en-US"/>
          </a:p>
        </p:txBody>
      </p:sp>
      <p:sp>
        <p:nvSpPr>
          <p:cNvPr id="1968" name="Oval 1967">
            <a:extLst>
              <a:ext uri="{FF2B5EF4-FFF2-40B4-BE49-F238E27FC236}">
                <a16:creationId xmlns:a16="http://schemas.microsoft.com/office/drawing/2014/main" id="{6D69FA75-4077-42B0-915B-8FD98A39EEDF}"/>
              </a:ext>
            </a:extLst>
          </p:cNvPr>
          <p:cNvSpPr>
            <a:spLocks noChangeAspect="1"/>
          </p:cNvSpPr>
          <p:nvPr/>
        </p:nvSpPr>
        <p:spPr>
          <a:xfrm>
            <a:off x="4241927" y="6732411"/>
            <a:ext cx="161925" cy="164592"/>
          </a:xfrm>
          <a:prstGeom prst="ellipse">
            <a:avLst/>
          </a:prstGeom>
          <a:ln w="28575">
            <a:solidFill>
              <a:srgbClr val="FF0000"/>
            </a:solidFill>
          </a:ln>
        </p:spPr>
        <p:txBody>
          <a:bodyPr rtlCol="0" anchor="ctr"/>
          <a:lstStyle/>
          <a:p>
            <a:pPr algn="ctr"/>
            <a:endParaRPr lang="en-US"/>
          </a:p>
        </p:txBody>
      </p:sp>
      <p:sp>
        <p:nvSpPr>
          <p:cNvPr id="1969" name="Oval 1968">
            <a:extLst>
              <a:ext uri="{FF2B5EF4-FFF2-40B4-BE49-F238E27FC236}">
                <a16:creationId xmlns:a16="http://schemas.microsoft.com/office/drawing/2014/main" id="{7BDD0D3C-1661-41EA-A51B-712ACEF724AF}"/>
              </a:ext>
            </a:extLst>
          </p:cNvPr>
          <p:cNvSpPr>
            <a:spLocks noChangeAspect="1"/>
          </p:cNvSpPr>
          <p:nvPr/>
        </p:nvSpPr>
        <p:spPr>
          <a:xfrm>
            <a:off x="4486275" y="6732411"/>
            <a:ext cx="161925" cy="164592"/>
          </a:xfrm>
          <a:prstGeom prst="ellipse">
            <a:avLst/>
          </a:prstGeom>
          <a:ln w="28575">
            <a:solidFill>
              <a:srgbClr val="FF0000"/>
            </a:solidFill>
          </a:ln>
        </p:spPr>
        <p:txBody>
          <a:bodyPr rtlCol="0" anchor="ctr"/>
          <a:lstStyle/>
          <a:p>
            <a:pPr algn="ctr"/>
            <a:endParaRPr lang="en-US"/>
          </a:p>
        </p:txBody>
      </p:sp>
      <p:sp>
        <p:nvSpPr>
          <p:cNvPr id="1970" name="Oval 1969">
            <a:extLst>
              <a:ext uri="{FF2B5EF4-FFF2-40B4-BE49-F238E27FC236}">
                <a16:creationId xmlns:a16="http://schemas.microsoft.com/office/drawing/2014/main" id="{B1E3A5E3-DDE7-4734-8025-22EAB4CF65C9}"/>
              </a:ext>
            </a:extLst>
          </p:cNvPr>
          <p:cNvSpPr>
            <a:spLocks noChangeAspect="1"/>
          </p:cNvSpPr>
          <p:nvPr/>
        </p:nvSpPr>
        <p:spPr>
          <a:xfrm>
            <a:off x="2775839" y="6732411"/>
            <a:ext cx="161925" cy="164592"/>
          </a:xfrm>
          <a:prstGeom prst="ellipse">
            <a:avLst/>
          </a:prstGeom>
          <a:ln w="28575">
            <a:solidFill>
              <a:srgbClr val="FF0000"/>
            </a:solidFill>
          </a:ln>
        </p:spPr>
        <p:txBody>
          <a:bodyPr rtlCol="0" anchor="ctr"/>
          <a:lstStyle/>
          <a:p>
            <a:pPr algn="ctr"/>
            <a:endParaRPr lang="en-US"/>
          </a:p>
        </p:txBody>
      </p:sp>
      <p:sp>
        <p:nvSpPr>
          <p:cNvPr id="1971" name="Oval 1970">
            <a:extLst>
              <a:ext uri="{FF2B5EF4-FFF2-40B4-BE49-F238E27FC236}">
                <a16:creationId xmlns:a16="http://schemas.microsoft.com/office/drawing/2014/main" id="{E73530E0-58FF-4B16-98BC-97796C95154E}"/>
              </a:ext>
            </a:extLst>
          </p:cNvPr>
          <p:cNvSpPr>
            <a:spLocks noChangeAspect="1"/>
          </p:cNvSpPr>
          <p:nvPr/>
        </p:nvSpPr>
        <p:spPr>
          <a:xfrm>
            <a:off x="3020187" y="6732411"/>
            <a:ext cx="161925" cy="164592"/>
          </a:xfrm>
          <a:prstGeom prst="ellipse">
            <a:avLst/>
          </a:prstGeom>
          <a:ln w="28575">
            <a:solidFill>
              <a:srgbClr val="FF0000"/>
            </a:solidFill>
          </a:ln>
        </p:spPr>
        <p:txBody>
          <a:bodyPr rtlCol="0" anchor="ctr"/>
          <a:lstStyle/>
          <a:p>
            <a:pPr algn="ctr"/>
            <a:endParaRPr lang="en-US"/>
          </a:p>
        </p:txBody>
      </p:sp>
      <p:sp>
        <p:nvSpPr>
          <p:cNvPr id="1972" name="Oval 1971">
            <a:extLst>
              <a:ext uri="{FF2B5EF4-FFF2-40B4-BE49-F238E27FC236}">
                <a16:creationId xmlns:a16="http://schemas.microsoft.com/office/drawing/2014/main" id="{7145E163-BBEB-4638-BC39-FCF49447C5B9}"/>
              </a:ext>
            </a:extLst>
          </p:cNvPr>
          <p:cNvSpPr>
            <a:spLocks noChangeAspect="1"/>
          </p:cNvSpPr>
          <p:nvPr/>
        </p:nvSpPr>
        <p:spPr>
          <a:xfrm>
            <a:off x="3264535" y="6732411"/>
            <a:ext cx="161925" cy="164592"/>
          </a:xfrm>
          <a:prstGeom prst="ellipse">
            <a:avLst/>
          </a:prstGeom>
          <a:ln w="28575">
            <a:solidFill>
              <a:srgbClr val="FF0000"/>
            </a:solidFill>
          </a:ln>
        </p:spPr>
        <p:txBody>
          <a:bodyPr rtlCol="0" anchor="ctr"/>
          <a:lstStyle/>
          <a:p>
            <a:pPr algn="ctr"/>
            <a:endParaRPr lang="en-US"/>
          </a:p>
        </p:txBody>
      </p:sp>
      <p:sp>
        <p:nvSpPr>
          <p:cNvPr id="1973" name="Oval 1972">
            <a:extLst>
              <a:ext uri="{FF2B5EF4-FFF2-40B4-BE49-F238E27FC236}">
                <a16:creationId xmlns:a16="http://schemas.microsoft.com/office/drawing/2014/main" id="{28DD808C-7AB7-4885-A2BE-1D41DEC4AA80}"/>
              </a:ext>
            </a:extLst>
          </p:cNvPr>
          <p:cNvSpPr>
            <a:spLocks noChangeAspect="1"/>
          </p:cNvSpPr>
          <p:nvPr/>
        </p:nvSpPr>
        <p:spPr>
          <a:xfrm>
            <a:off x="5463667" y="6732411"/>
            <a:ext cx="161925" cy="164592"/>
          </a:xfrm>
          <a:prstGeom prst="ellipse">
            <a:avLst/>
          </a:prstGeom>
          <a:ln w="28575">
            <a:solidFill>
              <a:srgbClr val="FF0000"/>
            </a:solidFill>
          </a:ln>
        </p:spPr>
        <p:txBody>
          <a:bodyPr rtlCol="0" anchor="ctr"/>
          <a:lstStyle/>
          <a:p>
            <a:pPr algn="ctr"/>
            <a:endParaRPr lang="en-US"/>
          </a:p>
        </p:txBody>
      </p:sp>
      <p:sp>
        <p:nvSpPr>
          <p:cNvPr id="1974" name="Oval 1973">
            <a:extLst>
              <a:ext uri="{FF2B5EF4-FFF2-40B4-BE49-F238E27FC236}">
                <a16:creationId xmlns:a16="http://schemas.microsoft.com/office/drawing/2014/main" id="{0AA182F1-BCA5-4F5C-8650-C027E1D30B6E}"/>
              </a:ext>
            </a:extLst>
          </p:cNvPr>
          <p:cNvSpPr>
            <a:spLocks noChangeAspect="1"/>
          </p:cNvSpPr>
          <p:nvPr/>
        </p:nvSpPr>
        <p:spPr>
          <a:xfrm>
            <a:off x="5708015" y="6732411"/>
            <a:ext cx="161925" cy="164592"/>
          </a:xfrm>
          <a:prstGeom prst="ellipse">
            <a:avLst/>
          </a:prstGeom>
          <a:ln w="28575">
            <a:solidFill>
              <a:srgbClr val="FF0000"/>
            </a:solidFill>
          </a:ln>
        </p:spPr>
        <p:txBody>
          <a:bodyPr rtlCol="0" anchor="ctr"/>
          <a:lstStyle/>
          <a:p>
            <a:pPr algn="ctr"/>
            <a:endParaRPr lang="en-US"/>
          </a:p>
        </p:txBody>
      </p:sp>
      <p:sp>
        <p:nvSpPr>
          <p:cNvPr id="1975" name="Oval 1974">
            <a:extLst>
              <a:ext uri="{FF2B5EF4-FFF2-40B4-BE49-F238E27FC236}">
                <a16:creationId xmlns:a16="http://schemas.microsoft.com/office/drawing/2014/main" id="{24EDB15A-7D2E-40D4-A574-F9FE04B25773}"/>
              </a:ext>
            </a:extLst>
          </p:cNvPr>
          <p:cNvSpPr>
            <a:spLocks noChangeAspect="1"/>
          </p:cNvSpPr>
          <p:nvPr/>
        </p:nvSpPr>
        <p:spPr>
          <a:xfrm>
            <a:off x="5952363" y="6732411"/>
            <a:ext cx="161925" cy="164592"/>
          </a:xfrm>
          <a:prstGeom prst="ellipse">
            <a:avLst/>
          </a:prstGeom>
          <a:ln w="28575">
            <a:solidFill>
              <a:srgbClr val="FF0000"/>
            </a:solidFill>
          </a:ln>
        </p:spPr>
        <p:txBody>
          <a:bodyPr rtlCol="0" anchor="ctr"/>
          <a:lstStyle/>
          <a:p>
            <a:pPr algn="ctr"/>
            <a:endParaRPr lang="en-US"/>
          </a:p>
        </p:txBody>
      </p:sp>
      <p:sp>
        <p:nvSpPr>
          <p:cNvPr id="1976" name="Oval 1975">
            <a:extLst>
              <a:ext uri="{FF2B5EF4-FFF2-40B4-BE49-F238E27FC236}">
                <a16:creationId xmlns:a16="http://schemas.microsoft.com/office/drawing/2014/main" id="{E2997826-C62F-46BC-9809-1045915BB11C}"/>
              </a:ext>
            </a:extLst>
          </p:cNvPr>
          <p:cNvSpPr>
            <a:spLocks noChangeAspect="1"/>
          </p:cNvSpPr>
          <p:nvPr/>
        </p:nvSpPr>
        <p:spPr>
          <a:xfrm>
            <a:off x="6196711" y="6732411"/>
            <a:ext cx="161925" cy="164592"/>
          </a:xfrm>
          <a:prstGeom prst="ellipse">
            <a:avLst/>
          </a:prstGeom>
          <a:ln w="28575">
            <a:solidFill>
              <a:srgbClr val="FF0000"/>
            </a:solidFill>
          </a:ln>
        </p:spPr>
        <p:txBody>
          <a:bodyPr rtlCol="0" anchor="ctr"/>
          <a:lstStyle/>
          <a:p>
            <a:pPr algn="ctr"/>
            <a:endParaRPr lang="en-US"/>
          </a:p>
        </p:txBody>
      </p:sp>
      <p:sp>
        <p:nvSpPr>
          <p:cNvPr id="1977" name="Oval 1976">
            <a:extLst>
              <a:ext uri="{FF2B5EF4-FFF2-40B4-BE49-F238E27FC236}">
                <a16:creationId xmlns:a16="http://schemas.microsoft.com/office/drawing/2014/main" id="{DFFFDE65-4C78-4148-B726-1636559B2623}"/>
              </a:ext>
            </a:extLst>
          </p:cNvPr>
          <p:cNvSpPr>
            <a:spLocks noChangeAspect="1"/>
          </p:cNvSpPr>
          <p:nvPr/>
        </p:nvSpPr>
        <p:spPr>
          <a:xfrm>
            <a:off x="6441059" y="6732411"/>
            <a:ext cx="161925" cy="164592"/>
          </a:xfrm>
          <a:prstGeom prst="ellipse">
            <a:avLst/>
          </a:prstGeom>
          <a:ln w="28575">
            <a:solidFill>
              <a:srgbClr val="FF0000"/>
            </a:solidFill>
          </a:ln>
        </p:spPr>
        <p:txBody>
          <a:bodyPr rtlCol="0" anchor="ctr"/>
          <a:lstStyle/>
          <a:p>
            <a:pPr algn="ctr"/>
            <a:endParaRPr lang="en-US"/>
          </a:p>
        </p:txBody>
      </p:sp>
      <p:sp>
        <p:nvSpPr>
          <p:cNvPr id="1978" name="Oval 1977">
            <a:extLst>
              <a:ext uri="{FF2B5EF4-FFF2-40B4-BE49-F238E27FC236}">
                <a16:creationId xmlns:a16="http://schemas.microsoft.com/office/drawing/2014/main" id="{583D1871-D070-4CF8-AC51-FF5E7A3B67A2}"/>
              </a:ext>
            </a:extLst>
          </p:cNvPr>
          <p:cNvSpPr>
            <a:spLocks noChangeAspect="1"/>
          </p:cNvSpPr>
          <p:nvPr/>
        </p:nvSpPr>
        <p:spPr>
          <a:xfrm>
            <a:off x="4730623" y="6732411"/>
            <a:ext cx="161925" cy="164592"/>
          </a:xfrm>
          <a:prstGeom prst="ellipse">
            <a:avLst/>
          </a:prstGeom>
          <a:ln w="28575">
            <a:solidFill>
              <a:srgbClr val="FF0000"/>
            </a:solidFill>
          </a:ln>
        </p:spPr>
        <p:txBody>
          <a:bodyPr rtlCol="0" anchor="ctr"/>
          <a:lstStyle/>
          <a:p>
            <a:pPr algn="ctr"/>
            <a:endParaRPr lang="en-US"/>
          </a:p>
        </p:txBody>
      </p:sp>
      <p:sp>
        <p:nvSpPr>
          <p:cNvPr id="1979" name="Oval 1978">
            <a:extLst>
              <a:ext uri="{FF2B5EF4-FFF2-40B4-BE49-F238E27FC236}">
                <a16:creationId xmlns:a16="http://schemas.microsoft.com/office/drawing/2014/main" id="{E17150CE-0729-44F6-9626-B321934A44FD}"/>
              </a:ext>
            </a:extLst>
          </p:cNvPr>
          <p:cNvSpPr>
            <a:spLocks noChangeAspect="1"/>
          </p:cNvSpPr>
          <p:nvPr/>
        </p:nvSpPr>
        <p:spPr>
          <a:xfrm>
            <a:off x="4974971" y="6732411"/>
            <a:ext cx="161925" cy="164592"/>
          </a:xfrm>
          <a:prstGeom prst="ellipse">
            <a:avLst/>
          </a:prstGeom>
          <a:ln w="28575">
            <a:solidFill>
              <a:srgbClr val="FF0000"/>
            </a:solidFill>
          </a:ln>
        </p:spPr>
        <p:txBody>
          <a:bodyPr rtlCol="0" anchor="ctr"/>
          <a:lstStyle/>
          <a:p>
            <a:pPr algn="ctr"/>
            <a:endParaRPr lang="en-US"/>
          </a:p>
        </p:txBody>
      </p:sp>
      <p:sp>
        <p:nvSpPr>
          <p:cNvPr id="1980" name="Oval 1979">
            <a:extLst>
              <a:ext uri="{FF2B5EF4-FFF2-40B4-BE49-F238E27FC236}">
                <a16:creationId xmlns:a16="http://schemas.microsoft.com/office/drawing/2014/main" id="{BC9A4EC5-CEE3-40DB-A972-1A964B602027}"/>
              </a:ext>
            </a:extLst>
          </p:cNvPr>
          <p:cNvSpPr>
            <a:spLocks noChangeAspect="1"/>
          </p:cNvSpPr>
          <p:nvPr/>
        </p:nvSpPr>
        <p:spPr>
          <a:xfrm>
            <a:off x="5219319" y="6732411"/>
            <a:ext cx="161925" cy="164592"/>
          </a:xfrm>
          <a:prstGeom prst="ellipse">
            <a:avLst/>
          </a:prstGeom>
          <a:ln w="28575">
            <a:solidFill>
              <a:srgbClr val="FF0000"/>
            </a:solidFill>
          </a:ln>
        </p:spPr>
        <p:txBody>
          <a:bodyPr rtlCol="0" anchor="ctr"/>
          <a:lstStyle/>
          <a:p>
            <a:pPr algn="ctr"/>
            <a:endParaRPr lang="en-US"/>
          </a:p>
        </p:txBody>
      </p:sp>
      <p:sp>
        <p:nvSpPr>
          <p:cNvPr id="1981" name="Oval 1980">
            <a:extLst>
              <a:ext uri="{FF2B5EF4-FFF2-40B4-BE49-F238E27FC236}">
                <a16:creationId xmlns:a16="http://schemas.microsoft.com/office/drawing/2014/main" id="{9ACDAB8E-D1D0-4386-BC26-589C00A01D62}"/>
              </a:ext>
            </a:extLst>
          </p:cNvPr>
          <p:cNvSpPr>
            <a:spLocks noChangeAspect="1"/>
          </p:cNvSpPr>
          <p:nvPr/>
        </p:nvSpPr>
        <p:spPr>
          <a:xfrm>
            <a:off x="6685407" y="6732411"/>
            <a:ext cx="161925" cy="164592"/>
          </a:xfrm>
          <a:prstGeom prst="ellipse">
            <a:avLst/>
          </a:prstGeom>
          <a:ln w="28575">
            <a:solidFill>
              <a:srgbClr val="FF0000"/>
            </a:solidFill>
          </a:ln>
        </p:spPr>
        <p:txBody>
          <a:bodyPr rtlCol="0" anchor="ctr"/>
          <a:lstStyle/>
          <a:p>
            <a:pPr algn="ctr"/>
            <a:endParaRPr lang="en-US"/>
          </a:p>
        </p:txBody>
      </p:sp>
      <p:sp>
        <p:nvSpPr>
          <p:cNvPr id="1982" name="Oval 1981">
            <a:extLst>
              <a:ext uri="{FF2B5EF4-FFF2-40B4-BE49-F238E27FC236}">
                <a16:creationId xmlns:a16="http://schemas.microsoft.com/office/drawing/2014/main" id="{1C968F95-B992-41B7-A31D-0F0BED2C5B93}"/>
              </a:ext>
            </a:extLst>
          </p:cNvPr>
          <p:cNvSpPr>
            <a:spLocks noChangeAspect="1"/>
          </p:cNvSpPr>
          <p:nvPr/>
        </p:nvSpPr>
        <p:spPr>
          <a:xfrm>
            <a:off x="6929755" y="6732411"/>
            <a:ext cx="161925" cy="164592"/>
          </a:xfrm>
          <a:prstGeom prst="ellipse">
            <a:avLst/>
          </a:prstGeom>
          <a:ln w="28575">
            <a:solidFill>
              <a:srgbClr val="FF0000"/>
            </a:solidFill>
          </a:ln>
        </p:spPr>
        <p:txBody>
          <a:bodyPr rtlCol="0" anchor="ctr"/>
          <a:lstStyle/>
          <a:p>
            <a:pPr algn="ctr"/>
            <a:endParaRPr lang="en-US"/>
          </a:p>
        </p:txBody>
      </p:sp>
      <p:sp>
        <p:nvSpPr>
          <p:cNvPr id="1983" name="Oval 1982">
            <a:extLst>
              <a:ext uri="{FF2B5EF4-FFF2-40B4-BE49-F238E27FC236}">
                <a16:creationId xmlns:a16="http://schemas.microsoft.com/office/drawing/2014/main" id="{48B1FB1C-2761-4160-A6F3-DC185F03E4BF}"/>
              </a:ext>
            </a:extLst>
          </p:cNvPr>
          <p:cNvSpPr>
            <a:spLocks noChangeAspect="1"/>
          </p:cNvSpPr>
          <p:nvPr/>
        </p:nvSpPr>
        <p:spPr>
          <a:xfrm>
            <a:off x="7174103" y="6732411"/>
            <a:ext cx="161925" cy="164592"/>
          </a:xfrm>
          <a:prstGeom prst="ellipse">
            <a:avLst/>
          </a:prstGeom>
          <a:ln w="28575">
            <a:solidFill>
              <a:srgbClr val="FF0000"/>
            </a:solidFill>
          </a:ln>
        </p:spPr>
        <p:txBody>
          <a:bodyPr rtlCol="0" anchor="ctr"/>
          <a:lstStyle/>
          <a:p>
            <a:pPr algn="ctr"/>
            <a:endParaRPr lang="en-US"/>
          </a:p>
        </p:txBody>
      </p:sp>
      <p:sp>
        <p:nvSpPr>
          <p:cNvPr id="1984" name="Oval 1983">
            <a:extLst>
              <a:ext uri="{FF2B5EF4-FFF2-40B4-BE49-F238E27FC236}">
                <a16:creationId xmlns:a16="http://schemas.microsoft.com/office/drawing/2014/main" id="{6215DE5B-FB47-41A8-A8FF-E8D03AD45044}"/>
              </a:ext>
            </a:extLst>
          </p:cNvPr>
          <p:cNvSpPr>
            <a:spLocks noChangeAspect="1"/>
          </p:cNvSpPr>
          <p:nvPr/>
        </p:nvSpPr>
        <p:spPr>
          <a:xfrm>
            <a:off x="2287143" y="1151095"/>
            <a:ext cx="161925" cy="164592"/>
          </a:xfrm>
          <a:prstGeom prst="ellipse">
            <a:avLst/>
          </a:prstGeom>
          <a:ln w="28575">
            <a:solidFill>
              <a:srgbClr val="FF0000"/>
            </a:solidFill>
          </a:ln>
        </p:spPr>
        <p:txBody>
          <a:bodyPr rtlCol="0" anchor="ctr"/>
          <a:lstStyle/>
          <a:p>
            <a:pPr algn="ctr"/>
            <a:endParaRPr lang="en-US"/>
          </a:p>
        </p:txBody>
      </p:sp>
      <p:sp>
        <p:nvSpPr>
          <p:cNvPr id="1985" name="Oval 1984">
            <a:extLst>
              <a:ext uri="{FF2B5EF4-FFF2-40B4-BE49-F238E27FC236}">
                <a16:creationId xmlns:a16="http://schemas.microsoft.com/office/drawing/2014/main" id="{6AE85B5B-24BA-433D-8358-0B0A9CE3B73C}"/>
              </a:ext>
            </a:extLst>
          </p:cNvPr>
          <p:cNvSpPr>
            <a:spLocks noChangeAspect="1"/>
          </p:cNvSpPr>
          <p:nvPr/>
        </p:nvSpPr>
        <p:spPr>
          <a:xfrm>
            <a:off x="2531491" y="1151095"/>
            <a:ext cx="161925" cy="164592"/>
          </a:xfrm>
          <a:prstGeom prst="ellipse">
            <a:avLst/>
          </a:prstGeom>
          <a:ln w="28575">
            <a:solidFill>
              <a:srgbClr val="FF0000"/>
            </a:solidFill>
          </a:ln>
        </p:spPr>
        <p:txBody>
          <a:bodyPr rtlCol="0" anchor="ctr"/>
          <a:lstStyle/>
          <a:p>
            <a:pPr algn="ctr"/>
            <a:endParaRPr lang="en-US"/>
          </a:p>
        </p:txBody>
      </p:sp>
      <p:sp>
        <p:nvSpPr>
          <p:cNvPr id="1986" name="Oval 1985">
            <a:extLst>
              <a:ext uri="{FF2B5EF4-FFF2-40B4-BE49-F238E27FC236}">
                <a16:creationId xmlns:a16="http://schemas.microsoft.com/office/drawing/2014/main" id="{E8A344EC-4E19-4ACF-8D2A-7A11338C6E8B}"/>
              </a:ext>
            </a:extLst>
          </p:cNvPr>
          <p:cNvSpPr>
            <a:spLocks noChangeAspect="1"/>
          </p:cNvSpPr>
          <p:nvPr/>
        </p:nvSpPr>
        <p:spPr>
          <a:xfrm>
            <a:off x="3508883" y="1151095"/>
            <a:ext cx="161925" cy="164592"/>
          </a:xfrm>
          <a:prstGeom prst="ellipse">
            <a:avLst/>
          </a:prstGeom>
          <a:ln w="28575">
            <a:solidFill>
              <a:srgbClr val="FF0000"/>
            </a:solidFill>
          </a:ln>
        </p:spPr>
        <p:txBody>
          <a:bodyPr rtlCol="0" anchor="ctr"/>
          <a:lstStyle/>
          <a:p>
            <a:pPr algn="ctr"/>
            <a:endParaRPr lang="en-US"/>
          </a:p>
        </p:txBody>
      </p:sp>
      <p:sp>
        <p:nvSpPr>
          <p:cNvPr id="1987" name="Oval 1986">
            <a:extLst>
              <a:ext uri="{FF2B5EF4-FFF2-40B4-BE49-F238E27FC236}">
                <a16:creationId xmlns:a16="http://schemas.microsoft.com/office/drawing/2014/main" id="{2759CEFA-9EA5-4744-920B-A13F9C209019}"/>
              </a:ext>
            </a:extLst>
          </p:cNvPr>
          <p:cNvSpPr>
            <a:spLocks noChangeAspect="1"/>
          </p:cNvSpPr>
          <p:nvPr/>
        </p:nvSpPr>
        <p:spPr>
          <a:xfrm>
            <a:off x="3753231" y="1151095"/>
            <a:ext cx="161925" cy="164592"/>
          </a:xfrm>
          <a:prstGeom prst="ellipse">
            <a:avLst/>
          </a:prstGeom>
          <a:ln w="28575">
            <a:solidFill>
              <a:srgbClr val="FF0000"/>
            </a:solidFill>
          </a:ln>
        </p:spPr>
        <p:txBody>
          <a:bodyPr rtlCol="0" anchor="ctr"/>
          <a:lstStyle/>
          <a:p>
            <a:pPr algn="ctr"/>
            <a:endParaRPr lang="en-US"/>
          </a:p>
        </p:txBody>
      </p:sp>
      <p:sp>
        <p:nvSpPr>
          <p:cNvPr id="1988" name="Oval 1987">
            <a:extLst>
              <a:ext uri="{FF2B5EF4-FFF2-40B4-BE49-F238E27FC236}">
                <a16:creationId xmlns:a16="http://schemas.microsoft.com/office/drawing/2014/main" id="{C7B27DCD-4B50-47C0-9D72-8ECAC479D10C}"/>
              </a:ext>
            </a:extLst>
          </p:cNvPr>
          <p:cNvSpPr>
            <a:spLocks noChangeAspect="1"/>
          </p:cNvSpPr>
          <p:nvPr/>
        </p:nvSpPr>
        <p:spPr>
          <a:xfrm>
            <a:off x="3997579" y="1151095"/>
            <a:ext cx="161925" cy="164592"/>
          </a:xfrm>
          <a:prstGeom prst="ellipse">
            <a:avLst/>
          </a:prstGeom>
          <a:ln w="28575">
            <a:solidFill>
              <a:srgbClr val="FF0000"/>
            </a:solidFill>
          </a:ln>
        </p:spPr>
        <p:txBody>
          <a:bodyPr rtlCol="0" anchor="ctr"/>
          <a:lstStyle/>
          <a:p>
            <a:pPr algn="ctr"/>
            <a:endParaRPr lang="en-US"/>
          </a:p>
        </p:txBody>
      </p:sp>
      <p:sp>
        <p:nvSpPr>
          <p:cNvPr id="1989" name="Oval 1988">
            <a:extLst>
              <a:ext uri="{FF2B5EF4-FFF2-40B4-BE49-F238E27FC236}">
                <a16:creationId xmlns:a16="http://schemas.microsoft.com/office/drawing/2014/main" id="{8220C9CF-21AF-4A8D-ACD8-227AD7ECE004}"/>
              </a:ext>
            </a:extLst>
          </p:cNvPr>
          <p:cNvSpPr>
            <a:spLocks noChangeAspect="1"/>
          </p:cNvSpPr>
          <p:nvPr/>
        </p:nvSpPr>
        <p:spPr>
          <a:xfrm>
            <a:off x="4241927" y="1151095"/>
            <a:ext cx="161925" cy="164592"/>
          </a:xfrm>
          <a:prstGeom prst="ellipse">
            <a:avLst/>
          </a:prstGeom>
          <a:ln w="28575">
            <a:solidFill>
              <a:srgbClr val="FF0000"/>
            </a:solidFill>
          </a:ln>
        </p:spPr>
        <p:txBody>
          <a:bodyPr rtlCol="0" anchor="ctr"/>
          <a:lstStyle/>
          <a:p>
            <a:pPr algn="ctr"/>
            <a:endParaRPr lang="en-US"/>
          </a:p>
        </p:txBody>
      </p:sp>
      <p:sp>
        <p:nvSpPr>
          <p:cNvPr id="1990" name="Oval 1989">
            <a:extLst>
              <a:ext uri="{FF2B5EF4-FFF2-40B4-BE49-F238E27FC236}">
                <a16:creationId xmlns:a16="http://schemas.microsoft.com/office/drawing/2014/main" id="{27BBB2E3-A079-4981-B497-6864E51C167A}"/>
              </a:ext>
            </a:extLst>
          </p:cNvPr>
          <p:cNvSpPr>
            <a:spLocks noChangeAspect="1"/>
          </p:cNvSpPr>
          <p:nvPr/>
        </p:nvSpPr>
        <p:spPr>
          <a:xfrm>
            <a:off x="4486275" y="1151095"/>
            <a:ext cx="161925" cy="164592"/>
          </a:xfrm>
          <a:prstGeom prst="ellipse">
            <a:avLst/>
          </a:prstGeom>
          <a:ln w="28575">
            <a:solidFill>
              <a:srgbClr val="FF0000"/>
            </a:solidFill>
          </a:ln>
        </p:spPr>
        <p:txBody>
          <a:bodyPr rtlCol="0" anchor="ctr"/>
          <a:lstStyle/>
          <a:p>
            <a:pPr algn="ctr"/>
            <a:endParaRPr lang="en-US"/>
          </a:p>
        </p:txBody>
      </p:sp>
      <p:sp>
        <p:nvSpPr>
          <p:cNvPr id="1991" name="Oval 1990">
            <a:extLst>
              <a:ext uri="{FF2B5EF4-FFF2-40B4-BE49-F238E27FC236}">
                <a16:creationId xmlns:a16="http://schemas.microsoft.com/office/drawing/2014/main" id="{E7376BE6-2ECA-4711-97FB-0D79C811233F}"/>
              </a:ext>
            </a:extLst>
          </p:cNvPr>
          <p:cNvSpPr>
            <a:spLocks noChangeAspect="1"/>
          </p:cNvSpPr>
          <p:nvPr/>
        </p:nvSpPr>
        <p:spPr>
          <a:xfrm>
            <a:off x="2775839" y="1151095"/>
            <a:ext cx="161925" cy="164592"/>
          </a:xfrm>
          <a:prstGeom prst="ellipse">
            <a:avLst/>
          </a:prstGeom>
          <a:ln w="28575">
            <a:solidFill>
              <a:srgbClr val="FF0000"/>
            </a:solidFill>
          </a:ln>
        </p:spPr>
        <p:txBody>
          <a:bodyPr rtlCol="0" anchor="ctr"/>
          <a:lstStyle/>
          <a:p>
            <a:pPr algn="ctr"/>
            <a:endParaRPr lang="en-US"/>
          </a:p>
        </p:txBody>
      </p:sp>
      <p:sp>
        <p:nvSpPr>
          <p:cNvPr id="1992" name="Oval 1991">
            <a:extLst>
              <a:ext uri="{FF2B5EF4-FFF2-40B4-BE49-F238E27FC236}">
                <a16:creationId xmlns:a16="http://schemas.microsoft.com/office/drawing/2014/main" id="{86FC31F9-90BC-419D-885E-A30E0CFF0ACC}"/>
              </a:ext>
            </a:extLst>
          </p:cNvPr>
          <p:cNvSpPr>
            <a:spLocks noChangeAspect="1"/>
          </p:cNvSpPr>
          <p:nvPr/>
        </p:nvSpPr>
        <p:spPr>
          <a:xfrm>
            <a:off x="3020187" y="1151095"/>
            <a:ext cx="161925" cy="164592"/>
          </a:xfrm>
          <a:prstGeom prst="ellipse">
            <a:avLst/>
          </a:prstGeom>
          <a:ln w="28575">
            <a:solidFill>
              <a:srgbClr val="FF0000"/>
            </a:solidFill>
          </a:ln>
        </p:spPr>
        <p:txBody>
          <a:bodyPr rtlCol="0" anchor="ctr"/>
          <a:lstStyle/>
          <a:p>
            <a:pPr algn="ctr"/>
            <a:endParaRPr lang="en-US"/>
          </a:p>
        </p:txBody>
      </p:sp>
      <p:sp>
        <p:nvSpPr>
          <p:cNvPr id="1993" name="Oval 1992">
            <a:extLst>
              <a:ext uri="{FF2B5EF4-FFF2-40B4-BE49-F238E27FC236}">
                <a16:creationId xmlns:a16="http://schemas.microsoft.com/office/drawing/2014/main" id="{F36535F4-2B1A-4B51-9F39-B26E27FA892E}"/>
              </a:ext>
            </a:extLst>
          </p:cNvPr>
          <p:cNvSpPr>
            <a:spLocks noChangeAspect="1"/>
          </p:cNvSpPr>
          <p:nvPr/>
        </p:nvSpPr>
        <p:spPr>
          <a:xfrm>
            <a:off x="3264535" y="1151095"/>
            <a:ext cx="161925" cy="164592"/>
          </a:xfrm>
          <a:prstGeom prst="ellipse">
            <a:avLst/>
          </a:prstGeom>
          <a:ln w="28575">
            <a:solidFill>
              <a:srgbClr val="FF0000"/>
            </a:solidFill>
          </a:ln>
        </p:spPr>
        <p:txBody>
          <a:bodyPr rtlCol="0" anchor="ctr"/>
          <a:lstStyle/>
          <a:p>
            <a:pPr algn="ctr"/>
            <a:endParaRPr lang="en-US"/>
          </a:p>
        </p:txBody>
      </p:sp>
      <p:sp>
        <p:nvSpPr>
          <p:cNvPr id="1994" name="Oval 1993">
            <a:extLst>
              <a:ext uri="{FF2B5EF4-FFF2-40B4-BE49-F238E27FC236}">
                <a16:creationId xmlns:a16="http://schemas.microsoft.com/office/drawing/2014/main" id="{6D175B71-F239-447C-AADE-718372B4BFFE}"/>
              </a:ext>
            </a:extLst>
          </p:cNvPr>
          <p:cNvSpPr>
            <a:spLocks noChangeAspect="1"/>
          </p:cNvSpPr>
          <p:nvPr/>
        </p:nvSpPr>
        <p:spPr>
          <a:xfrm>
            <a:off x="5463667" y="1151095"/>
            <a:ext cx="161925" cy="164592"/>
          </a:xfrm>
          <a:prstGeom prst="ellipse">
            <a:avLst/>
          </a:prstGeom>
          <a:ln w="28575">
            <a:solidFill>
              <a:srgbClr val="FF0000"/>
            </a:solidFill>
          </a:ln>
        </p:spPr>
        <p:txBody>
          <a:bodyPr rtlCol="0" anchor="ctr"/>
          <a:lstStyle/>
          <a:p>
            <a:pPr algn="ctr"/>
            <a:endParaRPr lang="en-US"/>
          </a:p>
        </p:txBody>
      </p:sp>
      <p:sp>
        <p:nvSpPr>
          <p:cNvPr id="1995" name="Oval 1994">
            <a:extLst>
              <a:ext uri="{FF2B5EF4-FFF2-40B4-BE49-F238E27FC236}">
                <a16:creationId xmlns:a16="http://schemas.microsoft.com/office/drawing/2014/main" id="{B1DB38EB-635D-4016-AA8A-59B2728DAFDD}"/>
              </a:ext>
            </a:extLst>
          </p:cNvPr>
          <p:cNvSpPr>
            <a:spLocks noChangeAspect="1"/>
          </p:cNvSpPr>
          <p:nvPr/>
        </p:nvSpPr>
        <p:spPr>
          <a:xfrm>
            <a:off x="5708015" y="1151095"/>
            <a:ext cx="161925" cy="164592"/>
          </a:xfrm>
          <a:prstGeom prst="ellipse">
            <a:avLst/>
          </a:prstGeom>
          <a:ln w="28575">
            <a:solidFill>
              <a:srgbClr val="FF0000"/>
            </a:solidFill>
          </a:ln>
        </p:spPr>
        <p:txBody>
          <a:bodyPr rtlCol="0" anchor="ctr"/>
          <a:lstStyle/>
          <a:p>
            <a:pPr algn="ctr"/>
            <a:endParaRPr lang="en-US"/>
          </a:p>
        </p:txBody>
      </p:sp>
      <p:sp>
        <p:nvSpPr>
          <p:cNvPr id="1996" name="Oval 1995">
            <a:extLst>
              <a:ext uri="{FF2B5EF4-FFF2-40B4-BE49-F238E27FC236}">
                <a16:creationId xmlns:a16="http://schemas.microsoft.com/office/drawing/2014/main" id="{5A39EA17-E574-4E71-8E61-6B2001FCAE9F}"/>
              </a:ext>
            </a:extLst>
          </p:cNvPr>
          <p:cNvSpPr>
            <a:spLocks noChangeAspect="1"/>
          </p:cNvSpPr>
          <p:nvPr/>
        </p:nvSpPr>
        <p:spPr>
          <a:xfrm>
            <a:off x="5952363" y="1151095"/>
            <a:ext cx="161925" cy="164592"/>
          </a:xfrm>
          <a:prstGeom prst="ellipse">
            <a:avLst/>
          </a:prstGeom>
          <a:ln w="28575">
            <a:solidFill>
              <a:srgbClr val="FF0000"/>
            </a:solidFill>
          </a:ln>
        </p:spPr>
        <p:txBody>
          <a:bodyPr rtlCol="0" anchor="ctr"/>
          <a:lstStyle/>
          <a:p>
            <a:pPr algn="ctr"/>
            <a:endParaRPr lang="en-US"/>
          </a:p>
        </p:txBody>
      </p:sp>
      <p:sp>
        <p:nvSpPr>
          <p:cNvPr id="1997" name="Oval 1996">
            <a:extLst>
              <a:ext uri="{FF2B5EF4-FFF2-40B4-BE49-F238E27FC236}">
                <a16:creationId xmlns:a16="http://schemas.microsoft.com/office/drawing/2014/main" id="{E69C0208-6E9F-47C5-BE34-E4DF70A2836A}"/>
              </a:ext>
            </a:extLst>
          </p:cNvPr>
          <p:cNvSpPr>
            <a:spLocks noChangeAspect="1"/>
          </p:cNvSpPr>
          <p:nvPr/>
        </p:nvSpPr>
        <p:spPr>
          <a:xfrm>
            <a:off x="6196711" y="1151095"/>
            <a:ext cx="161925" cy="164592"/>
          </a:xfrm>
          <a:prstGeom prst="ellipse">
            <a:avLst/>
          </a:prstGeom>
          <a:ln w="28575">
            <a:solidFill>
              <a:srgbClr val="FF0000"/>
            </a:solidFill>
          </a:ln>
        </p:spPr>
        <p:txBody>
          <a:bodyPr rtlCol="0" anchor="ctr"/>
          <a:lstStyle/>
          <a:p>
            <a:pPr algn="ctr"/>
            <a:endParaRPr lang="en-US"/>
          </a:p>
        </p:txBody>
      </p:sp>
      <p:sp>
        <p:nvSpPr>
          <p:cNvPr id="1998" name="Oval 1997">
            <a:extLst>
              <a:ext uri="{FF2B5EF4-FFF2-40B4-BE49-F238E27FC236}">
                <a16:creationId xmlns:a16="http://schemas.microsoft.com/office/drawing/2014/main" id="{8E862AA8-146D-4D3A-BEF4-D1588950648D}"/>
              </a:ext>
            </a:extLst>
          </p:cNvPr>
          <p:cNvSpPr>
            <a:spLocks noChangeAspect="1"/>
          </p:cNvSpPr>
          <p:nvPr/>
        </p:nvSpPr>
        <p:spPr>
          <a:xfrm>
            <a:off x="6441059" y="1151095"/>
            <a:ext cx="161925" cy="164592"/>
          </a:xfrm>
          <a:prstGeom prst="ellipse">
            <a:avLst/>
          </a:prstGeom>
          <a:ln w="28575">
            <a:solidFill>
              <a:srgbClr val="FF0000"/>
            </a:solidFill>
          </a:ln>
        </p:spPr>
        <p:txBody>
          <a:bodyPr rtlCol="0" anchor="ctr"/>
          <a:lstStyle/>
          <a:p>
            <a:pPr algn="ctr"/>
            <a:endParaRPr lang="en-US"/>
          </a:p>
        </p:txBody>
      </p:sp>
      <p:sp>
        <p:nvSpPr>
          <p:cNvPr id="1999" name="Oval 1998">
            <a:extLst>
              <a:ext uri="{FF2B5EF4-FFF2-40B4-BE49-F238E27FC236}">
                <a16:creationId xmlns:a16="http://schemas.microsoft.com/office/drawing/2014/main" id="{6BE81865-6085-41AB-AC14-CBE69C7637EF}"/>
              </a:ext>
            </a:extLst>
          </p:cNvPr>
          <p:cNvSpPr>
            <a:spLocks noChangeAspect="1"/>
          </p:cNvSpPr>
          <p:nvPr/>
        </p:nvSpPr>
        <p:spPr>
          <a:xfrm>
            <a:off x="4730623" y="1151095"/>
            <a:ext cx="161925" cy="164592"/>
          </a:xfrm>
          <a:prstGeom prst="ellipse">
            <a:avLst/>
          </a:prstGeom>
          <a:ln w="28575">
            <a:solidFill>
              <a:srgbClr val="FF0000"/>
            </a:solidFill>
          </a:ln>
        </p:spPr>
        <p:txBody>
          <a:bodyPr rtlCol="0" anchor="ctr"/>
          <a:lstStyle/>
          <a:p>
            <a:pPr algn="ctr"/>
            <a:endParaRPr lang="en-US"/>
          </a:p>
        </p:txBody>
      </p:sp>
      <p:sp>
        <p:nvSpPr>
          <p:cNvPr id="2000" name="Oval 1999">
            <a:extLst>
              <a:ext uri="{FF2B5EF4-FFF2-40B4-BE49-F238E27FC236}">
                <a16:creationId xmlns:a16="http://schemas.microsoft.com/office/drawing/2014/main" id="{20D53861-B51C-4026-9F22-E8B2102A7E84}"/>
              </a:ext>
            </a:extLst>
          </p:cNvPr>
          <p:cNvSpPr>
            <a:spLocks noChangeAspect="1"/>
          </p:cNvSpPr>
          <p:nvPr/>
        </p:nvSpPr>
        <p:spPr>
          <a:xfrm>
            <a:off x="4974971" y="1151095"/>
            <a:ext cx="161925" cy="164592"/>
          </a:xfrm>
          <a:prstGeom prst="ellipse">
            <a:avLst/>
          </a:prstGeom>
          <a:ln w="28575">
            <a:solidFill>
              <a:srgbClr val="FF0000"/>
            </a:solidFill>
          </a:ln>
        </p:spPr>
        <p:txBody>
          <a:bodyPr rtlCol="0" anchor="ctr"/>
          <a:lstStyle/>
          <a:p>
            <a:pPr algn="ctr"/>
            <a:endParaRPr lang="en-US"/>
          </a:p>
        </p:txBody>
      </p:sp>
      <p:sp>
        <p:nvSpPr>
          <p:cNvPr id="2001" name="Oval 2000">
            <a:extLst>
              <a:ext uri="{FF2B5EF4-FFF2-40B4-BE49-F238E27FC236}">
                <a16:creationId xmlns:a16="http://schemas.microsoft.com/office/drawing/2014/main" id="{56F4116C-B80D-47D2-8394-1D02BA467D68}"/>
              </a:ext>
            </a:extLst>
          </p:cNvPr>
          <p:cNvSpPr>
            <a:spLocks noChangeAspect="1"/>
          </p:cNvSpPr>
          <p:nvPr/>
        </p:nvSpPr>
        <p:spPr>
          <a:xfrm>
            <a:off x="5219319" y="1151095"/>
            <a:ext cx="161925" cy="164592"/>
          </a:xfrm>
          <a:prstGeom prst="ellipse">
            <a:avLst/>
          </a:prstGeom>
          <a:ln w="28575">
            <a:solidFill>
              <a:srgbClr val="FF0000"/>
            </a:solidFill>
          </a:ln>
        </p:spPr>
        <p:txBody>
          <a:bodyPr rtlCol="0" anchor="ctr"/>
          <a:lstStyle/>
          <a:p>
            <a:pPr algn="ctr"/>
            <a:endParaRPr lang="en-US"/>
          </a:p>
        </p:txBody>
      </p:sp>
      <p:sp>
        <p:nvSpPr>
          <p:cNvPr id="2002" name="Oval 2001">
            <a:extLst>
              <a:ext uri="{FF2B5EF4-FFF2-40B4-BE49-F238E27FC236}">
                <a16:creationId xmlns:a16="http://schemas.microsoft.com/office/drawing/2014/main" id="{24B4B253-7FBD-4147-805C-38E5C677DE23}"/>
              </a:ext>
            </a:extLst>
          </p:cNvPr>
          <p:cNvSpPr>
            <a:spLocks noChangeAspect="1"/>
          </p:cNvSpPr>
          <p:nvPr/>
        </p:nvSpPr>
        <p:spPr>
          <a:xfrm>
            <a:off x="6685407" y="1151095"/>
            <a:ext cx="161925" cy="164592"/>
          </a:xfrm>
          <a:prstGeom prst="ellipse">
            <a:avLst/>
          </a:prstGeom>
          <a:ln w="28575">
            <a:solidFill>
              <a:srgbClr val="FF0000"/>
            </a:solidFill>
          </a:ln>
        </p:spPr>
        <p:txBody>
          <a:bodyPr rtlCol="0" anchor="ctr"/>
          <a:lstStyle/>
          <a:p>
            <a:pPr algn="ctr"/>
            <a:endParaRPr lang="en-US"/>
          </a:p>
        </p:txBody>
      </p:sp>
      <p:sp>
        <p:nvSpPr>
          <p:cNvPr id="2003" name="Oval 2002">
            <a:extLst>
              <a:ext uri="{FF2B5EF4-FFF2-40B4-BE49-F238E27FC236}">
                <a16:creationId xmlns:a16="http://schemas.microsoft.com/office/drawing/2014/main" id="{5AE5E372-CF85-4250-855D-3D49CC25C3D3}"/>
              </a:ext>
            </a:extLst>
          </p:cNvPr>
          <p:cNvSpPr>
            <a:spLocks noChangeAspect="1"/>
          </p:cNvSpPr>
          <p:nvPr/>
        </p:nvSpPr>
        <p:spPr>
          <a:xfrm>
            <a:off x="2042795" y="1393761"/>
            <a:ext cx="161925" cy="164592"/>
          </a:xfrm>
          <a:prstGeom prst="ellipse">
            <a:avLst/>
          </a:prstGeom>
          <a:ln w="28575">
            <a:solidFill>
              <a:srgbClr val="FF0000"/>
            </a:solidFill>
          </a:ln>
        </p:spPr>
        <p:txBody>
          <a:bodyPr rtlCol="0" anchor="ctr"/>
          <a:lstStyle/>
          <a:p>
            <a:pPr algn="ctr"/>
            <a:endParaRPr lang="en-US"/>
          </a:p>
        </p:txBody>
      </p:sp>
      <p:sp>
        <p:nvSpPr>
          <p:cNvPr id="2004" name="Oval 2003">
            <a:extLst>
              <a:ext uri="{FF2B5EF4-FFF2-40B4-BE49-F238E27FC236}">
                <a16:creationId xmlns:a16="http://schemas.microsoft.com/office/drawing/2014/main" id="{7EE9BEC5-CB13-44FA-AF3C-60FE08882AAC}"/>
              </a:ext>
            </a:extLst>
          </p:cNvPr>
          <p:cNvSpPr>
            <a:spLocks noChangeAspect="1"/>
          </p:cNvSpPr>
          <p:nvPr/>
        </p:nvSpPr>
        <p:spPr>
          <a:xfrm>
            <a:off x="2287143" y="1393761"/>
            <a:ext cx="161925" cy="164592"/>
          </a:xfrm>
          <a:prstGeom prst="ellipse">
            <a:avLst/>
          </a:prstGeom>
          <a:ln w="28575">
            <a:solidFill>
              <a:srgbClr val="FF0000"/>
            </a:solidFill>
          </a:ln>
        </p:spPr>
        <p:txBody>
          <a:bodyPr rtlCol="0" anchor="ctr"/>
          <a:lstStyle/>
          <a:p>
            <a:pPr algn="ctr"/>
            <a:endParaRPr lang="en-US"/>
          </a:p>
        </p:txBody>
      </p:sp>
      <p:sp>
        <p:nvSpPr>
          <p:cNvPr id="2005" name="Oval 2004">
            <a:extLst>
              <a:ext uri="{FF2B5EF4-FFF2-40B4-BE49-F238E27FC236}">
                <a16:creationId xmlns:a16="http://schemas.microsoft.com/office/drawing/2014/main" id="{204B4355-9BF5-41D2-8BDA-36786A0FE3C7}"/>
              </a:ext>
            </a:extLst>
          </p:cNvPr>
          <p:cNvSpPr>
            <a:spLocks noChangeAspect="1"/>
          </p:cNvSpPr>
          <p:nvPr/>
        </p:nvSpPr>
        <p:spPr>
          <a:xfrm>
            <a:off x="2531491" y="1393761"/>
            <a:ext cx="161925" cy="164592"/>
          </a:xfrm>
          <a:prstGeom prst="ellipse">
            <a:avLst/>
          </a:prstGeom>
          <a:ln w="28575">
            <a:solidFill>
              <a:srgbClr val="FF0000"/>
            </a:solidFill>
          </a:ln>
        </p:spPr>
        <p:txBody>
          <a:bodyPr rtlCol="0" anchor="ctr"/>
          <a:lstStyle/>
          <a:p>
            <a:pPr algn="ctr"/>
            <a:endParaRPr lang="en-US"/>
          </a:p>
        </p:txBody>
      </p:sp>
      <p:sp>
        <p:nvSpPr>
          <p:cNvPr id="2006" name="Oval 2005">
            <a:extLst>
              <a:ext uri="{FF2B5EF4-FFF2-40B4-BE49-F238E27FC236}">
                <a16:creationId xmlns:a16="http://schemas.microsoft.com/office/drawing/2014/main" id="{C99C81ED-5C97-4668-B650-DAA8C6B80CF5}"/>
              </a:ext>
            </a:extLst>
          </p:cNvPr>
          <p:cNvSpPr>
            <a:spLocks noChangeAspect="1"/>
          </p:cNvSpPr>
          <p:nvPr/>
        </p:nvSpPr>
        <p:spPr>
          <a:xfrm>
            <a:off x="3508883" y="1393761"/>
            <a:ext cx="161925" cy="164592"/>
          </a:xfrm>
          <a:prstGeom prst="ellipse">
            <a:avLst/>
          </a:prstGeom>
          <a:ln w="28575">
            <a:solidFill>
              <a:srgbClr val="FF0000"/>
            </a:solidFill>
          </a:ln>
        </p:spPr>
        <p:txBody>
          <a:bodyPr rtlCol="0" anchor="ctr"/>
          <a:lstStyle/>
          <a:p>
            <a:pPr algn="ctr"/>
            <a:endParaRPr lang="en-US"/>
          </a:p>
        </p:txBody>
      </p:sp>
      <p:sp>
        <p:nvSpPr>
          <p:cNvPr id="2007" name="Oval 2006">
            <a:extLst>
              <a:ext uri="{FF2B5EF4-FFF2-40B4-BE49-F238E27FC236}">
                <a16:creationId xmlns:a16="http://schemas.microsoft.com/office/drawing/2014/main" id="{D11A860D-47EC-415C-8726-E75F042D9221}"/>
              </a:ext>
            </a:extLst>
          </p:cNvPr>
          <p:cNvSpPr>
            <a:spLocks noChangeAspect="1"/>
          </p:cNvSpPr>
          <p:nvPr/>
        </p:nvSpPr>
        <p:spPr>
          <a:xfrm>
            <a:off x="3753231" y="1393761"/>
            <a:ext cx="161925" cy="164592"/>
          </a:xfrm>
          <a:prstGeom prst="ellipse">
            <a:avLst/>
          </a:prstGeom>
          <a:ln w="28575">
            <a:solidFill>
              <a:srgbClr val="FF0000"/>
            </a:solidFill>
          </a:ln>
        </p:spPr>
        <p:txBody>
          <a:bodyPr rtlCol="0" anchor="ctr"/>
          <a:lstStyle/>
          <a:p>
            <a:pPr algn="ctr"/>
            <a:endParaRPr lang="en-US"/>
          </a:p>
        </p:txBody>
      </p:sp>
      <p:sp>
        <p:nvSpPr>
          <p:cNvPr id="2008" name="Oval 2007">
            <a:extLst>
              <a:ext uri="{FF2B5EF4-FFF2-40B4-BE49-F238E27FC236}">
                <a16:creationId xmlns:a16="http://schemas.microsoft.com/office/drawing/2014/main" id="{EAA52724-4524-4097-9D9C-0F43F5BD3A5C}"/>
              </a:ext>
            </a:extLst>
          </p:cNvPr>
          <p:cNvSpPr>
            <a:spLocks noChangeAspect="1"/>
          </p:cNvSpPr>
          <p:nvPr/>
        </p:nvSpPr>
        <p:spPr>
          <a:xfrm>
            <a:off x="3997579" y="1393761"/>
            <a:ext cx="161925" cy="164592"/>
          </a:xfrm>
          <a:prstGeom prst="ellipse">
            <a:avLst/>
          </a:prstGeom>
          <a:ln w="28575">
            <a:solidFill>
              <a:srgbClr val="FF0000"/>
            </a:solidFill>
          </a:ln>
        </p:spPr>
        <p:txBody>
          <a:bodyPr rtlCol="0" anchor="ctr"/>
          <a:lstStyle/>
          <a:p>
            <a:pPr algn="ctr"/>
            <a:endParaRPr lang="en-US"/>
          </a:p>
        </p:txBody>
      </p:sp>
      <p:sp>
        <p:nvSpPr>
          <p:cNvPr id="2009" name="Oval 2008">
            <a:extLst>
              <a:ext uri="{FF2B5EF4-FFF2-40B4-BE49-F238E27FC236}">
                <a16:creationId xmlns:a16="http://schemas.microsoft.com/office/drawing/2014/main" id="{FF299C0C-AF51-4579-9206-F253D823DABD}"/>
              </a:ext>
            </a:extLst>
          </p:cNvPr>
          <p:cNvSpPr>
            <a:spLocks noChangeAspect="1"/>
          </p:cNvSpPr>
          <p:nvPr/>
        </p:nvSpPr>
        <p:spPr>
          <a:xfrm>
            <a:off x="4241927" y="1393761"/>
            <a:ext cx="161925" cy="164592"/>
          </a:xfrm>
          <a:prstGeom prst="ellipse">
            <a:avLst/>
          </a:prstGeom>
          <a:ln w="28575">
            <a:solidFill>
              <a:srgbClr val="FF0000"/>
            </a:solidFill>
          </a:ln>
        </p:spPr>
        <p:txBody>
          <a:bodyPr rtlCol="0" anchor="ctr"/>
          <a:lstStyle/>
          <a:p>
            <a:pPr algn="ctr"/>
            <a:endParaRPr lang="en-US"/>
          </a:p>
        </p:txBody>
      </p:sp>
      <p:sp>
        <p:nvSpPr>
          <p:cNvPr id="2010" name="Oval 2009">
            <a:extLst>
              <a:ext uri="{FF2B5EF4-FFF2-40B4-BE49-F238E27FC236}">
                <a16:creationId xmlns:a16="http://schemas.microsoft.com/office/drawing/2014/main" id="{3C098EBB-35A0-4E19-A594-36BF131D4930}"/>
              </a:ext>
            </a:extLst>
          </p:cNvPr>
          <p:cNvSpPr>
            <a:spLocks noChangeAspect="1"/>
          </p:cNvSpPr>
          <p:nvPr/>
        </p:nvSpPr>
        <p:spPr>
          <a:xfrm>
            <a:off x="4486275" y="1393761"/>
            <a:ext cx="161925" cy="164592"/>
          </a:xfrm>
          <a:prstGeom prst="ellipse">
            <a:avLst/>
          </a:prstGeom>
          <a:ln w="28575">
            <a:solidFill>
              <a:srgbClr val="FF0000"/>
            </a:solidFill>
          </a:ln>
        </p:spPr>
        <p:txBody>
          <a:bodyPr rtlCol="0" anchor="ctr"/>
          <a:lstStyle/>
          <a:p>
            <a:pPr algn="ctr"/>
            <a:endParaRPr lang="en-US"/>
          </a:p>
        </p:txBody>
      </p:sp>
      <p:sp>
        <p:nvSpPr>
          <p:cNvPr id="2011" name="Oval 2010">
            <a:extLst>
              <a:ext uri="{FF2B5EF4-FFF2-40B4-BE49-F238E27FC236}">
                <a16:creationId xmlns:a16="http://schemas.microsoft.com/office/drawing/2014/main" id="{C9AFB6E7-1AC9-4927-94D6-71ECED26A41F}"/>
              </a:ext>
            </a:extLst>
          </p:cNvPr>
          <p:cNvSpPr>
            <a:spLocks noChangeAspect="1"/>
          </p:cNvSpPr>
          <p:nvPr/>
        </p:nvSpPr>
        <p:spPr>
          <a:xfrm>
            <a:off x="2775839" y="1393761"/>
            <a:ext cx="161925" cy="164592"/>
          </a:xfrm>
          <a:prstGeom prst="ellipse">
            <a:avLst/>
          </a:prstGeom>
          <a:ln w="28575">
            <a:solidFill>
              <a:srgbClr val="FF0000"/>
            </a:solidFill>
          </a:ln>
        </p:spPr>
        <p:txBody>
          <a:bodyPr rtlCol="0" anchor="ctr"/>
          <a:lstStyle/>
          <a:p>
            <a:pPr algn="ctr"/>
            <a:endParaRPr lang="en-US"/>
          </a:p>
        </p:txBody>
      </p:sp>
      <p:sp>
        <p:nvSpPr>
          <p:cNvPr id="2012" name="Oval 2011">
            <a:extLst>
              <a:ext uri="{FF2B5EF4-FFF2-40B4-BE49-F238E27FC236}">
                <a16:creationId xmlns:a16="http://schemas.microsoft.com/office/drawing/2014/main" id="{B26DB40C-915B-4BD4-A4D2-D49EECF3CD89}"/>
              </a:ext>
            </a:extLst>
          </p:cNvPr>
          <p:cNvSpPr>
            <a:spLocks noChangeAspect="1"/>
          </p:cNvSpPr>
          <p:nvPr/>
        </p:nvSpPr>
        <p:spPr>
          <a:xfrm>
            <a:off x="3020187" y="1393761"/>
            <a:ext cx="161925" cy="164592"/>
          </a:xfrm>
          <a:prstGeom prst="ellipse">
            <a:avLst/>
          </a:prstGeom>
          <a:ln w="28575">
            <a:solidFill>
              <a:srgbClr val="FF0000"/>
            </a:solidFill>
          </a:ln>
        </p:spPr>
        <p:txBody>
          <a:bodyPr rtlCol="0" anchor="ctr"/>
          <a:lstStyle/>
          <a:p>
            <a:pPr algn="ctr"/>
            <a:endParaRPr lang="en-US"/>
          </a:p>
        </p:txBody>
      </p:sp>
      <p:sp>
        <p:nvSpPr>
          <p:cNvPr id="2013" name="Oval 2012">
            <a:extLst>
              <a:ext uri="{FF2B5EF4-FFF2-40B4-BE49-F238E27FC236}">
                <a16:creationId xmlns:a16="http://schemas.microsoft.com/office/drawing/2014/main" id="{B75F8440-4CE6-4204-B79A-D452BAD88431}"/>
              </a:ext>
            </a:extLst>
          </p:cNvPr>
          <p:cNvSpPr>
            <a:spLocks noChangeAspect="1"/>
          </p:cNvSpPr>
          <p:nvPr/>
        </p:nvSpPr>
        <p:spPr>
          <a:xfrm>
            <a:off x="3264535" y="1393761"/>
            <a:ext cx="161925" cy="164592"/>
          </a:xfrm>
          <a:prstGeom prst="ellipse">
            <a:avLst/>
          </a:prstGeom>
          <a:ln w="28575">
            <a:solidFill>
              <a:srgbClr val="FF0000"/>
            </a:solidFill>
          </a:ln>
        </p:spPr>
        <p:txBody>
          <a:bodyPr rtlCol="0" anchor="ctr"/>
          <a:lstStyle/>
          <a:p>
            <a:pPr algn="ctr"/>
            <a:endParaRPr lang="en-US"/>
          </a:p>
        </p:txBody>
      </p:sp>
      <p:sp>
        <p:nvSpPr>
          <p:cNvPr id="2014" name="Oval 2013">
            <a:extLst>
              <a:ext uri="{FF2B5EF4-FFF2-40B4-BE49-F238E27FC236}">
                <a16:creationId xmlns:a16="http://schemas.microsoft.com/office/drawing/2014/main" id="{94D814F9-0AE4-4071-AC96-50B0BDBF2798}"/>
              </a:ext>
            </a:extLst>
          </p:cNvPr>
          <p:cNvSpPr>
            <a:spLocks noChangeAspect="1"/>
          </p:cNvSpPr>
          <p:nvPr/>
        </p:nvSpPr>
        <p:spPr>
          <a:xfrm>
            <a:off x="5463667" y="1393761"/>
            <a:ext cx="161925" cy="164592"/>
          </a:xfrm>
          <a:prstGeom prst="ellipse">
            <a:avLst/>
          </a:prstGeom>
          <a:ln w="28575">
            <a:solidFill>
              <a:srgbClr val="FF0000"/>
            </a:solidFill>
          </a:ln>
        </p:spPr>
        <p:txBody>
          <a:bodyPr rtlCol="0" anchor="ctr"/>
          <a:lstStyle/>
          <a:p>
            <a:pPr algn="ctr"/>
            <a:endParaRPr lang="en-US"/>
          </a:p>
        </p:txBody>
      </p:sp>
      <p:sp>
        <p:nvSpPr>
          <p:cNvPr id="2015" name="Oval 2014">
            <a:extLst>
              <a:ext uri="{FF2B5EF4-FFF2-40B4-BE49-F238E27FC236}">
                <a16:creationId xmlns:a16="http://schemas.microsoft.com/office/drawing/2014/main" id="{18159C1F-57F8-4E2C-9801-EA1B480D5D54}"/>
              </a:ext>
            </a:extLst>
          </p:cNvPr>
          <p:cNvSpPr>
            <a:spLocks noChangeAspect="1"/>
          </p:cNvSpPr>
          <p:nvPr/>
        </p:nvSpPr>
        <p:spPr>
          <a:xfrm>
            <a:off x="5708015" y="1393761"/>
            <a:ext cx="161925" cy="164592"/>
          </a:xfrm>
          <a:prstGeom prst="ellipse">
            <a:avLst/>
          </a:prstGeom>
          <a:ln w="28575">
            <a:solidFill>
              <a:srgbClr val="FF0000"/>
            </a:solidFill>
          </a:ln>
        </p:spPr>
        <p:txBody>
          <a:bodyPr rtlCol="0" anchor="ctr"/>
          <a:lstStyle/>
          <a:p>
            <a:pPr algn="ctr"/>
            <a:endParaRPr lang="en-US"/>
          </a:p>
        </p:txBody>
      </p:sp>
      <p:sp>
        <p:nvSpPr>
          <p:cNvPr id="2016" name="Oval 2015">
            <a:extLst>
              <a:ext uri="{FF2B5EF4-FFF2-40B4-BE49-F238E27FC236}">
                <a16:creationId xmlns:a16="http://schemas.microsoft.com/office/drawing/2014/main" id="{A2C5AFF3-41A2-4424-89FB-AA882AF40D3D}"/>
              </a:ext>
            </a:extLst>
          </p:cNvPr>
          <p:cNvSpPr>
            <a:spLocks noChangeAspect="1"/>
          </p:cNvSpPr>
          <p:nvPr/>
        </p:nvSpPr>
        <p:spPr>
          <a:xfrm>
            <a:off x="5952363" y="1393761"/>
            <a:ext cx="161925" cy="164592"/>
          </a:xfrm>
          <a:prstGeom prst="ellipse">
            <a:avLst/>
          </a:prstGeom>
          <a:ln w="28575">
            <a:solidFill>
              <a:srgbClr val="FF0000"/>
            </a:solidFill>
          </a:ln>
        </p:spPr>
        <p:txBody>
          <a:bodyPr rtlCol="0" anchor="ctr"/>
          <a:lstStyle/>
          <a:p>
            <a:pPr algn="ctr"/>
            <a:endParaRPr lang="en-US"/>
          </a:p>
        </p:txBody>
      </p:sp>
      <p:sp>
        <p:nvSpPr>
          <p:cNvPr id="2017" name="Oval 2016">
            <a:extLst>
              <a:ext uri="{FF2B5EF4-FFF2-40B4-BE49-F238E27FC236}">
                <a16:creationId xmlns:a16="http://schemas.microsoft.com/office/drawing/2014/main" id="{374C7762-6535-4D81-99C0-AB6476473AA5}"/>
              </a:ext>
            </a:extLst>
          </p:cNvPr>
          <p:cNvSpPr>
            <a:spLocks noChangeAspect="1"/>
          </p:cNvSpPr>
          <p:nvPr/>
        </p:nvSpPr>
        <p:spPr>
          <a:xfrm>
            <a:off x="6196711" y="1393761"/>
            <a:ext cx="161925" cy="164592"/>
          </a:xfrm>
          <a:prstGeom prst="ellipse">
            <a:avLst/>
          </a:prstGeom>
          <a:ln w="28575">
            <a:solidFill>
              <a:srgbClr val="FF0000"/>
            </a:solidFill>
          </a:ln>
        </p:spPr>
        <p:txBody>
          <a:bodyPr rtlCol="0" anchor="ctr"/>
          <a:lstStyle/>
          <a:p>
            <a:pPr algn="ctr"/>
            <a:endParaRPr lang="en-US"/>
          </a:p>
        </p:txBody>
      </p:sp>
      <p:sp>
        <p:nvSpPr>
          <p:cNvPr id="2018" name="Oval 2017">
            <a:extLst>
              <a:ext uri="{FF2B5EF4-FFF2-40B4-BE49-F238E27FC236}">
                <a16:creationId xmlns:a16="http://schemas.microsoft.com/office/drawing/2014/main" id="{B1A16312-106F-4A71-A7E8-23DA00AD1BEF}"/>
              </a:ext>
            </a:extLst>
          </p:cNvPr>
          <p:cNvSpPr>
            <a:spLocks noChangeAspect="1"/>
          </p:cNvSpPr>
          <p:nvPr/>
        </p:nvSpPr>
        <p:spPr>
          <a:xfrm>
            <a:off x="6441059" y="1393761"/>
            <a:ext cx="161925" cy="164592"/>
          </a:xfrm>
          <a:prstGeom prst="ellipse">
            <a:avLst/>
          </a:prstGeom>
          <a:ln w="28575">
            <a:solidFill>
              <a:srgbClr val="FF0000"/>
            </a:solidFill>
          </a:ln>
        </p:spPr>
        <p:txBody>
          <a:bodyPr rtlCol="0" anchor="ctr"/>
          <a:lstStyle/>
          <a:p>
            <a:pPr algn="ctr"/>
            <a:endParaRPr lang="en-US"/>
          </a:p>
        </p:txBody>
      </p:sp>
      <p:sp>
        <p:nvSpPr>
          <p:cNvPr id="2019" name="Oval 2018">
            <a:extLst>
              <a:ext uri="{FF2B5EF4-FFF2-40B4-BE49-F238E27FC236}">
                <a16:creationId xmlns:a16="http://schemas.microsoft.com/office/drawing/2014/main" id="{CF8537EB-E115-419B-B2E6-B97471342617}"/>
              </a:ext>
            </a:extLst>
          </p:cNvPr>
          <p:cNvSpPr>
            <a:spLocks noChangeAspect="1"/>
          </p:cNvSpPr>
          <p:nvPr/>
        </p:nvSpPr>
        <p:spPr>
          <a:xfrm>
            <a:off x="4730623" y="1393761"/>
            <a:ext cx="161925" cy="164592"/>
          </a:xfrm>
          <a:prstGeom prst="ellipse">
            <a:avLst/>
          </a:prstGeom>
          <a:ln w="28575">
            <a:solidFill>
              <a:srgbClr val="FF0000"/>
            </a:solidFill>
          </a:ln>
        </p:spPr>
        <p:txBody>
          <a:bodyPr rtlCol="0" anchor="ctr"/>
          <a:lstStyle/>
          <a:p>
            <a:pPr algn="ctr"/>
            <a:endParaRPr lang="en-US"/>
          </a:p>
        </p:txBody>
      </p:sp>
      <p:sp>
        <p:nvSpPr>
          <p:cNvPr id="2020" name="Oval 2019">
            <a:extLst>
              <a:ext uri="{FF2B5EF4-FFF2-40B4-BE49-F238E27FC236}">
                <a16:creationId xmlns:a16="http://schemas.microsoft.com/office/drawing/2014/main" id="{DB37F4CA-7C97-46DC-B2D6-A32246BADB39}"/>
              </a:ext>
            </a:extLst>
          </p:cNvPr>
          <p:cNvSpPr>
            <a:spLocks noChangeAspect="1"/>
          </p:cNvSpPr>
          <p:nvPr/>
        </p:nvSpPr>
        <p:spPr>
          <a:xfrm>
            <a:off x="4974971" y="1393761"/>
            <a:ext cx="161925" cy="164592"/>
          </a:xfrm>
          <a:prstGeom prst="ellipse">
            <a:avLst/>
          </a:prstGeom>
          <a:ln w="28575">
            <a:solidFill>
              <a:srgbClr val="FF0000"/>
            </a:solidFill>
          </a:ln>
        </p:spPr>
        <p:txBody>
          <a:bodyPr rtlCol="0" anchor="ctr"/>
          <a:lstStyle/>
          <a:p>
            <a:pPr algn="ctr"/>
            <a:endParaRPr lang="en-US"/>
          </a:p>
        </p:txBody>
      </p:sp>
      <p:sp>
        <p:nvSpPr>
          <p:cNvPr id="2021" name="Oval 2020">
            <a:extLst>
              <a:ext uri="{FF2B5EF4-FFF2-40B4-BE49-F238E27FC236}">
                <a16:creationId xmlns:a16="http://schemas.microsoft.com/office/drawing/2014/main" id="{E38C93A6-3C64-4750-B553-F8F57D16570D}"/>
              </a:ext>
            </a:extLst>
          </p:cNvPr>
          <p:cNvSpPr>
            <a:spLocks noChangeAspect="1"/>
          </p:cNvSpPr>
          <p:nvPr/>
        </p:nvSpPr>
        <p:spPr>
          <a:xfrm>
            <a:off x="5219319" y="1393761"/>
            <a:ext cx="161925" cy="164592"/>
          </a:xfrm>
          <a:prstGeom prst="ellipse">
            <a:avLst/>
          </a:prstGeom>
          <a:ln w="28575">
            <a:solidFill>
              <a:srgbClr val="FF0000"/>
            </a:solidFill>
          </a:ln>
        </p:spPr>
        <p:txBody>
          <a:bodyPr rtlCol="0" anchor="ctr"/>
          <a:lstStyle/>
          <a:p>
            <a:pPr algn="ctr"/>
            <a:endParaRPr lang="en-US"/>
          </a:p>
        </p:txBody>
      </p:sp>
      <p:sp>
        <p:nvSpPr>
          <p:cNvPr id="2022" name="Oval 2021">
            <a:extLst>
              <a:ext uri="{FF2B5EF4-FFF2-40B4-BE49-F238E27FC236}">
                <a16:creationId xmlns:a16="http://schemas.microsoft.com/office/drawing/2014/main" id="{B4158A97-2945-4B5D-BA22-7C7DF164C248}"/>
              </a:ext>
            </a:extLst>
          </p:cNvPr>
          <p:cNvSpPr>
            <a:spLocks noChangeAspect="1"/>
          </p:cNvSpPr>
          <p:nvPr/>
        </p:nvSpPr>
        <p:spPr>
          <a:xfrm>
            <a:off x="6685407" y="1393761"/>
            <a:ext cx="161925" cy="164592"/>
          </a:xfrm>
          <a:prstGeom prst="ellipse">
            <a:avLst/>
          </a:prstGeom>
          <a:ln w="28575">
            <a:solidFill>
              <a:srgbClr val="FF0000"/>
            </a:solidFill>
          </a:ln>
        </p:spPr>
        <p:txBody>
          <a:bodyPr rtlCol="0" anchor="ctr"/>
          <a:lstStyle/>
          <a:p>
            <a:pPr algn="ctr"/>
            <a:endParaRPr lang="en-US"/>
          </a:p>
        </p:txBody>
      </p:sp>
      <p:sp>
        <p:nvSpPr>
          <p:cNvPr id="2023" name="Oval 2022">
            <a:extLst>
              <a:ext uri="{FF2B5EF4-FFF2-40B4-BE49-F238E27FC236}">
                <a16:creationId xmlns:a16="http://schemas.microsoft.com/office/drawing/2014/main" id="{7B2F0DB5-10F5-455A-BD45-89D5B58836AD}"/>
              </a:ext>
            </a:extLst>
          </p:cNvPr>
          <p:cNvSpPr>
            <a:spLocks noChangeAspect="1"/>
          </p:cNvSpPr>
          <p:nvPr/>
        </p:nvSpPr>
        <p:spPr>
          <a:xfrm>
            <a:off x="6929755" y="1393761"/>
            <a:ext cx="161925" cy="164592"/>
          </a:xfrm>
          <a:prstGeom prst="ellipse">
            <a:avLst/>
          </a:prstGeom>
          <a:ln w="28575">
            <a:solidFill>
              <a:srgbClr val="FF0000"/>
            </a:solidFill>
          </a:ln>
        </p:spPr>
        <p:txBody>
          <a:bodyPr rtlCol="0" anchor="ctr"/>
          <a:lstStyle/>
          <a:p>
            <a:pPr algn="ctr"/>
            <a:endParaRPr lang="en-US"/>
          </a:p>
        </p:txBody>
      </p:sp>
      <p:sp>
        <p:nvSpPr>
          <p:cNvPr id="2024" name="Oval 2023">
            <a:extLst>
              <a:ext uri="{FF2B5EF4-FFF2-40B4-BE49-F238E27FC236}">
                <a16:creationId xmlns:a16="http://schemas.microsoft.com/office/drawing/2014/main" id="{1C10EC3F-F34C-415C-8708-B63E22B8DB0F}"/>
              </a:ext>
            </a:extLst>
          </p:cNvPr>
          <p:cNvSpPr>
            <a:spLocks noChangeAspect="1"/>
          </p:cNvSpPr>
          <p:nvPr/>
        </p:nvSpPr>
        <p:spPr>
          <a:xfrm>
            <a:off x="1554099" y="1636427"/>
            <a:ext cx="161925" cy="164592"/>
          </a:xfrm>
          <a:prstGeom prst="ellipse">
            <a:avLst/>
          </a:prstGeom>
          <a:ln w="28575">
            <a:solidFill>
              <a:srgbClr val="FF0000"/>
            </a:solidFill>
          </a:ln>
        </p:spPr>
        <p:txBody>
          <a:bodyPr rtlCol="0" anchor="ctr"/>
          <a:lstStyle/>
          <a:p>
            <a:pPr algn="ctr"/>
            <a:endParaRPr lang="en-US"/>
          </a:p>
        </p:txBody>
      </p:sp>
      <p:sp>
        <p:nvSpPr>
          <p:cNvPr id="2025" name="Oval 2024">
            <a:extLst>
              <a:ext uri="{FF2B5EF4-FFF2-40B4-BE49-F238E27FC236}">
                <a16:creationId xmlns:a16="http://schemas.microsoft.com/office/drawing/2014/main" id="{3853FFE0-C022-4BAE-A2F6-9AF3CC118DD8}"/>
              </a:ext>
            </a:extLst>
          </p:cNvPr>
          <p:cNvSpPr>
            <a:spLocks noChangeAspect="1"/>
          </p:cNvSpPr>
          <p:nvPr/>
        </p:nvSpPr>
        <p:spPr>
          <a:xfrm>
            <a:off x="1798447" y="1636427"/>
            <a:ext cx="161925" cy="164592"/>
          </a:xfrm>
          <a:prstGeom prst="ellipse">
            <a:avLst/>
          </a:prstGeom>
          <a:ln w="28575">
            <a:solidFill>
              <a:srgbClr val="FF0000"/>
            </a:solidFill>
          </a:ln>
        </p:spPr>
        <p:txBody>
          <a:bodyPr rtlCol="0" anchor="ctr"/>
          <a:lstStyle/>
          <a:p>
            <a:pPr algn="ctr"/>
            <a:endParaRPr lang="en-US"/>
          </a:p>
        </p:txBody>
      </p:sp>
      <p:sp>
        <p:nvSpPr>
          <p:cNvPr id="2026" name="Oval 2025">
            <a:extLst>
              <a:ext uri="{FF2B5EF4-FFF2-40B4-BE49-F238E27FC236}">
                <a16:creationId xmlns:a16="http://schemas.microsoft.com/office/drawing/2014/main" id="{E2711D17-1703-42CF-AD64-4DBA0073075B}"/>
              </a:ext>
            </a:extLst>
          </p:cNvPr>
          <p:cNvSpPr>
            <a:spLocks noChangeAspect="1"/>
          </p:cNvSpPr>
          <p:nvPr/>
        </p:nvSpPr>
        <p:spPr>
          <a:xfrm>
            <a:off x="2042795" y="1636427"/>
            <a:ext cx="161925" cy="164592"/>
          </a:xfrm>
          <a:prstGeom prst="ellipse">
            <a:avLst/>
          </a:prstGeom>
          <a:ln w="28575">
            <a:solidFill>
              <a:srgbClr val="FF0000"/>
            </a:solidFill>
          </a:ln>
        </p:spPr>
        <p:txBody>
          <a:bodyPr rtlCol="0" anchor="ctr"/>
          <a:lstStyle/>
          <a:p>
            <a:pPr algn="ctr"/>
            <a:endParaRPr lang="en-US"/>
          </a:p>
        </p:txBody>
      </p:sp>
      <p:sp>
        <p:nvSpPr>
          <p:cNvPr id="2027" name="Oval 2026">
            <a:extLst>
              <a:ext uri="{FF2B5EF4-FFF2-40B4-BE49-F238E27FC236}">
                <a16:creationId xmlns:a16="http://schemas.microsoft.com/office/drawing/2014/main" id="{BA1440FB-974A-40E6-B22C-6377D3997442}"/>
              </a:ext>
            </a:extLst>
          </p:cNvPr>
          <p:cNvSpPr>
            <a:spLocks noChangeAspect="1"/>
          </p:cNvSpPr>
          <p:nvPr/>
        </p:nvSpPr>
        <p:spPr>
          <a:xfrm>
            <a:off x="2287143" y="1636427"/>
            <a:ext cx="161925" cy="164592"/>
          </a:xfrm>
          <a:prstGeom prst="ellipse">
            <a:avLst/>
          </a:prstGeom>
          <a:ln w="28575">
            <a:solidFill>
              <a:srgbClr val="FF0000"/>
            </a:solidFill>
          </a:ln>
        </p:spPr>
        <p:txBody>
          <a:bodyPr rtlCol="0" anchor="ctr"/>
          <a:lstStyle/>
          <a:p>
            <a:pPr algn="ctr"/>
            <a:endParaRPr lang="en-US"/>
          </a:p>
        </p:txBody>
      </p:sp>
      <p:sp>
        <p:nvSpPr>
          <p:cNvPr id="2028" name="Oval 2027">
            <a:extLst>
              <a:ext uri="{FF2B5EF4-FFF2-40B4-BE49-F238E27FC236}">
                <a16:creationId xmlns:a16="http://schemas.microsoft.com/office/drawing/2014/main" id="{9632DF6E-25BC-4FA8-89EB-84B22C5AA865}"/>
              </a:ext>
            </a:extLst>
          </p:cNvPr>
          <p:cNvSpPr>
            <a:spLocks noChangeAspect="1"/>
          </p:cNvSpPr>
          <p:nvPr/>
        </p:nvSpPr>
        <p:spPr>
          <a:xfrm>
            <a:off x="2531491" y="1636427"/>
            <a:ext cx="161925" cy="164592"/>
          </a:xfrm>
          <a:prstGeom prst="ellipse">
            <a:avLst/>
          </a:prstGeom>
          <a:ln w="28575">
            <a:solidFill>
              <a:srgbClr val="FF0000"/>
            </a:solidFill>
          </a:ln>
        </p:spPr>
        <p:txBody>
          <a:bodyPr rtlCol="0" anchor="ctr"/>
          <a:lstStyle/>
          <a:p>
            <a:pPr algn="ctr"/>
            <a:endParaRPr lang="en-US"/>
          </a:p>
        </p:txBody>
      </p:sp>
      <p:sp>
        <p:nvSpPr>
          <p:cNvPr id="2029" name="Oval 2028">
            <a:extLst>
              <a:ext uri="{FF2B5EF4-FFF2-40B4-BE49-F238E27FC236}">
                <a16:creationId xmlns:a16="http://schemas.microsoft.com/office/drawing/2014/main" id="{170C45AB-F260-4D5D-9AC2-538A27CF89EC}"/>
              </a:ext>
            </a:extLst>
          </p:cNvPr>
          <p:cNvSpPr>
            <a:spLocks noChangeAspect="1"/>
          </p:cNvSpPr>
          <p:nvPr/>
        </p:nvSpPr>
        <p:spPr>
          <a:xfrm>
            <a:off x="3508883" y="1636427"/>
            <a:ext cx="161925" cy="164592"/>
          </a:xfrm>
          <a:prstGeom prst="ellipse">
            <a:avLst/>
          </a:prstGeom>
          <a:ln w="28575">
            <a:solidFill>
              <a:srgbClr val="FF0000"/>
            </a:solidFill>
          </a:ln>
        </p:spPr>
        <p:txBody>
          <a:bodyPr rtlCol="0" anchor="ctr"/>
          <a:lstStyle/>
          <a:p>
            <a:pPr algn="ctr"/>
            <a:endParaRPr lang="en-US"/>
          </a:p>
        </p:txBody>
      </p:sp>
      <p:sp>
        <p:nvSpPr>
          <p:cNvPr id="2030" name="Oval 2029">
            <a:extLst>
              <a:ext uri="{FF2B5EF4-FFF2-40B4-BE49-F238E27FC236}">
                <a16:creationId xmlns:a16="http://schemas.microsoft.com/office/drawing/2014/main" id="{8ECCD2B3-21FA-4A5E-94C4-E0039C04BC18}"/>
              </a:ext>
            </a:extLst>
          </p:cNvPr>
          <p:cNvSpPr>
            <a:spLocks noChangeAspect="1"/>
          </p:cNvSpPr>
          <p:nvPr/>
        </p:nvSpPr>
        <p:spPr>
          <a:xfrm>
            <a:off x="3753231" y="1636427"/>
            <a:ext cx="161925" cy="164592"/>
          </a:xfrm>
          <a:prstGeom prst="ellipse">
            <a:avLst/>
          </a:prstGeom>
          <a:ln w="28575">
            <a:solidFill>
              <a:srgbClr val="FF0000"/>
            </a:solidFill>
          </a:ln>
        </p:spPr>
        <p:txBody>
          <a:bodyPr rtlCol="0" anchor="ctr"/>
          <a:lstStyle/>
          <a:p>
            <a:pPr algn="ctr"/>
            <a:endParaRPr lang="en-US"/>
          </a:p>
        </p:txBody>
      </p:sp>
      <p:sp>
        <p:nvSpPr>
          <p:cNvPr id="2031" name="Oval 2030">
            <a:extLst>
              <a:ext uri="{FF2B5EF4-FFF2-40B4-BE49-F238E27FC236}">
                <a16:creationId xmlns:a16="http://schemas.microsoft.com/office/drawing/2014/main" id="{E29B7C92-2AE4-4719-B6B4-650B4F2FB54E}"/>
              </a:ext>
            </a:extLst>
          </p:cNvPr>
          <p:cNvSpPr>
            <a:spLocks noChangeAspect="1"/>
          </p:cNvSpPr>
          <p:nvPr/>
        </p:nvSpPr>
        <p:spPr>
          <a:xfrm>
            <a:off x="3997579" y="1636427"/>
            <a:ext cx="161925" cy="164592"/>
          </a:xfrm>
          <a:prstGeom prst="ellipse">
            <a:avLst/>
          </a:prstGeom>
          <a:ln w="28575">
            <a:solidFill>
              <a:srgbClr val="FF0000"/>
            </a:solidFill>
          </a:ln>
        </p:spPr>
        <p:txBody>
          <a:bodyPr rtlCol="0" anchor="ctr"/>
          <a:lstStyle/>
          <a:p>
            <a:pPr algn="ctr"/>
            <a:endParaRPr lang="en-US"/>
          </a:p>
        </p:txBody>
      </p:sp>
      <p:sp>
        <p:nvSpPr>
          <p:cNvPr id="2032" name="Oval 2031">
            <a:extLst>
              <a:ext uri="{FF2B5EF4-FFF2-40B4-BE49-F238E27FC236}">
                <a16:creationId xmlns:a16="http://schemas.microsoft.com/office/drawing/2014/main" id="{C2F0F36C-09AD-4114-8526-7E41BB92B919}"/>
              </a:ext>
            </a:extLst>
          </p:cNvPr>
          <p:cNvSpPr>
            <a:spLocks noChangeAspect="1"/>
          </p:cNvSpPr>
          <p:nvPr/>
        </p:nvSpPr>
        <p:spPr>
          <a:xfrm>
            <a:off x="4241927" y="1636427"/>
            <a:ext cx="161925" cy="164592"/>
          </a:xfrm>
          <a:prstGeom prst="ellipse">
            <a:avLst/>
          </a:prstGeom>
          <a:ln w="28575">
            <a:solidFill>
              <a:srgbClr val="FF0000"/>
            </a:solidFill>
          </a:ln>
        </p:spPr>
        <p:txBody>
          <a:bodyPr rtlCol="0" anchor="ctr"/>
          <a:lstStyle/>
          <a:p>
            <a:pPr algn="ctr"/>
            <a:endParaRPr lang="en-US"/>
          </a:p>
        </p:txBody>
      </p:sp>
      <p:sp>
        <p:nvSpPr>
          <p:cNvPr id="2033" name="Oval 2032">
            <a:extLst>
              <a:ext uri="{FF2B5EF4-FFF2-40B4-BE49-F238E27FC236}">
                <a16:creationId xmlns:a16="http://schemas.microsoft.com/office/drawing/2014/main" id="{09C5AEFB-5D13-465C-948A-684095C454CC}"/>
              </a:ext>
            </a:extLst>
          </p:cNvPr>
          <p:cNvSpPr>
            <a:spLocks noChangeAspect="1"/>
          </p:cNvSpPr>
          <p:nvPr/>
        </p:nvSpPr>
        <p:spPr>
          <a:xfrm>
            <a:off x="4486275" y="1636427"/>
            <a:ext cx="161925" cy="164592"/>
          </a:xfrm>
          <a:prstGeom prst="ellipse">
            <a:avLst/>
          </a:prstGeom>
          <a:ln w="28575">
            <a:solidFill>
              <a:srgbClr val="FF0000"/>
            </a:solidFill>
          </a:ln>
        </p:spPr>
        <p:txBody>
          <a:bodyPr rtlCol="0" anchor="ctr"/>
          <a:lstStyle/>
          <a:p>
            <a:pPr algn="ctr"/>
            <a:endParaRPr lang="en-US"/>
          </a:p>
        </p:txBody>
      </p:sp>
      <p:sp>
        <p:nvSpPr>
          <p:cNvPr id="2034" name="Oval 2033">
            <a:extLst>
              <a:ext uri="{FF2B5EF4-FFF2-40B4-BE49-F238E27FC236}">
                <a16:creationId xmlns:a16="http://schemas.microsoft.com/office/drawing/2014/main" id="{B10FE5D9-16F0-4859-891F-B5ABBFFEABFE}"/>
              </a:ext>
            </a:extLst>
          </p:cNvPr>
          <p:cNvSpPr>
            <a:spLocks noChangeAspect="1"/>
          </p:cNvSpPr>
          <p:nvPr/>
        </p:nvSpPr>
        <p:spPr>
          <a:xfrm>
            <a:off x="2775839" y="1636427"/>
            <a:ext cx="161925" cy="164592"/>
          </a:xfrm>
          <a:prstGeom prst="ellipse">
            <a:avLst/>
          </a:prstGeom>
          <a:ln w="28575">
            <a:solidFill>
              <a:srgbClr val="FF0000"/>
            </a:solidFill>
          </a:ln>
        </p:spPr>
        <p:txBody>
          <a:bodyPr rtlCol="0" anchor="ctr"/>
          <a:lstStyle/>
          <a:p>
            <a:pPr algn="ctr"/>
            <a:endParaRPr lang="en-US"/>
          </a:p>
        </p:txBody>
      </p:sp>
      <p:sp>
        <p:nvSpPr>
          <p:cNvPr id="2035" name="Oval 2034">
            <a:extLst>
              <a:ext uri="{FF2B5EF4-FFF2-40B4-BE49-F238E27FC236}">
                <a16:creationId xmlns:a16="http://schemas.microsoft.com/office/drawing/2014/main" id="{4075EAC3-A809-496E-B132-EB1392D4A48C}"/>
              </a:ext>
            </a:extLst>
          </p:cNvPr>
          <p:cNvSpPr>
            <a:spLocks noChangeAspect="1"/>
          </p:cNvSpPr>
          <p:nvPr/>
        </p:nvSpPr>
        <p:spPr>
          <a:xfrm>
            <a:off x="3020187" y="1636427"/>
            <a:ext cx="161925" cy="164592"/>
          </a:xfrm>
          <a:prstGeom prst="ellipse">
            <a:avLst/>
          </a:prstGeom>
          <a:ln w="28575">
            <a:solidFill>
              <a:srgbClr val="FF0000"/>
            </a:solidFill>
          </a:ln>
        </p:spPr>
        <p:txBody>
          <a:bodyPr rtlCol="0" anchor="ctr"/>
          <a:lstStyle/>
          <a:p>
            <a:pPr algn="ctr"/>
            <a:endParaRPr lang="en-US"/>
          </a:p>
        </p:txBody>
      </p:sp>
      <p:sp>
        <p:nvSpPr>
          <p:cNvPr id="2036" name="Oval 2035">
            <a:extLst>
              <a:ext uri="{FF2B5EF4-FFF2-40B4-BE49-F238E27FC236}">
                <a16:creationId xmlns:a16="http://schemas.microsoft.com/office/drawing/2014/main" id="{3E99D638-8812-48B6-A1FC-69C336A44569}"/>
              </a:ext>
            </a:extLst>
          </p:cNvPr>
          <p:cNvSpPr>
            <a:spLocks noChangeAspect="1"/>
          </p:cNvSpPr>
          <p:nvPr/>
        </p:nvSpPr>
        <p:spPr>
          <a:xfrm>
            <a:off x="3264535" y="1636427"/>
            <a:ext cx="161925" cy="164592"/>
          </a:xfrm>
          <a:prstGeom prst="ellipse">
            <a:avLst/>
          </a:prstGeom>
          <a:ln w="28575">
            <a:solidFill>
              <a:srgbClr val="FF0000"/>
            </a:solidFill>
          </a:ln>
        </p:spPr>
        <p:txBody>
          <a:bodyPr rtlCol="0" anchor="ctr"/>
          <a:lstStyle/>
          <a:p>
            <a:pPr algn="ctr"/>
            <a:endParaRPr lang="en-US"/>
          </a:p>
        </p:txBody>
      </p:sp>
      <p:sp>
        <p:nvSpPr>
          <p:cNvPr id="2037" name="Oval 2036">
            <a:extLst>
              <a:ext uri="{FF2B5EF4-FFF2-40B4-BE49-F238E27FC236}">
                <a16:creationId xmlns:a16="http://schemas.microsoft.com/office/drawing/2014/main" id="{03D9AD70-723E-48AB-80A9-B005F1BAA7EA}"/>
              </a:ext>
            </a:extLst>
          </p:cNvPr>
          <p:cNvSpPr>
            <a:spLocks noChangeAspect="1"/>
          </p:cNvSpPr>
          <p:nvPr/>
        </p:nvSpPr>
        <p:spPr>
          <a:xfrm>
            <a:off x="5463667" y="1636427"/>
            <a:ext cx="161925" cy="164592"/>
          </a:xfrm>
          <a:prstGeom prst="ellipse">
            <a:avLst/>
          </a:prstGeom>
          <a:ln w="28575">
            <a:solidFill>
              <a:srgbClr val="FF0000"/>
            </a:solidFill>
          </a:ln>
        </p:spPr>
        <p:txBody>
          <a:bodyPr rtlCol="0" anchor="ctr"/>
          <a:lstStyle/>
          <a:p>
            <a:pPr algn="ctr"/>
            <a:endParaRPr lang="en-US"/>
          </a:p>
        </p:txBody>
      </p:sp>
      <p:sp>
        <p:nvSpPr>
          <p:cNvPr id="2038" name="Oval 2037">
            <a:extLst>
              <a:ext uri="{FF2B5EF4-FFF2-40B4-BE49-F238E27FC236}">
                <a16:creationId xmlns:a16="http://schemas.microsoft.com/office/drawing/2014/main" id="{594129EA-560C-492C-8023-58F6BBC6ED44}"/>
              </a:ext>
            </a:extLst>
          </p:cNvPr>
          <p:cNvSpPr>
            <a:spLocks noChangeAspect="1"/>
          </p:cNvSpPr>
          <p:nvPr/>
        </p:nvSpPr>
        <p:spPr>
          <a:xfrm>
            <a:off x="5708015" y="1636427"/>
            <a:ext cx="161925" cy="164592"/>
          </a:xfrm>
          <a:prstGeom prst="ellipse">
            <a:avLst/>
          </a:prstGeom>
          <a:ln w="28575">
            <a:solidFill>
              <a:srgbClr val="FF0000"/>
            </a:solidFill>
          </a:ln>
        </p:spPr>
        <p:txBody>
          <a:bodyPr rtlCol="0" anchor="ctr"/>
          <a:lstStyle/>
          <a:p>
            <a:pPr algn="ctr"/>
            <a:endParaRPr lang="en-US"/>
          </a:p>
        </p:txBody>
      </p:sp>
      <p:sp>
        <p:nvSpPr>
          <p:cNvPr id="2039" name="Oval 2038">
            <a:extLst>
              <a:ext uri="{FF2B5EF4-FFF2-40B4-BE49-F238E27FC236}">
                <a16:creationId xmlns:a16="http://schemas.microsoft.com/office/drawing/2014/main" id="{2FD009A1-A7D0-4FC5-B2DB-3371AF3A14A8}"/>
              </a:ext>
            </a:extLst>
          </p:cNvPr>
          <p:cNvSpPr>
            <a:spLocks noChangeAspect="1"/>
          </p:cNvSpPr>
          <p:nvPr/>
        </p:nvSpPr>
        <p:spPr>
          <a:xfrm>
            <a:off x="5952363" y="1636427"/>
            <a:ext cx="161925" cy="164592"/>
          </a:xfrm>
          <a:prstGeom prst="ellipse">
            <a:avLst/>
          </a:prstGeom>
          <a:ln w="28575">
            <a:solidFill>
              <a:srgbClr val="FF0000"/>
            </a:solidFill>
          </a:ln>
        </p:spPr>
        <p:txBody>
          <a:bodyPr rtlCol="0" anchor="ctr"/>
          <a:lstStyle/>
          <a:p>
            <a:pPr algn="ctr"/>
            <a:endParaRPr lang="en-US"/>
          </a:p>
        </p:txBody>
      </p:sp>
      <p:sp>
        <p:nvSpPr>
          <p:cNvPr id="2040" name="Oval 2039">
            <a:extLst>
              <a:ext uri="{FF2B5EF4-FFF2-40B4-BE49-F238E27FC236}">
                <a16:creationId xmlns:a16="http://schemas.microsoft.com/office/drawing/2014/main" id="{80E3F051-AF8C-4B44-B521-1630A8FC4C04}"/>
              </a:ext>
            </a:extLst>
          </p:cNvPr>
          <p:cNvSpPr>
            <a:spLocks noChangeAspect="1"/>
          </p:cNvSpPr>
          <p:nvPr/>
        </p:nvSpPr>
        <p:spPr>
          <a:xfrm>
            <a:off x="6196711" y="1636427"/>
            <a:ext cx="161925" cy="164592"/>
          </a:xfrm>
          <a:prstGeom prst="ellipse">
            <a:avLst/>
          </a:prstGeom>
          <a:ln w="28575">
            <a:solidFill>
              <a:srgbClr val="FF0000"/>
            </a:solidFill>
          </a:ln>
        </p:spPr>
        <p:txBody>
          <a:bodyPr rtlCol="0" anchor="ctr"/>
          <a:lstStyle/>
          <a:p>
            <a:pPr algn="ctr"/>
            <a:endParaRPr lang="en-US"/>
          </a:p>
        </p:txBody>
      </p:sp>
      <p:sp>
        <p:nvSpPr>
          <p:cNvPr id="2041" name="Oval 2040">
            <a:extLst>
              <a:ext uri="{FF2B5EF4-FFF2-40B4-BE49-F238E27FC236}">
                <a16:creationId xmlns:a16="http://schemas.microsoft.com/office/drawing/2014/main" id="{92D365E1-F8AD-4852-9528-78E53E934D4F}"/>
              </a:ext>
            </a:extLst>
          </p:cNvPr>
          <p:cNvSpPr>
            <a:spLocks noChangeAspect="1"/>
          </p:cNvSpPr>
          <p:nvPr/>
        </p:nvSpPr>
        <p:spPr>
          <a:xfrm>
            <a:off x="6441059" y="1636427"/>
            <a:ext cx="161925" cy="164592"/>
          </a:xfrm>
          <a:prstGeom prst="ellipse">
            <a:avLst/>
          </a:prstGeom>
          <a:ln w="28575">
            <a:solidFill>
              <a:srgbClr val="FF0000"/>
            </a:solidFill>
          </a:ln>
        </p:spPr>
        <p:txBody>
          <a:bodyPr rtlCol="0" anchor="ctr"/>
          <a:lstStyle/>
          <a:p>
            <a:pPr algn="ctr"/>
            <a:endParaRPr lang="en-US"/>
          </a:p>
        </p:txBody>
      </p:sp>
      <p:sp>
        <p:nvSpPr>
          <p:cNvPr id="2042" name="Oval 2041">
            <a:extLst>
              <a:ext uri="{FF2B5EF4-FFF2-40B4-BE49-F238E27FC236}">
                <a16:creationId xmlns:a16="http://schemas.microsoft.com/office/drawing/2014/main" id="{EEE907AE-148C-4358-AD92-F469617D0D6B}"/>
              </a:ext>
            </a:extLst>
          </p:cNvPr>
          <p:cNvSpPr>
            <a:spLocks noChangeAspect="1"/>
          </p:cNvSpPr>
          <p:nvPr/>
        </p:nvSpPr>
        <p:spPr>
          <a:xfrm>
            <a:off x="4730623" y="1636427"/>
            <a:ext cx="161925" cy="164592"/>
          </a:xfrm>
          <a:prstGeom prst="ellipse">
            <a:avLst/>
          </a:prstGeom>
          <a:ln w="28575">
            <a:solidFill>
              <a:srgbClr val="FF0000"/>
            </a:solidFill>
          </a:ln>
        </p:spPr>
        <p:txBody>
          <a:bodyPr rtlCol="0" anchor="ctr"/>
          <a:lstStyle/>
          <a:p>
            <a:pPr algn="ctr"/>
            <a:endParaRPr lang="en-US"/>
          </a:p>
        </p:txBody>
      </p:sp>
      <p:sp>
        <p:nvSpPr>
          <p:cNvPr id="2043" name="Oval 2042">
            <a:extLst>
              <a:ext uri="{FF2B5EF4-FFF2-40B4-BE49-F238E27FC236}">
                <a16:creationId xmlns:a16="http://schemas.microsoft.com/office/drawing/2014/main" id="{892F78EC-8C2E-4DBD-98E3-F112D1F4E102}"/>
              </a:ext>
            </a:extLst>
          </p:cNvPr>
          <p:cNvSpPr>
            <a:spLocks noChangeAspect="1"/>
          </p:cNvSpPr>
          <p:nvPr/>
        </p:nvSpPr>
        <p:spPr>
          <a:xfrm>
            <a:off x="4974971" y="1636427"/>
            <a:ext cx="161925" cy="164592"/>
          </a:xfrm>
          <a:prstGeom prst="ellipse">
            <a:avLst/>
          </a:prstGeom>
          <a:ln w="28575">
            <a:solidFill>
              <a:srgbClr val="FF0000"/>
            </a:solidFill>
          </a:ln>
        </p:spPr>
        <p:txBody>
          <a:bodyPr rtlCol="0" anchor="ctr"/>
          <a:lstStyle/>
          <a:p>
            <a:pPr algn="ctr"/>
            <a:endParaRPr lang="en-US"/>
          </a:p>
        </p:txBody>
      </p:sp>
      <p:sp>
        <p:nvSpPr>
          <p:cNvPr id="2044" name="Oval 2043">
            <a:extLst>
              <a:ext uri="{FF2B5EF4-FFF2-40B4-BE49-F238E27FC236}">
                <a16:creationId xmlns:a16="http://schemas.microsoft.com/office/drawing/2014/main" id="{FF644F21-EB2F-412E-96A8-88161700BCC2}"/>
              </a:ext>
            </a:extLst>
          </p:cNvPr>
          <p:cNvSpPr>
            <a:spLocks noChangeAspect="1"/>
          </p:cNvSpPr>
          <p:nvPr/>
        </p:nvSpPr>
        <p:spPr>
          <a:xfrm>
            <a:off x="5219319" y="1636427"/>
            <a:ext cx="161925" cy="164592"/>
          </a:xfrm>
          <a:prstGeom prst="ellipse">
            <a:avLst/>
          </a:prstGeom>
          <a:ln w="28575">
            <a:solidFill>
              <a:srgbClr val="FF0000"/>
            </a:solidFill>
          </a:ln>
        </p:spPr>
        <p:txBody>
          <a:bodyPr rtlCol="0" anchor="ctr"/>
          <a:lstStyle/>
          <a:p>
            <a:pPr algn="ctr"/>
            <a:endParaRPr lang="en-US"/>
          </a:p>
        </p:txBody>
      </p:sp>
      <p:sp>
        <p:nvSpPr>
          <p:cNvPr id="2045" name="Oval 2044">
            <a:extLst>
              <a:ext uri="{FF2B5EF4-FFF2-40B4-BE49-F238E27FC236}">
                <a16:creationId xmlns:a16="http://schemas.microsoft.com/office/drawing/2014/main" id="{E8AD12E8-B352-4FC6-A2C6-6BE814C1F93A}"/>
              </a:ext>
            </a:extLst>
          </p:cNvPr>
          <p:cNvSpPr>
            <a:spLocks noChangeAspect="1"/>
          </p:cNvSpPr>
          <p:nvPr/>
        </p:nvSpPr>
        <p:spPr>
          <a:xfrm>
            <a:off x="6685407" y="1636427"/>
            <a:ext cx="161925" cy="164592"/>
          </a:xfrm>
          <a:prstGeom prst="ellipse">
            <a:avLst/>
          </a:prstGeom>
          <a:ln w="28575">
            <a:solidFill>
              <a:srgbClr val="FF0000"/>
            </a:solidFill>
          </a:ln>
        </p:spPr>
        <p:txBody>
          <a:bodyPr rtlCol="0" anchor="ctr"/>
          <a:lstStyle/>
          <a:p>
            <a:pPr algn="ctr"/>
            <a:endParaRPr lang="en-US"/>
          </a:p>
        </p:txBody>
      </p:sp>
      <p:sp>
        <p:nvSpPr>
          <p:cNvPr id="2046" name="Oval 2045">
            <a:extLst>
              <a:ext uri="{FF2B5EF4-FFF2-40B4-BE49-F238E27FC236}">
                <a16:creationId xmlns:a16="http://schemas.microsoft.com/office/drawing/2014/main" id="{269B653F-810E-47C3-8A2B-DAD4F20D332F}"/>
              </a:ext>
            </a:extLst>
          </p:cNvPr>
          <p:cNvSpPr>
            <a:spLocks noChangeAspect="1"/>
          </p:cNvSpPr>
          <p:nvPr/>
        </p:nvSpPr>
        <p:spPr>
          <a:xfrm>
            <a:off x="6929755" y="1636427"/>
            <a:ext cx="161925" cy="164592"/>
          </a:xfrm>
          <a:prstGeom prst="ellipse">
            <a:avLst/>
          </a:prstGeom>
          <a:ln w="28575">
            <a:solidFill>
              <a:srgbClr val="FF0000"/>
            </a:solidFill>
          </a:ln>
        </p:spPr>
        <p:txBody>
          <a:bodyPr rtlCol="0" anchor="ctr"/>
          <a:lstStyle/>
          <a:p>
            <a:pPr algn="ctr"/>
            <a:endParaRPr lang="en-US"/>
          </a:p>
        </p:txBody>
      </p:sp>
      <p:sp>
        <p:nvSpPr>
          <p:cNvPr id="2047" name="Oval 2046">
            <a:extLst>
              <a:ext uri="{FF2B5EF4-FFF2-40B4-BE49-F238E27FC236}">
                <a16:creationId xmlns:a16="http://schemas.microsoft.com/office/drawing/2014/main" id="{7A695452-4570-4F69-8226-7FA706042010}"/>
              </a:ext>
            </a:extLst>
          </p:cNvPr>
          <p:cNvSpPr>
            <a:spLocks noChangeAspect="1"/>
          </p:cNvSpPr>
          <p:nvPr/>
        </p:nvSpPr>
        <p:spPr>
          <a:xfrm>
            <a:off x="7174103" y="1636427"/>
            <a:ext cx="161925" cy="164592"/>
          </a:xfrm>
          <a:prstGeom prst="ellipse">
            <a:avLst/>
          </a:prstGeom>
          <a:ln w="28575">
            <a:solidFill>
              <a:srgbClr val="FF0000"/>
            </a:solidFill>
          </a:ln>
        </p:spPr>
        <p:txBody>
          <a:bodyPr rtlCol="0" anchor="ctr"/>
          <a:lstStyle/>
          <a:p>
            <a:pPr algn="ctr"/>
            <a:endParaRPr lang="en-US"/>
          </a:p>
        </p:txBody>
      </p:sp>
      <p:sp>
        <p:nvSpPr>
          <p:cNvPr id="2048" name="Oval 2047">
            <a:extLst>
              <a:ext uri="{FF2B5EF4-FFF2-40B4-BE49-F238E27FC236}">
                <a16:creationId xmlns:a16="http://schemas.microsoft.com/office/drawing/2014/main" id="{735C5B38-9B0E-467B-9274-422BF3333CB1}"/>
              </a:ext>
            </a:extLst>
          </p:cNvPr>
          <p:cNvSpPr>
            <a:spLocks noChangeAspect="1"/>
          </p:cNvSpPr>
          <p:nvPr/>
        </p:nvSpPr>
        <p:spPr>
          <a:xfrm>
            <a:off x="1554099" y="1879093"/>
            <a:ext cx="161925" cy="164592"/>
          </a:xfrm>
          <a:prstGeom prst="ellipse">
            <a:avLst/>
          </a:prstGeom>
          <a:ln w="28575">
            <a:solidFill>
              <a:srgbClr val="FF0000"/>
            </a:solidFill>
          </a:ln>
        </p:spPr>
        <p:txBody>
          <a:bodyPr rtlCol="0" anchor="ctr"/>
          <a:lstStyle/>
          <a:p>
            <a:pPr algn="ctr"/>
            <a:endParaRPr lang="en-US"/>
          </a:p>
        </p:txBody>
      </p:sp>
      <p:sp>
        <p:nvSpPr>
          <p:cNvPr id="2049" name="Oval 2048">
            <a:extLst>
              <a:ext uri="{FF2B5EF4-FFF2-40B4-BE49-F238E27FC236}">
                <a16:creationId xmlns:a16="http://schemas.microsoft.com/office/drawing/2014/main" id="{3FF94B34-F1A6-46FC-9909-4298C85C9635}"/>
              </a:ext>
            </a:extLst>
          </p:cNvPr>
          <p:cNvSpPr>
            <a:spLocks noChangeAspect="1"/>
          </p:cNvSpPr>
          <p:nvPr/>
        </p:nvSpPr>
        <p:spPr>
          <a:xfrm>
            <a:off x="1798447" y="1879093"/>
            <a:ext cx="161925" cy="164592"/>
          </a:xfrm>
          <a:prstGeom prst="ellipse">
            <a:avLst/>
          </a:prstGeom>
          <a:ln w="28575">
            <a:solidFill>
              <a:srgbClr val="FF0000"/>
            </a:solidFill>
          </a:ln>
        </p:spPr>
        <p:txBody>
          <a:bodyPr rtlCol="0" anchor="ctr"/>
          <a:lstStyle/>
          <a:p>
            <a:pPr algn="ctr"/>
            <a:endParaRPr lang="en-US"/>
          </a:p>
        </p:txBody>
      </p:sp>
      <p:sp>
        <p:nvSpPr>
          <p:cNvPr id="2050" name="Oval 2049">
            <a:extLst>
              <a:ext uri="{FF2B5EF4-FFF2-40B4-BE49-F238E27FC236}">
                <a16:creationId xmlns:a16="http://schemas.microsoft.com/office/drawing/2014/main" id="{BCB96655-BE80-406F-9B44-6C5B06727BD7}"/>
              </a:ext>
            </a:extLst>
          </p:cNvPr>
          <p:cNvSpPr>
            <a:spLocks noChangeAspect="1"/>
          </p:cNvSpPr>
          <p:nvPr/>
        </p:nvSpPr>
        <p:spPr>
          <a:xfrm>
            <a:off x="2042795" y="1879093"/>
            <a:ext cx="161925" cy="164592"/>
          </a:xfrm>
          <a:prstGeom prst="ellipse">
            <a:avLst/>
          </a:prstGeom>
          <a:ln w="28575">
            <a:solidFill>
              <a:srgbClr val="FF0000"/>
            </a:solidFill>
          </a:ln>
        </p:spPr>
        <p:txBody>
          <a:bodyPr rtlCol="0" anchor="ctr"/>
          <a:lstStyle/>
          <a:p>
            <a:pPr algn="ctr"/>
            <a:endParaRPr lang="en-US"/>
          </a:p>
        </p:txBody>
      </p:sp>
      <p:sp>
        <p:nvSpPr>
          <p:cNvPr id="2051" name="Oval 2050">
            <a:extLst>
              <a:ext uri="{FF2B5EF4-FFF2-40B4-BE49-F238E27FC236}">
                <a16:creationId xmlns:a16="http://schemas.microsoft.com/office/drawing/2014/main" id="{A982F629-125C-4861-AE40-861918981B42}"/>
              </a:ext>
            </a:extLst>
          </p:cNvPr>
          <p:cNvSpPr>
            <a:spLocks noChangeAspect="1"/>
          </p:cNvSpPr>
          <p:nvPr/>
        </p:nvSpPr>
        <p:spPr>
          <a:xfrm>
            <a:off x="2287143" y="1879093"/>
            <a:ext cx="161925" cy="164592"/>
          </a:xfrm>
          <a:prstGeom prst="ellipse">
            <a:avLst/>
          </a:prstGeom>
          <a:ln w="28575">
            <a:solidFill>
              <a:srgbClr val="FF0000"/>
            </a:solidFill>
          </a:ln>
        </p:spPr>
        <p:txBody>
          <a:bodyPr rtlCol="0" anchor="ctr"/>
          <a:lstStyle/>
          <a:p>
            <a:pPr algn="ctr"/>
            <a:endParaRPr lang="en-US"/>
          </a:p>
        </p:txBody>
      </p:sp>
      <p:sp>
        <p:nvSpPr>
          <p:cNvPr id="2052" name="Oval 2051">
            <a:extLst>
              <a:ext uri="{FF2B5EF4-FFF2-40B4-BE49-F238E27FC236}">
                <a16:creationId xmlns:a16="http://schemas.microsoft.com/office/drawing/2014/main" id="{0E256D2B-1934-4D69-857A-2D28EC6CFF1E}"/>
              </a:ext>
            </a:extLst>
          </p:cNvPr>
          <p:cNvSpPr>
            <a:spLocks noChangeAspect="1"/>
          </p:cNvSpPr>
          <p:nvPr/>
        </p:nvSpPr>
        <p:spPr>
          <a:xfrm>
            <a:off x="2531491" y="1879093"/>
            <a:ext cx="161925" cy="164592"/>
          </a:xfrm>
          <a:prstGeom prst="ellipse">
            <a:avLst/>
          </a:prstGeom>
          <a:ln w="28575">
            <a:solidFill>
              <a:srgbClr val="FF0000"/>
            </a:solidFill>
          </a:ln>
        </p:spPr>
        <p:txBody>
          <a:bodyPr rtlCol="0" anchor="ctr"/>
          <a:lstStyle/>
          <a:p>
            <a:pPr algn="ctr"/>
            <a:endParaRPr lang="en-US"/>
          </a:p>
        </p:txBody>
      </p:sp>
      <p:sp>
        <p:nvSpPr>
          <p:cNvPr id="2053" name="Oval 2052">
            <a:extLst>
              <a:ext uri="{FF2B5EF4-FFF2-40B4-BE49-F238E27FC236}">
                <a16:creationId xmlns:a16="http://schemas.microsoft.com/office/drawing/2014/main" id="{61F2E00B-0740-43E9-A69D-DA30EDC8F410}"/>
              </a:ext>
            </a:extLst>
          </p:cNvPr>
          <p:cNvSpPr>
            <a:spLocks noChangeAspect="1"/>
          </p:cNvSpPr>
          <p:nvPr/>
        </p:nvSpPr>
        <p:spPr>
          <a:xfrm>
            <a:off x="3508883" y="1879093"/>
            <a:ext cx="161925" cy="164592"/>
          </a:xfrm>
          <a:prstGeom prst="ellipse">
            <a:avLst/>
          </a:prstGeom>
          <a:ln w="28575">
            <a:solidFill>
              <a:srgbClr val="FF0000"/>
            </a:solidFill>
          </a:ln>
        </p:spPr>
        <p:txBody>
          <a:bodyPr rtlCol="0" anchor="ctr"/>
          <a:lstStyle/>
          <a:p>
            <a:pPr algn="ctr"/>
            <a:endParaRPr lang="en-US"/>
          </a:p>
        </p:txBody>
      </p:sp>
      <p:sp>
        <p:nvSpPr>
          <p:cNvPr id="2054" name="Oval 2053">
            <a:extLst>
              <a:ext uri="{FF2B5EF4-FFF2-40B4-BE49-F238E27FC236}">
                <a16:creationId xmlns:a16="http://schemas.microsoft.com/office/drawing/2014/main" id="{130F9C05-1CFE-422D-9530-EA853099A227}"/>
              </a:ext>
            </a:extLst>
          </p:cNvPr>
          <p:cNvSpPr>
            <a:spLocks noChangeAspect="1"/>
          </p:cNvSpPr>
          <p:nvPr/>
        </p:nvSpPr>
        <p:spPr>
          <a:xfrm>
            <a:off x="3753231" y="1879093"/>
            <a:ext cx="161925" cy="164592"/>
          </a:xfrm>
          <a:prstGeom prst="ellipse">
            <a:avLst/>
          </a:prstGeom>
          <a:ln w="28575">
            <a:solidFill>
              <a:srgbClr val="FF0000"/>
            </a:solidFill>
          </a:ln>
        </p:spPr>
        <p:txBody>
          <a:bodyPr rtlCol="0" anchor="ctr"/>
          <a:lstStyle/>
          <a:p>
            <a:pPr algn="ctr"/>
            <a:endParaRPr lang="en-US"/>
          </a:p>
        </p:txBody>
      </p:sp>
      <p:sp>
        <p:nvSpPr>
          <p:cNvPr id="2055" name="Oval 2054">
            <a:extLst>
              <a:ext uri="{FF2B5EF4-FFF2-40B4-BE49-F238E27FC236}">
                <a16:creationId xmlns:a16="http://schemas.microsoft.com/office/drawing/2014/main" id="{E845B199-B736-47E9-BDE4-E1A34CE2F635}"/>
              </a:ext>
            </a:extLst>
          </p:cNvPr>
          <p:cNvSpPr>
            <a:spLocks noChangeAspect="1"/>
          </p:cNvSpPr>
          <p:nvPr/>
        </p:nvSpPr>
        <p:spPr>
          <a:xfrm>
            <a:off x="3997579" y="1879093"/>
            <a:ext cx="161925" cy="164592"/>
          </a:xfrm>
          <a:prstGeom prst="ellipse">
            <a:avLst/>
          </a:prstGeom>
          <a:ln w="28575">
            <a:solidFill>
              <a:srgbClr val="FF0000"/>
            </a:solidFill>
          </a:ln>
        </p:spPr>
        <p:txBody>
          <a:bodyPr rtlCol="0" anchor="ctr"/>
          <a:lstStyle/>
          <a:p>
            <a:pPr algn="ctr"/>
            <a:endParaRPr lang="en-US"/>
          </a:p>
        </p:txBody>
      </p:sp>
      <p:sp>
        <p:nvSpPr>
          <p:cNvPr id="2056" name="Oval 2055">
            <a:extLst>
              <a:ext uri="{FF2B5EF4-FFF2-40B4-BE49-F238E27FC236}">
                <a16:creationId xmlns:a16="http://schemas.microsoft.com/office/drawing/2014/main" id="{215FEA05-6E0C-4425-85C4-89797F839FF1}"/>
              </a:ext>
            </a:extLst>
          </p:cNvPr>
          <p:cNvSpPr>
            <a:spLocks noChangeAspect="1"/>
          </p:cNvSpPr>
          <p:nvPr/>
        </p:nvSpPr>
        <p:spPr>
          <a:xfrm>
            <a:off x="4241927" y="1879093"/>
            <a:ext cx="161925" cy="164592"/>
          </a:xfrm>
          <a:prstGeom prst="ellipse">
            <a:avLst/>
          </a:prstGeom>
          <a:ln w="28575">
            <a:solidFill>
              <a:srgbClr val="FF0000"/>
            </a:solidFill>
          </a:ln>
        </p:spPr>
        <p:txBody>
          <a:bodyPr rtlCol="0" anchor="ctr"/>
          <a:lstStyle/>
          <a:p>
            <a:pPr algn="ctr"/>
            <a:endParaRPr lang="en-US"/>
          </a:p>
        </p:txBody>
      </p:sp>
      <p:sp>
        <p:nvSpPr>
          <p:cNvPr id="2057" name="Oval 2056">
            <a:extLst>
              <a:ext uri="{FF2B5EF4-FFF2-40B4-BE49-F238E27FC236}">
                <a16:creationId xmlns:a16="http://schemas.microsoft.com/office/drawing/2014/main" id="{A22C6F9C-6E36-4F8B-B084-86D0AD3E19DB}"/>
              </a:ext>
            </a:extLst>
          </p:cNvPr>
          <p:cNvSpPr>
            <a:spLocks noChangeAspect="1"/>
          </p:cNvSpPr>
          <p:nvPr/>
        </p:nvSpPr>
        <p:spPr>
          <a:xfrm>
            <a:off x="4486275" y="1879093"/>
            <a:ext cx="161925" cy="164592"/>
          </a:xfrm>
          <a:prstGeom prst="ellipse">
            <a:avLst/>
          </a:prstGeom>
          <a:ln w="28575">
            <a:solidFill>
              <a:srgbClr val="FF0000"/>
            </a:solidFill>
          </a:ln>
        </p:spPr>
        <p:txBody>
          <a:bodyPr rtlCol="0" anchor="ctr"/>
          <a:lstStyle/>
          <a:p>
            <a:pPr algn="ctr"/>
            <a:endParaRPr lang="en-US"/>
          </a:p>
        </p:txBody>
      </p:sp>
      <p:sp>
        <p:nvSpPr>
          <p:cNvPr id="2058" name="Oval 2057">
            <a:extLst>
              <a:ext uri="{FF2B5EF4-FFF2-40B4-BE49-F238E27FC236}">
                <a16:creationId xmlns:a16="http://schemas.microsoft.com/office/drawing/2014/main" id="{F32E2473-3976-4C47-825E-0700154B1A82}"/>
              </a:ext>
            </a:extLst>
          </p:cNvPr>
          <p:cNvSpPr>
            <a:spLocks noChangeAspect="1"/>
          </p:cNvSpPr>
          <p:nvPr/>
        </p:nvSpPr>
        <p:spPr>
          <a:xfrm>
            <a:off x="2775839" y="1879093"/>
            <a:ext cx="161925" cy="164592"/>
          </a:xfrm>
          <a:prstGeom prst="ellipse">
            <a:avLst/>
          </a:prstGeom>
          <a:ln w="28575">
            <a:solidFill>
              <a:srgbClr val="FF0000"/>
            </a:solidFill>
          </a:ln>
        </p:spPr>
        <p:txBody>
          <a:bodyPr rtlCol="0" anchor="ctr"/>
          <a:lstStyle/>
          <a:p>
            <a:pPr algn="ctr"/>
            <a:endParaRPr lang="en-US"/>
          </a:p>
        </p:txBody>
      </p:sp>
      <p:sp>
        <p:nvSpPr>
          <p:cNvPr id="2059" name="Oval 2058">
            <a:extLst>
              <a:ext uri="{FF2B5EF4-FFF2-40B4-BE49-F238E27FC236}">
                <a16:creationId xmlns:a16="http://schemas.microsoft.com/office/drawing/2014/main" id="{5E3D7E8D-7B29-4B50-8895-D789E4311261}"/>
              </a:ext>
            </a:extLst>
          </p:cNvPr>
          <p:cNvSpPr>
            <a:spLocks noChangeAspect="1"/>
          </p:cNvSpPr>
          <p:nvPr/>
        </p:nvSpPr>
        <p:spPr>
          <a:xfrm>
            <a:off x="3020187" y="1879093"/>
            <a:ext cx="161925" cy="164592"/>
          </a:xfrm>
          <a:prstGeom prst="ellipse">
            <a:avLst/>
          </a:prstGeom>
          <a:ln w="28575">
            <a:solidFill>
              <a:srgbClr val="FF0000"/>
            </a:solidFill>
          </a:ln>
        </p:spPr>
        <p:txBody>
          <a:bodyPr rtlCol="0" anchor="ctr"/>
          <a:lstStyle/>
          <a:p>
            <a:pPr algn="ctr"/>
            <a:endParaRPr lang="en-US"/>
          </a:p>
        </p:txBody>
      </p:sp>
      <p:sp>
        <p:nvSpPr>
          <p:cNvPr id="2060" name="Oval 2059">
            <a:extLst>
              <a:ext uri="{FF2B5EF4-FFF2-40B4-BE49-F238E27FC236}">
                <a16:creationId xmlns:a16="http://schemas.microsoft.com/office/drawing/2014/main" id="{4B64CC0A-708E-4BFD-9607-76537661CCF5}"/>
              </a:ext>
            </a:extLst>
          </p:cNvPr>
          <p:cNvSpPr>
            <a:spLocks noChangeAspect="1"/>
          </p:cNvSpPr>
          <p:nvPr/>
        </p:nvSpPr>
        <p:spPr>
          <a:xfrm>
            <a:off x="3264535" y="1879093"/>
            <a:ext cx="161925" cy="164592"/>
          </a:xfrm>
          <a:prstGeom prst="ellipse">
            <a:avLst/>
          </a:prstGeom>
          <a:ln w="28575">
            <a:solidFill>
              <a:srgbClr val="FF0000"/>
            </a:solidFill>
          </a:ln>
        </p:spPr>
        <p:txBody>
          <a:bodyPr rtlCol="0" anchor="ctr"/>
          <a:lstStyle/>
          <a:p>
            <a:pPr algn="ctr"/>
            <a:endParaRPr lang="en-US"/>
          </a:p>
        </p:txBody>
      </p:sp>
      <p:sp>
        <p:nvSpPr>
          <p:cNvPr id="2061" name="Oval 2060">
            <a:extLst>
              <a:ext uri="{FF2B5EF4-FFF2-40B4-BE49-F238E27FC236}">
                <a16:creationId xmlns:a16="http://schemas.microsoft.com/office/drawing/2014/main" id="{FFB4C7B6-EEBA-47F6-94A2-0BC5584DACB1}"/>
              </a:ext>
            </a:extLst>
          </p:cNvPr>
          <p:cNvSpPr>
            <a:spLocks noChangeAspect="1"/>
          </p:cNvSpPr>
          <p:nvPr/>
        </p:nvSpPr>
        <p:spPr>
          <a:xfrm>
            <a:off x="5463667" y="1879093"/>
            <a:ext cx="161925" cy="164592"/>
          </a:xfrm>
          <a:prstGeom prst="ellipse">
            <a:avLst/>
          </a:prstGeom>
          <a:ln w="28575">
            <a:solidFill>
              <a:srgbClr val="FF0000"/>
            </a:solidFill>
          </a:ln>
        </p:spPr>
        <p:txBody>
          <a:bodyPr rtlCol="0" anchor="ctr"/>
          <a:lstStyle/>
          <a:p>
            <a:pPr algn="ctr"/>
            <a:endParaRPr lang="en-US"/>
          </a:p>
        </p:txBody>
      </p:sp>
      <p:sp>
        <p:nvSpPr>
          <p:cNvPr id="2062" name="Oval 2061">
            <a:extLst>
              <a:ext uri="{FF2B5EF4-FFF2-40B4-BE49-F238E27FC236}">
                <a16:creationId xmlns:a16="http://schemas.microsoft.com/office/drawing/2014/main" id="{FC8A772F-6A62-48BB-89B5-DA6FF4D0508E}"/>
              </a:ext>
            </a:extLst>
          </p:cNvPr>
          <p:cNvSpPr>
            <a:spLocks noChangeAspect="1"/>
          </p:cNvSpPr>
          <p:nvPr/>
        </p:nvSpPr>
        <p:spPr>
          <a:xfrm>
            <a:off x="5708015" y="1879093"/>
            <a:ext cx="161925" cy="164592"/>
          </a:xfrm>
          <a:prstGeom prst="ellipse">
            <a:avLst/>
          </a:prstGeom>
          <a:ln w="28575">
            <a:solidFill>
              <a:srgbClr val="FF0000"/>
            </a:solidFill>
          </a:ln>
        </p:spPr>
        <p:txBody>
          <a:bodyPr rtlCol="0" anchor="ctr"/>
          <a:lstStyle/>
          <a:p>
            <a:pPr algn="ctr"/>
            <a:endParaRPr lang="en-US"/>
          </a:p>
        </p:txBody>
      </p:sp>
      <p:sp>
        <p:nvSpPr>
          <p:cNvPr id="2063" name="Oval 2062">
            <a:extLst>
              <a:ext uri="{FF2B5EF4-FFF2-40B4-BE49-F238E27FC236}">
                <a16:creationId xmlns:a16="http://schemas.microsoft.com/office/drawing/2014/main" id="{25BEDD59-7C8B-49B5-836D-2DFBE5C0A7B0}"/>
              </a:ext>
            </a:extLst>
          </p:cNvPr>
          <p:cNvSpPr>
            <a:spLocks noChangeAspect="1"/>
          </p:cNvSpPr>
          <p:nvPr/>
        </p:nvSpPr>
        <p:spPr>
          <a:xfrm>
            <a:off x="5952363" y="1879093"/>
            <a:ext cx="161925" cy="164592"/>
          </a:xfrm>
          <a:prstGeom prst="ellipse">
            <a:avLst/>
          </a:prstGeom>
          <a:ln w="28575">
            <a:solidFill>
              <a:srgbClr val="FF0000"/>
            </a:solidFill>
          </a:ln>
        </p:spPr>
        <p:txBody>
          <a:bodyPr rtlCol="0" anchor="ctr"/>
          <a:lstStyle/>
          <a:p>
            <a:pPr algn="ctr"/>
            <a:endParaRPr lang="en-US"/>
          </a:p>
        </p:txBody>
      </p:sp>
      <p:sp>
        <p:nvSpPr>
          <p:cNvPr id="2064" name="Oval 2063">
            <a:extLst>
              <a:ext uri="{FF2B5EF4-FFF2-40B4-BE49-F238E27FC236}">
                <a16:creationId xmlns:a16="http://schemas.microsoft.com/office/drawing/2014/main" id="{87387AA6-E367-48FD-B5FD-C44EA49747B2}"/>
              </a:ext>
            </a:extLst>
          </p:cNvPr>
          <p:cNvSpPr>
            <a:spLocks noChangeAspect="1"/>
          </p:cNvSpPr>
          <p:nvPr/>
        </p:nvSpPr>
        <p:spPr>
          <a:xfrm>
            <a:off x="6196711" y="1879093"/>
            <a:ext cx="161925" cy="164592"/>
          </a:xfrm>
          <a:prstGeom prst="ellipse">
            <a:avLst/>
          </a:prstGeom>
          <a:ln w="28575">
            <a:solidFill>
              <a:srgbClr val="FF0000"/>
            </a:solidFill>
          </a:ln>
        </p:spPr>
        <p:txBody>
          <a:bodyPr rtlCol="0" anchor="ctr"/>
          <a:lstStyle/>
          <a:p>
            <a:pPr algn="ctr"/>
            <a:endParaRPr lang="en-US"/>
          </a:p>
        </p:txBody>
      </p:sp>
      <p:sp>
        <p:nvSpPr>
          <p:cNvPr id="2065" name="Oval 2064">
            <a:extLst>
              <a:ext uri="{FF2B5EF4-FFF2-40B4-BE49-F238E27FC236}">
                <a16:creationId xmlns:a16="http://schemas.microsoft.com/office/drawing/2014/main" id="{BB086A53-4CDC-48F9-BD02-963875208C2E}"/>
              </a:ext>
            </a:extLst>
          </p:cNvPr>
          <p:cNvSpPr>
            <a:spLocks noChangeAspect="1"/>
          </p:cNvSpPr>
          <p:nvPr/>
        </p:nvSpPr>
        <p:spPr>
          <a:xfrm>
            <a:off x="6441059" y="1879093"/>
            <a:ext cx="161925" cy="164592"/>
          </a:xfrm>
          <a:prstGeom prst="ellipse">
            <a:avLst/>
          </a:prstGeom>
          <a:ln w="28575">
            <a:solidFill>
              <a:srgbClr val="FF0000"/>
            </a:solidFill>
          </a:ln>
        </p:spPr>
        <p:txBody>
          <a:bodyPr rtlCol="0" anchor="ctr"/>
          <a:lstStyle/>
          <a:p>
            <a:pPr algn="ctr"/>
            <a:endParaRPr lang="en-US"/>
          </a:p>
        </p:txBody>
      </p:sp>
      <p:sp>
        <p:nvSpPr>
          <p:cNvPr id="2066" name="Oval 2065">
            <a:extLst>
              <a:ext uri="{FF2B5EF4-FFF2-40B4-BE49-F238E27FC236}">
                <a16:creationId xmlns:a16="http://schemas.microsoft.com/office/drawing/2014/main" id="{8A4496DE-2BD3-4704-B019-DA9FA76AF82A}"/>
              </a:ext>
            </a:extLst>
          </p:cNvPr>
          <p:cNvSpPr>
            <a:spLocks noChangeAspect="1"/>
          </p:cNvSpPr>
          <p:nvPr/>
        </p:nvSpPr>
        <p:spPr>
          <a:xfrm>
            <a:off x="4730623" y="1879093"/>
            <a:ext cx="161925" cy="164592"/>
          </a:xfrm>
          <a:prstGeom prst="ellipse">
            <a:avLst/>
          </a:prstGeom>
          <a:ln w="28575">
            <a:solidFill>
              <a:srgbClr val="FF0000"/>
            </a:solidFill>
          </a:ln>
        </p:spPr>
        <p:txBody>
          <a:bodyPr rtlCol="0" anchor="ctr"/>
          <a:lstStyle/>
          <a:p>
            <a:pPr algn="ctr"/>
            <a:endParaRPr lang="en-US"/>
          </a:p>
        </p:txBody>
      </p:sp>
      <p:sp>
        <p:nvSpPr>
          <p:cNvPr id="2067" name="Oval 2066">
            <a:extLst>
              <a:ext uri="{FF2B5EF4-FFF2-40B4-BE49-F238E27FC236}">
                <a16:creationId xmlns:a16="http://schemas.microsoft.com/office/drawing/2014/main" id="{B8A67087-7D81-4E6D-BB16-58C00829683B}"/>
              </a:ext>
            </a:extLst>
          </p:cNvPr>
          <p:cNvSpPr>
            <a:spLocks noChangeAspect="1"/>
          </p:cNvSpPr>
          <p:nvPr/>
        </p:nvSpPr>
        <p:spPr>
          <a:xfrm>
            <a:off x="4974971" y="1879093"/>
            <a:ext cx="161925" cy="164592"/>
          </a:xfrm>
          <a:prstGeom prst="ellipse">
            <a:avLst/>
          </a:prstGeom>
          <a:ln w="28575">
            <a:solidFill>
              <a:srgbClr val="FF0000"/>
            </a:solidFill>
          </a:ln>
        </p:spPr>
        <p:txBody>
          <a:bodyPr rtlCol="0" anchor="ctr"/>
          <a:lstStyle/>
          <a:p>
            <a:pPr algn="ctr"/>
            <a:endParaRPr lang="en-US"/>
          </a:p>
        </p:txBody>
      </p:sp>
      <p:sp>
        <p:nvSpPr>
          <p:cNvPr id="2068" name="Oval 2067">
            <a:extLst>
              <a:ext uri="{FF2B5EF4-FFF2-40B4-BE49-F238E27FC236}">
                <a16:creationId xmlns:a16="http://schemas.microsoft.com/office/drawing/2014/main" id="{E1BB51FB-68DD-46AB-A45C-64E1E973ABD1}"/>
              </a:ext>
            </a:extLst>
          </p:cNvPr>
          <p:cNvSpPr>
            <a:spLocks noChangeAspect="1"/>
          </p:cNvSpPr>
          <p:nvPr/>
        </p:nvSpPr>
        <p:spPr>
          <a:xfrm>
            <a:off x="5219319" y="1879093"/>
            <a:ext cx="161925" cy="164592"/>
          </a:xfrm>
          <a:prstGeom prst="ellipse">
            <a:avLst/>
          </a:prstGeom>
          <a:ln w="28575">
            <a:solidFill>
              <a:srgbClr val="FF0000"/>
            </a:solidFill>
          </a:ln>
        </p:spPr>
        <p:txBody>
          <a:bodyPr rtlCol="0" anchor="ctr"/>
          <a:lstStyle/>
          <a:p>
            <a:pPr algn="ctr"/>
            <a:endParaRPr lang="en-US"/>
          </a:p>
        </p:txBody>
      </p:sp>
      <p:sp>
        <p:nvSpPr>
          <p:cNvPr id="2069" name="Oval 2068">
            <a:extLst>
              <a:ext uri="{FF2B5EF4-FFF2-40B4-BE49-F238E27FC236}">
                <a16:creationId xmlns:a16="http://schemas.microsoft.com/office/drawing/2014/main" id="{2E0D366E-D217-49E2-8E68-501A6C135823}"/>
              </a:ext>
            </a:extLst>
          </p:cNvPr>
          <p:cNvSpPr>
            <a:spLocks noChangeAspect="1"/>
          </p:cNvSpPr>
          <p:nvPr/>
        </p:nvSpPr>
        <p:spPr>
          <a:xfrm>
            <a:off x="7418451" y="1879093"/>
            <a:ext cx="161925" cy="164592"/>
          </a:xfrm>
          <a:prstGeom prst="ellipse">
            <a:avLst/>
          </a:prstGeom>
          <a:ln w="28575">
            <a:solidFill>
              <a:srgbClr val="FF0000"/>
            </a:solidFill>
          </a:ln>
        </p:spPr>
        <p:txBody>
          <a:bodyPr rtlCol="0" anchor="ctr"/>
          <a:lstStyle/>
          <a:p>
            <a:pPr algn="ctr"/>
            <a:endParaRPr lang="en-US"/>
          </a:p>
        </p:txBody>
      </p:sp>
      <p:sp>
        <p:nvSpPr>
          <p:cNvPr id="2070" name="Oval 2069">
            <a:extLst>
              <a:ext uri="{FF2B5EF4-FFF2-40B4-BE49-F238E27FC236}">
                <a16:creationId xmlns:a16="http://schemas.microsoft.com/office/drawing/2014/main" id="{04189152-7586-47AB-81E5-ADD456300B10}"/>
              </a:ext>
            </a:extLst>
          </p:cNvPr>
          <p:cNvSpPr>
            <a:spLocks noChangeAspect="1"/>
          </p:cNvSpPr>
          <p:nvPr/>
        </p:nvSpPr>
        <p:spPr>
          <a:xfrm>
            <a:off x="6685407" y="1879093"/>
            <a:ext cx="161925" cy="164592"/>
          </a:xfrm>
          <a:prstGeom prst="ellipse">
            <a:avLst/>
          </a:prstGeom>
          <a:ln w="28575">
            <a:solidFill>
              <a:srgbClr val="FF0000"/>
            </a:solidFill>
          </a:ln>
        </p:spPr>
        <p:txBody>
          <a:bodyPr rtlCol="0" anchor="ctr"/>
          <a:lstStyle/>
          <a:p>
            <a:pPr algn="ctr"/>
            <a:endParaRPr lang="en-US"/>
          </a:p>
        </p:txBody>
      </p:sp>
      <p:sp>
        <p:nvSpPr>
          <p:cNvPr id="2071" name="Oval 2070">
            <a:extLst>
              <a:ext uri="{FF2B5EF4-FFF2-40B4-BE49-F238E27FC236}">
                <a16:creationId xmlns:a16="http://schemas.microsoft.com/office/drawing/2014/main" id="{AE2C1019-B99E-4C29-A4D4-2DD8908BBB2B}"/>
              </a:ext>
            </a:extLst>
          </p:cNvPr>
          <p:cNvSpPr>
            <a:spLocks noChangeAspect="1"/>
          </p:cNvSpPr>
          <p:nvPr/>
        </p:nvSpPr>
        <p:spPr>
          <a:xfrm>
            <a:off x="6929755" y="1879093"/>
            <a:ext cx="161925" cy="164592"/>
          </a:xfrm>
          <a:prstGeom prst="ellipse">
            <a:avLst/>
          </a:prstGeom>
          <a:ln w="28575">
            <a:solidFill>
              <a:srgbClr val="FF0000"/>
            </a:solidFill>
          </a:ln>
        </p:spPr>
        <p:txBody>
          <a:bodyPr rtlCol="0" anchor="ctr"/>
          <a:lstStyle/>
          <a:p>
            <a:pPr algn="ctr"/>
            <a:endParaRPr lang="en-US"/>
          </a:p>
        </p:txBody>
      </p:sp>
      <p:sp>
        <p:nvSpPr>
          <p:cNvPr id="2072" name="Oval 2071">
            <a:extLst>
              <a:ext uri="{FF2B5EF4-FFF2-40B4-BE49-F238E27FC236}">
                <a16:creationId xmlns:a16="http://schemas.microsoft.com/office/drawing/2014/main" id="{DA80E23D-A56C-49F0-8A00-D576B2F7DC4D}"/>
              </a:ext>
            </a:extLst>
          </p:cNvPr>
          <p:cNvSpPr>
            <a:spLocks noChangeAspect="1"/>
          </p:cNvSpPr>
          <p:nvPr/>
        </p:nvSpPr>
        <p:spPr>
          <a:xfrm>
            <a:off x="7174103" y="1879093"/>
            <a:ext cx="161925" cy="164592"/>
          </a:xfrm>
          <a:prstGeom prst="ellipse">
            <a:avLst/>
          </a:prstGeom>
          <a:ln w="28575">
            <a:solidFill>
              <a:srgbClr val="FF0000"/>
            </a:solidFill>
          </a:ln>
        </p:spPr>
        <p:txBody>
          <a:bodyPr rtlCol="0" anchor="ctr"/>
          <a:lstStyle/>
          <a:p>
            <a:pPr algn="ctr"/>
            <a:endParaRPr lang="en-US"/>
          </a:p>
        </p:txBody>
      </p:sp>
      <p:sp>
        <p:nvSpPr>
          <p:cNvPr id="2073" name="Oval 2072">
            <a:extLst>
              <a:ext uri="{FF2B5EF4-FFF2-40B4-BE49-F238E27FC236}">
                <a16:creationId xmlns:a16="http://schemas.microsoft.com/office/drawing/2014/main" id="{26E452D1-52FE-4AA4-9E9F-ADF903C02D24}"/>
              </a:ext>
            </a:extLst>
          </p:cNvPr>
          <p:cNvSpPr>
            <a:spLocks noChangeAspect="1"/>
          </p:cNvSpPr>
          <p:nvPr/>
        </p:nvSpPr>
        <p:spPr>
          <a:xfrm>
            <a:off x="1554099" y="2121759"/>
            <a:ext cx="161925" cy="164592"/>
          </a:xfrm>
          <a:prstGeom prst="ellipse">
            <a:avLst/>
          </a:prstGeom>
          <a:ln w="28575">
            <a:solidFill>
              <a:srgbClr val="FF0000"/>
            </a:solidFill>
          </a:ln>
        </p:spPr>
        <p:txBody>
          <a:bodyPr rtlCol="0" anchor="ctr"/>
          <a:lstStyle/>
          <a:p>
            <a:pPr algn="ctr"/>
            <a:endParaRPr lang="en-US"/>
          </a:p>
        </p:txBody>
      </p:sp>
      <p:sp>
        <p:nvSpPr>
          <p:cNvPr id="2074" name="Oval 2073">
            <a:extLst>
              <a:ext uri="{FF2B5EF4-FFF2-40B4-BE49-F238E27FC236}">
                <a16:creationId xmlns:a16="http://schemas.microsoft.com/office/drawing/2014/main" id="{D3B5F85B-42B1-40E9-ABE4-E8A2474C7BB5}"/>
              </a:ext>
            </a:extLst>
          </p:cNvPr>
          <p:cNvSpPr>
            <a:spLocks noChangeAspect="1"/>
          </p:cNvSpPr>
          <p:nvPr/>
        </p:nvSpPr>
        <p:spPr>
          <a:xfrm>
            <a:off x="1798447" y="2121759"/>
            <a:ext cx="161925" cy="164592"/>
          </a:xfrm>
          <a:prstGeom prst="ellipse">
            <a:avLst/>
          </a:prstGeom>
          <a:ln w="28575">
            <a:solidFill>
              <a:srgbClr val="FF0000"/>
            </a:solidFill>
          </a:ln>
        </p:spPr>
        <p:txBody>
          <a:bodyPr rtlCol="0" anchor="ctr"/>
          <a:lstStyle/>
          <a:p>
            <a:pPr algn="ctr"/>
            <a:endParaRPr lang="en-US"/>
          </a:p>
        </p:txBody>
      </p:sp>
      <p:sp>
        <p:nvSpPr>
          <p:cNvPr id="2075" name="Oval 2074">
            <a:extLst>
              <a:ext uri="{FF2B5EF4-FFF2-40B4-BE49-F238E27FC236}">
                <a16:creationId xmlns:a16="http://schemas.microsoft.com/office/drawing/2014/main" id="{37A36081-045B-427B-B4FD-A015F184FE5C}"/>
              </a:ext>
            </a:extLst>
          </p:cNvPr>
          <p:cNvSpPr>
            <a:spLocks noChangeAspect="1"/>
          </p:cNvSpPr>
          <p:nvPr/>
        </p:nvSpPr>
        <p:spPr>
          <a:xfrm>
            <a:off x="2042795" y="2121759"/>
            <a:ext cx="161925" cy="164592"/>
          </a:xfrm>
          <a:prstGeom prst="ellipse">
            <a:avLst/>
          </a:prstGeom>
          <a:ln w="28575">
            <a:solidFill>
              <a:srgbClr val="FF0000"/>
            </a:solidFill>
          </a:ln>
        </p:spPr>
        <p:txBody>
          <a:bodyPr rtlCol="0" anchor="ctr"/>
          <a:lstStyle/>
          <a:p>
            <a:pPr algn="ctr"/>
            <a:endParaRPr lang="en-US"/>
          </a:p>
        </p:txBody>
      </p:sp>
      <p:sp>
        <p:nvSpPr>
          <p:cNvPr id="2076" name="Oval 2075">
            <a:extLst>
              <a:ext uri="{FF2B5EF4-FFF2-40B4-BE49-F238E27FC236}">
                <a16:creationId xmlns:a16="http://schemas.microsoft.com/office/drawing/2014/main" id="{31E1B4E9-BD4A-4D3B-B89F-1845D6957C0F}"/>
              </a:ext>
            </a:extLst>
          </p:cNvPr>
          <p:cNvSpPr>
            <a:spLocks noChangeAspect="1"/>
          </p:cNvSpPr>
          <p:nvPr/>
        </p:nvSpPr>
        <p:spPr>
          <a:xfrm>
            <a:off x="2287143" y="2121759"/>
            <a:ext cx="161925" cy="164592"/>
          </a:xfrm>
          <a:prstGeom prst="ellipse">
            <a:avLst/>
          </a:prstGeom>
          <a:ln w="28575">
            <a:solidFill>
              <a:srgbClr val="FF0000"/>
            </a:solidFill>
          </a:ln>
        </p:spPr>
        <p:txBody>
          <a:bodyPr rtlCol="0" anchor="ctr"/>
          <a:lstStyle/>
          <a:p>
            <a:pPr algn="ctr"/>
            <a:endParaRPr lang="en-US"/>
          </a:p>
        </p:txBody>
      </p:sp>
      <p:sp>
        <p:nvSpPr>
          <p:cNvPr id="2077" name="Oval 2076">
            <a:extLst>
              <a:ext uri="{FF2B5EF4-FFF2-40B4-BE49-F238E27FC236}">
                <a16:creationId xmlns:a16="http://schemas.microsoft.com/office/drawing/2014/main" id="{C503F917-F01E-4679-818C-607248D5BC2A}"/>
              </a:ext>
            </a:extLst>
          </p:cNvPr>
          <p:cNvSpPr>
            <a:spLocks noChangeAspect="1"/>
          </p:cNvSpPr>
          <p:nvPr/>
        </p:nvSpPr>
        <p:spPr>
          <a:xfrm>
            <a:off x="2531491" y="2121759"/>
            <a:ext cx="161925" cy="164592"/>
          </a:xfrm>
          <a:prstGeom prst="ellipse">
            <a:avLst/>
          </a:prstGeom>
          <a:ln w="28575">
            <a:solidFill>
              <a:srgbClr val="FF0000"/>
            </a:solidFill>
          </a:ln>
        </p:spPr>
        <p:txBody>
          <a:bodyPr rtlCol="0" anchor="ctr"/>
          <a:lstStyle/>
          <a:p>
            <a:pPr algn="ctr"/>
            <a:endParaRPr lang="en-US"/>
          </a:p>
        </p:txBody>
      </p:sp>
      <p:sp>
        <p:nvSpPr>
          <p:cNvPr id="2078" name="Oval 2077">
            <a:extLst>
              <a:ext uri="{FF2B5EF4-FFF2-40B4-BE49-F238E27FC236}">
                <a16:creationId xmlns:a16="http://schemas.microsoft.com/office/drawing/2014/main" id="{A1143604-0EBF-4EA7-84DE-54207B01FC0C}"/>
              </a:ext>
            </a:extLst>
          </p:cNvPr>
          <p:cNvSpPr>
            <a:spLocks noChangeAspect="1"/>
          </p:cNvSpPr>
          <p:nvPr/>
        </p:nvSpPr>
        <p:spPr>
          <a:xfrm>
            <a:off x="1309751" y="2121759"/>
            <a:ext cx="161925" cy="164592"/>
          </a:xfrm>
          <a:prstGeom prst="ellipse">
            <a:avLst/>
          </a:prstGeom>
          <a:ln w="28575">
            <a:solidFill>
              <a:srgbClr val="FF0000"/>
            </a:solidFill>
          </a:ln>
        </p:spPr>
        <p:txBody>
          <a:bodyPr rtlCol="0" anchor="ctr"/>
          <a:lstStyle/>
          <a:p>
            <a:pPr algn="ctr"/>
            <a:endParaRPr lang="en-US"/>
          </a:p>
        </p:txBody>
      </p:sp>
      <p:sp>
        <p:nvSpPr>
          <p:cNvPr id="2079" name="Oval 2078">
            <a:extLst>
              <a:ext uri="{FF2B5EF4-FFF2-40B4-BE49-F238E27FC236}">
                <a16:creationId xmlns:a16="http://schemas.microsoft.com/office/drawing/2014/main" id="{53A480E7-3CCE-4724-A43B-921BCA1B4679}"/>
              </a:ext>
            </a:extLst>
          </p:cNvPr>
          <p:cNvSpPr>
            <a:spLocks noChangeAspect="1"/>
          </p:cNvSpPr>
          <p:nvPr/>
        </p:nvSpPr>
        <p:spPr>
          <a:xfrm>
            <a:off x="3508883" y="2121759"/>
            <a:ext cx="161925" cy="164592"/>
          </a:xfrm>
          <a:prstGeom prst="ellipse">
            <a:avLst/>
          </a:prstGeom>
          <a:ln w="28575">
            <a:solidFill>
              <a:srgbClr val="FF0000"/>
            </a:solidFill>
          </a:ln>
        </p:spPr>
        <p:txBody>
          <a:bodyPr rtlCol="0" anchor="ctr"/>
          <a:lstStyle/>
          <a:p>
            <a:pPr algn="ctr"/>
            <a:endParaRPr lang="en-US"/>
          </a:p>
        </p:txBody>
      </p:sp>
      <p:sp>
        <p:nvSpPr>
          <p:cNvPr id="2080" name="Oval 2079">
            <a:extLst>
              <a:ext uri="{FF2B5EF4-FFF2-40B4-BE49-F238E27FC236}">
                <a16:creationId xmlns:a16="http://schemas.microsoft.com/office/drawing/2014/main" id="{7CD8D068-B789-4725-BB54-48BEE5970ED3}"/>
              </a:ext>
            </a:extLst>
          </p:cNvPr>
          <p:cNvSpPr>
            <a:spLocks noChangeAspect="1"/>
          </p:cNvSpPr>
          <p:nvPr/>
        </p:nvSpPr>
        <p:spPr>
          <a:xfrm>
            <a:off x="3753231" y="2121759"/>
            <a:ext cx="161925" cy="164592"/>
          </a:xfrm>
          <a:prstGeom prst="ellipse">
            <a:avLst/>
          </a:prstGeom>
          <a:ln w="28575">
            <a:solidFill>
              <a:srgbClr val="FF0000"/>
            </a:solidFill>
          </a:ln>
        </p:spPr>
        <p:txBody>
          <a:bodyPr rtlCol="0" anchor="ctr"/>
          <a:lstStyle/>
          <a:p>
            <a:pPr algn="ctr"/>
            <a:endParaRPr lang="en-US"/>
          </a:p>
        </p:txBody>
      </p:sp>
      <p:sp>
        <p:nvSpPr>
          <p:cNvPr id="2081" name="Oval 2080">
            <a:extLst>
              <a:ext uri="{FF2B5EF4-FFF2-40B4-BE49-F238E27FC236}">
                <a16:creationId xmlns:a16="http://schemas.microsoft.com/office/drawing/2014/main" id="{75A2253D-2C35-4714-B71B-9D4E970BD19E}"/>
              </a:ext>
            </a:extLst>
          </p:cNvPr>
          <p:cNvSpPr>
            <a:spLocks noChangeAspect="1"/>
          </p:cNvSpPr>
          <p:nvPr/>
        </p:nvSpPr>
        <p:spPr>
          <a:xfrm>
            <a:off x="3997579" y="2121759"/>
            <a:ext cx="161925" cy="164592"/>
          </a:xfrm>
          <a:prstGeom prst="ellipse">
            <a:avLst/>
          </a:prstGeom>
          <a:ln w="28575">
            <a:solidFill>
              <a:srgbClr val="FF0000"/>
            </a:solidFill>
          </a:ln>
        </p:spPr>
        <p:txBody>
          <a:bodyPr rtlCol="0" anchor="ctr"/>
          <a:lstStyle/>
          <a:p>
            <a:pPr algn="ctr"/>
            <a:endParaRPr lang="en-US"/>
          </a:p>
        </p:txBody>
      </p:sp>
      <p:sp>
        <p:nvSpPr>
          <p:cNvPr id="2082" name="Oval 2081">
            <a:extLst>
              <a:ext uri="{FF2B5EF4-FFF2-40B4-BE49-F238E27FC236}">
                <a16:creationId xmlns:a16="http://schemas.microsoft.com/office/drawing/2014/main" id="{CF01341D-282F-43AB-ABF4-1A9432F139E7}"/>
              </a:ext>
            </a:extLst>
          </p:cNvPr>
          <p:cNvSpPr>
            <a:spLocks noChangeAspect="1"/>
          </p:cNvSpPr>
          <p:nvPr/>
        </p:nvSpPr>
        <p:spPr>
          <a:xfrm>
            <a:off x="4241927" y="2121759"/>
            <a:ext cx="161925" cy="164592"/>
          </a:xfrm>
          <a:prstGeom prst="ellipse">
            <a:avLst/>
          </a:prstGeom>
          <a:ln w="28575">
            <a:solidFill>
              <a:srgbClr val="FF0000"/>
            </a:solidFill>
          </a:ln>
        </p:spPr>
        <p:txBody>
          <a:bodyPr rtlCol="0" anchor="ctr"/>
          <a:lstStyle/>
          <a:p>
            <a:pPr algn="ctr"/>
            <a:endParaRPr lang="en-US"/>
          </a:p>
        </p:txBody>
      </p:sp>
      <p:sp>
        <p:nvSpPr>
          <p:cNvPr id="2083" name="Oval 2082">
            <a:extLst>
              <a:ext uri="{FF2B5EF4-FFF2-40B4-BE49-F238E27FC236}">
                <a16:creationId xmlns:a16="http://schemas.microsoft.com/office/drawing/2014/main" id="{4BCEE3FD-9836-4C95-A074-9D5AA7AA44CF}"/>
              </a:ext>
            </a:extLst>
          </p:cNvPr>
          <p:cNvSpPr>
            <a:spLocks noChangeAspect="1"/>
          </p:cNvSpPr>
          <p:nvPr/>
        </p:nvSpPr>
        <p:spPr>
          <a:xfrm>
            <a:off x="4486275" y="2121759"/>
            <a:ext cx="161925" cy="164592"/>
          </a:xfrm>
          <a:prstGeom prst="ellipse">
            <a:avLst/>
          </a:prstGeom>
          <a:ln w="28575">
            <a:solidFill>
              <a:srgbClr val="FF0000"/>
            </a:solidFill>
          </a:ln>
        </p:spPr>
        <p:txBody>
          <a:bodyPr rtlCol="0" anchor="ctr"/>
          <a:lstStyle/>
          <a:p>
            <a:pPr algn="ctr"/>
            <a:endParaRPr lang="en-US"/>
          </a:p>
        </p:txBody>
      </p:sp>
      <p:sp>
        <p:nvSpPr>
          <p:cNvPr id="2084" name="Oval 2083">
            <a:extLst>
              <a:ext uri="{FF2B5EF4-FFF2-40B4-BE49-F238E27FC236}">
                <a16:creationId xmlns:a16="http://schemas.microsoft.com/office/drawing/2014/main" id="{D5211578-7BB8-4A23-AACC-6C0ABD0A4356}"/>
              </a:ext>
            </a:extLst>
          </p:cNvPr>
          <p:cNvSpPr>
            <a:spLocks noChangeAspect="1"/>
          </p:cNvSpPr>
          <p:nvPr/>
        </p:nvSpPr>
        <p:spPr>
          <a:xfrm>
            <a:off x="2775839" y="2121759"/>
            <a:ext cx="161925" cy="164592"/>
          </a:xfrm>
          <a:prstGeom prst="ellipse">
            <a:avLst/>
          </a:prstGeom>
          <a:ln w="28575">
            <a:solidFill>
              <a:srgbClr val="FF0000"/>
            </a:solidFill>
          </a:ln>
        </p:spPr>
        <p:txBody>
          <a:bodyPr rtlCol="0" anchor="ctr"/>
          <a:lstStyle/>
          <a:p>
            <a:pPr algn="ctr"/>
            <a:endParaRPr lang="en-US"/>
          </a:p>
        </p:txBody>
      </p:sp>
      <p:sp>
        <p:nvSpPr>
          <p:cNvPr id="2085" name="Oval 2084">
            <a:extLst>
              <a:ext uri="{FF2B5EF4-FFF2-40B4-BE49-F238E27FC236}">
                <a16:creationId xmlns:a16="http://schemas.microsoft.com/office/drawing/2014/main" id="{E8FFE30F-1BD9-4F1F-940F-E7BF3787A786}"/>
              </a:ext>
            </a:extLst>
          </p:cNvPr>
          <p:cNvSpPr>
            <a:spLocks noChangeAspect="1"/>
          </p:cNvSpPr>
          <p:nvPr/>
        </p:nvSpPr>
        <p:spPr>
          <a:xfrm>
            <a:off x="3020187" y="2121759"/>
            <a:ext cx="161925" cy="164592"/>
          </a:xfrm>
          <a:prstGeom prst="ellipse">
            <a:avLst/>
          </a:prstGeom>
          <a:ln w="28575">
            <a:solidFill>
              <a:srgbClr val="FF0000"/>
            </a:solidFill>
          </a:ln>
        </p:spPr>
        <p:txBody>
          <a:bodyPr rtlCol="0" anchor="ctr"/>
          <a:lstStyle/>
          <a:p>
            <a:pPr algn="ctr"/>
            <a:endParaRPr lang="en-US"/>
          </a:p>
        </p:txBody>
      </p:sp>
      <p:sp>
        <p:nvSpPr>
          <p:cNvPr id="2086" name="Oval 2085">
            <a:extLst>
              <a:ext uri="{FF2B5EF4-FFF2-40B4-BE49-F238E27FC236}">
                <a16:creationId xmlns:a16="http://schemas.microsoft.com/office/drawing/2014/main" id="{3C32A0B8-E645-48B2-9C47-00EAB165095A}"/>
              </a:ext>
            </a:extLst>
          </p:cNvPr>
          <p:cNvSpPr>
            <a:spLocks noChangeAspect="1"/>
          </p:cNvSpPr>
          <p:nvPr/>
        </p:nvSpPr>
        <p:spPr>
          <a:xfrm>
            <a:off x="3264535" y="2121759"/>
            <a:ext cx="161925" cy="164592"/>
          </a:xfrm>
          <a:prstGeom prst="ellipse">
            <a:avLst/>
          </a:prstGeom>
          <a:ln w="28575">
            <a:solidFill>
              <a:srgbClr val="FF0000"/>
            </a:solidFill>
          </a:ln>
        </p:spPr>
        <p:txBody>
          <a:bodyPr rtlCol="0" anchor="ctr"/>
          <a:lstStyle/>
          <a:p>
            <a:pPr algn="ctr"/>
            <a:endParaRPr lang="en-US"/>
          </a:p>
        </p:txBody>
      </p:sp>
      <p:sp>
        <p:nvSpPr>
          <p:cNvPr id="2087" name="Oval 2086">
            <a:extLst>
              <a:ext uri="{FF2B5EF4-FFF2-40B4-BE49-F238E27FC236}">
                <a16:creationId xmlns:a16="http://schemas.microsoft.com/office/drawing/2014/main" id="{20804F7C-D31B-4C1C-A615-72021691FEB8}"/>
              </a:ext>
            </a:extLst>
          </p:cNvPr>
          <p:cNvSpPr>
            <a:spLocks noChangeAspect="1"/>
          </p:cNvSpPr>
          <p:nvPr/>
        </p:nvSpPr>
        <p:spPr>
          <a:xfrm>
            <a:off x="5463667" y="2121759"/>
            <a:ext cx="161925" cy="164592"/>
          </a:xfrm>
          <a:prstGeom prst="ellipse">
            <a:avLst/>
          </a:prstGeom>
          <a:ln w="28575">
            <a:solidFill>
              <a:srgbClr val="FF0000"/>
            </a:solidFill>
          </a:ln>
        </p:spPr>
        <p:txBody>
          <a:bodyPr rtlCol="0" anchor="ctr"/>
          <a:lstStyle/>
          <a:p>
            <a:pPr algn="ctr"/>
            <a:endParaRPr lang="en-US"/>
          </a:p>
        </p:txBody>
      </p:sp>
      <p:sp>
        <p:nvSpPr>
          <p:cNvPr id="2088" name="Oval 2087">
            <a:extLst>
              <a:ext uri="{FF2B5EF4-FFF2-40B4-BE49-F238E27FC236}">
                <a16:creationId xmlns:a16="http://schemas.microsoft.com/office/drawing/2014/main" id="{7A53119B-44C3-425A-9B14-37923B5971F9}"/>
              </a:ext>
            </a:extLst>
          </p:cNvPr>
          <p:cNvSpPr>
            <a:spLocks noChangeAspect="1"/>
          </p:cNvSpPr>
          <p:nvPr/>
        </p:nvSpPr>
        <p:spPr>
          <a:xfrm>
            <a:off x="5708015" y="2121759"/>
            <a:ext cx="161925" cy="164592"/>
          </a:xfrm>
          <a:prstGeom prst="ellipse">
            <a:avLst/>
          </a:prstGeom>
          <a:ln w="28575">
            <a:solidFill>
              <a:srgbClr val="FF0000"/>
            </a:solidFill>
          </a:ln>
        </p:spPr>
        <p:txBody>
          <a:bodyPr rtlCol="0" anchor="ctr"/>
          <a:lstStyle/>
          <a:p>
            <a:pPr algn="ctr"/>
            <a:endParaRPr lang="en-US"/>
          </a:p>
        </p:txBody>
      </p:sp>
      <p:sp>
        <p:nvSpPr>
          <p:cNvPr id="2089" name="Oval 2088">
            <a:extLst>
              <a:ext uri="{FF2B5EF4-FFF2-40B4-BE49-F238E27FC236}">
                <a16:creationId xmlns:a16="http://schemas.microsoft.com/office/drawing/2014/main" id="{AE2CD629-CC01-4441-B2E2-02E3CDEC9EBC}"/>
              </a:ext>
            </a:extLst>
          </p:cNvPr>
          <p:cNvSpPr>
            <a:spLocks noChangeAspect="1"/>
          </p:cNvSpPr>
          <p:nvPr/>
        </p:nvSpPr>
        <p:spPr>
          <a:xfrm>
            <a:off x="5952363" y="2121759"/>
            <a:ext cx="161925" cy="164592"/>
          </a:xfrm>
          <a:prstGeom prst="ellipse">
            <a:avLst/>
          </a:prstGeom>
          <a:ln w="28575">
            <a:solidFill>
              <a:srgbClr val="FF0000"/>
            </a:solidFill>
          </a:ln>
        </p:spPr>
        <p:txBody>
          <a:bodyPr rtlCol="0" anchor="ctr"/>
          <a:lstStyle/>
          <a:p>
            <a:pPr algn="ctr"/>
            <a:endParaRPr lang="en-US"/>
          </a:p>
        </p:txBody>
      </p:sp>
      <p:sp>
        <p:nvSpPr>
          <p:cNvPr id="2090" name="Oval 2089">
            <a:extLst>
              <a:ext uri="{FF2B5EF4-FFF2-40B4-BE49-F238E27FC236}">
                <a16:creationId xmlns:a16="http://schemas.microsoft.com/office/drawing/2014/main" id="{EACBE0C3-8F3F-4BC5-984F-40C326721365}"/>
              </a:ext>
            </a:extLst>
          </p:cNvPr>
          <p:cNvSpPr>
            <a:spLocks noChangeAspect="1"/>
          </p:cNvSpPr>
          <p:nvPr/>
        </p:nvSpPr>
        <p:spPr>
          <a:xfrm>
            <a:off x="6196711" y="2121759"/>
            <a:ext cx="161925" cy="164592"/>
          </a:xfrm>
          <a:prstGeom prst="ellipse">
            <a:avLst/>
          </a:prstGeom>
          <a:ln w="28575">
            <a:solidFill>
              <a:srgbClr val="FF0000"/>
            </a:solidFill>
          </a:ln>
        </p:spPr>
        <p:txBody>
          <a:bodyPr rtlCol="0" anchor="ctr"/>
          <a:lstStyle/>
          <a:p>
            <a:pPr algn="ctr"/>
            <a:endParaRPr lang="en-US"/>
          </a:p>
        </p:txBody>
      </p:sp>
      <p:sp>
        <p:nvSpPr>
          <p:cNvPr id="2091" name="Oval 2090">
            <a:extLst>
              <a:ext uri="{FF2B5EF4-FFF2-40B4-BE49-F238E27FC236}">
                <a16:creationId xmlns:a16="http://schemas.microsoft.com/office/drawing/2014/main" id="{07495064-D33E-4561-823A-F7862AFD8E2F}"/>
              </a:ext>
            </a:extLst>
          </p:cNvPr>
          <p:cNvSpPr>
            <a:spLocks noChangeAspect="1"/>
          </p:cNvSpPr>
          <p:nvPr/>
        </p:nvSpPr>
        <p:spPr>
          <a:xfrm>
            <a:off x="6441059" y="2121759"/>
            <a:ext cx="161925" cy="164592"/>
          </a:xfrm>
          <a:prstGeom prst="ellipse">
            <a:avLst/>
          </a:prstGeom>
          <a:ln w="28575">
            <a:solidFill>
              <a:srgbClr val="FF0000"/>
            </a:solidFill>
          </a:ln>
        </p:spPr>
        <p:txBody>
          <a:bodyPr rtlCol="0" anchor="ctr"/>
          <a:lstStyle/>
          <a:p>
            <a:pPr algn="ctr"/>
            <a:endParaRPr lang="en-US"/>
          </a:p>
        </p:txBody>
      </p:sp>
      <p:sp>
        <p:nvSpPr>
          <p:cNvPr id="2092" name="Oval 2091">
            <a:extLst>
              <a:ext uri="{FF2B5EF4-FFF2-40B4-BE49-F238E27FC236}">
                <a16:creationId xmlns:a16="http://schemas.microsoft.com/office/drawing/2014/main" id="{57D56654-E991-425C-8AFD-012BB9D835CF}"/>
              </a:ext>
            </a:extLst>
          </p:cNvPr>
          <p:cNvSpPr>
            <a:spLocks noChangeAspect="1"/>
          </p:cNvSpPr>
          <p:nvPr/>
        </p:nvSpPr>
        <p:spPr>
          <a:xfrm>
            <a:off x="4730623" y="2121759"/>
            <a:ext cx="161925" cy="164592"/>
          </a:xfrm>
          <a:prstGeom prst="ellipse">
            <a:avLst/>
          </a:prstGeom>
          <a:ln w="28575">
            <a:solidFill>
              <a:srgbClr val="FF0000"/>
            </a:solidFill>
          </a:ln>
        </p:spPr>
        <p:txBody>
          <a:bodyPr rtlCol="0" anchor="ctr"/>
          <a:lstStyle/>
          <a:p>
            <a:pPr algn="ctr"/>
            <a:endParaRPr lang="en-US"/>
          </a:p>
        </p:txBody>
      </p:sp>
      <p:sp>
        <p:nvSpPr>
          <p:cNvPr id="2093" name="Oval 2092">
            <a:extLst>
              <a:ext uri="{FF2B5EF4-FFF2-40B4-BE49-F238E27FC236}">
                <a16:creationId xmlns:a16="http://schemas.microsoft.com/office/drawing/2014/main" id="{BCAE12A4-640B-4D5D-AA7A-A76FF41AC021}"/>
              </a:ext>
            </a:extLst>
          </p:cNvPr>
          <p:cNvSpPr>
            <a:spLocks noChangeAspect="1"/>
          </p:cNvSpPr>
          <p:nvPr/>
        </p:nvSpPr>
        <p:spPr>
          <a:xfrm>
            <a:off x="4974971" y="2121759"/>
            <a:ext cx="161925" cy="164592"/>
          </a:xfrm>
          <a:prstGeom prst="ellipse">
            <a:avLst/>
          </a:prstGeom>
          <a:ln w="28575">
            <a:solidFill>
              <a:srgbClr val="FF0000"/>
            </a:solidFill>
          </a:ln>
        </p:spPr>
        <p:txBody>
          <a:bodyPr rtlCol="0" anchor="ctr"/>
          <a:lstStyle/>
          <a:p>
            <a:pPr algn="ctr"/>
            <a:endParaRPr lang="en-US"/>
          </a:p>
        </p:txBody>
      </p:sp>
      <p:sp>
        <p:nvSpPr>
          <p:cNvPr id="2094" name="Oval 2093">
            <a:extLst>
              <a:ext uri="{FF2B5EF4-FFF2-40B4-BE49-F238E27FC236}">
                <a16:creationId xmlns:a16="http://schemas.microsoft.com/office/drawing/2014/main" id="{B68C3B7D-8722-4170-9BA5-A5B4E8475B3C}"/>
              </a:ext>
            </a:extLst>
          </p:cNvPr>
          <p:cNvSpPr>
            <a:spLocks noChangeAspect="1"/>
          </p:cNvSpPr>
          <p:nvPr/>
        </p:nvSpPr>
        <p:spPr>
          <a:xfrm>
            <a:off x="5219319" y="2121759"/>
            <a:ext cx="161925" cy="164592"/>
          </a:xfrm>
          <a:prstGeom prst="ellipse">
            <a:avLst/>
          </a:prstGeom>
          <a:ln w="28575">
            <a:solidFill>
              <a:srgbClr val="FF0000"/>
            </a:solidFill>
          </a:ln>
        </p:spPr>
        <p:txBody>
          <a:bodyPr rtlCol="0" anchor="ctr"/>
          <a:lstStyle/>
          <a:p>
            <a:pPr algn="ctr"/>
            <a:endParaRPr lang="en-US"/>
          </a:p>
        </p:txBody>
      </p:sp>
      <p:sp>
        <p:nvSpPr>
          <p:cNvPr id="2095" name="Oval 2094">
            <a:extLst>
              <a:ext uri="{FF2B5EF4-FFF2-40B4-BE49-F238E27FC236}">
                <a16:creationId xmlns:a16="http://schemas.microsoft.com/office/drawing/2014/main" id="{7C73BBB2-3CDB-4A32-A801-9C1DCCF8C636}"/>
              </a:ext>
            </a:extLst>
          </p:cNvPr>
          <p:cNvSpPr>
            <a:spLocks noChangeAspect="1"/>
          </p:cNvSpPr>
          <p:nvPr/>
        </p:nvSpPr>
        <p:spPr>
          <a:xfrm>
            <a:off x="7418451" y="2121759"/>
            <a:ext cx="161925" cy="164592"/>
          </a:xfrm>
          <a:prstGeom prst="ellipse">
            <a:avLst/>
          </a:prstGeom>
          <a:ln w="28575">
            <a:solidFill>
              <a:srgbClr val="FF0000"/>
            </a:solidFill>
          </a:ln>
        </p:spPr>
        <p:txBody>
          <a:bodyPr rtlCol="0" anchor="ctr"/>
          <a:lstStyle/>
          <a:p>
            <a:pPr algn="ctr"/>
            <a:endParaRPr lang="en-US"/>
          </a:p>
        </p:txBody>
      </p:sp>
      <p:sp>
        <p:nvSpPr>
          <p:cNvPr id="2096" name="Oval 2095">
            <a:extLst>
              <a:ext uri="{FF2B5EF4-FFF2-40B4-BE49-F238E27FC236}">
                <a16:creationId xmlns:a16="http://schemas.microsoft.com/office/drawing/2014/main" id="{FC76919A-03D8-4B6F-A8EB-C770B23EF7E3}"/>
              </a:ext>
            </a:extLst>
          </p:cNvPr>
          <p:cNvSpPr>
            <a:spLocks noChangeAspect="1"/>
          </p:cNvSpPr>
          <p:nvPr/>
        </p:nvSpPr>
        <p:spPr>
          <a:xfrm>
            <a:off x="7662799" y="2121759"/>
            <a:ext cx="161925" cy="164592"/>
          </a:xfrm>
          <a:prstGeom prst="ellipse">
            <a:avLst/>
          </a:prstGeom>
          <a:ln w="28575">
            <a:solidFill>
              <a:srgbClr val="FF0000"/>
            </a:solidFill>
          </a:ln>
        </p:spPr>
        <p:txBody>
          <a:bodyPr rtlCol="0" anchor="ctr"/>
          <a:lstStyle/>
          <a:p>
            <a:pPr algn="ctr"/>
            <a:endParaRPr lang="en-US"/>
          </a:p>
        </p:txBody>
      </p:sp>
      <p:sp>
        <p:nvSpPr>
          <p:cNvPr id="2097" name="Oval 2096">
            <a:extLst>
              <a:ext uri="{FF2B5EF4-FFF2-40B4-BE49-F238E27FC236}">
                <a16:creationId xmlns:a16="http://schemas.microsoft.com/office/drawing/2014/main" id="{7D9A2B01-22EF-41A2-8763-CDB67E532D47}"/>
              </a:ext>
            </a:extLst>
          </p:cNvPr>
          <p:cNvSpPr>
            <a:spLocks noChangeAspect="1"/>
          </p:cNvSpPr>
          <p:nvPr/>
        </p:nvSpPr>
        <p:spPr>
          <a:xfrm>
            <a:off x="6685407" y="2121759"/>
            <a:ext cx="161925" cy="164592"/>
          </a:xfrm>
          <a:prstGeom prst="ellipse">
            <a:avLst/>
          </a:prstGeom>
          <a:ln w="28575">
            <a:solidFill>
              <a:srgbClr val="FF0000"/>
            </a:solidFill>
          </a:ln>
        </p:spPr>
        <p:txBody>
          <a:bodyPr rtlCol="0" anchor="ctr"/>
          <a:lstStyle/>
          <a:p>
            <a:pPr algn="ctr"/>
            <a:endParaRPr lang="en-US"/>
          </a:p>
        </p:txBody>
      </p:sp>
      <p:sp>
        <p:nvSpPr>
          <p:cNvPr id="2098" name="Oval 2097">
            <a:extLst>
              <a:ext uri="{FF2B5EF4-FFF2-40B4-BE49-F238E27FC236}">
                <a16:creationId xmlns:a16="http://schemas.microsoft.com/office/drawing/2014/main" id="{87028995-6866-4CDE-B762-1F4D95080BD8}"/>
              </a:ext>
            </a:extLst>
          </p:cNvPr>
          <p:cNvSpPr>
            <a:spLocks noChangeAspect="1"/>
          </p:cNvSpPr>
          <p:nvPr/>
        </p:nvSpPr>
        <p:spPr>
          <a:xfrm>
            <a:off x="6929755" y="2121759"/>
            <a:ext cx="161925" cy="164592"/>
          </a:xfrm>
          <a:prstGeom prst="ellipse">
            <a:avLst/>
          </a:prstGeom>
          <a:ln w="28575">
            <a:solidFill>
              <a:srgbClr val="FF0000"/>
            </a:solidFill>
          </a:ln>
        </p:spPr>
        <p:txBody>
          <a:bodyPr rtlCol="0" anchor="ctr"/>
          <a:lstStyle/>
          <a:p>
            <a:pPr algn="ctr"/>
            <a:endParaRPr lang="en-US"/>
          </a:p>
        </p:txBody>
      </p:sp>
      <p:sp>
        <p:nvSpPr>
          <p:cNvPr id="2099" name="Oval 2098">
            <a:extLst>
              <a:ext uri="{FF2B5EF4-FFF2-40B4-BE49-F238E27FC236}">
                <a16:creationId xmlns:a16="http://schemas.microsoft.com/office/drawing/2014/main" id="{9775EDAC-81A0-4345-AB76-E201D4A0666A}"/>
              </a:ext>
            </a:extLst>
          </p:cNvPr>
          <p:cNvSpPr>
            <a:spLocks noChangeAspect="1"/>
          </p:cNvSpPr>
          <p:nvPr/>
        </p:nvSpPr>
        <p:spPr>
          <a:xfrm>
            <a:off x="7174103" y="2121759"/>
            <a:ext cx="161925" cy="164592"/>
          </a:xfrm>
          <a:prstGeom prst="ellipse">
            <a:avLst/>
          </a:prstGeom>
          <a:ln w="28575">
            <a:solidFill>
              <a:srgbClr val="FF0000"/>
            </a:solidFill>
          </a:ln>
        </p:spPr>
        <p:txBody>
          <a:bodyPr rtlCol="0" anchor="ctr"/>
          <a:lstStyle/>
          <a:p>
            <a:pPr algn="ctr"/>
            <a:endParaRPr lang="en-US"/>
          </a:p>
        </p:txBody>
      </p:sp>
      <p:sp>
        <p:nvSpPr>
          <p:cNvPr id="2100" name="Oval 2099">
            <a:extLst>
              <a:ext uri="{FF2B5EF4-FFF2-40B4-BE49-F238E27FC236}">
                <a16:creationId xmlns:a16="http://schemas.microsoft.com/office/drawing/2014/main" id="{1FE1B0D5-3B89-4979-9D82-A88DC4915B6C}"/>
              </a:ext>
            </a:extLst>
          </p:cNvPr>
          <p:cNvSpPr>
            <a:spLocks noChangeAspect="1"/>
          </p:cNvSpPr>
          <p:nvPr/>
        </p:nvSpPr>
        <p:spPr>
          <a:xfrm>
            <a:off x="1554099" y="2364425"/>
            <a:ext cx="161925" cy="164592"/>
          </a:xfrm>
          <a:prstGeom prst="ellipse">
            <a:avLst/>
          </a:prstGeom>
          <a:ln w="28575">
            <a:solidFill>
              <a:srgbClr val="FF0000"/>
            </a:solidFill>
          </a:ln>
        </p:spPr>
        <p:txBody>
          <a:bodyPr rtlCol="0" anchor="ctr"/>
          <a:lstStyle/>
          <a:p>
            <a:pPr algn="ctr"/>
            <a:endParaRPr lang="en-US"/>
          </a:p>
        </p:txBody>
      </p:sp>
      <p:sp>
        <p:nvSpPr>
          <p:cNvPr id="2101" name="Oval 2100">
            <a:extLst>
              <a:ext uri="{FF2B5EF4-FFF2-40B4-BE49-F238E27FC236}">
                <a16:creationId xmlns:a16="http://schemas.microsoft.com/office/drawing/2014/main" id="{B0884B39-B210-4AAF-A24A-F258E085CE20}"/>
              </a:ext>
            </a:extLst>
          </p:cNvPr>
          <p:cNvSpPr>
            <a:spLocks noChangeAspect="1"/>
          </p:cNvSpPr>
          <p:nvPr/>
        </p:nvSpPr>
        <p:spPr>
          <a:xfrm>
            <a:off x="1798447" y="2364425"/>
            <a:ext cx="161925" cy="164592"/>
          </a:xfrm>
          <a:prstGeom prst="ellipse">
            <a:avLst/>
          </a:prstGeom>
          <a:ln w="28575">
            <a:solidFill>
              <a:srgbClr val="FF0000"/>
            </a:solidFill>
          </a:ln>
        </p:spPr>
        <p:txBody>
          <a:bodyPr rtlCol="0" anchor="ctr"/>
          <a:lstStyle/>
          <a:p>
            <a:pPr algn="ctr"/>
            <a:endParaRPr lang="en-US"/>
          </a:p>
        </p:txBody>
      </p:sp>
      <p:sp>
        <p:nvSpPr>
          <p:cNvPr id="2102" name="Oval 2101">
            <a:extLst>
              <a:ext uri="{FF2B5EF4-FFF2-40B4-BE49-F238E27FC236}">
                <a16:creationId xmlns:a16="http://schemas.microsoft.com/office/drawing/2014/main" id="{A312982E-E956-4605-8489-8E6BD965E77A}"/>
              </a:ext>
            </a:extLst>
          </p:cNvPr>
          <p:cNvSpPr>
            <a:spLocks noChangeAspect="1"/>
          </p:cNvSpPr>
          <p:nvPr/>
        </p:nvSpPr>
        <p:spPr>
          <a:xfrm>
            <a:off x="2042795" y="2364425"/>
            <a:ext cx="161925" cy="164592"/>
          </a:xfrm>
          <a:prstGeom prst="ellipse">
            <a:avLst/>
          </a:prstGeom>
          <a:ln w="28575">
            <a:solidFill>
              <a:srgbClr val="FF0000"/>
            </a:solidFill>
          </a:ln>
        </p:spPr>
        <p:txBody>
          <a:bodyPr rtlCol="0" anchor="ctr"/>
          <a:lstStyle/>
          <a:p>
            <a:pPr algn="ctr"/>
            <a:endParaRPr lang="en-US"/>
          </a:p>
        </p:txBody>
      </p:sp>
      <p:sp>
        <p:nvSpPr>
          <p:cNvPr id="2103" name="Oval 2102">
            <a:extLst>
              <a:ext uri="{FF2B5EF4-FFF2-40B4-BE49-F238E27FC236}">
                <a16:creationId xmlns:a16="http://schemas.microsoft.com/office/drawing/2014/main" id="{8E546683-1DD2-4E95-A0F2-14A11BDDC7ED}"/>
              </a:ext>
            </a:extLst>
          </p:cNvPr>
          <p:cNvSpPr>
            <a:spLocks noChangeAspect="1"/>
          </p:cNvSpPr>
          <p:nvPr/>
        </p:nvSpPr>
        <p:spPr>
          <a:xfrm>
            <a:off x="2287143" y="2364425"/>
            <a:ext cx="161925" cy="164592"/>
          </a:xfrm>
          <a:prstGeom prst="ellipse">
            <a:avLst/>
          </a:prstGeom>
          <a:ln w="28575">
            <a:solidFill>
              <a:srgbClr val="FF0000"/>
            </a:solidFill>
          </a:ln>
        </p:spPr>
        <p:txBody>
          <a:bodyPr rtlCol="0" anchor="ctr"/>
          <a:lstStyle/>
          <a:p>
            <a:pPr algn="ctr"/>
            <a:endParaRPr lang="en-US"/>
          </a:p>
        </p:txBody>
      </p:sp>
      <p:sp>
        <p:nvSpPr>
          <p:cNvPr id="2104" name="Oval 2103">
            <a:extLst>
              <a:ext uri="{FF2B5EF4-FFF2-40B4-BE49-F238E27FC236}">
                <a16:creationId xmlns:a16="http://schemas.microsoft.com/office/drawing/2014/main" id="{27D68669-17C3-46C0-AD56-8A213895C551}"/>
              </a:ext>
            </a:extLst>
          </p:cNvPr>
          <p:cNvSpPr>
            <a:spLocks noChangeAspect="1"/>
          </p:cNvSpPr>
          <p:nvPr/>
        </p:nvSpPr>
        <p:spPr>
          <a:xfrm>
            <a:off x="2531491" y="2364425"/>
            <a:ext cx="161925" cy="164592"/>
          </a:xfrm>
          <a:prstGeom prst="ellipse">
            <a:avLst/>
          </a:prstGeom>
          <a:ln w="28575">
            <a:solidFill>
              <a:srgbClr val="FF0000"/>
            </a:solidFill>
          </a:ln>
        </p:spPr>
        <p:txBody>
          <a:bodyPr rtlCol="0" anchor="ctr"/>
          <a:lstStyle/>
          <a:p>
            <a:pPr algn="ctr"/>
            <a:endParaRPr lang="en-US"/>
          </a:p>
        </p:txBody>
      </p:sp>
      <p:sp>
        <p:nvSpPr>
          <p:cNvPr id="2105" name="Oval 2104">
            <a:extLst>
              <a:ext uri="{FF2B5EF4-FFF2-40B4-BE49-F238E27FC236}">
                <a16:creationId xmlns:a16="http://schemas.microsoft.com/office/drawing/2014/main" id="{BBCFC56F-4F2D-43A3-92C9-0641E441EAA3}"/>
              </a:ext>
            </a:extLst>
          </p:cNvPr>
          <p:cNvSpPr>
            <a:spLocks noChangeAspect="1"/>
          </p:cNvSpPr>
          <p:nvPr/>
        </p:nvSpPr>
        <p:spPr>
          <a:xfrm>
            <a:off x="1065403" y="2364425"/>
            <a:ext cx="161925" cy="164592"/>
          </a:xfrm>
          <a:prstGeom prst="ellipse">
            <a:avLst/>
          </a:prstGeom>
          <a:ln w="28575">
            <a:solidFill>
              <a:srgbClr val="FF0000"/>
            </a:solidFill>
          </a:ln>
        </p:spPr>
        <p:txBody>
          <a:bodyPr rtlCol="0" anchor="ctr"/>
          <a:lstStyle/>
          <a:p>
            <a:pPr algn="ctr"/>
            <a:endParaRPr lang="en-US"/>
          </a:p>
        </p:txBody>
      </p:sp>
      <p:sp>
        <p:nvSpPr>
          <p:cNvPr id="2106" name="Oval 2105">
            <a:extLst>
              <a:ext uri="{FF2B5EF4-FFF2-40B4-BE49-F238E27FC236}">
                <a16:creationId xmlns:a16="http://schemas.microsoft.com/office/drawing/2014/main" id="{81600A88-222E-4DCF-A67D-2346E10B9E99}"/>
              </a:ext>
            </a:extLst>
          </p:cNvPr>
          <p:cNvSpPr>
            <a:spLocks noChangeAspect="1"/>
          </p:cNvSpPr>
          <p:nvPr/>
        </p:nvSpPr>
        <p:spPr>
          <a:xfrm>
            <a:off x="1309751" y="2364425"/>
            <a:ext cx="161925" cy="164592"/>
          </a:xfrm>
          <a:prstGeom prst="ellipse">
            <a:avLst/>
          </a:prstGeom>
          <a:ln w="28575">
            <a:solidFill>
              <a:srgbClr val="FF0000"/>
            </a:solidFill>
          </a:ln>
        </p:spPr>
        <p:txBody>
          <a:bodyPr rtlCol="0" anchor="ctr"/>
          <a:lstStyle/>
          <a:p>
            <a:pPr algn="ctr"/>
            <a:endParaRPr lang="en-US"/>
          </a:p>
        </p:txBody>
      </p:sp>
      <p:sp>
        <p:nvSpPr>
          <p:cNvPr id="2107" name="Oval 2106">
            <a:extLst>
              <a:ext uri="{FF2B5EF4-FFF2-40B4-BE49-F238E27FC236}">
                <a16:creationId xmlns:a16="http://schemas.microsoft.com/office/drawing/2014/main" id="{FE43F474-27F9-4C5E-BACB-8DBE595F3AC1}"/>
              </a:ext>
            </a:extLst>
          </p:cNvPr>
          <p:cNvSpPr>
            <a:spLocks noChangeAspect="1"/>
          </p:cNvSpPr>
          <p:nvPr/>
        </p:nvSpPr>
        <p:spPr>
          <a:xfrm>
            <a:off x="3508883" y="2364425"/>
            <a:ext cx="161925" cy="164592"/>
          </a:xfrm>
          <a:prstGeom prst="ellipse">
            <a:avLst/>
          </a:prstGeom>
          <a:ln w="28575">
            <a:solidFill>
              <a:srgbClr val="FF0000"/>
            </a:solidFill>
          </a:ln>
        </p:spPr>
        <p:txBody>
          <a:bodyPr rtlCol="0" anchor="ctr"/>
          <a:lstStyle/>
          <a:p>
            <a:pPr algn="ctr"/>
            <a:endParaRPr lang="en-US"/>
          </a:p>
        </p:txBody>
      </p:sp>
      <p:sp>
        <p:nvSpPr>
          <p:cNvPr id="2108" name="Oval 2107">
            <a:extLst>
              <a:ext uri="{FF2B5EF4-FFF2-40B4-BE49-F238E27FC236}">
                <a16:creationId xmlns:a16="http://schemas.microsoft.com/office/drawing/2014/main" id="{0639C245-622F-45DA-A5C7-187025641011}"/>
              </a:ext>
            </a:extLst>
          </p:cNvPr>
          <p:cNvSpPr>
            <a:spLocks noChangeAspect="1"/>
          </p:cNvSpPr>
          <p:nvPr/>
        </p:nvSpPr>
        <p:spPr>
          <a:xfrm>
            <a:off x="3753231" y="2364425"/>
            <a:ext cx="161925" cy="164592"/>
          </a:xfrm>
          <a:prstGeom prst="ellipse">
            <a:avLst/>
          </a:prstGeom>
          <a:ln w="28575">
            <a:solidFill>
              <a:srgbClr val="FF0000"/>
            </a:solidFill>
          </a:ln>
        </p:spPr>
        <p:txBody>
          <a:bodyPr rtlCol="0" anchor="ctr"/>
          <a:lstStyle/>
          <a:p>
            <a:pPr algn="ctr"/>
            <a:endParaRPr lang="en-US"/>
          </a:p>
        </p:txBody>
      </p:sp>
      <p:sp>
        <p:nvSpPr>
          <p:cNvPr id="2109" name="Oval 2108">
            <a:extLst>
              <a:ext uri="{FF2B5EF4-FFF2-40B4-BE49-F238E27FC236}">
                <a16:creationId xmlns:a16="http://schemas.microsoft.com/office/drawing/2014/main" id="{86E89269-ED31-4F1F-9D4B-A67ED3B4E0D3}"/>
              </a:ext>
            </a:extLst>
          </p:cNvPr>
          <p:cNvSpPr>
            <a:spLocks noChangeAspect="1"/>
          </p:cNvSpPr>
          <p:nvPr/>
        </p:nvSpPr>
        <p:spPr>
          <a:xfrm>
            <a:off x="3997579" y="2364425"/>
            <a:ext cx="161925" cy="164592"/>
          </a:xfrm>
          <a:prstGeom prst="ellipse">
            <a:avLst/>
          </a:prstGeom>
          <a:ln w="28575">
            <a:solidFill>
              <a:srgbClr val="FF0000"/>
            </a:solidFill>
          </a:ln>
        </p:spPr>
        <p:txBody>
          <a:bodyPr rtlCol="0" anchor="ctr"/>
          <a:lstStyle/>
          <a:p>
            <a:pPr algn="ctr"/>
            <a:endParaRPr lang="en-US"/>
          </a:p>
        </p:txBody>
      </p:sp>
      <p:sp>
        <p:nvSpPr>
          <p:cNvPr id="2110" name="Oval 2109">
            <a:extLst>
              <a:ext uri="{FF2B5EF4-FFF2-40B4-BE49-F238E27FC236}">
                <a16:creationId xmlns:a16="http://schemas.microsoft.com/office/drawing/2014/main" id="{F527034D-7614-457B-B81B-38D39A2F5D03}"/>
              </a:ext>
            </a:extLst>
          </p:cNvPr>
          <p:cNvSpPr>
            <a:spLocks noChangeAspect="1"/>
          </p:cNvSpPr>
          <p:nvPr/>
        </p:nvSpPr>
        <p:spPr>
          <a:xfrm>
            <a:off x="4241927" y="2364425"/>
            <a:ext cx="161925" cy="164592"/>
          </a:xfrm>
          <a:prstGeom prst="ellipse">
            <a:avLst/>
          </a:prstGeom>
          <a:ln w="28575">
            <a:solidFill>
              <a:srgbClr val="FF0000"/>
            </a:solidFill>
          </a:ln>
        </p:spPr>
        <p:txBody>
          <a:bodyPr rtlCol="0" anchor="ctr"/>
          <a:lstStyle/>
          <a:p>
            <a:pPr algn="ctr"/>
            <a:endParaRPr lang="en-US"/>
          </a:p>
        </p:txBody>
      </p:sp>
      <p:sp>
        <p:nvSpPr>
          <p:cNvPr id="2111" name="Oval 2110">
            <a:extLst>
              <a:ext uri="{FF2B5EF4-FFF2-40B4-BE49-F238E27FC236}">
                <a16:creationId xmlns:a16="http://schemas.microsoft.com/office/drawing/2014/main" id="{DB4EC1C0-BB81-4329-9BF4-78A806B8B22C}"/>
              </a:ext>
            </a:extLst>
          </p:cNvPr>
          <p:cNvSpPr>
            <a:spLocks noChangeAspect="1"/>
          </p:cNvSpPr>
          <p:nvPr/>
        </p:nvSpPr>
        <p:spPr>
          <a:xfrm>
            <a:off x="4486275" y="2364425"/>
            <a:ext cx="161925" cy="164592"/>
          </a:xfrm>
          <a:prstGeom prst="ellipse">
            <a:avLst/>
          </a:prstGeom>
          <a:ln w="28575">
            <a:solidFill>
              <a:srgbClr val="FF0000"/>
            </a:solidFill>
          </a:ln>
        </p:spPr>
        <p:txBody>
          <a:bodyPr rtlCol="0" anchor="ctr"/>
          <a:lstStyle/>
          <a:p>
            <a:pPr algn="ctr"/>
            <a:endParaRPr lang="en-US"/>
          </a:p>
        </p:txBody>
      </p:sp>
      <p:sp>
        <p:nvSpPr>
          <p:cNvPr id="2112" name="Oval 2111">
            <a:extLst>
              <a:ext uri="{FF2B5EF4-FFF2-40B4-BE49-F238E27FC236}">
                <a16:creationId xmlns:a16="http://schemas.microsoft.com/office/drawing/2014/main" id="{9FBFA266-0CF8-4218-BD71-F8179463AA10}"/>
              </a:ext>
            </a:extLst>
          </p:cNvPr>
          <p:cNvSpPr>
            <a:spLocks noChangeAspect="1"/>
          </p:cNvSpPr>
          <p:nvPr/>
        </p:nvSpPr>
        <p:spPr>
          <a:xfrm>
            <a:off x="2775839" y="2364425"/>
            <a:ext cx="161925" cy="164592"/>
          </a:xfrm>
          <a:prstGeom prst="ellipse">
            <a:avLst/>
          </a:prstGeom>
          <a:ln w="28575">
            <a:solidFill>
              <a:srgbClr val="FF0000"/>
            </a:solidFill>
          </a:ln>
        </p:spPr>
        <p:txBody>
          <a:bodyPr rtlCol="0" anchor="ctr"/>
          <a:lstStyle/>
          <a:p>
            <a:pPr algn="ctr"/>
            <a:endParaRPr lang="en-US"/>
          </a:p>
        </p:txBody>
      </p:sp>
      <p:sp>
        <p:nvSpPr>
          <p:cNvPr id="2113" name="Oval 2112">
            <a:extLst>
              <a:ext uri="{FF2B5EF4-FFF2-40B4-BE49-F238E27FC236}">
                <a16:creationId xmlns:a16="http://schemas.microsoft.com/office/drawing/2014/main" id="{AE7A2B59-29F6-454C-9DDF-B379536CD0FE}"/>
              </a:ext>
            </a:extLst>
          </p:cNvPr>
          <p:cNvSpPr>
            <a:spLocks noChangeAspect="1"/>
          </p:cNvSpPr>
          <p:nvPr/>
        </p:nvSpPr>
        <p:spPr>
          <a:xfrm>
            <a:off x="3020187" y="2364425"/>
            <a:ext cx="161925" cy="164592"/>
          </a:xfrm>
          <a:prstGeom prst="ellipse">
            <a:avLst/>
          </a:prstGeom>
          <a:ln w="28575">
            <a:solidFill>
              <a:srgbClr val="FF0000"/>
            </a:solidFill>
          </a:ln>
        </p:spPr>
        <p:txBody>
          <a:bodyPr rtlCol="0" anchor="ctr"/>
          <a:lstStyle/>
          <a:p>
            <a:pPr algn="ctr"/>
            <a:endParaRPr lang="en-US"/>
          </a:p>
        </p:txBody>
      </p:sp>
      <p:sp>
        <p:nvSpPr>
          <p:cNvPr id="2114" name="Oval 2113">
            <a:extLst>
              <a:ext uri="{FF2B5EF4-FFF2-40B4-BE49-F238E27FC236}">
                <a16:creationId xmlns:a16="http://schemas.microsoft.com/office/drawing/2014/main" id="{65EED992-E749-4085-B64F-92338EDBE577}"/>
              </a:ext>
            </a:extLst>
          </p:cNvPr>
          <p:cNvSpPr>
            <a:spLocks noChangeAspect="1"/>
          </p:cNvSpPr>
          <p:nvPr/>
        </p:nvSpPr>
        <p:spPr>
          <a:xfrm>
            <a:off x="3264535" y="2364425"/>
            <a:ext cx="161925" cy="164592"/>
          </a:xfrm>
          <a:prstGeom prst="ellipse">
            <a:avLst/>
          </a:prstGeom>
          <a:ln w="28575">
            <a:solidFill>
              <a:srgbClr val="FF0000"/>
            </a:solidFill>
          </a:ln>
        </p:spPr>
        <p:txBody>
          <a:bodyPr rtlCol="0" anchor="ctr"/>
          <a:lstStyle/>
          <a:p>
            <a:pPr algn="ctr"/>
            <a:endParaRPr lang="en-US"/>
          </a:p>
        </p:txBody>
      </p:sp>
      <p:sp>
        <p:nvSpPr>
          <p:cNvPr id="2115" name="Oval 2114">
            <a:extLst>
              <a:ext uri="{FF2B5EF4-FFF2-40B4-BE49-F238E27FC236}">
                <a16:creationId xmlns:a16="http://schemas.microsoft.com/office/drawing/2014/main" id="{7E6B13E4-CDB6-43C3-B097-2C2D7D2C7911}"/>
              </a:ext>
            </a:extLst>
          </p:cNvPr>
          <p:cNvSpPr>
            <a:spLocks noChangeAspect="1"/>
          </p:cNvSpPr>
          <p:nvPr/>
        </p:nvSpPr>
        <p:spPr>
          <a:xfrm>
            <a:off x="5463667" y="2364425"/>
            <a:ext cx="161925" cy="164592"/>
          </a:xfrm>
          <a:prstGeom prst="ellipse">
            <a:avLst/>
          </a:prstGeom>
          <a:ln w="28575">
            <a:solidFill>
              <a:srgbClr val="FF0000"/>
            </a:solidFill>
          </a:ln>
        </p:spPr>
        <p:txBody>
          <a:bodyPr rtlCol="0" anchor="ctr"/>
          <a:lstStyle/>
          <a:p>
            <a:pPr algn="ctr"/>
            <a:endParaRPr lang="en-US"/>
          </a:p>
        </p:txBody>
      </p:sp>
      <p:sp>
        <p:nvSpPr>
          <p:cNvPr id="2116" name="Oval 2115">
            <a:extLst>
              <a:ext uri="{FF2B5EF4-FFF2-40B4-BE49-F238E27FC236}">
                <a16:creationId xmlns:a16="http://schemas.microsoft.com/office/drawing/2014/main" id="{0DB90927-985B-4704-978D-304408752376}"/>
              </a:ext>
            </a:extLst>
          </p:cNvPr>
          <p:cNvSpPr>
            <a:spLocks noChangeAspect="1"/>
          </p:cNvSpPr>
          <p:nvPr/>
        </p:nvSpPr>
        <p:spPr>
          <a:xfrm>
            <a:off x="5708015" y="2364425"/>
            <a:ext cx="161925" cy="164592"/>
          </a:xfrm>
          <a:prstGeom prst="ellipse">
            <a:avLst/>
          </a:prstGeom>
          <a:ln w="28575">
            <a:solidFill>
              <a:srgbClr val="FF0000"/>
            </a:solidFill>
          </a:ln>
        </p:spPr>
        <p:txBody>
          <a:bodyPr rtlCol="0" anchor="ctr"/>
          <a:lstStyle/>
          <a:p>
            <a:pPr algn="ctr"/>
            <a:endParaRPr lang="en-US"/>
          </a:p>
        </p:txBody>
      </p:sp>
      <p:sp>
        <p:nvSpPr>
          <p:cNvPr id="2117" name="Oval 2116">
            <a:extLst>
              <a:ext uri="{FF2B5EF4-FFF2-40B4-BE49-F238E27FC236}">
                <a16:creationId xmlns:a16="http://schemas.microsoft.com/office/drawing/2014/main" id="{2F7417AB-29A1-469F-AB69-A69CCDE7721C}"/>
              </a:ext>
            </a:extLst>
          </p:cNvPr>
          <p:cNvSpPr>
            <a:spLocks noChangeAspect="1"/>
          </p:cNvSpPr>
          <p:nvPr/>
        </p:nvSpPr>
        <p:spPr>
          <a:xfrm>
            <a:off x="5952363" y="2364425"/>
            <a:ext cx="161925" cy="164592"/>
          </a:xfrm>
          <a:prstGeom prst="ellipse">
            <a:avLst/>
          </a:prstGeom>
          <a:ln w="28575">
            <a:solidFill>
              <a:srgbClr val="FF0000"/>
            </a:solidFill>
          </a:ln>
        </p:spPr>
        <p:txBody>
          <a:bodyPr rtlCol="0" anchor="ctr"/>
          <a:lstStyle/>
          <a:p>
            <a:pPr algn="ctr"/>
            <a:endParaRPr lang="en-US"/>
          </a:p>
        </p:txBody>
      </p:sp>
      <p:sp>
        <p:nvSpPr>
          <p:cNvPr id="2118" name="Oval 2117">
            <a:extLst>
              <a:ext uri="{FF2B5EF4-FFF2-40B4-BE49-F238E27FC236}">
                <a16:creationId xmlns:a16="http://schemas.microsoft.com/office/drawing/2014/main" id="{DAD57F3B-FDA1-441D-8345-37BFFDEFF5C9}"/>
              </a:ext>
            </a:extLst>
          </p:cNvPr>
          <p:cNvSpPr>
            <a:spLocks noChangeAspect="1"/>
          </p:cNvSpPr>
          <p:nvPr/>
        </p:nvSpPr>
        <p:spPr>
          <a:xfrm>
            <a:off x="6196711" y="2364425"/>
            <a:ext cx="161925" cy="164592"/>
          </a:xfrm>
          <a:prstGeom prst="ellipse">
            <a:avLst/>
          </a:prstGeom>
          <a:ln w="28575">
            <a:solidFill>
              <a:srgbClr val="FF0000"/>
            </a:solidFill>
          </a:ln>
        </p:spPr>
        <p:txBody>
          <a:bodyPr rtlCol="0" anchor="ctr"/>
          <a:lstStyle/>
          <a:p>
            <a:pPr algn="ctr"/>
            <a:endParaRPr lang="en-US"/>
          </a:p>
        </p:txBody>
      </p:sp>
      <p:sp>
        <p:nvSpPr>
          <p:cNvPr id="2119" name="Oval 2118">
            <a:extLst>
              <a:ext uri="{FF2B5EF4-FFF2-40B4-BE49-F238E27FC236}">
                <a16:creationId xmlns:a16="http://schemas.microsoft.com/office/drawing/2014/main" id="{7BE92E56-94B8-4271-BFB7-D78F331BD8A5}"/>
              </a:ext>
            </a:extLst>
          </p:cNvPr>
          <p:cNvSpPr>
            <a:spLocks noChangeAspect="1"/>
          </p:cNvSpPr>
          <p:nvPr/>
        </p:nvSpPr>
        <p:spPr>
          <a:xfrm>
            <a:off x="6441059" y="2364425"/>
            <a:ext cx="161925" cy="164592"/>
          </a:xfrm>
          <a:prstGeom prst="ellipse">
            <a:avLst/>
          </a:prstGeom>
          <a:ln w="28575">
            <a:solidFill>
              <a:srgbClr val="FF0000"/>
            </a:solidFill>
          </a:ln>
        </p:spPr>
        <p:txBody>
          <a:bodyPr rtlCol="0" anchor="ctr"/>
          <a:lstStyle/>
          <a:p>
            <a:pPr algn="ctr"/>
            <a:endParaRPr lang="en-US"/>
          </a:p>
        </p:txBody>
      </p:sp>
      <p:sp>
        <p:nvSpPr>
          <p:cNvPr id="2120" name="Oval 2119">
            <a:extLst>
              <a:ext uri="{FF2B5EF4-FFF2-40B4-BE49-F238E27FC236}">
                <a16:creationId xmlns:a16="http://schemas.microsoft.com/office/drawing/2014/main" id="{E881C725-2BE7-49F6-BB4B-FCD4D9E85C47}"/>
              </a:ext>
            </a:extLst>
          </p:cNvPr>
          <p:cNvSpPr>
            <a:spLocks noChangeAspect="1"/>
          </p:cNvSpPr>
          <p:nvPr/>
        </p:nvSpPr>
        <p:spPr>
          <a:xfrm>
            <a:off x="4730623" y="2364425"/>
            <a:ext cx="161925" cy="164592"/>
          </a:xfrm>
          <a:prstGeom prst="ellipse">
            <a:avLst/>
          </a:prstGeom>
          <a:ln w="28575">
            <a:solidFill>
              <a:srgbClr val="FF0000"/>
            </a:solidFill>
          </a:ln>
        </p:spPr>
        <p:txBody>
          <a:bodyPr rtlCol="0" anchor="ctr"/>
          <a:lstStyle/>
          <a:p>
            <a:pPr algn="ctr"/>
            <a:endParaRPr lang="en-US"/>
          </a:p>
        </p:txBody>
      </p:sp>
      <p:sp>
        <p:nvSpPr>
          <p:cNvPr id="2121" name="Oval 2120">
            <a:extLst>
              <a:ext uri="{FF2B5EF4-FFF2-40B4-BE49-F238E27FC236}">
                <a16:creationId xmlns:a16="http://schemas.microsoft.com/office/drawing/2014/main" id="{36980083-78C2-45DB-99E2-9F488505C403}"/>
              </a:ext>
            </a:extLst>
          </p:cNvPr>
          <p:cNvSpPr>
            <a:spLocks noChangeAspect="1"/>
          </p:cNvSpPr>
          <p:nvPr/>
        </p:nvSpPr>
        <p:spPr>
          <a:xfrm>
            <a:off x="4974971" y="2364425"/>
            <a:ext cx="161925" cy="164592"/>
          </a:xfrm>
          <a:prstGeom prst="ellipse">
            <a:avLst/>
          </a:prstGeom>
          <a:ln w="28575">
            <a:solidFill>
              <a:srgbClr val="FF0000"/>
            </a:solidFill>
          </a:ln>
        </p:spPr>
        <p:txBody>
          <a:bodyPr rtlCol="0" anchor="ctr"/>
          <a:lstStyle/>
          <a:p>
            <a:pPr algn="ctr"/>
            <a:endParaRPr lang="en-US"/>
          </a:p>
        </p:txBody>
      </p:sp>
      <p:sp>
        <p:nvSpPr>
          <p:cNvPr id="2122" name="Oval 2121">
            <a:extLst>
              <a:ext uri="{FF2B5EF4-FFF2-40B4-BE49-F238E27FC236}">
                <a16:creationId xmlns:a16="http://schemas.microsoft.com/office/drawing/2014/main" id="{A6EAF846-A70C-4AB1-A3ED-68D6E344094A}"/>
              </a:ext>
            </a:extLst>
          </p:cNvPr>
          <p:cNvSpPr>
            <a:spLocks noChangeAspect="1"/>
          </p:cNvSpPr>
          <p:nvPr/>
        </p:nvSpPr>
        <p:spPr>
          <a:xfrm>
            <a:off x="5219319" y="2364425"/>
            <a:ext cx="161925" cy="164592"/>
          </a:xfrm>
          <a:prstGeom prst="ellipse">
            <a:avLst/>
          </a:prstGeom>
          <a:ln w="28575">
            <a:solidFill>
              <a:srgbClr val="FF0000"/>
            </a:solidFill>
          </a:ln>
        </p:spPr>
        <p:txBody>
          <a:bodyPr rtlCol="0" anchor="ctr"/>
          <a:lstStyle/>
          <a:p>
            <a:pPr algn="ctr"/>
            <a:endParaRPr lang="en-US"/>
          </a:p>
        </p:txBody>
      </p:sp>
      <p:sp>
        <p:nvSpPr>
          <p:cNvPr id="2123" name="Oval 2122">
            <a:extLst>
              <a:ext uri="{FF2B5EF4-FFF2-40B4-BE49-F238E27FC236}">
                <a16:creationId xmlns:a16="http://schemas.microsoft.com/office/drawing/2014/main" id="{88722FE6-C08A-43C0-B606-088FAB6B333F}"/>
              </a:ext>
            </a:extLst>
          </p:cNvPr>
          <p:cNvSpPr>
            <a:spLocks noChangeAspect="1"/>
          </p:cNvSpPr>
          <p:nvPr/>
        </p:nvSpPr>
        <p:spPr>
          <a:xfrm>
            <a:off x="7418451" y="2364425"/>
            <a:ext cx="161925" cy="164592"/>
          </a:xfrm>
          <a:prstGeom prst="ellipse">
            <a:avLst/>
          </a:prstGeom>
          <a:ln w="28575">
            <a:solidFill>
              <a:srgbClr val="FF0000"/>
            </a:solidFill>
          </a:ln>
        </p:spPr>
        <p:txBody>
          <a:bodyPr rtlCol="0" anchor="ctr"/>
          <a:lstStyle/>
          <a:p>
            <a:pPr algn="ctr"/>
            <a:endParaRPr lang="en-US"/>
          </a:p>
        </p:txBody>
      </p:sp>
      <p:sp>
        <p:nvSpPr>
          <p:cNvPr id="2124" name="Oval 2123">
            <a:extLst>
              <a:ext uri="{FF2B5EF4-FFF2-40B4-BE49-F238E27FC236}">
                <a16:creationId xmlns:a16="http://schemas.microsoft.com/office/drawing/2014/main" id="{B42FEB92-E802-41CF-A9BD-99BE4DED72C7}"/>
              </a:ext>
            </a:extLst>
          </p:cNvPr>
          <p:cNvSpPr>
            <a:spLocks noChangeAspect="1"/>
          </p:cNvSpPr>
          <p:nvPr/>
        </p:nvSpPr>
        <p:spPr>
          <a:xfrm>
            <a:off x="7662799" y="2364425"/>
            <a:ext cx="161925" cy="164592"/>
          </a:xfrm>
          <a:prstGeom prst="ellipse">
            <a:avLst/>
          </a:prstGeom>
          <a:ln w="28575">
            <a:solidFill>
              <a:srgbClr val="FF0000"/>
            </a:solidFill>
          </a:ln>
        </p:spPr>
        <p:txBody>
          <a:bodyPr rtlCol="0" anchor="ctr"/>
          <a:lstStyle/>
          <a:p>
            <a:pPr algn="ctr"/>
            <a:endParaRPr lang="en-US"/>
          </a:p>
        </p:txBody>
      </p:sp>
      <p:sp>
        <p:nvSpPr>
          <p:cNvPr id="2125" name="Oval 2124">
            <a:extLst>
              <a:ext uri="{FF2B5EF4-FFF2-40B4-BE49-F238E27FC236}">
                <a16:creationId xmlns:a16="http://schemas.microsoft.com/office/drawing/2014/main" id="{7A4B32BC-3BF3-4357-8166-DDA8A96C63FE}"/>
              </a:ext>
            </a:extLst>
          </p:cNvPr>
          <p:cNvSpPr>
            <a:spLocks noChangeAspect="1"/>
          </p:cNvSpPr>
          <p:nvPr/>
        </p:nvSpPr>
        <p:spPr>
          <a:xfrm>
            <a:off x="6685407" y="2364425"/>
            <a:ext cx="161925" cy="164592"/>
          </a:xfrm>
          <a:prstGeom prst="ellipse">
            <a:avLst/>
          </a:prstGeom>
          <a:ln w="28575">
            <a:solidFill>
              <a:srgbClr val="FF0000"/>
            </a:solidFill>
          </a:ln>
        </p:spPr>
        <p:txBody>
          <a:bodyPr rtlCol="0" anchor="ctr"/>
          <a:lstStyle/>
          <a:p>
            <a:pPr algn="ctr"/>
            <a:endParaRPr lang="en-US"/>
          </a:p>
        </p:txBody>
      </p:sp>
      <p:sp>
        <p:nvSpPr>
          <p:cNvPr id="2126" name="Oval 2125">
            <a:extLst>
              <a:ext uri="{FF2B5EF4-FFF2-40B4-BE49-F238E27FC236}">
                <a16:creationId xmlns:a16="http://schemas.microsoft.com/office/drawing/2014/main" id="{0DA5F021-6FD0-49F7-A72E-81F651D36F46}"/>
              </a:ext>
            </a:extLst>
          </p:cNvPr>
          <p:cNvSpPr>
            <a:spLocks noChangeAspect="1"/>
          </p:cNvSpPr>
          <p:nvPr/>
        </p:nvSpPr>
        <p:spPr>
          <a:xfrm>
            <a:off x="6929755" y="2364425"/>
            <a:ext cx="161925" cy="164592"/>
          </a:xfrm>
          <a:prstGeom prst="ellipse">
            <a:avLst/>
          </a:prstGeom>
          <a:ln w="28575">
            <a:solidFill>
              <a:srgbClr val="FF0000"/>
            </a:solidFill>
          </a:ln>
        </p:spPr>
        <p:txBody>
          <a:bodyPr rtlCol="0" anchor="ctr"/>
          <a:lstStyle/>
          <a:p>
            <a:pPr algn="ctr"/>
            <a:endParaRPr lang="en-US"/>
          </a:p>
        </p:txBody>
      </p:sp>
      <p:sp>
        <p:nvSpPr>
          <p:cNvPr id="2127" name="Oval 2126">
            <a:extLst>
              <a:ext uri="{FF2B5EF4-FFF2-40B4-BE49-F238E27FC236}">
                <a16:creationId xmlns:a16="http://schemas.microsoft.com/office/drawing/2014/main" id="{3E06C4FE-8648-4764-AC24-C88749E126A3}"/>
              </a:ext>
            </a:extLst>
          </p:cNvPr>
          <p:cNvSpPr>
            <a:spLocks noChangeAspect="1"/>
          </p:cNvSpPr>
          <p:nvPr/>
        </p:nvSpPr>
        <p:spPr>
          <a:xfrm>
            <a:off x="7174103" y="2364425"/>
            <a:ext cx="161925" cy="164592"/>
          </a:xfrm>
          <a:prstGeom prst="ellipse">
            <a:avLst/>
          </a:prstGeom>
          <a:ln w="28575">
            <a:solidFill>
              <a:srgbClr val="FF0000"/>
            </a:solidFill>
          </a:ln>
        </p:spPr>
        <p:txBody>
          <a:bodyPr rtlCol="0" anchor="ctr"/>
          <a:lstStyle/>
          <a:p>
            <a:pPr algn="ctr"/>
            <a:endParaRPr lang="en-US"/>
          </a:p>
        </p:txBody>
      </p:sp>
      <p:sp>
        <p:nvSpPr>
          <p:cNvPr id="2128" name="Oval 2127">
            <a:extLst>
              <a:ext uri="{FF2B5EF4-FFF2-40B4-BE49-F238E27FC236}">
                <a16:creationId xmlns:a16="http://schemas.microsoft.com/office/drawing/2014/main" id="{69733E90-4098-465A-AAD4-0B066AF7B575}"/>
              </a:ext>
            </a:extLst>
          </p:cNvPr>
          <p:cNvSpPr>
            <a:spLocks noChangeAspect="1"/>
          </p:cNvSpPr>
          <p:nvPr/>
        </p:nvSpPr>
        <p:spPr>
          <a:xfrm>
            <a:off x="1554099" y="2607091"/>
            <a:ext cx="161925" cy="164592"/>
          </a:xfrm>
          <a:prstGeom prst="ellipse">
            <a:avLst/>
          </a:prstGeom>
          <a:ln w="28575">
            <a:solidFill>
              <a:srgbClr val="FF0000"/>
            </a:solidFill>
          </a:ln>
        </p:spPr>
        <p:txBody>
          <a:bodyPr rtlCol="0" anchor="ctr"/>
          <a:lstStyle/>
          <a:p>
            <a:pPr algn="ctr"/>
            <a:endParaRPr lang="en-US"/>
          </a:p>
        </p:txBody>
      </p:sp>
      <p:sp>
        <p:nvSpPr>
          <p:cNvPr id="2129" name="Oval 2128">
            <a:extLst>
              <a:ext uri="{FF2B5EF4-FFF2-40B4-BE49-F238E27FC236}">
                <a16:creationId xmlns:a16="http://schemas.microsoft.com/office/drawing/2014/main" id="{707035F8-0A41-40A2-AE8D-30E1575659D8}"/>
              </a:ext>
            </a:extLst>
          </p:cNvPr>
          <p:cNvSpPr>
            <a:spLocks noChangeAspect="1"/>
          </p:cNvSpPr>
          <p:nvPr/>
        </p:nvSpPr>
        <p:spPr>
          <a:xfrm>
            <a:off x="1798447" y="2607091"/>
            <a:ext cx="161925" cy="164592"/>
          </a:xfrm>
          <a:prstGeom prst="ellipse">
            <a:avLst/>
          </a:prstGeom>
          <a:ln w="28575">
            <a:solidFill>
              <a:srgbClr val="FF0000"/>
            </a:solidFill>
          </a:ln>
        </p:spPr>
        <p:txBody>
          <a:bodyPr rtlCol="0" anchor="ctr"/>
          <a:lstStyle/>
          <a:p>
            <a:pPr algn="ctr"/>
            <a:endParaRPr lang="en-US"/>
          </a:p>
        </p:txBody>
      </p:sp>
      <p:sp>
        <p:nvSpPr>
          <p:cNvPr id="2130" name="Oval 2129">
            <a:extLst>
              <a:ext uri="{FF2B5EF4-FFF2-40B4-BE49-F238E27FC236}">
                <a16:creationId xmlns:a16="http://schemas.microsoft.com/office/drawing/2014/main" id="{910FEFBB-E3BD-49F1-ABC6-46E05563A23E}"/>
              </a:ext>
            </a:extLst>
          </p:cNvPr>
          <p:cNvSpPr>
            <a:spLocks noChangeAspect="1"/>
          </p:cNvSpPr>
          <p:nvPr/>
        </p:nvSpPr>
        <p:spPr>
          <a:xfrm>
            <a:off x="2042795" y="2607091"/>
            <a:ext cx="161925" cy="164592"/>
          </a:xfrm>
          <a:prstGeom prst="ellipse">
            <a:avLst/>
          </a:prstGeom>
          <a:ln w="28575">
            <a:solidFill>
              <a:srgbClr val="FF0000"/>
            </a:solidFill>
          </a:ln>
        </p:spPr>
        <p:txBody>
          <a:bodyPr rtlCol="0" anchor="ctr"/>
          <a:lstStyle/>
          <a:p>
            <a:pPr algn="ctr"/>
            <a:endParaRPr lang="en-US"/>
          </a:p>
        </p:txBody>
      </p:sp>
      <p:sp>
        <p:nvSpPr>
          <p:cNvPr id="2131" name="Oval 2130">
            <a:extLst>
              <a:ext uri="{FF2B5EF4-FFF2-40B4-BE49-F238E27FC236}">
                <a16:creationId xmlns:a16="http://schemas.microsoft.com/office/drawing/2014/main" id="{7A287E8C-51BC-47CF-A6E4-C7B12BBF91B4}"/>
              </a:ext>
            </a:extLst>
          </p:cNvPr>
          <p:cNvSpPr>
            <a:spLocks noChangeAspect="1"/>
          </p:cNvSpPr>
          <p:nvPr/>
        </p:nvSpPr>
        <p:spPr>
          <a:xfrm>
            <a:off x="2287143" y="2607091"/>
            <a:ext cx="161925" cy="164592"/>
          </a:xfrm>
          <a:prstGeom prst="ellipse">
            <a:avLst/>
          </a:prstGeom>
          <a:ln w="28575">
            <a:solidFill>
              <a:srgbClr val="FF0000"/>
            </a:solidFill>
          </a:ln>
        </p:spPr>
        <p:txBody>
          <a:bodyPr rtlCol="0" anchor="ctr"/>
          <a:lstStyle/>
          <a:p>
            <a:pPr algn="ctr"/>
            <a:endParaRPr lang="en-US"/>
          </a:p>
        </p:txBody>
      </p:sp>
      <p:sp>
        <p:nvSpPr>
          <p:cNvPr id="2132" name="Oval 2131">
            <a:extLst>
              <a:ext uri="{FF2B5EF4-FFF2-40B4-BE49-F238E27FC236}">
                <a16:creationId xmlns:a16="http://schemas.microsoft.com/office/drawing/2014/main" id="{E9EFA6EE-ADC0-48FB-8769-99FD37CC8038}"/>
              </a:ext>
            </a:extLst>
          </p:cNvPr>
          <p:cNvSpPr>
            <a:spLocks noChangeAspect="1"/>
          </p:cNvSpPr>
          <p:nvPr/>
        </p:nvSpPr>
        <p:spPr>
          <a:xfrm>
            <a:off x="2531491" y="2607091"/>
            <a:ext cx="161925" cy="164592"/>
          </a:xfrm>
          <a:prstGeom prst="ellipse">
            <a:avLst/>
          </a:prstGeom>
          <a:ln w="28575">
            <a:solidFill>
              <a:srgbClr val="FF0000"/>
            </a:solidFill>
          </a:ln>
        </p:spPr>
        <p:txBody>
          <a:bodyPr rtlCol="0" anchor="ctr"/>
          <a:lstStyle/>
          <a:p>
            <a:pPr algn="ctr"/>
            <a:endParaRPr lang="en-US"/>
          </a:p>
        </p:txBody>
      </p:sp>
      <p:sp>
        <p:nvSpPr>
          <p:cNvPr id="2133" name="Oval 2132">
            <a:extLst>
              <a:ext uri="{FF2B5EF4-FFF2-40B4-BE49-F238E27FC236}">
                <a16:creationId xmlns:a16="http://schemas.microsoft.com/office/drawing/2014/main" id="{85DCF5F7-96CA-4026-A468-3AF06D87FA5D}"/>
              </a:ext>
            </a:extLst>
          </p:cNvPr>
          <p:cNvSpPr>
            <a:spLocks noChangeAspect="1"/>
          </p:cNvSpPr>
          <p:nvPr/>
        </p:nvSpPr>
        <p:spPr>
          <a:xfrm>
            <a:off x="1065403" y="2607091"/>
            <a:ext cx="161925" cy="164592"/>
          </a:xfrm>
          <a:prstGeom prst="ellipse">
            <a:avLst/>
          </a:prstGeom>
          <a:ln w="28575">
            <a:solidFill>
              <a:srgbClr val="FF0000"/>
            </a:solidFill>
          </a:ln>
        </p:spPr>
        <p:txBody>
          <a:bodyPr rtlCol="0" anchor="ctr"/>
          <a:lstStyle/>
          <a:p>
            <a:pPr algn="ctr"/>
            <a:endParaRPr lang="en-US"/>
          </a:p>
        </p:txBody>
      </p:sp>
      <p:sp>
        <p:nvSpPr>
          <p:cNvPr id="2134" name="Oval 2133">
            <a:extLst>
              <a:ext uri="{FF2B5EF4-FFF2-40B4-BE49-F238E27FC236}">
                <a16:creationId xmlns:a16="http://schemas.microsoft.com/office/drawing/2014/main" id="{99264E97-CE2A-411D-A1B6-76E0F56760B5}"/>
              </a:ext>
            </a:extLst>
          </p:cNvPr>
          <p:cNvSpPr>
            <a:spLocks noChangeAspect="1"/>
          </p:cNvSpPr>
          <p:nvPr/>
        </p:nvSpPr>
        <p:spPr>
          <a:xfrm>
            <a:off x="1309751" y="2607091"/>
            <a:ext cx="161925" cy="164592"/>
          </a:xfrm>
          <a:prstGeom prst="ellipse">
            <a:avLst/>
          </a:prstGeom>
          <a:ln w="28575">
            <a:solidFill>
              <a:srgbClr val="FF0000"/>
            </a:solidFill>
          </a:ln>
        </p:spPr>
        <p:txBody>
          <a:bodyPr rtlCol="0" anchor="ctr"/>
          <a:lstStyle/>
          <a:p>
            <a:pPr algn="ctr"/>
            <a:endParaRPr lang="en-US"/>
          </a:p>
        </p:txBody>
      </p:sp>
      <p:sp>
        <p:nvSpPr>
          <p:cNvPr id="2135" name="Oval 2134">
            <a:extLst>
              <a:ext uri="{FF2B5EF4-FFF2-40B4-BE49-F238E27FC236}">
                <a16:creationId xmlns:a16="http://schemas.microsoft.com/office/drawing/2014/main" id="{6E9A69CF-AB1E-4293-9C04-EE4EC6F22266}"/>
              </a:ext>
            </a:extLst>
          </p:cNvPr>
          <p:cNvSpPr>
            <a:spLocks noChangeAspect="1"/>
          </p:cNvSpPr>
          <p:nvPr/>
        </p:nvSpPr>
        <p:spPr>
          <a:xfrm>
            <a:off x="3508883" y="2607091"/>
            <a:ext cx="161925" cy="164592"/>
          </a:xfrm>
          <a:prstGeom prst="ellipse">
            <a:avLst/>
          </a:prstGeom>
          <a:ln w="28575">
            <a:solidFill>
              <a:srgbClr val="FF0000"/>
            </a:solidFill>
          </a:ln>
        </p:spPr>
        <p:txBody>
          <a:bodyPr rtlCol="0" anchor="ctr"/>
          <a:lstStyle/>
          <a:p>
            <a:pPr algn="ctr"/>
            <a:endParaRPr lang="en-US"/>
          </a:p>
        </p:txBody>
      </p:sp>
      <p:sp>
        <p:nvSpPr>
          <p:cNvPr id="2136" name="Oval 2135">
            <a:extLst>
              <a:ext uri="{FF2B5EF4-FFF2-40B4-BE49-F238E27FC236}">
                <a16:creationId xmlns:a16="http://schemas.microsoft.com/office/drawing/2014/main" id="{120A4D06-8F47-45F4-9975-83BD801B14C6}"/>
              </a:ext>
            </a:extLst>
          </p:cNvPr>
          <p:cNvSpPr>
            <a:spLocks noChangeAspect="1"/>
          </p:cNvSpPr>
          <p:nvPr/>
        </p:nvSpPr>
        <p:spPr>
          <a:xfrm>
            <a:off x="3753231" y="2607091"/>
            <a:ext cx="161925" cy="164592"/>
          </a:xfrm>
          <a:prstGeom prst="ellipse">
            <a:avLst/>
          </a:prstGeom>
          <a:ln w="28575">
            <a:solidFill>
              <a:srgbClr val="FF0000"/>
            </a:solidFill>
          </a:ln>
        </p:spPr>
        <p:txBody>
          <a:bodyPr rtlCol="0" anchor="ctr"/>
          <a:lstStyle/>
          <a:p>
            <a:pPr algn="ctr"/>
            <a:endParaRPr lang="en-US"/>
          </a:p>
        </p:txBody>
      </p:sp>
      <p:sp>
        <p:nvSpPr>
          <p:cNvPr id="2137" name="Oval 2136">
            <a:extLst>
              <a:ext uri="{FF2B5EF4-FFF2-40B4-BE49-F238E27FC236}">
                <a16:creationId xmlns:a16="http://schemas.microsoft.com/office/drawing/2014/main" id="{2868357A-61BF-40F0-917F-648598A78117}"/>
              </a:ext>
            </a:extLst>
          </p:cNvPr>
          <p:cNvSpPr>
            <a:spLocks noChangeAspect="1"/>
          </p:cNvSpPr>
          <p:nvPr/>
        </p:nvSpPr>
        <p:spPr>
          <a:xfrm>
            <a:off x="3997579" y="2607091"/>
            <a:ext cx="161925" cy="164592"/>
          </a:xfrm>
          <a:prstGeom prst="ellipse">
            <a:avLst/>
          </a:prstGeom>
          <a:ln w="28575">
            <a:solidFill>
              <a:srgbClr val="FF0000"/>
            </a:solidFill>
          </a:ln>
        </p:spPr>
        <p:txBody>
          <a:bodyPr rtlCol="0" anchor="ctr"/>
          <a:lstStyle/>
          <a:p>
            <a:pPr algn="ctr"/>
            <a:endParaRPr lang="en-US"/>
          </a:p>
        </p:txBody>
      </p:sp>
      <p:sp>
        <p:nvSpPr>
          <p:cNvPr id="2138" name="Oval 2137">
            <a:extLst>
              <a:ext uri="{FF2B5EF4-FFF2-40B4-BE49-F238E27FC236}">
                <a16:creationId xmlns:a16="http://schemas.microsoft.com/office/drawing/2014/main" id="{84FE0461-73B6-4DDC-B381-3ECE31F82204}"/>
              </a:ext>
            </a:extLst>
          </p:cNvPr>
          <p:cNvSpPr>
            <a:spLocks noChangeAspect="1"/>
          </p:cNvSpPr>
          <p:nvPr/>
        </p:nvSpPr>
        <p:spPr>
          <a:xfrm>
            <a:off x="4241927" y="2607091"/>
            <a:ext cx="161925" cy="164592"/>
          </a:xfrm>
          <a:prstGeom prst="ellipse">
            <a:avLst/>
          </a:prstGeom>
          <a:ln w="28575">
            <a:solidFill>
              <a:srgbClr val="FF0000"/>
            </a:solidFill>
          </a:ln>
        </p:spPr>
        <p:txBody>
          <a:bodyPr rtlCol="0" anchor="ctr"/>
          <a:lstStyle/>
          <a:p>
            <a:pPr algn="ctr"/>
            <a:endParaRPr lang="en-US"/>
          </a:p>
        </p:txBody>
      </p:sp>
      <p:sp>
        <p:nvSpPr>
          <p:cNvPr id="2139" name="Oval 2138">
            <a:extLst>
              <a:ext uri="{FF2B5EF4-FFF2-40B4-BE49-F238E27FC236}">
                <a16:creationId xmlns:a16="http://schemas.microsoft.com/office/drawing/2014/main" id="{C0A19B66-7D92-4DCC-9DCC-0B82EF093ECD}"/>
              </a:ext>
            </a:extLst>
          </p:cNvPr>
          <p:cNvSpPr>
            <a:spLocks noChangeAspect="1"/>
          </p:cNvSpPr>
          <p:nvPr/>
        </p:nvSpPr>
        <p:spPr>
          <a:xfrm>
            <a:off x="4486275" y="2607091"/>
            <a:ext cx="161925" cy="164592"/>
          </a:xfrm>
          <a:prstGeom prst="ellipse">
            <a:avLst/>
          </a:prstGeom>
          <a:ln w="28575">
            <a:solidFill>
              <a:srgbClr val="FF0000"/>
            </a:solidFill>
          </a:ln>
        </p:spPr>
        <p:txBody>
          <a:bodyPr rtlCol="0" anchor="ctr"/>
          <a:lstStyle/>
          <a:p>
            <a:pPr algn="ctr"/>
            <a:endParaRPr lang="en-US"/>
          </a:p>
        </p:txBody>
      </p:sp>
      <p:sp>
        <p:nvSpPr>
          <p:cNvPr id="2140" name="Oval 2139">
            <a:extLst>
              <a:ext uri="{FF2B5EF4-FFF2-40B4-BE49-F238E27FC236}">
                <a16:creationId xmlns:a16="http://schemas.microsoft.com/office/drawing/2014/main" id="{0323480D-5449-4755-90F6-C0618301C909}"/>
              </a:ext>
            </a:extLst>
          </p:cNvPr>
          <p:cNvSpPr>
            <a:spLocks noChangeAspect="1"/>
          </p:cNvSpPr>
          <p:nvPr/>
        </p:nvSpPr>
        <p:spPr>
          <a:xfrm>
            <a:off x="2775839" y="2607091"/>
            <a:ext cx="161925" cy="164592"/>
          </a:xfrm>
          <a:prstGeom prst="ellipse">
            <a:avLst/>
          </a:prstGeom>
          <a:ln w="28575">
            <a:solidFill>
              <a:srgbClr val="FF0000"/>
            </a:solidFill>
          </a:ln>
        </p:spPr>
        <p:txBody>
          <a:bodyPr rtlCol="0" anchor="ctr"/>
          <a:lstStyle/>
          <a:p>
            <a:pPr algn="ctr"/>
            <a:endParaRPr lang="en-US"/>
          </a:p>
        </p:txBody>
      </p:sp>
      <p:sp>
        <p:nvSpPr>
          <p:cNvPr id="2141" name="Oval 2140">
            <a:extLst>
              <a:ext uri="{FF2B5EF4-FFF2-40B4-BE49-F238E27FC236}">
                <a16:creationId xmlns:a16="http://schemas.microsoft.com/office/drawing/2014/main" id="{29ADA308-1897-418C-A0D0-2D6073CFD2FE}"/>
              </a:ext>
            </a:extLst>
          </p:cNvPr>
          <p:cNvSpPr>
            <a:spLocks noChangeAspect="1"/>
          </p:cNvSpPr>
          <p:nvPr/>
        </p:nvSpPr>
        <p:spPr>
          <a:xfrm>
            <a:off x="3020187" y="2607091"/>
            <a:ext cx="161925" cy="164592"/>
          </a:xfrm>
          <a:prstGeom prst="ellipse">
            <a:avLst/>
          </a:prstGeom>
          <a:ln w="28575">
            <a:solidFill>
              <a:srgbClr val="FF0000"/>
            </a:solidFill>
          </a:ln>
        </p:spPr>
        <p:txBody>
          <a:bodyPr rtlCol="0" anchor="ctr"/>
          <a:lstStyle/>
          <a:p>
            <a:pPr algn="ctr"/>
            <a:endParaRPr lang="en-US"/>
          </a:p>
        </p:txBody>
      </p:sp>
      <p:sp>
        <p:nvSpPr>
          <p:cNvPr id="2142" name="Oval 2141">
            <a:extLst>
              <a:ext uri="{FF2B5EF4-FFF2-40B4-BE49-F238E27FC236}">
                <a16:creationId xmlns:a16="http://schemas.microsoft.com/office/drawing/2014/main" id="{CAC229AC-F268-45BB-AD2B-F07F6C6DB100}"/>
              </a:ext>
            </a:extLst>
          </p:cNvPr>
          <p:cNvSpPr>
            <a:spLocks noChangeAspect="1"/>
          </p:cNvSpPr>
          <p:nvPr/>
        </p:nvSpPr>
        <p:spPr>
          <a:xfrm>
            <a:off x="3264535" y="2607091"/>
            <a:ext cx="161925" cy="164592"/>
          </a:xfrm>
          <a:prstGeom prst="ellipse">
            <a:avLst/>
          </a:prstGeom>
          <a:ln w="28575">
            <a:solidFill>
              <a:srgbClr val="FF0000"/>
            </a:solidFill>
          </a:ln>
        </p:spPr>
        <p:txBody>
          <a:bodyPr rtlCol="0" anchor="ctr"/>
          <a:lstStyle/>
          <a:p>
            <a:pPr algn="ctr"/>
            <a:endParaRPr lang="en-US"/>
          </a:p>
        </p:txBody>
      </p:sp>
      <p:sp>
        <p:nvSpPr>
          <p:cNvPr id="2143" name="Oval 2142">
            <a:extLst>
              <a:ext uri="{FF2B5EF4-FFF2-40B4-BE49-F238E27FC236}">
                <a16:creationId xmlns:a16="http://schemas.microsoft.com/office/drawing/2014/main" id="{2453BE2E-1E9F-4C2B-8BF9-FA56511D02B2}"/>
              </a:ext>
            </a:extLst>
          </p:cNvPr>
          <p:cNvSpPr>
            <a:spLocks noChangeAspect="1"/>
          </p:cNvSpPr>
          <p:nvPr/>
        </p:nvSpPr>
        <p:spPr>
          <a:xfrm>
            <a:off x="5463667" y="2607091"/>
            <a:ext cx="161925" cy="164592"/>
          </a:xfrm>
          <a:prstGeom prst="ellipse">
            <a:avLst/>
          </a:prstGeom>
          <a:ln w="28575">
            <a:solidFill>
              <a:srgbClr val="FF0000"/>
            </a:solidFill>
          </a:ln>
        </p:spPr>
        <p:txBody>
          <a:bodyPr rtlCol="0" anchor="ctr"/>
          <a:lstStyle/>
          <a:p>
            <a:pPr algn="ctr"/>
            <a:endParaRPr lang="en-US"/>
          </a:p>
        </p:txBody>
      </p:sp>
      <p:sp>
        <p:nvSpPr>
          <p:cNvPr id="2144" name="Oval 2143">
            <a:extLst>
              <a:ext uri="{FF2B5EF4-FFF2-40B4-BE49-F238E27FC236}">
                <a16:creationId xmlns:a16="http://schemas.microsoft.com/office/drawing/2014/main" id="{70F3DE82-A99A-4351-BFE3-D0D97E8A60CD}"/>
              </a:ext>
            </a:extLst>
          </p:cNvPr>
          <p:cNvSpPr>
            <a:spLocks noChangeAspect="1"/>
          </p:cNvSpPr>
          <p:nvPr/>
        </p:nvSpPr>
        <p:spPr>
          <a:xfrm>
            <a:off x="5708015" y="2607091"/>
            <a:ext cx="161925" cy="164592"/>
          </a:xfrm>
          <a:prstGeom prst="ellipse">
            <a:avLst/>
          </a:prstGeom>
          <a:ln w="28575">
            <a:solidFill>
              <a:srgbClr val="FF0000"/>
            </a:solidFill>
          </a:ln>
        </p:spPr>
        <p:txBody>
          <a:bodyPr rtlCol="0" anchor="ctr"/>
          <a:lstStyle/>
          <a:p>
            <a:pPr algn="ctr"/>
            <a:endParaRPr lang="en-US"/>
          </a:p>
        </p:txBody>
      </p:sp>
      <p:sp>
        <p:nvSpPr>
          <p:cNvPr id="2145" name="Oval 2144">
            <a:extLst>
              <a:ext uri="{FF2B5EF4-FFF2-40B4-BE49-F238E27FC236}">
                <a16:creationId xmlns:a16="http://schemas.microsoft.com/office/drawing/2014/main" id="{3EC0850B-3A1A-4931-A826-74ABB5714063}"/>
              </a:ext>
            </a:extLst>
          </p:cNvPr>
          <p:cNvSpPr>
            <a:spLocks noChangeAspect="1"/>
          </p:cNvSpPr>
          <p:nvPr/>
        </p:nvSpPr>
        <p:spPr>
          <a:xfrm>
            <a:off x="5952363" y="2607091"/>
            <a:ext cx="161925" cy="164592"/>
          </a:xfrm>
          <a:prstGeom prst="ellipse">
            <a:avLst/>
          </a:prstGeom>
          <a:ln w="28575">
            <a:solidFill>
              <a:srgbClr val="FF0000"/>
            </a:solidFill>
          </a:ln>
        </p:spPr>
        <p:txBody>
          <a:bodyPr rtlCol="0" anchor="ctr"/>
          <a:lstStyle/>
          <a:p>
            <a:pPr algn="ctr"/>
            <a:endParaRPr lang="en-US"/>
          </a:p>
        </p:txBody>
      </p:sp>
      <p:sp>
        <p:nvSpPr>
          <p:cNvPr id="2146" name="Oval 2145">
            <a:extLst>
              <a:ext uri="{FF2B5EF4-FFF2-40B4-BE49-F238E27FC236}">
                <a16:creationId xmlns:a16="http://schemas.microsoft.com/office/drawing/2014/main" id="{CF90CCC5-E6B9-438F-80F4-8266925BAC94}"/>
              </a:ext>
            </a:extLst>
          </p:cNvPr>
          <p:cNvSpPr>
            <a:spLocks noChangeAspect="1"/>
          </p:cNvSpPr>
          <p:nvPr/>
        </p:nvSpPr>
        <p:spPr>
          <a:xfrm>
            <a:off x="6196711" y="2607091"/>
            <a:ext cx="161925" cy="164592"/>
          </a:xfrm>
          <a:prstGeom prst="ellipse">
            <a:avLst/>
          </a:prstGeom>
          <a:ln w="28575">
            <a:solidFill>
              <a:srgbClr val="FF0000"/>
            </a:solidFill>
          </a:ln>
        </p:spPr>
        <p:txBody>
          <a:bodyPr rtlCol="0" anchor="ctr"/>
          <a:lstStyle/>
          <a:p>
            <a:pPr algn="ctr"/>
            <a:endParaRPr lang="en-US"/>
          </a:p>
        </p:txBody>
      </p:sp>
      <p:sp>
        <p:nvSpPr>
          <p:cNvPr id="2147" name="Oval 2146">
            <a:extLst>
              <a:ext uri="{FF2B5EF4-FFF2-40B4-BE49-F238E27FC236}">
                <a16:creationId xmlns:a16="http://schemas.microsoft.com/office/drawing/2014/main" id="{29137C18-04A5-4144-B2B0-C7BB960010DB}"/>
              </a:ext>
            </a:extLst>
          </p:cNvPr>
          <p:cNvSpPr>
            <a:spLocks noChangeAspect="1"/>
          </p:cNvSpPr>
          <p:nvPr/>
        </p:nvSpPr>
        <p:spPr>
          <a:xfrm>
            <a:off x="6441059" y="2607091"/>
            <a:ext cx="161925" cy="164592"/>
          </a:xfrm>
          <a:prstGeom prst="ellipse">
            <a:avLst/>
          </a:prstGeom>
          <a:ln w="28575">
            <a:solidFill>
              <a:srgbClr val="FF0000"/>
            </a:solidFill>
          </a:ln>
        </p:spPr>
        <p:txBody>
          <a:bodyPr rtlCol="0" anchor="ctr"/>
          <a:lstStyle/>
          <a:p>
            <a:pPr algn="ctr"/>
            <a:endParaRPr lang="en-US"/>
          </a:p>
        </p:txBody>
      </p:sp>
      <p:sp>
        <p:nvSpPr>
          <p:cNvPr id="2148" name="Oval 2147">
            <a:extLst>
              <a:ext uri="{FF2B5EF4-FFF2-40B4-BE49-F238E27FC236}">
                <a16:creationId xmlns:a16="http://schemas.microsoft.com/office/drawing/2014/main" id="{E54EFE60-CA1E-42FD-9AAA-4FE2FF2B0297}"/>
              </a:ext>
            </a:extLst>
          </p:cNvPr>
          <p:cNvSpPr>
            <a:spLocks noChangeAspect="1"/>
          </p:cNvSpPr>
          <p:nvPr/>
        </p:nvSpPr>
        <p:spPr>
          <a:xfrm>
            <a:off x="4730623" y="2607091"/>
            <a:ext cx="161925" cy="164592"/>
          </a:xfrm>
          <a:prstGeom prst="ellipse">
            <a:avLst/>
          </a:prstGeom>
          <a:ln w="28575">
            <a:solidFill>
              <a:srgbClr val="FF0000"/>
            </a:solidFill>
          </a:ln>
        </p:spPr>
        <p:txBody>
          <a:bodyPr rtlCol="0" anchor="ctr"/>
          <a:lstStyle/>
          <a:p>
            <a:pPr algn="ctr"/>
            <a:endParaRPr lang="en-US"/>
          </a:p>
        </p:txBody>
      </p:sp>
      <p:sp>
        <p:nvSpPr>
          <p:cNvPr id="2149" name="Oval 2148">
            <a:extLst>
              <a:ext uri="{FF2B5EF4-FFF2-40B4-BE49-F238E27FC236}">
                <a16:creationId xmlns:a16="http://schemas.microsoft.com/office/drawing/2014/main" id="{4912FA34-7D48-4975-A280-75FD1B9118DE}"/>
              </a:ext>
            </a:extLst>
          </p:cNvPr>
          <p:cNvSpPr>
            <a:spLocks noChangeAspect="1"/>
          </p:cNvSpPr>
          <p:nvPr/>
        </p:nvSpPr>
        <p:spPr>
          <a:xfrm>
            <a:off x="4974971" y="2607091"/>
            <a:ext cx="161925" cy="164592"/>
          </a:xfrm>
          <a:prstGeom prst="ellipse">
            <a:avLst/>
          </a:prstGeom>
          <a:ln w="28575">
            <a:solidFill>
              <a:srgbClr val="FF0000"/>
            </a:solidFill>
          </a:ln>
        </p:spPr>
        <p:txBody>
          <a:bodyPr rtlCol="0" anchor="ctr"/>
          <a:lstStyle/>
          <a:p>
            <a:pPr algn="ctr"/>
            <a:endParaRPr lang="en-US"/>
          </a:p>
        </p:txBody>
      </p:sp>
      <p:sp>
        <p:nvSpPr>
          <p:cNvPr id="2150" name="Oval 2149">
            <a:extLst>
              <a:ext uri="{FF2B5EF4-FFF2-40B4-BE49-F238E27FC236}">
                <a16:creationId xmlns:a16="http://schemas.microsoft.com/office/drawing/2014/main" id="{02379BE6-F374-41A6-8518-498ADFD6B652}"/>
              </a:ext>
            </a:extLst>
          </p:cNvPr>
          <p:cNvSpPr>
            <a:spLocks noChangeAspect="1"/>
          </p:cNvSpPr>
          <p:nvPr/>
        </p:nvSpPr>
        <p:spPr>
          <a:xfrm>
            <a:off x="5219319" y="2607091"/>
            <a:ext cx="161925" cy="164592"/>
          </a:xfrm>
          <a:prstGeom prst="ellipse">
            <a:avLst/>
          </a:prstGeom>
          <a:ln w="28575">
            <a:solidFill>
              <a:srgbClr val="FF0000"/>
            </a:solidFill>
          </a:ln>
        </p:spPr>
        <p:txBody>
          <a:bodyPr rtlCol="0" anchor="ctr"/>
          <a:lstStyle/>
          <a:p>
            <a:pPr algn="ctr"/>
            <a:endParaRPr lang="en-US"/>
          </a:p>
        </p:txBody>
      </p:sp>
      <p:sp>
        <p:nvSpPr>
          <p:cNvPr id="2151" name="Oval 2150">
            <a:extLst>
              <a:ext uri="{FF2B5EF4-FFF2-40B4-BE49-F238E27FC236}">
                <a16:creationId xmlns:a16="http://schemas.microsoft.com/office/drawing/2014/main" id="{DE962823-C978-42FA-9A52-6B1D752F9D93}"/>
              </a:ext>
            </a:extLst>
          </p:cNvPr>
          <p:cNvSpPr>
            <a:spLocks noChangeAspect="1"/>
          </p:cNvSpPr>
          <p:nvPr/>
        </p:nvSpPr>
        <p:spPr>
          <a:xfrm>
            <a:off x="7418451" y="2607091"/>
            <a:ext cx="161925" cy="164592"/>
          </a:xfrm>
          <a:prstGeom prst="ellipse">
            <a:avLst/>
          </a:prstGeom>
          <a:ln w="28575">
            <a:solidFill>
              <a:srgbClr val="FF0000"/>
            </a:solidFill>
          </a:ln>
        </p:spPr>
        <p:txBody>
          <a:bodyPr rtlCol="0" anchor="ctr"/>
          <a:lstStyle/>
          <a:p>
            <a:pPr algn="ctr"/>
            <a:endParaRPr lang="en-US"/>
          </a:p>
        </p:txBody>
      </p:sp>
      <p:sp>
        <p:nvSpPr>
          <p:cNvPr id="2152" name="Oval 2151">
            <a:extLst>
              <a:ext uri="{FF2B5EF4-FFF2-40B4-BE49-F238E27FC236}">
                <a16:creationId xmlns:a16="http://schemas.microsoft.com/office/drawing/2014/main" id="{E21C291E-FFC5-419E-8B05-B1370672BCE2}"/>
              </a:ext>
            </a:extLst>
          </p:cNvPr>
          <p:cNvSpPr>
            <a:spLocks noChangeAspect="1"/>
          </p:cNvSpPr>
          <p:nvPr/>
        </p:nvSpPr>
        <p:spPr>
          <a:xfrm>
            <a:off x="7662799" y="2607091"/>
            <a:ext cx="161925" cy="164592"/>
          </a:xfrm>
          <a:prstGeom prst="ellipse">
            <a:avLst/>
          </a:prstGeom>
          <a:ln w="28575">
            <a:solidFill>
              <a:srgbClr val="FF0000"/>
            </a:solidFill>
          </a:ln>
        </p:spPr>
        <p:txBody>
          <a:bodyPr rtlCol="0" anchor="ctr"/>
          <a:lstStyle/>
          <a:p>
            <a:pPr algn="ctr"/>
            <a:endParaRPr lang="en-US"/>
          </a:p>
        </p:txBody>
      </p:sp>
      <p:sp>
        <p:nvSpPr>
          <p:cNvPr id="2153" name="Oval 2152">
            <a:extLst>
              <a:ext uri="{FF2B5EF4-FFF2-40B4-BE49-F238E27FC236}">
                <a16:creationId xmlns:a16="http://schemas.microsoft.com/office/drawing/2014/main" id="{A79E4B51-3DF5-45FE-95CC-DF3A7719A828}"/>
              </a:ext>
            </a:extLst>
          </p:cNvPr>
          <p:cNvSpPr>
            <a:spLocks noChangeAspect="1"/>
          </p:cNvSpPr>
          <p:nvPr/>
        </p:nvSpPr>
        <p:spPr>
          <a:xfrm>
            <a:off x="7907147" y="2607091"/>
            <a:ext cx="161925" cy="164592"/>
          </a:xfrm>
          <a:prstGeom prst="ellipse">
            <a:avLst/>
          </a:prstGeom>
          <a:ln w="28575">
            <a:solidFill>
              <a:srgbClr val="FF0000"/>
            </a:solidFill>
          </a:ln>
        </p:spPr>
        <p:txBody>
          <a:bodyPr rtlCol="0" anchor="ctr"/>
          <a:lstStyle/>
          <a:p>
            <a:pPr algn="ctr"/>
            <a:endParaRPr lang="en-US"/>
          </a:p>
        </p:txBody>
      </p:sp>
      <p:sp>
        <p:nvSpPr>
          <p:cNvPr id="2154" name="Oval 2153">
            <a:extLst>
              <a:ext uri="{FF2B5EF4-FFF2-40B4-BE49-F238E27FC236}">
                <a16:creationId xmlns:a16="http://schemas.microsoft.com/office/drawing/2014/main" id="{BCE4E232-F222-40D7-9953-856A4A50E250}"/>
              </a:ext>
            </a:extLst>
          </p:cNvPr>
          <p:cNvSpPr>
            <a:spLocks noChangeAspect="1"/>
          </p:cNvSpPr>
          <p:nvPr/>
        </p:nvSpPr>
        <p:spPr>
          <a:xfrm>
            <a:off x="6685407" y="2607091"/>
            <a:ext cx="161925" cy="164592"/>
          </a:xfrm>
          <a:prstGeom prst="ellipse">
            <a:avLst/>
          </a:prstGeom>
          <a:ln w="28575">
            <a:solidFill>
              <a:srgbClr val="FF0000"/>
            </a:solidFill>
          </a:ln>
        </p:spPr>
        <p:txBody>
          <a:bodyPr rtlCol="0" anchor="ctr"/>
          <a:lstStyle/>
          <a:p>
            <a:pPr algn="ctr"/>
            <a:endParaRPr lang="en-US"/>
          </a:p>
        </p:txBody>
      </p:sp>
      <p:sp>
        <p:nvSpPr>
          <p:cNvPr id="2155" name="Oval 2154">
            <a:extLst>
              <a:ext uri="{FF2B5EF4-FFF2-40B4-BE49-F238E27FC236}">
                <a16:creationId xmlns:a16="http://schemas.microsoft.com/office/drawing/2014/main" id="{1723C12C-A25C-4BCB-BBB2-80C8AEA5C2BF}"/>
              </a:ext>
            </a:extLst>
          </p:cNvPr>
          <p:cNvSpPr>
            <a:spLocks noChangeAspect="1"/>
          </p:cNvSpPr>
          <p:nvPr/>
        </p:nvSpPr>
        <p:spPr>
          <a:xfrm>
            <a:off x="6929755" y="2607091"/>
            <a:ext cx="161925" cy="164592"/>
          </a:xfrm>
          <a:prstGeom prst="ellipse">
            <a:avLst/>
          </a:prstGeom>
          <a:ln w="28575">
            <a:solidFill>
              <a:srgbClr val="FF0000"/>
            </a:solidFill>
          </a:ln>
        </p:spPr>
        <p:txBody>
          <a:bodyPr rtlCol="0" anchor="ctr"/>
          <a:lstStyle/>
          <a:p>
            <a:pPr algn="ctr"/>
            <a:endParaRPr lang="en-US"/>
          </a:p>
        </p:txBody>
      </p:sp>
      <p:sp>
        <p:nvSpPr>
          <p:cNvPr id="2156" name="Oval 2155">
            <a:extLst>
              <a:ext uri="{FF2B5EF4-FFF2-40B4-BE49-F238E27FC236}">
                <a16:creationId xmlns:a16="http://schemas.microsoft.com/office/drawing/2014/main" id="{EB667C67-BBB7-47D8-8DCA-602EB1E06F2A}"/>
              </a:ext>
            </a:extLst>
          </p:cNvPr>
          <p:cNvSpPr>
            <a:spLocks noChangeAspect="1"/>
          </p:cNvSpPr>
          <p:nvPr/>
        </p:nvSpPr>
        <p:spPr>
          <a:xfrm>
            <a:off x="7174103" y="2607091"/>
            <a:ext cx="161925" cy="164592"/>
          </a:xfrm>
          <a:prstGeom prst="ellipse">
            <a:avLst/>
          </a:prstGeom>
          <a:ln w="28575">
            <a:solidFill>
              <a:srgbClr val="FF0000"/>
            </a:solidFill>
          </a:ln>
        </p:spPr>
        <p:txBody>
          <a:bodyPr rtlCol="0" anchor="ctr"/>
          <a:lstStyle/>
          <a:p>
            <a:pPr algn="ctr"/>
            <a:endParaRPr lang="en-US"/>
          </a:p>
        </p:txBody>
      </p:sp>
      <p:sp>
        <p:nvSpPr>
          <p:cNvPr id="2157" name="Oval 2156">
            <a:extLst>
              <a:ext uri="{FF2B5EF4-FFF2-40B4-BE49-F238E27FC236}">
                <a16:creationId xmlns:a16="http://schemas.microsoft.com/office/drawing/2014/main" id="{FF364284-EC10-4F85-AD51-ABB147AC896C}"/>
              </a:ext>
            </a:extLst>
          </p:cNvPr>
          <p:cNvSpPr>
            <a:spLocks noChangeAspect="1"/>
          </p:cNvSpPr>
          <p:nvPr/>
        </p:nvSpPr>
        <p:spPr>
          <a:xfrm>
            <a:off x="1554099" y="2849757"/>
            <a:ext cx="161925" cy="164592"/>
          </a:xfrm>
          <a:prstGeom prst="ellipse">
            <a:avLst/>
          </a:prstGeom>
          <a:ln w="28575">
            <a:solidFill>
              <a:srgbClr val="FF0000"/>
            </a:solidFill>
          </a:ln>
        </p:spPr>
        <p:txBody>
          <a:bodyPr rtlCol="0" anchor="ctr"/>
          <a:lstStyle/>
          <a:p>
            <a:pPr algn="ctr"/>
            <a:endParaRPr lang="en-US"/>
          </a:p>
        </p:txBody>
      </p:sp>
      <p:sp>
        <p:nvSpPr>
          <p:cNvPr id="2158" name="Oval 2157">
            <a:extLst>
              <a:ext uri="{FF2B5EF4-FFF2-40B4-BE49-F238E27FC236}">
                <a16:creationId xmlns:a16="http://schemas.microsoft.com/office/drawing/2014/main" id="{2AED7981-5B82-4A56-882B-0AA8DA38BBC3}"/>
              </a:ext>
            </a:extLst>
          </p:cNvPr>
          <p:cNvSpPr>
            <a:spLocks noChangeAspect="1"/>
          </p:cNvSpPr>
          <p:nvPr/>
        </p:nvSpPr>
        <p:spPr>
          <a:xfrm>
            <a:off x="1798447" y="2849757"/>
            <a:ext cx="161925" cy="164592"/>
          </a:xfrm>
          <a:prstGeom prst="ellipse">
            <a:avLst/>
          </a:prstGeom>
          <a:ln w="28575">
            <a:solidFill>
              <a:srgbClr val="FF0000"/>
            </a:solidFill>
          </a:ln>
        </p:spPr>
        <p:txBody>
          <a:bodyPr rtlCol="0" anchor="ctr"/>
          <a:lstStyle/>
          <a:p>
            <a:pPr algn="ctr"/>
            <a:endParaRPr lang="en-US"/>
          </a:p>
        </p:txBody>
      </p:sp>
      <p:sp>
        <p:nvSpPr>
          <p:cNvPr id="2159" name="Oval 2158">
            <a:extLst>
              <a:ext uri="{FF2B5EF4-FFF2-40B4-BE49-F238E27FC236}">
                <a16:creationId xmlns:a16="http://schemas.microsoft.com/office/drawing/2014/main" id="{2FC8EE40-8E95-49B2-90CB-ADA0121BCEA4}"/>
              </a:ext>
            </a:extLst>
          </p:cNvPr>
          <p:cNvSpPr>
            <a:spLocks noChangeAspect="1"/>
          </p:cNvSpPr>
          <p:nvPr/>
        </p:nvSpPr>
        <p:spPr>
          <a:xfrm>
            <a:off x="2042795" y="2849757"/>
            <a:ext cx="161925" cy="164592"/>
          </a:xfrm>
          <a:prstGeom prst="ellipse">
            <a:avLst/>
          </a:prstGeom>
          <a:ln w="28575">
            <a:solidFill>
              <a:srgbClr val="FF0000"/>
            </a:solidFill>
          </a:ln>
        </p:spPr>
        <p:txBody>
          <a:bodyPr rtlCol="0" anchor="ctr"/>
          <a:lstStyle/>
          <a:p>
            <a:pPr algn="ctr"/>
            <a:endParaRPr lang="en-US"/>
          </a:p>
        </p:txBody>
      </p:sp>
      <p:sp>
        <p:nvSpPr>
          <p:cNvPr id="2160" name="Oval 2159">
            <a:extLst>
              <a:ext uri="{FF2B5EF4-FFF2-40B4-BE49-F238E27FC236}">
                <a16:creationId xmlns:a16="http://schemas.microsoft.com/office/drawing/2014/main" id="{9C506C74-608F-452A-9146-9D00B230DCB2}"/>
              </a:ext>
            </a:extLst>
          </p:cNvPr>
          <p:cNvSpPr>
            <a:spLocks noChangeAspect="1"/>
          </p:cNvSpPr>
          <p:nvPr/>
        </p:nvSpPr>
        <p:spPr>
          <a:xfrm>
            <a:off x="2287143" y="2849757"/>
            <a:ext cx="161925" cy="164592"/>
          </a:xfrm>
          <a:prstGeom prst="ellipse">
            <a:avLst/>
          </a:prstGeom>
          <a:ln w="28575">
            <a:solidFill>
              <a:srgbClr val="FF0000"/>
            </a:solidFill>
          </a:ln>
        </p:spPr>
        <p:txBody>
          <a:bodyPr rtlCol="0" anchor="ctr"/>
          <a:lstStyle/>
          <a:p>
            <a:pPr algn="ctr"/>
            <a:endParaRPr lang="en-US"/>
          </a:p>
        </p:txBody>
      </p:sp>
      <p:sp>
        <p:nvSpPr>
          <p:cNvPr id="2161" name="Oval 2160">
            <a:extLst>
              <a:ext uri="{FF2B5EF4-FFF2-40B4-BE49-F238E27FC236}">
                <a16:creationId xmlns:a16="http://schemas.microsoft.com/office/drawing/2014/main" id="{9A3E3986-8DD0-4BAA-ACA4-E6214FB9A24E}"/>
              </a:ext>
            </a:extLst>
          </p:cNvPr>
          <p:cNvSpPr>
            <a:spLocks noChangeAspect="1"/>
          </p:cNvSpPr>
          <p:nvPr/>
        </p:nvSpPr>
        <p:spPr>
          <a:xfrm>
            <a:off x="2531491" y="2849757"/>
            <a:ext cx="161925" cy="164592"/>
          </a:xfrm>
          <a:prstGeom prst="ellipse">
            <a:avLst/>
          </a:prstGeom>
          <a:ln w="28575">
            <a:solidFill>
              <a:srgbClr val="FF0000"/>
            </a:solidFill>
          </a:ln>
        </p:spPr>
        <p:txBody>
          <a:bodyPr rtlCol="0" anchor="ctr"/>
          <a:lstStyle/>
          <a:p>
            <a:pPr algn="ctr"/>
            <a:endParaRPr lang="en-US"/>
          </a:p>
        </p:txBody>
      </p:sp>
      <p:sp>
        <p:nvSpPr>
          <p:cNvPr id="2162" name="Oval 2161">
            <a:extLst>
              <a:ext uri="{FF2B5EF4-FFF2-40B4-BE49-F238E27FC236}">
                <a16:creationId xmlns:a16="http://schemas.microsoft.com/office/drawing/2014/main" id="{40A39E64-42C2-4283-A582-30CF94D4BEA9}"/>
              </a:ext>
            </a:extLst>
          </p:cNvPr>
          <p:cNvSpPr>
            <a:spLocks noChangeAspect="1"/>
          </p:cNvSpPr>
          <p:nvPr/>
        </p:nvSpPr>
        <p:spPr>
          <a:xfrm>
            <a:off x="821055" y="2849757"/>
            <a:ext cx="161925" cy="164592"/>
          </a:xfrm>
          <a:prstGeom prst="ellipse">
            <a:avLst/>
          </a:prstGeom>
          <a:ln w="28575">
            <a:solidFill>
              <a:srgbClr val="FF0000"/>
            </a:solidFill>
          </a:ln>
        </p:spPr>
        <p:txBody>
          <a:bodyPr rtlCol="0" anchor="ctr"/>
          <a:lstStyle/>
          <a:p>
            <a:pPr algn="ctr"/>
            <a:endParaRPr lang="en-US"/>
          </a:p>
        </p:txBody>
      </p:sp>
      <p:sp>
        <p:nvSpPr>
          <p:cNvPr id="2163" name="Oval 2162">
            <a:extLst>
              <a:ext uri="{FF2B5EF4-FFF2-40B4-BE49-F238E27FC236}">
                <a16:creationId xmlns:a16="http://schemas.microsoft.com/office/drawing/2014/main" id="{7B108932-31B5-4C69-B3ED-FC6308007209}"/>
              </a:ext>
            </a:extLst>
          </p:cNvPr>
          <p:cNvSpPr>
            <a:spLocks noChangeAspect="1"/>
          </p:cNvSpPr>
          <p:nvPr/>
        </p:nvSpPr>
        <p:spPr>
          <a:xfrm>
            <a:off x="1065403" y="2849757"/>
            <a:ext cx="161925" cy="164592"/>
          </a:xfrm>
          <a:prstGeom prst="ellipse">
            <a:avLst/>
          </a:prstGeom>
          <a:ln w="28575">
            <a:solidFill>
              <a:srgbClr val="FF0000"/>
            </a:solidFill>
          </a:ln>
        </p:spPr>
        <p:txBody>
          <a:bodyPr rtlCol="0" anchor="ctr"/>
          <a:lstStyle/>
          <a:p>
            <a:pPr algn="ctr"/>
            <a:endParaRPr lang="en-US"/>
          </a:p>
        </p:txBody>
      </p:sp>
      <p:sp>
        <p:nvSpPr>
          <p:cNvPr id="2164" name="Oval 2163">
            <a:extLst>
              <a:ext uri="{FF2B5EF4-FFF2-40B4-BE49-F238E27FC236}">
                <a16:creationId xmlns:a16="http://schemas.microsoft.com/office/drawing/2014/main" id="{8AD21DAA-D184-467B-BF1E-059211BEF21B}"/>
              </a:ext>
            </a:extLst>
          </p:cNvPr>
          <p:cNvSpPr>
            <a:spLocks noChangeAspect="1"/>
          </p:cNvSpPr>
          <p:nvPr/>
        </p:nvSpPr>
        <p:spPr>
          <a:xfrm>
            <a:off x="1309751" y="2849757"/>
            <a:ext cx="161925" cy="164592"/>
          </a:xfrm>
          <a:prstGeom prst="ellipse">
            <a:avLst/>
          </a:prstGeom>
          <a:ln w="28575">
            <a:solidFill>
              <a:srgbClr val="FF0000"/>
            </a:solidFill>
          </a:ln>
        </p:spPr>
        <p:txBody>
          <a:bodyPr rtlCol="0" anchor="ctr"/>
          <a:lstStyle/>
          <a:p>
            <a:pPr algn="ctr"/>
            <a:endParaRPr lang="en-US"/>
          </a:p>
        </p:txBody>
      </p:sp>
      <p:sp>
        <p:nvSpPr>
          <p:cNvPr id="2165" name="Oval 2164">
            <a:extLst>
              <a:ext uri="{FF2B5EF4-FFF2-40B4-BE49-F238E27FC236}">
                <a16:creationId xmlns:a16="http://schemas.microsoft.com/office/drawing/2014/main" id="{04E71B18-EDFB-44A5-AA8A-369F5CA31017}"/>
              </a:ext>
            </a:extLst>
          </p:cNvPr>
          <p:cNvSpPr>
            <a:spLocks noChangeAspect="1"/>
          </p:cNvSpPr>
          <p:nvPr/>
        </p:nvSpPr>
        <p:spPr>
          <a:xfrm>
            <a:off x="3508883" y="2849757"/>
            <a:ext cx="161925" cy="164592"/>
          </a:xfrm>
          <a:prstGeom prst="ellipse">
            <a:avLst/>
          </a:prstGeom>
          <a:ln w="28575">
            <a:solidFill>
              <a:srgbClr val="FF0000"/>
            </a:solidFill>
          </a:ln>
        </p:spPr>
        <p:txBody>
          <a:bodyPr rtlCol="0" anchor="ctr"/>
          <a:lstStyle/>
          <a:p>
            <a:pPr algn="ctr"/>
            <a:endParaRPr lang="en-US"/>
          </a:p>
        </p:txBody>
      </p:sp>
      <p:sp>
        <p:nvSpPr>
          <p:cNvPr id="2166" name="Oval 2165">
            <a:extLst>
              <a:ext uri="{FF2B5EF4-FFF2-40B4-BE49-F238E27FC236}">
                <a16:creationId xmlns:a16="http://schemas.microsoft.com/office/drawing/2014/main" id="{DC2F0349-C235-4C5D-B447-DF617F1DB2AC}"/>
              </a:ext>
            </a:extLst>
          </p:cNvPr>
          <p:cNvSpPr>
            <a:spLocks noChangeAspect="1"/>
          </p:cNvSpPr>
          <p:nvPr/>
        </p:nvSpPr>
        <p:spPr>
          <a:xfrm>
            <a:off x="3753231" y="2849757"/>
            <a:ext cx="161925" cy="164592"/>
          </a:xfrm>
          <a:prstGeom prst="ellipse">
            <a:avLst/>
          </a:prstGeom>
          <a:ln w="28575">
            <a:solidFill>
              <a:srgbClr val="FF0000"/>
            </a:solidFill>
          </a:ln>
        </p:spPr>
        <p:txBody>
          <a:bodyPr rtlCol="0" anchor="ctr"/>
          <a:lstStyle/>
          <a:p>
            <a:pPr algn="ctr"/>
            <a:endParaRPr lang="en-US"/>
          </a:p>
        </p:txBody>
      </p:sp>
      <p:sp>
        <p:nvSpPr>
          <p:cNvPr id="2167" name="Oval 2166">
            <a:extLst>
              <a:ext uri="{FF2B5EF4-FFF2-40B4-BE49-F238E27FC236}">
                <a16:creationId xmlns:a16="http://schemas.microsoft.com/office/drawing/2014/main" id="{0A696D3C-16AE-48B4-8924-C24D5BEA4748}"/>
              </a:ext>
            </a:extLst>
          </p:cNvPr>
          <p:cNvSpPr>
            <a:spLocks noChangeAspect="1"/>
          </p:cNvSpPr>
          <p:nvPr/>
        </p:nvSpPr>
        <p:spPr>
          <a:xfrm>
            <a:off x="3997579" y="2849757"/>
            <a:ext cx="161925" cy="164592"/>
          </a:xfrm>
          <a:prstGeom prst="ellipse">
            <a:avLst/>
          </a:prstGeom>
          <a:ln w="28575">
            <a:solidFill>
              <a:srgbClr val="FF0000"/>
            </a:solidFill>
          </a:ln>
        </p:spPr>
        <p:txBody>
          <a:bodyPr rtlCol="0" anchor="ctr"/>
          <a:lstStyle/>
          <a:p>
            <a:pPr algn="ctr"/>
            <a:endParaRPr lang="en-US"/>
          </a:p>
        </p:txBody>
      </p:sp>
      <p:sp>
        <p:nvSpPr>
          <p:cNvPr id="2168" name="Oval 2167">
            <a:extLst>
              <a:ext uri="{FF2B5EF4-FFF2-40B4-BE49-F238E27FC236}">
                <a16:creationId xmlns:a16="http://schemas.microsoft.com/office/drawing/2014/main" id="{B793131B-10A8-4855-98C2-E46806F8E179}"/>
              </a:ext>
            </a:extLst>
          </p:cNvPr>
          <p:cNvSpPr>
            <a:spLocks noChangeAspect="1"/>
          </p:cNvSpPr>
          <p:nvPr/>
        </p:nvSpPr>
        <p:spPr>
          <a:xfrm>
            <a:off x="4241927" y="2849757"/>
            <a:ext cx="161925" cy="164592"/>
          </a:xfrm>
          <a:prstGeom prst="ellipse">
            <a:avLst/>
          </a:prstGeom>
          <a:ln w="28575">
            <a:solidFill>
              <a:srgbClr val="FF0000"/>
            </a:solidFill>
          </a:ln>
        </p:spPr>
        <p:txBody>
          <a:bodyPr rtlCol="0" anchor="ctr"/>
          <a:lstStyle/>
          <a:p>
            <a:pPr algn="ctr"/>
            <a:endParaRPr lang="en-US"/>
          </a:p>
        </p:txBody>
      </p:sp>
      <p:sp>
        <p:nvSpPr>
          <p:cNvPr id="2169" name="Oval 2168">
            <a:extLst>
              <a:ext uri="{FF2B5EF4-FFF2-40B4-BE49-F238E27FC236}">
                <a16:creationId xmlns:a16="http://schemas.microsoft.com/office/drawing/2014/main" id="{71D1670B-12DF-49CD-A090-51B8C8BC3A18}"/>
              </a:ext>
            </a:extLst>
          </p:cNvPr>
          <p:cNvSpPr>
            <a:spLocks noChangeAspect="1"/>
          </p:cNvSpPr>
          <p:nvPr/>
        </p:nvSpPr>
        <p:spPr>
          <a:xfrm>
            <a:off x="4486275" y="2849757"/>
            <a:ext cx="161925" cy="164592"/>
          </a:xfrm>
          <a:prstGeom prst="ellipse">
            <a:avLst/>
          </a:prstGeom>
          <a:ln w="28575">
            <a:solidFill>
              <a:srgbClr val="FF0000"/>
            </a:solidFill>
          </a:ln>
        </p:spPr>
        <p:txBody>
          <a:bodyPr rtlCol="0" anchor="ctr"/>
          <a:lstStyle/>
          <a:p>
            <a:pPr algn="ctr"/>
            <a:endParaRPr lang="en-US"/>
          </a:p>
        </p:txBody>
      </p:sp>
      <p:sp>
        <p:nvSpPr>
          <p:cNvPr id="2170" name="Oval 2169">
            <a:extLst>
              <a:ext uri="{FF2B5EF4-FFF2-40B4-BE49-F238E27FC236}">
                <a16:creationId xmlns:a16="http://schemas.microsoft.com/office/drawing/2014/main" id="{A2C9B5A8-454A-47C3-B9DA-AADBC4E0D110}"/>
              </a:ext>
            </a:extLst>
          </p:cNvPr>
          <p:cNvSpPr>
            <a:spLocks noChangeAspect="1"/>
          </p:cNvSpPr>
          <p:nvPr/>
        </p:nvSpPr>
        <p:spPr>
          <a:xfrm>
            <a:off x="2775839" y="2849757"/>
            <a:ext cx="161925" cy="164592"/>
          </a:xfrm>
          <a:prstGeom prst="ellipse">
            <a:avLst/>
          </a:prstGeom>
          <a:ln w="28575">
            <a:solidFill>
              <a:srgbClr val="FF0000"/>
            </a:solidFill>
          </a:ln>
        </p:spPr>
        <p:txBody>
          <a:bodyPr rtlCol="0" anchor="ctr"/>
          <a:lstStyle/>
          <a:p>
            <a:pPr algn="ctr"/>
            <a:endParaRPr lang="en-US"/>
          </a:p>
        </p:txBody>
      </p:sp>
      <p:sp>
        <p:nvSpPr>
          <p:cNvPr id="2171" name="Oval 2170">
            <a:extLst>
              <a:ext uri="{FF2B5EF4-FFF2-40B4-BE49-F238E27FC236}">
                <a16:creationId xmlns:a16="http://schemas.microsoft.com/office/drawing/2014/main" id="{0C8673D8-9370-41B7-807C-C79105C042E9}"/>
              </a:ext>
            </a:extLst>
          </p:cNvPr>
          <p:cNvSpPr>
            <a:spLocks noChangeAspect="1"/>
          </p:cNvSpPr>
          <p:nvPr/>
        </p:nvSpPr>
        <p:spPr>
          <a:xfrm>
            <a:off x="3020187" y="2849757"/>
            <a:ext cx="161925" cy="164592"/>
          </a:xfrm>
          <a:prstGeom prst="ellipse">
            <a:avLst/>
          </a:prstGeom>
          <a:ln w="28575">
            <a:solidFill>
              <a:srgbClr val="FF0000"/>
            </a:solidFill>
          </a:ln>
        </p:spPr>
        <p:txBody>
          <a:bodyPr rtlCol="0" anchor="ctr"/>
          <a:lstStyle/>
          <a:p>
            <a:pPr algn="ctr"/>
            <a:endParaRPr lang="en-US"/>
          </a:p>
        </p:txBody>
      </p:sp>
      <p:sp>
        <p:nvSpPr>
          <p:cNvPr id="2172" name="Oval 2171">
            <a:extLst>
              <a:ext uri="{FF2B5EF4-FFF2-40B4-BE49-F238E27FC236}">
                <a16:creationId xmlns:a16="http://schemas.microsoft.com/office/drawing/2014/main" id="{A5D16A4F-0002-4BCC-B95D-F0D036589E05}"/>
              </a:ext>
            </a:extLst>
          </p:cNvPr>
          <p:cNvSpPr>
            <a:spLocks noChangeAspect="1"/>
          </p:cNvSpPr>
          <p:nvPr/>
        </p:nvSpPr>
        <p:spPr>
          <a:xfrm>
            <a:off x="3264535" y="2849757"/>
            <a:ext cx="161925" cy="164592"/>
          </a:xfrm>
          <a:prstGeom prst="ellipse">
            <a:avLst/>
          </a:prstGeom>
          <a:ln w="28575">
            <a:solidFill>
              <a:srgbClr val="FF0000"/>
            </a:solidFill>
          </a:ln>
        </p:spPr>
        <p:txBody>
          <a:bodyPr rtlCol="0" anchor="ctr"/>
          <a:lstStyle/>
          <a:p>
            <a:pPr algn="ctr"/>
            <a:endParaRPr lang="en-US"/>
          </a:p>
        </p:txBody>
      </p:sp>
      <p:sp>
        <p:nvSpPr>
          <p:cNvPr id="2173" name="Oval 2172">
            <a:extLst>
              <a:ext uri="{FF2B5EF4-FFF2-40B4-BE49-F238E27FC236}">
                <a16:creationId xmlns:a16="http://schemas.microsoft.com/office/drawing/2014/main" id="{13F6E9AD-EF92-4696-AE61-71D7282CDBA1}"/>
              </a:ext>
            </a:extLst>
          </p:cNvPr>
          <p:cNvSpPr>
            <a:spLocks noChangeAspect="1"/>
          </p:cNvSpPr>
          <p:nvPr/>
        </p:nvSpPr>
        <p:spPr>
          <a:xfrm>
            <a:off x="5463667" y="2849757"/>
            <a:ext cx="161925" cy="164592"/>
          </a:xfrm>
          <a:prstGeom prst="ellipse">
            <a:avLst/>
          </a:prstGeom>
          <a:ln w="28575">
            <a:solidFill>
              <a:srgbClr val="FF0000"/>
            </a:solidFill>
          </a:ln>
        </p:spPr>
        <p:txBody>
          <a:bodyPr rtlCol="0" anchor="ctr"/>
          <a:lstStyle/>
          <a:p>
            <a:pPr algn="ctr"/>
            <a:endParaRPr lang="en-US"/>
          </a:p>
        </p:txBody>
      </p:sp>
      <p:sp>
        <p:nvSpPr>
          <p:cNvPr id="2174" name="Oval 2173">
            <a:extLst>
              <a:ext uri="{FF2B5EF4-FFF2-40B4-BE49-F238E27FC236}">
                <a16:creationId xmlns:a16="http://schemas.microsoft.com/office/drawing/2014/main" id="{1E4870DE-16A7-4044-94FE-74D206956A8F}"/>
              </a:ext>
            </a:extLst>
          </p:cNvPr>
          <p:cNvSpPr>
            <a:spLocks noChangeAspect="1"/>
          </p:cNvSpPr>
          <p:nvPr/>
        </p:nvSpPr>
        <p:spPr>
          <a:xfrm>
            <a:off x="5708015" y="2849757"/>
            <a:ext cx="161925" cy="164592"/>
          </a:xfrm>
          <a:prstGeom prst="ellipse">
            <a:avLst/>
          </a:prstGeom>
          <a:ln w="28575">
            <a:solidFill>
              <a:srgbClr val="FF0000"/>
            </a:solidFill>
          </a:ln>
        </p:spPr>
        <p:txBody>
          <a:bodyPr rtlCol="0" anchor="ctr"/>
          <a:lstStyle/>
          <a:p>
            <a:pPr algn="ctr"/>
            <a:endParaRPr lang="en-US"/>
          </a:p>
        </p:txBody>
      </p:sp>
      <p:sp>
        <p:nvSpPr>
          <p:cNvPr id="2175" name="Oval 2174">
            <a:extLst>
              <a:ext uri="{FF2B5EF4-FFF2-40B4-BE49-F238E27FC236}">
                <a16:creationId xmlns:a16="http://schemas.microsoft.com/office/drawing/2014/main" id="{193A815F-9281-4935-81C4-870D59D61937}"/>
              </a:ext>
            </a:extLst>
          </p:cNvPr>
          <p:cNvSpPr>
            <a:spLocks noChangeAspect="1"/>
          </p:cNvSpPr>
          <p:nvPr/>
        </p:nvSpPr>
        <p:spPr>
          <a:xfrm>
            <a:off x="5952363" y="2849757"/>
            <a:ext cx="161925" cy="164592"/>
          </a:xfrm>
          <a:prstGeom prst="ellipse">
            <a:avLst/>
          </a:prstGeom>
          <a:ln w="28575">
            <a:solidFill>
              <a:srgbClr val="FF0000"/>
            </a:solidFill>
          </a:ln>
        </p:spPr>
        <p:txBody>
          <a:bodyPr rtlCol="0" anchor="ctr"/>
          <a:lstStyle/>
          <a:p>
            <a:pPr algn="ctr"/>
            <a:endParaRPr lang="en-US"/>
          </a:p>
        </p:txBody>
      </p:sp>
      <p:sp>
        <p:nvSpPr>
          <p:cNvPr id="2176" name="Oval 2175">
            <a:extLst>
              <a:ext uri="{FF2B5EF4-FFF2-40B4-BE49-F238E27FC236}">
                <a16:creationId xmlns:a16="http://schemas.microsoft.com/office/drawing/2014/main" id="{88E7530D-C871-4DD2-8FAC-7EA9932FC933}"/>
              </a:ext>
            </a:extLst>
          </p:cNvPr>
          <p:cNvSpPr>
            <a:spLocks noChangeAspect="1"/>
          </p:cNvSpPr>
          <p:nvPr/>
        </p:nvSpPr>
        <p:spPr>
          <a:xfrm>
            <a:off x="6196711" y="2849757"/>
            <a:ext cx="161925" cy="164592"/>
          </a:xfrm>
          <a:prstGeom prst="ellipse">
            <a:avLst/>
          </a:prstGeom>
          <a:ln w="28575">
            <a:solidFill>
              <a:srgbClr val="FF0000"/>
            </a:solidFill>
          </a:ln>
        </p:spPr>
        <p:txBody>
          <a:bodyPr rtlCol="0" anchor="ctr"/>
          <a:lstStyle/>
          <a:p>
            <a:pPr algn="ctr"/>
            <a:endParaRPr lang="en-US"/>
          </a:p>
        </p:txBody>
      </p:sp>
      <p:sp>
        <p:nvSpPr>
          <p:cNvPr id="2177" name="Oval 2176">
            <a:extLst>
              <a:ext uri="{FF2B5EF4-FFF2-40B4-BE49-F238E27FC236}">
                <a16:creationId xmlns:a16="http://schemas.microsoft.com/office/drawing/2014/main" id="{E9B77E7A-D408-467A-AACB-424714AA3A65}"/>
              </a:ext>
            </a:extLst>
          </p:cNvPr>
          <p:cNvSpPr>
            <a:spLocks noChangeAspect="1"/>
          </p:cNvSpPr>
          <p:nvPr/>
        </p:nvSpPr>
        <p:spPr>
          <a:xfrm>
            <a:off x="6441059" y="2849757"/>
            <a:ext cx="161925" cy="164592"/>
          </a:xfrm>
          <a:prstGeom prst="ellipse">
            <a:avLst/>
          </a:prstGeom>
          <a:ln w="28575">
            <a:solidFill>
              <a:srgbClr val="FF0000"/>
            </a:solidFill>
          </a:ln>
        </p:spPr>
        <p:txBody>
          <a:bodyPr rtlCol="0" anchor="ctr"/>
          <a:lstStyle/>
          <a:p>
            <a:pPr algn="ctr"/>
            <a:endParaRPr lang="en-US"/>
          </a:p>
        </p:txBody>
      </p:sp>
      <p:sp>
        <p:nvSpPr>
          <p:cNvPr id="2178" name="Oval 2177">
            <a:extLst>
              <a:ext uri="{FF2B5EF4-FFF2-40B4-BE49-F238E27FC236}">
                <a16:creationId xmlns:a16="http://schemas.microsoft.com/office/drawing/2014/main" id="{7EA33C23-16B7-44C0-B256-2CC41499FE99}"/>
              </a:ext>
            </a:extLst>
          </p:cNvPr>
          <p:cNvSpPr>
            <a:spLocks noChangeAspect="1"/>
          </p:cNvSpPr>
          <p:nvPr/>
        </p:nvSpPr>
        <p:spPr>
          <a:xfrm>
            <a:off x="4730623" y="2849757"/>
            <a:ext cx="161925" cy="164592"/>
          </a:xfrm>
          <a:prstGeom prst="ellipse">
            <a:avLst/>
          </a:prstGeom>
          <a:ln w="28575">
            <a:solidFill>
              <a:srgbClr val="FF0000"/>
            </a:solidFill>
          </a:ln>
        </p:spPr>
        <p:txBody>
          <a:bodyPr rtlCol="0" anchor="ctr"/>
          <a:lstStyle/>
          <a:p>
            <a:pPr algn="ctr"/>
            <a:endParaRPr lang="en-US"/>
          </a:p>
        </p:txBody>
      </p:sp>
      <p:sp>
        <p:nvSpPr>
          <p:cNvPr id="2179" name="Oval 2178">
            <a:extLst>
              <a:ext uri="{FF2B5EF4-FFF2-40B4-BE49-F238E27FC236}">
                <a16:creationId xmlns:a16="http://schemas.microsoft.com/office/drawing/2014/main" id="{7B94902A-9FC8-4CB1-9E1F-68A4201ADF63}"/>
              </a:ext>
            </a:extLst>
          </p:cNvPr>
          <p:cNvSpPr>
            <a:spLocks noChangeAspect="1"/>
          </p:cNvSpPr>
          <p:nvPr/>
        </p:nvSpPr>
        <p:spPr>
          <a:xfrm>
            <a:off x="4974971" y="2849757"/>
            <a:ext cx="161925" cy="164592"/>
          </a:xfrm>
          <a:prstGeom prst="ellipse">
            <a:avLst/>
          </a:prstGeom>
          <a:ln w="28575">
            <a:solidFill>
              <a:srgbClr val="FF0000"/>
            </a:solidFill>
          </a:ln>
        </p:spPr>
        <p:txBody>
          <a:bodyPr rtlCol="0" anchor="ctr"/>
          <a:lstStyle/>
          <a:p>
            <a:pPr algn="ctr"/>
            <a:endParaRPr lang="en-US"/>
          </a:p>
        </p:txBody>
      </p:sp>
      <p:sp>
        <p:nvSpPr>
          <p:cNvPr id="2180" name="Oval 2179">
            <a:extLst>
              <a:ext uri="{FF2B5EF4-FFF2-40B4-BE49-F238E27FC236}">
                <a16:creationId xmlns:a16="http://schemas.microsoft.com/office/drawing/2014/main" id="{420DC27B-E8E7-4F15-960A-2A23DA033DAB}"/>
              </a:ext>
            </a:extLst>
          </p:cNvPr>
          <p:cNvSpPr>
            <a:spLocks noChangeAspect="1"/>
          </p:cNvSpPr>
          <p:nvPr/>
        </p:nvSpPr>
        <p:spPr>
          <a:xfrm>
            <a:off x="5219319" y="2849757"/>
            <a:ext cx="161925" cy="164592"/>
          </a:xfrm>
          <a:prstGeom prst="ellipse">
            <a:avLst/>
          </a:prstGeom>
          <a:ln w="28575">
            <a:solidFill>
              <a:srgbClr val="FF0000"/>
            </a:solidFill>
          </a:ln>
        </p:spPr>
        <p:txBody>
          <a:bodyPr rtlCol="0" anchor="ctr"/>
          <a:lstStyle/>
          <a:p>
            <a:pPr algn="ctr"/>
            <a:endParaRPr lang="en-US"/>
          </a:p>
        </p:txBody>
      </p:sp>
      <p:sp>
        <p:nvSpPr>
          <p:cNvPr id="2181" name="Oval 2180">
            <a:extLst>
              <a:ext uri="{FF2B5EF4-FFF2-40B4-BE49-F238E27FC236}">
                <a16:creationId xmlns:a16="http://schemas.microsoft.com/office/drawing/2014/main" id="{972CED4A-CFA7-4AAA-8DC5-84E7C4119076}"/>
              </a:ext>
            </a:extLst>
          </p:cNvPr>
          <p:cNvSpPr>
            <a:spLocks noChangeAspect="1"/>
          </p:cNvSpPr>
          <p:nvPr/>
        </p:nvSpPr>
        <p:spPr>
          <a:xfrm>
            <a:off x="7418451" y="2849757"/>
            <a:ext cx="161925" cy="164592"/>
          </a:xfrm>
          <a:prstGeom prst="ellipse">
            <a:avLst/>
          </a:prstGeom>
          <a:ln w="28575">
            <a:solidFill>
              <a:srgbClr val="FF0000"/>
            </a:solidFill>
          </a:ln>
        </p:spPr>
        <p:txBody>
          <a:bodyPr rtlCol="0" anchor="ctr"/>
          <a:lstStyle/>
          <a:p>
            <a:pPr algn="ctr"/>
            <a:endParaRPr lang="en-US"/>
          </a:p>
        </p:txBody>
      </p:sp>
      <p:sp>
        <p:nvSpPr>
          <p:cNvPr id="2182" name="Oval 2181">
            <a:extLst>
              <a:ext uri="{FF2B5EF4-FFF2-40B4-BE49-F238E27FC236}">
                <a16:creationId xmlns:a16="http://schemas.microsoft.com/office/drawing/2014/main" id="{221D0BD2-E52B-4957-B9FE-F5A8FA168863}"/>
              </a:ext>
            </a:extLst>
          </p:cNvPr>
          <p:cNvSpPr>
            <a:spLocks noChangeAspect="1"/>
          </p:cNvSpPr>
          <p:nvPr/>
        </p:nvSpPr>
        <p:spPr>
          <a:xfrm>
            <a:off x="7662799" y="2849757"/>
            <a:ext cx="161925" cy="164592"/>
          </a:xfrm>
          <a:prstGeom prst="ellipse">
            <a:avLst/>
          </a:prstGeom>
          <a:ln w="28575">
            <a:solidFill>
              <a:srgbClr val="FF0000"/>
            </a:solidFill>
          </a:ln>
        </p:spPr>
        <p:txBody>
          <a:bodyPr rtlCol="0" anchor="ctr"/>
          <a:lstStyle/>
          <a:p>
            <a:pPr algn="ctr"/>
            <a:endParaRPr lang="en-US"/>
          </a:p>
        </p:txBody>
      </p:sp>
      <p:sp>
        <p:nvSpPr>
          <p:cNvPr id="2183" name="Oval 2182">
            <a:extLst>
              <a:ext uri="{FF2B5EF4-FFF2-40B4-BE49-F238E27FC236}">
                <a16:creationId xmlns:a16="http://schemas.microsoft.com/office/drawing/2014/main" id="{CBB77F25-1AF5-43D9-9E71-1363510903A1}"/>
              </a:ext>
            </a:extLst>
          </p:cNvPr>
          <p:cNvSpPr>
            <a:spLocks noChangeAspect="1"/>
          </p:cNvSpPr>
          <p:nvPr/>
        </p:nvSpPr>
        <p:spPr>
          <a:xfrm>
            <a:off x="7907147" y="2849757"/>
            <a:ext cx="161925" cy="164592"/>
          </a:xfrm>
          <a:prstGeom prst="ellipse">
            <a:avLst/>
          </a:prstGeom>
          <a:ln w="28575">
            <a:solidFill>
              <a:srgbClr val="FF0000"/>
            </a:solidFill>
          </a:ln>
        </p:spPr>
        <p:txBody>
          <a:bodyPr rtlCol="0" anchor="ctr"/>
          <a:lstStyle/>
          <a:p>
            <a:pPr algn="ctr"/>
            <a:endParaRPr lang="en-US"/>
          </a:p>
        </p:txBody>
      </p:sp>
      <p:sp>
        <p:nvSpPr>
          <p:cNvPr id="2184" name="Oval 2183">
            <a:extLst>
              <a:ext uri="{FF2B5EF4-FFF2-40B4-BE49-F238E27FC236}">
                <a16:creationId xmlns:a16="http://schemas.microsoft.com/office/drawing/2014/main" id="{2C52E741-E26C-4421-BE16-A6CF89BBA530}"/>
              </a:ext>
            </a:extLst>
          </p:cNvPr>
          <p:cNvSpPr>
            <a:spLocks noChangeAspect="1"/>
          </p:cNvSpPr>
          <p:nvPr/>
        </p:nvSpPr>
        <p:spPr>
          <a:xfrm>
            <a:off x="6685407" y="2849757"/>
            <a:ext cx="161925" cy="164592"/>
          </a:xfrm>
          <a:prstGeom prst="ellipse">
            <a:avLst/>
          </a:prstGeom>
          <a:ln w="28575">
            <a:solidFill>
              <a:srgbClr val="FF0000"/>
            </a:solidFill>
          </a:ln>
        </p:spPr>
        <p:txBody>
          <a:bodyPr rtlCol="0" anchor="ctr"/>
          <a:lstStyle/>
          <a:p>
            <a:pPr algn="ctr"/>
            <a:endParaRPr lang="en-US"/>
          </a:p>
        </p:txBody>
      </p:sp>
      <p:sp>
        <p:nvSpPr>
          <p:cNvPr id="2185" name="Oval 2184">
            <a:extLst>
              <a:ext uri="{FF2B5EF4-FFF2-40B4-BE49-F238E27FC236}">
                <a16:creationId xmlns:a16="http://schemas.microsoft.com/office/drawing/2014/main" id="{C08C78FF-82FD-408A-A24D-1F6C66C454CC}"/>
              </a:ext>
            </a:extLst>
          </p:cNvPr>
          <p:cNvSpPr>
            <a:spLocks noChangeAspect="1"/>
          </p:cNvSpPr>
          <p:nvPr/>
        </p:nvSpPr>
        <p:spPr>
          <a:xfrm>
            <a:off x="6929755" y="2849757"/>
            <a:ext cx="161925" cy="164592"/>
          </a:xfrm>
          <a:prstGeom prst="ellipse">
            <a:avLst/>
          </a:prstGeom>
          <a:ln w="28575">
            <a:solidFill>
              <a:srgbClr val="FF0000"/>
            </a:solidFill>
          </a:ln>
        </p:spPr>
        <p:txBody>
          <a:bodyPr rtlCol="0" anchor="ctr"/>
          <a:lstStyle/>
          <a:p>
            <a:pPr algn="ctr"/>
            <a:endParaRPr lang="en-US"/>
          </a:p>
        </p:txBody>
      </p:sp>
      <p:sp>
        <p:nvSpPr>
          <p:cNvPr id="2186" name="Oval 2185">
            <a:extLst>
              <a:ext uri="{FF2B5EF4-FFF2-40B4-BE49-F238E27FC236}">
                <a16:creationId xmlns:a16="http://schemas.microsoft.com/office/drawing/2014/main" id="{83BCB50F-0937-4D60-AF2A-EC7B08848955}"/>
              </a:ext>
            </a:extLst>
          </p:cNvPr>
          <p:cNvSpPr>
            <a:spLocks noChangeAspect="1"/>
          </p:cNvSpPr>
          <p:nvPr/>
        </p:nvSpPr>
        <p:spPr>
          <a:xfrm>
            <a:off x="7174103" y="2849757"/>
            <a:ext cx="161925" cy="164592"/>
          </a:xfrm>
          <a:prstGeom prst="ellipse">
            <a:avLst/>
          </a:prstGeom>
          <a:ln w="28575">
            <a:solidFill>
              <a:srgbClr val="FF0000"/>
            </a:solidFill>
          </a:ln>
        </p:spPr>
        <p:txBody>
          <a:bodyPr rtlCol="0" anchor="ctr"/>
          <a:lstStyle/>
          <a:p>
            <a:pPr algn="ctr"/>
            <a:endParaRPr lang="en-US"/>
          </a:p>
        </p:txBody>
      </p:sp>
      <p:sp>
        <p:nvSpPr>
          <p:cNvPr id="2187" name="Oval 2186">
            <a:extLst>
              <a:ext uri="{FF2B5EF4-FFF2-40B4-BE49-F238E27FC236}">
                <a16:creationId xmlns:a16="http://schemas.microsoft.com/office/drawing/2014/main" id="{008F4C1F-871D-4D5D-89B7-C8FCF9911BB4}"/>
              </a:ext>
            </a:extLst>
          </p:cNvPr>
          <p:cNvSpPr>
            <a:spLocks noChangeAspect="1"/>
          </p:cNvSpPr>
          <p:nvPr/>
        </p:nvSpPr>
        <p:spPr>
          <a:xfrm>
            <a:off x="1554099" y="3092423"/>
            <a:ext cx="161925" cy="164592"/>
          </a:xfrm>
          <a:prstGeom prst="ellipse">
            <a:avLst/>
          </a:prstGeom>
          <a:ln w="28575">
            <a:solidFill>
              <a:srgbClr val="FF0000"/>
            </a:solidFill>
          </a:ln>
        </p:spPr>
        <p:txBody>
          <a:bodyPr rtlCol="0" anchor="ctr"/>
          <a:lstStyle/>
          <a:p>
            <a:pPr algn="ctr"/>
            <a:endParaRPr lang="en-US"/>
          </a:p>
        </p:txBody>
      </p:sp>
      <p:sp>
        <p:nvSpPr>
          <p:cNvPr id="2188" name="Oval 2187">
            <a:extLst>
              <a:ext uri="{FF2B5EF4-FFF2-40B4-BE49-F238E27FC236}">
                <a16:creationId xmlns:a16="http://schemas.microsoft.com/office/drawing/2014/main" id="{1782B97B-5958-4084-85A8-598194464491}"/>
              </a:ext>
            </a:extLst>
          </p:cNvPr>
          <p:cNvSpPr>
            <a:spLocks noChangeAspect="1"/>
          </p:cNvSpPr>
          <p:nvPr/>
        </p:nvSpPr>
        <p:spPr>
          <a:xfrm>
            <a:off x="1798447" y="3092423"/>
            <a:ext cx="161925" cy="164592"/>
          </a:xfrm>
          <a:prstGeom prst="ellipse">
            <a:avLst/>
          </a:prstGeom>
          <a:ln w="28575">
            <a:solidFill>
              <a:srgbClr val="FF0000"/>
            </a:solidFill>
          </a:ln>
        </p:spPr>
        <p:txBody>
          <a:bodyPr rtlCol="0" anchor="ctr"/>
          <a:lstStyle/>
          <a:p>
            <a:pPr algn="ctr"/>
            <a:endParaRPr lang="en-US"/>
          </a:p>
        </p:txBody>
      </p:sp>
      <p:sp>
        <p:nvSpPr>
          <p:cNvPr id="2189" name="Oval 2188">
            <a:extLst>
              <a:ext uri="{FF2B5EF4-FFF2-40B4-BE49-F238E27FC236}">
                <a16:creationId xmlns:a16="http://schemas.microsoft.com/office/drawing/2014/main" id="{0540B2D5-9F09-4E20-BCB1-C0B449336D94}"/>
              </a:ext>
            </a:extLst>
          </p:cNvPr>
          <p:cNvSpPr>
            <a:spLocks noChangeAspect="1"/>
          </p:cNvSpPr>
          <p:nvPr/>
        </p:nvSpPr>
        <p:spPr>
          <a:xfrm>
            <a:off x="2042795" y="3092423"/>
            <a:ext cx="161925" cy="164592"/>
          </a:xfrm>
          <a:prstGeom prst="ellipse">
            <a:avLst/>
          </a:prstGeom>
          <a:ln w="28575">
            <a:solidFill>
              <a:srgbClr val="FF0000"/>
            </a:solidFill>
          </a:ln>
        </p:spPr>
        <p:txBody>
          <a:bodyPr rtlCol="0" anchor="ctr"/>
          <a:lstStyle/>
          <a:p>
            <a:pPr algn="ctr"/>
            <a:endParaRPr lang="en-US"/>
          </a:p>
        </p:txBody>
      </p:sp>
      <p:sp>
        <p:nvSpPr>
          <p:cNvPr id="2190" name="Oval 2189">
            <a:extLst>
              <a:ext uri="{FF2B5EF4-FFF2-40B4-BE49-F238E27FC236}">
                <a16:creationId xmlns:a16="http://schemas.microsoft.com/office/drawing/2014/main" id="{F1A7D3FF-A125-45AF-A188-E3C339440D2C}"/>
              </a:ext>
            </a:extLst>
          </p:cNvPr>
          <p:cNvSpPr>
            <a:spLocks noChangeAspect="1"/>
          </p:cNvSpPr>
          <p:nvPr/>
        </p:nvSpPr>
        <p:spPr>
          <a:xfrm>
            <a:off x="2287143" y="3092423"/>
            <a:ext cx="161925" cy="164592"/>
          </a:xfrm>
          <a:prstGeom prst="ellipse">
            <a:avLst/>
          </a:prstGeom>
          <a:ln w="28575">
            <a:solidFill>
              <a:srgbClr val="FF0000"/>
            </a:solidFill>
          </a:ln>
        </p:spPr>
        <p:txBody>
          <a:bodyPr rtlCol="0" anchor="ctr"/>
          <a:lstStyle/>
          <a:p>
            <a:pPr algn="ctr"/>
            <a:endParaRPr lang="en-US"/>
          </a:p>
        </p:txBody>
      </p:sp>
      <p:sp>
        <p:nvSpPr>
          <p:cNvPr id="2191" name="Oval 2190">
            <a:extLst>
              <a:ext uri="{FF2B5EF4-FFF2-40B4-BE49-F238E27FC236}">
                <a16:creationId xmlns:a16="http://schemas.microsoft.com/office/drawing/2014/main" id="{DFE5EB97-1841-4F90-90F3-8B335BDA968A}"/>
              </a:ext>
            </a:extLst>
          </p:cNvPr>
          <p:cNvSpPr>
            <a:spLocks noChangeAspect="1"/>
          </p:cNvSpPr>
          <p:nvPr/>
        </p:nvSpPr>
        <p:spPr>
          <a:xfrm>
            <a:off x="2531491" y="3092423"/>
            <a:ext cx="161925" cy="164592"/>
          </a:xfrm>
          <a:prstGeom prst="ellipse">
            <a:avLst/>
          </a:prstGeom>
          <a:ln w="28575">
            <a:solidFill>
              <a:srgbClr val="FF0000"/>
            </a:solidFill>
          </a:ln>
        </p:spPr>
        <p:txBody>
          <a:bodyPr rtlCol="0" anchor="ctr"/>
          <a:lstStyle/>
          <a:p>
            <a:pPr algn="ctr"/>
            <a:endParaRPr lang="en-US"/>
          </a:p>
        </p:txBody>
      </p:sp>
      <p:sp>
        <p:nvSpPr>
          <p:cNvPr id="2192" name="Oval 2191">
            <a:extLst>
              <a:ext uri="{FF2B5EF4-FFF2-40B4-BE49-F238E27FC236}">
                <a16:creationId xmlns:a16="http://schemas.microsoft.com/office/drawing/2014/main" id="{ECDBB70A-1A08-4D97-B36B-EA2BC4F95C8B}"/>
              </a:ext>
            </a:extLst>
          </p:cNvPr>
          <p:cNvSpPr>
            <a:spLocks noChangeAspect="1"/>
          </p:cNvSpPr>
          <p:nvPr/>
        </p:nvSpPr>
        <p:spPr>
          <a:xfrm>
            <a:off x="821055" y="3092423"/>
            <a:ext cx="161925" cy="164592"/>
          </a:xfrm>
          <a:prstGeom prst="ellipse">
            <a:avLst/>
          </a:prstGeom>
          <a:ln w="28575">
            <a:solidFill>
              <a:srgbClr val="FF0000"/>
            </a:solidFill>
          </a:ln>
        </p:spPr>
        <p:txBody>
          <a:bodyPr rtlCol="0" anchor="ctr"/>
          <a:lstStyle/>
          <a:p>
            <a:pPr algn="ctr"/>
            <a:endParaRPr lang="en-US"/>
          </a:p>
        </p:txBody>
      </p:sp>
      <p:sp>
        <p:nvSpPr>
          <p:cNvPr id="2193" name="Oval 2192">
            <a:extLst>
              <a:ext uri="{FF2B5EF4-FFF2-40B4-BE49-F238E27FC236}">
                <a16:creationId xmlns:a16="http://schemas.microsoft.com/office/drawing/2014/main" id="{3E4E40A6-F87F-4FAF-B3FD-C45B51DC391C}"/>
              </a:ext>
            </a:extLst>
          </p:cNvPr>
          <p:cNvSpPr>
            <a:spLocks noChangeAspect="1"/>
          </p:cNvSpPr>
          <p:nvPr/>
        </p:nvSpPr>
        <p:spPr>
          <a:xfrm>
            <a:off x="1065403" y="3092423"/>
            <a:ext cx="161925" cy="164592"/>
          </a:xfrm>
          <a:prstGeom prst="ellipse">
            <a:avLst/>
          </a:prstGeom>
          <a:ln w="28575">
            <a:solidFill>
              <a:srgbClr val="FF0000"/>
            </a:solidFill>
          </a:ln>
        </p:spPr>
        <p:txBody>
          <a:bodyPr rtlCol="0" anchor="ctr"/>
          <a:lstStyle/>
          <a:p>
            <a:pPr algn="ctr"/>
            <a:endParaRPr lang="en-US"/>
          </a:p>
        </p:txBody>
      </p:sp>
      <p:sp>
        <p:nvSpPr>
          <p:cNvPr id="2194" name="Oval 2193">
            <a:extLst>
              <a:ext uri="{FF2B5EF4-FFF2-40B4-BE49-F238E27FC236}">
                <a16:creationId xmlns:a16="http://schemas.microsoft.com/office/drawing/2014/main" id="{BB032E3A-BB5D-4810-B550-8BE55513A7C7}"/>
              </a:ext>
            </a:extLst>
          </p:cNvPr>
          <p:cNvSpPr>
            <a:spLocks noChangeAspect="1"/>
          </p:cNvSpPr>
          <p:nvPr/>
        </p:nvSpPr>
        <p:spPr>
          <a:xfrm>
            <a:off x="1309751" y="3092423"/>
            <a:ext cx="161925" cy="164592"/>
          </a:xfrm>
          <a:prstGeom prst="ellipse">
            <a:avLst/>
          </a:prstGeom>
          <a:ln w="28575">
            <a:solidFill>
              <a:srgbClr val="FF0000"/>
            </a:solidFill>
          </a:ln>
        </p:spPr>
        <p:txBody>
          <a:bodyPr rtlCol="0" anchor="ctr"/>
          <a:lstStyle/>
          <a:p>
            <a:pPr algn="ctr"/>
            <a:endParaRPr lang="en-US"/>
          </a:p>
        </p:txBody>
      </p:sp>
      <p:sp>
        <p:nvSpPr>
          <p:cNvPr id="2195" name="Oval 2194">
            <a:extLst>
              <a:ext uri="{FF2B5EF4-FFF2-40B4-BE49-F238E27FC236}">
                <a16:creationId xmlns:a16="http://schemas.microsoft.com/office/drawing/2014/main" id="{016D053B-3D1D-4EC8-B9B7-B10BCA3BD2F9}"/>
              </a:ext>
            </a:extLst>
          </p:cNvPr>
          <p:cNvSpPr>
            <a:spLocks noChangeAspect="1"/>
          </p:cNvSpPr>
          <p:nvPr/>
        </p:nvSpPr>
        <p:spPr>
          <a:xfrm>
            <a:off x="3508883" y="3092423"/>
            <a:ext cx="161925" cy="164592"/>
          </a:xfrm>
          <a:prstGeom prst="ellipse">
            <a:avLst/>
          </a:prstGeom>
          <a:ln w="28575">
            <a:solidFill>
              <a:srgbClr val="FF0000"/>
            </a:solidFill>
          </a:ln>
        </p:spPr>
        <p:txBody>
          <a:bodyPr rtlCol="0" anchor="ctr"/>
          <a:lstStyle/>
          <a:p>
            <a:pPr algn="ctr"/>
            <a:endParaRPr lang="en-US"/>
          </a:p>
        </p:txBody>
      </p:sp>
      <p:sp>
        <p:nvSpPr>
          <p:cNvPr id="2196" name="Oval 2195">
            <a:extLst>
              <a:ext uri="{FF2B5EF4-FFF2-40B4-BE49-F238E27FC236}">
                <a16:creationId xmlns:a16="http://schemas.microsoft.com/office/drawing/2014/main" id="{8D482E80-4401-4952-BB78-F0EAEB8B4AD9}"/>
              </a:ext>
            </a:extLst>
          </p:cNvPr>
          <p:cNvSpPr>
            <a:spLocks noChangeAspect="1"/>
          </p:cNvSpPr>
          <p:nvPr/>
        </p:nvSpPr>
        <p:spPr>
          <a:xfrm>
            <a:off x="3753231" y="3092423"/>
            <a:ext cx="161925" cy="164592"/>
          </a:xfrm>
          <a:prstGeom prst="ellipse">
            <a:avLst/>
          </a:prstGeom>
          <a:ln w="28575">
            <a:solidFill>
              <a:srgbClr val="FF0000"/>
            </a:solidFill>
          </a:ln>
        </p:spPr>
        <p:txBody>
          <a:bodyPr rtlCol="0" anchor="ctr"/>
          <a:lstStyle/>
          <a:p>
            <a:pPr algn="ctr"/>
            <a:endParaRPr lang="en-US"/>
          </a:p>
        </p:txBody>
      </p:sp>
      <p:sp>
        <p:nvSpPr>
          <p:cNvPr id="2197" name="Oval 2196">
            <a:extLst>
              <a:ext uri="{FF2B5EF4-FFF2-40B4-BE49-F238E27FC236}">
                <a16:creationId xmlns:a16="http://schemas.microsoft.com/office/drawing/2014/main" id="{2675D761-DA37-4631-9323-5327DC413E24}"/>
              </a:ext>
            </a:extLst>
          </p:cNvPr>
          <p:cNvSpPr>
            <a:spLocks noChangeAspect="1"/>
          </p:cNvSpPr>
          <p:nvPr/>
        </p:nvSpPr>
        <p:spPr>
          <a:xfrm>
            <a:off x="3997579" y="3092423"/>
            <a:ext cx="161925" cy="164592"/>
          </a:xfrm>
          <a:prstGeom prst="ellipse">
            <a:avLst/>
          </a:prstGeom>
          <a:ln w="28575">
            <a:solidFill>
              <a:srgbClr val="FF0000"/>
            </a:solidFill>
          </a:ln>
        </p:spPr>
        <p:txBody>
          <a:bodyPr rtlCol="0" anchor="ctr"/>
          <a:lstStyle/>
          <a:p>
            <a:pPr algn="ctr"/>
            <a:endParaRPr lang="en-US"/>
          </a:p>
        </p:txBody>
      </p:sp>
      <p:sp>
        <p:nvSpPr>
          <p:cNvPr id="2198" name="Oval 2197">
            <a:extLst>
              <a:ext uri="{FF2B5EF4-FFF2-40B4-BE49-F238E27FC236}">
                <a16:creationId xmlns:a16="http://schemas.microsoft.com/office/drawing/2014/main" id="{AE23F4EE-0C8E-4547-9CC5-7BF84A748F7B}"/>
              </a:ext>
            </a:extLst>
          </p:cNvPr>
          <p:cNvSpPr>
            <a:spLocks noChangeAspect="1"/>
          </p:cNvSpPr>
          <p:nvPr/>
        </p:nvSpPr>
        <p:spPr>
          <a:xfrm>
            <a:off x="4241927" y="3092423"/>
            <a:ext cx="161925" cy="164592"/>
          </a:xfrm>
          <a:prstGeom prst="ellipse">
            <a:avLst/>
          </a:prstGeom>
          <a:ln w="28575">
            <a:solidFill>
              <a:srgbClr val="FF0000"/>
            </a:solidFill>
          </a:ln>
        </p:spPr>
        <p:txBody>
          <a:bodyPr rtlCol="0" anchor="ctr"/>
          <a:lstStyle/>
          <a:p>
            <a:pPr algn="ctr"/>
            <a:endParaRPr lang="en-US"/>
          </a:p>
        </p:txBody>
      </p:sp>
      <p:sp>
        <p:nvSpPr>
          <p:cNvPr id="2199" name="Oval 2198">
            <a:extLst>
              <a:ext uri="{FF2B5EF4-FFF2-40B4-BE49-F238E27FC236}">
                <a16:creationId xmlns:a16="http://schemas.microsoft.com/office/drawing/2014/main" id="{6FF2CC08-C20A-4ED4-B0F6-C661181D9E38}"/>
              </a:ext>
            </a:extLst>
          </p:cNvPr>
          <p:cNvSpPr>
            <a:spLocks noChangeAspect="1"/>
          </p:cNvSpPr>
          <p:nvPr/>
        </p:nvSpPr>
        <p:spPr>
          <a:xfrm>
            <a:off x="4486275" y="3092423"/>
            <a:ext cx="161925" cy="164592"/>
          </a:xfrm>
          <a:prstGeom prst="ellipse">
            <a:avLst/>
          </a:prstGeom>
          <a:ln w="28575">
            <a:solidFill>
              <a:srgbClr val="FF0000"/>
            </a:solidFill>
          </a:ln>
        </p:spPr>
        <p:txBody>
          <a:bodyPr rtlCol="0" anchor="ctr"/>
          <a:lstStyle/>
          <a:p>
            <a:pPr algn="ctr"/>
            <a:endParaRPr lang="en-US"/>
          </a:p>
        </p:txBody>
      </p:sp>
      <p:sp>
        <p:nvSpPr>
          <p:cNvPr id="2200" name="Oval 2199">
            <a:extLst>
              <a:ext uri="{FF2B5EF4-FFF2-40B4-BE49-F238E27FC236}">
                <a16:creationId xmlns:a16="http://schemas.microsoft.com/office/drawing/2014/main" id="{567477C7-5769-4209-9F70-C3411A8B823A}"/>
              </a:ext>
            </a:extLst>
          </p:cNvPr>
          <p:cNvSpPr>
            <a:spLocks noChangeAspect="1"/>
          </p:cNvSpPr>
          <p:nvPr/>
        </p:nvSpPr>
        <p:spPr>
          <a:xfrm>
            <a:off x="2775839" y="3092423"/>
            <a:ext cx="161925" cy="164592"/>
          </a:xfrm>
          <a:prstGeom prst="ellipse">
            <a:avLst/>
          </a:prstGeom>
          <a:ln w="28575">
            <a:solidFill>
              <a:srgbClr val="FF0000"/>
            </a:solidFill>
          </a:ln>
        </p:spPr>
        <p:txBody>
          <a:bodyPr rtlCol="0" anchor="ctr"/>
          <a:lstStyle/>
          <a:p>
            <a:pPr algn="ctr"/>
            <a:endParaRPr lang="en-US"/>
          </a:p>
        </p:txBody>
      </p:sp>
      <p:sp>
        <p:nvSpPr>
          <p:cNvPr id="2201" name="Oval 2200">
            <a:extLst>
              <a:ext uri="{FF2B5EF4-FFF2-40B4-BE49-F238E27FC236}">
                <a16:creationId xmlns:a16="http://schemas.microsoft.com/office/drawing/2014/main" id="{01D67124-F4BB-4049-9F67-0F8999BB8A9F}"/>
              </a:ext>
            </a:extLst>
          </p:cNvPr>
          <p:cNvSpPr>
            <a:spLocks noChangeAspect="1"/>
          </p:cNvSpPr>
          <p:nvPr/>
        </p:nvSpPr>
        <p:spPr>
          <a:xfrm>
            <a:off x="3020187" y="3092423"/>
            <a:ext cx="161925" cy="164592"/>
          </a:xfrm>
          <a:prstGeom prst="ellipse">
            <a:avLst/>
          </a:prstGeom>
          <a:ln w="28575">
            <a:solidFill>
              <a:srgbClr val="FF0000"/>
            </a:solidFill>
          </a:ln>
        </p:spPr>
        <p:txBody>
          <a:bodyPr rtlCol="0" anchor="ctr"/>
          <a:lstStyle/>
          <a:p>
            <a:pPr algn="ctr"/>
            <a:endParaRPr lang="en-US"/>
          </a:p>
        </p:txBody>
      </p:sp>
      <p:sp>
        <p:nvSpPr>
          <p:cNvPr id="2202" name="Oval 2201">
            <a:extLst>
              <a:ext uri="{FF2B5EF4-FFF2-40B4-BE49-F238E27FC236}">
                <a16:creationId xmlns:a16="http://schemas.microsoft.com/office/drawing/2014/main" id="{393E347A-31EA-4595-9826-C8CAD6C1AC39}"/>
              </a:ext>
            </a:extLst>
          </p:cNvPr>
          <p:cNvSpPr>
            <a:spLocks noChangeAspect="1"/>
          </p:cNvSpPr>
          <p:nvPr/>
        </p:nvSpPr>
        <p:spPr>
          <a:xfrm>
            <a:off x="3264535" y="3092423"/>
            <a:ext cx="161925" cy="164592"/>
          </a:xfrm>
          <a:prstGeom prst="ellipse">
            <a:avLst/>
          </a:prstGeom>
          <a:ln w="28575">
            <a:solidFill>
              <a:srgbClr val="FF0000"/>
            </a:solidFill>
          </a:ln>
        </p:spPr>
        <p:txBody>
          <a:bodyPr rtlCol="0" anchor="ctr"/>
          <a:lstStyle/>
          <a:p>
            <a:pPr algn="ctr"/>
            <a:endParaRPr lang="en-US"/>
          </a:p>
        </p:txBody>
      </p:sp>
      <p:sp>
        <p:nvSpPr>
          <p:cNvPr id="2203" name="Oval 2202">
            <a:extLst>
              <a:ext uri="{FF2B5EF4-FFF2-40B4-BE49-F238E27FC236}">
                <a16:creationId xmlns:a16="http://schemas.microsoft.com/office/drawing/2014/main" id="{E2A64BD4-99AF-4EBE-A0B7-131B74F1A65F}"/>
              </a:ext>
            </a:extLst>
          </p:cNvPr>
          <p:cNvSpPr>
            <a:spLocks noChangeAspect="1"/>
          </p:cNvSpPr>
          <p:nvPr/>
        </p:nvSpPr>
        <p:spPr>
          <a:xfrm>
            <a:off x="5463667" y="3092423"/>
            <a:ext cx="161925" cy="164592"/>
          </a:xfrm>
          <a:prstGeom prst="ellipse">
            <a:avLst/>
          </a:prstGeom>
          <a:ln w="28575">
            <a:solidFill>
              <a:srgbClr val="FF0000"/>
            </a:solidFill>
          </a:ln>
        </p:spPr>
        <p:txBody>
          <a:bodyPr rtlCol="0" anchor="ctr"/>
          <a:lstStyle/>
          <a:p>
            <a:pPr algn="ctr"/>
            <a:endParaRPr lang="en-US"/>
          </a:p>
        </p:txBody>
      </p:sp>
      <p:sp>
        <p:nvSpPr>
          <p:cNvPr id="2204" name="Oval 2203">
            <a:extLst>
              <a:ext uri="{FF2B5EF4-FFF2-40B4-BE49-F238E27FC236}">
                <a16:creationId xmlns:a16="http://schemas.microsoft.com/office/drawing/2014/main" id="{A64E0711-15EA-4B0F-86DC-00F045B2733F}"/>
              </a:ext>
            </a:extLst>
          </p:cNvPr>
          <p:cNvSpPr>
            <a:spLocks noChangeAspect="1"/>
          </p:cNvSpPr>
          <p:nvPr/>
        </p:nvSpPr>
        <p:spPr>
          <a:xfrm>
            <a:off x="5708015" y="3092423"/>
            <a:ext cx="161925" cy="164592"/>
          </a:xfrm>
          <a:prstGeom prst="ellipse">
            <a:avLst/>
          </a:prstGeom>
          <a:ln w="28575">
            <a:solidFill>
              <a:srgbClr val="FF0000"/>
            </a:solidFill>
          </a:ln>
        </p:spPr>
        <p:txBody>
          <a:bodyPr rtlCol="0" anchor="ctr"/>
          <a:lstStyle/>
          <a:p>
            <a:pPr algn="ctr"/>
            <a:endParaRPr lang="en-US"/>
          </a:p>
        </p:txBody>
      </p:sp>
      <p:sp>
        <p:nvSpPr>
          <p:cNvPr id="2205" name="Oval 2204">
            <a:extLst>
              <a:ext uri="{FF2B5EF4-FFF2-40B4-BE49-F238E27FC236}">
                <a16:creationId xmlns:a16="http://schemas.microsoft.com/office/drawing/2014/main" id="{CACF34C4-68DF-469E-A8C7-952E983FEB9F}"/>
              </a:ext>
            </a:extLst>
          </p:cNvPr>
          <p:cNvSpPr>
            <a:spLocks noChangeAspect="1"/>
          </p:cNvSpPr>
          <p:nvPr/>
        </p:nvSpPr>
        <p:spPr>
          <a:xfrm>
            <a:off x="5952363" y="3092423"/>
            <a:ext cx="161925" cy="164592"/>
          </a:xfrm>
          <a:prstGeom prst="ellipse">
            <a:avLst/>
          </a:prstGeom>
          <a:ln w="28575">
            <a:solidFill>
              <a:srgbClr val="FF0000"/>
            </a:solidFill>
          </a:ln>
        </p:spPr>
        <p:txBody>
          <a:bodyPr rtlCol="0" anchor="ctr"/>
          <a:lstStyle/>
          <a:p>
            <a:pPr algn="ctr"/>
            <a:endParaRPr lang="en-US"/>
          </a:p>
        </p:txBody>
      </p:sp>
      <p:sp>
        <p:nvSpPr>
          <p:cNvPr id="2206" name="Oval 2205">
            <a:extLst>
              <a:ext uri="{FF2B5EF4-FFF2-40B4-BE49-F238E27FC236}">
                <a16:creationId xmlns:a16="http://schemas.microsoft.com/office/drawing/2014/main" id="{7D8A13FD-906F-45E0-9BDF-F07FB3D90CD1}"/>
              </a:ext>
            </a:extLst>
          </p:cNvPr>
          <p:cNvSpPr>
            <a:spLocks noChangeAspect="1"/>
          </p:cNvSpPr>
          <p:nvPr/>
        </p:nvSpPr>
        <p:spPr>
          <a:xfrm>
            <a:off x="6196711" y="3092423"/>
            <a:ext cx="161925" cy="164592"/>
          </a:xfrm>
          <a:prstGeom prst="ellipse">
            <a:avLst/>
          </a:prstGeom>
          <a:ln w="28575">
            <a:solidFill>
              <a:srgbClr val="FF0000"/>
            </a:solidFill>
          </a:ln>
        </p:spPr>
        <p:txBody>
          <a:bodyPr rtlCol="0" anchor="ctr"/>
          <a:lstStyle/>
          <a:p>
            <a:pPr algn="ctr"/>
            <a:endParaRPr lang="en-US"/>
          </a:p>
        </p:txBody>
      </p:sp>
      <p:sp>
        <p:nvSpPr>
          <p:cNvPr id="2207" name="Oval 2206">
            <a:extLst>
              <a:ext uri="{FF2B5EF4-FFF2-40B4-BE49-F238E27FC236}">
                <a16:creationId xmlns:a16="http://schemas.microsoft.com/office/drawing/2014/main" id="{0AB19E7B-DF02-4615-974B-ABEACBDE2D63}"/>
              </a:ext>
            </a:extLst>
          </p:cNvPr>
          <p:cNvSpPr>
            <a:spLocks noChangeAspect="1"/>
          </p:cNvSpPr>
          <p:nvPr/>
        </p:nvSpPr>
        <p:spPr>
          <a:xfrm>
            <a:off x="6441059" y="3092423"/>
            <a:ext cx="161925" cy="164592"/>
          </a:xfrm>
          <a:prstGeom prst="ellipse">
            <a:avLst/>
          </a:prstGeom>
          <a:ln w="28575">
            <a:solidFill>
              <a:srgbClr val="FF0000"/>
            </a:solidFill>
          </a:ln>
        </p:spPr>
        <p:txBody>
          <a:bodyPr rtlCol="0" anchor="ctr"/>
          <a:lstStyle/>
          <a:p>
            <a:pPr algn="ctr"/>
            <a:endParaRPr lang="en-US"/>
          </a:p>
        </p:txBody>
      </p:sp>
      <p:sp>
        <p:nvSpPr>
          <p:cNvPr id="2208" name="Oval 2207">
            <a:extLst>
              <a:ext uri="{FF2B5EF4-FFF2-40B4-BE49-F238E27FC236}">
                <a16:creationId xmlns:a16="http://schemas.microsoft.com/office/drawing/2014/main" id="{75545F5A-ED72-47E9-A4C9-B40D25924F52}"/>
              </a:ext>
            </a:extLst>
          </p:cNvPr>
          <p:cNvSpPr>
            <a:spLocks noChangeAspect="1"/>
          </p:cNvSpPr>
          <p:nvPr/>
        </p:nvSpPr>
        <p:spPr>
          <a:xfrm>
            <a:off x="4730623" y="3092423"/>
            <a:ext cx="161925" cy="164592"/>
          </a:xfrm>
          <a:prstGeom prst="ellipse">
            <a:avLst/>
          </a:prstGeom>
          <a:ln w="28575">
            <a:solidFill>
              <a:srgbClr val="FF0000"/>
            </a:solidFill>
          </a:ln>
        </p:spPr>
        <p:txBody>
          <a:bodyPr rtlCol="0" anchor="ctr"/>
          <a:lstStyle/>
          <a:p>
            <a:pPr algn="ctr"/>
            <a:endParaRPr lang="en-US"/>
          </a:p>
        </p:txBody>
      </p:sp>
      <p:sp>
        <p:nvSpPr>
          <p:cNvPr id="2209" name="Oval 2208">
            <a:extLst>
              <a:ext uri="{FF2B5EF4-FFF2-40B4-BE49-F238E27FC236}">
                <a16:creationId xmlns:a16="http://schemas.microsoft.com/office/drawing/2014/main" id="{AC7DBAFF-B9C2-4133-9732-6B0B3E6EBA56}"/>
              </a:ext>
            </a:extLst>
          </p:cNvPr>
          <p:cNvSpPr>
            <a:spLocks noChangeAspect="1"/>
          </p:cNvSpPr>
          <p:nvPr/>
        </p:nvSpPr>
        <p:spPr>
          <a:xfrm>
            <a:off x="4974971" y="3092423"/>
            <a:ext cx="161925" cy="164592"/>
          </a:xfrm>
          <a:prstGeom prst="ellipse">
            <a:avLst/>
          </a:prstGeom>
          <a:ln w="28575">
            <a:solidFill>
              <a:srgbClr val="FF0000"/>
            </a:solidFill>
          </a:ln>
        </p:spPr>
        <p:txBody>
          <a:bodyPr rtlCol="0" anchor="ctr"/>
          <a:lstStyle/>
          <a:p>
            <a:pPr algn="ctr"/>
            <a:endParaRPr lang="en-US"/>
          </a:p>
        </p:txBody>
      </p:sp>
      <p:sp>
        <p:nvSpPr>
          <p:cNvPr id="2210" name="Oval 2209">
            <a:extLst>
              <a:ext uri="{FF2B5EF4-FFF2-40B4-BE49-F238E27FC236}">
                <a16:creationId xmlns:a16="http://schemas.microsoft.com/office/drawing/2014/main" id="{DD30D206-3826-4633-A545-1A222FAD8949}"/>
              </a:ext>
            </a:extLst>
          </p:cNvPr>
          <p:cNvSpPr>
            <a:spLocks noChangeAspect="1"/>
          </p:cNvSpPr>
          <p:nvPr/>
        </p:nvSpPr>
        <p:spPr>
          <a:xfrm>
            <a:off x="5219319" y="3092423"/>
            <a:ext cx="161925" cy="164592"/>
          </a:xfrm>
          <a:prstGeom prst="ellipse">
            <a:avLst/>
          </a:prstGeom>
          <a:ln w="28575">
            <a:solidFill>
              <a:srgbClr val="FF0000"/>
            </a:solidFill>
          </a:ln>
        </p:spPr>
        <p:txBody>
          <a:bodyPr rtlCol="0" anchor="ctr"/>
          <a:lstStyle/>
          <a:p>
            <a:pPr algn="ctr"/>
            <a:endParaRPr lang="en-US"/>
          </a:p>
        </p:txBody>
      </p:sp>
      <p:sp>
        <p:nvSpPr>
          <p:cNvPr id="2211" name="Oval 2210">
            <a:extLst>
              <a:ext uri="{FF2B5EF4-FFF2-40B4-BE49-F238E27FC236}">
                <a16:creationId xmlns:a16="http://schemas.microsoft.com/office/drawing/2014/main" id="{EB8BE795-B93E-48FB-8128-E3FCE784C27E}"/>
              </a:ext>
            </a:extLst>
          </p:cNvPr>
          <p:cNvSpPr>
            <a:spLocks noChangeAspect="1"/>
          </p:cNvSpPr>
          <p:nvPr/>
        </p:nvSpPr>
        <p:spPr>
          <a:xfrm>
            <a:off x="7418451" y="3092423"/>
            <a:ext cx="161925" cy="164592"/>
          </a:xfrm>
          <a:prstGeom prst="ellipse">
            <a:avLst/>
          </a:prstGeom>
          <a:ln w="28575">
            <a:solidFill>
              <a:srgbClr val="FF0000"/>
            </a:solidFill>
          </a:ln>
        </p:spPr>
        <p:txBody>
          <a:bodyPr rtlCol="0" anchor="ctr"/>
          <a:lstStyle/>
          <a:p>
            <a:pPr algn="ctr"/>
            <a:endParaRPr lang="en-US"/>
          </a:p>
        </p:txBody>
      </p:sp>
      <p:sp>
        <p:nvSpPr>
          <p:cNvPr id="2212" name="Oval 2211">
            <a:extLst>
              <a:ext uri="{FF2B5EF4-FFF2-40B4-BE49-F238E27FC236}">
                <a16:creationId xmlns:a16="http://schemas.microsoft.com/office/drawing/2014/main" id="{17549E8F-55A7-492D-9690-F409576B39D2}"/>
              </a:ext>
            </a:extLst>
          </p:cNvPr>
          <p:cNvSpPr>
            <a:spLocks noChangeAspect="1"/>
          </p:cNvSpPr>
          <p:nvPr/>
        </p:nvSpPr>
        <p:spPr>
          <a:xfrm>
            <a:off x="7662799" y="3092423"/>
            <a:ext cx="161925" cy="164592"/>
          </a:xfrm>
          <a:prstGeom prst="ellipse">
            <a:avLst/>
          </a:prstGeom>
          <a:ln w="28575">
            <a:solidFill>
              <a:srgbClr val="FF0000"/>
            </a:solidFill>
          </a:ln>
        </p:spPr>
        <p:txBody>
          <a:bodyPr rtlCol="0" anchor="ctr"/>
          <a:lstStyle/>
          <a:p>
            <a:pPr algn="ctr"/>
            <a:endParaRPr lang="en-US"/>
          </a:p>
        </p:txBody>
      </p:sp>
      <p:sp>
        <p:nvSpPr>
          <p:cNvPr id="2213" name="Oval 2212">
            <a:extLst>
              <a:ext uri="{FF2B5EF4-FFF2-40B4-BE49-F238E27FC236}">
                <a16:creationId xmlns:a16="http://schemas.microsoft.com/office/drawing/2014/main" id="{390C37F0-E34D-44A3-BF55-C275DAD9E9C3}"/>
              </a:ext>
            </a:extLst>
          </p:cNvPr>
          <p:cNvSpPr>
            <a:spLocks noChangeAspect="1"/>
          </p:cNvSpPr>
          <p:nvPr/>
        </p:nvSpPr>
        <p:spPr>
          <a:xfrm>
            <a:off x="7907147" y="3092423"/>
            <a:ext cx="161925" cy="164592"/>
          </a:xfrm>
          <a:prstGeom prst="ellipse">
            <a:avLst/>
          </a:prstGeom>
          <a:ln w="28575">
            <a:solidFill>
              <a:srgbClr val="FF0000"/>
            </a:solidFill>
          </a:ln>
        </p:spPr>
        <p:txBody>
          <a:bodyPr rtlCol="0" anchor="ctr"/>
          <a:lstStyle/>
          <a:p>
            <a:pPr algn="ctr"/>
            <a:endParaRPr lang="en-US"/>
          </a:p>
        </p:txBody>
      </p:sp>
      <p:sp>
        <p:nvSpPr>
          <p:cNvPr id="2214" name="Oval 2213">
            <a:extLst>
              <a:ext uri="{FF2B5EF4-FFF2-40B4-BE49-F238E27FC236}">
                <a16:creationId xmlns:a16="http://schemas.microsoft.com/office/drawing/2014/main" id="{EB32CD87-DD4C-4A61-9323-0DCEB2FCE7C9}"/>
              </a:ext>
            </a:extLst>
          </p:cNvPr>
          <p:cNvSpPr>
            <a:spLocks noChangeAspect="1"/>
          </p:cNvSpPr>
          <p:nvPr/>
        </p:nvSpPr>
        <p:spPr>
          <a:xfrm>
            <a:off x="6685407" y="3092423"/>
            <a:ext cx="161925" cy="164592"/>
          </a:xfrm>
          <a:prstGeom prst="ellipse">
            <a:avLst/>
          </a:prstGeom>
          <a:ln w="28575">
            <a:solidFill>
              <a:srgbClr val="FF0000"/>
            </a:solidFill>
          </a:ln>
        </p:spPr>
        <p:txBody>
          <a:bodyPr rtlCol="0" anchor="ctr"/>
          <a:lstStyle/>
          <a:p>
            <a:pPr algn="ctr"/>
            <a:endParaRPr lang="en-US"/>
          </a:p>
        </p:txBody>
      </p:sp>
      <p:sp>
        <p:nvSpPr>
          <p:cNvPr id="2215" name="Oval 2214">
            <a:extLst>
              <a:ext uri="{FF2B5EF4-FFF2-40B4-BE49-F238E27FC236}">
                <a16:creationId xmlns:a16="http://schemas.microsoft.com/office/drawing/2014/main" id="{032FF7E1-CD28-45CA-B73B-B77D751003BF}"/>
              </a:ext>
            </a:extLst>
          </p:cNvPr>
          <p:cNvSpPr>
            <a:spLocks noChangeAspect="1"/>
          </p:cNvSpPr>
          <p:nvPr/>
        </p:nvSpPr>
        <p:spPr>
          <a:xfrm>
            <a:off x="6929755" y="3092423"/>
            <a:ext cx="161925" cy="164592"/>
          </a:xfrm>
          <a:prstGeom prst="ellipse">
            <a:avLst/>
          </a:prstGeom>
          <a:ln w="28575">
            <a:solidFill>
              <a:srgbClr val="FF0000"/>
            </a:solidFill>
          </a:ln>
        </p:spPr>
        <p:txBody>
          <a:bodyPr rtlCol="0" anchor="ctr"/>
          <a:lstStyle/>
          <a:p>
            <a:pPr algn="ctr"/>
            <a:endParaRPr lang="en-US"/>
          </a:p>
        </p:txBody>
      </p:sp>
      <p:sp>
        <p:nvSpPr>
          <p:cNvPr id="2216" name="Oval 2215">
            <a:extLst>
              <a:ext uri="{FF2B5EF4-FFF2-40B4-BE49-F238E27FC236}">
                <a16:creationId xmlns:a16="http://schemas.microsoft.com/office/drawing/2014/main" id="{DA019927-233F-4FD2-B743-FA2DEBC369EB}"/>
              </a:ext>
            </a:extLst>
          </p:cNvPr>
          <p:cNvSpPr>
            <a:spLocks noChangeAspect="1"/>
          </p:cNvSpPr>
          <p:nvPr/>
        </p:nvSpPr>
        <p:spPr>
          <a:xfrm>
            <a:off x="7174103" y="3092423"/>
            <a:ext cx="161925" cy="164592"/>
          </a:xfrm>
          <a:prstGeom prst="ellipse">
            <a:avLst/>
          </a:prstGeom>
          <a:ln w="28575">
            <a:solidFill>
              <a:srgbClr val="FF0000"/>
            </a:solidFill>
          </a:ln>
        </p:spPr>
        <p:txBody>
          <a:bodyPr rtlCol="0" anchor="ctr"/>
          <a:lstStyle/>
          <a:p>
            <a:pPr algn="ctr"/>
            <a:endParaRPr lang="en-US"/>
          </a:p>
        </p:txBody>
      </p:sp>
      <p:sp>
        <p:nvSpPr>
          <p:cNvPr id="2217" name="Oval 2216">
            <a:extLst>
              <a:ext uri="{FF2B5EF4-FFF2-40B4-BE49-F238E27FC236}">
                <a16:creationId xmlns:a16="http://schemas.microsoft.com/office/drawing/2014/main" id="{AF646E29-57B0-4AA8-A6F9-83698FE17D25}"/>
              </a:ext>
            </a:extLst>
          </p:cNvPr>
          <p:cNvSpPr>
            <a:spLocks noChangeAspect="1"/>
          </p:cNvSpPr>
          <p:nvPr/>
        </p:nvSpPr>
        <p:spPr>
          <a:xfrm>
            <a:off x="1554099" y="3335089"/>
            <a:ext cx="161925" cy="164592"/>
          </a:xfrm>
          <a:prstGeom prst="ellipse">
            <a:avLst/>
          </a:prstGeom>
          <a:ln w="28575">
            <a:solidFill>
              <a:srgbClr val="FF0000"/>
            </a:solidFill>
          </a:ln>
        </p:spPr>
        <p:txBody>
          <a:bodyPr rtlCol="0" anchor="ctr"/>
          <a:lstStyle/>
          <a:p>
            <a:pPr algn="ctr"/>
            <a:endParaRPr lang="en-US"/>
          </a:p>
        </p:txBody>
      </p:sp>
      <p:sp>
        <p:nvSpPr>
          <p:cNvPr id="2218" name="Oval 2217">
            <a:extLst>
              <a:ext uri="{FF2B5EF4-FFF2-40B4-BE49-F238E27FC236}">
                <a16:creationId xmlns:a16="http://schemas.microsoft.com/office/drawing/2014/main" id="{7F5180BE-83EB-4E4D-98CC-590B2C04F6A4}"/>
              </a:ext>
            </a:extLst>
          </p:cNvPr>
          <p:cNvSpPr>
            <a:spLocks noChangeAspect="1"/>
          </p:cNvSpPr>
          <p:nvPr/>
        </p:nvSpPr>
        <p:spPr>
          <a:xfrm>
            <a:off x="1798447" y="3335089"/>
            <a:ext cx="161925" cy="164592"/>
          </a:xfrm>
          <a:prstGeom prst="ellipse">
            <a:avLst/>
          </a:prstGeom>
          <a:ln w="28575">
            <a:solidFill>
              <a:srgbClr val="FF0000"/>
            </a:solidFill>
          </a:ln>
        </p:spPr>
        <p:txBody>
          <a:bodyPr rtlCol="0" anchor="ctr"/>
          <a:lstStyle/>
          <a:p>
            <a:pPr algn="ctr"/>
            <a:endParaRPr lang="en-US"/>
          </a:p>
        </p:txBody>
      </p:sp>
      <p:sp>
        <p:nvSpPr>
          <p:cNvPr id="2219" name="Oval 2218">
            <a:extLst>
              <a:ext uri="{FF2B5EF4-FFF2-40B4-BE49-F238E27FC236}">
                <a16:creationId xmlns:a16="http://schemas.microsoft.com/office/drawing/2014/main" id="{6DAEDA50-2FF4-41AF-BA6C-46CB5979D8E9}"/>
              </a:ext>
            </a:extLst>
          </p:cNvPr>
          <p:cNvSpPr>
            <a:spLocks noChangeAspect="1"/>
          </p:cNvSpPr>
          <p:nvPr/>
        </p:nvSpPr>
        <p:spPr>
          <a:xfrm>
            <a:off x="2042795" y="3335089"/>
            <a:ext cx="161925" cy="164592"/>
          </a:xfrm>
          <a:prstGeom prst="ellipse">
            <a:avLst/>
          </a:prstGeom>
          <a:ln w="28575">
            <a:solidFill>
              <a:srgbClr val="FF0000"/>
            </a:solidFill>
          </a:ln>
        </p:spPr>
        <p:txBody>
          <a:bodyPr rtlCol="0" anchor="ctr"/>
          <a:lstStyle/>
          <a:p>
            <a:pPr algn="ctr"/>
            <a:endParaRPr lang="en-US"/>
          </a:p>
        </p:txBody>
      </p:sp>
      <p:sp>
        <p:nvSpPr>
          <p:cNvPr id="2220" name="Oval 2219">
            <a:extLst>
              <a:ext uri="{FF2B5EF4-FFF2-40B4-BE49-F238E27FC236}">
                <a16:creationId xmlns:a16="http://schemas.microsoft.com/office/drawing/2014/main" id="{B139D665-E48A-4450-9EB6-B8C05B3D8724}"/>
              </a:ext>
            </a:extLst>
          </p:cNvPr>
          <p:cNvSpPr>
            <a:spLocks noChangeAspect="1"/>
          </p:cNvSpPr>
          <p:nvPr/>
        </p:nvSpPr>
        <p:spPr>
          <a:xfrm>
            <a:off x="2287143" y="3335089"/>
            <a:ext cx="161925" cy="164592"/>
          </a:xfrm>
          <a:prstGeom prst="ellipse">
            <a:avLst/>
          </a:prstGeom>
          <a:ln w="28575">
            <a:solidFill>
              <a:srgbClr val="FF0000"/>
            </a:solidFill>
          </a:ln>
        </p:spPr>
        <p:txBody>
          <a:bodyPr rtlCol="0" anchor="ctr"/>
          <a:lstStyle/>
          <a:p>
            <a:pPr algn="ctr"/>
            <a:endParaRPr lang="en-US"/>
          </a:p>
        </p:txBody>
      </p:sp>
      <p:sp>
        <p:nvSpPr>
          <p:cNvPr id="2221" name="Oval 2220">
            <a:extLst>
              <a:ext uri="{FF2B5EF4-FFF2-40B4-BE49-F238E27FC236}">
                <a16:creationId xmlns:a16="http://schemas.microsoft.com/office/drawing/2014/main" id="{5EBB33A1-19F6-4327-BED1-6A2FE895C367}"/>
              </a:ext>
            </a:extLst>
          </p:cNvPr>
          <p:cNvSpPr>
            <a:spLocks noChangeAspect="1"/>
          </p:cNvSpPr>
          <p:nvPr/>
        </p:nvSpPr>
        <p:spPr>
          <a:xfrm>
            <a:off x="2531491" y="3335089"/>
            <a:ext cx="161925" cy="164592"/>
          </a:xfrm>
          <a:prstGeom prst="ellipse">
            <a:avLst/>
          </a:prstGeom>
          <a:ln w="28575">
            <a:solidFill>
              <a:srgbClr val="FF0000"/>
            </a:solidFill>
          </a:ln>
        </p:spPr>
        <p:txBody>
          <a:bodyPr rtlCol="0" anchor="ctr"/>
          <a:lstStyle/>
          <a:p>
            <a:pPr algn="ctr"/>
            <a:endParaRPr lang="en-US"/>
          </a:p>
        </p:txBody>
      </p:sp>
      <p:sp>
        <p:nvSpPr>
          <p:cNvPr id="2222" name="Oval 2221">
            <a:extLst>
              <a:ext uri="{FF2B5EF4-FFF2-40B4-BE49-F238E27FC236}">
                <a16:creationId xmlns:a16="http://schemas.microsoft.com/office/drawing/2014/main" id="{DC9FD964-30DC-46A9-8270-5605CB7613F2}"/>
              </a:ext>
            </a:extLst>
          </p:cNvPr>
          <p:cNvSpPr>
            <a:spLocks noChangeAspect="1"/>
          </p:cNvSpPr>
          <p:nvPr/>
        </p:nvSpPr>
        <p:spPr>
          <a:xfrm>
            <a:off x="821055" y="3335089"/>
            <a:ext cx="161925" cy="164592"/>
          </a:xfrm>
          <a:prstGeom prst="ellipse">
            <a:avLst/>
          </a:prstGeom>
          <a:ln w="28575">
            <a:solidFill>
              <a:srgbClr val="FF0000"/>
            </a:solidFill>
          </a:ln>
        </p:spPr>
        <p:txBody>
          <a:bodyPr rtlCol="0" anchor="ctr"/>
          <a:lstStyle/>
          <a:p>
            <a:pPr algn="ctr"/>
            <a:endParaRPr lang="en-US"/>
          </a:p>
        </p:txBody>
      </p:sp>
      <p:sp>
        <p:nvSpPr>
          <p:cNvPr id="2223" name="Oval 2222">
            <a:extLst>
              <a:ext uri="{FF2B5EF4-FFF2-40B4-BE49-F238E27FC236}">
                <a16:creationId xmlns:a16="http://schemas.microsoft.com/office/drawing/2014/main" id="{FFDC643F-C08F-472B-898A-903BA80FF5FA}"/>
              </a:ext>
            </a:extLst>
          </p:cNvPr>
          <p:cNvSpPr>
            <a:spLocks noChangeAspect="1"/>
          </p:cNvSpPr>
          <p:nvPr/>
        </p:nvSpPr>
        <p:spPr>
          <a:xfrm>
            <a:off x="1065403" y="3335089"/>
            <a:ext cx="161925" cy="164592"/>
          </a:xfrm>
          <a:prstGeom prst="ellipse">
            <a:avLst/>
          </a:prstGeom>
          <a:ln w="28575">
            <a:solidFill>
              <a:srgbClr val="FF0000"/>
            </a:solidFill>
          </a:ln>
        </p:spPr>
        <p:txBody>
          <a:bodyPr rtlCol="0" anchor="ctr"/>
          <a:lstStyle/>
          <a:p>
            <a:pPr algn="ctr"/>
            <a:endParaRPr lang="en-US"/>
          </a:p>
        </p:txBody>
      </p:sp>
      <p:sp>
        <p:nvSpPr>
          <p:cNvPr id="2224" name="Oval 2223">
            <a:extLst>
              <a:ext uri="{FF2B5EF4-FFF2-40B4-BE49-F238E27FC236}">
                <a16:creationId xmlns:a16="http://schemas.microsoft.com/office/drawing/2014/main" id="{4F2C2FE7-7602-4EBA-990A-C73BA55E6726}"/>
              </a:ext>
            </a:extLst>
          </p:cNvPr>
          <p:cNvSpPr>
            <a:spLocks noChangeAspect="1"/>
          </p:cNvSpPr>
          <p:nvPr/>
        </p:nvSpPr>
        <p:spPr>
          <a:xfrm>
            <a:off x="1309751" y="3335089"/>
            <a:ext cx="161925" cy="164592"/>
          </a:xfrm>
          <a:prstGeom prst="ellipse">
            <a:avLst/>
          </a:prstGeom>
          <a:ln w="28575">
            <a:solidFill>
              <a:srgbClr val="FF0000"/>
            </a:solidFill>
          </a:ln>
        </p:spPr>
        <p:txBody>
          <a:bodyPr rtlCol="0" anchor="ctr"/>
          <a:lstStyle/>
          <a:p>
            <a:pPr algn="ctr"/>
            <a:endParaRPr lang="en-US"/>
          </a:p>
        </p:txBody>
      </p:sp>
      <p:sp>
        <p:nvSpPr>
          <p:cNvPr id="2225" name="Oval 2224">
            <a:extLst>
              <a:ext uri="{FF2B5EF4-FFF2-40B4-BE49-F238E27FC236}">
                <a16:creationId xmlns:a16="http://schemas.microsoft.com/office/drawing/2014/main" id="{8B7C156A-823C-4CED-9B82-7FD18C9347BE}"/>
              </a:ext>
            </a:extLst>
          </p:cNvPr>
          <p:cNvSpPr>
            <a:spLocks noChangeAspect="1"/>
          </p:cNvSpPr>
          <p:nvPr/>
        </p:nvSpPr>
        <p:spPr>
          <a:xfrm>
            <a:off x="3508883" y="3335089"/>
            <a:ext cx="161925" cy="164592"/>
          </a:xfrm>
          <a:prstGeom prst="ellipse">
            <a:avLst/>
          </a:prstGeom>
          <a:ln w="28575">
            <a:solidFill>
              <a:srgbClr val="FF0000"/>
            </a:solidFill>
          </a:ln>
        </p:spPr>
        <p:txBody>
          <a:bodyPr rtlCol="0" anchor="ctr"/>
          <a:lstStyle/>
          <a:p>
            <a:pPr algn="ctr"/>
            <a:endParaRPr lang="en-US"/>
          </a:p>
        </p:txBody>
      </p:sp>
      <p:sp>
        <p:nvSpPr>
          <p:cNvPr id="2226" name="Oval 2225">
            <a:extLst>
              <a:ext uri="{FF2B5EF4-FFF2-40B4-BE49-F238E27FC236}">
                <a16:creationId xmlns:a16="http://schemas.microsoft.com/office/drawing/2014/main" id="{721C9178-9B8B-485D-8447-80901190F68F}"/>
              </a:ext>
            </a:extLst>
          </p:cNvPr>
          <p:cNvSpPr>
            <a:spLocks noChangeAspect="1"/>
          </p:cNvSpPr>
          <p:nvPr/>
        </p:nvSpPr>
        <p:spPr>
          <a:xfrm>
            <a:off x="3753231" y="3335089"/>
            <a:ext cx="161925" cy="164592"/>
          </a:xfrm>
          <a:prstGeom prst="ellipse">
            <a:avLst/>
          </a:prstGeom>
          <a:ln w="28575">
            <a:solidFill>
              <a:srgbClr val="FF0000"/>
            </a:solidFill>
          </a:ln>
        </p:spPr>
        <p:txBody>
          <a:bodyPr rtlCol="0" anchor="ctr"/>
          <a:lstStyle/>
          <a:p>
            <a:pPr algn="ctr"/>
            <a:endParaRPr lang="en-US"/>
          </a:p>
        </p:txBody>
      </p:sp>
      <p:sp>
        <p:nvSpPr>
          <p:cNvPr id="2227" name="Oval 2226">
            <a:extLst>
              <a:ext uri="{FF2B5EF4-FFF2-40B4-BE49-F238E27FC236}">
                <a16:creationId xmlns:a16="http://schemas.microsoft.com/office/drawing/2014/main" id="{6E4F5262-41DF-4F60-94ED-53A7CFBEC845}"/>
              </a:ext>
            </a:extLst>
          </p:cNvPr>
          <p:cNvSpPr>
            <a:spLocks noChangeAspect="1"/>
          </p:cNvSpPr>
          <p:nvPr/>
        </p:nvSpPr>
        <p:spPr>
          <a:xfrm>
            <a:off x="3997579" y="3335089"/>
            <a:ext cx="161925" cy="164592"/>
          </a:xfrm>
          <a:prstGeom prst="ellipse">
            <a:avLst/>
          </a:prstGeom>
          <a:ln w="28575">
            <a:solidFill>
              <a:srgbClr val="FF0000"/>
            </a:solidFill>
          </a:ln>
        </p:spPr>
        <p:txBody>
          <a:bodyPr rtlCol="0" anchor="ctr"/>
          <a:lstStyle/>
          <a:p>
            <a:pPr algn="ctr"/>
            <a:endParaRPr lang="en-US"/>
          </a:p>
        </p:txBody>
      </p:sp>
      <p:sp>
        <p:nvSpPr>
          <p:cNvPr id="2228" name="Oval 2227">
            <a:extLst>
              <a:ext uri="{FF2B5EF4-FFF2-40B4-BE49-F238E27FC236}">
                <a16:creationId xmlns:a16="http://schemas.microsoft.com/office/drawing/2014/main" id="{41C8C48D-EB0D-4C9B-8F34-3A76A84201AD}"/>
              </a:ext>
            </a:extLst>
          </p:cNvPr>
          <p:cNvSpPr>
            <a:spLocks noChangeAspect="1"/>
          </p:cNvSpPr>
          <p:nvPr/>
        </p:nvSpPr>
        <p:spPr>
          <a:xfrm>
            <a:off x="4241927" y="3335089"/>
            <a:ext cx="161925" cy="164592"/>
          </a:xfrm>
          <a:prstGeom prst="ellipse">
            <a:avLst/>
          </a:prstGeom>
          <a:ln w="28575">
            <a:solidFill>
              <a:srgbClr val="FF0000"/>
            </a:solidFill>
          </a:ln>
        </p:spPr>
        <p:txBody>
          <a:bodyPr rtlCol="0" anchor="ctr"/>
          <a:lstStyle/>
          <a:p>
            <a:pPr algn="ctr"/>
            <a:endParaRPr lang="en-US"/>
          </a:p>
        </p:txBody>
      </p:sp>
      <p:sp>
        <p:nvSpPr>
          <p:cNvPr id="2229" name="Oval 2228">
            <a:extLst>
              <a:ext uri="{FF2B5EF4-FFF2-40B4-BE49-F238E27FC236}">
                <a16:creationId xmlns:a16="http://schemas.microsoft.com/office/drawing/2014/main" id="{746D4AA8-6C0F-4688-8A08-97E4D0B508EB}"/>
              </a:ext>
            </a:extLst>
          </p:cNvPr>
          <p:cNvSpPr>
            <a:spLocks noChangeAspect="1"/>
          </p:cNvSpPr>
          <p:nvPr/>
        </p:nvSpPr>
        <p:spPr>
          <a:xfrm>
            <a:off x="4486275" y="3335089"/>
            <a:ext cx="161925" cy="164592"/>
          </a:xfrm>
          <a:prstGeom prst="ellipse">
            <a:avLst/>
          </a:prstGeom>
          <a:ln w="28575">
            <a:solidFill>
              <a:srgbClr val="FF0000"/>
            </a:solidFill>
          </a:ln>
        </p:spPr>
        <p:txBody>
          <a:bodyPr rtlCol="0" anchor="ctr"/>
          <a:lstStyle/>
          <a:p>
            <a:pPr algn="ctr"/>
            <a:endParaRPr lang="en-US"/>
          </a:p>
        </p:txBody>
      </p:sp>
      <p:sp>
        <p:nvSpPr>
          <p:cNvPr id="2230" name="Oval 2229">
            <a:extLst>
              <a:ext uri="{FF2B5EF4-FFF2-40B4-BE49-F238E27FC236}">
                <a16:creationId xmlns:a16="http://schemas.microsoft.com/office/drawing/2014/main" id="{C423F661-F0C1-43CD-AC31-63A1C4C27A82}"/>
              </a:ext>
            </a:extLst>
          </p:cNvPr>
          <p:cNvSpPr>
            <a:spLocks noChangeAspect="1"/>
          </p:cNvSpPr>
          <p:nvPr/>
        </p:nvSpPr>
        <p:spPr>
          <a:xfrm>
            <a:off x="2775839" y="3335089"/>
            <a:ext cx="161925" cy="164592"/>
          </a:xfrm>
          <a:prstGeom prst="ellipse">
            <a:avLst/>
          </a:prstGeom>
          <a:ln w="28575">
            <a:solidFill>
              <a:srgbClr val="FF0000"/>
            </a:solidFill>
          </a:ln>
        </p:spPr>
        <p:txBody>
          <a:bodyPr rtlCol="0" anchor="ctr"/>
          <a:lstStyle/>
          <a:p>
            <a:pPr algn="ctr"/>
            <a:endParaRPr lang="en-US"/>
          </a:p>
        </p:txBody>
      </p:sp>
      <p:sp>
        <p:nvSpPr>
          <p:cNvPr id="2231" name="Oval 2230">
            <a:extLst>
              <a:ext uri="{FF2B5EF4-FFF2-40B4-BE49-F238E27FC236}">
                <a16:creationId xmlns:a16="http://schemas.microsoft.com/office/drawing/2014/main" id="{A8B3A950-B513-4B35-A825-3FBBE2C97329}"/>
              </a:ext>
            </a:extLst>
          </p:cNvPr>
          <p:cNvSpPr>
            <a:spLocks noChangeAspect="1"/>
          </p:cNvSpPr>
          <p:nvPr/>
        </p:nvSpPr>
        <p:spPr>
          <a:xfrm>
            <a:off x="3020187" y="3335089"/>
            <a:ext cx="161925" cy="164592"/>
          </a:xfrm>
          <a:prstGeom prst="ellipse">
            <a:avLst/>
          </a:prstGeom>
          <a:ln w="28575">
            <a:solidFill>
              <a:srgbClr val="FF0000"/>
            </a:solidFill>
          </a:ln>
        </p:spPr>
        <p:txBody>
          <a:bodyPr rtlCol="0" anchor="ctr"/>
          <a:lstStyle/>
          <a:p>
            <a:pPr algn="ctr"/>
            <a:endParaRPr lang="en-US"/>
          </a:p>
        </p:txBody>
      </p:sp>
      <p:sp>
        <p:nvSpPr>
          <p:cNvPr id="2232" name="Oval 2231">
            <a:extLst>
              <a:ext uri="{FF2B5EF4-FFF2-40B4-BE49-F238E27FC236}">
                <a16:creationId xmlns:a16="http://schemas.microsoft.com/office/drawing/2014/main" id="{079F8D05-FFC2-44D1-8819-DA195405C4AB}"/>
              </a:ext>
            </a:extLst>
          </p:cNvPr>
          <p:cNvSpPr>
            <a:spLocks noChangeAspect="1"/>
          </p:cNvSpPr>
          <p:nvPr/>
        </p:nvSpPr>
        <p:spPr>
          <a:xfrm>
            <a:off x="3264535" y="3335089"/>
            <a:ext cx="161925" cy="164592"/>
          </a:xfrm>
          <a:prstGeom prst="ellipse">
            <a:avLst/>
          </a:prstGeom>
          <a:ln w="28575">
            <a:solidFill>
              <a:srgbClr val="FF0000"/>
            </a:solidFill>
          </a:ln>
        </p:spPr>
        <p:txBody>
          <a:bodyPr rtlCol="0" anchor="ctr"/>
          <a:lstStyle/>
          <a:p>
            <a:pPr algn="ctr"/>
            <a:endParaRPr lang="en-US"/>
          </a:p>
        </p:txBody>
      </p:sp>
      <p:sp>
        <p:nvSpPr>
          <p:cNvPr id="2233" name="Oval 2232">
            <a:extLst>
              <a:ext uri="{FF2B5EF4-FFF2-40B4-BE49-F238E27FC236}">
                <a16:creationId xmlns:a16="http://schemas.microsoft.com/office/drawing/2014/main" id="{4798B750-1085-4BA9-81DF-69D054FA78FC}"/>
              </a:ext>
            </a:extLst>
          </p:cNvPr>
          <p:cNvSpPr>
            <a:spLocks noChangeAspect="1"/>
          </p:cNvSpPr>
          <p:nvPr/>
        </p:nvSpPr>
        <p:spPr>
          <a:xfrm>
            <a:off x="5463667" y="3335089"/>
            <a:ext cx="161925" cy="164592"/>
          </a:xfrm>
          <a:prstGeom prst="ellipse">
            <a:avLst/>
          </a:prstGeom>
          <a:ln w="28575">
            <a:solidFill>
              <a:srgbClr val="FF0000"/>
            </a:solidFill>
          </a:ln>
        </p:spPr>
        <p:txBody>
          <a:bodyPr rtlCol="0" anchor="ctr"/>
          <a:lstStyle/>
          <a:p>
            <a:pPr algn="ctr"/>
            <a:endParaRPr lang="en-US"/>
          </a:p>
        </p:txBody>
      </p:sp>
      <p:sp>
        <p:nvSpPr>
          <p:cNvPr id="2234" name="Oval 2233">
            <a:extLst>
              <a:ext uri="{FF2B5EF4-FFF2-40B4-BE49-F238E27FC236}">
                <a16:creationId xmlns:a16="http://schemas.microsoft.com/office/drawing/2014/main" id="{6FD57D5E-059F-4668-B5CE-F5FCFE43DA20}"/>
              </a:ext>
            </a:extLst>
          </p:cNvPr>
          <p:cNvSpPr>
            <a:spLocks noChangeAspect="1"/>
          </p:cNvSpPr>
          <p:nvPr/>
        </p:nvSpPr>
        <p:spPr>
          <a:xfrm>
            <a:off x="5708015" y="3335089"/>
            <a:ext cx="161925" cy="164592"/>
          </a:xfrm>
          <a:prstGeom prst="ellipse">
            <a:avLst/>
          </a:prstGeom>
          <a:ln w="28575">
            <a:solidFill>
              <a:srgbClr val="FF0000"/>
            </a:solidFill>
          </a:ln>
        </p:spPr>
        <p:txBody>
          <a:bodyPr rtlCol="0" anchor="ctr"/>
          <a:lstStyle/>
          <a:p>
            <a:pPr algn="ctr"/>
            <a:endParaRPr lang="en-US"/>
          </a:p>
        </p:txBody>
      </p:sp>
      <p:sp>
        <p:nvSpPr>
          <p:cNvPr id="2235" name="Oval 2234">
            <a:extLst>
              <a:ext uri="{FF2B5EF4-FFF2-40B4-BE49-F238E27FC236}">
                <a16:creationId xmlns:a16="http://schemas.microsoft.com/office/drawing/2014/main" id="{689F2E33-1551-4216-B8A3-A0C91E828136}"/>
              </a:ext>
            </a:extLst>
          </p:cNvPr>
          <p:cNvSpPr>
            <a:spLocks noChangeAspect="1"/>
          </p:cNvSpPr>
          <p:nvPr/>
        </p:nvSpPr>
        <p:spPr>
          <a:xfrm>
            <a:off x="5952363" y="3335089"/>
            <a:ext cx="161925" cy="164592"/>
          </a:xfrm>
          <a:prstGeom prst="ellipse">
            <a:avLst/>
          </a:prstGeom>
          <a:ln w="28575">
            <a:solidFill>
              <a:srgbClr val="FF0000"/>
            </a:solidFill>
          </a:ln>
        </p:spPr>
        <p:txBody>
          <a:bodyPr rtlCol="0" anchor="ctr"/>
          <a:lstStyle/>
          <a:p>
            <a:pPr algn="ctr"/>
            <a:endParaRPr lang="en-US"/>
          </a:p>
        </p:txBody>
      </p:sp>
      <p:sp>
        <p:nvSpPr>
          <p:cNvPr id="2236" name="Oval 2235">
            <a:extLst>
              <a:ext uri="{FF2B5EF4-FFF2-40B4-BE49-F238E27FC236}">
                <a16:creationId xmlns:a16="http://schemas.microsoft.com/office/drawing/2014/main" id="{2518A8E3-8D15-4CE8-8665-6E94E5714DF1}"/>
              </a:ext>
            </a:extLst>
          </p:cNvPr>
          <p:cNvSpPr>
            <a:spLocks noChangeAspect="1"/>
          </p:cNvSpPr>
          <p:nvPr/>
        </p:nvSpPr>
        <p:spPr>
          <a:xfrm>
            <a:off x="6196711" y="3335089"/>
            <a:ext cx="161925" cy="164592"/>
          </a:xfrm>
          <a:prstGeom prst="ellipse">
            <a:avLst/>
          </a:prstGeom>
          <a:ln w="28575">
            <a:solidFill>
              <a:srgbClr val="FF0000"/>
            </a:solidFill>
          </a:ln>
        </p:spPr>
        <p:txBody>
          <a:bodyPr rtlCol="0" anchor="ctr"/>
          <a:lstStyle/>
          <a:p>
            <a:pPr algn="ctr"/>
            <a:endParaRPr lang="en-US"/>
          </a:p>
        </p:txBody>
      </p:sp>
      <p:sp>
        <p:nvSpPr>
          <p:cNvPr id="2237" name="Oval 2236">
            <a:extLst>
              <a:ext uri="{FF2B5EF4-FFF2-40B4-BE49-F238E27FC236}">
                <a16:creationId xmlns:a16="http://schemas.microsoft.com/office/drawing/2014/main" id="{C2F49788-CA5B-441F-9E21-D99A7D95818C}"/>
              </a:ext>
            </a:extLst>
          </p:cNvPr>
          <p:cNvSpPr>
            <a:spLocks noChangeAspect="1"/>
          </p:cNvSpPr>
          <p:nvPr/>
        </p:nvSpPr>
        <p:spPr>
          <a:xfrm>
            <a:off x="6441059" y="3335089"/>
            <a:ext cx="161925" cy="164592"/>
          </a:xfrm>
          <a:prstGeom prst="ellipse">
            <a:avLst/>
          </a:prstGeom>
          <a:ln w="28575">
            <a:solidFill>
              <a:srgbClr val="FF0000"/>
            </a:solidFill>
          </a:ln>
        </p:spPr>
        <p:txBody>
          <a:bodyPr rtlCol="0" anchor="ctr"/>
          <a:lstStyle/>
          <a:p>
            <a:pPr algn="ctr"/>
            <a:endParaRPr lang="en-US"/>
          </a:p>
        </p:txBody>
      </p:sp>
      <p:sp>
        <p:nvSpPr>
          <p:cNvPr id="2238" name="Oval 2237">
            <a:extLst>
              <a:ext uri="{FF2B5EF4-FFF2-40B4-BE49-F238E27FC236}">
                <a16:creationId xmlns:a16="http://schemas.microsoft.com/office/drawing/2014/main" id="{CC768B4C-8051-4320-8495-00FD31AAF566}"/>
              </a:ext>
            </a:extLst>
          </p:cNvPr>
          <p:cNvSpPr>
            <a:spLocks noChangeAspect="1"/>
          </p:cNvSpPr>
          <p:nvPr/>
        </p:nvSpPr>
        <p:spPr>
          <a:xfrm>
            <a:off x="4730623" y="3335089"/>
            <a:ext cx="161925" cy="164592"/>
          </a:xfrm>
          <a:prstGeom prst="ellipse">
            <a:avLst/>
          </a:prstGeom>
          <a:ln w="28575">
            <a:solidFill>
              <a:srgbClr val="FF0000"/>
            </a:solidFill>
          </a:ln>
        </p:spPr>
        <p:txBody>
          <a:bodyPr rtlCol="0" anchor="ctr"/>
          <a:lstStyle/>
          <a:p>
            <a:pPr algn="ctr"/>
            <a:endParaRPr lang="en-US"/>
          </a:p>
        </p:txBody>
      </p:sp>
      <p:sp>
        <p:nvSpPr>
          <p:cNvPr id="2239" name="Oval 2238">
            <a:extLst>
              <a:ext uri="{FF2B5EF4-FFF2-40B4-BE49-F238E27FC236}">
                <a16:creationId xmlns:a16="http://schemas.microsoft.com/office/drawing/2014/main" id="{E34F122D-E3E8-46C6-9CDC-2DC2C440763D}"/>
              </a:ext>
            </a:extLst>
          </p:cNvPr>
          <p:cNvSpPr>
            <a:spLocks noChangeAspect="1"/>
          </p:cNvSpPr>
          <p:nvPr/>
        </p:nvSpPr>
        <p:spPr>
          <a:xfrm>
            <a:off x="4974971" y="3335089"/>
            <a:ext cx="161925" cy="164592"/>
          </a:xfrm>
          <a:prstGeom prst="ellipse">
            <a:avLst/>
          </a:prstGeom>
          <a:ln w="28575">
            <a:solidFill>
              <a:srgbClr val="FF0000"/>
            </a:solidFill>
          </a:ln>
        </p:spPr>
        <p:txBody>
          <a:bodyPr rtlCol="0" anchor="ctr"/>
          <a:lstStyle/>
          <a:p>
            <a:pPr algn="ctr"/>
            <a:endParaRPr lang="en-US"/>
          </a:p>
        </p:txBody>
      </p:sp>
      <p:sp>
        <p:nvSpPr>
          <p:cNvPr id="2240" name="Oval 2239">
            <a:extLst>
              <a:ext uri="{FF2B5EF4-FFF2-40B4-BE49-F238E27FC236}">
                <a16:creationId xmlns:a16="http://schemas.microsoft.com/office/drawing/2014/main" id="{5AE3AB43-53F7-4FE4-9707-8C2D0F557A02}"/>
              </a:ext>
            </a:extLst>
          </p:cNvPr>
          <p:cNvSpPr>
            <a:spLocks noChangeAspect="1"/>
          </p:cNvSpPr>
          <p:nvPr/>
        </p:nvSpPr>
        <p:spPr>
          <a:xfrm>
            <a:off x="5219319" y="3335089"/>
            <a:ext cx="161925" cy="164592"/>
          </a:xfrm>
          <a:prstGeom prst="ellipse">
            <a:avLst/>
          </a:prstGeom>
          <a:ln w="28575">
            <a:solidFill>
              <a:srgbClr val="FF0000"/>
            </a:solidFill>
          </a:ln>
        </p:spPr>
        <p:txBody>
          <a:bodyPr rtlCol="0" anchor="ctr"/>
          <a:lstStyle/>
          <a:p>
            <a:pPr algn="ctr"/>
            <a:endParaRPr lang="en-US"/>
          </a:p>
        </p:txBody>
      </p:sp>
      <p:sp>
        <p:nvSpPr>
          <p:cNvPr id="2241" name="Oval 2240">
            <a:extLst>
              <a:ext uri="{FF2B5EF4-FFF2-40B4-BE49-F238E27FC236}">
                <a16:creationId xmlns:a16="http://schemas.microsoft.com/office/drawing/2014/main" id="{E0F079D4-52CA-45BD-98AB-8D19CBEF98F2}"/>
              </a:ext>
            </a:extLst>
          </p:cNvPr>
          <p:cNvSpPr>
            <a:spLocks noChangeAspect="1"/>
          </p:cNvSpPr>
          <p:nvPr/>
        </p:nvSpPr>
        <p:spPr>
          <a:xfrm>
            <a:off x="7418451" y="3335089"/>
            <a:ext cx="161925" cy="164592"/>
          </a:xfrm>
          <a:prstGeom prst="ellipse">
            <a:avLst/>
          </a:prstGeom>
          <a:ln w="28575">
            <a:solidFill>
              <a:srgbClr val="FF0000"/>
            </a:solidFill>
          </a:ln>
        </p:spPr>
        <p:txBody>
          <a:bodyPr rtlCol="0" anchor="ctr"/>
          <a:lstStyle/>
          <a:p>
            <a:pPr algn="ctr"/>
            <a:endParaRPr lang="en-US"/>
          </a:p>
        </p:txBody>
      </p:sp>
      <p:sp>
        <p:nvSpPr>
          <p:cNvPr id="2242" name="Oval 2241">
            <a:extLst>
              <a:ext uri="{FF2B5EF4-FFF2-40B4-BE49-F238E27FC236}">
                <a16:creationId xmlns:a16="http://schemas.microsoft.com/office/drawing/2014/main" id="{080B52B7-C2F5-4482-9DBA-A0505F59D303}"/>
              </a:ext>
            </a:extLst>
          </p:cNvPr>
          <p:cNvSpPr>
            <a:spLocks noChangeAspect="1"/>
          </p:cNvSpPr>
          <p:nvPr/>
        </p:nvSpPr>
        <p:spPr>
          <a:xfrm>
            <a:off x="7662799" y="3335089"/>
            <a:ext cx="161925" cy="164592"/>
          </a:xfrm>
          <a:prstGeom prst="ellipse">
            <a:avLst/>
          </a:prstGeom>
          <a:ln w="28575">
            <a:solidFill>
              <a:srgbClr val="FF0000"/>
            </a:solidFill>
          </a:ln>
        </p:spPr>
        <p:txBody>
          <a:bodyPr rtlCol="0" anchor="ctr"/>
          <a:lstStyle/>
          <a:p>
            <a:pPr algn="ctr"/>
            <a:endParaRPr lang="en-US"/>
          </a:p>
        </p:txBody>
      </p:sp>
      <p:sp>
        <p:nvSpPr>
          <p:cNvPr id="2243" name="Oval 2242">
            <a:extLst>
              <a:ext uri="{FF2B5EF4-FFF2-40B4-BE49-F238E27FC236}">
                <a16:creationId xmlns:a16="http://schemas.microsoft.com/office/drawing/2014/main" id="{B79F84B5-A67C-4548-A122-549E02AA9B99}"/>
              </a:ext>
            </a:extLst>
          </p:cNvPr>
          <p:cNvSpPr>
            <a:spLocks noChangeAspect="1"/>
          </p:cNvSpPr>
          <p:nvPr/>
        </p:nvSpPr>
        <p:spPr>
          <a:xfrm>
            <a:off x="7907147" y="3335089"/>
            <a:ext cx="161925" cy="164592"/>
          </a:xfrm>
          <a:prstGeom prst="ellipse">
            <a:avLst/>
          </a:prstGeom>
          <a:ln w="28575">
            <a:solidFill>
              <a:srgbClr val="FF0000"/>
            </a:solidFill>
          </a:ln>
        </p:spPr>
        <p:txBody>
          <a:bodyPr rtlCol="0" anchor="ctr"/>
          <a:lstStyle/>
          <a:p>
            <a:pPr algn="ctr"/>
            <a:endParaRPr lang="en-US"/>
          </a:p>
        </p:txBody>
      </p:sp>
      <p:sp>
        <p:nvSpPr>
          <p:cNvPr id="2244" name="Oval 2243">
            <a:extLst>
              <a:ext uri="{FF2B5EF4-FFF2-40B4-BE49-F238E27FC236}">
                <a16:creationId xmlns:a16="http://schemas.microsoft.com/office/drawing/2014/main" id="{0BC31339-D31E-4852-A576-CEEFE187D9A6}"/>
              </a:ext>
            </a:extLst>
          </p:cNvPr>
          <p:cNvSpPr>
            <a:spLocks noChangeAspect="1"/>
          </p:cNvSpPr>
          <p:nvPr/>
        </p:nvSpPr>
        <p:spPr>
          <a:xfrm>
            <a:off x="8151495" y="3335089"/>
            <a:ext cx="161925" cy="164592"/>
          </a:xfrm>
          <a:prstGeom prst="ellipse">
            <a:avLst/>
          </a:prstGeom>
          <a:ln w="28575">
            <a:solidFill>
              <a:srgbClr val="FF0000"/>
            </a:solidFill>
          </a:ln>
        </p:spPr>
        <p:txBody>
          <a:bodyPr rtlCol="0" anchor="ctr"/>
          <a:lstStyle/>
          <a:p>
            <a:pPr algn="ctr"/>
            <a:endParaRPr lang="en-US"/>
          </a:p>
        </p:txBody>
      </p:sp>
      <p:sp>
        <p:nvSpPr>
          <p:cNvPr id="2245" name="Oval 2244">
            <a:extLst>
              <a:ext uri="{FF2B5EF4-FFF2-40B4-BE49-F238E27FC236}">
                <a16:creationId xmlns:a16="http://schemas.microsoft.com/office/drawing/2014/main" id="{13EF5BBA-FE98-4252-B936-24D5AE12E38D}"/>
              </a:ext>
            </a:extLst>
          </p:cNvPr>
          <p:cNvSpPr>
            <a:spLocks noChangeAspect="1"/>
          </p:cNvSpPr>
          <p:nvPr/>
        </p:nvSpPr>
        <p:spPr>
          <a:xfrm>
            <a:off x="6685407" y="3335089"/>
            <a:ext cx="161925" cy="164592"/>
          </a:xfrm>
          <a:prstGeom prst="ellipse">
            <a:avLst/>
          </a:prstGeom>
          <a:ln w="28575">
            <a:solidFill>
              <a:srgbClr val="FF0000"/>
            </a:solidFill>
          </a:ln>
        </p:spPr>
        <p:txBody>
          <a:bodyPr rtlCol="0" anchor="ctr"/>
          <a:lstStyle/>
          <a:p>
            <a:pPr algn="ctr"/>
            <a:endParaRPr lang="en-US"/>
          </a:p>
        </p:txBody>
      </p:sp>
      <p:sp>
        <p:nvSpPr>
          <p:cNvPr id="2246" name="Oval 2245">
            <a:extLst>
              <a:ext uri="{FF2B5EF4-FFF2-40B4-BE49-F238E27FC236}">
                <a16:creationId xmlns:a16="http://schemas.microsoft.com/office/drawing/2014/main" id="{A5CFB0B6-F313-4ED9-A568-A166D8844EA2}"/>
              </a:ext>
            </a:extLst>
          </p:cNvPr>
          <p:cNvSpPr>
            <a:spLocks noChangeAspect="1"/>
          </p:cNvSpPr>
          <p:nvPr/>
        </p:nvSpPr>
        <p:spPr>
          <a:xfrm>
            <a:off x="6929755" y="3335089"/>
            <a:ext cx="161925" cy="164592"/>
          </a:xfrm>
          <a:prstGeom prst="ellipse">
            <a:avLst/>
          </a:prstGeom>
          <a:ln w="28575">
            <a:solidFill>
              <a:srgbClr val="FF0000"/>
            </a:solidFill>
          </a:ln>
        </p:spPr>
        <p:txBody>
          <a:bodyPr rtlCol="0" anchor="ctr"/>
          <a:lstStyle/>
          <a:p>
            <a:pPr algn="ctr"/>
            <a:endParaRPr lang="en-US"/>
          </a:p>
        </p:txBody>
      </p:sp>
      <p:sp>
        <p:nvSpPr>
          <p:cNvPr id="2247" name="Oval 2246">
            <a:extLst>
              <a:ext uri="{FF2B5EF4-FFF2-40B4-BE49-F238E27FC236}">
                <a16:creationId xmlns:a16="http://schemas.microsoft.com/office/drawing/2014/main" id="{DCC2EF7C-976A-420A-BE26-03E5B410CC70}"/>
              </a:ext>
            </a:extLst>
          </p:cNvPr>
          <p:cNvSpPr>
            <a:spLocks noChangeAspect="1"/>
          </p:cNvSpPr>
          <p:nvPr/>
        </p:nvSpPr>
        <p:spPr>
          <a:xfrm>
            <a:off x="7174103" y="3335089"/>
            <a:ext cx="161925" cy="164592"/>
          </a:xfrm>
          <a:prstGeom prst="ellipse">
            <a:avLst/>
          </a:prstGeom>
          <a:ln w="28575">
            <a:solidFill>
              <a:srgbClr val="FF0000"/>
            </a:solidFill>
          </a:ln>
        </p:spPr>
        <p:txBody>
          <a:bodyPr rtlCol="0" anchor="ctr"/>
          <a:lstStyle/>
          <a:p>
            <a:pPr algn="ctr"/>
            <a:endParaRPr lang="en-US"/>
          </a:p>
        </p:txBody>
      </p:sp>
      <p:sp>
        <p:nvSpPr>
          <p:cNvPr id="2248" name="Oval 2247">
            <a:extLst>
              <a:ext uri="{FF2B5EF4-FFF2-40B4-BE49-F238E27FC236}">
                <a16:creationId xmlns:a16="http://schemas.microsoft.com/office/drawing/2014/main" id="{51271016-479F-4386-8C87-004E9CE69148}"/>
              </a:ext>
            </a:extLst>
          </p:cNvPr>
          <p:cNvSpPr>
            <a:spLocks noChangeAspect="1"/>
          </p:cNvSpPr>
          <p:nvPr/>
        </p:nvSpPr>
        <p:spPr>
          <a:xfrm>
            <a:off x="1554099" y="3577755"/>
            <a:ext cx="161925" cy="164592"/>
          </a:xfrm>
          <a:prstGeom prst="ellipse">
            <a:avLst/>
          </a:prstGeom>
          <a:ln w="28575">
            <a:solidFill>
              <a:srgbClr val="FF0000"/>
            </a:solidFill>
          </a:ln>
        </p:spPr>
        <p:txBody>
          <a:bodyPr rtlCol="0" anchor="ctr"/>
          <a:lstStyle/>
          <a:p>
            <a:pPr algn="ctr"/>
            <a:endParaRPr lang="en-US"/>
          </a:p>
        </p:txBody>
      </p:sp>
      <p:sp>
        <p:nvSpPr>
          <p:cNvPr id="2249" name="Oval 2248">
            <a:extLst>
              <a:ext uri="{FF2B5EF4-FFF2-40B4-BE49-F238E27FC236}">
                <a16:creationId xmlns:a16="http://schemas.microsoft.com/office/drawing/2014/main" id="{08469105-754E-4CDC-9571-50124606725E}"/>
              </a:ext>
            </a:extLst>
          </p:cNvPr>
          <p:cNvSpPr>
            <a:spLocks noChangeAspect="1"/>
          </p:cNvSpPr>
          <p:nvPr/>
        </p:nvSpPr>
        <p:spPr>
          <a:xfrm>
            <a:off x="1798447" y="3577755"/>
            <a:ext cx="161925" cy="164592"/>
          </a:xfrm>
          <a:prstGeom prst="ellipse">
            <a:avLst/>
          </a:prstGeom>
          <a:ln w="28575">
            <a:solidFill>
              <a:srgbClr val="FF0000"/>
            </a:solidFill>
          </a:ln>
        </p:spPr>
        <p:txBody>
          <a:bodyPr rtlCol="0" anchor="ctr"/>
          <a:lstStyle/>
          <a:p>
            <a:pPr algn="ctr"/>
            <a:endParaRPr lang="en-US"/>
          </a:p>
        </p:txBody>
      </p:sp>
      <p:sp>
        <p:nvSpPr>
          <p:cNvPr id="2250" name="Oval 2249">
            <a:extLst>
              <a:ext uri="{FF2B5EF4-FFF2-40B4-BE49-F238E27FC236}">
                <a16:creationId xmlns:a16="http://schemas.microsoft.com/office/drawing/2014/main" id="{0A0831EA-8F3E-4A6C-A960-9F244C6FBBA5}"/>
              </a:ext>
            </a:extLst>
          </p:cNvPr>
          <p:cNvSpPr>
            <a:spLocks noChangeAspect="1"/>
          </p:cNvSpPr>
          <p:nvPr/>
        </p:nvSpPr>
        <p:spPr>
          <a:xfrm>
            <a:off x="2042795" y="3577755"/>
            <a:ext cx="161925" cy="164592"/>
          </a:xfrm>
          <a:prstGeom prst="ellipse">
            <a:avLst/>
          </a:prstGeom>
          <a:ln w="28575">
            <a:solidFill>
              <a:srgbClr val="FF0000"/>
            </a:solidFill>
          </a:ln>
        </p:spPr>
        <p:txBody>
          <a:bodyPr rtlCol="0" anchor="ctr"/>
          <a:lstStyle/>
          <a:p>
            <a:pPr algn="ctr"/>
            <a:endParaRPr lang="en-US"/>
          </a:p>
        </p:txBody>
      </p:sp>
      <p:sp>
        <p:nvSpPr>
          <p:cNvPr id="2251" name="Oval 2250">
            <a:extLst>
              <a:ext uri="{FF2B5EF4-FFF2-40B4-BE49-F238E27FC236}">
                <a16:creationId xmlns:a16="http://schemas.microsoft.com/office/drawing/2014/main" id="{555BFBB0-BD6E-496B-BD9A-26DFBA0B9D22}"/>
              </a:ext>
            </a:extLst>
          </p:cNvPr>
          <p:cNvSpPr>
            <a:spLocks noChangeAspect="1"/>
          </p:cNvSpPr>
          <p:nvPr/>
        </p:nvSpPr>
        <p:spPr>
          <a:xfrm>
            <a:off x="2287143" y="3577755"/>
            <a:ext cx="161925" cy="164592"/>
          </a:xfrm>
          <a:prstGeom prst="ellipse">
            <a:avLst/>
          </a:prstGeom>
          <a:ln w="28575">
            <a:solidFill>
              <a:srgbClr val="FF0000"/>
            </a:solidFill>
          </a:ln>
        </p:spPr>
        <p:txBody>
          <a:bodyPr rtlCol="0" anchor="ctr"/>
          <a:lstStyle/>
          <a:p>
            <a:pPr algn="ctr"/>
            <a:endParaRPr lang="en-US"/>
          </a:p>
        </p:txBody>
      </p:sp>
      <p:sp>
        <p:nvSpPr>
          <p:cNvPr id="2252" name="Oval 2251">
            <a:extLst>
              <a:ext uri="{FF2B5EF4-FFF2-40B4-BE49-F238E27FC236}">
                <a16:creationId xmlns:a16="http://schemas.microsoft.com/office/drawing/2014/main" id="{F5024D1D-B6CD-403F-8807-B2D183D274F4}"/>
              </a:ext>
            </a:extLst>
          </p:cNvPr>
          <p:cNvSpPr>
            <a:spLocks noChangeAspect="1"/>
          </p:cNvSpPr>
          <p:nvPr/>
        </p:nvSpPr>
        <p:spPr>
          <a:xfrm>
            <a:off x="2531491" y="3577755"/>
            <a:ext cx="161925" cy="164592"/>
          </a:xfrm>
          <a:prstGeom prst="ellipse">
            <a:avLst/>
          </a:prstGeom>
          <a:ln w="28575">
            <a:solidFill>
              <a:srgbClr val="FF0000"/>
            </a:solidFill>
          </a:ln>
        </p:spPr>
        <p:txBody>
          <a:bodyPr rtlCol="0" anchor="ctr"/>
          <a:lstStyle/>
          <a:p>
            <a:pPr algn="ctr"/>
            <a:endParaRPr lang="en-US"/>
          </a:p>
        </p:txBody>
      </p:sp>
      <p:sp>
        <p:nvSpPr>
          <p:cNvPr id="2253" name="Oval 2252">
            <a:extLst>
              <a:ext uri="{FF2B5EF4-FFF2-40B4-BE49-F238E27FC236}">
                <a16:creationId xmlns:a16="http://schemas.microsoft.com/office/drawing/2014/main" id="{4171864F-6AA4-418C-AB1C-432755C2FA3C}"/>
              </a:ext>
            </a:extLst>
          </p:cNvPr>
          <p:cNvSpPr>
            <a:spLocks noChangeAspect="1"/>
          </p:cNvSpPr>
          <p:nvPr/>
        </p:nvSpPr>
        <p:spPr>
          <a:xfrm>
            <a:off x="821055" y="3577755"/>
            <a:ext cx="161925" cy="164592"/>
          </a:xfrm>
          <a:prstGeom prst="ellipse">
            <a:avLst/>
          </a:prstGeom>
          <a:ln w="28575">
            <a:solidFill>
              <a:srgbClr val="FF0000"/>
            </a:solidFill>
          </a:ln>
        </p:spPr>
        <p:txBody>
          <a:bodyPr rtlCol="0" anchor="ctr"/>
          <a:lstStyle/>
          <a:p>
            <a:pPr algn="ctr"/>
            <a:endParaRPr lang="en-US"/>
          </a:p>
        </p:txBody>
      </p:sp>
      <p:sp>
        <p:nvSpPr>
          <p:cNvPr id="2254" name="Oval 2253">
            <a:extLst>
              <a:ext uri="{FF2B5EF4-FFF2-40B4-BE49-F238E27FC236}">
                <a16:creationId xmlns:a16="http://schemas.microsoft.com/office/drawing/2014/main" id="{B3EACAEC-3643-414B-A662-3E8612C8C0B6}"/>
              </a:ext>
            </a:extLst>
          </p:cNvPr>
          <p:cNvSpPr>
            <a:spLocks noChangeAspect="1"/>
          </p:cNvSpPr>
          <p:nvPr/>
        </p:nvSpPr>
        <p:spPr>
          <a:xfrm>
            <a:off x="1065403" y="3577755"/>
            <a:ext cx="161925" cy="164592"/>
          </a:xfrm>
          <a:prstGeom prst="ellipse">
            <a:avLst/>
          </a:prstGeom>
          <a:ln w="28575">
            <a:solidFill>
              <a:srgbClr val="FF0000"/>
            </a:solidFill>
          </a:ln>
        </p:spPr>
        <p:txBody>
          <a:bodyPr rtlCol="0" anchor="ctr"/>
          <a:lstStyle/>
          <a:p>
            <a:pPr algn="ctr"/>
            <a:endParaRPr lang="en-US"/>
          </a:p>
        </p:txBody>
      </p:sp>
      <p:sp>
        <p:nvSpPr>
          <p:cNvPr id="2255" name="Oval 2254">
            <a:extLst>
              <a:ext uri="{FF2B5EF4-FFF2-40B4-BE49-F238E27FC236}">
                <a16:creationId xmlns:a16="http://schemas.microsoft.com/office/drawing/2014/main" id="{F88A0D01-BDC5-42BD-8F69-43B27A9C27DE}"/>
              </a:ext>
            </a:extLst>
          </p:cNvPr>
          <p:cNvSpPr>
            <a:spLocks noChangeAspect="1"/>
          </p:cNvSpPr>
          <p:nvPr/>
        </p:nvSpPr>
        <p:spPr>
          <a:xfrm>
            <a:off x="1309751" y="3577755"/>
            <a:ext cx="161925" cy="164592"/>
          </a:xfrm>
          <a:prstGeom prst="ellipse">
            <a:avLst/>
          </a:prstGeom>
          <a:ln w="28575">
            <a:solidFill>
              <a:srgbClr val="FF0000"/>
            </a:solidFill>
          </a:ln>
        </p:spPr>
        <p:txBody>
          <a:bodyPr rtlCol="0" anchor="ctr"/>
          <a:lstStyle/>
          <a:p>
            <a:pPr algn="ctr"/>
            <a:endParaRPr lang="en-US"/>
          </a:p>
        </p:txBody>
      </p:sp>
      <p:sp>
        <p:nvSpPr>
          <p:cNvPr id="2256" name="Oval 2255">
            <a:extLst>
              <a:ext uri="{FF2B5EF4-FFF2-40B4-BE49-F238E27FC236}">
                <a16:creationId xmlns:a16="http://schemas.microsoft.com/office/drawing/2014/main" id="{BACCC9EF-E035-4BDA-8810-E84AD059FDC7}"/>
              </a:ext>
            </a:extLst>
          </p:cNvPr>
          <p:cNvSpPr>
            <a:spLocks noChangeAspect="1"/>
          </p:cNvSpPr>
          <p:nvPr/>
        </p:nvSpPr>
        <p:spPr>
          <a:xfrm>
            <a:off x="3508883" y="3577755"/>
            <a:ext cx="161925" cy="164592"/>
          </a:xfrm>
          <a:prstGeom prst="ellipse">
            <a:avLst/>
          </a:prstGeom>
          <a:ln w="28575">
            <a:solidFill>
              <a:srgbClr val="FF0000"/>
            </a:solidFill>
          </a:ln>
        </p:spPr>
        <p:txBody>
          <a:bodyPr rtlCol="0" anchor="ctr"/>
          <a:lstStyle/>
          <a:p>
            <a:pPr algn="ctr"/>
            <a:endParaRPr lang="en-US"/>
          </a:p>
        </p:txBody>
      </p:sp>
      <p:sp>
        <p:nvSpPr>
          <p:cNvPr id="2257" name="Oval 2256">
            <a:extLst>
              <a:ext uri="{FF2B5EF4-FFF2-40B4-BE49-F238E27FC236}">
                <a16:creationId xmlns:a16="http://schemas.microsoft.com/office/drawing/2014/main" id="{B3437FE2-FB64-4AE1-A689-96CA3E1810E1}"/>
              </a:ext>
            </a:extLst>
          </p:cNvPr>
          <p:cNvSpPr>
            <a:spLocks noChangeAspect="1"/>
          </p:cNvSpPr>
          <p:nvPr/>
        </p:nvSpPr>
        <p:spPr>
          <a:xfrm>
            <a:off x="3753231" y="3577755"/>
            <a:ext cx="161925" cy="164592"/>
          </a:xfrm>
          <a:prstGeom prst="ellipse">
            <a:avLst/>
          </a:prstGeom>
          <a:ln w="28575">
            <a:solidFill>
              <a:srgbClr val="FF0000"/>
            </a:solidFill>
          </a:ln>
        </p:spPr>
        <p:txBody>
          <a:bodyPr rtlCol="0" anchor="ctr"/>
          <a:lstStyle/>
          <a:p>
            <a:pPr algn="ctr"/>
            <a:endParaRPr lang="en-US"/>
          </a:p>
        </p:txBody>
      </p:sp>
      <p:sp>
        <p:nvSpPr>
          <p:cNvPr id="2258" name="Oval 2257">
            <a:extLst>
              <a:ext uri="{FF2B5EF4-FFF2-40B4-BE49-F238E27FC236}">
                <a16:creationId xmlns:a16="http://schemas.microsoft.com/office/drawing/2014/main" id="{CDD673A6-1095-4EE0-91FA-B962F85C2A50}"/>
              </a:ext>
            </a:extLst>
          </p:cNvPr>
          <p:cNvSpPr>
            <a:spLocks noChangeAspect="1"/>
          </p:cNvSpPr>
          <p:nvPr/>
        </p:nvSpPr>
        <p:spPr>
          <a:xfrm>
            <a:off x="3997579" y="3577755"/>
            <a:ext cx="161925" cy="164592"/>
          </a:xfrm>
          <a:prstGeom prst="ellipse">
            <a:avLst/>
          </a:prstGeom>
          <a:ln w="28575">
            <a:solidFill>
              <a:srgbClr val="FF0000"/>
            </a:solidFill>
          </a:ln>
        </p:spPr>
        <p:txBody>
          <a:bodyPr rtlCol="0" anchor="ctr"/>
          <a:lstStyle/>
          <a:p>
            <a:pPr algn="ctr"/>
            <a:endParaRPr lang="en-US"/>
          </a:p>
        </p:txBody>
      </p:sp>
      <p:sp>
        <p:nvSpPr>
          <p:cNvPr id="2259" name="Oval 2258">
            <a:extLst>
              <a:ext uri="{FF2B5EF4-FFF2-40B4-BE49-F238E27FC236}">
                <a16:creationId xmlns:a16="http://schemas.microsoft.com/office/drawing/2014/main" id="{527A3941-820C-4F8D-A81A-E7630CA5C425}"/>
              </a:ext>
            </a:extLst>
          </p:cNvPr>
          <p:cNvSpPr>
            <a:spLocks noChangeAspect="1"/>
          </p:cNvSpPr>
          <p:nvPr/>
        </p:nvSpPr>
        <p:spPr>
          <a:xfrm>
            <a:off x="4241927" y="3577755"/>
            <a:ext cx="161925" cy="164592"/>
          </a:xfrm>
          <a:prstGeom prst="ellipse">
            <a:avLst/>
          </a:prstGeom>
          <a:ln w="28575">
            <a:solidFill>
              <a:srgbClr val="FF0000"/>
            </a:solidFill>
          </a:ln>
        </p:spPr>
        <p:txBody>
          <a:bodyPr rtlCol="0" anchor="ctr"/>
          <a:lstStyle/>
          <a:p>
            <a:pPr algn="ctr"/>
            <a:endParaRPr lang="en-US"/>
          </a:p>
        </p:txBody>
      </p:sp>
      <p:sp>
        <p:nvSpPr>
          <p:cNvPr id="2260" name="Oval 2259">
            <a:extLst>
              <a:ext uri="{FF2B5EF4-FFF2-40B4-BE49-F238E27FC236}">
                <a16:creationId xmlns:a16="http://schemas.microsoft.com/office/drawing/2014/main" id="{A0E2C4E4-DCC4-4759-A3DA-5EC4C9A90553}"/>
              </a:ext>
            </a:extLst>
          </p:cNvPr>
          <p:cNvSpPr>
            <a:spLocks noChangeAspect="1"/>
          </p:cNvSpPr>
          <p:nvPr/>
        </p:nvSpPr>
        <p:spPr>
          <a:xfrm>
            <a:off x="4486275" y="3577755"/>
            <a:ext cx="161925" cy="164592"/>
          </a:xfrm>
          <a:prstGeom prst="ellipse">
            <a:avLst/>
          </a:prstGeom>
          <a:ln w="28575">
            <a:solidFill>
              <a:srgbClr val="FF0000"/>
            </a:solidFill>
          </a:ln>
        </p:spPr>
        <p:txBody>
          <a:bodyPr rtlCol="0" anchor="ctr"/>
          <a:lstStyle/>
          <a:p>
            <a:pPr algn="ctr"/>
            <a:endParaRPr lang="en-US"/>
          </a:p>
        </p:txBody>
      </p:sp>
      <p:sp>
        <p:nvSpPr>
          <p:cNvPr id="2261" name="Oval 2260">
            <a:extLst>
              <a:ext uri="{FF2B5EF4-FFF2-40B4-BE49-F238E27FC236}">
                <a16:creationId xmlns:a16="http://schemas.microsoft.com/office/drawing/2014/main" id="{D516CFBE-80BF-4D21-B947-B01EBC72C39C}"/>
              </a:ext>
            </a:extLst>
          </p:cNvPr>
          <p:cNvSpPr>
            <a:spLocks noChangeAspect="1"/>
          </p:cNvSpPr>
          <p:nvPr/>
        </p:nvSpPr>
        <p:spPr>
          <a:xfrm>
            <a:off x="2775839" y="3577755"/>
            <a:ext cx="161925" cy="164592"/>
          </a:xfrm>
          <a:prstGeom prst="ellipse">
            <a:avLst/>
          </a:prstGeom>
          <a:ln w="28575">
            <a:solidFill>
              <a:srgbClr val="FF0000"/>
            </a:solidFill>
          </a:ln>
        </p:spPr>
        <p:txBody>
          <a:bodyPr rtlCol="0" anchor="ctr"/>
          <a:lstStyle/>
          <a:p>
            <a:pPr algn="ctr"/>
            <a:endParaRPr lang="en-US"/>
          </a:p>
        </p:txBody>
      </p:sp>
      <p:sp>
        <p:nvSpPr>
          <p:cNvPr id="2262" name="Oval 2261">
            <a:extLst>
              <a:ext uri="{FF2B5EF4-FFF2-40B4-BE49-F238E27FC236}">
                <a16:creationId xmlns:a16="http://schemas.microsoft.com/office/drawing/2014/main" id="{B9F7E2F6-6567-457A-909C-2C6B37FEAFCA}"/>
              </a:ext>
            </a:extLst>
          </p:cNvPr>
          <p:cNvSpPr>
            <a:spLocks noChangeAspect="1"/>
          </p:cNvSpPr>
          <p:nvPr/>
        </p:nvSpPr>
        <p:spPr>
          <a:xfrm>
            <a:off x="3020187" y="3577755"/>
            <a:ext cx="161925" cy="164592"/>
          </a:xfrm>
          <a:prstGeom prst="ellipse">
            <a:avLst/>
          </a:prstGeom>
          <a:ln w="28575">
            <a:solidFill>
              <a:srgbClr val="FF0000"/>
            </a:solidFill>
          </a:ln>
        </p:spPr>
        <p:txBody>
          <a:bodyPr rtlCol="0" anchor="ctr"/>
          <a:lstStyle/>
          <a:p>
            <a:pPr algn="ctr"/>
            <a:endParaRPr lang="en-US"/>
          </a:p>
        </p:txBody>
      </p:sp>
      <p:sp>
        <p:nvSpPr>
          <p:cNvPr id="2263" name="Oval 2262">
            <a:extLst>
              <a:ext uri="{FF2B5EF4-FFF2-40B4-BE49-F238E27FC236}">
                <a16:creationId xmlns:a16="http://schemas.microsoft.com/office/drawing/2014/main" id="{0304A11E-B0C4-43C2-8570-6B4E5F725364}"/>
              </a:ext>
            </a:extLst>
          </p:cNvPr>
          <p:cNvSpPr>
            <a:spLocks noChangeAspect="1"/>
          </p:cNvSpPr>
          <p:nvPr/>
        </p:nvSpPr>
        <p:spPr>
          <a:xfrm>
            <a:off x="3264535" y="3577755"/>
            <a:ext cx="161925" cy="164592"/>
          </a:xfrm>
          <a:prstGeom prst="ellipse">
            <a:avLst/>
          </a:prstGeom>
          <a:ln w="28575">
            <a:solidFill>
              <a:srgbClr val="FF0000"/>
            </a:solidFill>
          </a:ln>
        </p:spPr>
        <p:txBody>
          <a:bodyPr rtlCol="0" anchor="ctr"/>
          <a:lstStyle/>
          <a:p>
            <a:pPr algn="ctr"/>
            <a:endParaRPr lang="en-US"/>
          </a:p>
        </p:txBody>
      </p:sp>
      <p:sp>
        <p:nvSpPr>
          <p:cNvPr id="2264" name="Oval 2263">
            <a:extLst>
              <a:ext uri="{FF2B5EF4-FFF2-40B4-BE49-F238E27FC236}">
                <a16:creationId xmlns:a16="http://schemas.microsoft.com/office/drawing/2014/main" id="{8C10878E-50A6-4B3F-B586-E735734947EB}"/>
              </a:ext>
            </a:extLst>
          </p:cNvPr>
          <p:cNvSpPr>
            <a:spLocks noChangeAspect="1"/>
          </p:cNvSpPr>
          <p:nvPr/>
        </p:nvSpPr>
        <p:spPr>
          <a:xfrm>
            <a:off x="5463667" y="3577755"/>
            <a:ext cx="161925" cy="164592"/>
          </a:xfrm>
          <a:prstGeom prst="ellipse">
            <a:avLst/>
          </a:prstGeom>
          <a:ln w="28575">
            <a:solidFill>
              <a:srgbClr val="FF0000"/>
            </a:solidFill>
          </a:ln>
        </p:spPr>
        <p:txBody>
          <a:bodyPr rtlCol="0" anchor="ctr"/>
          <a:lstStyle/>
          <a:p>
            <a:pPr algn="ctr"/>
            <a:endParaRPr lang="en-US"/>
          </a:p>
        </p:txBody>
      </p:sp>
      <p:sp>
        <p:nvSpPr>
          <p:cNvPr id="2265" name="Oval 2264">
            <a:extLst>
              <a:ext uri="{FF2B5EF4-FFF2-40B4-BE49-F238E27FC236}">
                <a16:creationId xmlns:a16="http://schemas.microsoft.com/office/drawing/2014/main" id="{9F53DD17-3864-474E-BFCB-9845CC9791AF}"/>
              </a:ext>
            </a:extLst>
          </p:cNvPr>
          <p:cNvSpPr>
            <a:spLocks noChangeAspect="1"/>
          </p:cNvSpPr>
          <p:nvPr/>
        </p:nvSpPr>
        <p:spPr>
          <a:xfrm>
            <a:off x="5708015" y="3577755"/>
            <a:ext cx="161925" cy="164592"/>
          </a:xfrm>
          <a:prstGeom prst="ellipse">
            <a:avLst/>
          </a:prstGeom>
          <a:ln w="28575">
            <a:solidFill>
              <a:srgbClr val="FF0000"/>
            </a:solidFill>
          </a:ln>
        </p:spPr>
        <p:txBody>
          <a:bodyPr rtlCol="0" anchor="ctr"/>
          <a:lstStyle/>
          <a:p>
            <a:pPr algn="ctr"/>
            <a:endParaRPr lang="en-US"/>
          </a:p>
        </p:txBody>
      </p:sp>
      <p:sp>
        <p:nvSpPr>
          <p:cNvPr id="2266" name="Oval 2265">
            <a:extLst>
              <a:ext uri="{FF2B5EF4-FFF2-40B4-BE49-F238E27FC236}">
                <a16:creationId xmlns:a16="http://schemas.microsoft.com/office/drawing/2014/main" id="{A92F2ECF-B75A-49E8-9FA9-307AB15D2402}"/>
              </a:ext>
            </a:extLst>
          </p:cNvPr>
          <p:cNvSpPr>
            <a:spLocks noChangeAspect="1"/>
          </p:cNvSpPr>
          <p:nvPr/>
        </p:nvSpPr>
        <p:spPr>
          <a:xfrm>
            <a:off x="5952363" y="3577755"/>
            <a:ext cx="161925" cy="164592"/>
          </a:xfrm>
          <a:prstGeom prst="ellipse">
            <a:avLst/>
          </a:prstGeom>
          <a:ln w="28575">
            <a:solidFill>
              <a:srgbClr val="FF0000"/>
            </a:solidFill>
          </a:ln>
        </p:spPr>
        <p:txBody>
          <a:bodyPr rtlCol="0" anchor="ctr"/>
          <a:lstStyle/>
          <a:p>
            <a:pPr algn="ctr"/>
            <a:endParaRPr lang="en-US"/>
          </a:p>
        </p:txBody>
      </p:sp>
      <p:sp>
        <p:nvSpPr>
          <p:cNvPr id="2267" name="Oval 2266">
            <a:extLst>
              <a:ext uri="{FF2B5EF4-FFF2-40B4-BE49-F238E27FC236}">
                <a16:creationId xmlns:a16="http://schemas.microsoft.com/office/drawing/2014/main" id="{3FEA877F-63F2-4357-8B11-ACA7DBDB2F17}"/>
              </a:ext>
            </a:extLst>
          </p:cNvPr>
          <p:cNvSpPr>
            <a:spLocks noChangeAspect="1"/>
          </p:cNvSpPr>
          <p:nvPr/>
        </p:nvSpPr>
        <p:spPr>
          <a:xfrm>
            <a:off x="6196711" y="3577755"/>
            <a:ext cx="161925" cy="164592"/>
          </a:xfrm>
          <a:prstGeom prst="ellipse">
            <a:avLst/>
          </a:prstGeom>
          <a:ln w="28575">
            <a:solidFill>
              <a:srgbClr val="FF0000"/>
            </a:solidFill>
          </a:ln>
        </p:spPr>
        <p:txBody>
          <a:bodyPr rtlCol="0" anchor="ctr"/>
          <a:lstStyle/>
          <a:p>
            <a:pPr algn="ctr"/>
            <a:endParaRPr lang="en-US"/>
          </a:p>
        </p:txBody>
      </p:sp>
      <p:sp>
        <p:nvSpPr>
          <p:cNvPr id="2268" name="Oval 2267">
            <a:extLst>
              <a:ext uri="{FF2B5EF4-FFF2-40B4-BE49-F238E27FC236}">
                <a16:creationId xmlns:a16="http://schemas.microsoft.com/office/drawing/2014/main" id="{64261C39-F608-4126-8B1E-4E19F8244A1B}"/>
              </a:ext>
            </a:extLst>
          </p:cNvPr>
          <p:cNvSpPr>
            <a:spLocks noChangeAspect="1"/>
          </p:cNvSpPr>
          <p:nvPr/>
        </p:nvSpPr>
        <p:spPr>
          <a:xfrm>
            <a:off x="6441059" y="3577755"/>
            <a:ext cx="161925" cy="164592"/>
          </a:xfrm>
          <a:prstGeom prst="ellipse">
            <a:avLst/>
          </a:prstGeom>
          <a:ln w="28575">
            <a:solidFill>
              <a:srgbClr val="FF0000"/>
            </a:solidFill>
          </a:ln>
        </p:spPr>
        <p:txBody>
          <a:bodyPr rtlCol="0" anchor="ctr"/>
          <a:lstStyle/>
          <a:p>
            <a:pPr algn="ctr"/>
            <a:endParaRPr lang="en-US"/>
          </a:p>
        </p:txBody>
      </p:sp>
      <p:sp>
        <p:nvSpPr>
          <p:cNvPr id="2269" name="Oval 2268">
            <a:extLst>
              <a:ext uri="{FF2B5EF4-FFF2-40B4-BE49-F238E27FC236}">
                <a16:creationId xmlns:a16="http://schemas.microsoft.com/office/drawing/2014/main" id="{E2EC0044-BA13-4767-906D-6C07A1BA5381}"/>
              </a:ext>
            </a:extLst>
          </p:cNvPr>
          <p:cNvSpPr>
            <a:spLocks noChangeAspect="1"/>
          </p:cNvSpPr>
          <p:nvPr/>
        </p:nvSpPr>
        <p:spPr>
          <a:xfrm>
            <a:off x="4730623" y="3577755"/>
            <a:ext cx="161925" cy="164592"/>
          </a:xfrm>
          <a:prstGeom prst="ellipse">
            <a:avLst/>
          </a:prstGeom>
          <a:ln w="28575">
            <a:solidFill>
              <a:srgbClr val="FF0000"/>
            </a:solidFill>
          </a:ln>
        </p:spPr>
        <p:txBody>
          <a:bodyPr rtlCol="0" anchor="ctr"/>
          <a:lstStyle/>
          <a:p>
            <a:pPr algn="ctr"/>
            <a:endParaRPr lang="en-US"/>
          </a:p>
        </p:txBody>
      </p:sp>
      <p:sp>
        <p:nvSpPr>
          <p:cNvPr id="2270" name="Oval 2269">
            <a:extLst>
              <a:ext uri="{FF2B5EF4-FFF2-40B4-BE49-F238E27FC236}">
                <a16:creationId xmlns:a16="http://schemas.microsoft.com/office/drawing/2014/main" id="{3DC9F21E-C910-42E6-8814-3F16E363E895}"/>
              </a:ext>
            </a:extLst>
          </p:cNvPr>
          <p:cNvSpPr>
            <a:spLocks noChangeAspect="1"/>
          </p:cNvSpPr>
          <p:nvPr/>
        </p:nvSpPr>
        <p:spPr>
          <a:xfrm>
            <a:off x="4974971" y="3577755"/>
            <a:ext cx="161925" cy="164592"/>
          </a:xfrm>
          <a:prstGeom prst="ellipse">
            <a:avLst/>
          </a:prstGeom>
          <a:ln w="28575">
            <a:solidFill>
              <a:srgbClr val="FF0000"/>
            </a:solidFill>
          </a:ln>
        </p:spPr>
        <p:txBody>
          <a:bodyPr rtlCol="0" anchor="ctr"/>
          <a:lstStyle/>
          <a:p>
            <a:pPr algn="ctr"/>
            <a:endParaRPr lang="en-US"/>
          </a:p>
        </p:txBody>
      </p:sp>
      <p:sp>
        <p:nvSpPr>
          <p:cNvPr id="2271" name="Oval 2270">
            <a:extLst>
              <a:ext uri="{FF2B5EF4-FFF2-40B4-BE49-F238E27FC236}">
                <a16:creationId xmlns:a16="http://schemas.microsoft.com/office/drawing/2014/main" id="{E87CFB97-41AC-49C5-82D0-86F40900AF15}"/>
              </a:ext>
            </a:extLst>
          </p:cNvPr>
          <p:cNvSpPr>
            <a:spLocks noChangeAspect="1"/>
          </p:cNvSpPr>
          <p:nvPr/>
        </p:nvSpPr>
        <p:spPr>
          <a:xfrm>
            <a:off x="5219319" y="3577755"/>
            <a:ext cx="161925" cy="164592"/>
          </a:xfrm>
          <a:prstGeom prst="ellipse">
            <a:avLst/>
          </a:prstGeom>
          <a:ln w="28575">
            <a:solidFill>
              <a:srgbClr val="FF0000"/>
            </a:solidFill>
          </a:ln>
        </p:spPr>
        <p:txBody>
          <a:bodyPr rtlCol="0" anchor="ctr"/>
          <a:lstStyle/>
          <a:p>
            <a:pPr algn="ctr"/>
            <a:endParaRPr lang="en-US"/>
          </a:p>
        </p:txBody>
      </p:sp>
      <p:sp>
        <p:nvSpPr>
          <p:cNvPr id="2272" name="Oval 2271">
            <a:extLst>
              <a:ext uri="{FF2B5EF4-FFF2-40B4-BE49-F238E27FC236}">
                <a16:creationId xmlns:a16="http://schemas.microsoft.com/office/drawing/2014/main" id="{7953F1BC-FBD8-419E-B082-0D066B044C06}"/>
              </a:ext>
            </a:extLst>
          </p:cNvPr>
          <p:cNvSpPr>
            <a:spLocks noChangeAspect="1"/>
          </p:cNvSpPr>
          <p:nvPr/>
        </p:nvSpPr>
        <p:spPr>
          <a:xfrm>
            <a:off x="7418451" y="3577755"/>
            <a:ext cx="161925" cy="164592"/>
          </a:xfrm>
          <a:prstGeom prst="ellipse">
            <a:avLst/>
          </a:prstGeom>
          <a:ln w="28575">
            <a:solidFill>
              <a:srgbClr val="FF0000"/>
            </a:solidFill>
          </a:ln>
        </p:spPr>
        <p:txBody>
          <a:bodyPr rtlCol="0" anchor="ctr"/>
          <a:lstStyle/>
          <a:p>
            <a:pPr algn="ctr"/>
            <a:endParaRPr lang="en-US"/>
          </a:p>
        </p:txBody>
      </p:sp>
      <p:sp>
        <p:nvSpPr>
          <p:cNvPr id="2273" name="Oval 2272">
            <a:extLst>
              <a:ext uri="{FF2B5EF4-FFF2-40B4-BE49-F238E27FC236}">
                <a16:creationId xmlns:a16="http://schemas.microsoft.com/office/drawing/2014/main" id="{6BF243C8-F6DE-4D5D-82DE-C226AA606F8A}"/>
              </a:ext>
            </a:extLst>
          </p:cNvPr>
          <p:cNvSpPr>
            <a:spLocks noChangeAspect="1"/>
          </p:cNvSpPr>
          <p:nvPr/>
        </p:nvSpPr>
        <p:spPr>
          <a:xfrm>
            <a:off x="7662799" y="3577755"/>
            <a:ext cx="161925" cy="164592"/>
          </a:xfrm>
          <a:prstGeom prst="ellipse">
            <a:avLst/>
          </a:prstGeom>
          <a:ln w="28575">
            <a:solidFill>
              <a:srgbClr val="FF0000"/>
            </a:solidFill>
          </a:ln>
        </p:spPr>
        <p:txBody>
          <a:bodyPr rtlCol="0" anchor="ctr"/>
          <a:lstStyle/>
          <a:p>
            <a:pPr algn="ctr"/>
            <a:endParaRPr lang="en-US"/>
          </a:p>
        </p:txBody>
      </p:sp>
      <p:sp>
        <p:nvSpPr>
          <p:cNvPr id="2274" name="Oval 2273">
            <a:extLst>
              <a:ext uri="{FF2B5EF4-FFF2-40B4-BE49-F238E27FC236}">
                <a16:creationId xmlns:a16="http://schemas.microsoft.com/office/drawing/2014/main" id="{F4FC9608-1AA0-4CA1-AF12-85CBD4C1E360}"/>
              </a:ext>
            </a:extLst>
          </p:cNvPr>
          <p:cNvSpPr>
            <a:spLocks noChangeAspect="1"/>
          </p:cNvSpPr>
          <p:nvPr/>
        </p:nvSpPr>
        <p:spPr>
          <a:xfrm>
            <a:off x="7907147" y="3577755"/>
            <a:ext cx="161925" cy="164592"/>
          </a:xfrm>
          <a:prstGeom prst="ellipse">
            <a:avLst/>
          </a:prstGeom>
          <a:ln w="28575">
            <a:solidFill>
              <a:srgbClr val="FF0000"/>
            </a:solidFill>
          </a:ln>
        </p:spPr>
        <p:txBody>
          <a:bodyPr rtlCol="0" anchor="ctr"/>
          <a:lstStyle/>
          <a:p>
            <a:pPr algn="ctr"/>
            <a:endParaRPr lang="en-US"/>
          </a:p>
        </p:txBody>
      </p:sp>
      <p:sp>
        <p:nvSpPr>
          <p:cNvPr id="2275" name="Oval 2274">
            <a:extLst>
              <a:ext uri="{FF2B5EF4-FFF2-40B4-BE49-F238E27FC236}">
                <a16:creationId xmlns:a16="http://schemas.microsoft.com/office/drawing/2014/main" id="{DA9A0186-9A86-4432-8329-27E14ECB05C7}"/>
              </a:ext>
            </a:extLst>
          </p:cNvPr>
          <p:cNvSpPr>
            <a:spLocks noChangeAspect="1"/>
          </p:cNvSpPr>
          <p:nvPr/>
        </p:nvSpPr>
        <p:spPr>
          <a:xfrm>
            <a:off x="8151495" y="3577755"/>
            <a:ext cx="161925" cy="164592"/>
          </a:xfrm>
          <a:prstGeom prst="ellipse">
            <a:avLst/>
          </a:prstGeom>
          <a:ln w="28575">
            <a:solidFill>
              <a:srgbClr val="FF0000"/>
            </a:solidFill>
          </a:ln>
        </p:spPr>
        <p:txBody>
          <a:bodyPr rtlCol="0" anchor="ctr"/>
          <a:lstStyle/>
          <a:p>
            <a:pPr algn="ctr"/>
            <a:endParaRPr lang="en-US"/>
          </a:p>
        </p:txBody>
      </p:sp>
      <p:sp>
        <p:nvSpPr>
          <p:cNvPr id="2276" name="Oval 2275">
            <a:extLst>
              <a:ext uri="{FF2B5EF4-FFF2-40B4-BE49-F238E27FC236}">
                <a16:creationId xmlns:a16="http://schemas.microsoft.com/office/drawing/2014/main" id="{EFB1FBEE-8942-4E7D-968B-37602F66A645}"/>
              </a:ext>
            </a:extLst>
          </p:cNvPr>
          <p:cNvSpPr>
            <a:spLocks noChangeAspect="1"/>
          </p:cNvSpPr>
          <p:nvPr/>
        </p:nvSpPr>
        <p:spPr>
          <a:xfrm>
            <a:off x="6685407" y="3577755"/>
            <a:ext cx="161925" cy="164592"/>
          </a:xfrm>
          <a:prstGeom prst="ellipse">
            <a:avLst/>
          </a:prstGeom>
          <a:ln w="28575">
            <a:solidFill>
              <a:srgbClr val="FF0000"/>
            </a:solidFill>
          </a:ln>
        </p:spPr>
        <p:txBody>
          <a:bodyPr rtlCol="0" anchor="ctr"/>
          <a:lstStyle/>
          <a:p>
            <a:pPr algn="ctr"/>
            <a:endParaRPr lang="en-US"/>
          </a:p>
        </p:txBody>
      </p:sp>
      <p:sp>
        <p:nvSpPr>
          <p:cNvPr id="2277" name="Oval 2276">
            <a:extLst>
              <a:ext uri="{FF2B5EF4-FFF2-40B4-BE49-F238E27FC236}">
                <a16:creationId xmlns:a16="http://schemas.microsoft.com/office/drawing/2014/main" id="{2D94F6DF-6985-43F3-96F5-BDE8F9A00CB0}"/>
              </a:ext>
            </a:extLst>
          </p:cNvPr>
          <p:cNvSpPr>
            <a:spLocks noChangeAspect="1"/>
          </p:cNvSpPr>
          <p:nvPr/>
        </p:nvSpPr>
        <p:spPr>
          <a:xfrm>
            <a:off x="6929755" y="3577755"/>
            <a:ext cx="161925" cy="164592"/>
          </a:xfrm>
          <a:prstGeom prst="ellipse">
            <a:avLst/>
          </a:prstGeom>
          <a:ln w="28575">
            <a:solidFill>
              <a:srgbClr val="FF0000"/>
            </a:solidFill>
          </a:ln>
        </p:spPr>
        <p:txBody>
          <a:bodyPr rtlCol="0" anchor="ctr"/>
          <a:lstStyle/>
          <a:p>
            <a:pPr algn="ctr"/>
            <a:endParaRPr lang="en-US"/>
          </a:p>
        </p:txBody>
      </p:sp>
      <p:sp>
        <p:nvSpPr>
          <p:cNvPr id="2278" name="Oval 2277">
            <a:extLst>
              <a:ext uri="{FF2B5EF4-FFF2-40B4-BE49-F238E27FC236}">
                <a16:creationId xmlns:a16="http://schemas.microsoft.com/office/drawing/2014/main" id="{12B19B6B-2EFD-4F28-A42B-B38B091A16EB}"/>
              </a:ext>
            </a:extLst>
          </p:cNvPr>
          <p:cNvSpPr>
            <a:spLocks noChangeAspect="1"/>
          </p:cNvSpPr>
          <p:nvPr/>
        </p:nvSpPr>
        <p:spPr>
          <a:xfrm>
            <a:off x="7174103" y="3577755"/>
            <a:ext cx="161925" cy="164592"/>
          </a:xfrm>
          <a:prstGeom prst="ellipse">
            <a:avLst/>
          </a:prstGeom>
          <a:ln w="28575">
            <a:solidFill>
              <a:srgbClr val="FF0000"/>
            </a:solidFill>
          </a:ln>
        </p:spPr>
        <p:txBody>
          <a:bodyPr rtlCol="0" anchor="ctr"/>
          <a:lstStyle/>
          <a:p>
            <a:pPr algn="ctr"/>
            <a:endParaRPr lang="en-US"/>
          </a:p>
        </p:txBody>
      </p:sp>
      <p:sp>
        <p:nvSpPr>
          <p:cNvPr id="2279" name="Oval 2278">
            <a:extLst>
              <a:ext uri="{FF2B5EF4-FFF2-40B4-BE49-F238E27FC236}">
                <a16:creationId xmlns:a16="http://schemas.microsoft.com/office/drawing/2014/main" id="{43B1BF38-EE26-41C3-B42A-7CBB8CA93452}"/>
              </a:ext>
            </a:extLst>
          </p:cNvPr>
          <p:cNvSpPr>
            <a:spLocks noChangeAspect="1"/>
          </p:cNvSpPr>
          <p:nvPr/>
        </p:nvSpPr>
        <p:spPr>
          <a:xfrm>
            <a:off x="1554099" y="3820421"/>
            <a:ext cx="161925" cy="164592"/>
          </a:xfrm>
          <a:prstGeom prst="ellipse">
            <a:avLst/>
          </a:prstGeom>
          <a:ln w="28575">
            <a:solidFill>
              <a:srgbClr val="FF0000"/>
            </a:solidFill>
          </a:ln>
        </p:spPr>
        <p:txBody>
          <a:bodyPr rtlCol="0" anchor="ctr"/>
          <a:lstStyle/>
          <a:p>
            <a:pPr algn="ctr"/>
            <a:endParaRPr lang="en-US"/>
          </a:p>
        </p:txBody>
      </p:sp>
      <p:sp>
        <p:nvSpPr>
          <p:cNvPr id="2280" name="Oval 2279">
            <a:extLst>
              <a:ext uri="{FF2B5EF4-FFF2-40B4-BE49-F238E27FC236}">
                <a16:creationId xmlns:a16="http://schemas.microsoft.com/office/drawing/2014/main" id="{D2B38E48-74AA-40F3-AB79-725B3D9E01E2}"/>
              </a:ext>
            </a:extLst>
          </p:cNvPr>
          <p:cNvSpPr>
            <a:spLocks noChangeAspect="1"/>
          </p:cNvSpPr>
          <p:nvPr/>
        </p:nvSpPr>
        <p:spPr>
          <a:xfrm>
            <a:off x="1798447" y="3820421"/>
            <a:ext cx="161925" cy="164592"/>
          </a:xfrm>
          <a:prstGeom prst="ellipse">
            <a:avLst/>
          </a:prstGeom>
          <a:ln w="28575">
            <a:solidFill>
              <a:srgbClr val="FF0000"/>
            </a:solidFill>
          </a:ln>
        </p:spPr>
        <p:txBody>
          <a:bodyPr rtlCol="0" anchor="ctr"/>
          <a:lstStyle/>
          <a:p>
            <a:pPr algn="ctr"/>
            <a:endParaRPr lang="en-US"/>
          </a:p>
        </p:txBody>
      </p:sp>
      <p:sp>
        <p:nvSpPr>
          <p:cNvPr id="2281" name="Oval 2280">
            <a:extLst>
              <a:ext uri="{FF2B5EF4-FFF2-40B4-BE49-F238E27FC236}">
                <a16:creationId xmlns:a16="http://schemas.microsoft.com/office/drawing/2014/main" id="{7BCAD8A7-9019-4D14-BC16-14321CFBAC65}"/>
              </a:ext>
            </a:extLst>
          </p:cNvPr>
          <p:cNvSpPr>
            <a:spLocks noChangeAspect="1"/>
          </p:cNvSpPr>
          <p:nvPr/>
        </p:nvSpPr>
        <p:spPr>
          <a:xfrm>
            <a:off x="2042795" y="3820421"/>
            <a:ext cx="161925" cy="164592"/>
          </a:xfrm>
          <a:prstGeom prst="ellipse">
            <a:avLst/>
          </a:prstGeom>
          <a:ln w="28575">
            <a:solidFill>
              <a:srgbClr val="FF0000"/>
            </a:solidFill>
          </a:ln>
        </p:spPr>
        <p:txBody>
          <a:bodyPr rtlCol="0" anchor="ctr"/>
          <a:lstStyle/>
          <a:p>
            <a:pPr algn="ctr"/>
            <a:endParaRPr lang="en-US"/>
          </a:p>
        </p:txBody>
      </p:sp>
      <p:sp>
        <p:nvSpPr>
          <p:cNvPr id="2282" name="Oval 2281">
            <a:extLst>
              <a:ext uri="{FF2B5EF4-FFF2-40B4-BE49-F238E27FC236}">
                <a16:creationId xmlns:a16="http://schemas.microsoft.com/office/drawing/2014/main" id="{42818D09-60D5-402A-9A75-C9558AD7BA10}"/>
              </a:ext>
            </a:extLst>
          </p:cNvPr>
          <p:cNvSpPr>
            <a:spLocks noChangeAspect="1"/>
          </p:cNvSpPr>
          <p:nvPr/>
        </p:nvSpPr>
        <p:spPr>
          <a:xfrm>
            <a:off x="2287143" y="3820421"/>
            <a:ext cx="161925" cy="164592"/>
          </a:xfrm>
          <a:prstGeom prst="ellipse">
            <a:avLst/>
          </a:prstGeom>
          <a:ln w="28575">
            <a:solidFill>
              <a:srgbClr val="FF0000"/>
            </a:solidFill>
          </a:ln>
        </p:spPr>
        <p:txBody>
          <a:bodyPr rtlCol="0" anchor="ctr"/>
          <a:lstStyle/>
          <a:p>
            <a:pPr algn="ctr"/>
            <a:endParaRPr lang="en-US"/>
          </a:p>
        </p:txBody>
      </p:sp>
      <p:sp>
        <p:nvSpPr>
          <p:cNvPr id="2283" name="Oval 2282">
            <a:extLst>
              <a:ext uri="{FF2B5EF4-FFF2-40B4-BE49-F238E27FC236}">
                <a16:creationId xmlns:a16="http://schemas.microsoft.com/office/drawing/2014/main" id="{B9F0A3B6-472B-4A51-8288-C9B3A00A83E0}"/>
              </a:ext>
            </a:extLst>
          </p:cNvPr>
          <p:cNvSpPr>
            <a:spLocks noChangeAspect="1"/>
          </p:cNvSpPr>
          <p:nvPr/>
        </p:nvSpPr>
        <p:spPr>
          <a:xfrm>
            <a:off x="2531491" y="3820421"/>
            <a:ext cx="161925" cy="164592"/>
          </a:xfrm>
          <a:prstGeom prst="ellipse">
            <a:avLst/>
          </a:prstGeom>
          <a:ln w="28575">
            <a:solidFill>
              <a:srgbClr val="FF0000"/>
            </a:solidFill>
          </a:ln>
        </p:spPr>
        <p:txBody>
          <a:bodyPr rtlCol="0" anchor="ctr"/>
          <a:lstStyle/>
          <a:p>
            <a:pPr algn="ctr"/>
            <a:endParaRPr lang="en-US"/>
          </a:p>
        </p:txBody>
      </p:sp>
      <p:sp>
        <p:nvSpPr>
          <p:cNvPr id="2284" name="Oval 2283">
            <a:extLst>
              <a:ext uri="{FF2B5EF4-FFF2-40B4-BE49-F238E27FC236}">
                <a16:creationId xmlns:a16="http://schemas.microsoft.com/office/drawing/2014/main" id="{14F14788-A965-4E0A-B20A-F6E7092E262B}"/>
              </a:ext>
            </a:extLst>
          </p:cNvPr>
          <p:cNvSpPr>
            <a:spLocks noChangeAspect="1"/>
          </p:cNvSpPr>
          <p:nvPr/>
        </p:nvSpPr>
        <p:spPr>
          <a:xfrm>
            <a:off x="821055" y="3820421"/>
            <a:ext cx="161925" cy="164592"/>
          </a:xfrm>
          <a:prstGeom prst="ellipse">
            <a:avLst/>
          </a:prstGeom>
          <a:ln w="28575">
            <a:solidFill>
              <a:srgbClr val="FF0000"/>
            </a:solidFill>
          </a:ln>
        </p:spPr>
        <p:txBody>
          <a:bodyPr rtlCol="0" anchor="ctr"/>
          <a:lstStyle/>
          <a:p>
            <a:pPr algn="ctr"/>
            <a:endParaRPr lang="en-US"/>
          </a:p>
        </p:txBody>
      </p:sp>
      <p:sp>
        <p:nvSpPr>
          <p:cNvPr id="2285" name="Oval 2284">
            <a:extLst>
              <a:ext uri="{FF2B5EF4-FFF2-40B4-BE49-F238E27FC236}">
                <a16:creationId xmlns:a16="http://schemas.microsoft.com/office/drawing/2014/main" id="{D7810110-7552-47F4-9664-E35E24233A76}"/>
              </a:ext>
            </a:extLst>
          </p:cNvPr>
          <p:cNvSpPr>
            <a:spLocks noChangeAspect="1"/>
          </p:cNvSpPr>
          <p:nvPr/>
        </p:nvSpPr>
        <p:spPr>
          <a:xfrm>
            <a:off x="1065403" y="3820421"/>
            <a:ext cx="161925" cy="164592"/>
          </a:xfrm>
          <a:prstGeom prst="ellipse">
            <a:avLst/>
          </a:prstGeom>
          <a:ln w="28575">
            <a:solidFill>
              <a:srgbClr val="FF0000"/>
            </a:solidFill>
          </a:ln>
        </p:spPr>
        <p:txBody>
          <a:bodyPr rtlCol="0" anchor="ctr"/>
          <a:lstStyle/>
          <a:p>
            <a:pPr algn="ctr"/>
            <a:endParaRPr lang="en-US"/>
          </a:p>
        </p:txBody>
      </p:sp>
      <p:sp>
        <p:nvSpPr>
          <p:cNvPr id="2286" name="Oval 2285">
            <a:extLst>
              <a:ext uri="{FF2B5EF4-FFF2-40B4-BE49-F238E27FC236}">
                <a16:creationId xmlns:a16="http://schemas.microsoft.com/office/drawing/2014/main" id="{4F17B64E-F41B-44CD-8F1B-8DBBEE2C5F48}"/>
              </a:ext>
            </a:extLst>
          </p:cNvPr>
          <p:cNvSpPr>
            <a:spLocks noChangeAspect="1"/>
          </p:cNvSpPr>
          <p:nvPr/>
        </p:nvSpPr>
        <p:spPr>
          <a:xfrm>
            <a:off x="1309751" y="3820421"/>
            <a:ext cx="161925" cy="164592"/>
          </a:xfrm>
          <a:prstGeom prst="ellipse">
            <a:avLst/>
          </a:prstGeom>
          <a:ln w="28575">
            <a:solidFill>
              <a:srgbClr val="FF0000"/>
            </a:solidFill>
          </a:ln>
        </p:spPr>
        <p:txBody>
          <a:bodyPr rtlCol="0" anchor="ctr"/>
          <a:lstStyle/>
          <a:p>
            <a:pPr algn="ctr"/>
            <a:endParaRPr lang="en-US"/>
          </a:p>
        </p:txBody>
      </p:sp>
      <p:sp>
        <p:nvSpPr>
          <p:cNvPr id="2287" name="Oval 2286">
            <a:extLst>
              <a:ext uri="{FF2B5EF4-FFF2-40B4-BE49-F238E27FC236}">
                <a16:creationId xmlns:a16="http://schemas.microsoft.com/office/drawing/2014/main" id="{061C0CD1-693F-44B0-895D-9F75EEA87D3A}"/>
              </a:ext>
            </a:extLst>
          </p:cNvPr>
          <p:cNvSpPr>
            <a:spLocks noChangeAspect="1"/>
          </p:cNvSpPr>
          <p:nvPr/>
        </p:nvSpPr>
        <p:spPr>
          <a:xfrm>
            <a:off x="3508883" y="3820421"/>
            <a:ext cx="161925" cy="164592"/>
          </a:xfrm>
          <a:prstGeom prst="ellipse">
            <a:avLst/>
          </a:prstGeom>
          <a:ln w="28575">
            <a:solidFill>
              <a:srgbClr val="FF0000"/>
            </a:solidFill>
          </a:ln>
        </p:spPr>
        <p:txBody>
          <a:bodyPr rtlCol="0" anchor="ctr"/>
          <a:lstStyle/>
          <a:p>
            <a:pPr algn="ctr"/>
            <a:endParaRPr lang="en-US"/>
          </a:p>
        </p:txBody>
      </p:sp>
      <p:sp>
        <p:nvSpPr>
          <p:cNvPr id="2288" name="Oval 2287">
            <a:extLst>
              <a:ext uri="{FF2B5EF4-FFF2-40B4-BE49-F238E27FC236}">
                <a16:creationId xmlns:a16="http://schemas.microsoft.com/office/drawing/2014/main" id="{5D078DDB-F467-4D3F-8A2E-E730E454CC24}"/>
              </a:ext>
            </a:extLst>
          </p:cNvPr>
          <p:cNvSpPr>
            <a:spLocks noChangeAspect="1"/>
          </p:cNvSpPr>
          <p:nvPr/>
        </p:nvSpPr>
        <p:spPr>
          <a:xfrm>
            <a:off x="3753231" y="3820421"/>
            <a:ext cx="161925" cy="164592"/>
          </a:xfrm>
          <a:prstGeom prst="ellipse">
            <a:avLst/>
          </a:prstGeom>
          <a:ln w="28575">
            <a:solidFill>
              <a:srgbClr val="FF0000"/>
            </a:solidFill>
          </a:ln>
        </p:spPr>
        <p:txBody>
          <a:bodyPr rtlCol="0" anchor="ctr"/>
          <a:lstStyle/>
          <a:p>
            <a:pPr algn="ctr"/>
            <a:endParaRPr lang="en-US"/>
          </a:p>
        </p:txBody>
      </p:sp>
      <p:sp>
        <p:nvSpPr>
          <p:cNvPr id="2289" name="Oval 2288">
            <a:extLst>
              <a:ext uri="{FF2B5EF4-FFF2-40B4-BE49-F238E27FC236}">
                <a16:creationId xmlns:a16="http://schemas.microsoft.com/office/drawing/2014/main" id="{7EDCA352-F1B4-4650-9F65-1C2C7B35004D}"/>
              </a:ext>
            </a:extLst>
          </p:cNvPr>
          <p:cNvSpPr>
            <a:spLocks noChangeAspect="1"/>
          </p:cNvSpPr>
          <p:nvPr/>
        </p:nvSpPr>
        <p:spPr>
          <a:xfrm>
            <a:off x="3997579" y="3820421"/>
            <a:ext cx="161925" cy="164592"/>
          </a:xfrm>
          <a:prstGeom prst="ellipse">
            <a:avLst/>
          </a:prstGeom>
          <a:ln w="28575">
            <a:solidFill>
              <a:srgbClr val="FF0000"/>
            </a:solidFill>
          </a:ln>
        </p:spPr>
        <p:txBody>
          <a:bodyPr rtlCol="0" anchor="ctr"/>
          <a:lstStyle/>
          <a:p>
            <a:pPr algn="ctr"/>
            <a:endParaRPr lang="en-US"/>
          </a:p>
        </p:txBody>
      </p:sp>
      <p:sp>
        <p:nvSpPr>
          <p:cNvPr id="2292" name="Oval 2291">
            <a:extLst>
              <a:ext uri="{FF2B5EF4-FFF2-40B4-BE49-F238E27FC236}">
                <a16:creationId xmlns:a16="http://schemas.microsoft.com/office/drawing/2014/main" id="{404D1CBF-8247-4DAB-83FE-FAB59D8874B0}"/>
              </a:ext>
            </a:extLst>
          </p:cNvPr>
          <p:cNvSpPr>
            <a:spLocks noChangeAspect="1"/>
          </p:cNvSpPr>
          <p:nvPr/>
        </p:nvSpPr>
        <p:spPr>
          <a:xfrm>
            <a:off x="2775839" y="3820421"/>
            <a:ext cx="161925" cy="164592"/>
          </a:xfrm>
          <a:prstGeom prst="ellipse">
            <a:avLst/>
          </a:prstGeom>
          <a:ln w="28575">
            <a:solidFill>
              <a:srgbClr val="FF0000"/>
            </a:solidFill>
          </a:ln>
        </p:spPr>
        <p:txBody>
          <a:bodyPr rtlCol="0" anchor="ctr"/>
          <a:lstStyle/>
          <a:p>
            <a:pPr algn="ctr"/>
            <a:endParaRPr lang="en-US"/>
          </a:p>
        </p:txBody>
      </p:sp>
      <p:sp>
        <p:nvSpPr>
          <p:cNvPr id="2293" name="Oval 2292">
            <a:extLst>
              <a:ext uri="{FF2B5EF4-FFF2-40B4-BE49-F238E27FC236}">
                <a16:creationId xmlns:a16="http://schemas.microsoft.com/office/drawing/2014/main" id="{39D69E97-FC3B-4B2B-A23B-9A982B87DC64}"/>
              </a:ext>
            </a:extLst>
          </p:cNvPr>
          <p:cNvSpPr>
            <a:spLocks noChangeAspect="1"/>
          </p:cNvSpPr>
          <p:nvPr/>
        </p:nvSpPr>
        <p:spPr>
          <a:xfrm>
            <a:off x="3020187" y="3820421"/>
            <a:ext cx="161925" cy="164592"/>
          </a:xfrm>
          <a:prstGeom prst="ellipse">
            <a:avLst/>
          </a:prstGeom>
          <a:ln w="28575">
            <a:solidFill>
              <a:srgbClr val="FF0000"/>
            </a:solidFill>
          </a:ln>
        </p:spPr>
        <p:txBody>
          <a:bodyPr rtlCol="0" anchor="ctr"/>
          <a:lstStyle/>
          <a:p>
            <a:pPr algn="ctr"/>
            <a:endParaRPr lang="en-US"/>
          </a:p>
        </p:txBody>
      </p:sp>
      <p:sp>
        <p:nvSpPr>
          <p:cNvPr id="2294" name="Oval 2293">
            <a:extLst>
              <a:ext uri="{FF2B5EF4-FFF2-40B4-BE49-F238E27FC236}">
                <a16:creationId xmlns:a16="http://schemas.microsoft.com/office/drawing/2014/main" id="{35A8FB5A-4C8C-47AA-8CC0-EBD35160D6F5}"/>
              </a:ext>
            </a:extLst>
          </p:cNvPr>
          <p:cNvSpPr>
            <a:spLocks noChangeAspect="1"/>
          </p:cNvSpPr>
          <p:nvPr/>
        </p:nvSpPr>
        <p:spPr>
          <a:xfrm>
            <a:off x="3264535" y="3820421"/>
            <a:ext cx="161925" cy="164592"/>
          </a:xfrm>
          <a:prstGeom prst="ellipse">
            <a:avLst/>
          </a:prstGeom>
          <a:ln w="28575">
            <a:solidFill>
              <a:srgbClr val="FF0000"/>
            </a:solidFill>
          </a:ln>
        </p:spPr>
        <p:txBody>
          <a:bodyPr rtlCol="0" anchor="ctr"/>
          <a:lstStyle/>
          <a:p>
            <a:pPr algn="ctr"/>
            <a:endParaRPr lang="en-US"/>
          </a:p>
        </p:txBody>
      </p:sp>
      <p:sp>
        <p:nvSpPr>
          <p:cNvPr id="2295" name="Oval 2294">
            <a:extLst>
              <a:ext uri="{FF2B5EF4-FFF2-40B4-BE49-F238E27FC236}">
                <a16:creationId xmlns:a16="http://schemas.microsoft.com/office/drawing/2014/main" id="{EFB3952A-38D8-463A-9F88-ACA1E31EC27D}"/>
              </a:ext>
            </a:extLst>
          </p:cNvPr>
          <p:cNvSpPr>
            <a:spLocks noChangeAspect="1"/>
          </p:cNvSpPr>
          <p:nvPr/>
        </p:nvSpPr>
        <p:spPr>
          <a:xfrm>
            <a:off x="5463667" y="3820421"/>
            <a:ext cx="161925" cy="164592"/>
          </a:xfrm>
          <a:prstGeom prst="ellipse">
            <a:avLst/>
          </a:prstGeom>
          <a:ln w="28575">
            <a:solidFill>
              <a:srgbClr val="FF0000"/>
            </a:solidFill>
          </a:ln>
        </p:spPr>
        <p:txBody>
          <a:bodyPr rtlCol="0" anchor="ctr"/>
          <a:lstStyle/>
          <a:p>
            <a:pPr algn="ctr"/>
            <a:endParaRPr lang="en-US"/>
          </a:p>
        </p:txBody>
      </p:sp>
      <p:sp>
        <p:nvSpPr>
          <p:cNvPr id="2296" name="Oval 2295">
            <a:extLst>
              <a:ext uri="{FF2B5EF4-FFF2-40B4-BE49-F238E27FC236}">
                <a16:creationId xmlns:a16="http://schemas.microsoft.com/office/drawing/2014/main" id="{DBDA1817-BFDF-4C8A-BF93-CE0511EC61FA}"/>
              </a:ext>
            </a:extLst>
          </p:cNvPr>
          <p:cNvSpPr>
            <a:spLocks noChangeAspect="1"/>
          </p:cNvSpPr>
          <p:nvPr/>
        </p:nvSpPr>
        <p:spPr>
          <a:xfrm>
            <a:off x="5708015" y="3820421"/>
            <a:ext cx="161925" cy="164592"/>
          </a:xfrm>
          <a:prstGeom prst="ellipse">
            <a:avLst/>
          </a:prstGeom>
          <a:ln w="28575">
            <a:solidFill>
              <a:srgbClr val="FF0000"/>
            </a:solidFill>
          </a:ln>
        </p:spPr>
        <p:txBody>
          <a:bodyPr rtlCol="0" anchor="ctr"/>
          <a:lstStyle/>
          <a:p>
            <a:pPr algn="ctr"/>
            <a:endParaRPr lang="en-US"/>
          </a:p>
        </p:txBody>
      </p:sp>
      <p:sp>
        <p:nvSpPr>
          <p:cNvPr id="2297" name="Oval 2296">
            <a:extLst>
              <a:ext uri="{FF2B5EF4-FFF2-40B4-BE49-F238E27FC236}">
                <a16:creationId xmlns:a16="http://schemas.microsoft.com/office/drawing/2014/main" id="{8725051F-988F-45F6-BABB-B7BC2BC95B83}"/>
              </a:ext>
            </a:extLst>
          </p:cNvPr>
          <p:cNvSpPr>
            <a:spLocks noChangeAspect="1"/>
          </p:cNvSpPr>
          <p:nvPr/>
        </p:nvSpPr>
        <p:spPr>
          <a:xfrm>
            <a:off x="5952363" y="3820421"/>
            <a:ext cx="161925" cy="164592"/>
          </a:xfrm>
          <a:prstGeom prst="ellipse">
            <a:avLst/>
          </a:prstGeom>
          <a:ln w="28575">
            <a:solidFill>
              <a:srgbClr val="FF0000"/>
            </a:solidFill>
          </a:ln>
        </p:spPr>
        <p:txBody>
          <a:bodyPr rtlCol="0" anchor="ctr"/>
          <a:lstStyle/>
          <a:p>
            <a:pPr algn="ctr"/>
            <a:endParaRPr lang="en-US"/>
          </a:p>
        </p:txBody>
      </p:sp>
      <p:sp>
        <p:nvSpPr>
          <p:cNvPr id="2298" name="Oval 2297">
            <a:extLst>
              <a:ext uri="{FF2B5EF4-FFF2-40B4-BE49-F238E27FC236}">
                <a16:creationId xmlns:a16="http://schemas.microsoft.com/office/drawing/2014/main" id="{13DCC626-4B44-4932-A1EE-9FF39DFC9D08}"/>
              </a:ext>
            </a:extLst>
          </p:cNvPr>
          <p:cNvSpPr>
            <a:spLocks noChangeAspect="1"/>
          </p:cNvSpPr>
          <p:nvPr/>
        </p:nvSpPr>
        <p:spPr>
          <a:xfrm>
            <a:off x="6196711" y="3820421"/>
            <a:ext cx="161925" cy="164592"/>
          </a:xfrm>
          <a:prstGeom prst="ellipse">
            <a:avLst/>
          </a:prstGeom>
          <a:ln w="28575">
            <a:solidFill>
              <a:srgbClr val="FF0000"/>
            </a:solidFill>
          </a:ln>
        </p:spPr>
        <p:txBody>
          <a:bodyPr rtlCol="0" anchor="ctr"/>
          <a:lstStyle/>
          <a:p>
            <a:pPr algn="ctr"/>
            <a:endParaRPr lang="en-US"/>
          </a:p>
        </p:txBody>
      </p:sp>
      <p:sp>
        <p:nvSpPr>
          <p:cNvPr id="2299" name="Oval 2298">
            <a:extLst>
              <a:ext uri="{FF2B5EF4-FFF2-40B4-BE49-F238E27FC236}">
                <a16:creationId xmlns:a16="http://schemas.microsoft.com/office/drawing/2014/main" id="{04838D15-4CDD-4736-A8CF-F86A6CA8170D}"/>
              </a:ext>
            </a:extLst>
          </p:cNvPr>
          <p:cNvSpPr>
            <a:spLocks noChangeAspect="1"/>
          </p:cNvSpPr>
          <p:nvPr/>
        </p:nvSpPr>
        <p:spPr>
          <a:xfrm>
            <a:off x="6441059" y="3820421"/>
            <a:ext cx="161925" cy="164592"/>
          </a:xfrm>
          <a:prstGeom prst="ellipse">
            <a:avLst/>
          </a:prstGeom>
          <a:ln w="28575">
            <a:solidFill>
              <a:srgbClr val="FF0000"/>
            </a:solidFill>
          </a:ln>
        </p:spPr>
        <p:txBody>
          <a:bodyPr rtlCol="0" anchor="ctr"/>
          <a:lstStyle/>
          <a:p>
            <a:pPr algn="ctr"/>
            <a:endParaRPr lang="en-US"/>
          </a:p>
        </p:txBody>
      </p:sp>
      <p:sp>
        <p:nvSpPr>
          <p:cNvPr id="2302" name="Oval 2301">
            <a:extLst>
              <a:ext uri="{FF2B5EF4-FFF2-40B4-BE49-F238E27FC236}">
                <a16:creationId xmlns:a16="http://schemas.microsoft.com/office/drawing/2014/main" id="{0C931995-ECF6-4A6D-9969-E1B8990AEFB6}"/>
              </a:ext>
            </a:extLst>
          </p:cNvPr>
          <p:cNvSpPr>
            <a:spLocks noChangeAspect="1"/>
          </p:cNvSpPr>
          <p:nvPr/>
        </p:nvSpPr>
        <p:spPr>
          <a:xfrm>
            <a:off x="5219319" y="3820421"/>
            <a:ext cx="161925" cy="164592"/>
          </a:xfrm>
          <a:prstGeom prst="ellipse">
            <a:avLst/>
          </a:prstGeom>
          <a:ln w="28575">
            <a:solidFill>
              <a:srgbClr val="FF0000"/>
            </a:solidFill>
          </a:ln>
        </p:spPr>
        <p:txBody>
          <a:bodyPr rtlCol="0" anchor="ctr"/>
          <a:lstStyle/>
          <a:p>
            <a:pPr algn="ctr"/>
            <a:endParaRPr lang="en-US"/>
          </a:p>
        </p:txBody>
      </p:sp>
      <p:sp>
        <p:nvSpPr>
          <p:cNvPr id="2303" name="Oval 2302">
            <a:extLst>
              <a:ext uri="{FF2B5EF4-FFF2-40B4-BE49-F238E27FC236}">
                <a16:creationId xmlns:a16="http://schemas.microsoft.com/office/drawing/2014/main" id="{ABCA86A3-0464-4E74-8F4B-781023B8F5A2}"/>
              </a:ext>
            </a:extLst>
          </p:cNvPr>
          <p:cNvSpPr>
            <a:spLocks noChangeAspect="1"/>
          </p:cNvSpPr>
          <p:nvPr/>
        </p:nvSpPr>
        <p:spPr>
          <a:xfrm>
            <a:off x="7418451" y="3820421"/>
            <a:ext cx="161925" cy="164592"/>
          </a:xfrm>
          <a:prstGeom prst="ellipse">
            <a:avLst/>
          </a:prstGeom>
          <a:ln w="28575">
            <a:solidFill>
              <a:srgbClr val="FF0000"/>
            </a:solidFill>
          </a:ln>
        </p:spPr>
        <p:txBody>
          <a:bodyPr rtlCol="0" anchor="ctr"/>
          <a:lstStyle/>
          <a:p>
            <a:pPr algn="ctr"/>
            <a:endParaRPr lang="en-US"/>
          </a:p>
        </p:txBody>
      </p:sp>
      <p:sp>
        <p:nvSpPr>
          <p:cNvPr id="2304" name="Oval 2303">
            <a:extLst>
              <a:ext uri="{FF2B5EF4-FFF2-40B4-BE49-F238E27FC236}">
                <a16:creationId xmlns:a16="http://schemas.microsoft.com/office/drawing/2014/main" id="{B49A9BE1-71E1-44D0-BFC6-22135F4D5596}"/>
              </a:ext>
            </a:extLst>
          </p:cNvPr>
          <p:cNvSpPr>
            <a:spLocks noChangeAspect="1"/>
          </p:cNvSpPr>
          <p:nvPr/>
        </p:nvSpPr>
        <p:spPr>
          <a:xfrm>
            <a:off x="7662799" y="3820421"/>
            <a:ext cx="161925" cy="164592"/>
          </a:xfrm>
          <a:prstGeom prst="ellipse">
            <a:avLst/>
          </a:prstGeom>
          <a:ln w="28575">
            <a:solidFill>
              <a:srgbClr val="FF0000"/>
            </a:solidFill>
          </a:ln>
        </p:spPr>
        <p:txBody>
          <a:bodyPr rtlCol="0" anchor="ctr"/>
          <a:lstStyle/>
          <a:p>
            <a:pPr algn="ctr"/>
            <a:endParaRPr lang="en-US"/>
          </a:p>
        </p:txBody>
      </p:sp>
      <p:sp>
        <p:nvSpPr>
          <p:cNvPr id="2305" name="Oval 2304">
            <a:extLst>
              <a:ext uri="{FF2B5EF4-FFF2-40B4-BE49-F238E27FC236}">
                <a16:creationId xmlns:a16="http://schemas.microsoft.com/office/drawing/2014/main" id="{13DC6D00-1D0A-4773-99EB-CD24B0929E21}"/>
              </a:ext>
            </a:extLst>
          </p:cNvPr>
          <p:cNvSpPr>
            <a:spLocks noChangeAspect="1"/>
          </p:cNvSpPr>
          <p:nvPr/>
        </p:nvSpPr>
        <p:spPr>
          <a:xfrm>
            <a:off x="7907147" y="3820421"/>
            <a:ext cx="161925" cy="164592"/>
          </a:xfrm>
          <a:prstGeom prst="ellipse">
            <a:avLst/>
          </a:prstGeom>
          <a:ln w="28575">
            <a:solidFill>
              <a:srgbClr val="FF0000"/>
            </a:solidFill>
          </a:ln>
        </p:spPr>
        <p:txBody>
          <a:bodyPr rtlCol="0" anchor="ctr"/>
          <a:lstStyle/>
          <a:p>
            <a:pPr algn="ctr"/>
            <a:endParaRPr lang="en-US"/>
          </a:p>
        </p:txBody>
      </p:sp>
      <p:sp>
        <p:nvSpPr>
          <p:cNvPr id="2306" name="Oval 2305">
            <a:extLst>
              <a:ext uri="{FF2B5EF4-FFF2-40B4-BE49-F238E27FC236}">
                <a16:creationId xmlns:a16="http://schemas.microsoft.com/office/drawing/2014/main" id="{82A433FC-20E4-43E2-A270-CA17A00F18D8}"/>
              </a:ext>
            </a:extLst>
          </p:cNvPr>
          <p:cNvSpPr>
            <a:spLocks noChangeAspect="1"/>
          </p:cNvSpPr>
          <p:nvPr/>
        </p:nvSpPr>
        <p:spPr>
          <a:xfrm>
            <a:off x="8151495" y="3820421"/>
            <a:ext cx="161925" cy="164592"/>
          </a:xfrm>
          <a:prstGeom prst="ellipse">
            <a:avLst/>
          </a:prstGeom>
          <a:ln w="28575">
            <a:solidFill>
              <a:srgbClr val="FF0000"/>
            </a:solidFill>
          </a:ln>
        </p:spPr>
        <p:txBody>
          <a:bodyPr rtlCol="0" anchor="ctr"/>
          <a:lstStyle/>
          <a:p>
            <a:pPr algn="ctr"/>
            <a:endParaRPr lang="en-US"/>
          </a:p>
        </p:txBody>
      </p:sp>
      <p:sp>
        <p:nvSpPr>
          <p:cNvPr id="2307" name="Oval 2306">
            <a:extLst>
              <a:ext uri="{FF2B5EF4-FFF2-40B4-BE49-F238E27FC236}">
                <a16:creationId xmlns:a16="http://schemas.microsoft.com/office/drawing/2014/main" id="{BDE0CA08-7361-476C-9B61-06A19904EC29}"/>
              </a:ext>
            </a:extLst>
          </p:cNvPr>
          <p:cNvSpPr>
            <a:spLocks noChangeAspect="1"/>
          </p:cNvSpPr>
          <p:nvPr/>
        </p:nvSpPr>
        <p:spPr>
          <a:xfrm>
            <a:off x="6685407" y="3820421"/>
            <a:ext cx="161925" cy="164592"/>
          </a:xfrm>
          <a:prstGeom prst="ellipse">
            <a:avLst/>
          </a:prstGeom>
          <a:ln w="28575">
            <a:solidFill>
              <a:srgbClr val="FF0000"/>
            </a:solidFill>
          </a:ln>
        </p:spPr>
        <p:txBody>
          <a:bodyPr rtlCol="0" anchor="ctr"/>
          <a:lstStyle/>
          <a:p>
            <a:pPr algn="ctr"/>
            <a:endParaRPr lang="en-US"/>
          </a:p>
        </p:txBody>
      </p:sp>
      <p:sp>
        <p:nvSpPr>
          <p:cNvPr id="2308" name="Oval 2307">
            <a:extLst>
              <a:ext uri="{FF2B5EF4-FFF2-40B4-BE49-F238E27FC236}">
                <a16:creationId xmlns:a16="http://schemas.microsoft.com/office/drawing/2014/main" id="{F358EEA8-59FF-4B8A-98D8-E674617A1DE9}"/>
              </a:ext>
            </a:extLst>
          </p:cNvPr>
          <p:cNvSpPr>
            <a:spLocks noChangeAspect="1"/>
          </p:cNvSpPr>
          <p:nvPr/>
        </p:nvSpPr>
        <p:spPr>
          <a:xfrm>
            <a:off x="6929755" y="3820421"/>
            <a:ext cx="161925" cy="164592"/>
          </a:xfrm>
          <a:prstGeom prst="ellipse">
            <a:avLst/>
          </a:prstGeom>
          <a:ln w="28575">
            <a:solidFill>
              <a:srgbClr val="FF0000"/>
            </a:solidFill>
          </a:ln>
        </p:spPr>
        <p:txBody>
          <a:bodyPr rtlCol="0" anchor="ctr"/>
          <a:lstStyle/>
          <a:p>
            <a:pPr algn="ctr"/>
            <a:endParaRPr lang="en-US"/>
          </a:p>
        </p:txBody>
      </p:sp>
      <p:sp>
        <p:nvSpPr>
          <p:cNvPr id="2309" name="Oval 2308">
            <a:extLst>
              <a:ext uri="{FF2B5EF4-FFF2-40B4-BE49-F238E27FC236}">
                <a16:creationId xmlns:a16="http://schemas.microsoft.com/office/drawing/2014/main" id="{611FE612-3728-4409-A800-19DE6A142AF6}"/>
              </a:ext>
            </a:extLst>
          </p:cNvPr>
          <p:cNvSpPr>
            <a:spLocks noChangeAspect="1"/>
          </p:cNvSpPr>
          <p:nvPr/>
        </p:nvSpPr>
        <p:spPr>
          <a:xfrm>
            <a:off x="7174103" y="3820421"/>
            <a:ext cx="161925" cy="164592"/>
          </a:xfrm>
          <a:prstGeom prst="ellipse">
            <a:avLst/>
          </a:prstGeom>
          <a:ln w="28575">
            <a:solidFill>
              <a:srgbClr val="FF0000"/>
            </a:solidFill>
          </a:ln>
        </p:spPr>
        <p:txBody>
          <a:bodyPr rtlCol="0" anchor="ctr"/>
          <a:lstStyle/>
          <a:p>
            <a:pPr algn="ctr"/>
            <a:endParaRPr lang="en-US"/>
          </a:p>
        </p:txBody>
      </p:sp>
      <p:sp>
        <p:nvSpPr>
          <p:cNvPr id="2310" name="Oval 2309">
            <a:extLst>
              <a:ext uri="{FF2B5EF4-FFF2-40B4-BE49-F238E27FC236}">
                <a16:creationId xmlns:a16="http://schemas.microsoft.com/office/drawing/2014/main" id="{104C8469-21CC-496D-9591-D0D62F2D20C7}"/>
              </a:ext>
            </a:extLst>
          </p:cNvPr>
          <p:cNvSpPr>
            <a:spLocks noChangeAspect="1"/>
          </p:cNvSpPr>
          <p:nvPr/>
        </p:nvSpPr>
        <p:spPr>
          <a:xfrm>
            <a:off x="3508883" y="665763"/>
            <a:ext cx="161925" cy="164592"/>
          </a:xfrm>
          <a:prstGeom prst="ellipse">
            <a:avLst/>
          </a:prstGeom>
          <a:ln w="28575">
            <a:solidFill>
              <a:srgbClr val="FF0000"/>
            </a:solidFill>
          </a:ln>
        </p:spPr>
        <p:txBody>
          <a:bodyPr rtlCol="0" anchor="ctr"/>
          <a:lstStyle/>
          <a:p>
            <a:pPr algn="ctr"/>
            <a:endParaRPr lang="en-US"/>
          </a:p>
        </p:txBody>
      </p:sp>
      <p:sp>
        <p:nvSpPr>
          <p:cNvPr id="2311" name="Oval 2310">
            <a:extLst>
              <a:ext uri="{FF2B5EF4-FFF2-40B4-BE49-F238E27FC236}">
                <a16:creationId xmlns:a16="http://schemas.microsoft.com/office/drawing/2014/main" id="{DFDEB3FC-6A98-44C7-9A2A-057096A6A6E4}"/>
              </a:ext>
            </a:extLst>
          </p:cNvPr>
          <p:cNvSpPr>
            <a:spLocks noChangeAspect="1"/>
          </p:cNvSpPr>
          <p:nvPr/>
        </p:nvSpPr>
        <p:spPr>
          <a:xfrm>
            <a:off x="3753231" y="665763"/>
            <a:ext cx="161925" cy="164592"/>
          </a:xfrm>
          <a:prstGeom prst="ellipse">
            <a:avLst/>
          </a:prstGeom>
          <a:ln w="28575">
            <a:solidFill>
              <a:srgbClr val="FF0000"/>
            </a:solidFill>
          </a:ln>
        </p:spPr>
        <p:txBody>
          <a:bodyPr rtlCol="0" anchor="ctr"/>
          <a:lstStyle/>
          <a:p>
            <a:pPr algn="ctr"/>
            <a:endParaRPr lang="en-US"/>
          </a:p>
        </p:txBody>
      </p:sp>
      <p:sp>
        <p:nvSpPr>
          <p:cNvPr id="2312" name="Oval 2311">
            <a:extLst>
              <a:ext uri="{FF2B5EF4-FFF2-40B4-BE49-F238E27FC236}">
                <a16:creationId xmlns:a16="http://schemas.microsoft.com/office/drawing/2014/main" id="{25590E0A-3D60-45D7-B24F-D002936EAC87}"/>
              </a:ext>
            </a:extLst>
          </p:cNvPr>
          <p:cNvSpPr>
            <a:spLocks noChangeAspect="1"/>
          </p:cNvSpPr>
          <p:nvPr/>
        </p:nvSpPr>
        <p:spPr>
          <a:xfrm>
            <a:off x="3997579" y="665763"/>
            <a:ext cx="161925" cy="164592"/>
          </a:xfrm>
          <a:prstGeom prst="ellipse">
            <a:avLst/>
          </a:prstGeom>
          <a:ln w="28575">
            <a:solidFill>
              <a:srgbClr val="FF0000"/>
            </a:solidFill>
          </a:ln>
        </p:spPr>
        <p:txBody>
          <a:bodyPr rtlCol="0" anchor="ctr"/>
          <a:lstStyle/>
          <a:p>
            <a:pPr algn="ctr"/>
            <a:endParaRPr lang="en-US"/>
          </a:p>
        </p:txBody>
      </p:sp>
      <p:sp>
        <p:nvSpPr>
          <p:cNvPr id="2313" name="Oval 2312">
            <a:extLst>
              <a:ext uri="{FF2B5EF4-FFF2-40B4-BE49-F238E27FC236}">
                <a16:creationId xmlns:a16="http://schemas.microsoft.com/office/drawing/2014/main" id="{53CF7631-16D0-4AE0-8A00-709D8BA6F66B}"/>
              </a:ext>
            </a:extLst>
          </p:cNvPr>
          <p:cNvSpPr>
            <a:spLocks noChangeAspect="1"/>
          </p:cNvSpPr>
          <p:nvPr/>
        </p:nvSpPr>
        <p:spPr>
          <a:xfrm>
            <a:off x="4241927" y="665763"/>
            <a:ext cx="161925" cy="164592"/>
          </a:xfrm>
          <a:prstGeom prst="ellipse">
            <a:avLst/>
          </a:prstGeom>
          <a:ln w="28575">
            <a:solidFill>
              <a:srgbClr val="FF0000"/>
            </a:solidFill>
          </a:ln>
        </p:spPr>
        <p:txBody>
          <a:bodyPr rtlCol="0" anchor="ctr"/>
          <a:lstStyle/>
          <a:p>
            <a:pPr algn="ctr"/>
            <a:endParaRPr lang="en-US"/>
          </a:p>
        </p:txBody>
      </p:sp>
      <p:sp>
        <p:nvSpPr>
          <p:cNvPr id="2314" name="Oval 2313">
            <a:extLst>
              <a:ext uri="{FF2B5EF4-FFF2-40B4-BE49-F238E27FC236}">
                <a16:creationId xmlns:a16="http://schemas.microsoft.com/office/drawing/2014/main" id="{BC386EB4-42F4-4511-899E-1A66B6A8F3E8}"/>
              </a:ext>
            </a:extLst>
          </p:cNvPr>
          <p:cNvSpPr>
            <a:spLocks noChangeAspect="1"/>
          </p:cNvSpPr>
          <p:nvPr/>
        </p:nvSpPr>
        <p:spPr>
          <a:xfrm>
            <a:off x="4486275" y="665763"/>
            <a:ext cx="161925" cy="164592"/>
          </a:xfrm>
          <a:prstGeom prst="ellipse">
            <a:avLst/>
          </a:prstGeom>
          <a:ln w="28575">
            <a:solidFill>
              <a:srgbClr val="FF0000"/>
            </a:solidFill>
          </a:ln>
        </p:spPr>
        <p:txBody>
          <a:bodyPr rtlCol="0" anchor="ctr"/>
          <a:lstStyle/>
          <a:p>
            <a:pPr algn="ctr"/>
            <a:endParaRPr lang="en-US"/>
          </a:p>
        </p:txBody>
      </p:sp>
      <p:sp>
        <p:nvSpPr>
          <p:cNvPr id="2315" name="Oval 2314">
            <a:extLst>
              <a:ext uri="{FF2B5EF4-FFF2-40B4-BE49-F238E27FC236}">
                <a16:creationId xmlns:a16="http://schemas.microsoft.com/office/drawing/2014/main" id="{B7B9815A-AE8D-4B18-831B-BDF4AEC1551E}"/>
              </a:ext>
            </a:extLst>
          </p:cNvPr>
          <p:cNvSpPr>
            <a:spLocks noChangeAspect="1"/>
          </p:cNvSpPr>
          <p:nvPr/>
        </p:nvSpPr>
        <p:spPr>
          <a:xfrm>
            <a:off x="3264535" y="665763"/>
            <a:ext cx="161925" cy="164592"/>
          </a:xfrm>
          <a:prstGeom prst="ellipse">
            <a:avLst/>
          </a:prstGeom>
          <a:ln w="28575">
            <a:solidFill>
              <a:srgbClr val="FF0000"/>
            </a:solidFill>
          </a:ln>
        </p:spPr>
        <p:txBody>
          <a:bodyPr rtlCol="0" anchor="ctr"/>
          <a:lstStyle/>
          <a:p>
            <a:pPr algn="ctr"/>
            <a:endParaRPr lang="en-US"/>
          </a:p>
        </p:txBody>
      </p:sp>
      <p:sp>
        <p:nvSpPr>
          <p:cNvPr id="2316" name="Oval 2315">
            <a:extLst>
              <a:ext uri="{FF2B5EF4-FFF2-40B4-BE49-F238E27FC236}">
                <a16:creationId xmlns:a16="http://schemas.microsoft.com/office/drawing/2014/main" id="{A030D2C1-D83E-4912-A02C-8BBC5C936612}"/>
              </a:ext>
            </a:extLst>
          </p:cNvPr>
          <p:cNvSpPr>
            <a:spLocks noChangeAspect="1"/>
          </p:cNvSpPr>
          <p:nvPr/>
        </p:nvSpPr>
        <p:spPr>
          <a:xfrm>
            <a:off x="5463667" y="665763"/>
            <a:ext cx="161925" cy="164592"/>
          </a:xfrm>
          <a:prstGeom prst="ellipse">
            <a:avLst/>
          </a:prstGeom>
          <a:ln w="28575">
            <a:solidFill>
              <a:srgbClr val="FF0000"/>
            </a:solidFill>
          </a:ln>
        </p:spPr>
        <p:txBody>
          <a:bodyPr rtlCol="0" anchor="ctr"/>
          <a:lstStyle/>
          <a:p>
            <a:pPr algn="ctr"/>
            <a:endParaRPr lang="en-US"/>
          </a:p>
        </p:txBody>
      </p:sp>
      <p:sp>
        <p:nvSpPr>
          <p:cNvPr id="2317" name="Oval 2316">
            <a:extLst>
              <a:ext uri="{FF2B5EF4-FFF2-40B4-BE49-F238E27FC236}">
                <a16:creationId xmlns:a16="http://schemas.microsoft.com/office/drawing/2014/main" id="{F38FE6E2-E738-4133-8A1A-3031FFEFF69B}"/>
              </a:ext>
            </a:extLst>
          </p:cNvPr>
          <p:cNvSpPr>
            <a:spLocks noChangeAspect="1"/>
          </p:cNvSpPr>
          <p:nvPr/>
        </p:nvSpPr>
        <p:spPr>
          <a:xfrm>
            <a:off x="5708015" y="665763"/>
            <a:ext cx="161925" cy="164592"/>
          </a:xfrm>
          <a:prstGeom prst="ellipse">
            <a:avLst/>
          </a:prstGeom>
          <a:ln w="28575">
            <a:solidFill>
              <a:srgbClr val="FF0000"/>
            </a:solidFill>
          </a:ln>
        </p:spPr>
        <p:txBody>
          <a:bodyPr rtlCol="0" anchor="ctr"/>
          <a:lstStyle/>
          <a:p>
            <a:pPr algn="ctr"/>
            <a:endParaRPr lang="en-US"/>
          </a:p>
        </p:txBody>
      </p:sp>
      <p:sp>
        <p:nvSpPr>
          <p:cNvPr id="2318" name="Oval 2317">
            <a:extLst>
              <a:ext uri="{FF2B5EF4-FFF2-40B4-BE49-F238E27FC236}">
                <a16:creationId xmlns:a16="http://schemas.microsoft.com/office/drawing/2014/main" id="{3A3DEA8E-F018-46A9-8DBD-D5548D2545D2}"/>
              </a:ext>
            </a:extLst>
          </p:cNvPr>
          <p:cNvSpPr>
            <a:spLocks noChangeAspect="1"/>
          </p:cNvSpPr>
          <p:nvPr/>
        </p:nvSpPr>
        <p:spPr>
          <a:xfrm>
            <a:off x="4730623" y="665763"/>
            <a:ext cx="161925" cy="164592"/>
          </a:xfrm>
          <a:prstGeom prst="ellipse">
            <a:avLst/>
          </a:prstGeom>
          <a:ln w="28575">
            <a:solidFill>
              <a:srgbClr val="FF0000"/>
            </a:solidFill>
          </a:ln>
        </p:spPr>
        <p:txBody>
          <a:bodyPr rtlCol="0" anchor="ctr"/>
          <a:lstStyle/>
          <a:p>
            <a:pPr algn="ctr"/>
            <a:endParaRPr lang="en-US"/>
          </a:p>
        </p:txBody>
      </p:sp>
      <p:sp>
        <p:nvSpPr>
          <p:cNvPr id="2319" name="Oval 2318">
            <a:extLst>
              <a:ext uri="{FF2B5EF4-FFF2-40B4-BE49-F238E27FC236}">
                <a16:creationId xmlns:a16="http://schemas.microsoft.com/office/drawing/2014/main" id="{F071001C-0468-48FC-9B3E-ADC79DEB2B9E}"/>
              </a:ext>
            </a:extLst>
          </p:cNvPr>
          <p:cNvSpPr>
            <a:spLocks noChangeAspect="1"/>
          </p:cNvSpPr>
          <p:nvPr/>
        </p:nvSpPr>
        <p:spPr>
          <a:xfrm>
            <a:off x="4974971" y="665763"/>
            <a:ext cx="161925" cy="164592"/>
          </a:xfrm>
          <a:prstGeom prst="ellipse">
            <a:avLst/>
          </a:prstGeom>
          <a:ln w="28575">
            <a:solidFill>
              <a:srgbClr val="FF0000"/>
            </a:solidFill>
          </a:ln>
        </p:spPr>
        <p:txBody>
          <a:bodyPr rtlCol="0" anchor="ctr"/>
          <a:lstStyle/>
          <a:p>
            <a:pPr algn="ctr"/>
            <a:endParaRPr lang="en-US"/>
          </a:p>
        </p:txBody>
      </p:sp>
      <p:sp>
        <p:nvSpPr>
          <p:cNvPr id="2320" name="Oval 2319">
            <a:extLst>
              <a:ext uri="{FF2B5EF4-FFF2-40B4-BE49-F238E27FC236}">
                <a16:creationId xmlns:a16="http://schemas.microsoft.com/office/drawing/2014/main" id="{257DAA16-9FD8-4562-8FE6-489C891A4929}"/>
              </a:ext>
            </a:extLst>
          </p:cNvPr>
          <p:cNvSpPr>
            <a:spLocks noChangeAspect="1"/>
          </p:cNvSpPr>
          <p:nvPr/>
        </p:nvSpPr>
        <p:spPr>
          <a:xfrm>
            <a:off x="5219319" y="665763"/>
            <a:ext cx="161925" cy="164592"/>
          </a:xfrm>
          <a:prstGeom prst="ellipse">
            <a:avLst/>
          </a:prstGeom>
          <a:ln w="28575">
            <a:solidFill>
              <a:srgbClr val="FF0000"/>
            </a:solidFill>
          </a:ln>
        </p:spPr>
        <p:txBody>
          <a:bodyPr rtlCol="0" anchor="ctr"/>
          <a:lstStyle/>
          <a:p>
            <a:pPr algn="ctr"/>
            <a:endParaRPr lang="en-US"/>
          </a:p>
        </p:txBody>
      </p:sp>
      <p:sp>
        <p:nvSpPr>
          <p:cNvPr id="2321" name="Oval 2320">
            <a:extLst>
              <a:ext uri="{FF2B5EF4-FFF2-40B4-BE49-F238E27FC236}">
                <a16:creationId xmlns:a16="http://schemas.microsoft.com/office/drawing/2014/main" id="{81BD9419-2616-41E3-8241-C4C8F5127634}"/>
              </a:ext>
            </a:extLst>
          </p:cNvPr>
          <p:cNvSpPr>
            <a:spLocks noChangeAspect="1"/>
          </p:cNvSpPr>
          <p:nvPr/>
        </p:nvSpPr>
        <p:spPr>
          <a:xfrm>
            <a:off x="2531491" y="908429"/>
            <a:ext cx="161925" cy="164592"/>
          </a:xfrm>
          <a:prstGeom prst="ellipse">
            <a:avLst/>
          </a:prstGeom>
          <a:ln w="28575">
            <a:solidFill>
              <a:srgbClr val="FF0000"/>
            </a:solidFill>
          </a:ln>
        </p:spPr>
        <p:txBody>
          <a:bodyPr rtlCol="0" anchor="ctr"/>
          <a:lstStyle/>
          <a:p>
            <a:pPr algn="ctr"/>
            <a:endParaRPr lang="en-US"/>
          </a:p>
        </p:txBody>
      </p:sp>
      <p:sp>
        <p:nvSpPr>
          <p:cNvPr id="2322" name="Oval 2321">
            <a:extLst>
              <a:ext uri="{FF2B5EF4-FFF2-40B4-BE49-F238E27FC236}">
                <a16:creationId xmlns:a16="http://schemas.microsoft.com/office/drawing/2014/main" id="{2858156A-C224-4AD3-AB57-86C879DF8862}"/>
              </a:ext>
            </a:extLst>
          </p:cNvPr>
          <p:cNvSpPr>
            <a:spLocks noChangeAspect="1"/>
          </p:cNvSpPr>
          <p:nvPr/>
        </p:nvSpPr>
        <p:spPr>
          <a:xfrm>
            <a:off x="3508883" y="908429"/>
            <a:ext cx="161925" cy="164592"/>
          </a:xfrm>
          <a:prstGeom prst="ellipse">
            <a:avLst/>
          </a:prstGeom>
          <a:ln w="28575">
            <a:solidFill>
              <a:srgbClr val="FF0000"/>
            </a:solidFill>
          </a:ln>
        </p:spPr>
        <p:txBody>
          <a:bodyPr rtlCol="0" anchor="ctr"/>
          <a:lstStyle/>
          <a:p>
            <a:pPr algn="ctr"/>
            <a:endParaRPr lang="en-US"/>
          </a:p>
        </p:txBody>
      </p:sp>
      <p:sp>
        <p:nvSpPr>
          <p:cNvPr id="2323" name="Oval 2322">
            <a:extLst>
              <a:ext uri="{FF2B5EF4-FFF2-40B4-BE49-F238E27FC236}">
                <a16:creationId xmlns:a16="http://schemas.microsoft.com/office/drawing/2014/main" id="{C4E91C8E-94FD-4D51-925C-06BAA64667E4}"/>
              </a:ext>
            </a:extLst>
          </p:cNvPr>
          <p:cNvSpPr>
            <a:spLocks noChangeAspect="1"/>
          </p:cNvSpPr>
          <p:nvPr/>
        </p:nvSpPr>
        <p:spPr>
          <a:xfrm>
            <a:off x="3753231" y="908429"/>
            <a:ext cx="161925" cy="164592"/>
          </a:xfrm>
          <a:prstGeom prst="ellipse">
            <a:avLst/>
          </a:prstGeom>
          <a:ln w="28575">
            <a:solidFill>
              <a:srgbClr val="FF0000"/>
            </a:solidFill>
          </a:ln>
        </p:spPr>
        <p:txBody>
          <a:bodyPr rtlCol="0" anchor="ctr"/>
          <a:lstStyle/>
          <a:p>
            <a:pPr algn="ctr"/>
            <a:endParaRPr lang="en-US"/>
          </a:p>
        </p:txBody>
      </p:sp>
      <p:sp>
        <p:nvSpPr>
          <p:cNvPr id="2324" name="Oval 2323">
            <a:extLst>
              <a:ext uri="{FF2B5EF4-FFF2-40B4-BE49-F238E27FC236}">
                <a16:creationId xmlns:a16="http://schemas.microsoft.com/office/drawing/2014/main" id="{8C42B8DE-6C55-4CB0-97F3-BAFA7B955B15}"/>
              </a:ext>
            </a:extLst>
          </p:cNvPr>
          <p:cNvSpPr>
            <a:spLocks noChangeAspect="1"/>
          </p:cNvSpPr>
          <p:nvPr/>
        </p:nvSpPr>
        <p:spPr>
          <a:xfrm>
            <a:off x="3997579" y="908429"/>
            <a:ext cx="161925" cy="164592"/>
          </a:xfrm>
          <a:prstGeom prst="ellipse">
            <a:avLst/>
          </a:prstGeom>
          <a:ln w="28575">
            <a:solidFill>
              <a:srgbClr val="FF0000"/>
            </a:solidFill>
          </a:ln>
        </p:spPr>
        <p:txBody>
          <a:bodyPr rtlCol="0" anchor="ctr"/>
          <a:lstStyle/>
          <a:p>
            <a:pPr algn="ctr"/>
            <a:endParaRPr lang="en-US"/>
          </a:p>
        </p:txBody>
      </p:sp>
      <p:sp>
        <p:nvSpPr>
          <p:cNvPr id="2325" name="Oval 2324">
            <a:extLst>
              <a:ext uri="{FF2B5EF4-FFF2-40B4-BE49-F238E27FC236}">
                <a16:creationId xmlns:a16="http://schemas.microsoft.com/office/drawing/2014/main" id="{A427EC86-C8A9-40AB-84A9-30542F2BE0B9}"/>
              </a:ext>
            </a:extLst>
          </p:cNvPr>
          <p:cNvSpPr>
            <a:spLocks noChangeAspect="1"/>
          </p:cNvSpPr>
          <p:nvPr/>
        </p:nvSpPr>
        <p:spPr>
          <a:xfrm>
            <a:off x="4241927" y="908429"/>
            <a:ext cx="161925" cy="164592"/>
          </a:xfrm>
          <a:prstGeom prst="ellipse">
            <a:avLst/>
          </a:prstGeom>
          <a:ln w="28575">
            <a:solidFill>
              <a:srgbClr val="FF0000"/>
            </a:solidFill>
          </a:ln>
        </p:spPr>
        <p:txBody>
          <a:bodyPr rtlCol="0" anchor="ctr"/>
          <a:lstStyle/>
          <a:p>
            <a:pPr algn="ctr"/>
            <a:endParaRPr lang="en-US"/>
          </a:p>
        </p:txBody>
      </p:sp>
      <p:sp>
        <p:nvSpPr>
          <p:cNvPr id="2326" name="Oval 2325">
            <a:extLst>
              <a:ext uri="{FF2B5EF4-FFF2-40B4-BE49-F238E27FC236}">
                <a16:creationId xmlns:a16="http://schemas.microsoft.com/office/drawing/2014/main" id="{023640F9-1D76-4482-8E89-0D0963D9A164}"/>
              </a:ext>
            </a:extLst>
          </p:cNvPr>
          <p:cNvSpPr>
            <a:spLocks noChangeAspect="1"/>
          </p:cNvSpPr>
          <p:nvPr/>
        </p:nvSpPr>
        <p:spPr>
          <a:xfrm>
            <a:off x="4486275" y="908429"/>
            <a:ext cx="161925" cy="164592"/>
          </a:xfrm>
          <a:prstGeom prst="ellipse">
            <a:avLst/>
          </a:prstGeom>
          <a:ln w="28575">
            <a:solidFill>
              <a:srgbClr val="FF0000"/>
            </a:solidFill>
          </a:ln>
        </p:spPr>
        <p:txBody>
          <a:bodyPr rtlCol="0" anchor="ctr"/>
          <a:lstStyle/>
          <a:p>
            <a:pPr algn="ctr"/>
            <a:endParaRPr lang="en-US"/>
          </a:p>
        </p:txBody>
      </p:sp>
      <p:sp>
        <p:nvSpPr>
          <p:cNvPr id="2327" name="Oval 2326">
            <a:extLst>
              <a:ext uri="{FF2B5EF4-FFF2-40B4-BE49-F238E27FC236}">
                <a16:creationId xmlns:a16="http://schemas.microsoft.com/office/drawing/2014/main" id="{66FCA04B-522B-4F9E-A4DE-EDE28D39CB37}"/>
              </a:ext>
            </a:extLst>
          </p:cNvPr>
          <p:cNvSpPr>
            <a:spLocks noChangeAspect="1"/>
          </p:cNvSpPr>
          <p:nvPr/>
        </p:nvSpPr>
        <p:spPr>
          <a:xfrm>
            <a:off x="2775839" y="908429"/>
            <a:ext cx="161925" cy="164592"/>
          </a:xfrm>
          <a:prstGeom prst="ellipse">
            <a:avLst/>
          </a:prstGeom>
          <a:ln w="28575">
            <a:solidFill>
              <a:srgbClr val="FF0000"/>
            </a:solidFill>
          </a:ln>
        </p:spPr>
        <p:txBody>
          <a:bodyPr rtlCol="0" anchor="ctr"/>
          <a:lstStyle/>
          <a:p>
            <a:pPr algn="ctr"/>
            <a:endParaRPr lang="en-US"/>
          </a:p>
        </p:txBody>
      </p:sp>
      <p:sp>
        <p:nvSpPr>
          <p:cNvPr id="2328" name="Oval 2327">
            <a:extLst>
              <a:ext uri="{FF2B5EF4-FFF2-40B4-BE49-F238E27FC236}">
                <a16:creationId xmlns:a16="http://schemas.microsoft.com/office/drawing/2014/main" id="{772C5EB5-3327-40F5-BD9E-7582FE185A4B}"/>
              </a:ext>
            </a:extLst>
          </p:cNvPr>
          <p:cNvSpPr>
            <a:spLocks noChangeAspect="1"/>
          </p:cNvSpPr>
          <p:nvPr/>
        </p:nvSpPr>
        <p:spPr>
          <a:xfrm>
            <a:off x="3020187" y="908429"/>
            <a:ext cx="161925" cy="164592"/>
          </a:xfrm>
          <a:prstGeom prst="ellipse">
            <a:avLst/>
          </a:prstGeom>
          <a:ln w="28575">
            <a:solidFill>
              <a:srgbClr val="FF0000"/>
            </a:solidFill>
          </a:ln>
        </p:spPr>
        <p:txBody>
          <a:bodyPr rtlCol="0" anchor="ctr"/>
          <a:lstStyle/>
          <a:p>
            <a:pPr algn="ctr"/>
            <a:endParaRPr lang="en-US"/>
          </a:p>
        </p:txBody>
      </p:sp>
      <p:sp>
        <p:nvSpPr>
          <p:cNvPr id="2329" name="Oval 2328">
            <a:extLst>
              <a:ext uri="{FF2B5EF4-FFF2-40B4-BE49-F238E27FC236}">
                <a16:creationId xmlns:a16="http://schemas.microsoft.com/office/drawing/2014/main" id="{37CAF6BF-71A6-4925-894F-B3B441E79C17}"/>
              </a:ext>
            </a:extLst>
          </p:cNvPr>
          <p:cNvSpPr>
            <a:spLocks noChangeAspect="1"/>
          </p:cNvSpPr>
          <p:nvPr/>
        </p:nvSpPr>
        <p:spPr>
          <a:xfrm>
            <a:off x="3264535" y="908429"/>
            <a:ext cx="161925" cy="164592"/>
          </a:xfrm>
          <a:prstGeom prst="ellipse">
            <a:avLst/>
          </a:prstGeom>
          <a:ln w="28575">
            <a:solidFill>
              <a:srgbClr val="FF0000"/>
            </a:solidFill>
          </a:ln>
        </p:spPr>
        <p:txBody>
          <a:bodyPr rtlCol="0" anchor="ctr"/>
          <a:lstStyle/>
          <a:p>
            <a:pPr algn="ctr"/>
            <a:endParaRPr lang="en-US"/>
          </a:p>
        </p:txBody>
      </p:sp>
      <p:sp>
        <p:nvSpPr>
          <p:cNvPr id="2330" name="Oval 2329">
            <a:extLst>
              <a:ext uri="{FF2B5EF4-FFF2-40B4-BE49-F238E27FC236}">
                <a16:creationId xmlns:a16="http://schemas.microsoft.com/office/drawing/2014/main" id="{B9A2B289-99DA-4201-A5C6-797CA546C985}"/>
              </a:ext>
            </a:extLst>
          </p:cNvPr>
          <p:cNvSpPr>
            <a:spLocks noChangeAspect="1"/>
          </p:cNvSpPr>
          <p:nvPr/>
        </p:nvSpPr>
        <p:spPr>
          <a:xfrm>
            <a:off x="5463667" y="908429"/>
            <a:ext cx="161925" cy="164592"/>
          </a:xfrm>
          <a:prstGeom prst="ellipse">
            <a:avLst/>
          </a:prstGeom>
          <a:ln w="28575">
            <a:solidFill>
              <a:srgbClr val="FF0000"/>
            </a:solidFill>
          </a:ln>
        </p:spPr>
        <p:txBody>
          <a:bodyPr rtlCol="0" anchor="ctr"/>
          <a:lstStyle/>
          <a:p>
            <a:pPr algn="ctr"/>
            <a:endParaRPr lang="en-US"/>
          </a:p>
        </p:txBody>
      </p:sp>
      <p:sp>
        <p:nvSpPr>
          <p:cNvPr id="2331" name="Oval 2330">
            <a:extLst>
              <a:ext uri="{FF2B5EF4-FFF2-40B4-BE49-F238E27FC236}">
                <a16:creationId xmlns:a16="http://schemas.microsoft.com/office/drawing/2014/main" id="{60E448A8-0006-4D68-89EF-4F70DB3FB3C9}"/>
              </a:ext>
            </a:extLst>
          </p:cNvPr>
          <p:cNvSpPr>
            <a:spLocks noChangeAspect="1"/>
          </p:cNvSpPr>
          <p:nvPr/>
        </p:nvSpPr>
        <p:spPr>
          <a:xfrm>
            <a:off x="5708015" y="908429"/>
            <a:ext cx="161925" cy="164592"/>
          </a:xfrm>
          <a:prstGeom prst="ellipse">
            <a:avLst/>
          </a:prstGeom>
          <a:ln w="28575">
            <a:solidFill>
              <a:srgbClr val="FF0000"/>
            </a:solidFill>
          </a:ln>
        </p:spPr>
        <p:txBody>
          <a:bodyPr rtlCol="0" anchor="ctr"/>
          <a:lstStyle/>
          <a:p>
            <a:pPr algn="ctr"/>
            <a:endParaRPr lang="en-US"/>
          </a:p>
        </p:txBody>
      </p:sp>
      <p:sp>
        <p:nvSpPr>
          <p:cNvPr id="2332" name="Oval 2331">
            <a:extLst>
              <a:ext uri="{FF2B5EF4-FFF2-40B4-BE49-F238E27FC236}">
                <a16:creationId xmlns:a16="http://schemas.microsoft.com/office/drawing/2014/main" id="{891D78CB-E3C6-4F21-B661-3FE2D2391F2F}"/>
              </a:ext>
            </a:extLst>
          </p:cNvPr>
          <p:cNvSpPr>
            <a:spLocks noChangeAspect="1"/>
          </p:cNvSpPr>
          <p:nvPr/>
        </p:nvSpPr>
        <p:spPr>
          <a:xfrm>
            <a:off x="5952363" y="908429"/>
            <a:ext cx="161925" cy="164592"/>
          </a:xfrm>
          <a:prstGeom prst="ellipse">
            <a:avLst/>
          </a:prstGeom>
          <a:ln w="28575">
            <a:solidFill>
              <a:srgbClr val="FF0000"/>
            </a:solidFill>
          </a:ln>
        </p:spPr>
        <p:txBody>
          <a:bodyPr rtlCol="0" anchor="ctr"/>
          <a:lstStyle/>
          <a:p>
            <a:pPr algn="ctr"/>
            <a:endParaRPr lang="en-US"/>
          </a:p>
        </p:txBody>
      </p:sp>
      <p:sp>
        <p:nvSpPr>
          <p:cNvPr id="2333" name="Oval 2332">
            <a:extLst>
              <a:ext uri="{FF2B5EF4-FFF2-40B4-BE49-F238E27FC236}">
                <a16:creationId xmlns:a16="http://schemas.microsoft.com/office/drawing/2014/main" id="{CBCDD20B-5200-4DE1-A1F3-75EA2BB1DA9F}"/>
              </a:ext>
            </a:extLst>
          </p:cNvPr>
          <p:cNvSpPr>
            <a:spLocks noChangeAspect="1"/>
          </p:cNvSpPr>
          <p:nvPr/>
        </p:nvSpPr>
        <p:spPr>
          <a:xfrm>
            <a:off x="6196711" y="908429"/>
            <a:ext cx="161925" cy="164592"/>
          </a:xfrm>
          <a:prstGeom prst="ellipse">
            <a:avLst/>
          </a:prstGeom>
          <a:ln w="28575">
            <a:solidFill>
              <a:srgbClr val="FF0000"/>
            </a:solidFill>
          </a:ln>
        </p:spPr>
        <p:txBody>
          <a:bodyPr rtlCol="0" anchor="ctr"/>
          <a:lstStyle/>
          <a:p>
            <a:pPr algn="ctr"/>
            <a:endParaRPr lang="en-US"/>
          </a:p>
        </p:txBody>
      </p:sp>
      <p:sp>
        <p:nvSpPr>
          <p:cNvPr id="2334" name="Oval 2333">
            <a:extLst>
              <a:ext uri="{FF2B5EF4-FFF2-40B4-BE49-F238E27FC236}">
                <a16:creationId xmlns:a16="http://schemas.microsoft.com/office/drawing/2014/main" id="{20512019-D600-419D-94D9-02D01FD35FAE}"/>
              </a:ext>
            </a:extLst>
          </p:cNvPr>
          <p:cNvSpPr>
            <a:spLocks noChangeAspect="1"/>
          </p:cNvSpPr>
          <p:nvPr/>
        </p:nvSpPr>
        <p:spPr>
          <a:xfrm>
            <a:off x="6441059" y="908429"/>
            <a:ext cx="161925" cy="164592"/>
          </a:xfrm>
          <a:prstGeom prst="ellipse">
            <a:avLst/>
          </a:prstGeom>
          <a:ln w="28575">
            <a:solidFill>
              <a:srgbClr val="FF0000"/>
            </a:solidFill>
          </a:ln>
        </p:spPr>
        <p:txBody>
          <a:bodyPr rtlCol="0" anchor="ctr"/>
          <a:lstStyle/>
          <a:p>
            <a:pPr algn="ctr"/>
            <a:endParaRPr lang="en-US"/>
          </a:p>
        </p:txBody>
      </p:sp>
      <p:sp>
        <p:nvSpPr>
          <p:cNvPr id="2335" name="Oval 2334">
            <a:extLst>
              <a:ext uri="{FF2B5EF4-FFF2-40B4-BE49-F238E27FC236}">
                <a16:creationId xmlns:a16="http://schemas.microsoft.com/office/drawing/2014/main" id="{120F358B-6E7C-41C8-940D-E41D8631B0BC}"/>
              </a:ext>
            </a:extLst>
          </p:cNvPr>
          <p:cNvSpPr>
            <a:spLocks noChangeAspect="1"/>
          </p:cNvSpPr>
          <p:nvPr/>
        </p:nvSpPr>
        <p:spPr>
          <a:xfrm>
            <a:off x="4730623" y="908429"/>
            <a:ext cx="161925" cy="164592"/>
          </a:xfrm>
          <a:prstGeom prst="ellipse">
            <a:avLst/>
          </a:prstGeom>
          <a:ln w="28575">
            <a:solidFill>
              <a:srgbClr val="FF0000"/>
            </a:solidFill>
          </a:ln>
        </p:spPr>
        <p:txBody>
          <a:bodyPr rtlCol="0" anchor="ctr"/>
          <a:lstStyle/>
          <a:p>
            <a:pPr algn="ctr"/>
            <a:endParaRPr lang="en-US"/>
          </a:p>
        </p:txBody>
      </p:sp>
      <p:sp>
        <p:nvSpPr>
          <p:cNvPr id="2336" name="Oval 2335">
            <a:extLst>
              <a:ext uri="{FF2B5EF4-FFF2-40B4-BE49-F238E27FC236}">
                <a16:creationId xmlns:a16="http://schemas.microsoft.com/office/drawing/2014/main" id="{545CD05F-3F54-4BE0-A22E-87A8A78705EB}"/>
              </a:ext>
            </a:extLst>
          </p:cNvPr>
          <p:cNvSpPr>
            <a:spLocks noChangeAspect="1"/>
          </p:cNvSpPr>
          <p:nvPr/>
        </p:nvSpPr>
        <p:spPr>
          <a:xfrm>
            <a:off x="4974971" y="908429"/>
            <a:ext cx="161925" cy="164592"/>
          </a:xfrm>
          <a:prstGeom prst="ellipse">
            <a:avLst/>
          </a:prstGeom>
          <a:ln w="28575">
            <a:solidFill>
              <a:srgbClr val="FF0000"/>
            </a:solidFill>
          </a:ln>
        </p:spPr>
        <p:txBody>
          <a:bodyPr rtlCol="0" anchor="ctr"/>
          <a:lstStyle/>
          <a:p>
            <a:pPr algn="ctr"/>
            <a:endParaRPr lang="en-US"/>
          </a:p>
        </p:txBody>
      </p:sp>
      <p:sp>
        <p:nvSpPr>
          <p:cNvPr id="2337" name="Oval 2336">
            <a:extLst>
              <a:ext uri="{FF2B5EF4-FFF2-40B4-BE49-F238E27FC236}">
                <a16:creationId xmlns:a16="http://schemas.microsoft.com/office/drawing/2014/main" id="{DE496295-2754-4C8B-BA90-4F5DD41E345E}"/>
              </a:ext>
            </a:extLst>
          </p:cNvPr>
          <p:cNvSpPr>
            <a:spLocks noChangeAspect="1"/>
          </p:cNvSpPr>
          <p:nvPr/>
        </p:nvSpPr>
        <p:spPr>
          <a:xfrm>
            <a:off x="5219319" y="908429"/>
            <a:ext cx="161925" cy="164592"/>
          </a:xfrm>
          <a:prstGeom prst="ellipse">
            <a:avLst/>
          </a:prstGeom>
          <a:ln w="28575">
            <a:solidFill>
              <a:srgbClr val="FF0000"/>
            </a:solidFill>
          </a:ln>
        </p:spPr>
        <p:txBody>
          <a:bodyPr rtlCol="0" anchor="ctr"/>
          <a:lstStyle/>
          <a:p>
            <a:pPr algn="ctr"/>
            <a:endParaRPr lang="en-US"/>
          </a:p>
        </p:txBody>
      </p:sp>
      <p:sp>
        <p:nvSpPr>
          <p:cNvPr id="2338" name="Oval 682">
            <a:extLst>
              <a:ext uri="{FF2B5EF4-FFF2-40B4-BE49-F238E27FC236}">
                <a16:creationId xmlns:a16="http://schemas.microsoft.com/office/drawing/2014/main" id="{2388DA0C-BFF4-44AE-96E6-909FD8789D25}"/>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9117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6" y="330200"/>
            <a:ext cx="7815262" cy="7815263"/>
          </a:xfrm>
          <a:prstGeom prst="rect">
            <a:avLst/>
          </a:prstGeom>
          <a:solidFill>
            <a:srgbClr val="000000">
              <a:alpha val="14902"/>
            </a:srgbClr>
          </a:solidFill>
          <a:ln>
            <a:noFill/>
          </a:ln>
          <a:extLst/>
        </p:spPr>
      </p:pic>
      <p:grpSp>
        <p:nvGrpSpPr>
          <p:cNvPr id="705" name="Group 704">
            <a:extLst>
              <a:ext uri="{FF2B5EF4-FFF2-40B4-BE49-F238E27FC236}">
                <a16:creationId xmlns:a16="http://schemas.microsoft.com/office/drawing/2014/main" id="{9042E8C4-D972-4123-94E3-DE1268CB9D33}"/>
              </a:ext>
            </a:extLst>
          </p:cNvPr>
          <p:cNvGrpSpPr/>
          <p:nvPr/>
        </p:nvGrpSpPr>
        <p:grpSpPr>
          <a:xfrm>
            <a:off x="888775" y="-272998"/>
            <a:ext cx="7356270" cy="7911211"/>
            <a:chOff x="888775" y="-272998"/>
            <a:chExt cx="7356270" cy="7911211"/>
          </a:xfrm>
          <a:solidFill>
            <a:srgbClr val="000000">
              <a:alpha val="14902"/>
            </a:srgbClr>
          </a:solidFill>
        </p:grpSpPr>
        <p:sp>
          <p:nvSpPr>
            <p:cNvPr id="706" name="Rectangle 705">
              <a:extLst>
                <a:ext uri="{FF2B5EF4-FFF2-40B4-BE49-F238E27FC236}">
                  <a16:creationId xmlns:a16="http://schemas.microsoft.com/office/drawing/2014/main" id="{C1C4EE71-13A8-45B3-A45E-DC32D35E5398}"/>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707" name="Rectangle 706">
              <a:extLst>
                <a:ext uri="{FF2B5EF4-FFF2-40B4-BE49-F238E27FC236}">
                  <a16:creationId xmlns:a16="http://schemas.microsoft.com/office/drawing/2014/main" id="{6629F664-31D2-4047-B4D8-FE542D5381EB}"/>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708" name="Rectangle 707">
              <a:extLst>
                <a:ext uri="{FF2B5EF4-FFF2-40B4-BE49-F238E27FC236}">
                  <a16:creationId xmlns:a16="http://schemas.microsoft.com/office/drawing/2014/main" id="{93974443-871B-42A4-AFA7-D69067D0F919}"/>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709" name="Rectangle 708">
              <a:extLst>
                <a:ext uri="{FF2B5EF4-FFF2-40B4-BE49-F238E27FC236}">
                  <a16:creationId xmlns:a16="http://schemas.microsoft.com/office/drawing/2014/main" id="{E7F46667-E6D1-47F9-A01D-826390AF79D1}"/>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710" name="Rectangle 709">
              <a:extLst>
                <a:ext uri="{FF2B5EF4-FFF2-40B4-BE49-F238E27FC236}">
                  <a16:creationId xmlns:a16="http://schemas.microsoft.com/office/drawing/2014/main" id="{D4AA67C0-4CB8-49F9-8B95-830C52F2D970}"/>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711" name="Rectangle 710">
              <a:extLst>
                <a:ext uri="{FF2B5EF4-FFF2-40B4-BE49-F238E27FC236}">
                  <a16:creationId xmlns:a16="http://schemas.microsoft.com/office/drawing/2014/main" id="{0CDEBB4E-341D-433B-8E81-1A3EE27E9AF0}"/>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712" name="Rectangle 711">
              <a:extLst>
                <a:ext uri="{FF2B5EF4-FFF2-40B4-BE49-F238E27FC236}">
                  <a16:creationId xmlns:a16="http://schemas.microsoft.com/office/drawing/2014/main" id="{57DF1E83-96F4-4D77-BE48-B3932112FFBE}"/>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713" name="Rectangle 712">
              <a:extLst>
                <a:ext uri="{FF2B5EF4-FFF2-40B4-BE49-F238E27FC236}">
                  <a16:creationId xmlns:a16="http://schemas.microsoft.com/office/drawing/2014/main" id="{288C296E-38F8-48A5-AFFF-81943CB9E426}"/>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714" name="Rectangle 713">
              <a:extLst>
                <a:ext uri="{FF2B5EF4-FFF2-40B4-BE49-F238E27FC236}">
                  <a16:creationId xmlns:a16="http://schemas.microsoft.com/office/drawing/2014/main" id="{280A8BEA-F1B2-4FDA-AE8F-63435038C11D}"/>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715" name="Rectangle 714">
              <a:extLst>
                <a:ext uri="{FF2B5EF4-FFF2-40B4-BE49-F238E27FC236}">
                  <a16:creationId xmlns:a16="http://schemas.microsoft.com/office/drawing/2014/main" id="{3A5E819C-FD1D-409C-92CF-2CCA080D9E85}"/>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716" name="Rectangle 715">
              <a:extLst>
                <a:ext uri="{FF2B5EF4-FFF2-40B4-BE49-F238E27FC236}">
                  <a16:creationId xmlns:a16="http://schemas.microsoft.com/office/drawing/2014/main" id="{2149919B-6CD4-4D00-B99E-D8DA7CC2C049}"/>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717" name="Rectangle 716">
              <a:extLst>
                <a:ext uri="{FF2B5EF4-FFF2-40B4-BE49-F238E27FC236}">
                  <a16:creationId xmlns:a16="http://schemas.microsoft.com/office/drawing/2014/main" id="{690C1BFD-7457-40EC-81ED-15CAF05F011A}"/>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718" name="Rectangle 717">
              <a:extLst>
                <a:ext uri="{FF2B5EF4-FFF2-40B4-BE49-F238E27FC236}">
                  <a16:creationId xmlns:a16="http://schemas.microsoft.com/office/drawing/2014/main" id="{E7707B1F-412E-4EBD-BF94-85194B1DCF49}"/>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719" name="Rectangle 718">
              <a:extLst>
                <a:ext uri="{FF2B5EF4-FFF2-40B4-BE49-F238E27FC236}">
                  <a16:creationId xmlns:a16="http://schemas.microsoft.com/office/drawing/2014/main" id="{19BA6F4C-F623-488D-85DE-D1B7376F9BB1}"/>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720" name="Rectangle 719">
              <a:extLst>
                <a:ext uri="{FF2B5EF4-FFF2-40B4-BE49-F238E27FC236}">
                  <a16:creationId xmlns:a16="http://schemas.microsoft.com/office/drawing/2014/main" id="{8A4B855F-472E-4CAE-87C8-F0ADD24C5526}"/>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721" name="Rectangle 720">
              <a:extLst>
                <a:ext uri="{FF2B5EF4-FFF2-40B4-BE49-F238E27FC236}">
                  <a16:creationId xmlns:a16="http://schemas.microsoft.com/office/drawing/2014/main" id="{D90F45B4-50DD-4C9F-83AB-7402CC5F337D}"/>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722" name="Rectangle 721">
              <a:extLst>
                <a:ext uri="{FF2B5EF4-FFF2-40B4-BE49-F238E27FC236}">
                  <a16:creationId xmlns:a16="http://schemas.microsoft.com/office/drawing/2014/main" id="{9E1F31AA-36E9-4F68-92B3-4710FE45F3AC}"/>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723" name="Rectangle 722">
              <a:extLst>
                <a:ext uri="{FF2B5EF4-FFF2-40B4-BE49-F238E27FC236}">
                  <a16:creationId xmlns:a16="http://schemas.microsoft.com/office/drawing/2014/main" id="{DB79EA5B-D72A-4F15-A69A-5963B65B39E1}"/>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724" name="Rectangle 723">
              <a:extLst>
                <a:ext uri="{FF2B5EF4-FFF2-40B4-BE49-F238E27FC236}">
                  <a16:creationId xmlns:a16="http://schemas.microsoft.com/office/drawing/2014/main" id="{5C2243AF-6542-4FDB-8D61-54D4DF95CD29}"/>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725" name="Rectangle 724">
              <a:extLst>
                <a:ext uri="{FF2B5EF4-FFF2-40B4-BE49-F238E27FC236}">
                  <a16:creationId xmlns:a16="http://schemas.microsoft.com/office/drawing/2014/main" id="{91FC1562-2126-4FAE-A73D-A0AD01E3B8C4}"/>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726" name="Rectangle 725">
              <a:extLst>
                <a:ext uri="{FF2B5EF4-FFF2-40B4-BE49-F238E27FC236}">
                  <a16:creationId xmlns:a16="http://schemas.microsoft.com/office/drawing/2014/main" id="{E9167801-5FD1-469E-905D-929999E7BD9F}"/>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727" name="Rectangle 726">
              <a:extLst>
                <a:ext uri="{FF2B5EF4-FFF2-40B4-BE49-F238E27FC236}">
                  <a16:creationId xmlns:a16="http://schemas.microsoft.com/office/drawing/2014/main" id="{52675D34-03C9-4BD9-9DF2-7A8FAE840C96}"/>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728" name="Rectangle 727">
              <a:extLst>
                <a:ext uri="{FF2B5EF4-FFF2-40B4-BE49-F238E27FC236}">
                  <a16:creationId xmlns:a16="http://schemas.microsoft.com/office/drawing/2014/main" id="{69AEAA6F-BA9C-4D61-8D01-8E25764FA3A5}"/>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729" name="Rectangle 728">
              <a:extLst>
                <a:ext uri="{FF2B5EF4-FFF2-40B4-BE49-F238E27FC236}">
                  <a16:creationId xmlns:a16="http://schemas.microsoft.com/office/drawing/2014/main" id="{BF170D30-D4FC-4280-A0C6-8A2FF4614E6E}"/>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730" name="Rectangle 729">
              <a:extLst>
                <a:ext uri="{FF2B5EF4-FFF2-40B4-BE49-F238E27FC236}">
                  <a16:creationId xmlns:a16="http://schemas.microsoft.com/office/drawing/2014/main" id="{655FBC19-5236-46E6-987B-011C9109E2FB}"/>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731" name="Rectangle 730">
              <a:extLst>
                <a:ext uri="{FF2B5EF4-FFF2-40B4-BE49-F238E27FC236}">
                  <a16:creationId xmlns:a16="http://schemas.microsoft.com/office/drawing/2014/main" id="{923ACBE6-9899-4C47-BBE7-243D60815D25}"/>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732" name="Rectangle 731">
              <a:extLst>
                <a:ext uri="{FF2B5EF4-FFF2-40B4-BE49-F238E27FC236}">
                  <a16:creationId xmlns:a16="http://schemas.microsoft.com/office/drawing/2014/main" id="{28E7C0B0-F303-45C9-8750-D41A42B5CFB9}"/>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733" name="Rectangle 732">
              <a:extLst>
                <a:ext uri="{FF2B5EF4-FFF2-40B4-BE49-F238E27FC236}">
                  <a16:creationId xmlns:a16="http://schemas.microsoft.com/office/drawing/2014/main" id="{B1896B50-97A6-4A05-897F-1029B338F7AE}"/>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734" name="Rectangle 733">
              <a:extLst>
                <a:ext uri="{FF2B5EF4-FFF2-40B4-BE49-F238E27FC236}">
                  <a16:creationId xmlns:a16="http://schemas.microsoft.com/office/drawing/2014/main" id="{1B9CF88E-0534-461B-B2A3-B9F967EEB8E0}"/>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735" name="Rectangle 734">
              <a:extLst>
                <a:ext uri="{FF2B5EF4-FFF2-40B4-BE49-F238E27FC236}">
                  <a16:creationId xmlns:a16="http://schemas.microsoft.com/office/drawing/2014/main" id="{75868314-19FC-4FBD-92BA-352E6F4960F6}"/>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736" name="Rectangle 735">
              <a:extLst>
                <a:ext uri="{FF2B5EF4-FFF2-40B4-BE49-F238E27FC236}">
                  <a16:creationId xmlns:a16="http://schemas.microsoft.com/office/drawing/2014/main" id="{5AEF8C81-8667-410C-A52C-740DAAC89D13}"/>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grpSp>
        <p:nvGrpSpPr>
          <p:cNvPr id="737" name="Group 736">
            <a:extLst>
              <a:ext uri="{FF2B5EF4-FFF2-40B4-BE49-F238E27FC236}">
                <a16:creationId xmlns:a16="http://schemas.microsoft.com/office/drawing/2014/main" id="{3ED44096-2898-470B-A4A2-9EB7624818CA}"/>
              </a:ext>
            </a:extLst>
          </p:cNvPr>
          <p:cNvGrpSpPr/>
          <p:nvPr/>
        </p:nvGrpSpPr>
        <p:grpSpPr>
          <a:xfrm rot="5400000">
            <a:off x="968986" y="-52358"/>
            <a:ext cx="7356270" cy="7911211"/>
            <a:chOff x="888775" y="-272998"/>
            <a:chExt cx="7356270" cy="7911211"/>
          </a:xfrm>
          <a:solidFill>
            <a:srgbClr val="000000">
              <a:alpha val="10196"/>
            </a:srgbClr>
          </a:solidFill>
        </p:grpSpPr>
        <p:sp>
          <p:nvSpPr>
            <p:cNvPr id="738" name="Rectangle 737">
              <a:extLst>
                <a:ext uri="{FF2B5EF4-FFF2-40B4-BE49-F238E27FC236}">
                  <a16:creationId xmlns:a16="http://schemas.microsoft.com/office/drawing/2014/main" id="{6E8B7982-B072-442B-91E9-9AF4B08CF71C}"/>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739" name="Rectangle 738">
              <a:extLst>
                <a:ext uri="{FF2B5EF4-FFF2-40B4-BE49-F238E27FC236}">
                  <a16:creationId xmlns:a16="http://schemas.microsoft.com/office/drawing/2014/main" id="{5C9676A5-425F-4DBB-9FFF-3604F28E93D6}"/>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740" name="Rectangle 739">
              <a:extLst>
                <a:ext uri="{FF2B5EF4-FFF2-40B4-BE49-F238E27FC236}">
                  <a16:creationId xmlns:a16="http://schemas.microsoft.com/office/drawing/2014/main" id="{8E57C87A-6948-42DE-BD96-855F90900231}"/>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741" name="Rectangle 740">
              <a:extLst>
                <a:ext uri="{FF2B5EF4-FFF2-40B4-BE49-F238E27FC236}">
                  <a16:creationId xmlns:a16="http://schemas.microsoft.com/office/drawing/2014/main" id="{A3A6F46C-E0B6-42F2-9347-FE623E0EFB0F}"/>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742" name="Rectangle 741">
              <a:extLst>
                <a:ext uri="{FF2B5EF4-FFF2-40B4-BE49-F238E27FC236}">
                  <a16:creationId xmlns:a16="http://schemas.microsoft.com/office/drawing/2014/main" id="{DCEDE80D-0749-4EE9-9C7F-D32BEE0B263C}"/>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743" name="Rectangle 742">
              <a:extLst>
                <a:ext uri="{FF2B5EF4-FFF2-40B4-BE49-F238E27FC236}">
                  <a16:creationId xmlns:a16="http://schemas.microsoft.com/office/drawing/2014/main" id="{52A58805-C977-4523-A3F7-09FE4769E33E}"/>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744" name="Rectangle 743">
              <a:extLst>
                <a:ext uri="{FF2B5EF4-FFF2-40B4-BE49-F238E27FC236}">
                  <a16:creationId xmlns:a16="http://schemas.microsoft.com/office/drawing/2014/main" id="{BD040902-69BA-4FE1-9A49-75CB9264B679}"/>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745" name="Rectangle 744">
              <a:extLst>
                <a:ext uri="{FF2B5EF4-FFF2-40B4-BE49-F238E27FC236}">
                  <a16:creationId xmlns:a16="http://schemas.microsoft.com/office/drawing/2014/main" id="{3922B574-EDF1-4766-925D-57E46E97A9B8}"/>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746" name="Rectangle 745">
              <a:extLst>
                <a:ext uri="{FF2B5EF4-FFF2-40B4-BE49-F238E27FC236}">
                  <a16:creationId xmlns:a16="http://schemas.microsoft.com/office/drawing/2014/main" id="{FDF5925C-3920-4B8D-91A1-A2F900C39D81}"/>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747" name="Rectangle 746">
              <a:extLst>
                <a:ext uri="{FF2B5EF4-FFF2-40B4-BE49-F238E27FC236}">
                  <a16:creationId xmlns:a16="http://schemas.microsoft.com/office/drawing/2014/main" id="{9F65AAE2-D45B-416C-A867-221486F07BC7}"/>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748" name="Rectangle 747">
              <a:extLst>
                <a:ext uri="{FF2B5EF4-FFF2-40B4-BE49-F238E27FC236}">
                  <a16:creationId xmlns:a16="http://schemas.microsoft.com/office/drawing/2014/main" id="{9072DEEB-70B4-4742-96F2-F030A6C104C9}"/>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749" name="Rectangle 748">
              <a:extLst>
                <a:ext uri="{FF2B5EF4-FFF2-40B4-BE49-F238E27FC236}">
                  <a16:creationId xmlns:a16="http://schemas.microsoft.com/office/drawing/2014/main" id="{E332AA9F-C964-489A-B793-80FDA0A6FEAE}"/>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750" name="Rectangle 749">
              <a:extLst>
                <a:ext uri="{FF2B5EF4-FFF2-40B4-BE49-F238E27FC236}">
                  <a16:creationId xmlns:a16="http://schemas.microsoft.com/office/drawing/2014/main" id="{6E37C825-B28E-4C45-9143-C15B1368449E}"/>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751" name="Rectangle 750">
              <a:extLst>
                <a:ext uri="{FF2B5EF4-FFF2-40B4-BE49-F238E27FC236}">
                  <a16:creationId xmlns:a16="http://schemas.microsoft.com/office/drawing/2014/main" id="{5F5AEDF5-74D4-4B52-99E6-CC219750BDB1}"/>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752" name="Rectangle 751">
              <a:extLst>
                <a:ext uri="{FF2B5EF4-FFF2-40B4-BE49-F238E27FC236}">
                  <a16:creationId xmlns:a16="http://schemas.microsoft.com/office/drawing/2014/main" id="{5CD0DA71-465C-4C1B-8047-5AB8866D2932}"/>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753" name="Rectangle 752">
              <a:extLst>
                <a:ext uri="{FF2B5EF4-FFF2-40B4-BE49-F238E27FC236}">
                  <a16:creationId xmlns:a16="http://schemas.microsoft.com/office/drawing/2014/main" id="{C6700915-27CB-426F-AAC5-2C66D049F893}"/>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754" name="Rectangle 753">
              <a:extLst>
                <a:ext uri="{FF2B5EF4-FFF2-40B4-BE49-F238E27FC236}">
                  <a16:creationId xmlns:a16="http://schemas.microsoft.com/office/drawing/2014/main" id="{B76FA237-12DD-45EA-A7DC-5551ECD7CB71}"/>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755" name="Rectangle 754">
              <a:extLst>
                <a:ext uri="{FF2B5EF4-FFF2-40B4-BE49-F238E27FC236}">
                  <a16:creationId xmlns:a16="http://schemas.microsoft.com/office/drawing/2014/main" id="{A3D24238-C10B-4BEC-A2BA-B7613B967A04}"/>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756" name="Rectangle 755">
              <a:extLst>
                <a:ext uri="{FF2B5EF4-FFF2-40B4-BE49-F238E27FC236}">
                  <a16:creationId xmlns:a16="http://schemas.microsoft.com/office/drawing/2014/main" id="{160ABABF-5EE1-440D-942C-46AB642AA5D9}"/>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757" name="Rectangle 756">
              <a:extLst>
                <a:ext uri="{FF2B5EF4-FFF2-40B4-BE49-F238E27FC236}">
                  <a16:creationId xmlns:a16="http://schemas.microsoft.com/office/drawing/2014/main" id="{ACD1850A-F82F-4230-8DA5-17B4EEC78545}"/>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758" name="Rectangle 757">
              <a:extLst>
                <a:ext uri="{FF2B5EF4-FFF2-40B4-BE49-F238E27FC236}">
                  <a16:creationId xmlns:a16="http://schemas.microsoft.com/office/drawing/2014/main" id="{66D182F7-A967-4ECC-BCB1-AB9C4C577268}"/>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759" name="Rectangle 758">
              <a:extLst>
                <a:ext uri="{FF2B5EF4-FFF2-40B4-BE49-F238E27FC236}">
                  <a16:creationId xmlns:a16="http://schemas.microsoft.com/office/drawing/2014/main" id="{37B5DE1C-13A7-4F83-BA79-5B39E184AF70}"/>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760" name="Rectangle 759">
              <a:extLst>
                <a:ext uri="{FF2B5EF4-FFF2-40B4-BE49-F238E27FC236}">
                  <a16:creationId xmlns:a16="http://schemas.microsoft.com/office/drawing/2014/main" id="{9F90B0C7-8A52-4572-AD9D-3D35248B3DEF}"/>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761" name="Rectangle 760">
              <a:extLst>
                <a:ext uri="{FF2B5EF4-FFF2-40B4-BE49-F238E27FC236}">
                  <a16:creationId xmlns:a16="http://schemas.microsoft.com/office/drawing/2014/main" id="{AF45EC2B-549F-43EB-A2C7-9AAEC7F36C2B}"/>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762" name="Rectangle 761">
              <a:extLst>
                <a:ext uri="{FF2B5EF4-FFF2-40B4-BE49-F238E27FC236}">
                  <a16:creationId xmlns:a16="http://schemas.microsoft.com/office/drawing/2014/main" id="{36AD388C-946D-4FB2-BCEE-4D900CF1AC9C}"/>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763" name="Rectangle 762">
              <a:extLst>
                <a:ext uri="{FF2B5EF4-FFF2-40B4-BE49-F238E27FC236}">
                  <a16:creationId xmlns:a16="http://schemas.microsoft.com/office/drawing/2014/main" id="{970C195E-3B75-4041-B5DA-FC3518866CBE}"/>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764" name="Rectangle 763">
              <a:extLst>
                <a:ext uri="{FF2B5EF4-FFF2-40B4-BE49-F238E27FC236}">
                  <a16:creationId xmlns:a16="http://schemas.microsoft.com/office/drawing/2014/main" id="{0F58AA16-02E3-41AF-B89C-E3C27785CEA7}"/>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765" name="Rectangle 764">
              <a:extLst>
                <a:ext uri="{FF2B5EF4-FFF2-40B4-BE49-F238E27FC236}">
                  <a16:creationId xmlns:a16="http://schemas.microsoft.com/office/drawing/2014/main" id="{466A003A-43CC-4A28-9F9E-283E44EB7D86}"/>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766" name="Rectangle 765">
              <a:extLst>
                <a:ext uri="{FF2B5EF4-FFF2-40B4-BE49-F238E27FC236}">
                  <a16:creationId xmlns:a16="http://schemas.microsoft.com/office/drawing/2014/main" id="{1381FE62-894A-42A0-9764-7EC278788BA8}"/>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767" name="Rectangle 766">
              <a:extLst>
                <a:ext uri="{FF2B5EF4-FFF2-40B4-BE49-F238E27FC236}">
                  <a16:creationId xmlns:a16="http://schemas.microsoft.com/office/drawing/2014/main" id="{029978EE-AFD2-4995-B37A-A55B9E213CE3}"/>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768" name="Rectangle 767">
              <a:extLst>
                <a:ext uri="{FF2B5EF4-FFF2-40B4-BE49-F238E27FC236}">
                  <a16:creationId xmlns:a16="http://schemas.microsoft.com/office/drawing/2014/main" id="{EB755782-F918-48C5-91E2-A1899DA64596}"/>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sp>
        <p:nvSpPr>
          <p:cNvPr id="12291" name="Rectangle 2"/>
          <p:cNvSpPr>
            <a:spLocks noGrp="1" noChangeArrowheads="1"/>
          </p:cNvSpPr>
          <p:nvPr>
            <p:ph type="title"/>
          </p:nvPr>
        </p:nvSpPr>
        <p:spPr>
          <a:xfrm>
            <a:off x="-33338" y="-6064"/>
            <a:ext cx="9144000" cy="596900"/>
          </a:xfrm>
          <a:solidFill>
            <a:schemeClr val="bg1"/>
          </a:solidFill>
        </p:spPr>
        <p:txBody>
          <a:bodyPr/>
          <a:lstStyle/>
          <a:p>
            <a:pPr eaLnBrk="1" hangingPunct="1"/>
            <a:r>
              <a:rPr lang="en-US" sz="4000" dirty="0">
                <a:solidFill>
                  <a:schemeClr val="tx1"/>
                </a:solidFill>
              </a:rPr>
              <a:t>Locate origin of reciprocal lattice</a:t>
            </a:r>
          </a:p>
        </p:txBody>
      </p:sp>
      <p:sp>
        <p:nvSpPr>
          <p:cNvPr id="769" name="Oval 682">
            <a:extLst>
              <a:ext uri="{FF2B5EF4-FFF2-40B4-BE49-F238E27FC236}">
                <a16:creationId xmlns:a16="http://schemas.microsoft.com/office/drawing/2014/main" id="{BAF4026E-41CB-4665-A3C9-C455089D2DC7}"/>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Text Box 473">
            <a:extLst>
              <a:ext uri="{FF2B5EF4-FFF2-40B4-BE49-F238E27FC236}">
                <a16:creationId xmlns:a16="http://schemas.microsoft.com/office/drawing/2014/main" id="{2E4EB0DA-CD2D-4AE1-8689-2C87D4CC92F1}"/>
              </a:ext>
            </a:extLst>
          </p:cNvPr>
          <p:cNvSpPr txBox="1">
            <a:spLocks noChangeArrowheads="1"/>
          </p:cNvSpPr>
          <p:nvPr/>
        </p:nvSpPr>
        <p:spPr bwMode="auto">
          <a:xfrm>
            <a:off x="30821" y="668274"/>
            <a:ext cx="2278535" cy="1754326"/>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Origin is located where direct x-ray beam intercepts image. To see it, briefly remove beam-stop.</a:t>
            </a:r>
          </a:p>
        </p:txBody>
      </p:sp>
      <p:sp>
        <p:nvSpPr>
          <p:cNvPr id="71" name="Oval 682">
            <a:extLst>
              <a:ext uri="{FF2B5EF4-FFF2-40B4-BE49-F238E27FC236}">
                <a16:creationId xmlns:a16="http://schemas.microsoft.com/office/drawing/2014/main" id="{E7A3CCF2-B95F-4A17-BAC9-CE71F6A2B528}"/>
              </a:ext>
            </a:extLst>
          </p:cNvPr>
          <p:cNvSpPr>
            <a:spLocks noChangeAspect="1" noChangeArrowheads="1"/>
          </p:cNvSpPr>
          <p:nvPr/>
        </p:nvSpPr>
        <p:spPr bwMode="auto">
          <a:xfrm>
            <a:off x="4483176" y="4061773"/>
            <a:ext cx="164592" cy="164592"/>
          </a:xfrm>
          <a:prstGeom prst="ellipse">
            <a:avLst/>
          </a:prstGeom>
          <a:solidFill>
            <a:schemeClr val="tx1"/>
          </a:solidFill>
          <a:ln w="57150">
            <a:solidFill>
              <a:srgbClr val="000000"/>
            </a:solidFill>
            <a:round/>
            <a:headEnd/>
            <a:tailEnd/>
          </a:ln>
          <a:effectLst/>
          <a:extLst/>
        </p:spPr>
        <p:txBody>
          <a:bodyPr wrap="none" anchor="ctr"/>
          <a:lstStyle/>
          <a:p>
            <a:endParaRPr lang="en-US"/>
          </a:p>
        </p:txBody>
      </p:sp>
    </p:spTree>
    <p:extLst>
      <p:ext uri="{BB962C8B-B14F-4D97-AF65-F5344CB8AC3E}">
        <p14:creationId xmlns:p14="http://schemas.microsoft.com/office/powerpoint/2010/main" val="1128678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6"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5" name="Group 704">
            <a:extLst>
              <a:ext uri="{FF2B5EF4-FFF2-40B4-BE49-F238E27FC236}">
                <a16:creationId xmlns:a16="http://schemas.microsoft.com/office/drawing/2014/main" id="{9042E8C4-D972-4123-94E3-DE1268CB9D33}"/>
              </a:ext>
            </a:extLst>
          </p:cNvPr>
          <p:cNvGrpSpPr/>
          <p:nvPr/>
        </p:nvGrpSpPr>
        <p:grpSpPr>
          <a:xfrm>
            <a:off x="888775" y="-272998"/>
            <a:ext cx="7356270" cy="7911211"/>
            <a:chOff x="888775" y="-272998"/>
            <a:chExt cx="7356270" cy="7911211"/>
          </a:xfrm>
        </p:grpSpPr>
        <p:sp>
          <p:nvSpPr>
            <p:cNvPr id="706" name="Rectangle 705">
              <a:extLst>
                <a:ext uri="{FF2B5EF4-FFF2-40B4-BE49-F238E27FC236}">
                  <a16:creationId xmlns:a16="http://schemas.microsoft.com/office/drawing/2014/main" id="{C1C4EE71-13A8-45B3-A45E-DC32D35E5398}"/>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07" name="Rectangle 706">
              <a:extLst>
                <a:ext uri="{FF2B5EF4-FFF2-40B4-BE49-F238E27FC236}">
                  <a16:creationId xmlns:a16="http://schemas.microsoft.com/office/drawing/2014/main" id="{6629F664-31D2-4047-B4D8-FE542D5381EB}"/>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08" name="Rectangle 707">
              <a:extLst>
                <a:ext uri="{FF2B5EF4-FFF2-40B4-BE49-F238E27FC236}">
                  <a16:creationId xmlns:a16="http://schemas.microsoft.com/office/drawing/2014/main" id="{93974443-871B-42A4-AFA7-D69067D0F919}"/>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09" name="Rectangle 708">
              <a:extLst>
                <a:ext uri="{FF2B5EF4-FFF2-40B4-BE49-F238E27FC236}">
                  <a16:creationId xmlns:a16="http://schemas.microsoft.com/office/drawing/2014/main" id="{E7F46667-E6D1-47F9-A01D-826390AF79D1}"/>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0" name="Rectangle 709">
              <a:extLst>
                <a:ext uri="{FF2B5EF4-FFF2-40B4-BE49-F238E27FC236}">
                  <a16:creationId xmlns:a16="http://schemas.microsoft.com/office/drawing/2014/main" id="{D4AA67C0-4CB8-49F9-8B95-830C52F2D970}"/>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1" name="Rectangle 710">
              <a:extLst>
                <a:ext uri="{FF2B5EF4-FFF2-40B4-BE49-F238E27FC236}">
                  <a16:creationId xmlns:a16="http://schemas.microsoft.com/office/drawing/2014/main" id="{0CDEBB4E-341D-433B-8E81-1A3EE27E9AF0}"/>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2" name="Rectangle 711">
              <a:extLst>
                <a:ext uri="{FF2B5EF4-FFF2-40B4-BE49-F238E27FC236}">
                  <a16:creationId xmlns:a16="http://schemas.microsoft.com/office/drawing/2014/main" id="{57DF1E83-96F4-4D77-BE48-B3932112FFBE}"/>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3" name="Rectangle 712">
              <a:extLst>
                <a:ext uri="{FF2B5EF4-FFF2-40B4-BE49-F238E27FC236}">
                  <a16:creationId xmlns:a16="http://schemas.microsoft.com/office/drawing/2014/main" id="{288C296E-38F8-48A5-AFFF-81943CB9E426}"/>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4" name="Rectangle 713">
              <a:extLst>
                <a:ext uri="{FF2B5EF4-FFF2-40B4-BE49-F238E27FC236}">
                  <a16:creationId xmlns:a16="http://schemas.microsoft.com/office/drawing/2014/main" id="{280A8BEA-F1B2-4FDA-AE8F-63435038C11D}"/>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5" name="Rectangle 714">
              <a:extLst>
                <a:ext uri="{FF2B5EF4-FFF2-40B4-BE49-F238E27FC236}">
                  <a16:creationId xmlns:a16="http://schemas.microsoft.com/office/drawing/2014/main" id="{3A5E819C-FD1D-409C-92CF-2CCA080D9E85}"/>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6" name="Rectangle 715">
              <a:extLst>
                <a:ext uri="{FF2B5EF4-FFF2-40B4-BE49-F238E27FC236}">
                  <a16:creationId xmlns:a16="http://schemas.microsoft.com/office/drawing/2014/main" id="{2149919B-6CD4-4D00-B99E-D8DA7CC2C049}"/>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7" name="Rectangle 716">
              <a:extLst>
                <a:ext uri="{FF2B5EF4-FFF2-40B4-BE49-F238E27FC236}">
                  <a16:creationId xmlns:a16="http://schemas.microsoft.com/office/drawing/2014/main" id="{690C1BFD-7457-40EC-81ED-15CAF05F011A}"/>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8" name="Rectangle 717">
              <a:extLst>
                <a:ext uri="{FF2B5EF4-FFF2-40B4-BE49-F238E27FC236}">
                  <a16:creationId xmlns:a16="http://schemas.microsoft.com/office/drawing/2014/main" id="{E7707B1F-412E-4EBD-BF94-85194B1DCF49}"/>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19" name="Rectangle 718">
              <a:extLst>
                <a:ext uri="{FF2B5EF4-FFF2-40B4-BE49-F238E27FC236}">
                  <a16:creationId xmlns:a16="http://schemas.microsoft.com/office/drawing/2014/main" id="{19BA6F4C-F623-488D-85DE-D1B7376F9BB1}"/>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0" name="Rectangle 719">
              <a:extLst>
                <a:ext uri="{FF2B5EF4-FFF2-40B4-BE49-F238E27FC236}">
                  <a16:creationId xmlns:a16="http://schemas.microsoft.com/office/drawing/2014/main" id="{8A4B855F-472E-4CAE-87C8-F0ADD24C5526}"/>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1" name="Rectangle 720">
              <a:extLst>
                <a:ext uri="{FF2B5EF4-FFF2-40B4-BE49-F238E27FC236}">
                  <a16:creationId xmlns:a16="http://schemas.microsoft.com/office/drawing/2014/main" id="{D90F45B4-50DD-4C9F-83AB-7402CC5F337D}"/>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2" name="Rectangle 721">
              <a:extLst>
                <a:ext uri="{FF2B5EF4-FFF2-40B4-BE49-F238E27FC236}">
                  <a16:creationId xmlns:a16="http://schemas.microsoft.com/office/drawing/2014/main" id="{9E1F31AA-36E9-4F68-92B3-4710FE45F3AC}"/>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3" name="Rectangle 722">
              <a:extLst>
                <a:ext uri="{FF2B5EF4-FFF2-40B4-BE49-F238E27FC236}">
                  <a16:creationId xmlns:a16="http://schemas.microsoft.com/office/drawing/2014/main" id="{DB79EA5B-D72A-4F15-A69A-5963B65B39E1}"/>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4" name="Rectangle 723">
              <a:extLst>
                <a:ext uri="{FF2B5EF4-FFF2-40B4-BE49-F238E27FC236}">
                  <a16:creationId xmlns:a16="http://schemas.microsoft.com/office/drawing/2014/main" id="{5C2243AF-6542-4FDB-8D61-54D4DF95CD29}"/>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5" name="Rectangle 724">
              <a:extLst>
                <a:ext uri="{FF2B5EF4-FFF2-40B4-BE49-F238E27FC236}">
                  <a16:creationId xmlns:a16="http://schemas.microsoft.com/office/drawing/2014/main" id="{91FC1562-2126-4FAE-A73D-A0AD01E3B8C4}"/>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6" name="Rectangle 725">
              <a:extLst>
                <a:ext uri="{FF2B5EF4-FFF2-40B4-BE49-F238E27FC236}">
                  <a16:creationId xmlns:a16="http://schemas.microsoft.com/office/drawing/2014/main" id="{E9167801-5FD1-469E-905D-929999E7BD9F}"/>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7" name="Rectangle 726">
              <a:extLst>
                <a:ext uri="{FF2B5EF4-FFF2-40B4-BE49-F238E27FC236}">
                  <a16:creationId xmlns:a16="http://schemas.microsoft.com/office/drawing/2014/main" id="{52675D34-03C9-4BD9-9DF2-7A8FAE840C96}"/>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8" name="Rectangle 727">
              <a:extLst>
                <a:ext uri="{FF2B5EF4-FFF2-40B4-BE49-F238E27FC236}">
                  <a16:creationId xmlns:a16="http://schemas.microsoft.com/office/drawing/2014/main" id="{69AEAA6F-BA9C-4D61-8D01-8E25764FA3A5}"/>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29" name="Rectangle 728">
              <a:extLst>
                <a:ext uri="{FF2B5EF4-FFF2-40B4-BE49-F238E27FC236}">
                  <a16:creationId xmlns:a16="http://schemas.microsoft.com/office/drawing/2014/main" id="{BF170D30-D4FC-4280-A0C6-8A2FF4614E6E}"/>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0" name="Rectangle 729">
              <a:extLst>
                <a:ext uri="{FF2B5EF4-FFF2-40B4-BE49-F238E27FC236}">
                  <a16:creationId xmlns:a16="http://schemas.microsoft.com/office/drawing/2014/main" id="{655FBC19-5236-46E6-987B-011C9109E2FB}"/>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1" name="Rectangle 730">
              <a:extLst>
                <a:ext uri="{FF2B5EF4-FFF2-40B4-BE49-F238E27FC236}">
                  <a16:creationId xmlns:a16="http://schemas.microsoft.com/office/drawing/2014/main" id="{923ACBE6-9899-4C47-BBE7-243D60815D25}"/>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2" name="Rectangle 731">
              <a:extLst>
                <a:ext uri="{FF2B5EF4-FFF2-40B4-BE49-F238E27FC236}">
                  <a16:creationId xmlns:a16="http://schemas.microsoft.com/office/drawing/2014/main" id="{28E7C0B0-F303-45C9-8750-D41A42B5CFB9}"/>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3" name="Rectangle 732">
              <a:extLst>
                <a:ext uri="{FF2B5EF4-FFF2-40B4-BE49-F238E27FC236}">
                  <a16:creationId xmlns:a16="http://schemas.microsoft.com/office/drawing/2014/main" id="{B1896B50-97A6-4A05-897F-1029B338F7AE}"/>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4" name="Rectangle 733">
              <a:extLst>
                <a:ext uri="{FF2B5EF4-FFF2-40B4-BE49-F238E27FC236}">
                  <a16:creationId xmlns:a16="http://schemas.microsoft.com/office/drawing/2014/main" id="{1B9CF88E-0534-461B-B2A3-B9F967EEB8E0}"/>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5" name="Rectangle 734">
              <a:extLst>
                <a:ext uri="{FF2B5EF4-FFF2-40B4-BE49-F238E27FC236}">
                  <a16:creationId xmlns:a16="http://schemas.microsoft.com/office/drawing/2014/main" id="{75868314-19FC-4FBD-92BA-352E6F4960F6}"/>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6" name="Rectangle 735">
              <a:extLst>
                <a:ext uri="{FF2B5EF4-FFF2-40B4-BE49-F238E27FC236}">
                  <a16:creationId xmlns:a16="http://schemas.microsoft.com/office/drawing/2014/main" id="{5AEF8C81-8667-410C-A52C-740DAAC89D13}"/>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grpSp>
        <p:nvGrpSpPr>
          <p:cNvPr id="737" name="Group 736">
            <a:extLst>
              <a:ext uri="{FF2B5EF4-FFF2-40B4-BE49-F238E27FC236}">
                <a16:creationId xmlns:a16="http://schemas.microsoft.com/office/drawing/2014/main" id="{3ED44096-2898-470B-A4A2-9EB7624818CA}"/>
              </a:ext>
            </a:extLst>
          </p:cNvPr>
          <p:cNvGrpSpPr/>
          <p:nvPr/>
        </p:nvGrpSpPr>
        <p:grpSpPr>
          <a:xfrm rot="5400000">
            <a:off x="968986" y="-52358"/>
            <a:ext cx="7356270" cy="7911211"/>
            <a:chOff x="888775" y="-272998"/>
            <a:chExt cx="7356270" cy="7911211"/>
          </a:xfrm>
        </p:grpSpPr>
        <p:sp>
          <p:nvSpPr>
            <p:cNvPr id="738" name="Rectangle 737">
              <a:extLst>
                <a:ext uri="{FF2B5EF4-FFF2-40B4-BE49-F238E27FC236}">
                  <a16:creationId xmlns:a16="http://schemas.microsoft.com/office/drawing/2014/main" id="{6E8B7982-B072-442B-91E9-9AF4B08CF71C}"/>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39" name="Rectangle 738">
              <a:extLst>
                <a:ext uri="{FF2B5EF4-FFF2-40B4-BE49-F238E27FC236}">
                  <a16:creationId xmlns:a16="http://schemas.microsoft.com/office/drawing/2014/main" id="{5C9676A5-425F-4DBB-9FFF-3604F28E93D6}"/>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0" name="Rectangle 739">
              <a:extLst>
                <a:ext uri="{FF2B5EF4-FFF2-40B4-BE49-F238E27FC236}">
                  <a16:creationId xmlns:a16="http://schemas.microsoft.com/office/drawing/2014/main" id="{8E57C87A-6948-42DE-BD96-855F90900231}"/>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1" name="Rectangle 740">
              <a:extLst>
                <a:ext uri="{FF2B5EF4-FFF2-40B4-BE49-F238E27FC236}">
                  <a16:creationId xmlns:a16="http://schemas.microsoft.com/office/drawing/2014/main" id="{A3A6F46C-E0B6-42F2-9347-FE623E0EFB0F}"/>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2" name="Rectangle 741">
              <a:extLst>
                <a:ext uri="{FF2B5EF4-FFF2-40B4-BE49-F238E27FC236}">
                  <a16:creationId xmlns:a16="http://schemas.microsoft.com/office/drawing/2014/main" id="{DCEDE80D-0749-4EE9-9C7F-D32BEE0B263C}"/>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3" name="Rectangle 742">
              <a:extLst>
                <a:ext uri="{FF2B5EF4-FFF2-40B4-BE49-F238E27FC236}">
                  <a16:creationId xmlns:a16="http://schemas.microsoft.com/office/drawing/2014/main" id="{52A58805-C977-4523-A3F7-09FE4769E33E}"/>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4" name="Rectangle 743">
              <a:extLst>
                <a:ext uri="{FF2B5EF4-FFF2-40B4-BE49-F238E27FC236}">
                  <a16:creationId xmlns:a16="http://schemas.microsoft.com/office/drawing/2014/main" id="{BD040902-69BA-4FE1-9A49-75CB9264B679}"/>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5" name="Rectangle 744">
              <a:extLst>
                <a:ext uri="{FF2B5EF4-FFF2-40B4-BE49-F238E27FC236}">
                  <a16:creationId xmlns:a16="http://schemas.microsoft.com/office/drawing/2014/main" id="{3922B574-EDF1-4766-925D-57E46E97A9B8}"/>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6" name="Rectangle 745">
              <a:extLst>
                <a:ext uri="{FF2B5EF4-FFF2-40B4-BE49-F238E27FC236}">
                  <a16:creationId xmlns:a16="http://schemas.microsoft.com/office/drawing/2014/main" id="{FDF5925C-3920-4B8D-91A1-A2F900C39D81}"/>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7" name="Rectangle 746">
              <a:extLst>
                <a:ext uri="{FF2B5EF4-FFF2-40B4-BE49-F238E27FC236}">
                  <a16:creationId xmlns:a16="http://schemas.microsoft.com/office/drawing/2014/main" id="{9F65AAE2-D45B-416C-A867-221486F07BC7}"/>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8" name="Rectangle 747">
              <a:extLst>
                <a:ext uri="{FF2B5EF4-FFF2-40B4-BE49-F238E27FC236}">
                  <a16:creationId xmlns:a16="http://schemas.microsoft.com/office/drawing/2014/main" id="{9072DEEB-70B4-4742-96F2-F030A6C104C9}"/>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49" name="Rectangle 748">
              <a:extLst>
                <a:ext uri="{FF2B5EF4-FFF2-40B4-BE49-F238E27FC236}">
                  <a16:creationId xmlns:a16="http://schemas.microsoft.com/office/drawing/2014/main" id="{E332AA9F-C964-489A-B793-80FDA0A6FEAE}"/>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0" name="Rectangle 749">
              <a:extLst>
                <a:ext uri="{FF2B5EF4-FFF2-40B4-BE49-F238E27FC236}">
                  <a16:creationId xmlns:a16="http://schemas.microsoft.com/office/drawing/2014/main" id="{6E37C825-B28E-4C45-9143-C15B1368449E}"/>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1" name="Rectangle 750">
              <a:extLst>
                <a:ext uri="{FF2B5EF4-FFF2-40B4-BE49-F238E27FC236}">
                  <a16:creationId xmlns:a16="http://schemas.microsoft.com/office/drawing/2014/main" id="{5F5AEDF5-74D4-4B52-99E6-CC219750BDB1}"/>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2" name="Rectangle 751">
              <a:extLst>
                <a:ext uri="{FF2B5EF4-FFF2-40B4-BE49-F238E27FC236}">
                  <a16:creationId xmlns:a16="http://schemas.microsoft.com/office/drawing/2014/main" id="{5CD0DA71-465C-4C1B-8047-5AB8866D2932}"/>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3" name="Rectangle 752">
              <a:extLst>
                <a:ext uri="{FF2B5EF4-FFF2-40B4-BE49-F238E27FC236}">
                  <a16:creationId xmlns:a16="http://schemas.microsoft.com/office/drawing/2014/main" id="{C6700915-27CB-426F-AAC5-2C66D049F893}"/>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4" name="Rectangle 753">
              <a:extLst>
                <a:ext uri="{FF2B5EF4-FFF2-40B4-BE49-F238E27FC236}">
                  <a16:creationId xmlns:a16="http://schemas.microsoft.com/office/drawing/2014/main" id="{B76FA237-12DD-45EA-A7DC-5551ECD7CB71}"/>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5" name="Rectangle 754">
              <a:extLst>
                <a:ext uri="{FF2B5EF4-FFF2-40B4-BE49-F238E27FC236}">
                  <a16:creationId xmlns:a16="http://schemas.microsoft.com/office/drawing/2014/main" id="{A3D24238-C10B-4BEC-A2BA-B7613B967A04}"/>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6" name="Rectangle 755">
              <a:extLst>
                <a:ext uri="{FF2B5EF4-FFF2-40B4-BE49-F238E27FC236}">
                  <a16:creationId xmlns:a16="http://schemas.microsoft.com/office/drawing/2014/main" id="{160ABABF-5EE1-440D-942C-46AB642AA5D9}"/>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7" name="Rectangle 756">
              <a:extLst>
                <a:ext uri="{FF2B5EF4-FFF2-40B4-BE49-F238E27FC236}">
                  <a16:creationId xmlns:a16="http://schemas.microsoft.com/office/drawing/2014/main" id="{ACD1850A-F82F-4230-8DA5-17B4EEC78545}"/>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8" name="Rectangle 757">
              <a:extLst>
                <a:ext uri="{FF2B5EF4-FFF2-40B4-BE49-F238E27FC236}">
                  <a16:creationId xmlns:a16="http://schemas.microsoft.com/office/drawing/2014/main" id="{66D182F7-A967-4ECC-BCB1-AB9C4C577268}"/>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59" name="Rectangle 758">
              <a:extLst>
                <a:ext uri="{FF2B5EF4-FFF2-40B4-BE49-F238E27FC236}">
                  <a16:creationId xmlns:a16="http://schemas.microsoft.com/office/drawing/2014/main" id="{37B5DE1C-13A7-4F83-BA79-5B39E184AF70}"/>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0" name="Rectangle 759">
              <a:extLst>
                <a:ext uri="{FF2B5EF4-FFF2-40B4-BE49-F238E27FC236}">
                  <a16:creationId xmlns:a16="http://schemas.microsoft.com/office/drawing/2014/main" id="{9F90B0C7-8A52-4572-AD9D-3D35248B3DEF}"/>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1" name="Rectangle 760">
              <a:extLst>
                <a:ext uri="{FF2B5EF4-FFF2-40B4-BE49-F238E27FC236}">
                  <a16:creationId xmlns:a16="http://schemas.microsoft.com/office/drawing/2014/main" id="{AF45EC2B-549F-43EB-A2C7-9AAEC7F36C2B}"/>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2" name="Rectangle 761">
              <a:extLst>
                <a:ext uri="{FF2B5EF4-FFF2-40B4-BE49-F238E27FC236}">
                  <a16:creationId xmlns:a16="http://schemas.microsoft.com/office/drawing/2014/main" id="{36AD388C-946D-4FB2-BCEE-4D900CF1AC9C}"/>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3" name="Rectangle 762">
              <a:extLst>
                <a:ext uri="{FF2B5EF4-FFF2-40B4-BE49-F238E27FC236}">
                  <a16:creationId xmlns:a16="http://schemas.microsoft.com/office/drawing/2014/main" id="{970C195E-3B75-4041-B5DA-FC3518866CBE}"/>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4" name="Rectangle 763">
              <a:extLst>
                <a:ext uri="{FF2B5EF4-FFF2-40B4-BE49-F238E27FC236}">
                  <a16:creationId xmlns:a16="http://schemas.microsoft.com/office/drawing/2014/main" id="{0F58AA16-02E3-41AF-B89C-E3C27785CEA7}"/>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5" name="Rectangle 764">
              <a:extLst>
                <a:ext uri="{FF2B5EF4-FFF2-40B4-BE49-F238E27FC236}">
                  <a16:creationId xmlns:a16="http://schemas.microsoft.com/office/drawing/2014/main" id="{466A003A-43CC-4A28-9F9E-283E44EB7D86}"/>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6" name="Rectangle 765">
              <a:extLst>
                <a:ext uri="{FF2B5EF4-FFF2-40B4-BE49-F238E27FC236}">
                  <a16:creationId xmlns:a16="http://schemas.microsoft.com/office/drawing/2014/main" id="{1381FE62-894A-42A0-9764-7EC278788BA8}"/>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7" name="Rectangle 766">
              <a:extLst>
                <a:ext uri="{FF2B5EF4-FFF2-40B4-BE49-F238E27FC236}">
                  <a16:creationId xmlns:a16="http://schemas.microsoft.com/office/drawing/2014/main" id="{029978EE-AFD2-4995-B37A-A55B9E213CE3}"/>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768" name="Rectangle 767">
              <a:extLst>
                <a:ext uri="{FF2B5EF4-FFF2-40B4-BE49-F238E27FC236}">
                  <a16:creationId xmlns:a16="http://schemas.microsoft.com/office/drawing/2014/main" id="{EB755782-F918-48C5-91E2-A1899DA64596}"/>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sp>
        <p:nvSpPr>
          <p:cNvPr id="12291" name="Rectangle 2"/>
          <p:cNvSpPr>
            <a:spLocks noGrp="1" noChangeArrowheads="1"/>
          </p:cNvSpPr>
          <p:nvPr>
            <p:ph type="title"/>
          </p:nvPr>
        </p:nvSpPr>
        <p:spPr>
          <a:xfrm>
            <a:off x="-33338" y="-6064"/>
            <a:ext cx="9144000" cy="596900"/>
          </a:xfrm>
          <a:solidFill>
            <a:schemeClr val="bg1"/>
          </a:solidFill>
        </p:spPr>
        <p:txBody>
          <a:bodyPr/>
          <a:lstStyle/>
          <a:p>
            <a:pPr eaLnBrk="1" hangingPunct="1"/>
            <a:r>
              <a:rPr lang="en-US" sz="4000" dirty="0">
                <a:solidFill>
                  <a:schemeClr val="tx1"/>
                </a:solidFill>
              </a:rPr>
              <a:t>Origin is defined</a:t>
            </a:r>
            <a:r>
              <a:rPr lang="en-US" sz="4000">
                <a:solidFill>
                  <a:schemeClr val="tx1"/>
                </a:solidFill>
              </a:rPr>
              <a:t>. Now, </a:t>
            </a:r>
            <a:r>
              <a:rPr lang="en-US" sz="4000" dirty="0">
                <a:solidFill>
                  <a:schemeClr val="tx1"/>
                </a:solidFill>
              </a:rPr>
              <a:t>label a* &amp; b*</a:t>
            </a:r>
          </a:p>
        </p:txBody>
      </p:sp>
      <p:grpSp>
        <p:nvGrpSpPr>
          <p:cNvPr id="70" name="Group 69">
            <a:extLst>
              <a:ext uri="{FF2B5EF4-FFF2-40B4-BE49-F238E27FC236}">
                <a16:creationId xmlns:a16="http://schemas.microsoft.com/office/drawing/2014/main" id="{B3ACEB9F-50AF-4E21-9914-A3641A2302B2}"/>
              </a:ext>
            </a:extLst>
          </p:cNvPr>
          <p:cNvGrpSpPr/>
          <p:nvPr/>
        </p:nvGrpSpPr>
        <p:grpSpPr>
          <a:xfrm>
            <a:off x="457199" y="604838"/>
            <a:ext cx="8528051" cy="6253162"/>
            <a:chOff x="457199" y="604838"/>
            <a:chExt cx="8528051" cy="6253162"/>
          </a:xfrm>
        </p:grpSpPr>
        <p:sp>
          <p:nvSpPr>
            <p:cNvPr id="71" name="Line 473">
              <a:extLst>
                <a:ext uri="{FF2B5EF4-FFF2-40B4-BE49-F238E27FC236}">
                  <a16:creationId xmlns:a16="http://schemas.microsoft.com/office/drawing/2014/main" id="{DD1373F5-7838-4F72-B667-3172381F1515}"/>
                </a:ext>
              </a:extLst>
            </p:cNvPr>
            <p:cNvSpPr>
              <a:spLocks noChangeShapeType="1"/>
            </p:cNvSpPr>
            <p:nvPr/>
          </p:nvSpPr>
          <p:spPr bwMode="auto">
            <a:xfrm>
              <a:off x="4562475" y="1417638"/>
              <a:ext cx="0" cy="544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474">
              <a:extLst>
                <a:ext uri="{FF2B5EF4-FFF2-40B4-BE49-F238E27FC236}">
                  <a16:creationId xmlns:a16="http://schemas.microsoft.com/office/drawing/2014/main" id="{39B71243-3DE6-4DE2-8E7C-BB8697F8EECA}"/>
                </a:ext>
              </a:extLst>
            </p:cNvPr>
            <p:cNvSpPr>
              <a:spLocks noChangeShapeType="1"/>
            </p:cNvSpPr>
            <p:nvPr/>
          </p:nvSpPr>
          <p:spPr bwMode="auto">
            <a:xfrm rot="5400000">
              <a:off x="4438644" y="158755"/>
              <a:ext cx="0" cy="7962889"/>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Text Box 477">
              <a:extLst>
                <a:ext uri="{FF2B5EF4-FFF2-40B4-BE49-F238E27FC236}">
                  <a16:creationId xmlns:a16="http://schemas.microsoft.com/office/drawing/2014/main" id="{54F0C2BC-E649-4E4E-8598-78579530A391}"/>
                </a:ext>
              </a:extLst>
            </p:cNvPr>
            <p:cNvSpPr txBox="1">
              <a:spLocks noChangeArrowheads="1"/>
            </p:cNvSpPr>
            <p:nvPr/>
          </p:nvSpPr>
          <p:spPr bwMode="auto">
            <a:xfrm>
              <a:off x="8369300" y="3795713"/>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a*</a:t>
              </a:r>
            </a:p>
          </p:txBody>
        </p:sp>
        <p:sp>
          <p:nvSpPr>
            <p:cNvPr id="74" name="Text Box 478">
              <a:extLst>
                <a:ext uri="{FF2B5EF4-FFF2-40B4-BE49-F238E27FC236}">
                  <a16:creationId xmlns:a16="http://schemas.microsoft.com/office/drawing/2014/main" id="{F14E1C3A-631D-4616-A027-C4060FF81261}"/>
                </a:ext>
              </a:extLst>
            </p:cNvPr>
            <p:cNvSpPr txBox="1">
              <a:spLocks noChangeArrowheads="1"/>
            </p:cNvSpPr>
            <p:nvPr/>
          </p:nvSpPr>
          <p:spPr bwMode="auto">
            <a:xfrm>
              <a:off x="4327525" y="604838"/>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b*</a:t>
              </a:r>
            </a:p>
          </p:txBody>
        </p:sp>
      </p:grpSp>
      <p:sp>
        <p:nvSpPr>
          <p:cNvPr id="75" name="Text Box 472">
            <a:extLst>
              <a:ext uri="{FF2B5EF4-FFF2-40B4-BE49-F238E27FC236}">
                <a16:creationId xmlns:a16="http://schemas.microsoft.com/office/drawing/2014/main" id="{47F8A441-2CDE-4FE7-8F5F-C377029A11D2}"/>
              </a:ext>
            </a:extLst>
          </p:cNvPr>
          <p:cNvSpPr txBox="1">
            <a:spLocks noChangeArrowheads="1"/>
          </p:cNvSpPr>
          <p:nvPr/>
        </p:nvSpPr>
        <p:spPr bwMode="auto">
          <a:xfrm>
            <a:off x="7364638" y="780079"/>
            <a:ext cx="1781175" cy="923330"/>
          </a:xfrm>
          <a:prstGeom prst="rect">
            <a:avLst/>
          </a:prstGeom>
          <a:solidFill>
            <a:schemeClr val="bg1"/>
          </a:solid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What is the index of the spot?</a:t>
            </a:r>
          </a:p>
        </p:txBody>
      </p:sp>
      <p:sp>
        <p:nvSpPr>
          <p:cNvPr id="76" name="Oval 682">
            <a:extLst>
              <a:ext uri="{FF2B5EF4-FFF2-40B4-BE49-F238E27FC236}">
                <a16:creationId xmlns:a16="http://schemas.microsoft.com/office/drawing/2014/main" id="{80A4A879-1D91-4F1C-AFEC-5C9A0161947C}"/>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Oval 682">
            <a:extLst>
              <a:ext uri="{FF2B5EF4-FFF2-40B4-BE49-F238E27FC236}">
                <a16:creationId xmlns:a16="http://schemas.microsoft.com/office/drawing/2014/main" id="{4D95B44C-FF49-46C0-BB63-E0DDD5DA3C99}"/>
              </a:ext>
            </a:extLst>
          </p:cNvPr>
          <p:cNvSpPr>
            <a:spLocks noChangeAspect="1" noChangeArrowheads="1"/>
          </p:cNvSpPr>
          <p:nvPr/>
        </p:nvSpPr>
        <p:spPr bwMode="auto">
          <a:xfrm>
            <a:off x="4483176" y="4061773"/>
            <a:ext cx="164592" cy="164592"/>
          </a:xfrm>
          <a:prstGeom prst="ellipse">
            <a:avLst/>
          </a:prstGeom>
          <a:noFill/>
          <a:ln w="57150">
            <a:solidFill>
              <a:srgbClr val="00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8" name="Group 77">
            <a:extLst>
              <a:ext uri="{FF2B5EF4-FFF2-40B4-BE49-F238E27FC236}">
                <a16:creationId xmlns:a16="http://schemas.microsoft.com/office/drawing/2014/main" id="{B07BCBEF-9805-450C-9F95-2B6E748A7500}"/>
              </a:ext>
            </a:extLst>
          </p:cNvPr>
          <p:cNvGrpSpPr/>
          <p:nvPr/>
        </p:nvGrpSpPr>
        <p:grpSpPr>
          <a:xfrm>
            <a:off x="4521959" y="3997547"/>
            <a:ext cx="328936" cy="276999"/>
            <a:chOff x="4521959" y="3997547"/>
            <a:chExt cx="328936" cy="276999"/>
          </a:xfrm>
        </p:grpSpPr>
        <p:sp>
          <p:nvSpPr>
            <p:cNvPr id="79" name="Arrow: Right 78">
              <a:extLst>
                <a:ext uri="{FF2B5EF4-FFF2-40B4-BE49-F238E27FC236}">
                  <a16:creationId xmlns:a16="http://schemas.microsoft.com/office/drawing/2014/main" id="{59669887-3DB0-4CAD-99D2-EDE0F3D077DE}"/>
                </a:ext>
              </a:extLst>
            </p:cNvPr>
            <p:cNvSpPr/>
            <p:nvPr/>
          </p:nvSpPr>
          <p:spPr>
            <a:xfrm>
              <a:off x="4580536" y="4026126"/>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80" name="Rectangle 79">
              <a:extLst>
                <a:ext uri="{FF2B5EF4-FFF2-40B4-BE49-F238E27FC236}">
                  <a16:creationId xmlns:a16="http://schemas.microsoft.com/office/drawing/2014/main" id="{A283B15A-EAB4-4EEC-BF81-C0DF3648E00D}"/>
                </a:ext>
              </a:extLst>
            </p:cNvPr>
            <p:cNvSpPr/>
            <p:nvPr/>
          </p:nvSpPr>
          <p:spPr>
            <a:xfrm>
              <a:off x="4521959" y="3997547"/>
              <a:ext cx="328936" cy="276999"/>
            </a:xfrm>
            <a:prstGeom prst="rect">
              <a:avLst/>
            </a:prstGeom>
          </p:spPr>
          <p:txBody>
            <a:bodyPr wrap="none">
              <a:spAutoFit/>
            </a:bodyPr>
            <a:lstStyle/>
            <a:p>
              <a:pPr algn="ctr"/>
              <a:r>
                <a:rPr lang="en-US" sz="1200" dirty="0"/>
                <a:t>a*</a:t>
              </a:r>
            </a:p>
          </p:txBody>
        </p:sp>
      </p:grpSp>
      <p:grpSp>
        <p:nvGrpSpPr>
          <p:cNvPr id="81" name="Group 80">
            <a:extLst>
              <a:ext uri="{FF2B5EF4-FFF2-40B4-BE49-F238E27FC236}">
                <a16:creationId xmlns:a16="http://schemas.microsoft.com/office/drawing/2014/main" id="{A3978668-88A1-42F8-AA85-354DAC521372}"/>
              </a:ext>
            </a:extLst>
          </p:cNvPr>
          <p:cNvGrpSpPr/>
          <p:nvPr/>
        </p:nvGrpSpPr>
        <p:grpSpPr>
          <a:xfrm>
            <a:off x="4408149" y="3883614"/>
            <a:ext cx="317715" cy="261610"/>
            <a:chOff x="5157449" y="3883614"/>
            <a:chExt cx="317715" cy="261610"/>
          </a:xfrm>
        </p:grpSpPr>
        <p:sp>
          <p:nvSpPr>
            <p:cNvPr id="82" name="Arrow: Right 81">
              <a:extLst>
                <a:ext uri="{FF2B5EF4-FFF2-40B4-BE49-F238E27FC236}">
                  <a16:creationId xmlns:a16="http://schemas.microsoft.com/office/drawing/2014/main" id="{CDF07E2D-9AD3-42AC-B596-8F4072CD108B}"/>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83" name="Rectangle 82">
              <a:extLst>
                <a:ext uri="{FF2B5EF4-FFF2-40B4-BE49-F238E27FC236}">
                  <a16:creationId xmlns:a16="http://schemas.microsoft.com/office/drawing/2014/main" id="{0378F3EB-CC54-408A-84EB-ED775474CBBB}"/>
                </a:ext>
              </a:extLst>
            </p:cNvPr>
            <p:cNvSpPr/>
            <p:nvPr/>
          </p:nvSpPr>
          <p:spPr>
            <a:xfrm>
              <a:off x="5157449" y="3883614"/>
              <a:ext cx="317715" cy="261610"/>
            </a:xfrm>
            <a:prstGeom prst="rect">
              <a:avLst/>
            </a:prstGeom>
          </p:spPr>
          <p:txBody>
            <a:bodyPr wrap="none">
              <a:spAutoFit/>
            </a:bodyPr>
            <a:lstStyle/>
            <a:p>
              <a:pPr algn="ctr"/>
              <a:r>
                <a:rPr lang="en-US" sz="1050" dirty="0"/>
                <a:t>b</a:t>
              </a:r>
              <a:r>
                <a:rPr lang="en-US" sz="1050" b="0" dirty="0"/>
                <a:t>*</a:t>
              </a:r>
            </a:p>
          </p:txBody>
        </p:sp>
      </p:grpSp>
    </p:spTree>
    <p:extLst>
      <p:ext uri="{BB962C8B-B14F-4D97-AF65-F5344CB8AC3E}">
        <p14:creationId xmlns:p14="http://schemas.microsoft.com/office/powerpoint/2010/main" val="1519957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77"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2" name="Group 1171">
            <a:extLst>
              <a:ext uri="{FF2B5EF4-FFF2-40B4-BE49-F238E27FC236}">
                <a16:creationId xmlns:a16="http://schemas.microsoft.com/office/drawing/2014/main" id="{BCF0B423-51D4-4AA1-B6A1-A6E7ACD3BD2F}"/>
              </a:ext>
            </a:extLst>
          </p:cNvPr>
          <p:cNvGrpSpPr/>
          <p:nvPr/>
        </p:nvGrpSpPr>
        <p:grpSpPr>
          <a:xfrm>
            <a:off x="457199" y="604838"/>
            <a:ext cx="8528051" cy="6253162"/>
            <a:chOff x="457199" y="604838"/>
            <a:chExt cx="8528051" cy="6253162"/>
          </a:xfrm>
        </p:grpSpPr>
        <p:sp>
          <p:nvSpPr>
            <p:cNvPr id="1173" name="Line 473">
              <a:extLst>
                <a:ext uri="{FF2B5EF4-FFF2-40B4-BE49-F238E27FC236}">
                  <a16:creationId xmlns:a16="http://schemas.microsoft.com/office/drawing/2014/main" id="{4E363F4B-4440-496A-ADEF-C8F567F7BCD3}"/>
                </a:ext>
              </a:extLst>
            </p:cNvPr>
            <p:cNvSpPr>
              <a:spLocks noChangeShapeType="1"/>
            </p:cNvSpPr>
            <p:nvPr/>
          </p:nvSpPr>
          <p:spPr bwMode="auto">
            <a:xfrm>
              <a:off x="4562475" y="1417638"/>
              <a:ext cx="0" cy="544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4" name="Line 474">
              <a:extLst>
                <a:ext uri="{FF2B5EF4-FFF2-40B4-BE49-F238E27FC236}">
                  <a16:creationId xmlns:a16="http://schemas.microsoft.com/office/drawing/2014/main" id="{36C6B876-AE7B-4D59-A26A-B7EA5BB2BF12}"/>
                </a:ext>
              </a:extLst>
            </p:cNvPr>
            <p:cNvSpPr>
              <a:spLocks noChangeShapeType="1"/>
            </p:cNvSpPr>
            <p:nvPr/>
          </p:nvSpPr>
          <p:spPr bwMode="auto">
            <a:xfrm rot="5400000">
              <a:off x="4438644" y="158755"/>
              <a:ext cx="0" cy="7962889"/>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5" name="Text Box 477">
              <a:extLst>
                <a:ext uri="{FF2B5EF4-FFF2-40B4-BE49-F238E27FC236}">
                  <a16:creationId xmlns:a16="http://schemas.microsoft.com/office/drawing/2014/main" id="{8B667CCB-7552-4E74-A203-D0554C5BD104}"/>
                </a:ext>
              </a:extLst>
            </p:cNvPr>
            <p:cNvSpPr txBox="1">
              <a:spLocks noChangeArrowheads="1"/>
            </p:cNvSpPr>
            <p:nvPr/>
          </p:nvSpPr>
          <p:spPr bwMode="auto">
            <a:xfrm>
              <a:off x="8369300" y="3795713"/>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a*</a:t>
              </a:r>
            </a:p>
          </p:txBody>
        </p:sp>
        <p:sp>
          <p:nvSpPr>
            <p:cNvPr id="1176" name="Text Box 478">
              <a:extLst>
                <a:ext uri="{FF2B5EF4-FFF2-40B4-BE49-F238E27FC236}">
                  <a16:creationId xmlns:a16="http://schemas.microsoft.com/office/drawing/2014/main" id="{E22BBE3A-C839-4205-9920-B551552FA13A}"/>
                </a:ext>
              </a:extLst>
            </p:cNvPr>
            <p:cNvSpPr txBox="1">
              <a:spLocks noChangeArrowheads="1"/>
            </p:cNvSpPr>
            <p:nvPr/>
          </p:nvSpPr>
          <p:spPr bwMode="auto">
            <a:xfrm>
              <a:off x="4327525" y="604838"/>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b*</a:t>
              </a:r>
            </a:p>
          </p:txBody>
        </p:sp>
      </p:grpSp>
      <p:grpSp>
        <p:nvGrpSpPr>
          <p:cNvPr id="4" name="Group 3">
            <a:extLst>
              <a:ext uri="{FF2B5EF4-FFF2-40B4-BE49-F238E27FC236}">
                <a16:creationId xmlns:a16="http://schemas.microsoft.com/office/drawing/2014/main" id="{845F9C15-67CB-494B-BEDF-25E8AE4FE3B1}"/>
              </a:ext>
            </a:extLst>
          </p:cNvPr>
          <p:cNvGrpSpPr/>
          <p:nvPr/>
        </p:nvGrpSpPr>
        <p:grpSpPr>
          <a:xfrm>
            <a:off x="4521959" y="3997547"/>
            <a:ext cx="328936" cy="276999"/>
            <a:chOff x="4521959" y="3997547"/>
            <a:chExt cx="328936" cy="276999"/>
          </a:xfrm>
        </p:grpSpPr>
        <p:sp>
          <p:nvSpPr>
            <p:cNvPr id="2" name="Arrow: Right 1">
              <a:extLst>
                <a:ext uri="{FF2B5EF4-FFF2-40B4-BE49-F238E27FC236}">
                  <a16:creationId xmlns:a16="http://schemas.microsoft.com/office/drawing/2014/main" id="{01A7DAB6-9838-4598-BD60-4949DF0B353A}"/>
                </a:ext>
              </a:extLst>
            </p:cNvPr>
            <p:cNvSpPr/>
            <p:nvPr/>
          </p:nvSpPr>
          <p:spPr>
            <a:xfrm>
              <a:off x="4580536" y="4026126"/>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3" name="Rectangle 2">
              <a:extLst>
                <a:ext uri="{FF2B5EF4-FFF2-40B4-BE49-F238E27FC236}">
                  <a16:creationId xmlns:a16="http://schemas.microsoft.com/office/drawing/2014/main" id="{9E5423CB-76A1-45F6-8289-A5FEC1140609}"/>
                </a:ext>
              </a:extLst>
            </p:cNvPr>
            <p:cNvSpPr/>
            <p:nvPr/>
          </p:nvSpPr>
          <p:spPr>
            <a:xfrm>
              <a:off x="4521959" y="3997547"/>
              <a:ext cx="328936" cy="276999"/>
            </a:xfrm>
            <a:prstGeom prst="rect">
              <a:avLst/>
            </a:prstGeom>
          </p:spPr>
          <p:txBody>
            <a:bodyPr wrap="none">
              <a:spAutoFit/>
            </a:bodyPr>
            <a:lstStyle/>
            <a:p>
              <a:pPr algn="ctr"/>
              <a:r>
                <a:rPr lang="en-US" sz="1200" dirty="0"/>
                <a:t>a*</a:t>
              </a:r>
            </a:p>
          </p:txBody>
        </p:sp>
      </p:grpSp>
      <p:grpSp>
        <p:nvGrpSpPr>
          <p:cNvPr id="1181" name="Group 1180">
            <a:extLst>
              <a:ext uri="{FF2B5EF4-FFF2-40B4-BE49-F238E27FC236}">
                <a16:creationId xmlns:a16="http://schemas.microsoft.com/office/drawing/2014/main" id="{08B89248-8475-4555-869C-82157CFFDB2A}"/>
              </a:ext>
            </a:extLst>
          </p:cNvPr>
          <p:cNvGrpSpPr/>
          <p:nvPr/>
        </p:nvGrpSpPr>
        <p:grpSpPr>
          <a:xfrm>
            <a:off x="4773687" y="3995984"/>
            <a:ext cx="328936" cy="276999"/>
            <a:chOff x="4521959" y="3997547"/>
            <a:chExt cx="328936" cy="276999"/>
          </a:xfrm>
        </p:grpSpPr>
        <p:sp>
          <p:nvSpPr>
            <p:cNvPr id="1182" name="Arrow: Right 1181">
              <a:extLst>
                <a:ext uri="{FF2B5EF4-FFF2-40B4-BE49-F238E27FC236}">
                  <a16:creationId xmlns:a16="http://schemas.microsoft.com/office/drawing/2014/main" id="{3A10237E-2192-4F4A-99DC-D2123A8DFF93}"/>
                </a:ext>
              </a:extLst>
            </p:cNvPr>
            <p:cNvSpPr/>
            <p:nvPr/>
          </p:nvSpPr>
          <p:spPr>
            <a:xfrm>
              <a:off x="4580536" y="4026126"/>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183" name="Rectangle 1182">
              <a:extLst>
                <a:ext uri="{FF2B5EF4-FFF2-40B4-BE49-F238E27FC236}">
                  <a16:creationId xmlns:a16="http://schemas.microsoft.com/office/drawing/2014/main" id="{62B58F1B-7CF3-484F-BE0D-E82FBD704543}"/>
                </a:ext>
              </a:extLst>
            </p:cNvPr>
            <p:cNvSpPr/>
            <p:nvPr/>
          </p:nvSpPr>
          <p:spPr>
            <a:xfrm>
              <a:off x="4521959" y="3997547"/>
              <a:ext cx="328936" cy="276999"/>
            </a:xfrm>
            <a:prstGeom prst="rect">
              <a:avLst/>
            </a:prstGeom>
          </p:spPr>
          <p:txBody>
            <a:bodyPr wrap="none">
              <a:spAutoFit/>
            </a:bodyPr>
            <a:lstStyle/>
            <a:p>
              <a:pPr algn="ctr"/>
              <a:r>
                <a:rPr lang="en-US" sz="1200" dirty="0"/>
                <a:t>a*</a:t>
              </a:r>
            </a:p>
          </p:txBody>
        </p:sp>
      </p:grpSp>
      <p:grpSp>
        <p:nvGrpSpPr>
          <p:cNvPr id="1184" name="Group 1183">
            <a:extLst>
              <a:ext uri="{FF2B5EF4-FFF2-40B4-BE49-F238E27FC236}">
                <a16:creationId xmlns:a16="http://schemas.microsoft.com/office/drawing/2014/main" id="{2604FCA4-0CB1-46B0-97D2-931C856BC08F}"/>
              </a:ext>
            </a:extLst>
          </p:cNvPr>
          <p:cNvGrpSpPr/>
          <p:nvPr/>
        </p:nvGrpSpPr>
        <p:grpSpPr>
          <a:xfrm>
            <a:off x="5020578" y="3992202"/>
            <a:ext cx="328936" cy="276999"/>
            <a:chOff x="4521959" y="3997547"/>
            <a:chExt cx="328936" cy="276999"/>
          </a:xfrm>
        </p:grpSpPr>
        <p:sp>
          <p:nvSpPr>
            <p:cNvPr id="1185" name="Arrow: Right 1184">
              <a:extLst>
                <a:ext uri="{FF2B5EF4-FFF2-40B4-BE49-F238E27FC236}">
                  <a16:creationId xmlns:a16="http://schemas.microsoft.com/office/drawing/2014/main" id="{2CC07C21-7653-4D37-82FA-8D6AFF2B6CCC}"/>
                </a:ext>
              </a:extLst>
            </p:cNvPr>
            <p:cNvSpPr/>
            <p:nvPr/>
          </p:nvSpPr>
          <p:spPr>
            <a:xfrm>
              <a:off x="4580536" y="4026126"/>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186" name="Rectangle 1185">
              <a:extLst>
                <a:ext uri="{FF2B5EF4-FFF2-40B4-BE49-F238E27FC236}">
                  <a16:creationId xmlns:a16="http://schemas.microsoft.com/office/drawing/2014/main" id="{EAAAFA13-E13F-4C65-B235-D0CA215CD5B5}"/>
                </a:ext>
              </a:extLst>
            </p:cNvPr>
            <p:cNvSpPr/>
            <p:nvPr/>
          </p:nvSpPr>
          <p:spPr>
            <a:xfrm>
              <a:off x="4521959" y="3997547"/>
              <a:ext cx="328936" cy="276999"/>
            </a:xfrm>
            <a:prstGeom prst="rect">
              <a:avLst/>
            </a:prstGeom>
          </p:spPr>
          <p:txBody>
            <a:bodyPr wrap="none">
              <a:spAutoFit/>
            </a:bodyPr>
            <a:lstStyle/>
            <a:p>
              <a:pPr algn="ctr"/>
              <a:r>
                <a:rPr lang="en-US" sz="1200" dirty="0"/>
                <a:t>a*</a:t>
              </a:r>
            </a:p>
          </p:txBody>
        </p:sp>
      </p:grpSp>
      <p:grpSp>
        <p:nvGrpSpPr>
          <p:cNvPr id="5" name="Group 4">
            <a:extLst>
              <a:ext uri="{FF2B5EF4-FFF2-40B4-BE49-F238E27FC236}">
                <a16:creationId xmlns:a16="http://schemas.microsoft.com/office/drawing/2014/main" id="{7B825349-AE66-405D-B86A-29A6854E9107}"/>
              </a:ext>
            </a:extLst>
          </p:cNvPr>
          <p:cNvGrpSpPr/>
          <p:nvPr/>
        </p:nvGrpSpPr>
        <p:grpSpPr>
          <a:xfrm>
            <a:off x="5157449" y="3883614"/>
            <a:ext cx="317715" cy="261610"/>
            <a:chOff x="5157449" y="3883614"/>
            <a:chExt cx="317715" cy="261610"/>
          </a:xfrm>
        </p:grpSpPr>
        <p:sp>
          <p:nvSpPr>
            <p:cNvPr id="1188" name="Arrow: Right 1187">
              <a:extLst>
                <a:ext uri="{FF2B5EF4-FFF2-40B4-BE49-F238E27FC236}">
                  <a16:creationId xmlns:a16="http://schemas.microsoft.com/office/drawing/2014/main" id="{E4B82313-D66B-44E2-A4D3-F1AEE00EDBC9}"/>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189" name="Rectangle 1188">
              <a:extLst>
                <a:ext uri="{FF2B5EF4-FFF2-40B4-BE49-F238E27FC236}">
                  <a16:creationId xmlns:a16="http://schemas.microsoft.com/office/drawing/2014/main" id="{78CC325C-3CDC-4C90-99B6-6F687E18907A}"/>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grpSp>
        <p:nvGrpSpPr>
          <p:cNvPr id="1191" name="Group 1190">
            <a:extLst>
              <a:ext uri="{FF2B5EF4-FFF2-40B4-BE49-F238E27FC236}">
                <a16:creationId xmlns:a16="http://schemas.microsoft.com/office/drawing/2014/main" id="{BF71A6B2-E3C7-4E4C-BAF6-AE0A0599E453}"/>
              </a:ext>
            </a:extLst>
          </p:cNvPr>
          <p:cNvGrpSpPr/>
          <p:nvPr/>
        </p:nvGrpSpPr>
        <p:grpSpPr>
          <a:xfrm>
            <a:off x="5157623" y="3635419"/>
            <a:ext cx="317715" cy="261610"/>
            <a:chOff x="5157449" y="3883614"/>
            <a:chExt cx="317715" cy="261610"/>
          </a:xfrm>
        </p:grpSpPr>
        <p:sp>
          <p:nvSpPr>
            <p:cNvPr id="1192" name="Arrow: Right 1191">
              <a:extLst>
                <a:ext uri="{FF2B5EF4-FFF2-40B4-BE49-F238E27FC236}">
                  <a16:creationId xmlns:a16="http://schemas.microsoft.com/office/drawing/2014/main" id="{BD27E7D7-1DB2-4E96-8463-3F27DD48A9CD}"/>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193" name="Rectangle 1192">
              <a:extLst>
                <a:ext uri="{FF2B5EF4-FFF2-40B4-BE49-F238E27FC236}">
                  <a16:creationId xmlns:a16="http://schemas.microsoft.com/office/drawing/2014/main" id="{FDDD4A55-D594-4A1C-9221-AFEBFA97230A}"/>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grpSp>
        <p:nvGrpSpPr>
          <p:cNvPr id="1194" name="Group 1193">
            <a:extLst>
              <a:ext uri="{FF2B5EF4-FFF2-40B4-BE49-F238E27FC236}">
                <a16:creationId xmlns:a16="http://schemas.microsoft.com/office/drawing/2014/main" id="{1406A2B0-A931-4622-91DA-6DD6015695A0}"/>
              </a:ext>
            </a:extLst>
          </p:cNvPr>
          <p:cNvGrpSpPr/>
          <p:nvPr/>
        </p:nvGrpSpPr>
        <p:grpSpPr>
          <a:xfrm>
            <a:off x="5155312" y="3396410"/>
            <a:ext cx="317715" cy="261610"/>
            <a:chOff x="5157449" y="3883614"/>
            <a:chExt cx="317715" cy="261610"/>
          </a:xfrm>
        </p:grpSpPr>
        <p:sp>
          <p:nvSpPr>
            <p:cNvPr id="1195" name="Arrow: Right 1194">
              <a:extLst>
                <a:ext uri="{FF2B5EF4-FFF2-40B4-BE49-F238E27FC236}">
                  <a16:creationId xmlns:a16="http://schemas.microsoft.com/office/drawing/2014/main" id="{172788C6-A6F5-4681-BC6A-4FFDC275F29B}"/>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196" name="Rectangle 1195">
              <a:extLst>
                <a:ext uri="{FF2B5EF4-FFF2-40B4-BE49-F238E27FC236}">
                  <a16:creationId xmlns:a16="http://schemas.microsoft.com/office/drawing/2014/main" id="{04D24535-9896-4A92-A2ED-16AE26B01303}"/>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grpSp>
        <p:nvGrpSpPr>
          <p:cNvPr id="1208" name="Group 1207">
            <a:extLst>
              <a:ext uri="{FF2B5EF4-FFF2-40B4-BE49-F238E27FC236}">
                <a16:creationId xmlns:a16="http://schemas.microsoft.com/office/drawing/2014/main" id="{9FF42498-53B2-43FA-AD79-5A0C2368A906}"/>
              </a:ext>
            </a:extLst>
          </p:cNvPr>
          <p:cNvGrpSpPr/>
          <p:nvPr/>
        </p:nvGrpSpPr>
        <p:grpSpPr>
          <a:xfrm>
            <a:off x="5162539" y="3151968"/>
            <a:ext cx="317715" cy="261610"/>
            <a:chOff x="5157449" y="3883614"/>
            <a:chExt cx="317715" cy="261610"/>
          </a:xfrm>
        </p:grpSpPr>
        <p:sp>
          <p:nvSpPr>
            <p:cNvPr id="1209" name="Arrow: Right 1208">
              <a:extLst>
                <a:ext uri="{FF2B5EF4-FFF2-40B4-BE49-F238E27FC236}">
                  <a16:creationId xmlns:a16="http://schemas.microsoft.com/office/drawing/2014/main" id="{6F974299-6C51-40E5-96CC-ED561596B0EB}"/>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210" name="Rectangle 1209">
              <a:extLst>
                <a:ext uri="{FF2B5EF4-FFF2-40B4-BE49-F238E27FC236}">
                  <a16:creationId xmlns:a16="http://schemas.microsoft.com/office/drawing/2014/main" id="{8BA6ADEC-E7F5-4AEA-B3F2-07B6BA716BFA}"/>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grpSp>
        <p:nvGrpSpPr>
          <p:cNvPr id="1211" name="Group 1210">
            <a:extLst>
              <a:ext uri="{FF2B5EF4-FFF2-40B4-BE49-F238E27FC236}">
                <a16:creationId xmlns:a16="http://schemas.microsoft.com/office/drawing/2014/main" id="{CB0D5A10-4B56-4C79-A5F7-B4574890347A}"/>
              </a:ext>
            </a:extLst>
          </p:cNvPr>
          <p:cNvGrpSpPr/>
          <p:nvPr/>
        </p:nvGrpSpPr>
        <p:grpSpPr>
          <a:xfrm>
            <a:off x="5162539" y="2908366"/>
            <a:ext cx="317715" cy="261610"/>
            <a:chOff x="5157449" y="3883614"/>
            <a:chExt cx="317715" cy="261610"/>
          </a:xfrm>
        </p:grpSpPr>
        <p:sp>
          <p:nvSpPr>
            <p:cNvPr id="1212" name="Arrow: Right 1211">
              <a:extLst>
                <a:ext uri="{FF2B5EF4-FFF2-40B4-BE49-F238E27FC236}">
                  <a16:creationId xmlns:a16="http://schemas.microsoft.com/office/drawing/2014/main" id="{21EAB4FE-BCB4-41A5-BD80-F2C92AFAE2AF}"/>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213" name="Rectangle 1212">
              <a:extLst>
                <a:ext uri="{FF2B5EF4-FFF2-40B4-BE49-F238E27FC236}">
                  <a16:creationId xmlns:a16="http://schemas.microsoft.com/office/drawing/2014/main" id="{2FDFA623-C136-4572-96A9-1B7AB00D30CA}"/>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grpSp>
        <p:nvGrpSpPr>
          <p:cNvPr id="1214" name="Group 1213">
            <a:extLst>
              <a:ext uri="{FF2B5EF4-FFF2-40B4-BE49-F238E27FC236}">
                <a16:creationId xmlns:a16="http://schemas.microsoft.com/office/drawing/2014/main" id="{3F14922F-2935-4233-8289-CF613D102207}"/>
              </a:ext>
            </a:extLst>
          </p:cNvPr>
          <p:cNvGrpSpPr/>
          <p:nvPr/>
        </p:nvGrpSpPr>
        <p:grpSpPr>
          <a:xfrm>
            <a:off x="5162539" y="2663901"/>
            <a:ext cx="317715" cy="261610"/>
            <a:chOff x="5157449" y="3883614"/>
            <a:chExt cx="317715" cy="261610"/>
          </a:xfrm>
        </p:grpSpPr>
        <p:sp>
          <p:nvSpPr>
            <p:cNvPr id="1215" name="Arrow: Right 1214">
              <a:extLst>
                <a:ext uri="{FF2B5EF4-FFF2-40B4-BE49-F238E27FC236}">
                  <a16:creationId xmlns:a16="http://schemas.microsoft.com/office/drawing/2014/main" id="{78929034-E2F0-4374-BF52-77CB315E5D70}"/>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216" name="Rectangle 1215">
              <a:extLst>
                <a:ext uri="{FF2B5EF4-FFF2-40B4-BE49-F238E27FC236}">
                  <a16:creationId xmlns:a16="http://schemas.microsoft.com/office/drawing/2014/main" id="{53EC69C5-46AF-4DB4-894D-5BDA59D16606}"/>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grpSp>
        <p:nvGrpSpPr>
          <p:cNvPr id="1217" name="Group 1216">
            <a:extLst>
              <a:ext uri="{FF2B5EF4-FFF2-40B4-BE49-F238E27FC236}">
                <a16:creationId xmlns:a16="http://schemas.microsoft.com/office/drawing/2014/main" id="{09BA8555-4FB6-4795-ADC8-8C40656143BC}"/>
              </a:ext>
            </a:extLst>
          </p:cNvPr>
          <p:cNvGrpSpPr/>
          <p:nvPr/>
        </p:nvGrpSpPr>
        <p:grpSpPr>
          <a:xfrm>
            <a:off x="5162539" y="2424891"/>
            <a:ext cx="317715" cy="261610"/>
            <a:chOff x="5157449" y="3883614"/>
            <a:chExt cx="317715" cy="261610"/>
          </a:xfrm>
        </p:grpSpPr>
        <p:sp>
          <p:nvSpPr>
            <p:cNvPr id="1218" name="Arrow: Right 1217">
              <a:extLst>
                <a:ext uri="{FF2B5EF4-FFF2-40B4-BE49-F238E27FC236}">
                  <a16:creationId xmlns:a16="http://schemas.microsoft.com/office/drawing/2014/main" id="{05130324-0368-47C2-A0A4-C0675C40175F}"/>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219" name="Rectangle 1218">
              <a:extLst>
                <a:ext uri="{FF2B5EF4-FFF2-40B4-BE49-F238E27FC236}">
                  <a16:creationId xmlns:a16="http://schemas.microsoft.com/office/drawing/2014/main" id="{72E87799-DE22-4753-9AB4-E54ADA5E45B9}"/>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grpSp>
        <p:nvGrpSpPr>
          <p:cNvPr id="1220" name="Group 1219">
            <a:extLst>
              <a:ext uri="{FF2B5EF4-FFF2-40B4-BE49-F238E27FC236}">
                <a16:creationId xmlns:a16="http://schemas.microsoft.com/office/drawing/2014/main" id="{86E124D9-6993-42EA-AD77-65F3A5211CB6}"/>
              </a:ext>
            </a:extLst>
          </p:cNvPr>
          <p:cNvGrpSpPr/>
          <p:nvPr/>
        </p:nvGrpSpPr>
        <p:grpSpPr>
          <a:xfrm>
            <a:off x="5161046" y="2191065"/>
            <a:ext cx="317715" cy="261610"/>
            <a:chOff x="5157449" y="3883614"/>
            <a:chExt cx="317715" cy="261610"/>
          </a:xfrm>
        </p:grpSpPr>
        <p:sp>
          <p:nvSpPr>
            <p:cNvPr id="1221" name="Arrow: Right 1220">
              <a:extLst>
                <a:ext uri="{FF2B5EF4-FFF2-40B4-BE49-F238E27FC236}">
                  <a16:creationId xmlns:a16="http://schemas.microsoft.com/office/drawing/2014/main" id="{D73D9AE2-0F23-40F1-9AA3-24108CF90E79}"/>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222" name="Rectangle 1221">
              <a:extLst>
                <a:ext uri="{FF2B5EF4-FFF2-40B4-BE49-F238E27FC236}">
                  <a16:creationId xmlns:a16="http://schemas.microsoft.com/office/drawing/2014/main" id="{08F2F070-DF7D-4D5D-A863-ED4858D1D54F}"/>
                </a:ext>
              </a:extLst>
            </p:cNvPr>
            <p:cNvSpPr/>
            <p:nvPr/>
          </p:nvSpPr>
          <p:spPr>
            <a:xfrm>
              <a:off x="5157449" y="3883614"/>
              <a:ext cx="317715" cy="261610"/>
            </a:xfrm>
            <a:prstGeom prst="rect">
              <a:avLst/>
            </a:prstGeom>
          </p:spPr>
          <p:txBody>
            <a:bodyPr wrap="none">
              <a:spAutoFit/>
            </a:bodyPr>
            <a:lstStyle/>
            <a:p>
              <a:pPr algn="ctr"/>
              <a:r>
                <a:rPr lang="en-US" sz="1050" b="0" dirty="0"/>
                <a:t>b*</a:t>
              </a:r>
            </a:p>
          </p:txBody>
        </p:sp>
      </p:grpSp>
      <p:sp>
        <p:nvSpPr>
          <p:cNvPr id="1177" name="Oval 682">
            <a:extLst>
              <a:ext uri="{FF2B5EF4-FFF2-40B4-BE49-F238E27FC236}">
                <a16:creationId xmlns:a16="http://schemas.microsoft.com/office/drawing/2014/main" id="{8AE2C340-B30E-400D-807F-472A3C1789AC}"/>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78" name="Group 1177">
            <a:extLst>
              <a:ext uri="{FF2B5EF4-FFF2-40B4-BE49-F238E27FC236}">
                <a16:creationId xmlns:a16="http://schemas.microsoft.com/office/drawing/2014/main" id="{6B559787-8AF8-42F2-8484-22855F797A2E}"/>
              </a:ext>
            </a:extLst>
          </p:cNvPr>
          <p:cNvGrpSpPr/>
          <p:nvPr/>
        </p:nvGrpSpPr>
        <p:grpSpPr>
          <a:xfrm rot="5400000">
            <a:off x="968986" y="-52358"/>
            <a:ext cx="7356270" cy="7911211"/>
            <a:chOff x="888775" y="-272998"/>
            <a:chExt cx="7356270" cy="7911211"/>
          </a:xfrm>
        </p:grpSpPr>
        <p:sp>
          <p:nvSpPr>
            <p:cNvPr id="1179" name="Rectangle 1178">
              <a:extLst>
                <a:ext uri="{FF2B5EF4-FFF2-40B4-BE49-F238E27FC236}">
                  <a16:creationId xmlns:a16="http://schemas.microsoft.com/office/drawing/2014/main" id="{5CF5F2B6-B79B-4312-B8BA-D4AA1CB06C97}"/>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80" name="Rectangle 1179">
              <a:extLst>
                <a:ext uri="{FF2B5EF4-FFF2-40B4-BE49-F238E27FC236}">
                  <a16:creationId xmlns:a16="http://schemas.microsoft.com/office/drawing/2014/main" id="{1E921B76-175E-498B-8A2A-159D5CD8AC05}"/>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87" name="Rectangle 1186">
              <a:extLst>
                <a:ext uri="{FF2B5EF4-FFF2-40B4-BE49-F238E27FC236}">
                  <a16:creationId xmlns:a16="http://schemas.microsoft.com/office/drawing/2014/main" id="{46C60D1F-85A6-46C3-B5A7-B005707F1C35}"/>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0" name="Rectangle 1189">
              <a:extLst>
                <a:ext uri="{FF2B5EF4-FFF2-40B4-BE49-F238E27FC236}">
                  <a16:creationId xmlns:a16="http://schemas.microsoft.com/office/drawing/2014/main" id="{E7BECC86-A0F2-4210-B94D-9947BB56E969}"/>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7" name="Rectangle 1196">
              <a:extLst>
                <a:ext uri="{FF2B5EF4-FFF2-40B4-BE49-F238E27FC236}">
                  <a16:creationId xmlns:a16="http://schemas.microsoft.com/office/drawing/2014/main" id="{B8FA3D5E-15EF-436E-9876-D1D69A613076}"/>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8" name="Rectangle 1197">
              <a:extLst>
                <a:ext uri="{FF2B5EF4-FFF2-40B4-BE49-F238E27FC236}">
                  <a16:creationId xmlns:a16="http://schemas.microsoft.com/office/drawing/2014/main" id="{EDDBAA8E-3B81-430A-99DA-83AC4912BEBA}"/>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9" name="Rectangle 1198">
              <a:extLst>
                <a:ext uri="{FF2B5EF4-FFF2-40B4-BE49-F238E27FC236}">
                  <a16:creationId xmlns:a16="http://schemas.microsoft.com/office/drawing/2014/main" id="{D3611F58-9F90-4891-999E-894383B3ECCB}"/>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0" name="Rectangle 1199">
              <a:extLst>
                <a:ext uri="{FF2B5EF4-FFF2-40B4-BE49-F238E27FC236}">
                  <a16:creationId xmlns:a16="http://schemas.microsoft.com/office/drawing/2014/main" id="{31E4661B-C8A0-45FE-A6D0-133FCBB33CF9}"/>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1" name="Rectangle 1200">
              <a:extLst>
                <a:ext uri="{FF2B5EF4-FFF2-40B4-BE49-F238E27FC236}">
                  <a16:creationId xmlns:a16="http://schemas.microsoft.com/office/drawing/2014/main" id="{BC639373-B235-4010-96B6-836D28CC4E44}"/>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2" name="Rectangle 1201">
              <a:extLst>
                <a:ext uri="{FF2B5EF4-FFF2-40B4-BE49-F238E27FC236}">
                  <a16:creationId xmlns:a16="http://schemas.microsoft.com/office/drawing/2014/main" id="{8D09EBEE-6F75-480F-A398-1AADC4437FC2}"/>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3" name="Rectangle 1202">
              <a:extLst>
                <a:ext uri="{FF2B5EF4-FFF2-40B4-BE49-F238E27FC236}">
                  <a16:creationId xmlns:a16="http://schemas.microsoft.com/office/drawing/2014/main" id="{45975D65-AF10-43D5-B301-E7D9EAB4F24D}"/>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4" name="Rectangle 1203">
              <a:extLst>
                <a:ext uri="{FF2B5EF4-FFF2-40B4-BE49-F238E27FC236}">
                  <a16:creationId xmlns:a16="http://schemas.microsoft.com/office/drawing/2014/main" id="{F917F278-3C42-4BCA-ACAC-FF8E3CCEADAD}"/>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5" name="Rectangle 1204">
              <a:extLst>
                <a:ext uri="{FF2B5EF4-FFF2-40B4-BE49-F238E27FC236}">
                  <a16:creationId xmlns:a16="http://schemas.microsoft.com/office/drawing/2014/main" id="{9E25E77A-833E-4F49-A747-EFC046196CFC}"/>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6" name="Rectangle 1205">
              <a:extLst>
                <a:ext uri="{FF2B5EF4-FFF2-40B4-BE49-F238E27FC236}">
                  <a16:creationId xmlns:a16="http://schemas.microsoft.com/office/drawing/2014/main" id="{C6CD5E0E-CA6B-4B73-AA56-C4DEDD0E112A}"/>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7" name="Rectangle 1206">
              <a:extLst>
                <a:ext uri="{FF2B5EF4-FFF2-40B4-BE49-F238E27FC236}">
                  <a16:creationId xmlns:a16="http://schemas.microsoft.com/office/drawing/2014/main" id="{64E91A2F-42E8-44E0-955A-FBAFBC1E9B46}"/>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3" name="Rectangle 1222">
              <a:extLst>
                <a:ext uri="{FF2B5EF4-FFF2-40B4-BE49-F238E27FC236}">
                  <a16:creationId xmlns:a16="http://schemas.microsoft.com/office/drawing/2014/main" id="{97522201-0CFC-42EE-B741-01C7E0FE6309}"/>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4" name="Rectangle 1223">
              <a:extLst>
                <a:ext uri="{FF2B5EF4-FFF2-40B4-BE49-F238E27FC236}">
                  <a16:creationId xmlns:a16="http://schemas.microsoft.com/office/drawing/2014/main" id="{4901341F-6463-49AD-BA40-884DC508BC60}"/>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5" name="Rectangle 1224">
              <a:extLst>
                <a:ext uri="{FF2B5EF4-FFF2-40B4-BE49-F238E27FC236}">
                  <a16:creationId xmlns:a16="http://schemas.microsoft.com/office/drawing/2014/main" id="{65793B8F-8BE2-4709-8145-0943B52C464B}"/>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6" name="Rectangle 1225">
              <a:extLst>
                <a:ext uri="{FF2B5EF4-FFF2-40B4-BE49-F238E27FC236}">
                  <a16:creationId xmlns:a16="http://schemas.microsoft.com/office/drawing/2014/main" id="{95EC8C7C-044D-4C9C-9B96-73DDD84EFC9B}"/>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7" name="Rectangle 1226">
              <a:extLst>
                <a:ext uri="{FF2B5EF4-FFF2-40B4-BE49-F238E27FC236}">
                  <a16:creationId xmlns:a16="http://schemas.microsoft.com/office/drawing/2014/main" id="{1A258C7D-12B4-4924-BD68-B7CBB96B6D41}"/>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8" name="Rectangle 1227">
              <a:extLst>
                <a:ext uri="{FF2B5EF4-FFF2-40B4-BE49-F238E27FC236}">
                  <a16:creationId xmlns:a16="http://schemas.microsoft.com/office/drawing/2014/main" id="{EABF8C36-E06F-418E-AA69-31F792D68181}"/>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9" name="Rectangle 1228">
              <a:extLst>
                <a:ext uri="{FF2B5EF4-FFF2-40B4-BE49-F238E27FC236}">
                  <a16:creationId xmlns:a16="http://schemas.microsoft.com/office/drawing/2014/main" id="{BE2A7D93-AD28-4DFE-B7E8-44C529788A8C}"/>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0" name="Rectangle 1229">
              <a:extLst>
                <a:ext uri="{FF2B5EF4-FFF2-40B4-BE49-F238E27FC236}">
                  <a16:creationId xmlns:a16="http://schemas.microsoft.com/office/drawing/2014/main" id="{63C6520F-0A6D-4E01-A3E2-8DD513D27EF9}"/>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1" name="Rectangle 1230">
              <a:extLst>
                <a:ext uri="{FF2B5EF4-FFF2-40B4-BE49-F238E27FC236}">
                  <a16:creationId xmlns:a16="http://schemas.microsoft.com/office/drawing/2014/main" id="{A0E77D85-F75D-40BC-AEA5-BAFD64B4C9DF}"/>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2" name="Rectangle 1231">
              <a:extLst>
                <a:ext uri="{FF2B5EF4-FFF2-40B4-BE49-F238E27FC236}">
                  <a16:creationId xmlns:a16="http://schemas.microsoft.com/office/drawing/2014/main" id="{12FA0182-4AF0-4541-8AFA-2CD2E2532FE9}"/>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3" name="Rectangle 1232">
              <a:extLst>
                <a:ext uri="{FF2B5EF4-FFF2-40B4-BE49-F238E27FC236}">
                  <a16:creationId xmlns:a16="http://schemas.microsoft.com/office/drawing/2014/main" id="{077F97CE-D331-435C-9BD0-DBAF304E4022}"/>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4" name="Rectangle 1233">
              <a:extLst>
                <a:ext uri="{FF2B5EF4-FFF2-40B4-BE49-F238E27FC236}">
                  <a16:creationId xmlns:a16="http://schemas.microsoft.com/office/drawing/2014/main" id="{CD975D7F-7C52-44A5-8511-EB78C18B233E}"/>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5" name="Rectangle 1234">
              <a:extLst>
                <a:ext uri="{FF2B5EF4-FFF2-40B4-BE49-F238E27FC236}">
                  <a16:creationId xmlns:a16="http://schemas.microsoft.com/office/drawing/2014/main" id="{0A5B332C-E7CF-422C-A53F-A4FB62DF77C7}"/>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6" name="Rectangle 1235">
              <a:extLst>
                <a:ext uri="{FF2B5EF4-FFF2-40B4-BE49-F238E27FC236}">
                  <a16:creationId xmlns:a16="http://schemas.microsoft.com/office/drawing/2014/main" id="{12D3CD74-5D1A-4FF3-9E3A-4BCC8E73FBB7}"/>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7" name="Rectangle 1236">
              <a:extLst>
                <a:ext uri="{FF2B5EF4-FFF2-40B4-BE49-F238E27FC236}">
                  <a16:creationId xmlns:a16="http://schemas.microsoft.com/office/drawing/2014/main" id="{6C3127CF-ED95-4C2C-92F8-BFA3A215D057}"/>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8" name="Rectangle 1237">
              <a:extLst>
                <a:ext uri="{FF2B5EF4-FFF2-40B4-BE49-F238E27FC236}">
                  <a16:creationId xmlns:a16="http://schemas.microsoft.com/office/drawing/2014/main" id="{18607E9F-BEB0-43BE-8DEB-840BC53B042B}"/>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grpSp>
        <p:nvGrpSpPr>
          <p:cNvPr id="1239" name="Group 1238">
            <a:extLst>
              <a:ext uri="{FF2B5EF4-FFF2-40B4-BE49-F238E27FC236}">
                <a16:creationId xmlns:a16="http://schemas.microsoft.com/office/drawing/2014/main" id="{7CA4AC7C-A147-4620-99A2-54138CA46E55}"/>
              </a:ext>
            </a:extLst>
          </p:cNvPr>
          <p:cNvGrpSpPr/>
          <p:nvPr/>
        </p:nvGrpSpPr>
        <p:grpSpPr>
          <a:xfrm>
            <a:off x="888775" y="-272998"/>
            <a:ext cx="7356270" cy="7911211"/>
            <a:chOff x="888775" y="-272998"/>
            <a:chExt cx="7356270" cy="7911211"/>
          </a:xfrm>
        </p:grpSpPr>
        <p:sp>
          <p:nvSpPr>
            <p:cNvPr id="1240" name="Rectangle 1239">
              <a:extLst>
                <a:ext uri="{FF2B5EF4-FFF2-40B4-BE49-F238E27FC236}">
                  <a16:creationId xmlns:a16="http://schemas.microsoft.com/office/drawing/2014/main" id="{0084A53C-AB93-4142-8778-D0FB968AD779}"/>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1" name="Rectangle 1240">
              <a:extLst>
                <a:ext uri="{FF2B5EF4-FFF2-40B4-BE49-F238E27FC236}">
                  <a16:creationId xmlns:a16="http://schemas.microsoft.com/office/drawing/2014/main" id="{0FB3F3D4-2DD3-4A8D-85E3-8609556F2C01}"/>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2" name="Rectangle 1241">
              <a:extLst>
                <a:ext uri="{FF2B5EF4-FFF2-40B4-BE49-F238E27FC236}">
                  <a16:creationId xmlns:a16="http://schemas.microsoft.com/office/drawing/2014/main" id="{6FF435FC-26B8-4AD8-9AAB-C4A9CA53748A}"/>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3" name="Rectangle 1242">
              <a:extLst>
                <a:ext uri="{FF2B5EF4-FFF2-40B4-BE49-F238E27FC236}">
                  <a16:creationId xmlns:a16="http://schemas.microsoft.com/office/drawing/2014/main" id="{D766A153-23EB-4844-9A2A-2E0CCE321FA4}"/>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4" name="Rectangle 1243">
              <a:extLst>
                <a:ext uri="{FF2B5EF4-FFF2-40B4-BE49-F238E27FC236}">
                  <a16:creationId xmlns:a16="http://schemas.microsoft.com/office/drawing/2014/main" id="{EF49E619-E2BF-4ADE-8EB7-2F4B898CEAE6}"/>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5" name="Rectangle 1244">
              <a:extLst>
                <a:ext uri="{FF2B5EF4-FFF2-40B4-BE49-F238E27FC236}">
                  <a16:creationId xmlns:a16="http://schemas.microsoft.com/office/drawing/2014/main" id="{640FFBA5-338E-484D-A990-35DB9D3FB7FF}"/>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6" name="Rectangle 1245">
              <a:extLst>
                <a:ext uri="{FF2B5EF4-FFF2-40B4-BE49-F238E27FC236}">
                  <a16:creationId xmlns:a16="http://schemas.microsoft.com/office/drawing/2014/main" id="{BBD78D5D-35B3-42A5-A0FA-F1CA9F9AEFDB}"/>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7" name="Rectangle 1246">
              <a:extLst>
                <a:ext uri="{FF2B5EF4-FFF2-40B4-BE49-F238E27FC236}">
                  <a16:creationId xmlns:a16="http://schemas.microsoft.com/office/drawing/2014/main" id="{D47ED72F-A8D2-4F58-959D-FC58CA7704F3}"/>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8" name="Rectangle 1247">
              <a:extLst>
                <a:ext uri="{FF2B5EF4-FFF2-40B4-BE49-F238E27FC236}">
                  <a16:creationId xmlns:a16="http://schemas.microsoft.com/office/drawing/2014/main" id="{FCC63043-CF09-4B26-93EE-00AB22A63050}"/>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9" name="Rectangle 1248">
              <a:extLst>
                <a:ext uri="{FF2B5EF4-FFF2-40B4-BE49-F238E27FC236}">
                  <a16:creationId xmlns:a16="http://schemas.microsoft.com/office/drawing/2014/main" id="{8CBFB3F8-6C88-41AD-99AE-997D31A6193E}"/>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0" name="Rectangle 1249">
              <a:extLst>
                <a:ext uri="{FF2B5EF4-FFF2-40B4-BE49-F238E27FC236}">
                  <a16:creationId xmlns:a16="http://schemas.microsoft.com/office/drawing/2014/main" id="{FE7DD32A-4B0F-4BF2-817D-4E98C48B5D37}"/>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1" name="Rectangle 1250">
              <a:extLst>
                <a:ext uri="{FF2B5EF4-FFF2-40B4-BE49-F238E27FC236}">
                  <a16:creationId xmlns:a16="http://schemas.microsoft.com/office/drawing/2014/main" id="{D46B60D5-F31B-495C-9B38-335BC1BF46E0}"/>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2" name="Rectangle 1251">
              <a:extLst>
                <a:ext uri="{FF2B5EF4-FFF2-40B4-BE49-F238E27FC236}">
                  <a16:creationId xmlns:a16="http://schemas.microsoft.com/office/drawing/2014/main" id="{4FDD1EA0-696A-46AD-9992-BD3416686610}"/>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3" name="Rectangle 1252">
              <a:extLst>
                <a:ext uri="{FF2B5EF4-FFF2-40B4-BE49-F238E27FC236}">
                  <a16:creationId xmlns:a16="http://schemas.microsoft.com/office/drawing/2014/main" id="{7CABC29D-9166-4DA1-B7CA-2A6A6A6A5983}"/>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4" name="Rectangle 1253">
              <a:extLst>
                <a:ext uri="{FF2B5EF4-FFF2-40B4-BE49-F238E27FC236}">
                  <a16:creationId xmlns:a16="http://schemas.microsoft.com/office/drawing/2014/main" id="{297D8F07-CD9B-4DC3-A39A-7572A974B2BF}"/>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5" name="Rectangle 1254">
              <a:extLst>
                <a:ext uri="{FF2B5EF4-FFF2-40B4-BE49-F238E27FC236}">
                  <a16:creationId xmlns:a16="http://schemas.microsoft.com/office/drawing/2014/main" id="{DB834A82-365E-4CEE-91EE-2F82CF6399FE}"/>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6" name="Rectangle 1255">
              <a:extLst>
                <a:ext uri="{FF2B5EF4-FFF2-40B4-BE49-F238E27FC236}">
                  <a16:creationId xmlns:a16="http://schemas.microsoft.com/office/drawing/2014/main" id="{C889E1D0-0B4F-46C7-BA2E-D2EDAB27DBC3}"/>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7" name="Rectangle 1256">
              <a:extLst>
                <a:ext uri="{FF2B5EF4-FFF2-40B4-BE49-F238E27FC236}">
                  <a16:creationId xmlns:a16="http://schemas.microsoft.com/office/drawing/2014/main" id="{AB5107F0-C4B2-4866-A274-67ED414D51A9}"/>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8" name="Rectangle 1257">
              <a:extLst>
                <a:ext uri="{FF2B5EF4-FFF2-40B4-BE49-F238E27FC236}">
                  <a16:creationId xmlns:a16="http://schemas.microsoft.com/office/drawing/2014/main" id="{6EA5AF70-D340-47A5-9121-BEE43C23ABA3}"/>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9" name="Rectangle 1258">
              <a:extLst>
                <a:ext uri="{FF2B5EF4-FFF2-40B4-BE49-F238E27FC236}">
                  <a16:creationId xmlns:a16="http://schemas.microsoft.com/office/drawing/2014/main" id="{63D5739D-D1F2-4A9B-B3C2-179B72530D6A}"/>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0" name="Rectangle 1259">
              <a:extLst>
                <a:ext uri="{FF2B5EF4-FFF2-40B4-BE49-F238E27FC236}">
                  <a16:creationId xmlns:a16="http://schemas.microsoft.com/office/drawing/2014/main" id="{9C8D1F75-5983-40AF-A831-8A1C7649072A}"/>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1" name="Rectangle 1260">
              <a:extLst>
                <a:ext uri="{FF2B5EF4-FFF2-40B4-BE49-F238E27FC236}">
                  <a16:creationId xmlns:a16="http://schemas.microsoft.com/office/drawing/2014/main" id="{BD117F74-49C3-4650-9157-4B2073BDC0E4}"/>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2" name="Rectangle 1261">
              <a:extLst>
                <a:ext uri="{FF2B5EF4-FFF2-40B4-BE49-F238E27FC236}">
                  <a16:creationId xmlns:a16="http://schemas.microsoft.com/office/drawing/2014/main" id="{70CE1D97-328F-4147-B739-8D10C9B7959B}"/>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3" name="Rectangle 1262">
              <a:extLst>
                <a:ext uri="{FF2B5EF4-FFF2-40B4-BE49-F238E27FC236}">
                  <a16:creationId xmlns:a16="http://schemas.microsoft.com/office/drawing/2014/main" id="{49A3DC60-85BA-4075-B0F2-3782E768F91C}"/>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4" name="Rectangle 1263">
              <a:extLst>
                <a:ext uri="{FF2B5EF4-FFF2-40B4-BE49-F238E27FC236}">
                  <a16:creationId xmlns:a16="http://schemas.microsoft.com/office/drawing/2014/main" id="{EEEB1E5F-D3D4-4782-A4D8-4C191C262B45}"/>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5" name="Rectangle 1264">
              <a:extLst>
                <a:ext uri="{FF2B5EF4-FFF2-40B4-BE49-F238E27FC236}">
                  <a16:creationId xmlns:a16="http://schemas.microsoft.com/office/drawing/2014/main" id="{3CB49D0D-AE98-4AB4-8F04-A259885D2231}"/>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6" name="Rectangle 1265">
              <a:extLst>
                <a:ext uri="{FF2B5EF4-FFF2-40B4-BE49-F238E27FC236}">
                  <a16:creationId xmlns:a16="http://schemas.microsoft.com/office/drawing/2014/main" id="{7EBFD914-2983-4167-8360-665B4EBBA016}"/>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7" name="Rectangle 1266">
              <a:extLst>
                <a:ext uri="{FF2B5EF4-FFF2-40B4-BE49-F238E27FC236}">
                  <a16:creationId xmlns:a16="http://schemas.microsoft.com/office/drawing/2014/main" id="{373FC186-DFA4-4A45-B54A-DC68E4307B42}"/>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8" name="Rectangle 1267">
              <a:extLst>
                <a:ext uri="{FF2B5EF4-FFF2-40B4-BE49-F238E27FC236}">
                  <a16:creationId xmlns:a16="http://schemas.microsoft.com/office/drawing/2014/main" id="{0A96FA8B-8543-4AB4-8467-6225E146F91A}"/>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9" name="Rectangle 1268">
              <a:extLst>
                <a:ext uri="{FF2B5EF4-FFF2-40B4-BE49-F238E27FC236}">
                  <a16:creationId xmlns:a16="http://schemas.microsoft.com/office/drawing/2014/main" id="{276FB348-6538-4B86-8F19-9AF16F5A8C6A}"/>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70" name="Rectangle 1269">
              <a:extLst>
                <a:ext uri="{FF2B5EF4-FFF2-40B4-BE49-F238E27FC236}">
                  <a16:creationId xmlns:a16="http://schemas.microsoft.com/office/drawing/2014/main" id="{2FA4D56D-191A-4DC2-9FBB-ED54DDE8FFD2}"/>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sp>
        <p:nvSpPr>
          <p:cNvPr id="14339" name="Rectangle 2"/>
          <p:cNvSpPr>
            <a:spLocks noGrp="1" noChangeArrowheads="1"/>
          </p:cNvSpPr>
          <p:nvPr>
            <p:ph type="title"/>
          </p:nvPr>
        </p:nvSpPr>
        <p:spPr>
          <a:xfrm>
            <a:off x="457200" y="-63500"/>
            <a:ext cx="8229600" cy="711200"/>
          </a:xfrm>
          <a:solidFill>
            <a:schemeClr val="bg1"/>
          </a:solidFill>
        </p:spPr>
        <p:txBody>
          <a:bodyPr/>
          <a:lstStyle/>
          <a:p>
            <a:pPr eaLnBrk="1" hangingPunct="1"/>
            <a:r>
              <a:rPr lang="en-US" sz="4000">
                <a:solidFill>
                  <a:schemeClr val="tx1"/>
                </a:solidFill>
              </a:rPr>
              <a:t>Reflection h,k,l is 3,8,0</a:t>
            </a:r>
            <a:endParaRPr lang="en-US" sz="4000" dirty="0">
              <a:solidFill>
                <a:schemeClr val="tx1"/>
              </a:solidFill>
            </a:endParaRPr>
          </a:p>
        </p:txBody>
      </p:sp>
      <p:sp>
        <p:nvSpPr>
          <p:cNvPr id="14340" name="Text Box 469"/>
          <p:cNvSpPr txBox="1">
            <a:spLocks noChangeArrowheads="1"/>
          </p:cNvSpPr>
          <p:nvPr/>
        </p:nvSpPr>
        <p:spPr bwMode="auto">
          <a:xfrm>
            <a:off x="-21664" y="681263"/>
            <a:ext cx="1698116" cy="1739900"/>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3</a:t>
            </a:r>
            <a:r>
              <a:rPr lang="en-US" b="0" baseline="30000" dirty="0"/>
              <a:t>rd</a:t>
            </a:r>
            <a:r>
              <a:rPr lang="en-US" b="0" dirty="0"/>
              <a:t> column on the right side of the origin.</a:t>
            </a:r>
          </a:p>
          <a:p>
            <a:pPr eaLnBrk="1" hangingPunct="1"/>
            <a:endParaRPr lang="en-US" b="0" dirty="0"/>
          </a:p>
          <a:p>
            <a:pPr eaLnBrk="1" hangingPunct="1"/>
            <a:r>
              <a:rPr lang="en-US" b="0" dirty="0"/>
              <a:t>8</a:t>
            </a:r>
            <a:r>
              <a:rPr lang="en-US" b="0" baseline="30000" dirty="0"/>
              <a:t>th</a:t>
            </a:r>
            <a:r>
              <a:rPr lang="en-US" b="0" dirty="0"/>
              <a:t> row above the origin</a:t>
            </a:r>
          </a:p>
        </p:txBody>
      </p:sp>
    </p:spTree>
    <p:extLst>
      <p:ext uri="{BB962C8B-B14F-4D97-AF65-F5344CB8AC3E}">
        <p14:creationId xmlns:p14="http://schemas.microsoft.com/office/powerpoint/2010/main" val="2123808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77"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2" name="Group 1171">
            <a:extLst>
              <a:ext uri="{FF2B5EF4-FFF2-40B4-BE49-F238E27FC236}">
                <a16:creationId xmlns:a16="http://schemas.microsoft.com/office/drawing/2014/main" id="{BCF0B423-51D4-4AA1-B6A1-A6E7ACD3BD2F}"/>
              </a:ext>
            </a:extLst>
          </p:cNvPr>
          <p:cNvGrpSpPr/>
          <p:nvPr/>
        </p:nvGrpSpPr>
        <p:grpSpPr>
          <a:xfrm>
            <a:off x="457199" y="604838"/>
            <a:ext cx="8528051" cy="6253162"/>
            <a:chOff x="457199" y="604838"/>
            <a:chExt cx="8528051" cy="6253162"/>
          </a:xfrm>
        </p:grpSpPr>
        <p:sp>
          <p:nvSpPr>
            <p:cNvPr id="1173" name="Line 473">
              <a:extLst>
                <a:ext uri="{FF2B5EF4-FFF2-40B4-BE49-F238E27FC236}">
                  <a16:creationId xmlns:a16="http://schemas.microsoft.com/office/drawing/2014/main" id="{4E363F4B-4440-496A-ADEF-C8F567F7BCD3}"/>
                </a:ext>
              </a:extLst>
            </p:cNvPr>
            <p:cNvSpPr>
              <a:spLocks noChangeShapeType="1"/>
            </p:cNvSpPr>
            <p:nvPr/>
          </p:nvSpPr>
          <p:spPr bwMode="auto">
            <a:xfrm>
              <a:off x="4562475" y="1417638"/>
              <a:ext cx="0" cy="544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4" name="Line 474">
              <a:extLst>
                <a:ext uri="{FF2B5EF4-FFF2-40B4-BE49-F238E27FC236}">
                  <a16:creationId xmlns:a16="http://schemas.microsoft.com/office/drawing/2014/main" id="{36C6B876-AE7B-4D59-A26A-B7EA5BB2BF12}"/>
                </a:ext>
              </a:extLst>
            </p:cNvPr>
            <p:cNvSpPr>
              <a:spLocks noChangeShapeType="1"/>
            </p:cNvSpPr>
            <p:nvPr/>
          </p:nvSpPr>
          <p:spPr bwMode="auto">
            <a:xfrm rot="5400000">
              <a:off x="4438644" y="158755"/>
              <a:ext cx="0" cy="7962889"/>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5" name="Text Box 477">
              <a:extLst>
                <a:ext uri="{FF2B5EF4-FFF2-40B4-BE49-F238E27FC236}">
                  <a16:creationId xmlns:a16="http://schemas.microsoft.com/office/drawing/2014/main" id="{8B667CCB-7552-4E74-A203-D0554C5BD104}"/>
                </a:ext>
              </a:extLst>
            </p:cNvPr>
            <p:cNvSpPr txBox="1">
              <a:spLocks noChangeArrowheads="1"/>
            </p:cNvSpPr>
            <p:nvPr/>
          </p:nvSpPr>
          <p:spPr bwMode="auto">
            <a:xfrm>
              <a:off x="8369300" y="3795713"/>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a*</a:t>
              </a:r>
            </a:p>
          </p:txBody>
        </p:sp>
        <p:sp>
          <p:nvSpPr>
            <p:cNvPr id="1176" name="Text Box 478">
              <a:extLst>
                <a:ext uri="{FF2B5EF4-FFF2-40B4-BE49-F238E27FC236}">
                  <a16:creationId xmlns:a16="http://schemas.microsoft.com/office/drawing/2014/main" id="{E22BBE3A-C839-4205-9920-B551552FA13A}"/>
                </a:ext>
              </a:extLst>
            </p:cNvPr>
            <p:cNvSpPr txBox="1">
              <a:spLocks noChangeArrowheads="1"/>
            </p:cNvSpPr>
            <p:nvPr/>
          </p:nvSpPr>
          <p:spPr bwMode="auto">
            <a:xfrm>
              <a:off x="4327525" y="604838"/>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b*</a:t>
              </a:r>
            </a:p>
          </p:txBody>
        </p:sp>
      </p:grpSp>
      <p:grpSp>
        <p:nvGrpSpPr>
          <p:cNvPr id="4" name="Group 3">
            <a:extLst>
              <a:ext uri="{FF2B5EF4-FFF2-40B4-BE49-F238E27FC236}">
                <a16:creationId xmlns:a16="http://schemas.microsoft.com/office/drawing/2014/main" id="{845F9C15-67CB-494B-BEDF-25E8AE4FE3B1}"/>
              </a:ext>
            </a:extLst>
          </p:cNvPr>
          <p:cNvGrpSpPr/>
          <p:nvPr/>
        </p:nvGrpSpPr>
        <p:grpSpPr>
          <a:xfrm>
            <a:off x="4521959" y="3997547"/>
            <a:ext cx="328936" cy="276999"/>
            <a:chOff x="4521959" y="3997547"/>
            <a:chExt cx="328936" cy="276999"/>
          </a:xfrm>
        </p:grpSpPr>
        <p:sp>
          <p:nvSpPr>
            <p:cNvPr id="2" name="Arrow: Right 1">
              <a:extLst>
                <a:ext uri="{FF2B5EF4-FFF2-40B4-BE49-F238E27FC236}">
                  <a16:creationId xmlns:a16="http://schemas.microsoft.com/office/drawing/2014/main" id="{01A7DAB6-9838-4598-BD60-4949DF0B353A}"/>
                </a:ext>
              </a:extLst>
            </p:cNvPr>
            <p:cNvSpPr/>
            <p:nvPr/>
          </p:nvSpPr>
          <p:spPr>
            <a:xfrm>
              <a:off x="4580536" y="4026126"/>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3" name="Rectangle 2">
              <a:extLst>
                <a:ext uri="{FF2B5EF4-FFF2-40B4-BE49-F238E27FC236}">
                  <a16:creationId xmlns:a16="http://schemas.microsoft.com/office/drawing/2014/main" id="{9E5423CB-76A1-45F6-8289-A5FEC1140609}"/>
                </a:ext>
              </a:extLst>
            </p:cNvPr>
            <p:cNvSpPr/>
            <p:nvPr/>
          </p:nvSpPr>
          <p:spPr>
            <a:xfrm>
              <a:off x="4521959" y="3997547"/>
              <a:ext cx="328936" cy="276999"/>
            </a:xfrm>
            <a:prstGeom prst="rect">
              <a:avLst/>
            </a:prstGeom>
          </p:spPr>
          <p:txBody>
            <a:bodyPr wrap="none">
              <a:spAutoFit/>
            </a:bodyPr>
            <a:lstStyle/>
            <a:p>
              <a:pPr algn="ctr"/>
              <a:r>
                <a:rPr lang="en-US" sz="1200" dirty="0"/>
                <a:t>a*</a:t>
              </a:r>
            </a:p>
          </p:txBody>
        </p:sp>
      </p:grpSp>
      <p:grpSp>
        <p:nvGrpSpPr>
          <p:cNvPr id="5" name="Group 4">
            <a:extLst>
              <a:ext uri="{FF2B5EF4-FFF2-40B4-BE49-F238E27FC236}">
                <a16:creationId xmlns:a16="http://schemas.microsoft.com/office/drawing/2014/main" id="{7B825349-AE66-405D-B86A-29A6854E9107}"/>
              </a:ext>
            </a:extLst>
          </p:cNvPr>
          <p:cNvGrpSpPr/>
          <p:nvPr/>
        </p:nvGrpSpPr>
        <p:grpSpPr>
          <a:xfrm>
            <a:off x="4408149" y="3883614"/>
            <a:ext cx="317715" cy="261610"/>
            <a:chOff x="5157449" y="3883614"/>
            <a:chExt cx="317715" cy="261610"/>
          </a:xfrm>
        </p:grpSpPr>
        <p:sp>
          <p:nvSpPr>
            <p:cNvPr id="1188" name="Arrow: Right 1187">
              <a:extLst>
                <a:ext uri="{FF2B5EF4-FFF2-40B4-BE49-F238E27FC236}">
                  <a16:creationId xmlns:a16="http://schemas.microsoft.com/office/drawing/2014/main" id="{E4B82313-D66B-44E2-A4D3-F1AEE00EDBC9}"/>
                </a:ext>
              </a:extLst>
            </p:cNvPr>
            <p:cNvSpPr/>
            <p:nvPr/>
          </p:nvSpPr>
          <p:spPr>
            <a:xfrm rot="16200000">
              <a:off x="5181054" y="3895941"/>
              <a:ext cx="244330" cy="238513"/>
            </a:xfrm>
            <a:prstGeom prst="rightArrow">
              <a:avLst/>
            </a:prstGeom>
            <a:solidFill>
              <a:srgbClr val="FFFF00"/>
            </a:solidFill>
            <a:ln>
              <a:solidFill>
                <a:schemeClr val="tx1"/>
              </a:solidFill>
            </a:ln>
          </p:spPr>
          <p:txBody>
            <a:bodyPr rtlCol="0" anchor="ctr"/>
            <a:lstStyle/>
            <a:p>
              <a:pPr algn="ctr"/>
              <a:endParaRPr lang="en-US" sz="1050" dirty="0"/>
            </a:p>
          </p:txBody>
        </p:sp>
        <p:sp>
          <p:nvSpPr>
            <p:cNvPr id="1189" name="Rectangle 1188">
              <a:extLst>
                <a:ext uri="{FF2B5EF4-FFF2-40B4-BE49-F238E27FC236}">
                  <a16:creationId xmlns:a16="http://schemas.microsoft.com/office/drawing/2014/main" id="{78CC325C-3CDC-4C90-99B6-6F687E18907A}"/>
                </a:ext>
              </a:extLst>
            </p:cNvPr>
            <p:cNvSpPr/>
            <p:nvPr/>
          </p:nvSpPr>
          <p:spPr>
            <a:xfrm>
              <a:off x="5157449" y="3883614"/>
              <a:ext cx="317715" cy="261610"/>
            </a:xfrm>
            <a:prstGeom prst="rect">
              <a:avLst/>
            </a:prstGeom>
          </p:spPr>
          <p:txBody>
            <a:bodyPr wrap="none">
              <a:spAutoFit/>
            </a:bodyPr>
            <a:lstStyle/>
            <a:p>
              <a:pPr algn="ctr"/>
              <a:r>
                <a:rPr lang="en-US" sz="1050" dirty="0"/>
                <a:t>b</a:t>
              </a:r>
              <a:r>
                <a:rPr lang="en-US" sz="1050" b="0" dirty="0"/>
                <a:t>*</a:t>
              </a:r>
            </a:p>
          </p:txBody>
        </p:sp>
      </p:grpSp>
      <p:sp>
        <p:nvSpPr>
          <p:cNvPr id="1177" name="Oval 682">
            <a:extLst>
              <a:ext uri="{FF2B5EF4-FFF2-40B4-BE49-F238E27FC236}">
                <a16:creationId xmlns:a16="http://schemas.microsoft.com/office/drawing/2014/main" id="{8AE2C340-B30E-400D-807F-472A3C1789AC}"/>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78" name="Group 1177">
            <a:extLst>
              <a:ext uri="{FF2B5EF4-FFF2-40B4-BE49-F238E27FC236}">
                <a16:creationId xmlns:a16="http://schemas.microsoft.com/office/drawing/2014/main" id="{6B559787-8AF8-42F2-8484-22855F797A2E}"/>
              </a:ext>
            </a:extLst>
          </p:cNvPr>
          <p:cNvGrpSpPr/>
          <p:nvPr/>
        </p:nvGrpSpPr>
        <p:grpSpPr>
          <a:xfrm rot="5400000">
            <a:off x="968986" y="-52358"/>
            <a:ext cx="7356270" cy="7911211"/>
            <a:chOff x="888775" y="-272998"/>
            <a:chExt cx="7356270" cy="7911211"/>
          </a:xfrm>
        </p:grpSpPr>
        <p:sp>
          <p:nvSpPr>
            <p:cNvPr id="1179" name="Rectangle 1178">
              <a:extLst>
                <a:ext uri="{FF2B5EF4-FFF2-40B4-BE49-F238E27FC236}">
                  <a16:creationId xmlns:a16="http://schemas.microsoft.com/office/drawing/2014/main" id="{5CF5F2B6-B79B-4312-B8BA-D4AA1CB06C97}"/>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80" name="Rectangle 1179">
              <a:extLst>
                <a:ext uri="{FF2B5EF4-FFF2-40B4-BE49-F238E27FC236}">
                  <a16:creationId xmlns:a16="http://schemas.microsoft.com/office/drawing/2014/main" id="{1E921B76-175E-498B-8A2A-159D5CD8AC05}"/>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87" name="Rectangle 1186">
              <a:extLst>
                <a:ext uri="{FF2B5EF4-FFF2-40B4-BE49-F238E27FC236}">
                  <a16:creationId xmlns:a16="http://schemas.microsoft.com/office/drawing/2014/main" id="{46C60D1F-85A6-46C3-B5A7-B005707F1C35}"/>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0" name="Rectangle 1189">
              <a:extLst>
                <a:ext uri="{FF2B5EF4-FFF2-40B4-BE49-F238E27FC236}">
                  <a16:creationId xmlns:a16="http://schemas.microsoft.com/office/drawing/2014/main" id="{E7BECC86-A0F2-4210-B94D-9947BB56E969}"/>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7" name="Rectangle 1196">
              <a:extLst>
                <a:ext uri="{FF2B5EF4-FFF2-40B4-BE49-F238E27FC236}">
                  <a16:creationId xmlns:a16="http://schemas.microsoft.com/office/drawing/2014/main" id="{B8FA3D5E-15EF-436E-9876-D1D69A613076}"/>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8" name="Rectangle 1197">
              <a:extLst>
                <a:ext uri="{FF2B5EF4-FFF2-40B4-BE49-F238E27FC236}">
                  <a16:creationId xmlns:a16="http://schemas.microsoft.com/office/drawing/2014/main" id="{EDDBAA8E-3B81-430A-99DA-83AC4912BEBA}"/>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199" name="Rectangle 1198">
              <a:extLst>
                <a:ext uri="{FF2B5EF4-FFF2-40B4-BE49-F238E27FC236}">
                  <a16:creationId xmlns:a16="http://schemas.microsoft.com/office/drawing/2014/main" id="{D3611F58-9F90-4891-999E-894383B3ECCB}"/>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0" name="Rectangle 1199">
              <a:extLst>
                <a:ext uri="{FF2B5EF4-FFF2-40B4-BE49-F238E27FC236}">
                  <a16:creationId xmlns:a16="http://schemas.microsoft.com/office/drawing/2014/main" id="{31E4661B-C8A0-45FE-A6D0-133FCBB33CF9}"/>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1" name="Rectangle 1200">
              <a:extLst>
                <a:ext uri="{FF2B5EF4-FFF2-40B4-BE49-F238E27FC236}">
                  <a16:creationId xmlns:a16="http://schemas.microsoft.com/office/drawing/2014/main" id="{BC639373-B235-4010-96B6-836D28CC4E44}"/>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2" name="Rectangle 1201">
              <a:extLst>
                <a:ext uri="{FF2B5EF4-FFF2-40B4-BE49-F238E27FC236}">
                  <a16:creationId xmlns:a16="http://schemas.microsoft.com/office/drawing/2014/main" id="{8D09EBEE-6F75-480F-A398-1AADC4437FC2}"/>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3" name="Rectangle 1202">
              <a:extLst>
                <a:ext uri="{FF2B5EF4-FFF2-40B4-BE49-F238E27FC236}">
                  <a16:creationId xmlns:a16="http://schemas.microsoft.com/office/drawing/2014/main" id="{45975D65-AF10-43D5-B301-E7D9EAB4F24D}"/>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4" name="Rectangle 1203">
              <a:extLst>
                <a:ext uri="{FF2B5EF4-FFF2-40B4-BE49-F238E27FC236}">
                  <a16:creationId xmlns:a16="http://schemas.microsoft.com/office/drawing/2014/main" id="{F917F278-3C42-4BCA-ACAC-FF8E3CCEADAD}"/>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5" name="Rectangle 1204">
              <a:extLst>
                <a:ext uri="{FF2B5EF4-FFF2-40B4-BE49-F238E27FC236}">
                  <a16:creationId xmlns:a16="http://schemas.microsoft.com/office/drawing/2014/main" id="{9E25E77A-833E-4F49-A747-EFC046196CFC}"/>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6" name="Rectangle 1205">
              <a:extLst>
                <a:ext uri="{FF2B5EF4-FFF2-40B4-BE49-F238E27FC236}">
                  <a16:creationId xmlns:a16="http://schemas.microsoft.com/office/drawing/2014/main" id="{C6CD5E0E-CA6B-4B73-AA56-C4DEDD0E112A}"/>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07" name="Rectangle 1206">
              <a:extLst>
                <a:ext uri="{FF2B5EF4-FFF2-40B4-BE49-F238E27FC236}">
                  <a16:creationId xmlns:a16="http://schemas.microsoft.com/office/drawing/2014/main" id="{64E91A2F-42E8-44E0-955A-FBAFBC1E9B46}"/>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3" name="Rectangle 1222">
              <a:extLst>
                <a:ext uri="{FF2B5EF4-FFF2-40B4-BE49-F238E27FC236}">
                  <a16:creationId xmlns:a16="http://schemas.microsoft.com/office/drawing/2014/main" id="{97522201-0CFC-42EE-B741-01C7E0FE6309}"/>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4" name="Rectangle 1223">
              <a:extLst>
                <a:ext uri="{FF2B5EF4-FFF2-40B4-BE49-F238E27FC236}">
                  <a16:creationId xmlns:a16="http://schemas.microsoft.com/office/drawing/2014/main" id="{4901341F-6463-49AD-BA40-884DC508BC60}"/>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5" name="Rectangle 1224">
              <a:extLst>
                <a:ext uri="{FF2B5EF4-FFF2-40B4-BE49-F238E27FC236}">
                  <a16:creationId xmlns:a16="http://schemas.microsoft.com/office/drawing/2014/main" id="{65793B8F-8BE2-4709-8145-0943B52C464B}"/>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6" name="Rectangle 1225">
              <a:extLst>
                <a:ext uri="{FF2B5EF4-FFF2-40B4-BE49-F238E27FC236}">
                  <a16:creationId xmlns:a16="http://schemas.microsoft.com/office/drawing/2014/main" id="{95EC8C7C-044D-4C9C-9B96-73DDD84EFC9B}"/>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7" name="Rectangle 1226">
              <a:extLst>
                <a:ext uri="{FF2B5EF4-FFF2-40B4-BE49-F238E27FC236}">
                  <a16:creationId xmlns:a16="http://schemas.microsoft.com/office/drawing/2014/main" id="{1A258C7D-12B4-4924-BD68-B7CBB96B6D41}"/>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8" name="Rectangle 1227">
              <a:extLst>
                <a:ext uri="{FF2B5EF4-FFF2-40B4-BE49-F238E27FC236}">
                  <a16:creationId xmlns:a16="http://schemas.microsoft.com/office/drawing/2014/main" id="{EABF8C36-E06F-418E-AA69-31F792D68181}"/>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29" name="Rectangle 1228">
              <a:extLst>
                <a:ext uri="{FF2B5EF4-FFF2-40B4-BE49-F238E27FC236}">
                  <a16:creationId xmlns:a16="http://schemas.microsoft.com/office/drawing/2014/main" id="{BE2A7D93-AD28-4DFE-B7E8-44C529788A8C}"/>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0" name="Rectangle 1229">
              <a:extLst>
                <a:ext uri="{FF2B5EF4-FFF2-40B4-BE49-F238E27FC236}">
                  <a16:creationId xmlns:a16="http://schemas.microsoft.com/office/drawing/2014/main" id="{63C6520F-0A6D-4E01-A3E2-8DD513D27EF9}"/>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1" name="Rectangle 1230">
              <a:extLst>
                <a:ext uri="{FF2B5EF4-FFF2-40B4-BE49-F238E27FC236}">
                  <a16:creationId xmlns:a16="http://schemas.microsoft.com/office/drawing/2014/main" id="{A0E77D85-F75D-40BC-AEA5-BAFD64B4C9DF}"/>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2" name="Rectangle 1231">
              <a:extLst>
                <a:ext uri="{FF2B5EF4-FFF2-40B4-BE49-F238E27FC236}">
                  <a16:creationId xmlns:a16="http://schemas.microsoft.com/office/drawing/2014/main" id="{12FA0182-4AF0-4541-8AFA-2CD2E2532FE9}"/>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3" name="Rectangle 1232">
              <a:extLst>
                <a:ext uri="{FF2B5EF4-FFF2-40B4-BE49-F238E27FC236}">
                  <a16:creationId xmlns:a16="http://schemas.microsoft.com/office/drawing/2014/main" id="{077F97CE-D331-435C-9BD0-DBAF304E4022}"/>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4" name="Rectangle 1233">
              <a:extLst>
                <a:ext uri="{FF2B5EF4-FFF2-40B4-BE49-F238E27FC236}">
                  <a16:creationId xmlns:a16="http://schemas.microsoft.com/office/drawing/2014/main" id="{CD975D7F-7C52-44A5-8511-EB78C18B233E}"/>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5" name="Rectangle 1234">
              <a:extLst>
                <a:ext uri="{FF2B5EF4-FFF2-40B4-BE49-F238E27FC236}">
                  <a16:creationId xmlns:a16="http://schemas.microsoft.com/office/drawing/2014/main" id="{0A5B332C-E7CF-422C-A53F-A4FB62DF77C7}"/>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6" name="Rectangle 1235">
              <a:extLst>
                <a:ext uri="{FF2B5EF4-FFF2-40B4-BE49-F238E27FC236}">
                  <a16:creationId xmlns:a16="http://schemas.microsoft.com/office/drawing/2014/main" id="{12D3CD74-5D1A-4FF3-9E3A-4BCC8E73FBB7}"/>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7" name="Rectangle 1236">
              <a:extLst>
                <a:ext uri="{FF2B5EF4-FFF2-40B4-BE49-F238E27FC236}">
                  <a16:creationId xmlns:a16="http://schemas.microsoft.com/office/drawing/2014/main" id="{6C3127CF-ED95-4C2C-92F8-BFA3A215D057}"/>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38" name="Rectangle 1237">
              <a:extLst>
                <a:ext uri="{FF2B5EF4-FFF2-40B4-BE49-F238E27FC236}">
                  <a16:creationId xmlns:a16="http://schemas.microsoft.com/office/drawing/2014/main" id="{18607E9F-BEB0-43BE-8DEB-840BC53B042B}"/>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grpSp>
        <p:nvGrpSpPr>
          <p:cNvPr id="1239" name="Group 1238">
            <a:extLst>
              <a:ext uri="{FF2B5EF4-FFF2-40B4-BE49-F238E27FC236}">
                <a16:creationId xmlns:a16="http://schemas.microsoft.com/office/drawing/2014/main" id="{7CA4AC7C-A147-4620-99A2-54138CA46E55}"/>
              </a:ext>
            </a:extLst>
          </p:cNvPr>
          <p:cNvGrpSpPr/>
          <p:nvPr/>
        </p:nvGrpSpPr>
        <p:grpSpPr>
          <a:xfrm>
            <a:off x="888775" y="-272998"/>
            <a:ext cx="7356270" cy="7911211"/>
            <a:chOff x="888775" y="-272998"/>
            <a:chExt cx="7356270" cy="7911211"/>
          </a:xfrm>
        </p:grpSpPr>
        <p:sp>
          <p:nvSpPr>
            <p:cNvPr id="1240" name="Rectangle 1239">
              <a:extLst>
                <a:ext uri="{FF2B5EF4-FFF2-40B4-BE49-F238E27FC236}">
                  <a16:creationId xmlns:a16="http://schemas.microsoft.com/office/drawing/2014/main" id="{0084A53C-AB93-4142-8778-D0FB968AD779}"/>
                </a:ext>
              </a:extLst>
            </p:cNvPr>
            <p:cNvSpPr/>
            <p:nvPr/>
          </p:nvSpPr>
          <p:spPr>
            <a:xfrm rot="5400000">
              <a:off x="134234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1" name="Rectangle 1240">
              <a:extLst>
                <a:ext uri="{FF2B5EF4-FFF2-40B4-BE49-F238E27FC236}">
                  <a16:creationId xmlns:a16="http://schemas.microsoft.com/office/drawing/2014/main" id="{0FB3F3D4-2DD3-4A8D-85E3-8609556F2C01}"/>
                </a:ext>
              </a:extLst>
            </p:cNvPr>
            <p:cNvSpPr/>
            <p:nvPr/>
          </p:nvSpPr>
          <p:spPr>
            <a:xfrm rot="5400000">
              <a:off x="158602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2" name="Rectangle 1241">
              <a:extLst>
                <a:ext uri="{FF2B5EF4-FFF2-40B4-BE49-F238E27FC236}">
                  <a16:creationId xmlns:a16="http://schemas.microsoft.com/office/drawing/2014/main" id="{6FF435FC-26B8-4AD8-9AAB-C4A9CA53748A}"/>
                </a:ext>
              </a:extLst>
            </p:cNvPr>
            <p:cNvSpPr/>
            <p:nvPr/>
          </p:nvSpPr>
          <p:spPr>
            <a:xfrm rot="5400000">
              <a:off x="182969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3" name="Rectangle 1242">
              <a:extLst>
                <a:ext uri="{FF2B5EF4-FFF2-40B4-BE49-F238E27FC236}">
                  <a16:creationId xmlns:a16="http://schemas.microsoft.com/office/drawing/2014/main" id="{D766A153-23EB-4844-9A2A-2E0CCE321FA4}"/>
                </a:ext>
              </a:extLst>
            </p:cNvPr>
            <p:cNvSpPr/>
            <p:nvPr/>
          </p:nvSpPr>
          <p:spPr>
            <a:xfrm rot="5400000">
              <a:off x="207337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4" name="Rectangle 1243">
              <a:extLst>
                <a:ext uri="{FF2B5EF4-FFF2-40B4-BE49-F238E27FC236}">
                  <a16:creationId xmlns:a16="http://schemas.microsoft.com/office/drawing/2014/main" id="{EF49E619-E2BF-4ADE-8EB7-2F4B898CEAE6}"/>
                </a:ext>
              </a:extLst>
            </p:cNvPr>
            <p:cNvSpPr/>
            <p:nvPr/>
          </p:nvSpPr>
          <p:spPr>
            <a:xfrm rot="5400000">
              <a:off x="231705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5" name="Rectangle 1244">
              <a:extLst>
                <a:ext uri="{FF2B5EF4-FFF2-40B4-BE49-F238E27FC236}">
                  <a16:creationId xmlns:a16="http://schemas.microsoft.com/office/drawing/2014/main" id="{640FFBA5-338E-484D-A990-35DB9D3FB7FF}"/>
                </a:ext>
              </a:extLst>
            </p:cNvPr>
            <p:cNvSpPr/>
            <p:nvPr/>
          </p:nvSpPr>
          <p:spPr>
            <a:xfrm rot="5400000">
              <a:off x="256073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6" name="Rectangle 1245">
              <a:extLst>
                <a:ext uri="{FF2B5EF4-FFF2-40B4-BE49-F238E27FC236}">
                  <a16:creationId xmlns:a16="http://schemas.microsoft.com/office/drawing/2014/main" id="{BBD78D5D-35B3-42A5-A0FA-F1CA9F9AEFDB}"/>
                </a:ext>
              </a:extLst>
            </p:cNvPr>
            <p:cNvSpPr/>
            <p:nvPr/>
          </p:nvSpPr>
          <p:spPr>
            <a:xfrm rot="5400000">
              <a:off x="280441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7" name="Rectangle 1246">
              <a:extLst>
                <a:ext uri="{FF2B5EF4-FFF2-40B4-BE49-F238E27FC236}">
                  <a16:creationId xmlns:a16="http://schemas.microsoft.com/office/drawing/2014/main" id="{D47ED72F-A8D2-4F58-959D-FC58CA7704F3}"/>
                </a:ext>
              </a:extLst>
            </p:cNvPr>
            <p:cNvSpPr/>
            <p:nvPr/>
          </p:nvSpPr>
          <p:spPr>
            <a:xfrm rot="5400000">
              <a:off x="304809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8" name="Rectangle 1247">
              <a:extLst>
                <a:ext uri="{FF2B5EF4-FFF2-40B4-BE49-F238E27FC236}">
                  <a16:creationId xmlns:a16="http://schemas.microsoft.com/office/drawing/2014/main" id="{FCC63043-CF09-4B26-93EE-00AB22A63050}"/>
                </a:ext>
              </a:extLst>
            </p:cNvPr>
            <p:cNvSpPr/>
            <p:nvPr/>
          </p:nvSpPr>
          <p:spPr>
            <a:xfrm rot="5400000">
              <a:off x="329177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49" name="Rectangle 1248">
              <a:extLst>
                <a:ext uri="{FF2B5EF4-FFF2-40B4-BE49-F238E27FC236}">
                  <a16:creationId xmlns:a16="http://schemas.microsoft.com/office/drawing/2014/main" id="{8CBFB3F8-6C88-41AD-99AE-997D31A6193E}"/>
                </a:ext>
              </a:extLst>
            </p:cNvPr>
            <p:cNvSpPr/>
            <p:nvPr/>
          </p:nvSpPr>
          <p:spPr>
            <a:xfrm rot="5400000">
              <a:off x="353545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0" name="Rectangle 1249">
              <a:extLst>
                <a:ext uri="{FF2B5EF4-FFF2-40B4-BE49-F238E27FC236}">
                  <a16:creationId xmlns:a16="http://schemas.microsoft.com/office/drawing/2014/main" id="{FE7DD32A-4B0F-4BF2-817D-4E98C48B5D37}"/>
                </a:ext>
              </a:extLst>
            </p:cNvPr>
            <p:cNvSpPr/>
            <p:nvPr/>
          </p:nvSpPr>
          <p:spPr>
            <a:xfrm rot="5400000">
              <a:off x="377913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1" name="Rectangle 1250">
              <a:extLst>
                <a:ext uri="{FF2B5EF4-FFF2-40B4-BE49-F238E27FC236}">
                  <a16:creationId xmlns:a16="http://schemas.microsoft.com/office/drawing/2014/main" id="{D46B60D5-F31B-495C-9B38-335BC1BF46E0}"/>
                </a:ext>
              </a:extLst>
            </p:cNvPr>
            <p:cNvSpPr/>
            <p:nvPr/>
          </p:nvSpPr>
          <p:spPr>
            <a:xfrm rot="5400000">
              <a:off x="402281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2" name="Rectangle 1251">
              <a:extLst>
                <a:ext uri="{FF2B5EF4-FFF2-40B4-BE49-F238E27FC236}">
                  <a16:creationId xmlns:a16="http://schemas.microsoft.com/office/drawing/2014/main" id="{4FDD1EA0-696A-46AD-9992-BD3416686610}"/>
                </a:ext>
              </a:extLst>
            </p:cNvPr>
            <p:cNvSpPr/>
            <p:nvPr/>
          </p:nvSpPr>
          <p:spPr>
            <a:xfrm rot="5400000">
              <a:off x="426648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3" name="Rectangle 1252">
              <a:extLst>
                <a:ext uri="{FF2B5EF4-FFF2-40B4-BE49-F238E27FC236}">
                  <a16:creationId xmlns:a16="http://schemas.microsoft.com/office/drawing/2014/main" id="{7CABC29D-9166-4DA1-B7CA-2A6A6A6A5983}"/>
                </a:ext>
              </a:extLst>
            </p:cNvPr>
            <p:cNvSpPr/>
            <p:nvPr/>
          </p:nvSpPr>
          <p:spPr>
            <a:xfrm rot="5400000">
              <a:off x="-1581807"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4" name="Rectangle 1253">
              <a:extLst>
                <a:ext uri="{FF2B5EF4-FFF2-40B4-BE49-F238E27FC236}">
                  <a16:creationId xmlns:a16="http://schemas.microsoft.com/office/drawing/2014/main" id="{297D8F07-CD9B-4DC3-A39A-7572A974B2BF}"/>
                </a:ext>
              </a:extLst>
            </p:cNvPr>
            <p:cNvSpPr/>
            <p:nvPr/>
          </p:nvSpPr>
          <p:spPr>
            <a:xfrm rot="5400000">
              <a:off x="-1338128"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5" name="Rectangle 1254">
              <a:extLst>
                <a:ext uri="{FF2B5EF4-FFF2-40B4-BE49-F238E27FC236}">
                  <a16:creationId xmlns:a16="http://schemas.microsoft.com/office/drawing/2014/main" id="{DB834A82-365E-4CEE-91EE-2F82CF6399FE}"/>
                </a:ext>
              </a:extLst>
            </p:cNvPr>
            <p:cNvSpPr/>
            <p:nvPr/>
          </p:nvSpPr>
          <p:spPr>
            <a:xfrm rot="5400000">
              <a:off x="-1094449"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6" name="Rectangle 1255">
              <a:extLst>
                <a:ext uri="{FF2B5EF4-FFF2-40B4-BE49-F238E27FC236}">
                  <a16:creationId xmlns:a16="http://schemas.microsoft.com/office/drawing/2014/main" id="{C889E1D0-0B4F-46C7-BA2E-D2EDAB27DBC3}"/>
                </a:ext>
              </a:extLst>
            </p:cNvPr>
            <p:cNvSpPr/>
            <p:nvPr/>
          </p:nvSpPr>
          <p:spPr>
            <a:xfrm rot="5400000">
              <a:off x="-850770"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7" name="Rectangle 1256">
              <a:extLst>
                <a:ext uri="{FF2B5EF4-FFF2-40B4-BE49-F238E27FC236}">
                  <a16:creationId xmlns:a16="http://schemas.microsoft.com/office/drawing/2014/main" id="{AB5107F0-C4B2-4866-A274-67ED414D51A9}"/>
                </a:ext>
              </a:extLst>
            </p:cNvPr>
            <p:cNvSpPr/>
            <p:nvPr/>
          </p:nvSpPr>
          <p:spPr>
            <a:xfrm rot="5400000">
              <a:off x="-60709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8" name="Rectangle 1257">
              <a:extLst>
                <a:ext uri="{FF2B5EF4-FFF2-40B4-BE49-F238E27FC236}">
                  <a16:creationId xmlns:a16="http://schemas.microsoft.com/office/drawing/2014/main" id="{6EA5AF70-D340-47A5-9121-BEE43C23ABA3}"/>
                </a:ext>
              </a:extLst>
            </p:cNvPr>
            <p:cNvSpPr/>
            <p:nvPr/>
          </p:nvSpPr>
          <p:spPr>
            <a:xfrm rot="5400000">
              <a:off x="-36341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59" name="Rectangle 1258">
              <a:extLst>
                <a:ext uri="{FF2B5EF4-FFF2-40B4-BE49-F238E27FC236}">
                  <a16:creationId xmlns:a16="http://schemas.microsoft.com/office/drawing/2014/main" id="{63D5739D-D1F2-4A9B-B3C2-179B72530D6A}"/>
                </a:ext>
              </a:extLst>
            </p:cNvPr>
            <p:cNvSpPr/>
            <p:nvPr/>
          </p:nvSpPr>
          <p:spPr>
            <a:xfrm rot="5400000">
              <a:off x="-11973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0" name="Rectangle 1259">
              <a:extLst>
                <a:ext uri="{FF2B5EF4-FFF2-40B4-BE49-F238E27FC236}">
                  <a16:creationId xmlns:a16="http://schemas.microsoft.com/office/drawing/2014/main" id="{9C8D1F75-5983-40AF-A831-8A1C7649072A}"/>
                </a:ext>
              </a:extLst>
            </p:cNvPr>
            <p:cNvSpPr/>
            <p:nvPr/>
          </p:nvSpPr>
          <p:spPr>
            <a:xfrm rot="5400000">
              <a:off x="123946"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1" name="Rectangle 1260">
              <a:extLst>
                <a:ext uri="{FF2B5EF4-FFF2-40B4-BE49-F238E27FC236}">
                  <a16:creationId xmlns:a16="http://schemas.microsoft.com/office/drawing/2014/main" id="{BD117F74-49C3-4650-9157-4B2073BDC0E4}"/>
                </a:ext>
              </a:extLst>
            </p:cNvPr>
            <p:cNvSpPr/>
            <p:nvPr/>
          </p:nvSpPr>
          <p:spPr>
            <a:xfrm rot="5400000">
              <a:off x="36762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2" name="Rectangle 1261">
              <a:extLst>
                <a:ext uri="{FF2B5EF4-FFF2-40B4-BE49-F238E27FC236}">
                  <a16:creationId xmlns:a16="http://schemas.microsoft.com/office/drawing/2014/main" id="{70CE1D97-328F-4147-B739-8D10C9B7959B}"/>
                </a:ext>
              </a:extLst>
            </p:cNvPr>
            <p:cNvSpPr/>
            <p:nvPr/>
          </p:nvSpPr>
          <p:spPr>
            <a:xfrm rot="5400000">
              <a:off x="61130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3" name="Rectangle 1262">
              <a:extLst>
                <a:ext uri="{FF2B5EF4-FFF2-40B4-BE49-F238E27FC236}">
                  <a16:creationId xmlns:a16="http://schemas.microsoft.com/office/drawing/2014/main" id="{49A3DC60-85BA-4075-B0F2-3782E768F91C}"/>
                </a:ext>
              </a:extLst>
            </p:cNvPr>
            <p:cNvSpPr/>
            <p:nvPr/>
          </p:nvSpPr>
          <p:spPr>
            <a:xfrm rot="5400000">
              <a:off x="85498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4" name="Rectangle 1263">
              <a:extLst>
                <a:ext uri="{FF2B5EF4-FFF2-40B4-BE49-F238E27FC236}">
                  <a16:creationId xmlns:a16="http://schemas.microsoft.com/office/drawing/2014/main" id="{EEEB1E5F-D3D4-4782-A4D8-4C191C262B45}"/>
                </a:ext>
              </a:extLst>
            </p:cNvPr>
            <p:cNvSpPr/>
            <p:nvPr/>
          </p:nvSpPr>
          <p:spPr>
            <a:xfrm rot="5400000">
              <a:off x="109866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5" name="Rectangle 1264">
              <a:extLst>
                <a:ext uri="{FF2B5EF4-FFF2-40B4-BE49-F238E27FC236}">
                  <a16:creationId xmlns:a16="http://schemas.microsoft.com/office/drawing/2014/main" id="{3CB49D0D-AE98-4AB4-8F04-A259885D2231}"/>
                </a:ext>
              </a:extLst>
            </p:cNvPr>
            <p:cNvSpPr/>
            <p:nvPr/>
          </p:nvSpPr>
          <p:spPr>
            <a:xfrm rot="5400000">
              <a:off x="-3043881"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6" name="Rectangle 1265">
              <a:extLst>
                <a:ext uri="{FF2B5EF4-FFF2-40B4-BE49-F238E27FC236}">
                  <a16:creationId xmlns:a16="http://schemas.microsoft.com/office/drawing/2014/main" id="{7EBFD914-2983-4167-8360-665B4EBBA016}"/>
                </a:ext>
              </a:extLst>
            </p:cNvPr>
            <p:cNvSpPr/>
            <p:nvPr/>
          </p:nvSpPr>
          <p:spPr>
            <a:xfrm rot="5400000">
              <a:off x="-2800202"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7" name="Rectangle 1266">
              <a:extLst>
                <a:ext uri="{FF2B5EF4-FFF2-40B4-BE49-F238E27FC236}">
                  <a16:creationId xmlns:a16="http://schemas.microsoft.com/office/drawing/2014/main" id="{373FC186-DFA4-4A45-B54A-DC68E4307B42}"/>
                </a:ext>
              </a:extLst>
            </p:cNvPr>
            <p:cNvSpPr/>
            <p:nvPr/>
          </p:nvSpPr>
          <p:spPr>
            <a:xfrm rot="5400000">
              <a:off x="-2556523"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8" name="Rectangle 1267">
              <a:extLst>
                <a:ext uri="{FF2B5EF4-FFF2-40B4-BE49-F238E27FC236}">
                  <a16:creationId xmlns:a16="http://schemas.microsoft.com/office/drawing/2014/main" id="{0A96FA8B-8543-4AB4-8467-6225E146F91A}"/>
                </a:ext>
              </a:extLst>
            </p:cNvPr>
            <p:cNvSpPr/>
            <p:nvPr/>
          </p:nvSpPr>
          <p:spPr>
            <a:xfrm rot="5400000">
              <a:off x="-2312844"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69" name="Rectangle 1268">
              <a:extLst>
                <a:ext uri="{FF2B5EF4-FFF2-40B4-BE49-F238E27FC236}">
                  <a16:creationId xmlns:a16="http://schemas.microsoft.com/office/drawing/2014/main" id="{276FB348-6538-4B86-8F19-9AF16F5A8C6A}"/>
                </a:ext>
              </a:extLst>
            </p:cNvPr>
            <p:cNvSpPr/>
            <p:nvPr/>
          </p:nvSpPr>
          <p:spPr>
            <a:xfrm rot="5400000">
              <a:off x="-2069165" y="3659658"/>
              <a:ext cx="7911211" cy="45900"/>
            </a:xfrm>
            <a:prstGeom prst="rect">
              <a:avLst/>
            </a:prstGeom>
            <a:solidFill>
              <a:srgbClr val="000000">
                <a:alpha val="30196"/>
              </a:srgbClr>
            </a:solidFill>
            <a:ln>
              <a:noFill/>
            </a:ln>
          </p:spPr>
          <p:txBody>
            <a:bodyPr rtlCol="0" anchor="ctr"/>
            <a:lstStyle/>
            <a:p>
              <a:pPr algn="ctr"/>
              <a:endParaRPr lang="en-US"/>
            </a:p>
          </p:txBody>
        </p:sp>
        <p:sp>
          <p:nvSpPr>
            <p:cNvPr id="1270" name="Rectangle 1269">
              <a:extLst>
                <a:ext uri="{FF2B5EF4-FFF2-40B4-BE49-F238E27FC236}">
                  <a16:creationId xmlns:a16="http://schemas.microsoft.com/office/drawing/2014/main" id="{2FA4D56D-191A-4DC2-9FBB-ED54DDE8FFD2}"/>
                </a:ext>
              </a:extLst>
            </p:cNvPr>
            <p:cNvSpPr/>
            <p:nvPr/>
          </p:nvSpPr>
          <p:spPr>
            <a:xfrm rot="5400000">
              <a:off x="-1825486" y="3659658"/>
              <a:ext cx="7911211" cy="45900"/>
            </a:xfrm>
            <a:prstGeom prst="rect">
              <a:avLst/>
            </a:prstGeom>
            <a:solidFill>
              <a:srgbClr val="000000">
                <a:alpha val="30196"/>
              </a:srgbClr>
            </a:solidFill>
            <a:ln>
              <a:noFill/>
            </a:ln>
          </p:spPr>
          <p:txBody>
            <a:bodyPr rtlCol="0" anchor="ctr"/>
            <a:lstStyle/>
            <a:p>
              <a:pPr algn="ctr"/>
              <a:endParaRPr lang="en-US"/>
            </a:p>
          </p:txBody>
        </p:sp>
      </p:grpSp>
      <p:sp>
        <p:nvSpPr>
          <p:cNvPr id="14339" name="Rectangle 2"/>
          <p:cNvSpPr>
            <a:spLocks noGrp="1" noChangeArrowheads="1"/>
          </p:cNvSpPr>
          <p:nvPr>
            <p:ph type="title"/>
          </p:nvPr>
        </p:nvSpPr>
        <p:spPr>
          <a:xfrm>
            <a:off x="0" y="-63500"/>
            <a:ext cx="9061450" cy="711200"/>
          </a:xfrm>
          <a:solidFill>
            <a:schemeClr val="bg1"/>
          </a:solidFill>
        </p:spPr>
        <p:txBody>
          <a:bodyPr/>
          <a:lstStyle/>
          <a:p>
            <a:pPr eaLnBrk="1" hangingPunct="1"/>
            <a:r>
              <a:rPr lang="en-US" sz="4000" dirty="0">
                <a:solidFill>
                  <a:schemeClr val="tx1"/>
                </a:solidFill>
              </a:rPr>
              <a:t>Which Bravais Lattice fits this pattern?</a:t>
            </a:r>
          </a:p>
        </p:txBody>
      </p:sp>
      <p:sp>
        <p:nvSpPr>
          <p:cNvPr id="14340" name="Text Box 469"/>
          <p:cNvSpPr txBox="1">
            <a:spLocks noChangeArrowheads="1"/>
          </p:cNvSpPr>
          <p:nvPr/>
        </p:nvSpPr>
        <p:spPr bwMode="auto">
          <a:xfrm>
            <a:off x="-21664" y="681263"/>
            <a:ext cx="1698116" cy="1754326"/>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a* and b* have the same length.</a:t>
            </a:r>
          </a:p>
          <a:p>
            <a:pPr eaLnBrk="1" hangingPunct="1"/>
            <a:r>
              <a:rPr lang="en-US" b="0" dirty="0"/>
              <a:t>They are perpendicular to each other.</a:t>
            </a:r>
          </a:p>
        </p:txBody>
      </p:sp>
    </p:spTree>
    <p:extLst>
      <p:ext uri="{BB962C8B-B14F-4D97-AF65-F5344CB8AC3E}">
        <p14:creationId xmlns:p14="http://schemas.microsoft.com/office/powerpoint/2010/main" val="257185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117743500"/>
              </p:ext>
            </p:extLst>
          </p:nvPr>
        </p:nvGraphicFramePr>
        <p:xfrm>
          <a:off x="4064411" y="943300"/>
          <a:ext cx="4876801" cy="5631732"/>
        </p:xfrm>
        <a:graphic>
          <a:graphicData uri="http://schemas.openxmlformats.org/drawingml/2006/table">
            <a:tbl>
              <a:tblPr>
                <a:tableStyleId>{5940675A-B579-460E-94D1-54222C63F5DA}</a:tableStyleId>
              </a:tblPr>
              <a:tblGrid>
                <a:gridCol w="717237">
                  <a:extLst>
                    <a:ext uri="{9D8B030D-6E8A-4147-A177-3AD203B41FA5}">
                      <a16:colId xmlns:a16="http://schemas.microsoft.com/office/drawing/2014/main" val="20000"/>
                    </a:ext>
                  </a:extLst>
                </a:gridCol>
                <a:gridCol w="461948">
                  <a:extLst>
                    <a:ext uri="{9D8B030D-6E8A-4147-A177-3AD203B41FA5}">
                      <a16:colId xmlns:a16="http://schemas.microsoft.com/office/drawing/2014/main" val="20001"/>
                    </a:ext>
                  </a:extLst>
                </a:gridCol>
                <a:gridCol w="400345">
                  <a:extLst>
                    <a:ext uri="{9D8B030D-6E8A-4147-A177-3AD203B41FA5}">
                      <a16:colId xmlns:a16="http://schemas.microsoft.com/office/drawing/2014/main" val="20002"/>
                    </a:ext>
                  </a:extLst>
                </a:gridCol>
                <a:gridCol w="600357">
                  <a:extLst>
                    <a:ext uri="{9D8B030D-6E8A-4147-A177-3AD203B41FA5}">
                      <a16:colId xmlns:a16="http://schemas.microsoft.com/office/drawing/2014/main" val="20003"/>
                    </a:ext>
                  </a:extLst>
                </a:gridCol>
                <a:gridCol w="575008">
                  <a:extLst>
                    <a:ext uri="{9D8B030D-6E8A-4147-A177-3AD203B41FA5}">
                      <a16:colId xmlns:a16="http://schemas.microsoft.com/office/drawing/2014/main" val="20004"/>
                    </a:ext>
                  </a:extLst>
                </a:gridCol>
                <a:gridCol w="552053">
                  <a:extLst>
                    <a:ext uri="{9D8B030D-6E8A-4147-A177-3AD203B41FA5}">
                      <a16:colId xmlns:a16="http://schemas.microsoft.com/office/drawing/2014/main" val="20005"/>
                    </a:ext>
                  </a:extLst>
                </a:gridCol>
                <a:gridCol w="501017">
                  <a:extLst>
                    <a:ext uri="{9D8B030D-6E8A-4147-A177-3AD203B41FA5}">
                      <a16:colId xmlns:a16="http://schemas.microsoft.com/office/drawing/2014/main" val="20006"/>
                    </a:ext>
                  </a:extLst>
                </a:gridCol>
                <a:gridCol w="566775">
                  <a:extLst>
                    <a:ext uri="{9D8B030D-6E8A-4147-A177-3AD203B41FA5}">
                      <a16:colId xmlns:a16="http://schemas.microsoft.com/office/drawing/2014/main" val="20007"/>
                    </a:ext>
                  </a:extLst>
                </a:gridCol>
                <a:gridCol w="502061">
                  <a:extLst>
                    <a:ext uri="{9D8B030D-6E8A-4147-A177-3AD203B41FA5}">
                      <a16:colId xmlns:a16="http://schemas.microsoft.com/office/drawing/2014/main" val="20008"/>
                    </a:ext>
                  </a:extLst>
                </a:gridCol>
              </a:tblGrid>
              <a:tr h="307892">
                <a:tc>
                  <a:txBody>
                    <a:bodyPr/>
                    <a:lstStyle/>
                    <a:p>
                      <a:r>
                        <a:rPr lang="en-US" sz="1100" b="0" dirty="0">
                          <a:solidFill>
                            <a:schemeClr val="tx1"/>
                          </a:solidFill>
                        </a:rPr>
                        <a:t>System</a:t>
                      </a:r>
                    </a:p>
                  </a:txBody>
                  <a:tcPr marL="45720" marR="45720">
                    <a:solidFill>
                      <a:schemeClr val="bg1"/>
                    </a:solidFill>
                  </a:tcPr>
                </a:tc>
                <a:tc>
                  <a:txBody>
                    <a:bodyPr/>
                    <a:lstStyle/>
                    <a:p>
                      <a:r>
                        <a:rPr lang="en-US" sz="600" b="0" dirty="0" err="1">
                          <a:solidFill>
                            <a:schemeClr val="tx1"/>
                          </a:solidFill>
                        </a:rPr>
                        <a:t>Bravais</a:t>
                      </a:r>
                      <a:r>
                        <a:rPr lang="en-US" sz="600" b="0" dirty="0">
                          <a:solidFill>
                            <a:schemeClr val="tx1"/>
                          </a:solidFill>
                        </a:rPr>
                        <a:t> lattice</a:t>
                      </a:r>
                    </a:p>
                  </a:txBody>
                  <a:tcPr marL="45720" marR="45720">
                    <a:solidFill>
                      <a:schemeClr val="bg1"/>
                    </a:solidFill>
                  </a:tcPr>
                </a:tc>
                <a:tc>
                  <a:txBody>
                    <a:bodyPr/>
                    <a:lstStyle/>
                    <a:p>
                      <a:r>
                        <a:rPr lang="en-US" sz="600" b="0" dirty="0">
                          <a:solidFill>
                            <a:schemeClr val="tx1"/>
                          </a:solidFill>
                        </a:rPr>
                        <a:t>Point group</a:t>
                      </a:r>
                    </a:p>
                  </a:txBody>
                  <a:tcPr marL="45720" marR="45720">
                    <a:solidFill>
                      <a:schemeClr val="bg1"/>
                    </a:solidFill>
                  </a:tcPr>
                </a:tc>
                <a:tc gridSpan="6">
                  <a:txBody>
                    <a:bodyPr/>
                    <a:lstStyle/>
                    <a:p>
                      <a:pPr algn="ctr"/>
                      <a:r>
                        <a:rPr lang="en-US" sz="1400" b="0" dirty="0">
                          <a:solidFill>
                            <a:schemeClr val="tx1"/>
                          </a:solidFill>
                        </a:rPr>
                        <a:t>65 Chiral Space Groups</a:t>
                      </a:r>
                    </a:p>
                  </a:txBody>
                  <a:tcPr marL="45720" marR="45720">
                    <a:solidFill>
                      <a:schemeClr val="bg1"/>
                    </a:solidFill>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extLst>
                  <a:ext uri="{0D108BD9-81ED-4DB2-BD59-A6C34878D82A}">
                    <a16:rowId xmlns:a16="http://schemas.microsoft.com/office/drawing/2014/main" val="10000"/>
                  </a:ext>
                </a:extLst>
              </a:tr>
              <a:tr h="202517">
                <a:tc>
                  <a:txBody>
                    <a:bodyPr/>
                    <a:lstStyle/>
                    <a:p>
                      <a:r>
                        <a:rPr lang="en-US" sz="800" b="0" dirty="0">
                          <a:solidFill>
                            <a:schemeClr val="tx1"/>
                          </a:solidFill>
                        </a:rPr>
                        <a:t>Triclinic</a:t>
                      </a:r>
                    </a:p>
                  </a:txBody>
                  <a:tcPr marL="45720" marR="45720">
                    <a:solidFill>
                      <a:schemeClr val="bg1"/>
                    </a:solidFill>
                  </a:tcPr>
                </a:tc>
                <a:tc>
                  <a:txBody>
                    <a:bodyPr/>
                    <a:lstStyle/>
                    <a:p>
                      <a:r>
                        <a:rPr lang="en-US" sz="800" b="0" dirty="0">
                          <a:solidFill>
                            <a:schemeClr val="tx1"/>
                          </a:solidFill>
                        </a:rPr>
                        <a:t>P</a:t>
                      </a:r>
                    </a:p>
                  </a:txBody>
                  <a:tcPr marL="45720" marR="45720">
                    <a:solidFill>
                      <a:schemeClr val="bg1"/>
                    </a:solidFill>
                  </a:tcPr>
                </a:tc>
                <a:tc>
                  <a:txBody>
                    <a:bodyPr/>
                    <a:lstStyle/>
                    <a:p>
                      <a:r>
                        <a:rPr lang="en-US" sz="800" b="0" dirty="0">
                          <a:solidFill>
                            <a:schemeClr val="tx1"/>
                          </a:solidFill>
                        </a:rPr>
                        <a:t>1</a:t>
                      </a:r>
                    </a:p>
                  </a:txBody>
                  <a:tcPr marL="45720" marR="45720">
                    <a:solidFill>
                      <a:schemeClr val="bg1"/>
                    </a:solidFill>
                  </a:tcPr>
                </a:tc>
                <a:tc>
                  <a:txBody>
                    <a:bodyPr/>
                    <a:lstStyle/>
                    <a:p>
                      <a:r>
                        <a:rPr lang="en-US" sz="800" b="0" dirty="0">
                          <a:solidFill>
                            <a:schemeClr val="tx1"/>
                          </a:solidFill>
                        </a:rPr>
                        <a:t>P1</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1"/>
                  </a:ext>
                </a:extLst>
              </a:tr>
              <a:tr h="202517">
                <a:tc rowSpan="2">
                  <a:txBody>
                    <a:bodyPr/>
                    <a:lstStyle/>
                    <a:p>
                      <a:r>
                        <a:rPr lang="en-US" sz="800" b="0" dirty="0">
                          <a:solidFill>
                            <a:schemeClr val="tx1"/>
                          </a:solidFill>
                        </a:rPr>
                        <a:t>Monoclinic</a:t>
                      </a:r>
                    </a:p>
                  </a:txBody>
                  <a:tcPr marL="45720" marR="45720">
                    <a:solidFill>
                      <a:schemeClr val="bg1"/>
                    </a:solidFill>
                  </a:tcPr>
                </a:tc>
                <a:tc>
                  <a:txBody>
                    <a:bodyPr/>
                    <a:lstStyle/>
                    <a:p>
                      <a:r>
                        <a:rPr lang="en-US" sz="800" b="0" dirty="0">
                          <a:solidFill>
                            <a:schemeClr val="tx1"/>
                          </a:solidFill>
                        </a:rPr>
                        <a:t>P</a:t>
                      </a:r>
                    </a:p>
                  </a:txBody>
                  <a:tcPr marL="45720" marR="45720">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a:t>
                      </a:r>
                    </a:p>
                  </a:txBody>
                  <a:tcPr marL="45720" marR="45720">
                    <a:solidFill>
                      <a:schemeClr val="bg1"/>
                    </a:solidFill>
                  </a:tcPr>
                </a:tc>
                <a:tc>
                  <a:txBody>
                    <a:bodyPr/>
                    <a:lstStyle/>
                    <a:p>
                      <a:r>
                        <a:rPr lang="en-US" sz="800" b="0" dirty="0">
                          <a:solidFill>
                            <a:schemeClr val="tx1"/>
                          </a:solidFill>
                        </a:rPr>
                        <a:t>P2</a:t>
                      </a:r>
                    </a:p>
                  </a:txBody>
                  <a:tcPr marL="45720" marR="45720">
                    <a:solidFill>
                      <a:schemeClr val="bg1"/>
                    </a:solidFill>
                  </a:tcPr>
                </a:tc>
                <a:tc>
                  <a:txBody>
                    <a:bodyPr/>
                    <a:lstStyle/>
                    <a:p>
                      <a:r>
                        <a:rPr lang="en-US" sz="800" b="0" dirty="0">
                          <a:solidFill>
                            <a:schemeClr val="tx1"/>
                          </a:solidFill>
                        </a:rPr>
                        <a:t>P2</a:t>
                      </a:r>
                      <a:r>
                        <a:rPr lang="en-US" sz="800" b="0" baseline="-25000" dirty="0">
                          <a:solidFill>
                            <a:schemeClr val="tx1"/>
                          </a:solidFill>
                        </a:rPr>
                        <a:t>1</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2"/>
                  </a:ext>
                </a:extLst>
              </a:tr>
              <a:tr h="318241">
                <a:tc vMerge="1">
                  <a:txBody>
                    <a:bodyPr/>
                    <a:lstStyle/>
                    <a:p>
                      <a:endParaRPr lang="en-US" sz="900" dirty="0"/>
                    </a:p>
                  </a:txBody>
                  <a:tcPr/>
                </a:tc>
                <a:tc>
                  <a:txBody>
                    <a:bodyPr/>
                    <a:lstStyle/>
                    <a:p>
                      <a:r>
                        <a:rPr lang="en-US" sz="800" b="0" dirty="0">
                          <a:solidFill>
                            <a:schemeClr val="tx1"/>
                          </a:solidFill>
                        </a:rPr>
                        <a:t>C</a:t>
                      </a:r>
                    </a:p>
                  </a:txBody>
                  <a:tcPr marL="45720" marR="45720">
                    <a:solidFill>
                      <a:schemeClr val="bg1"/>
                    </a:solidFill>
                  </a:tcPr>
                </a:tc>
                <a:tc vMerge="1">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C2</a:t>
                      </a:r>
                    </a:p>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3"/>
                  </a:ext>
                </a:extLst>
              </a:tr>
              <a:tr h="202517">
                <a:tc rowSpan="4">
                  <a:txBody>
                    <a:bodyPr/>
                    <a:lstStyle/>
                    <a:p>
                      <a:r>
                        <a:rPr lang="en-US" sz="800" b="0" dirty="0">
                          <a:solidFill>
                            <a:schemeClr val="tx1"/>
                          </a:solidFill>
                        </a:rPr>
                        <a:t>Orthorhombic</a:t>
                      </a:r>
                    </a:p>
                  </a:txBody>
                  <a:tcPr marL="45720" marR="45720">
                    <a:solidFill>
                      <a:schemeClr val="bg1"/>
                    </a:solidFill>
                  </a:tcPr>
                </a:tc>
                <a:tc>
                  <a:txBody>
                    <a:bodyPr/>
                    <a:lstStyle/>
                    <a:p>
                      <a:r>
                        <a:rPr lang="en-US" sz="800" b="0" dirty="0">
                          <a:solidFill>
                            <a:schemeClr val="tx1"/>
                          </a:solidFill>
                        </a:rPr>
                        <a:t>P</a:t>
                      </a:r>
                    </a:p>
                  </a:txBody>
                  <a:tcPr marL="45720" marR="45720">
                    <a:solidFill>
                      <a:schemeClr val="bg1"/>
                    </a:solidFill>
                  </a:tcPr>
                </a:tc>
                <a:tc rowSpan="4">
                  <a:txBody>
                    <a:bodyPr/>
                    <a:lstStyle/>
                    <a:p>
                      <a:r>
                        <a:rPr lang="en-US" sz="800" b="0" dirty="0">
                          <a:solidFill>
                            <a:schemeClr val="tx1"/>
                          </a:solidFill>
                        </a:rPr>
                        <a:t>222</a:t>
                      </a:r>
                    </a:p>
                  </a:txBody>
                  <a:tcPr marL="45720" marR="45720">
                    <a:solidFill>
                      <a:schemeClr val="bg1"/>
                    </a:solidFill>
                  </a:tcPr>
                </a:tc>
                <a:tc>
                  <a:txBody>
                    <a:bodyPr/>
                    <a:lstStyle/>
                    <a:p>
                      <a:r>
                        <a:rPr lang="en-US" sz="800" b="0" dirty="0">
                          <a:solidFill>
                            <a:schemeClr val="tx1"/>
                          </a:solidFill>
                        </a:rPr>
                        <a:t>P222</a:t>
                      </a:r>
                    </a:p>
                  </a:txBody>
                  <a:tcPr marL="45720" marR="45720">
                    <a:solidFill>
                      <a:schemeClr val="bg1"/>
                    </a:solidFill>
                  </a:tcPr>
                </a:tc>
                <a:tc>
                  <a:txBody>
                    <a:bodyPr/>
                    <a:lstStyle/>
                    <a:p>
                      <a:r>
                        <a:rPr lang="en-US" sz="800" b="0" dirty="0">
                          <a:solidFill>
                            <a:schemeClr val="tx1"/>
                          </a:solidFill>
                        </a:rPr>
                        <a:t>P222</a:t>
                      </a:r>
                      <a:r>
                        <a:rPr lang="en-US" sz="800" b="0" baseline="-25000" dirty="0">
                          <a:solidFill>
                            <a:schemeClr val="tx1"/>
                          </a:solidFill>
                        </a:rPr>
                        <a:t>1</a:t>
                      </a:r>
                    </a:p>
                  </a:txBody>
                  <a:tcPr marL="45720" marR="45720">
                    <a:solidFill>
                      <a:schemeClr val="bg1"/>
                    </a:solidFill>
                  </a:tcPr>
                </a:tc>
                <a:tc>
                  <a:txBody>
                    <a:bodyPr/>
                    <a:lstStyle/>
                    <a:p>
                      <a:r>
                        <a:rPr lang="en-US" sz="800" b="0" dirty="0">
                          <a:solidFill>
                            <a:schemeClr val="tx1"/>
                          </a:solidFill>
                        </a:rPr>
                        <a:t>P2</a:t>
                      </a:r>
                      <a:r>
                        <a:rPr lang="en-US" sz="800" b="0" baseline="-25000" dirty="0">
                          <a:solidFill>
                            <a:schemeClr val="tx1"/>
                          </a:solidFill>
                        </a:rPr>
                        <a:t>1</a:t>
                      </a:r>
                      <a:r>
                        <a:rPr lang="en-US" sz="800" b="0" dirty="0">
                          <a:solidFill>
                            <a:schemeClr val="tx1"/>
                          </a:solidFill>
                        </a:rPr>
                        <a:t>2</a:t>
                      </a:r>
                      <a:r>
                        <a:rPr lang="en-US" sz="800" b="0" baseline="-25000" dirty="0">
                          <a:solidFill>
                            <a:schemeClr val="tx1"/>
                          </a:solidFill>
                        </a:rPr>
                        <a:t>1</a:t>
                      </a:r>
                      <a:r>
                        <a:rPr lang="en-US" sz="800" b="0" dirty="0">
                          <a:solidFill>
                            <a:schemeClr val="tx1"/>
                          </a:solidFill>
                        </a:rPr>
                        <a:t>2</a:t>
                      </a:r>
                    </a:p>
                  </a:txBody>
                  <a:tcPr marL="45720" marR="45720">
                    <a:solidFill>
                      <a:schemeClr val="bg1"/>
                    </a:solidFill>
                  </a:tcPr>
                </a:tc>
                <a:tc>
                  <a:txBody>
                    <a:bodyPr/>
                    <a:lstStyle/>
                    <a:p>
                      <a:r>
                        <a:rPr lang="en-US" sz="800" b="0" dirty="0">
                          <a:solidFill>
                            <a:schemeClr val="tx1"/>
                          </a:solidFill>
                        </a:rPr>
                        <a:t>P2</a:t>
                      </a:r>
                      <a:r>
                        <a:rPr lang="en-US" sz="800" b="0" baseline="-25000" dirty="0">
                          <a:solidFill>
                            <a:schemeClr val="tx1"/>
                          </a:solidFill>
                        </a:rPr>
                        <a:t>1</a:t>
                      </a:r>
                      <a:r>
                        <a:rPr lang="en-US" sz="800" b="0" dirty="0">
                          <a:solidFill>
                            <a:schemeClr val="tx1"/>
                          </a:solidFill>
                        </a:rPr>
                        <a:t>2</a:t>
                      </a:r>
                      <a:r>
                        <a:rPr lang="en-US" sz="800" b="0" baseline="-25000" dirty="0">
                          <a:solidFill>
                            <a:schemeClr val="tx1"/>
                          </a:solidFill>
                        </a:rPr>
                        <a:t>1</a:t>
                      </a:r>
                      <a:r>
                        <a:rPr lang="en-US" sz="800" b="0" dirty="0">
                          <a:solidFill>
                            <a:schemeClr val="tx1"/>
                          </a:solidFill>
                        </a:rPr>
                        <a:t>2</a:t>
                      </a:r>
                      <a:r>
                        <a:rPr lang="en-US" sz="800" b="0" baseline="-25000" dirty="0">
                          <a:solidFill>
                            <a:schemeClr val="tx1"/>
                          </a:solidFill>
                        </a:rPr>
                        <a:t>1</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4"/>
                  </a:ext>
                </a:extLst>
              </a:tr>
              <a:tr h="202517">
                <a:tc vMerge="1">
                  <a:txBody>
                    <a:bodyPr/>
                    <a:lstStyle/>
                    <a:p>
                      <a:endParaRPr lang="en-US" sz="900" dirty="0"/>
                    </a:p>
                  </a:txBody>
                  <a:tcPr/>
                </a:tc>
                <a:tc>
                  <a:txBody>
                    <a:bodyPr/>
                    <a:lstStyle/>
                    <a:p>
                      <a:r>
                        <a:rPr lang="en-US" sz="800" b="0" dirty="0">
                          <a:solidFill>
                            <a:schemeClr val="tx1"/>
                          </a:solidFill>
                        </a:rPr>
                        <a:t>C</a:t>
                      </a:r>
                    </a:p>
                  </a:txBody>
                  <a:tcPr marL="45720" marR="45720">
                    <a:solidFill>
                      <a:schemeClr val="bg1"/>
                    </a:solidFill>
                  </a:tcPr>
                </a:tc>
                <a:tc vMerge="1">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C222</a:t>
                      </a:r>
                      <a:r>
                        <a:rPr lang="en-US" sz="800" b="0" baseline="-25000" dirty="0">
                          <a:solidFill>
                            <a:schemeClr val="tx1"/>
                          </a:solidFill>
                        </a:rPr>
                        <a:t>1</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C222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5"/>
                  </a:ext>
                </a:extLst>
              </a:tr>
              <a:tr h="202517">
                <a:tc vMerge="1">
                  <a:txBody>
                    <a:bodyPr/>
                    <a:lstStyle/>
                    <a:p>
                      <a:endParaRPr lang="en-US" sz="900" dirty="0"/>
                    </a:p>
                  </a:txBody>
                  <a:tcPr/>
                </a:tc>
                <a:tc>
                  <a:txBody>
                    <a:bodyPr/>
                    <a:lstStyle/>
                    <a:p>
                      <a:r>
                        <a:rPr lang="en-US" sz="800" b="0" dirty="0">
                          <a:solidFill>
                            <a:schemeClr val="tx1"/>
                          </a:solidFill>
                        </a:rPr>
                        <a:t>F</a:t>
                      </a:r>
                    </a:p>
                  </a:txBody>
                  <a:tcPr marL="45720" marR="45720">
                    <a:solidFill>
                      <a:schemeClr val="bg1"/>
                    </a:solidFill>
                  </a:tcPr>
                </a:tc>
                <a:tc vMerge="1">
                  <a:txBody>
                    <a:bodyPr/>
                    <a:lstStyle/>
                    <a:p>
                      <a:endParaRPr lang="en-US" sz="900" dirty="0"/>
                    </a:p>
                  </a:txBody>
                  <a:tcPr/>
                </a:tc>
                <a:tc>
                  <a:txBody>
                    <a:bodyPr/>
                    <a:lstStyle/>
                    <a:p>
                      <a:r>
                        <a:rPr lang="en-US" sz="800" b="0" dirty="0">
                          <a:solidFill>
                            <a:schemeClr val="tx1"/>
                          </a:solidFill>
                        </a:rPr>
                        <a:t>F222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6"/>
                  </a:ext>
                </a:extLst>
              </a:tr>
              <a:tr h="202517">
                <a:tc vMerge="1">
                  <a:txBody>
                    <a:bodyPr/>
                    <a:lstStyle/>
                    <a:p>
                      <a:endParaRPr lang="en-US" sz="900" dirty="0"/>
                    </a:p>
                  </a:txBody>
                  <a:tcPr/>
                </a:tc>
                <a:tc>
                  <a:txBody>
                    <a:bodyPr/>
                    <a:lstStyle/>
                    <a:p>
                      <a:r>
                        <a:rPr lang="en-US" sz="800" b="0" dirty="0">
                          <a:solidFill>
                            <a:schemeClr val="tx1"/>
                          </a:solidFill>
                        </a:rPr>
                        <a:t>I</a:t>
                      </a:r>
                    </a:p>
                  </a:txBody>
                  <a:tcPr marL="45720" marR="45720">
                    <a:solidFill>
                      <a:schemeClr val="bg1"/>
                    </a:solidFill>
                  </a:tcPr>
                </a:tc>
                <a:tc vMerge="1">
                  <a:txBody>
                    <a:bodyPr/>
                    <a:lstStyle/>
                    <a:p>
                      <a:endParaRPr lang="en-US" sz="900" dirty="0"/>
                    </a:p>
                  </a:txBody>
                  <a:tcPr/>
                </a:tc>
                <a:tc>
                  <a:txBody>
                    <a:bodyPr/>
                    <a:lstStyle/>
                    <a:p>
                      <a:r>
                        <a:rPr lang="en-US" sz="800" b="0" dirty="0">
                          <a:solidFill>
                            <a:schemeClr val="tx1"/>
                          </a:solidFill>
                        </a:rPr>
                        <a:t>I222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I2</a:t>
                      </a:r>
                      <a:r>
                        <a:rPr lang="en-US" sz="800" b="0" baseline="-25000" dirty="0">
                          <a:solidFill>
                            <a:schemeClr val="tx1"/>
                          </a:solidFill>
                        </a:rPr>
                        <a:t>1</a:t>
                      </a:r>
                      <a:r>
                        <a:rPr lang="en-US" sz="800" b="0" dirty="0">
                          <a:solidFill>
                            <a:schemeClr val="tx1"/>
                          </a:solidFill>
                        </a:rPr>
                        <a:t>2</a:t>
                      </a:r>
                      <a:r>
                        <a:rPr lang="en-US" sz="800" b="0" baseline="-25000" dirty="0">
                          <a:solidFill>
                            <a:schemeClr val="tx1"/>
                          </a:solidFill>
                        </a:rPr>
                        <a:t>1</a:t>
                      </a:r>
                      <a:r>
                        <a:rPr lang="en-US" sz="800" b="0" dirty="0">
                          <a:solidFill>
                            <a:schemeClr val="tx1"/>
                          </a:solidFill>
                        </a:rPr>
                        <a:t>2</a:t>
                      </a:r>
                      <a:r>
                        <a:rPr lang="en-US" sz="800" b="0" baseline="-25000" dirty="0">
                          <a:solidFill>
                            <a:schemeClr val="tx1"/>
                          </a:solidFill>
                        </a:rPr>
                        <a:t>1</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7"/>
                  </a:ext>
                </a:extLst>
              </a:tr>
              <a:tr h="202517">
                <a:tc rowSpan="5">
                  <a:txBody>
                    <a:bodyPr/>
                    <a:lstStyle/>
                    <a:p>
                      <a:r>
                        <a:rPr lang="en-US" sz="800" b="0" dirty="0">
                          <a:solidFill>
                            <a:schemeClr val="tx1"/>
                          </a:solidFill>
                        </a:rPr>
                        <a:t>Tetragonal</a:t>
                      </a:r>
                    </a:p>
                  </a:txBody>
                  <a:tcPr marL="45720" marR="45720">
                    <a:solidFill>
                      <a:schemeClr val="bg1"/>
                    </a:solidFill>
                  </a:tcPr>
                </a:tc>
                <a:tc>
                  <a:txBody>
                    <a:bodyPr/>
                    <a:lstStyle/>
                    <a:p>
                      <a:r>
                        <a:rPr lang="en-US" sz="800" b="0" dirty="0">
                          <a:solidFill>
                            <a:schemeClr val="tx1"/>
                          </a:solidFill>
                        </a:rPr>
                        <a:t>P</a:t>
                      </a:r>
                    </a:p>
                  </a:txBody>
                  <a:tcPr marL="45720" marR="45720">
                    <a:solidFill>
                      <a:schemeClr val="bg1"/>
                    </a:solidFill>
                  </a:tcPr>
                </a:tc>
                <a:tc rowSpan="2">
                  <a:txBody>
                    <a:bodyPr/>
                    <a:lstStyle/>
                    <a:p>
                      <a:r>
                        <a:rPr lang="en-US" sz="800" b="0" dirty="0">
                          <a:solidFill>
                            <a:schemeClr val="tx1"/>
                          </a:solidFill>
                        </a:rPr>
                        <a:t>4</a:t>
                      </a:r>
                    </a:p>
                  </a:txBody>
                  <a:tcPr marL="45720" marR="45720">
                    <a:lnB w="12700" cap="flat" cmpd="sng" algn="ctr">
                      <a:solidFill>
                        <a:schemeClr val="tx1"/>
                      </a:solidFill>
                      <a:prstDash val="solid"/>
                      <a:round/>
                      <a:headEnd type="none" w="med" len="med"/>
                      <a:tailEnd type="none" w="med" len="med"/>
                    </a:lnB>
                    <a:solidFill>
                      <a:schemeClr val="bg1"/>
                    </a:solidFill>
                  </a:tcPr>
                </a:tc>
                <a:tc>
                  <a:txBody>
                    <a:bodyPr/>
                    <a:lstStyle/>
                    <a:p>
                      <a:r>
                        <a:rPr lang="en-US" sz="800" b="0" dirty="0">
                          <a:solidFill>
                            <a:schemeClr val="tx1"/>
                          </a:solidFill>
                        </a:rPr>
                        <a:t>P4</a:t>
                      </a:r>
                    </a:p>
                  </a:txBody>
                  <a:tcPr marL="45720" marR="45720">
                    <a:solidFill>
                      <a:schemeClr val="bg1"/>
                    </a:solidFill>
                  </a:tcPr>
                </a:tc>
                <a:tc>
                  <a:txBody>
                    <a:bodyPr/>
                    <a:lstStyle/>
                    <a:p>
                      <a:r>
                        <a:rPr lang="en-US" sz="800" b="0" dirty="0">
                          <a:solidFill>
                            <a:schemeClr val="tx1"/>
                          </a:solidFill>
                        </a:rPr>
                        <a:t>P4</a:t>
                      </a:r>
                      <a:r>
                        <a:rPr lang="en-US" sz="800" b="0" baseline="-25000" dirty="0">
                          <a:solidFill>
                            <a:schemeClr val="tx1"/>
                          </a:solidFill>
                        </a:rPr>
                        <a:t>1</a:t>
                      </a:r>
                    </a:p>
                  </a:txBody>
                  <a:tcPr marL="45720" marR="45720">
                    <a:solidFill>
                      <a:schemeClr val="bg1"/>
                    </a:solidFill>
                  </a:tcPr>
                </a:tc>
                <a:tc>
                  <a:txBody>
                    <a:bodyPr/>
                    <a:lstStyle/>
                    <a:p>
                      <a:r>
                        <a:rPr lang="en-US" sz="800" b="0" dirty="0">
                          <a:solidFill>
                            <a:schemeClr val="tx1"/>
                          </a:solidFill>
                        </a:rPr>
                        <a:t>P4</a:t>
                      </a:r>
                      <a:r>
                        <a:rPr lang="en-US" sz="800" b="0" baseline="-25000" dirty="0">
                          <a:solidFill>
                            <a:schemeClr val="tx1"/>
                          </a:solidFill>
                        </a:rPr>
                        <a:t>2</a:t>
                      </a:r>
                    </a:p>
                  </a:txBody>
                  <a:tcPr marL="45720" marR="45720">
                    <a:solidFill>
                      <a:schemeClr val="bg1"/>
                    </a:solidFill>
                  </a:tcPr>
                </a:tc>
                <a:tc>
                  <a:txBody>
                    <a:bodyPr/>
                    <a:lstStyle/>
                    <a:p>
                      <a:r>
                        <a:rPr lang="en-US" sz="800" b="0" dirty="0">
                          <a:solidFill>
                            <a:schemeClr val="tx1"/>
                          </a:solidFill>
                        </a:rPr>
                        <a:t>P4</a:t>
                      </a:r>
                      <a:r>
                        <a:rPr lang="en-US" sz="800" b="0" baseline="-25000" dirty="0">
                          <a:solidFill>
                            <a:schemeClr val="tx1"/>
                          </a:solidFill>
                        </a:rPr>
                        <a:t>3</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8"/>
                  </a:ext>
                </a:extLst>
              </a:tr>
              <a:tr h="202517">
                <a:tc vMerge="1">
                  <a:txBody>
                    <a:bodyPr/>
                    <a:lstStyle/>
                    <a:p>
                      <a:endParaRPr lang="en-US" sz="600" dirty="0"/>
                    </a:p>
                  </a:txBody>
                  <a:tcPr>
                    <a:solidFill>
                      <a:schemeClr val="bg1"/>
                    </a:solidFill>
                  </a:tcPr>
                </a:tc>
                <a:tc>
                  <a:txBody>
                    <a:bodyPr/>
                    <a:lstStyle/>
                    <a:p>
                      <a:r>
                        <a:rPr lang="en-US" sz="800" b="0" dirty="0">
                          <a:solidFill>
                            <a:schemeClr val="tx1"/>
                          </a:solidFill>
                        </a:rPr>
                        <a:t>I</a:t>
                      </a:r>
                    </a:p>
                  </a:txBody>
                  <a:tcPr marL="45720" marR="45720">
                    <a:solidFill>
                      <a:schemeClr val="bg1"/>
                    </a:solidFill>
                  </a:tcPr>
                </a:tc>
                <a:tc vMerge="1">
                  <a:txBody>
                    <a:bodyPr/>
                    <a:lstStyle/>
                    <a:p>
                      <a:endParaRPr lang="en-US" dirty="0"/>
                    </a:p>
                  </a:txBody>
                  <a:tcPr/>
                </a:tc>
                <a:tc>
                  <a:txBody>
                    <a:bodyPr/>
                    <a:lstStyle/>
                    <a:p>
                      <a:r>
                        <a:rPr lang="en-US" sz="800" b="0" dirty="0">
                          <a:solidFill>
                            <a:schemeClr val="tx1"/>
                          </a:solidFill>
                        </a:rPr>
                        <a:t>I4</a:t>
                      </a:r>
                    </a:p>
                  </a:txBody>
                  <a:tcPr marL="45720" marR="45720">
                    <a:solidFill>
                      <a:schemeClr val="bg1"/>
                    </a:solidFill>
                  </a:tcPr>
                </a:tc>
                <a:tc>
                  <a:txBody>
                    <a:bodyPr/>
                    <a:lstStyle/>
                    <a:p>
                      <a:r>
                        <a:rPr lang="en-US" sz="800" b="0" dirty="0">
                          <a:solidFill>
                            <a:schemeClr val="tx1"/>
                          </a:solidFill>
                        </a:rPr>
                        <a:t>I4</a:t>
                      </a:r>
                      <a:r>
                        <a:rPr lang="en-US" sz="800" b="0" baseline="-25000" dirty="0">
                          <a:solidFill>
                            <a:schemeClr val="tx1"/>
                          </a:solidFill>
                        </a:rPr>
                        <a:t>1</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09"/>
                  </a:ext>
                </a:extLst>
              </a:tr>
              <a:tr h="279667">
                <a:tc vMerge="1">
                  <a:txBody>
                    <a:bodyPr/>
                    <a:lstStyle/>
                    <a:p>
                      <a:endParaRPr lang="en-US" sz="600" dirty="0"/>
                    </a:p>
                  </a:txBody>
                  <a:tcPr>
                    <a:solidFill>
                      <a:schemeClr val="bg1"/>
                    </a:solidFill>
                  </a:tcPr>
                </a:tc>
                <a:tc rowSpan="2">
                  <a:txBody>
                    <a:bodyPr/>
                    <a:lstStyle/>
                    <a:p>
                      <a:r>
                        <a:rPr lang="en-US" sz="800" b="0" dirty="0">
                          <a:solidFill>
                            <a:schemeClr val="tx1"/>
                          </a:solidFill>
                        </a:rPr>
                        <a:t>P</a:t>
                      </a:r>
                    </a:p>
                  </a:txBody>
                  <a:tcPr marL="45720" marR="45720">
                    <a:lnR w="12700" cap="flat" cmpd="sng" algn="ctr">
                      <a:solidFill>
                        <a:schemeClr val="tx1"/>
                      </a:solidFill>
                      <a:prstDash val="solid"/>
                      <a:round/>
                      <a:headEnd type="none" w="med" len="med"/>
                      <a:tailEnd type="none" w="med" len="med"/>
                    </a:lnR>
                    <a:solidFill>
                      <a:schemeClr val="bg1"/>
                    </a:solidFill>
                  </a:tcPr>
                </a:tc>
                <a:tc rowSpan="3">
                  <a:txBody>
                    <a:bodyPr/>
                    <a:lstStyle/>
                    <a:p>
                      <a:r>
                        <a:rPr lang="en-US" sz="800" b="0" dirty="0">
                          <a:solidFill>
                            <a:schemeClr val="tx1"/>
                          </a:solidFill>
                        </a:rPr>
                        <a:t>422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b="0" dirty="0">
                          <a:solidFill>
                            <a:schemeClr val="tx1"/>
                          </a:solidFill>
                        </a:rPr>
                        <a:t>P422</a:t>
                      </a:r>
                    </a:p>
                  </a:txBody>
                  <a:tcPr marL="45720" marR="45720">
                    <a:lnL w="12700" cap="flat" cmpd="sng" algn="ctr">
                      <a:solidFill>
                        <a:schemeClr val="tx1"/>
                      </a:solidFill>
                      <a:prstDash val="solid"/>
                      <a:round/>
                      <a:headEnd type="none" w="med" len="med"/>
                      <a:tailEnd type="none" w="med" len="med"/>
                    </a:lnL>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P42</a:t>
                      </a:r>
                      <a:r>
                        <a:rPr lang="en-US" sz="800" b="0" baseline="-25000" dirty="0">
                          <a:solidFill>
                            <a:schemeClr val="tx1"/>
                          </a:solidFill>
                        </a:rPr>
                        <a:t>1</a:t>
                      </a:r>
                      <a:r>
                        <a:rPr lang="en-US" sz="800" b="0" dirty="0">
                          <a:solidFill>
                            <a:schemeClr val="tx1"/>
                          </a:solidFill>
                        </a:rPr>
                        <a:t>2</a:t>
                      </a:r>
                    </a:p>
                    <a:p>
                      <a:endParaRPr lang="en-US" sz="800" b="0" baseline="-25000" dirty="0">
                        <a:solidFill>
                          <a:schemeClr val="tx1"/>
                        </a:solidFill>
                      </a:endParaRP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P4</a:t>
                      </a:r>
                      <a:r>
                        <a:rPr lang="en-US" sz="800" b="0" baseline="-25000" dirty="0">
                          <a:solidFill>
                            <a:schemeClr val="tx1"/>
                          </a:solidFill>
                        </a:rPr>
                        <a:t>1</a:t>
                      </a:r>
                      <a:r>
                        <a:rPr lang="en-US" sz="800" b="0" dirty="0">
                          <a:solidFill>
                            <a:schemeClr val="tx1"/>
                          </a:solidFill>
                        </a:rPr>
                        <a:t>22</a:t>
                      </a:r>
                    </a:p>
                    <a:p>
                      <a:endParaRPr lang="en-US" sz="800" b="0" baseline="-25000" dirty="0">
                        <a:solidFill>
                          <a:schemeClr val="tx1"/>
                        </a:solidFill>
                      </a:endParaRP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P4</a:t>
                      </a:r>
                      <a:r>
                        <a:rPr kumimoji="0" lang="en-US" sz="800" b="0" i="0" u="none" strike="noStrike" kern="1200" cap="none" spc="0" normalizeH="0" baseline="-25000" noProof="0" dirty="0">
                          <a:ln>
                            <a:noFill/>
                          </a:ln>
                          <a:solidFill>
                            <a:schemeClr val="tx1"/>
                          </a:solidFill>
                          <a:effectLst/>
                          <a:uLnTx/>
                          <a:uFillTx/>
                          <a:latin typeface="+mn-lt"/>
                          <a:ea typeface="+mn-ea"/>
                          <a:cs typeface="+mn-cs"/>
                        </a:rPr>
                        <a:t>1</a:t>
                      </a:r>
                      <a:r>
                        <a:rPr kumimoji="0" lang="en-US" sz="800" b="0" i="0" u="none" strike="noStrike" kern="1200" cap="none" spc="0" normalizeH="0" baseline="0" noProof="0" dirty="0">
                          <a:ln>
                            <a:noFill/>
                          </a:ln>
                          <a:solidFill>
                            <a:schemeClr val="tx1"/>
                          </a:solidFill>
                          <a:effectLst/>
                          <a:uLnTx/>
                          <a:uFillTx/>
                          <a:latin typeface="+mn-lt"/>
                          <a:ea typeface="+mn-ea"/>
                          <a:cs typeface="+mn-cs"/>
                        </a:rPr>
                        <a:t>2</a:t>
                      </a:r>
                      <a:r>
                        <a:rPr kumimoji="0" lang="en-US" sz="800" b="0" i="0" u="none" strike="noStrike" kern="1200" cap="none" spc="0" normalizeH="0" baseline="-25000" noProof="0" dirty="0">
                          <a:ln>
                            <a:noFill/>
                          </a:ln>
                          <a:solidFill>
                            <a:schemeClr val="tx1"/>
                          </a:solidFill>
                          <a:effectLst/>
                          <a:uLnTx/>
                          <a:uFillTx/>
                          <a:latin typeface="+mn-lt"/>
                          <a:ea typeface="+mn-ea"/>
                          <a:cs typeface="+mn-cs"/>
                        </a:rPr>
                        <a:t>1</a:t>
                      </a:r>
                      <a:r>
                        <a:rPr kumimoji="0" lang="en-US" sz="800" b="0" i="0" u="none" strike="noStrike" kern="1200" cap="none" spc="0" normalizeH="0" baseline="0" noProof="0" dirty="0">
                          <a:ln>
                            <a:noFill/>
                          </a:ln>
                          <a:solidFill>
                            <a:schemeClr val="tx1"/>
                          </a:solidFill>
                          <a:effectLst/>
                          <a:uLnTx/>
                          <a:uFillTx/>
                          <a:latin typeface="+mn-lt"/>
                          <a:ea typeface="+mn-ea"/>
                          <a:cs typeface="+mn-cs"/>
                        </a:rPr>
                        <a:t>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P4</a:t>
                      </a:r>
                      <a:r>
                        <a:rPr lang="en-US" sz="800" b="0" baseline="-25000" dirty="0">
                          <a:solidFill>
                            <a:schemeClr val="tx1"/>
                          </a:solidFill>
                        </a:rPr>
                        <a:t>2</a:t>
                      </a:r>
                      <a:r>
                        <a:rPr lang="en-US" sz="800" b="0" dirty="0">
                          <a:solidFill>
                            <a:schemeClr val="tx1"/>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P4</a:t>
                      </a:r>
                      <a:r>
                        <a:rPr lang="en-US" sz="800" b="0" baseline="-25000" dirty="0">
                          <a:solidFill>
                            <a:schemeClr val="tx1"/>
                          </a:solidFill>
                        </a:rPr>
                        <a:t>2</a:t>
                      </a:r>
                      <a:r>
                        <a:rPr lang="en-US" sz="800" b="0" dirty="0">
                          <a:solidFill>
                            <a:schemeClr val="tx1"/>
                          </a:solidFill>
                        </a:rPr>
                        <a:t>2</a:t>
                      </a:r>
                      <a:r>
                        <a:rPr kumimoji="0" lang="en-US" sz="800" b="0" i="0" u="none" strike="noStrike" kern="1200" cap="none" spc="0" normalizeH="0" baseline="-25000" noProof="0" dirty="0">
                          <a:ln>
                            <a:noFill/>
                          </a:ln>
                          <a:solidFill>
                            <a:schemeClr val="tx1"/>
                          </a:solidFill>
                          <a:effectLst/>
                          <a:uLnTx/>
                          <a:uFillTx/>
                          <a:latin typeface="+mn-lt"/>
                          <a:ea typeface="+mn-ea"/>
                          <a:cs typeface="+mn-cs"/>
                        </a:rPr>
                        <a:t>1</a:t>
                      </a:r>
                      <a:r>
                        <a:rPr lang="en-US" sz="800" b="0" dirty="0">
                          <a:solidFill>
                            <a:schemeClr val="tx1"/>
                          </a:solidFill>
                        </a:rPr>
                        <a:t>2</a:t>
                      </a:r>
                    </a:p>
                  </a:txBody>
                  <a:tcPr marL="45720" marR="45720">
                    <a:solidFill>
                      <a:schemeClr val="bg1"/>
                    </a:solidFill>
                  </a:tcPr>
                </a:tc>
                <a:extLst>
                  <a:ext uri="{0D108BD9-81ED-4DB2-BD59-A6C34878D82A}">
                    <a16:rowId xmlns:a16="http://schemas.microsoft.com/office/drawing/2014/main" val="10010"/>
                  </a:ext>
                </a:extLst>
              </a:tr>
              <a:tr h="202517">
                <a:tc vMerge="1">
                  <a:txBody>
                    <a:bodyPr/>
                    <a:lstStyle/>
                    <a:p>
                      <a:endParaRPr lang="en-US" sz="600" dirty="0"/>
                    </a:p>
                  </a:txBody>
                  <a:tcPr>
                    <a:solidFill>
                      <a:schemeClr val="bg1"/>
                    </a:solidFill>
                  </a:tcPr>
                </a:tc>
                <a:tc vMerge="1">
                  <a:txBody>
                    <a:bodyPr/>
                    <a:lstStyle/>
                    <a:p>
                      <a:endParaRPr lang="en-US" sz="900" dirty="0"/>
                    </a:p>
                  </a:txBody>
                  <a:tcPr/>
                </a:tc>
                <a:tc vMerge="1">
                  <a:txBody>
                    <a:bodyPr/>
                    <a:lstStyle/>
                    <a:p>
                      <a:endParaRPr lang="en-US" sz="600" dirty="0"/>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0" dirty="0">
                        <a:solidFill>
                          <a:schemeClr val="tx1"/>
                        </a:solidFill>
                      </a:endParaRPr>
                    </a:p>
                  </a:txBody>
                  <a:tcPr marL="45720" marR="4572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tx1"/>
                        </a:solidFill>
                        <a:effectLst/>
                        <a:uLnTx/>
                        <a:uFillTx/>
                        <a:latin typeface="+mn-lt"/>
                        <a:ea typeface="+mn-ea"/>
                        <a:cs typeface="+mn-cs"/>
                      </a:endParaRP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P4</a:t>
                      </a:r>
                      <a:r>
                        <a:rPr lang="en-US" sz="800" b="0" baseline="-25000" dirty="0">
                          <a:solidFill>
                            <a:schemeClr val="tx1"/>
                          </a:solidFill>
                        </a:rPr>
                        <a:t>3</a:t>
                      </a:r>
                      <a:r>
                        <a:rPr lang="en-US" sz="800" b="0" dirty="0">
                          <a:solidFill>
                            <a:schemeClr val="tx1"/>
                          </a:solidFill>
                        </a:rPr>
                        <a:t>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P4</a:t>
                      </a:r>
                      <a:r>
                        <a:rPr kumimoji="0" lang="en-US" sz="800" b="0" i="0" u="none" strike="noStrike" kern="1200" cap="none" spc="0" normalizeH="0" baseline="-25000" noProof="0" dirty="0">
                          <a:ln>
                            <a:noFill/>
                          </a:ln>
                          <a:solidFill>
                            <a:schemeClr val="tx1"/>
                          </a:solidFill>
                          <a:effectLst/>
                          <a:uLnTx/>
                          <a:uFillTx/>
                          <a:latin typeface="+mn-lt"/>
                          <a:ea typeface="+mn-ea"/>
                          <a:cs typeface="+mn-cs"/>
                        </a:rPr>
                        <a:t>3</a:t>
                      </a:r>
                      <a:r>
                        <a:rPr kumimoji="0" lang="en-US" sz="800" b="0" i="0" u="none" strike="noStrike" kern="1200" cap="none" spc="0" normalizeH="0" baseline="0" noProof="0" dirty="0">
                          <a:ln>
                            <a:noFill/>
                          </a:ln>
                          <a:solidFill>
                            <a:schemeClr val="tx1"/>
                          </a:solidFill>
                          <a:effectLst/>
                          <a:uLnTx/>
                          <a:uFillTx/>
                          <a:latin typeface="+mn-lt"/>
                          <a:ea typeface="+mn-ea"/>
                          <a:cs typeface="+mn-cs"/>
                        </a:rPr>
                        <a:t>2</a:t>
                      </a:r>
                      <a:r>
                        <a:rPr kumimoji="0" lang="en-US" sz="800" b="0" i="0" u="none" strike="noStrike" kern="1200" cap="none" spc="0" normalizeH="0" baseline="-25000" noProof="0" dirty="0">
                          <a:ln>
                            <a:noFill/>
                          </a:ln>
                          <a:solidFill>
                            <a:schemeClr val="tx1"/>
                          </a:solidFill>
                          <a:effectLst/>
                          <a:uLnTx/>
                          <a:uFillTx/>
                          <a:latin typeface="+mn-lt"/>
                          <a:ea typeface="+mn-ea"/>
                          <a:cs typeface="+mn-cs"/>
                        </a:rPr>
                        <a:t>1</a:t>
                      </a:r>
                      <a:r>
                        <a:rPr kumimoji="0" lang="en-US" sz="800" b="0" i="0" u="none" strike="noStrike" kern="1200" cap="none" spc="0" normalizeH="0" baseline="0" noProof="0" dirty="0">
                          <a:ln>
                            <a:noFill/>
                          </a:ln>
                          <a:solidFill>
                            <a:schemeClr val="tx1"/>
                          </a:solidFill>
                          <a:effectLst/>
                          <a:uLnTx/>
                          <a:uFillTx/>
                          <a:latin typeface="+mn-lt"/>
                          <a:ea typeface="+mn-ea"/>
                          <a:cs typeface="+mn-cs"/>
                        </a:rPr>
                        <a:t>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11"/>
                  </a:ext>
                </a:extLst>
              </a:tr>
              <a:tr h="202517">
                <a:tc vMerge="1">
                  <a:txBody>
                    <a:bodyPr/>
                    <a:lstStyle/>
                    <a:p>
                      <a:endParaRPr lang="en-US" sz="600" dirty="0"/>
                    </a:p>
                  </a:txBody>
                  <a:tcPr>
                    <a:solidFill>
                      <a:schemeClr val="bg1"/>
                    </a:solidFill>
                  </a:tcPr>
                </a:tc>
                <a:tc>
                  <a:txBody>
                    <a:bodyPr/>
                    <a:lstStyle/>
                    <a:p>
                      <a:r>
                        <a:rPr lang="en-US" sz="800" b="0" dirty="0">
                          <a:solidFill>
                            <a:schemeClr val="tx1"/>
                          </a:solidFill>
                        </a:rPr>
                        <a:t>I</a:t>
                      </a:r>
                    </a:p>
                  </a:txBody>
                  <a:tcPr marL="45720" marR="45720">
                    <a:lnR w="12700" cap="flat" cmpd="sng" algn="ctr">
                      <a:solidFill>
                        <a:schemeClr val="tx1"/>
                      </a:solidFill>
                      <a:prstDash val="solid"/>
                      <a:round/>
                      <a:headEnd type="none" w="med" len="med"/>
                      <a:tailEnd type="none" w="med" len="med"/>
                    </a:lnR>
                    <a:solidFill>
                      <a:schemeClr val="bg1"/>
                    </a:solidFill>
                  </a:tcPr>
                </a:tc>
                <a:tc vMerge="1">
                  <a:txBody>
                    <a:bodyPr/>
                    <a:lstStyle/>
                    <a:p>
                      <a:endParaRPr lang="en-US" sz="600" dirty="0"/>
                    </a:p>
                  </a:txBody>
                  <a:tcPr marL="45720" marR="4572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I422</a:t>
                      </a:r>
                    </a:p>
                  </a:txBody>
                  <a:tcPr marL="45720" marR="4572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I4</a:t>
                      </a:r>
                      <a:r>
                        <a:rPr kumimoji="0" lang="en-US" sz="800" b="0" i="0" u="none" strike="noStrike" kern="1200" cap="none" spc="0" normalizeH="0" baseline="-25000" noProof="0" dirty="0">
                          <a:ln>
                            <a:noFill/>
                          </a:ln>
                          <a:solidFill>
                            <a:schemeClr val="tx1"/>
                          </a:solidFill>
                          <a:effectLst/>
                          <a:uLnTx/>
                          <a:uFillTx/>
                          <a:latin typeface="+mn-lt"/>
                          <a:ea typeface="+mn-ea"/>
                          <a:cs typeface="+mn-cs"/>
                        </a:rPr>
                        <a:t>1</a:t>
                      </a:r>
                      <a:r>
                        <a:rPr kumimoji="0" lang="en-US" sz="800" b="0" i="0" u="none" strike="noStrike" kern="1200" cap="none" spc="0" normalizeH="0" baseline="0" noProof="0" dirty="0">
                          <a:ln>
                            <a:noFill/>
                          </a:ln>
                          <a:solidFill>
                            <a:schemeClr val="tx1"/>
                          </a:solidFill>
                          <a:effectLst/>
                          <a:uLnTx/>
                          <a:uFillTx/>
                          <a:latin typeface="+mn-lt"/>
                          <a:ea typeface="+mn-ea"/>
                          <a:cs typeface="+mn-cs"/>
                        </a:rPr>
                        <a:t>22</a:t>
                      </a:r>
                    </a:p>
                  </a:txBody>
                  <a:tcPr marL="45720" marR="45720">
                    <a:lnL w="12700" cap="flat" cmpd="sng" algn="ctr">
                      <a:solidFill>
                        <a:schemeClr val="tx1"/>
                      </a:solidFill>
                      <a:prstDash val="solid"/>
                      <a:round/>
                      <a:headEnd type="none" w="med" len="med"/>
                      <a:tailEnd type="none" w="med" len="med"/>
                    </a:lnL>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12"/>
                  </a:ext>
                </a:extLst>
              </a:tr>
              <a:tr h="202517">
                <a:tc rowSpan="4">
                  <a:txBody>
                    <a:bodyPr/>
                    <a:lstStyle/>
                    <a:p>
                      <a:r>
                        <a:rPr lang="en-US" sz="800" b="0" dirty="0">
                          <a:solidFill>
                            <a:schemeClr val="tx1"/>
                          </a:solidFill>
                        </a:rPr>
                        <a:t>Trigonal/ </a:t>
                      </a:r>
                      <a:r>
                        <a:rPr lang="en-US" sz="800" b="0" dirty="0" err="1">
                          <a:solidFill>
                            <a:schemeClr val="tx1"/>
                          </a:solidFill>
                        </a:rPr>
                        <a:t>Rhombo-hedral</a:t>
                      </a:r>
                      <a:endParaRPr lang="en-US" sz="800" b="0" dirty="0">
                        <a:solidFill>
                          <a:schemeClr val="tx1"/>
                        </a:solidFill>
                      </a:endParaRPr>
                    </a:p>
                  </a:txBody>
                  <a:tcPr marL="45720" marR="45720">
                    <a:solidFill>
                      <a:schemeClr val="bg1"/>
                    </a:solidFill>
                  </a:tcPr>
                </a:tc>
                <a:tc>
                  <a:txBody>
                    <a:bodyPr/>
                    <a:lstStyle/>
                    <a:p>
                      <a:r>
                        <a:rPr lang="en-US" sz="800" b="0" dirty="0">
                          <a:solidFill>
                            <a:schemeClr val="tx1"/>
                          </a:solidFill>
                        </a:rPr>
                        <a:t>P</a:t>
                      </a:r>
                    </a:p>
                  </a:txBody>
                  <a:tcPr marL="45720" marR="45720">
                    <a:solidFill>
                      <a:schemeClr val="bg1"/>
                    </a:solidFill>
                  </a:tcPr>
                </a:tc>
                <a:tc rowSpan="2">
                  <a:txBody>
                    <a:bodyPr/>
                    <a:lstStyle/>
                    <a:p>
                      <a:r>
                        <a:rPr lang="en-US" sz="800" b="0" dirty="0">
                          <a:solidFill>
                            <a:schemeClr val="tx1"/>
                          </a:solidFill>
                        </a:rPr>
                        <a:t>3</a:t>
                      </a:r>
                    </a:p>
                  </a:txBody>
                  <a:tcPr marL="45720" marR="45720">
                    <a:lnT w="12700" cap="flat" cmpd="sng" algn="ctr">
                      <a:solidFill>
                        <a:schemeClr val="tx1"/>
                      </a:solidFill>
                      <a:prstDash val="solid"/>
                      <a:round/>
                      <a:headEnd type="none" w="med" len="med"/>
                      <a:tailEnd type="none" w="med" len="med"/>
                    </a:lnT>
                    <a:solidFill>
                      <a:schemeClr val="bg1"/>
                    </a:solidFill>
                  </a:tcPr>
                </a:tc>
                <a:tc>
                  <a:txBody>
                    <a:bodyPr/>
                    <a:lstStyle/>
                    <a:p>
                      <a:r>
                        <a:rPr lang="en-US" sz="800" b="0" dirty="0">
                          <a:solidFill>
                            <a:schemeClr val="tx1"/>
                          </a:solidFill>
                        </a:rPr>
                        <a:t>P3</a:t>
                      </a:r>
                    </a:p>
                  </a:txBody>
                  <a:tcPr marL="45720" marR="45720">
                    <a:lnT w="12700" cap="flat" cmpd="sng" algn="ctr">
                      <a:solidFill>
                        <a:schemeClr val="tx1"/>
                      </a:solidFill>
                      <a:prstDash val="solid"/>
                      <a:round/>
                      <a:headEnd type="none" w="med" len="med"/>
                      <a:tailEnd type="none" w="med" len="med"/>
                    </a:lnT>
                    <a:solidFill>
                      <a:schemeClr val="bg1"/>
                    </a:solidFill>
                  </a:tcPr>
                </a:tc>
                <a:tc>
                  <a:txBody>
                    <a:bodyPr/>
                    <a:lstStyle/>
                    <a:p>
                      <a:r>
                        <a:rPr lang="en-US" sz="800" b="0" dirty="0">
                          <a:solidFill>
                            <a:schemeClr val="tx1"/>
                          </a:solidFill>
                        </a:rPr>
                        <a:t>P31</a:t>
                      </a:r>
                    </a:p>
                  </a:txBody>
                  <a:tcPr marL="45720" marR="45720">
                    <a:solidFill>
                      <a:schemeClr val="bg1"/>
                    </a:solidFill>
                  </a:tcPr>
                </a:tc>
                <a:tc>
                  <a:txBody>
                    <a:bodyPr/>
                    <a:lstStyle/>
                    <a:p>
                      <a:r>
                        <a:rPr lang="en-US" sz="800" b="0" dirty="0">
                          <a:solidFill>
                            <a:schemeClr val="tx1"/>
                          </a:solidFill>
                        </a:rPr>
                        <a:t>P32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13"/>
                  </a:ext>
                </a:extLst>
              </a:tr>
              <a:tr h="202517">
                <a:tc vMerge="1">
                  <a:txBody>
                    <a:bodyPr/>
                    <a:lstStyle/>
                    <a:p>
                      <a:endParaRPr lang="en-US" sz="600" dirty="0"/>
                    </a:p>
                  </a:txBody>
                  <a:tcPr>
                    <a:solidFill>
                      <a:schemeClr val="bg1"/>
                    </a:solidFill>
                  </a:tcPr>
                </a:tc>
                <a:tc>
                  <a:txBody>
                    <a:bodyPr/>
                    <a:lstStyle/>
                    <a:p>
                      <a:r>
                        <a:rPr lang="en-US" sz="800" b="0" dirty="0">
                          <a:solidFill>
                            <a:schemeClr val="tx1"/>
                          </a:solidFill>
                        </a:rPr>
                        <a:t>R</a:t>
                      </a:r>
                    </a:p>
                  </a:txBody>
                  <a:tcPr marL="45720" marR="45720">
                    <a:solidFill>
                      <a:schemeClr val="bg1"/>
                    </a:solidFill>
                  </a:tcPr>
                </a:tc>
                <a:tc vMerge="1">
                  <a:txBody>
                    <a:bodyPr/>
                    <a:lstStyle/>
                    <a:p>
                      <a:endParaRPr lang="en-US" sz="600" dirty="0"/>
                    </a:p>
                  </a:txBody>
                  <a:tcPr marL="45720" marR="45720">
                    <a:solidFill>
                      <a:schemeClr val="bg1"/>
                    </a:solidFill>
                  </a:tcPr>
                </a:tc>
                <a:tc>
                  <a:txBody>
                    <a:bodyPr/>
                    <a:lstStyle/>
                    <a:p>
                      <a:r>
                        <a:rPr lang="en-US" sz="800" b="0" dirty="0">
                          <a:solidFill>
                            <a:schemeClr val="tx1"/>
                          </a:solidFill>
                        </a:rPr>
                        <a:t>R3</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14"/>
                  </a:ext>
                </a:extLst>
              </a:tr>
              <a:tr h="202517">
                <a:tc vMerge="1">
                  <a:txBody>
                    <a:bodyPr/>
                    <a:lstStyle/>
                    <a:p>
                      <a:endParaRPr lang="en-US" sz="600" dirty="0"/>
                    </a:p>
                  </a:txBody>
                  <a:tcPr>
                    <a:solidFill>
                      <a:schemeClr val="bg1"/>
                    </a:solidFill>
                  </a:tcPr>
                </a:tc>
                <a:tc>
                  <a:txBody>
                    <a:bodyPr/>
                    <a:lstStyle/>
                    <a:p>
                      <a:r>
                        <a:rPr lang="en-US" sz="800" b="0" dirty="0">
                          <a:solidFill>
                            <a:schemeClr val="tx1"/>
                          </a:solidFill>
                        </a:rPr>
                        <a:t>P</a:t>
                      </a:r>
                    </a:p>
                  </a:txBody>
                  <a:tcPr marL="45720" marR="45720">
                    <a:solidFill>
                      <a:schemeClr val="bg1"/>
                    </a:solidFill>
                  </a:tcPr>
                </a:tc>
                <a:tc rowSpan="2">
                  <a:txBody>
                    <a:bodyPr/>
                    <a:lstStyle/>
                    <a:p>
                      <a:r>
                        <a:rPr lang="en-US" sz="800" b="0" dirty="0">
                          <a:solidFill>
                            <a:schemeClr val="tx1"/>
                          </a:solidFill>
                        </a:rPr>
                        <a:t>32</a:t>
                      </a:r>
                    </a:p>
                  </a:txBody>
                  <a:tcPr marL="45720" marR="45720">
                    <a:solidFill>
                      <a:schemeClr val="bg1"/>
                    </a:solidFill>
                  </a:tcPr>
                </a:tc>
                <a:tc>
                  <a:txBody>
                    <a:bodyPr/>
                    <a:lstStyle/>
                    <a:p>
                      <a:r>
                        <a:rPr lang="en-US" sz="800" b="0" dirty="0">
                          <a:solidFill>
                            <a:schemeClr val="tx1"/>
                          </a:solidFill>
                        </a:rPr>
                        <a:t>P312</a:t>
                      </a:r>
                    </a:p>
                  </a:txBody>
                  <a:tcPr marL="45720" marR="45720">
                    <a:solidFill>
                      <a:schemeClr val="bg1"/>
                    </a:solidFill>
                  </a:tcPr>
                </a:tc>
                <a:tc>
                  <a:txBody>
                    <a:bodyPr/>
                    <a:lstStyle/>
                    <a:p>
                      <a:r>
                        <a:rPr lang="en-US" sz="800" b="0" dirty="0">
                          <a:solidFill>
                            <a:schemeClr val="tx1"/>
                          </a:solidFill>
                        </a:rPr>
                        <a:t>P321</a:t>
                      </a:r>
                    </a:p>
                  </a:txBody>
                  <a:tcPr marL="45720" marR="45720">
                    <a:solidFill>
                      <a:schemeClr val="bg1"/>
                    </a:solidFill>
                  </a:tcPr>
                </a:tc>
                <a:tc>
                  <a:txBody>
                    <a:bodyPr/>
                    <a:lstStyle/>
                    <a:p>
                      <a:r>
                        <a:rPr lang="en-US" sz="800" b="0" dirty="0">
                          <a:solidFill>
                            <a:schemeClr val="tx1"/>
                          </a:solidFill>
                        </a:rPr>
                        <a:t>P3</a:t>
                      </a:r>
                      <a:r>
                        <a:rPr lang="en-US" sz="800" b="0" baseline="-25000" dirty="0">
                          <a:solidFill>
                            <a:schemeClr val="tx1"/>
                          </a:solidFill>
                        </a:rPr>
                        <a:t>1</a:t>
                      </a:r>
                      <a:r>
                        <a:rPr lang="en-US" sz="800" b="0" dirty="0">
                          <a:solidFill>
                            <a:schemeClr val="tx1"/>
                          </a:solidFill>
                        </a:rPr>
                        <a:t>12</a:t>
                      </a:r>
                    </a:p>
                  </a:txBody>
                  <a:tcPr marL="45720" marR="45720">
                    <a:solidFill>
                      <a:schemeClr val="bg1"/>
                    </a:solidFill>
                  </a:tcPr>
                </a:tc>
                <a:tc>
                  <a:txBody>
                    <a:bodyPr/>
                    <a:lstStyle/>
                    <a:p>
                      <a:r>
                        <a:rPr lang="en-US" sz="800" b="0" dirty="0">
                          <a:solidFill>
                            <a:schemeClr val="tx1"/>
                          </a:solidFill>
                        </a:rPr>
                        <a:t>P3</a:t>
                      </a:r>
                      <a:r>
                        <a:rPr lang="en-US" sz="800" b="0" baseline="-25000" dirty="0">
                          <a:solidFill>
                            <a:schemeClr val="tx1"/>
                          </a:solidFill>
                        </a:rPr>
                        <a:t>1</a:t>
                      </a:r>
                      <a:r>
                        <a:rPr lang="en-US" sz="800" b="0" dirty="0">
                          <a:solidFill>
                            <a:schemeClr val="tx1"/>
                          </a:solidFill>
                        </a:rPr>
                        <a:t>21</a:t>
                      </a:r>
                    </a:p>
                  </a:txBody>
                  <a:tcPr marL="45720" marR="45720">
                    <a:solidFill>
                      <a:schemeClr val="bg1"/>
                    </a:solidFill>
                  </a:tcPr>
                </a:tc>
                <a:tc>
                  <a:txBody>
                    <a:bodyPr/>
                    <a:lstStyle/>
                    <a:p>
                      <a:r>
                        <a:rPr lang="en-US" sz="800" b="0" dirty="0">
                          <a:solidFill>
                            <a:schemeClr val="tx1"/>
                          </a:solidFill>
                        </a:rPr>
                        <a:t>P3</a:t>
                      </a:r>
                      <a:r>
                        <a:rPr lang="en-US" sz="800" b="0" baseline="-25000" dirty="0">
                          <a:solidFill>
                            <a:schemeClr val="tx1"/>
                          </a:solidFill>
                        </a:rPr>
                        <a:t>2</a:t>
                      </a:r>
                      <a:r>
                        <a:rPr lang="en-US" sz="800" b="0" dirty="0">
                          <a:solidFill>
                            <a:schemeClr val="tx1"/>
                          </a:solidFill>
                        </a:rPr>
                        <a:t>12</a:t>
                      </a:r>
                    </a:p>
                  </a:txBody>
                  <a:tcPr marL="45720" marR="45720">
                    <a:solidFill>
                      <a:schemeClr val="bg1"/>
                    </a:solidFill>
                  </a:tcPr>
                </a:tc>
                <a:tc>
                  <a:txBody>
                    <a:bodyPr/>
                    <a:lstStyle/>
                    <a:p>
                      <a:r>
                        <a:rPr lang="en-US" sz="800" b="0" dirty="0">
                          <a:solidFill>
                            <a:schemeClr val="tx1"/>
                          </a:solidFill>
                        </a:rPr>
                        <a:t>P3</a:t>
                      </a:r>
                      <a:r>
                        <a:rPr lang="en-US" sz="800" b="0" baseline="-25000" dirty="0">
                          <a:solidFill>
                            <a:schemeClr val="tx1"/>
                          </a:solidFill>
                        </a:rPr>
                        <a:t>2</a:t>
                      </a:r>
                      <a:r>
                        <a:rPr lang="en-US" sz="800" b="0" dirty="0">
                          <a:solidFill>
                            <a:schemeClr val="tx1"/>
                          </a:solidFill>
                        </a:rPr>
                        <a:t>21</a:t>
                      </a:r>
                    </a:p>
                  </a:txBody>
                  <a:tcPr marL="45720" marR="45720">
                    <a:solidFill>
                      <a:schemeClr val="bg1"/>
                    </a:solidFill>
                  </a:tcPr>
                </a:tc>
                <a:extLst>
                  <a:ext uri="{0D108BD9-81ED-4DB2-BD59-A6C34878D82A}">
                    <a16:rowId xmlns:a16="http://schemas.microsoft.com/office/drawing/2014/main" val="10015"/>
                  </a:ext>
                </a:extLst>
              </a:tr>
              <a:tr h="202517">
                <a:tc vMerge="1">
                  <a:txBody>
                    <a:bodyPr/>
                    <a:lstStyle/>
                    <a:p>
                      <a:endParaRPr lang="en-US" sz="600" dirty="0"/>
                    </a:p>
                  </a:txBody>
                  <a:tcPr>
                    <a:solidFill>
                      <a:schemeClr val="bg1"/>
                    </a:solidFill>
                  </a:tcPr>
                </a:tc>
                <a:tc>
                  <a:txBody>
                    <a:bodyPr/>
                    <a:lstStyle/>
                    <a:p>
                      <a:r>
                        <a:rPr lang="en-US" sz="800" b="0" dirty="0">
                          <a:solidFill>
                            <a:schemeClr val="tx1"/>
                          </a:solidFill>
                        </a:rPr>
                        <a:t>R</a:t>
                      </a:r>
                    </a:p>
                  </a:txBody>
                  <a:tcPr marL="45720" marR="45720">
                    <a:solidFill>
                      <a:schemeClr val="bg1"/>
                    </a:solidFill>
                  </a:tcPr>
                </a:tc>
                <a:tc vMerge="1">
                  <a:txBody>
                    <a:bodyPr/>
                    <a:lstStyle/>
                    <a:p>
                      <a:endParaRPr lang="en-US" sz="600" dirty="0"/>
                    </a:p>
                  </a:txBody>
                  <a:tcPr marL="45720" marR="45720">
                    <a:solidFill>
                      <a:schemeClr val="bg1"/>
                    </a:solidFill>
                  </a:tcPr>
                </a:tc>
                <a:tc>
                  <a:txBody>
                    <a:bodyPr/>
                    <a:lstStyle/>
                    <a:p>
                      <a:r>
                        <a:rPr lang="en-US" sz="800" b="0" dirty="0">
                          <a:solidFill>
                            <a:schemeClr val="tx1"/>
                          </a:solidFill>
                        </a:rPr>
                        <a:t>R32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16"/>
                  </a:ext>
                </a:extLst>
              </a:tr>
              <a:tr h="202517">
                <a:tc rowSpan="2">
                  <a:txBody>
                    <a:bodyPr/>
                    <a:lstStyle/>
                    <a:p>
                      <a:r>
                        <a:rPr lang="en-US" sz="800" b="0" dirty="0">
                          <a:solidFill>
                            <a:schemeClr val="tx1"/>
                          </a:solidFill>
                        </a:rPr>
                        <a:t>Hexagonal</a:t>
                      </a:r>
                    </a:p>
                  </a:txBody>
                  <a:tcPr marL="45720" marR="45720">
                    <a:solidFill>
                      <a:schemeClr val="bg1"/>
                    </a:solidFill>
                  </a:tcPr>
                </a:tc>
                <a:tc rowSpan="2">
                  <a:txBody>
                    <a:bodyPr/>
                    <a:lstStyle/>
                    <a:p>
                      <a:r>
                        <a:rPr lang="en-US" sz="800" b="0" dirty="0">
                          <a:solidFill>
                            <a:schemeClr val="tx1"/>
                          </a:solidFill>
                        </a:rPr>
                        <a:t>P</a:t>
                      </a:r>
                    </a:p>
                  </a:txBody>
                  <a:tcPr marL="45720" marR="45720">
                    <a:solidFill>
                      <a:schemeClr val="bg1"/>
                    </a:solidFill>
                  </a:tcPr>
                </a:tc>
                <a:tc>
                  <a:txBody>
                    <a:bodyPr/>
                    <a:lstStyle/>
                    <a:p>
                      <a:r>
                        <a:rPr lang="en-US" sz="800" b="0" dirty="0">
                          <a:solidFill>
                            <a:schemeClr val="tx1"/>
                          </a:solidFill>
                        </a:rPr>
                        <a:t>6</a:t>
                      </a:r>
                    </a:p>
                  </a:txBody>
                  <a:tcPr marL="45720" marR="45720">
                    <a:solidFill>
                      <a:schemeClr val="bg1"/>
                    </a:solidFill>
                  </a:tcPr>
                </a:tc>
                <a:tc>
                  <a:txBody>
                    <a:bodyPr/>
                    <a:lstStyle/>
                    <a:p>
                      <a:r>
                        <a:rPr lang="en-US" sz="800" b="0" dirty="0">
                          <a:solidFill>
                            <a:schemeClr val="tx1"/>
                          </a:solidFill>
                        </a:rPr>
                        <a:t>P6</a:t>
                      </a:r>
                    </a:p>
                  </a:txBody>
                  <a:tcPr marL="45720" marR="45720">
                    <a:solidFill>
                      <a:schemeClr val="bg1"/>
                    </a:solidFill>
                  </a:tcPr>
                </a:tc>
                <a:tc>
                  <a:txBody>
                    <a:bodyPr/>
                    <a:lstStyle/>
                    <a:p>
                      <a:r>
                        <a:rPr lang="en-US" sz="800" b="0" dirty="0">
                          <a:solidFill>
                            <a:schemeClr val="tx1"/>
                          </a:solidFill>
                        </a:rPr>
                        <a:t>P6</a:t>
                      </a:r>
                      <a:r>
                        <a:rPr lang="en-US" sz="800" b="0" baseline="-25000" dirty="0">
                          <a:solidFill>
                            <a:schemeClr val="tx1"/>
                          </a:solidFill>
                        </a:rPr>
                        <a:t>1</a:t>
                      </a:r>
                    </a:p>
                  </a:txBody>
                  <a:tcPr marL="45720" marR="45720">
                    <a:solidFill>
                      <a:schemeClr val="bg1"/>
                    </a:solidFill>
                  </a:tcPr>
                </a:tc>
                <a:tc>
                  <a:txBody>
                    <a:bodyPr/>
                    <a:lstStyle/>
                    <a:p>
                      <a:r>
                        <a:rPr lang="en-US" sz="800" b="0" dirty="0">
                          <a:solidFill>
                            <a:schemeClr val="tx1"/>
                          </a:solidFill>
                        </a:rPr>
                        <a:t>P6</a:t>
                      </a:r>
                      <a:r>
                        <a:rPr lang="en-US" sz="800" b="0" baseline="-25000" dirty="0">
                          <a:solidFill>
                            <a:schemeClr val="tx1"/>
                          </a:solidFill>
                        </a:rPr>
                        <a:t>2</a:t>
                      </a:r>
                    </a:p>
                  </a:txBody>
                  <a:tcPr marL="45720" marR="45720">
                    <a:solidFill>
                      <a:schemeClr val="bg1"/>
                    </a:solidFill>
                  </a:tcPr>
                </a:tc>
                <a:tc>
                  <a:txBody>
                    <a:bodyPr/>
                    <a:lstStyle/>
                    <a:p>
                      <a:r>
                        <a:rPr lang="en-US" sz="800" b="0" dirty="0">
                          <a:solidFill>
                            <a:schemeClr val="tx1"/>
                          </a:solidFill>
                        </a:rPr>
                        <a:t>P6</a:t>
                      </a:r>
                      <a:r>
                        <a:rPr lang="en-US" sz="800" b="0" baseline="-25000" dirty="0">
                          <a:solidFill>
                            <a:schemeClr val="tx1"/>
                          </a:solidFill>
                        </a:rPr>
                        <a:t>3</a:t>
                      </a:r>
                    </a:p>
                  </a:txBody>
                  <a:tcPr marL="45720" marR="45720">
                    <a:solidFill>
                      <a:schemeClr val="bg1"/>
                    </a:solidFill>
                  </a:tcPr>
                </a:tc>
                <a:tc>
                  <a:txBody>
                    <a:bodyPr/>
                    <a:lstStyle/>
                    <a:p>
                      <a:r>
                        <a:rPr lang="en-US" sz="800" b="0" dirty="0">
                          <a:solidFill>
                            <a:schemeClr val="tx1"/>
                          </a:solidFill>
                        </a:rPr>
                        <a:t>P6</a:t>
                      </a:r>
                      <a:r>
                        <a:rPr lang="en-US" sz="800" b="0" baseline="-25000" dirty="0">
                          <a:solidFill>
                            <a:schemeClr val="tx1"/>
                          </a:solidFill>
                        </a:rPr>
                        <a:t>4</a:t>
                      </a:r>
                    </a:p>
                  </a:txBody>
                  <a:tcPr marL="45720" marR="45720">
                    <a:solidFill>
                      <a:schemeClr val="bg1"/>
                    </a:solidFill>
                  </a:tcPr>
                </a:tc>
                <a:tc>
                  <a:txBody>
                    <a:bodyPr/>
                    <a:lstStyle/>
                    <a:p>
                      <a:r>
                        <a:rPr lang="en-US" sz="800" b="0" dirty="0">
                          <a:solidFill>
                            <a:schemeClr val="tx1"/>
                          </a:solidFill>
                        </a:rPr>
                        <a:t>P6</a:t>
                      </a:r>
                      <a:r>
                        <a:rPr lang="en-US" sz="800" b="0" baseline="-25000" dirty="0">
                          <a:solidFill>
                            <a:schemeClr val="tx1"/>
                          </a:solidFill>
                        </a:rPr>
                        <a:t>5</a:t>
                      </a:r>
                    </a:p>
                  </a:txBody>
                  <a:tcPr marL="45720" marR="45720">
                    <a:solidFill>
                      <a:schemeClr val="bg1"/>
                    </a:solidFill>
                  </a:tcPr>
                </a:tc>
                <a:extLst>
                  <a:ext uri="{0D108BD9-81ED-4DB2-BD59-A6C34878D82A}">
                    <a16:rowId xmlns:a16="http://schemas.microsoft.com/office/drawing/2014/main" val="10017"/>
                  </a:ext>
                </a:extLst>
              </a:tr>
              <a:tr h="202517">
                <a:tc vMerge="1">
                  <a:txBody>
                    <a:bodyPr/>
                    <a:lstStyle/>
                    <a:p>
                      <a:endParaRPr lang="en-US" sz="600" dirty="0"/>
                    </a:p>
                  </a:txBody>
                  <a:tcPr marL="45720" marR="45720">
                    <a:solidFill>
                      <a:srgbClr val="FFFFCC"/>
                    </a:solidFill>
                  </a:tcPr>
                </a:tc>
                <a:tc vMerge="1">
                  <a:txBody>
                    <a:bodyPr/>
                    <a:lstStyle/>
                    <a:p>
                      <a:endParaRPr lang="en-US" sz="600" dirty="0"/>
                    </a:p>
                  </a:txBody>
                  <a:tcPr marL="45720" marR="45720">
                    <a:solidFill>
                      <a:schemeClr val="bg1"/>
                    </a:solidFill>
                  </a:tcPr>
                </a:tc>
                <a:tc>
                  <a:txBody>
                    <a:bodyPr/>
                    <a:lstStyle/>
                    <a:p>
                      <a:r>
                        <a:rPr lang="en-US" sz="800" b="0" dirty="0">
                          <a:solidFill>
                            <a:schemeClr val="tx1"/>
                          </a:solidFill>
                        </a:rPr>
                        <a:t>622</a:t>
                      </a:r>
                    </a:p>
                  </a:txBody>
                  <a:tcPr marL="45720" marR="45720">
                    <a:solidFill>
                      <a:schemeClr val="bg1"/>
                    </a:solidFill>
                  </a:tcPr>
                </a:tc>
                <a:tc>
                  <a:txBody>
                    <a:bodyPr/>
                    <a:lstStyle/>
                    <a:p>
                      <a:r>
                        <a:rPr lang="en-US" sz="800" b="0" dirty="0">
                          <a:solidFill>
                            <a:schemeClr val="tx1"/>
                          </a:solidFill>
                        </a:rPr>
                        <a:t>P622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P6</a:t>
                      </a:r>
                      <a:r>
                        <a:rPr lang="en-US" sz="800" b="0" baseline="-25000" dirty="0">
                          <a:solidFill>
                            <a:schemeClr val="tx1"/>
                          </a:solidFill>
                        </a:rPr>
                        <a:t>1</a:t>
                      </a:r>
                      <a:r>
                        <a:rPr lang="en-US" sz="800" b="0" dirty="0">
                          <a:solidFill>
                            <a:schemeClr val="tx1"/>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P6</a:t>
                      </a:r>
                      <a:r>
                        <a:rPr lang="en-US" sz="800" b="0" baseline="-25000" dirty="0">
                          <a:solidFill>
                            <a:schemeClr val="tx1"/>
                          </a:solidFill>
                        </a:rPr>
                        <a:t>2</a:t>
                      </a:r>
                      <a:r>
                        <a:rPr lang="en-US" sz="800" b="0" dirty="0">
                          <a:solidFill>
                            <a:schemeClr val="tx1"/>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P6</a:t>
                      </a:r>
                      <a:r>
                        <a:rPr lang="en-US" sz="800" b="0" baseline="-25000" dirty="0">
                          <a:solidFill>
                            <a:schemeClr val="tx1"/>
                          </a:solidFill>
                        </a:rPr>
                        <a:t>3</a:t>
                      </a:r>
                      <a:r>
                        <a:rPr lang="en-US" sz="800" b="0" dirty="0">
                          <a:solidFill>
                            <a:schemeClr val="tx1"/>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P6</a:t>
                      </a:r>
                      <a:r>
                        <a:rPr lang="en-US" sz="800" b="0" baseline="-25000" dirty="0">
                          <a:solidFill>
                            <a:schemeClr val="tx1"/>
                          </a:solidFill>
                        </a:rPr>
                        <a:t>4</a:t>
                      </a:r>
                      <a:r>
                        <a:rPr lang="en-US" sz="800" b="0" dirty="0">
                          <a:solidFill>
                            <a:schemeClr val="tx1"/>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P6</a:t>
                      </a:r>
                      <a:r>
                        <a:rPr lang="en-US" sz="800" b="0" baseline="-25000" dirty="0">
                          <a:solidFill>
                            <a:schemeClr val="tx1"/>
                          </a:solidFill>
                        </a:rPr>
                        <a:t>5</a:t>
                      </a:r>
                      <a:r>
                        <a:rPr lang="en-US" sz="800" b="0" dirty="0">
                          <a:solidFill>
                            <a:schemeClr val="tx1"/>
                          </a:solidFill>
                        </a:rPr>
                        <a:t>22</a:t>
                      </a:r>
                    </a:p>
                  </a:txBody>
                  <a:tcPr marL="45720" marR="45720">
                    <a:solidFill>
                      <a:schemeClr val="bg1"/>
                    </a:solidFill>
                  </a:tcPr>
                </a:tc>
                <a:extLst>
                  <a:ext uri="{0D108BD9-81ED-4DB2-BD59-A6C34878D82A}">
                    <a16:rowId xmlns:a16="http://schemas.microsoft.com/office/drawing/2014/main" val="10018"/>
                  </a:ext>
                </a:extLst>
              </a:tr>
              <a:tr h="202517">
                <a:tc rowSpan="6">
                  <a:txBody>
                    <a:bodyPr/>
                    <a:lstStyle/>
                    <a:p>
                      <a:r>
                        <a:rPr lang="en-US" sz="800" b="0" dirty="0">
                          <a:solidFill>
                            <a:schemeClr val="tx1"/>
                          </a:solidFill>
                        </a:rPr>
                        <a:t>Cubic</a:t>
                      </a:r>
                    </a:p>
                  </a:txBody>
                  <a:tcPr marL="45720" marR="45720">
                    <a:solidFill>
                      <a:schemeClr val="bg1"/>
                    </a:solidFill>
                  </a:tcPr>
                </a:tc>
                <a:tc>
                  <a:txBody>
                    <a:bodyPr/>
                    <a:lstStyle/>
                    <a:p>
                      <a:r>
                        <a:rPr lang="en-US" sz="800" b="0" dirty="0">
                          <a:solidFill>
                            <a:schemeClr val="tx1"/>
                          </a:solidFill>
                        </a:rPr>
                        <a:t>P</a:t>
                      </a:r>
                    </a:p>
                  </a:txBody>
                  <a:tcPr marL="45720" marR="45720">
                    <a:solidFill>
                      <a:schemeClr val="bg1"/>
                    </a:solidFill>
                  </a:tcPr>
                </a:tc>
                <a:tc rowSpan="3">
                  <a:txBody>
                    <a:bodyPr/>
                    <a:lstStyle/>
                    <a:p>
                      <a:r>
                        <a:rPr lang="en-US" sz="800" b="0" dirty="0">
                          <a:solidFill>
                            <a:schemeClr val="tx1"/>
                          </a:solidFill>
                        </a:rPr>
                        <a:t>23</a:t>
                      </a:r>
                    </a:p>
                  </a:txBody>
                  <a:tcPr marL="45720" marR="45720">
                    <a:solidFill>
                      <a:schemeClr val="bg1"/>
                    </a:solidFill>
                  </a:tcPr>
                </a:tc>
                <a:tc>
                  <a:txBody>
                    <a:bodyPr/>
                    <a:lstStyle/>
                    <a:p>
                      <a:r>
                        <a:rPr lang="en-US" sz="800" b="0" dirty="0">
                          <a:solidFill>
                            <a:schemeClr val="tx1"/>
                          </a:solidFill>
                        </a:rPr>
                        <a:t>P23</a:t>
                      </a:r>
                    </a:p>
                  </a:txBody>
                  <a:tcPr marL="45720" marR="45720">
                    <a:solidFill>
                      <a:schemeClr val="bg1"/>
                    </a:solidFill>
                  </a:tcPr>
                </a:tc>
                <a:tc>
                  <a:txBody>
                    <a:bodyPr/>
                    <a:lstStyle/>
                    <a:p>
                      <a:r>
                        <a:rPr lang="en-US" sz="800" b="0" dirty="0">
                          <a:solidFill>
                            <a:schemeClr val="tx1"/>
                          </a:solidFill>
                        </a:rPr>
                        <a:t>P2</a:t>
                      </a:r>
                      <a:r>
                        <a:rPr lang="en-US" sz="800" b="0" baseline="-25000" dirty="0">
                          <a:solidFill>
                            <a:schemeClr val="tx1"/>
                          </a:solidFill>
                        </a:rPr>
                        <a:t>1</a:t>
                      </a:r>
                      <a:r>
                        <a:rPr lang="en-US" sz="800" b="0" dirty="0">
                          <a:solidFill>
                            <a:schemeClr val="tx1"/>
                          </a:solidFill>
                        </a:rPr>
                        <a:t>3</a:t>
                      </a:r>
                    </a:p>
                  </a:txBody>
                  <a:tcPr marL="45720" marR="45720">
                    <a:solidFill>
                      <a:schemeClr val="bg1"/>
                    </a:solidFill>
                  </a:tcPr>
                </a:tc>
                <a:tc>
                  <a:txBody>
                    <a:bodyPr/>
                    <a:lstStyle/>
                    <a:p>
                      <a:endParaRPr lang="en-US" sz="800" b="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19"/>
                  </a:ext>
                </a:extLst>
              </a:tr>
              <a:tr h="202517">
                <a:tc vMerge="1">
                  <a:txBody>
                    <a:bodyPr/>
                    <a:lstStyle/>
                    <a:p>
                      <a:endParaRPr lang="en-US" sz="600" dirty="0"/>
                    </a:p>
                  </a:txBody>
                  <a:tcPr marL="45720" marR="45720">
                    <a:solidFill>
                      <a:srgbClr val="CCFFCC"/>
                    </a:solidFill>
                  </a:tcPr>
                </a:tc>
                <a:tc>
                  <a:txBody>
                    <a:bodyPr/>
                    <a:lstStyle/>
                    <a:p>
                      <a:r>
                        <a:rPr lang="en-US" sz="800" b="0" dirty="0">
                          <a:solidFill>
                            <a:schemeClr val="tx1"/>
                          </a:solidFill>
                        </a:rPr>
                        <a:t>F</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b="0" dirty="0">
                          <a:solidFill>
                            <a:schemeClr val="tx1"/>
                          </a:solidFill>
                        </a:rPr>
                        <a:t>F23</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20"/>
                  </a:ext>
                </a:extLst>
              </a:tr>
              <a:tr h="202517">
                <a:tc vMerge="1">
                  <a:txBody>
                    <a:bodyPr/>
                    <a:lstStyle/>
                    <a:p>
                      <a:endParaRPr lang="en-US" sz="600" dirty="0"/>
                    </a:p>
                  </a:txBody>
                  <a:tcPr marL="45720" marR="45720">
                    <a:solidFill>
                      <a:srgbClr val="CCFFCC"/>
                    </a:solidFill>
                  </a:tcPr>
                </a:tc>
                <a:tc>
                  <a:txBody>
                    <a:bodyPr/>
                    <a:lstStyle/>
                    <a:p>
                      <a:r>
                        <a:rPr lang="en-US" sz="800" b="0" dirty="0">
                          <a:solidFill>
                            <a:schemeClr val="tx1"/>
                          </a:solidFill>
                        </a:rPr>
                        <a:t>I</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b="0" dirty="0">
                          <a:solidFill>
                            <a:schemeClr val="tx1"/>
                          </a:solidFill>
                        </a:rPr>
                        <a:t>I23</a:t>
                      </a:r>
                    </a:p>
                  </a:txBody>
                  <a:tcPr marL="45720" marR="45720">
                    <a:solidFill>
                      <a:schemeClr val="bg1"/>
                    </a:solidFill>
                  </a:tcPr>
                </a:tc>
                <a:tc>
                  <a:txBody>
                    <a:bodyPr/>
                    <a:lstStyle/>
                    <a:p>
                      <a:r>
                        <a:rPr lang="en-US" sz="800" b="0" dirty="0">
                          <a:solidFill>
                            <a:schemeClr val="tx1"/>
                          </a:solidFill>
                        </a:rPr>
                        <a:t>I2</a:t>
                      </a:r>
                      <a:r>
                        <a:rPr lang="en-US" sz="800" b="0" baseline="-25000" dirty="0">
                          <a:solidFill>
                            <a:schemeClr val="tx1"/>
                          </a:solidFill>
                        </a:rPr>
                        <a:t>1</a:t>
                      </a:r>
                      <a:r>
                        <a:rPr lang="en-US" sz="800" b="0" dirty="0">
                          <a:solidFill>
                            <a:schemeClr val="tx1"/>
                          </a:solidFill>
                        </a:rPr>
                        <a:t>3</a:t>
                      </a:r>
                    </a:p>
                  </a:txBody>
                  <a:tcPr marL="45720" marR="45720">
                    <a:solidFill>
                      <a:schemeClr val="bg1"/>
                    </a:solidFill>
                  </a:tcPr>
                </a:tc>
                <a:tc>
                  <a:txBody>
                    <a:bodyPr/>
                    <a:lstStyle/>
                    <a:p>
                      <a:endParaRPr lang="en-US" sz="800" b="0">
                        <a:solidFill>
                          <a:schemeClr val="tx1"/>
                        </a:solidFill>
                      </a:endParaRPr>
                    </a:p>
                  </a:txBody>
                  <a:tcPr marL="45720" marR="45720">
                    <a:solidFill>
                      <a:schemeClr val="bg1"/>
                    </a:solidFill>
                  </a:tcPr>
                </a:tc>
                <a:tc>
                  <a:txBody>
                    <a:bodyPr/>
                    <a:lstStyle/>
                    <a:p>
                      <a:endParaRPr lang="en-US" sz="800" b="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21"/>
                  </a:ext>
                </a:extLst>
              </a:tr>
              <a:tr h="202517">
                <a:tc vMerge="1">
                  <a:txBody>
                    <a:bodyPr/>
                    <a:lstStyle/>
                    <a:p>
                      <a:endParaRPr lang="en-US" sz="600" dirty="0"/>
                    </a:p>
                  </a:txBody>
                  <a:tcPr marL="45720" marR="45720">
                    <a:solidFill>
                      <a:srgbClr val="CCFFCC"/>
                    </a:solidFill>
                  </a:tcPr>
                </a:tc>
                <a:tc>
                  <a:txBody>
                    <a:bodyPr/>
                    <a:lstStyle/>
                    <a:p>
                      <a:r>
                        <a:rPr lang="en-US" sz="800" b="0" dirty="0">
                          <a:solidFill>
                            <a:schemeClr val="tx1"/>
                          </a:solidFill>
                        </a:rPr>
                        <a:t>P</a:t>
                      </a:r>
                    </a:p>
                  </a:txBody>
                  <a:tcPr marL="45720" marR="45720">
                    <a:solidFill>
                      <a:schemeClr val="bg1"/>
                    </a:solidFill>
                  </a:tcPr>
                </a:tc>
                <a:tc rowSpan="3">
                  <a:txBody>
                    <a:bodyPr/>
                    <a:lstStyle/>
                    <a:p>
                      <a:r>
                        <a:rPr lang="en-US" sz="800" b="0" dirty="0">
                          <a:solidFill>
                            <a:schemeClr val="tx1"/>
                          </a:solidFill>
                        </a:rPr>
                        <a:t>432</a:t>
                      </a:r>
                    </a:p>
                  </a:txBody>
                  <a:tcPr marL="45720" marR="45720">
                    <a:solidFill>
                      <a:schemeClr val="bg1"/>
                    </a:solidFill>
                  </a:tcPr>
                </a:tc>
                <a:tc>
                  <a:txBody>
                    <a:bodyPr/>
                    <a:lstStyle/>
                    <a:p>
                      <a:r>
                        <a:rPr lang="en-US" sz="800" b="0" dirty="0">
                          <a:solidFill>
                            <a:schemeClr val="tx1"/>
                          </a:solidFill>
                        </a:rPr>
                        <a:t>P432</a:t>
                      </a:r>
                    </a:p>
                  </a:txBody>
                  <a:tcPr marL="45720" marR="45720">
                    <a:solidFill>
                      <a:schemeClr val="bg1"/>
                    </a:solidFill>
                  </a:tcPr>
                </a:tc>
                <a:tc>
                  <a:txBody>
                    <a:bodyPr/>
                    <a:lstStyle/>
                    <a:p>
                      <a:r>
                        <a:rPr lang="en-US" sz="800" b="0" dirty="0">
                          <a:solidFill>
                            <a:schemeClr val="tx1"/>
                          </a:solidFill>
                        </a:rPr>
                        <a:t>P4</a:t>
                      </a:r>
                      <a:r>
                        <a:rPr lang="en-US" sz="800" b="0" baseline="-25000" dirty="0">
                          <a:solidFill>
                            <a:schemeClr val="tx1"/>
                          </a:solidFill>
                        </a:rPr>
                        <a:t>2</a:t>
                      </a:r>
                      <a:r>
                        <a:rPr lang="en-US" sz="800" b="0" dirty="0">
                          <a:solidFill>
                            <a:schemeClr val="tx1"/>
                          </a:solidFill>
                        </a:rPr>
                        <a:t>32</a:t>
                      </a:r>
                    </a:p>
                  </a:txBody>
                  <a:tcPr marL="45720" marR="45720">
                    <a:solidFill>
                      <a:schemeClr val="bg1"/>
                    </a:solidFill>
                  </a:tcPr>
                </a:tc>
                <a:tc>
                  <a:txBody>
                    <a:bodyPr/>
                    <a:lstStyle/>
                    <a:p>
                      <a:r>
                        <a:rPr lang="en-US" sz="800" b="0" dirty="0">
                          <a:solidFill>
                            <a:schemeClr val="tx1"/>
                          </a:solidFill>
                        </a:rPr>
                        <a:t>P4</a:t>
                      </a:r>
                      <a:r>
                        <a:rPr lang="en-US" sz="800" b="0" baseline="-25000" dirty="0">
                          <a:solidFill>
                            <a:schemeClr val="tx1"/>
                          </a:solidFill>
                        </a:rPr>
                        <a:t>3</a:t>
                      </a:r>
                      <a:r>
                        <a:rPr lang="en-US" sz="800" b="0" dirty="0">
                          <a:solidFill>
                            <a:schemeClr val="tx1"/>
                          </a:solidFill>
                        </a:rPr>
                        <a:t>32</a:t>
                      </a:r>
                    </a:p>
                  </a:txBody>
                  <a:tcPr marL="45720" marR="45720">
                    <a:solidFill>
                      <a:schemeClr val="bg1"/>
                    </a:solidFill>
                  </a:tcPr>
                </a:tc>
                <a:tc>
                  <a:txBody>
                    <a:bodyPr/>
                    <a:lstStyle/>
                    <a:p>
                      <a:r>
                        <a:rPr lang="en-US" sz="800" b="0" dirty="0">
                          <a:solidFill>
                            <a:schemeClr val="tx1"/>
                          </a:solidFill>
                        </a:rPr>
                        <a:t>P4</a:t>
                      </a:r>
                      <a:r>
                        <a:rPr lang="en-US" sz="800" b="0" baseline="-25000" dirty="0">
                          <a:solidFill>
                            <a:schemeClr val="tx1"/>
                          </a:solidFill>
                        </a:rPr>
                        <a:t>1</a:t>
                      </a:r>
                      <a:r>
                        <a:rPr lang="en-US" sz="800" b="0" dirty="0">
                          <a:solidFill>
                            <a:schemeClr val="tx1"/>
                          </a:solidFill>
                        </a:rPr>
                        <a:t>32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22"/>
                  </a:ext>
                </a:extLst>
              </a:tr>
              <a:tr h="202517">
                <a:tc vMerge="1">
                  <a:txBody>
                    <a:bodyPr/>
                    <a:lstStyle/>
                    <a:p>
                      <a:endParaRPr lang="en-US" sz="600" dirty="0"/>
                    </a:p>
                  </a:txBody>
                  <a:tcPr marL="45720" marR="45720">
                    <a:solidFill>
                      <a:srgbClr val="CCFFCC"/>
                    </a:solidFill>
                  </a:tcPr>
                </a:tc>
                <a:tc>
                  <a:txBody>
                    <a:bodyPr/>
                    <a:lstStyle/>
                    <a:p>
                      <a:r>
                        <a:rPr lang="en-US" sz="800" b="0" dirty="0">
                          <a:solidFill>
                            <a:schemeClr val="tx1"/>
                          </a:solidFill>
                        </a:rPr>
                        <a:t>F</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b="0" dirty="0">
                          <a:solidFill>
                            <a:schemeClr val="tx1"/>
                          </a:solidFill>
                        </a:rPr>
                        <a:t>F432</a:t>
                      </a:r>
                    </a:p>
                  </a:txBody>
                  <a:tcPr marL="45720" marR="45720">
                    <a:solidFill>
                      <a:schemeClr val="bg1"/>
                    </a:solidFill>
                  </a:tcPr>
                </a:tc>
                <a:tc>
                  <a:txBody>
                    <a:bodyPr/>
                    <a:lstStyle/>
                    <a:p>
                      <a:r>
                        <a:rPr lang="en-US" sz="800" b="0" dirty="0">
                          <a:solidFill>
                            <a:schemeClr val="tx1"/>
                          </a:solidFill>
                        </a:rPr>
                        <a:t>F4</a:t>
                      </a:r>
                      <a:r>
                        <a:rPr lang="en-US" sz="800" b="0" baseline="-25000" dirty="0">
                          <a:solidFill>
                            <a:schemeClr val="tx1"/>
                          </a:solidFill>
                        </a:rPr>
                        <a:t>1</a:t>
                      </a:r>
                      <a:r>
                        <a:rPr lang="en-US" sz="800" b="0" dirty="0">
                          <a:solidFill>
                            <a:schemeClr val="tx1"/>
                          </a:solidFill>
                        </a:rPr>
                        <a:t>32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23"/>
                  </a:ext>
                </a:extLst>
              </a:tr>
              <a:tr h="202517">
                <a:tc vMerge="1">
                  <a:txBody>
                    <a:bodyPr/>
                    <a:lstStyle/>
                    <a:p>
                      <a:endParaRPr lang="en-US" sz="600" dirty="0"/>
                    </a:p>
                  </a:txBody>
                  <a:tcPr marL="45720" marR="45720">
                    <a:solidFill>
                      <a:srgbClr val="CCFFCC"/>
                    </a:solidFill>
                  </a:tcPr>
                </a:tc>
                <a:tc>
                  <a:txBody>
                    <a:bodyPr/>
                    <a:lstStyle/>
                    <a:p>
                      <a:r>
                        <a:rPr lang="en-US" sz="800" b="0" dirty="0">
                          <a:solidFill>
                            <a:schemeClr val="tx1"/>
                          </a:solidFill>
                        </a:rPr>
                        <a:t>I</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b="0" dirty="0">
                          <a:solidFill>
                            <a:schemeClr val="tx1"/>
                          </a:solidFill>
                        </a:rPr>
                        <a:t>I432</a:t>
                      </a:r>
                    </a:p>
                  </a:txBody>
                  <a:tcPr marL="45720" marR="45720">
                    <a:solidFill>
                      <a:schemeClr val="bg1"/>
                    </a:solidFill>
                  </a:tcPr>
                </a:tc>
                <a:tc>
                  <a:txBody>
                    <a:bodyPr/>
                    <a:lstStyle/>
                    <a:p>
                      <a:r>
                        <a:rPr lang="en-US" sz="800" b="0" dirty="0">
                          <a:solidFill>
                            <a:schemeClr val="tx1"/>
                          </a:solidFill>
                        </a:rPr>
                        <a:t>I4</a:t>
                      </a:r>
                      <a:r>
                        <a:rPr lang="en-US" sz="800" b="0" baseline="-25000" dirty="0">
                          <a:solidFill>
                            <a:schemeClr val="tx1"/>
                          </a:solidFill>
                        </a:rPr>
                        <a:t>1</a:t>
                      </a:r>
                      <a:r>
                        <a:rPr lang="en-US" sz="800" b="0" dirty="0">
                          <a:solidFill>
                            <a:schemeClr val="tx1"/>
                          </a:solidFill>
                        </a:rPr>
                        <a:t>32</a:t>
                      </a: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tc>
                  <a:txBody>
                    <a:bodyPr/>
                    <a:lstStyle/>
                    <a:p>
                      <a:endParaRPr lang="en-US" sz="800" b="0" dirty="0">
                        <a:solidFill>
                          <a:schemeClr val="tx1"/>
                        </a:solidFill>
                      </a:endParaRPr>
                    </a:p>
                  </a:txBody>
                  <a:tcPr marL="45720" marR="45720">
                    <a:solidFill>
                      <a:schemeClr val="bg1"/>
                    </a:solidFill>
                  </a:tcPr>
                </a:tc>
                <a:extLst>
                  <a:ext uri="{0D108BD9-81ED-4DB2-BD59-A6C34878D82A}">
                    <a16:rowId xmlns:a16="http://schemas.microsoft.com/office/drawing/2014/main" val="10024"/>
                  </a:ext>
                </a:extLst>
              </a:tr>
            </a:tbl>
          </a:graphicData>
        </a:graphic>
      </p:graphicFrame>
      <p:sp>
        <p:nvSpPr>
          <p:cNvPr id="19459" name="Rectangle 4"/>
          <p:cNvSpPr>
            <a:spLocks noGrp="1" noChangeArrowheads="1"/>
          </p:cNvSpPr>
          <p:nvPr>
            <p:ph type="title"/>
          </p:nvPr>
        </p:nvSpPr>
        <p:spPr>
          <a:xfrm>
            <a:off x="128839" y="319789"/>
            <a:ext cx="8963025" cy="702740"/>
          </a:xfrm>
        </p:spPr>
        <p:txBody>
          <a:bodyPr/>
          <a:lstStyle/>
          <a:p>
            <a:pPr algn="l" eaLnBrk="1" hangingPunct="1"/>
            <a:r>
              <a:rPr lang="en-US" sz="2800" dirty="0">
                <a:solidFill>
                  <a:srgbClr val="000000"/>
                </a:solidFill>
              </a:rPr>
              <a:t>Determine the space group of the crystal by process of elimination.</a:t>
            </a:r>
            <a:endParaRPr lang="en-US" sz="2800" dirty="0"/>
          </a:p>
        </p:txBody>
      </p:sp>
      <p:sp>
        <p:nvSpPr>
          <p:cNvPr id="25" name="Rectangle 8"/>
          <p:cNvSpPr>
            <a:spLocks noChangeArrowheads="1"/>
          </p:cNvSpPr>
          <p:nvPr/>
        </p:nvSpPr>
        <p:spPr bwMode="auto">
          <a:xfrm>
            <a:off x="4064412" y="2849395"/>
            <a:ext cx="4847178" cy="1162535"/>
          </a:xfrm>
          <a:prstGeom prst="rect">
            <a:avLst/>
          </a:prstGeom>
          <a:solidFill>
            <a:srgbClr val="00CCFF">
              <a:alpha val="20000"/>
            </a:srgbClr>
          </a:solidFill>
          <a:ln w="38100" cap="rnd" cmpd="sng">
            <a:solidFill>
              <a:srgbClr val="0070C0"/>
            </a:solidFill>
            <a:prstDash val="solid"/>
            <a:round/>
            <a:headEnd/>
            <a:tailEnd/>
          </a:ln>
          <a:effectLst/>
          <a:extLst/>
        </p:spPr>
        <p:txBody>
          <a:bodyPr wrap="none" anchor="ctr"/>
          <a:lstStyle/>
          <a:p>
            <a:r>
              <a:rPr lang="en-US" sz="6000" dirty="0">
                <a:solidFill>
                  <a:srgbClr val="0070C0"/>
                </a:solidFill>
              </a:rPr>
              <a:t>2</a:t>
            </a:r>
          </a:p>
        </p:txBody>
      </p:sp>
      <p:sp>
        <p:nvSpPr>
          <p:cNvPr id="26" name="Rectangle 8"/>
          <p:cNvSpPr>
            <a:spLocks noChangeArrowheads="1"/>
          </p:cNvSpPr>
          <p:nvPr/>
        </p:nvSpPr>
        <p:spPr bwMode="auto">
          <a:xfrm>
            <a:off x="5264529" y="3284012"/>
            <a:ext cx="3608961" cy="525988"/>
          </a:xfrm>
          <a:prstGeom prst="rect">
            <a:avLst/>
          </a:prstGeom>
          <a:solidFill>
            <a:srgbClr val="CCCC00">
              <a:alpha val="20000"/>
            </a:srgbClr>
          </a:solidFill>
          <a:ln w="38100" cap="rnd" cmpd="sng">
            <a:solidFill>
              <a:srgbClr val="666400"/>
            </a:solidFill>
            <a:prstDash val="solid"/>
            <a:round/>
            <a:headEnd/>
            <a:tailEnd/>
          </a:ln>
          <a:effectLst/>
          <a:extLst/>
        </p:spPr>
        <p:txBody>
          <a:bodyPr wrap="none" anchor="ctr"/>
          <a:lstStyle/>
          <a:p>
            <a:r>
              <a:rPr lang="en-US" sz="4800" dirty="0">
                <a:solidFill>
                  <a:srgbClr val="808000"/>
                </a:solidFill>
              </a:rPr>
              <a:t> </a:t>
            </a:r>
            <a:r>
              <a:rPr lang="en-US" sz="4400" dirty="0">
                <a:solidFill>
                  <a:srgbClr val="808000"/>
                </a:solidFill>
              </a:rPr>
              <a:t>3</a:t>
            </a:r>
            <a:endParaRPr lang="en-US" sz="4800" dirty="0">
              <a:solidFill>
                <a:srgbClr val="808000"/>
              </a:solidFill>
            </a:endParaRPr>
          </a:p>
        </p:txBody>
      </p:sp>
      <p:sp>
        <p:nvSpPr>
          <p:cNvPr id="27" name="Rectangle 8">
            <a:extLst>
              <a:ext uri="{FF2B5EF4-FFF2-40B4-BE49-F238E27FC236}">
                <a16:creationId xmlns:a16="http://schemas.microsoft.com/office/drawing/2014/main" id="{2237F6D8-B7B1-437E-AB46-B13BCD7214FC}"/>
              </a:ext>
            </a:extLst>
          </p:cNvPr>
          <p:cNvSpPr>
            <a:spLocks noChangeArrowheads="1"/>
          </p:cNvSpPr>
          <p:nvPr/>
        </p:nvSpPr>
        <p:spPr bwMode="auto">
          <a:xfrm>
            <a:off x="7363215" y="3313990"/>
            <a:ext cx="495300" cy="466032"/>
          </a:xfrm>
          <a:prstGeom prst="rect">
            <a:avLst/>
          </a:prstGeom>
          <a:solidFill>
            <a:srgbClr val="FF99CC">
              <a:alpha val="20000"/>
            </a:srgbClr>
          </a:solidFill>
          <a:ln w="38100" cap="rnd" cmpd="sng">
            <a:solidFill>
              <a:srgbClr val="CC0099"/>
            </a:solidFill>
            <a:prstDash val="solid"/>
            <a:round/>
            <a:headEnd/>
            <a:tailEnd/>
          </a:ln>
          <a:effectLst/>
          <a:extLst/>
        </p:spPr>
        <p:txBody>
          <a:bodyPr wrap="none" anchor="ctr"/>
          <a:lstStyle/>
          <a:p>
            <a:pPr algn="ctr"/>
            <a:r>
              <a:rPr lang="en-US" sz="3600" dirty="0">
                <a:solidFill>
                  <a:srgbClr val="CC0099"/>
                </a:solidFill>
              </a:rPr>
              <a:t>4</a:t>
            </a:r>
          </a:p>
        </p:txBody>
      </p:sp>
      <p:sp>
        <p:nvSpPr>
          <p:cNvPr id="5" name="TextBox 4">
            <a:extLst>
              <a:ext uri="{FF2B5EF4-FFF2-40B4-BE49-F238E27FC236}">
                <a16:creationId xmlns:a16="http://schemas.microsoft.com/office/drawing/2014/main" id="{0F1C5C2A-4382-42CC-B553-05F6F56ABE3C}"/>
              </a:ext>
            </a:extLst>
          </p:cNvPr>
          <p:cNvSpPr txBox="1"/>
          <p:nvPr/>
        </p:nvSpPr>
        <p:spPr>
          <a:xfrm>
            <a:off x="104775" y="1638300"/>
            <a:ext cx="3317851" cy="5355312"/>
          </a:xfrm>
          <a:prstGeom prst="rect">
            <a:avLst/>
          </a:prstGeom>
          <a:noFill/>
        </p:spPr>
        <p:txBody>
          <a:bodyPr wrap="square" rtlCol="0">
            <a:spAutoFit/>
          </a:bodyPr>
          <a:lstStyle/>
          <a:p>
            <a:pPr marL="342900" indent="-342900">
              <a:buAutoNum type="arabicParenR"/>
            </a:pPr>
            <a:r>
              <a:rPr lang="en-US" dirty="0">
                <a:sym typeface="Wingdings" panose="05000000000000000000" pitchFamily="2" charset="2"/>
              </a:rPr>
              <a:t>65 chiral space groups: </a:t>
            </a:r>
            <a:r>
              <a:rPr lang="en-US" b="0" dirty="0" err="1"/>
              <a:t>ProK</a:t>
            </a:r>
            <a:r>
              <a:rPr lang="en-US" b="0" dirty="0"/>
              <a:t> is made of </a:t>
            </a:r>
            <a:r>
              <a:rPr lang="en-US" b="0" dirty="0">
                <a:sym typeface="Wingdings" panose="05000000000000000000" pitchFamily="2" charset="2"/>
              </a:rPr>
              <a:t>L-amino acids. Only 65 of the </a:t>
            </a:r>
            <a:r>
              <a:rPr lang="en-US" b="0" dirty="0"/>
              <a:t>230 space groups</a:t>
            </a:r>
            <a:r>
              <a:rPr lang="en-US" b="0" dirty="0">
                <a:sym typeface="Wingdings" panose="05000000000000000000" pitchFamily="2" charset="2"/>
              </a:rPr>
              <a:t> support chiral motifs. </a:t>
            </a:r>
          </a:p>
          <a:p>
            <a:pPr marL="342900" indent="-342900">
              <a:buAutoNum type="arabicParenR"/>
            </a:pPr>
            <a:r>
              <a:rPr lang="en-US" dirty="0">
                <a:solidFill>
                  <a:srgbClr val="0070C0"/>
                </a:solidFill>
                <a:sym typeface="Wingdings" panose="05000000000000000000" pitchFamily="2" charset="2"/>
              </a:rPr>
              <a:t>14</a:t>
            </a:r>
            <a:r>
              <a:rPr lang="en-US" b="0" dirty="0">
                <a:solidFill>
                  <a:srgbClr val="0070C0"/>
                </a:solidFill>
                <a:sym typeface="Wingdings" panose="05000000000000000000" pitchFamily="2" charset="2"/>
              </a:rPr>
              <a:t> </a:t>
            </a:r>
            <a:r>
              <a:rPr lang="en-US" dirty="0">
                <a:solidFill>
                  <a:srgbClr val="0070C0"/>
                </a:solidFill>
                <a:sym typeface="Wingdings" panose="05000000000000000000" pitchFamily="2" charset="2"/>
              </a:rPr>
              <a:t>Bravais lattices: </a:t>
            </a:r>
            <a:r>
              <a:rPr lang="en-US" b="0" dirty="0">
                <a:solidFill>
                  <a:srgbClr val="0070C0"/>
                </a:solidFill>
                <a:sym typeface="Wingdings" panose="05000000000000000000" pitchFamily="2" charset="2"/>
              </a:rPr>
              <a:t>find best fit of to diffraction pattern.</a:t>
            </a:r>
          </a:p>
          <a:p>
            <a:pPr marL="342900" indent="-342900">
              <a:buAutoNum type="arabicParenR"/>
            </a:pPr>
            <a:r>
              <a:rPr lang="en-US" dirty="0">
                <a:solidFill>
                  <a:srgbClr val="808000"/>
                </a:solidFill>
                <a:sym typeface="Wingdings" panose="05000000000000000000" pitchFamily="2" charset="2"/>
              </a:rPr>
              <a:t>Point group symmetry: </a:t>
            </a:r>
            <a:r>
              <a:rPr lang="en-US" b="0" dirty="0">
                <a:solidFill>
                  <a:srgbClr val="808000"/>
                </a:solidFill>
                <a:sym typeface="Wingdings" panose="05000000000000000000" pitchFamily="2" charset="2"/>
              </a:rPr>
              <a:t>find best fit to reflection intensity pattern. Rotational symmetry in the diffraction pattern infers rotational symmetry in the crystal.</a:t>
            </a:r>
          </a:p>
          <a:p>
            <a:pPr marL="342900" indent="-342900">
              <a:buAutoNum type="arabicParenR"/>
            </a:pPr>
            <a:r>
              <a:rPr lang="en-US" dirty="0">
                <a:solidFill>
                  <a:srgbClr val="CC0099"/>
                </a:solidFill>
                <a:sym typeface="Wingdings" panose="05000000000000000000" pitchFamily="2" charset="2"/>
              </a:rPr>
              <a:t>Pure rotation or screw axis: </a:t>
            </a:r>
            <a:r>
              <a:rPr lang="en-US" b="0" dirty="0">
                <a:solidFill>
                  <a:srgbClr val="CC0099"/>
                </a:solidFill>
                <a:sym typeface="Wingdings" panose="05000000000000000000" pitchFamily="2" charset="2"/>
              </a:rPr>
              <a:t>discern by examining systematic absences.</a:t>
            </a:r>
          </a:p>
          <a:p>
            <a:pPr marL="342900" indent="-342900">
              <a:buAutoNum type="arabicParenR"/>
            </a:pPr>
            <a:endParaRPr lang="en-US" b="0" dirty="0">
              <a:sym typeface="Wingdings" panose="05000000000000000000" pitchFamily="2" charset="2"/>
            </a:endParaRPr>
          </a:p>
          <a:p>
            <a:pPr marL="342900" indent="-342900">
              <a:buAutoNum type="arabicParenR"/>
            </a:pPr>
            <a:endParaRPr lang="en-US" b="0" dirty="0"/>
          </a:p>
        </p:txBody>
      </p:sp>
      <p:sp>
        <p:nvSpPr>
          <p:cNvPr id="6" name="TextBox 5">
            <a:extLst>
              <a:ext uri="{FF2B5EF4-FFF2-40B4-BE49-F238E27FC236}">
                <a16:creationId xmlns:a16="http://schemas.microsoft.com/office/drawing/2014/main" id="{A104A61E-85AA-40B1-B6E8-4A55ED9047F4}"/>
              </a:ext>
            </a:extLst>
          </p:cNvPr>
          <p:cNvSpPr txBox="1"/>
          <p:nvPr/>
        </p:nvSpPr>
        <p:spPr>
          <a:xfrm>
            <a:off x="3442754" y="980923"/>
            <a:ext cx="655949" cy="1107996"/>
          </a:xfrm>
          <a:prstGeom prst="rect">
            <a:avLst/>
          </a:prstGeom>
          <a:noFill/>
        </p:spPr>
        <p:txBody>
          <a:bodyPr wrap="none" rtlCol="0">
            <a:spAutoFit/>
          </a:bodyPr>
          <a:lstStyle/>
          <a:p>
            <a:r>
              <a:rPr lang="en-US" sz="6600" dirty="0"/>
              <a:t>1</a:t>
            </a:r>
          </a:p>
        </p:txBody>
      </p:sp>
      <p:sp>
        <p:nvSpPr>
          <p:cNvPr id="28" name="Rectangle 8">
            <a:extLst>
              <a:ext uri="{FF2B5EF4-FFF2-40B4-BE49-F238E27FC236}">
                <a16:creationId xmlns:a16="http://schemas.microsoft.com/office/drawing/2014/main" id="{7F5F3720-C67E-4B2A-A170-46313390B664}"/>
              </a:ext>
            </a:extLst>
          </p:cNvPr>
          <p:cNvSpPr>
            <a:spLocks noChangeArrowheads="1"/>
          </p:cNvSpPr>
          <p:nvPr/>
        </p:nvSpPr>
        <p:spPr bwMode="auto">
          <a:xfrm>
            <a:off x="3524641" y="943300"/>
            <a:ext cx="5416571" cy="5631731"/>
          </a:xfrm>
          <a:prstGeom prst="rect">
            <a:avLst/>
          </a:prstGeom>
          <a:solidFill>
            <a:schemeClr val="bg1">
              <a:lumMod val="75000"/>
              <a:alpha val="20000"/>
            </a:schemeClr>
          </a:solidFill>
          <a:ln w="38100" cap="rnd" cmpd="sng">
            <a:solidFill>
              <a:schemeClr val="bg2">
                <a:lumMod val="50000"/>
              </a:schemeClr>
            </a:solidFill>
            <a:prstDash val="solid"/>
            <a:round/>
            <a:headEnd/>
            <a:tailEnd/>
          </a:ln>
          <a:effectLst/>
          <a:extLst/>
        </p:spPr>
        <p:txBody>
          <a:bodyPr wrap="none" anchor="ctr"/>
          <a:lstStyle/>
          <a:p>
            <a:endParaRPr lang="en-US" sz="6000" dirty="0">
              <a:solidFill>
                <a:srgbClr val="0070C0"/>
              </a:solidFill>
            </a:endParaRPr>
          </a:p>
        </p:txBody>
      </p:sp>
    </p:spTree>
    <p:extLst>
      <p:ext uri="{BB962C8B-B14F-4D97-AF65-F5344CB8AC3E}">
        <p14:creationId xmlns:p14="http://schemas.microsoft.com/office/powerpoint/2010/main" val="408470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206B5E-CC22-43F9-AB16-AD83745C34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2" r="-200" b="3024"/>
          <a:stretch/>
        </p:blipFill>
        <p:spPr>
          <a:xfrm>
            <a:off x="2534761" y="1007777"/>
            <a:ext cx="4074478" cy="5284033"/>
          </a:xfrm>
          <a:prstGeom prst="rect">
            <a:avLst/>
          </a:prstGeom>
        </p:spPr>
      </p:pic>
      <p:sp>
        <p:nvSpPr>
          <p:cNvPr id="5" name="Rectangle 4">
            <a:extLst>
              <a:ext uri="{FF2B5EF4-FFF2-40B4-BE49-F238E27FC236}">
                <a16:creationId xmlns:a16="http://schemas.microsoft.com/office/drawing/2014/main" id="{1B3304F1-190A-446A-BAF0-E8639B3218B7}"/>
              </a:ext>
            </a:extLst>
          </p:cNvPr>
          <p:cNvSpPr/>
          <p:nvPr/>
        </p:nvSpPr>
        <p:spPr>
          <a:xfrm>
            <a:off x="211344" y="2952750"/>
            <a:ext cx="1705916" cy="369332"/>
          </a:xfrm>
          <a:prstGeom prst="rect">
            <a:avLst/>
          </a:prstGeom>
        </p:spPr>
        <p:txBody>
          <a:bodyPr wrap="none">
            <a:spAutoFit/>
          </a:bodyPr>
          <a:lstStyle/>
          <a:p>
            <a:r>
              <a:rPr lang="en-US" dirty="0"/>
              <a:t>a=b and </a:t>
            </a:r>
            <a:r>
              <a:rPr lang="en-US" dirty="0">
                <a:latin typeface="Symbol" pitchFamily="18" charset="2"/>
              </a:rPr>
              <a:t>g</a:t>
            </a:r>
            <a:r>
              <a:rPr lang="en-US" dirty="0"/>
              <a:t>=90°</a:t>
            </a:r>
          </a:p>
        </p:txBody>
      </p:sp>
      <p:sp>
        <p:nvSpPr>
          <p:cNvPr id="6" name="Rectangle 8">
            <a:extLst>
              <a:ext uri="{FF2B5EF4-FFF2-40B4-BE49-F238E27FC236}">
                <a16:creationId xmlns:a16="http://schemas.microsoft.com/office/drawing/2014/main" id="{8A3B6EE1-CC78-4A39-B961-2008565A124F}"/>
              </a:ext>
            </a:extLst>
          </p:cNvPr>
          <p:cNvSpPr>
            <a:spLocks noChangeArrowheads="1"/>
          </p:cNvSpPr>
          <p:nvPr/>
        </p:nvSpPr>
        <p:spPr bwMode="auto">
          <a:xfrm>
            <a:off x="2534761" y="3447033"/>
            <a:ext cx="2473173" cy="1307936"/>
          </a:xfrm>
          <a:prstGeom prst="rect">
            <a:avLst/>
          </a:prstGeom>
          <a:solidFill>
            <a:srgbClr val="00CCFF">
              <a:alpha val="20000"/>
            </a:srgbClr>
          </a:solidFill>
          <a:ln w="38100" cap="rnd" cmpd="sng">
            <a:solidFill>
              <a:srgbClr val="0070C0"/>
            </a:solidFill>
            <a:prstDash val="solid"/>
            <a:round/>
            <a:headEnd/>
            <a:tailEnd/>
          </a:ln>
          <a:effectLst/>
          <a:extLst/>
        </p:spPr>
        <p:txBody>
          <a:bodyPr wrap="none" anchor="ctr"/>
          <a:lstStyle/>
          <a:p>
            <a:endParaRPr lang="en-US" sz="6000" dirty="0">
              <a:solidFill>
                <a:srgbClr val="0070C0"/>
              </a:solidFill>
            </a:endParaRPr>
          </a:p>
        </p:txBody>
      </p:sp>
      <p:sp>
        <p:nvSpPr>
          <p:cNvPr id="9" name="Rectangle 8">
            <a:extLst>
              <a:ext uri="{FF2B5EF4-FFF2-40B4-BE49-F238E27FC236}">
                <a16:creationId xmlns:a16="http://schemas.microsoft.com/office/drawing/2014/main" id="{E4CA21DB-D9E0-4705-B639-1BA140F1A075}"/>
              </a:ext>
            </a:extLst>
          </p:cNvPr>
          <p:cNvSpPr>
            <a:spLocks noChangeArrowheads="1"/>
          </p:cNvSpPr>
          <p:nvPr/>
        </p:nvSpPr>
        <p:spPr bwMode="auto">
          <a:xfrm>
            <a:off x="2534762" y="4754968"/>
            <a:ext cx="2473172" cy="1536841"/>
          </a:xfrm>
          <a:prstGeom prst="rect">
            <a:avLst/>
          </a:prstGeom>
          <a:solidFill>
            <a:srgbClr val="00CCFF">
              <a:alpha val="20000"/>
            </a:srgbClr>
          </a:solidFill>
          <a:ln w="38100" cap="rnd" cmpd="sng">
            <a:solidFill>
              <a:srgbClr val="0070C0"/>
            </a:solidFill>
            <a:prstDash val="solid"/>
            <a:round/>
            <a:headEnd/>
            <a:tailEnd/>
          </a:ln>
          <a:effectLst/>
          <a:extLst/>
        </p:spPr>
        <p:txBody>
          <a:bodyPr wrap="none" anchor="ctr"/>
          <a:lstStyle/>
          <a:p>
            <a:endParaRPr lang="en-US" sz="6000" dirty="0">
              <a:solidFill>
                <a:srgbClr val="0070C0"/>
              </a:solidFill>
            </a:endParaRPr>
          </a:p>
        </p:txBody>
      </p:sp>
      <p:sp>
        <p:nvSpPr>
          <p:cNvPr id="10" name="Rectangle 2">
            <a:extLst>
              <a:ext uri="{FF2B5EF4-FFF2-40B4-BE49-F238E27FC236}">
                <a16:creationId xmlns:a16="http://schemas.microsoft.com/office/drawing/2014/main" id="{F889C9C5-B93F-4D09-81AB-1CA153ADC383}"/>
              </a:ext>
            </a:extLst>
          </p:cNvPr>
          <p:cNvSpPr>
            <a:spLocks noGrp="1" noChangeArrowheads="1"/>
          </p:cNvSpPr>
          <p:nvPr>
            <p:ph type="title"/>
          </p:nvPr>
        </p:nvSpPr>
        <p:spPr>
          <a:xfrm>
            <a:off x="0" y="-63500"/>
            <a:ext cx="9061450" cy="711200"/>
          </a:xfrm>
          <a:solidFill>
            <a:schemeClr val="bg1"/>
          </a:solidFill>
        </p:spPr>
        <p:txBody>
          <a:bodyPr/>
          <a:lstStyle/>
          <a:p>
            <a:pPr eaLnBrk="1" hangingPunct="1"/>
            <a:r>
              <a:rPr lang="en-US" sz="4000" dirty="0">
                <a:solidFill>
                  <a:schemeClr val="tx1"/>
                </a:solidFill>
              </a:rPr>
              <a:t>Which Bravais Lattice fits this pattern?</a:t>
            </a:r>
          </a:p>
        </p:txBody>
      </p:sp>
    </p:spTree>
    <p:extLst>
      <p:ext uri="{BB962C8B-B14F-4D97-AF65-F5344CB8AC3E}">
        <p14:creationId xmlns:p14="http://schemas.microsoft.com/office/powerpoint/2010/main" val="24230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lstStyle/>
          <a:p>
            <a:r>
              <a:rPr lang="en-US"/>
              <a:t>Next, </a:t>
            </a:r>
            <a:r>
              <a:rPr lang="en-US" dirty="0"/>
              <a:t>index spots on an </a:t>
            </a:r>
            <a:br>
              <a:rPr lang="en-US" dirty="0"/>
            </a:br>
            <a:r>
              <a:rPr lang="en-US" dirty="0"/>
              <a:t>oscillation image.</a:t>
            </a:r>
          </a:p>
        </p:txBody>
      </p:sp>
      <p:pic>
        <p:nvPicPr>
          <p:cNvPr id="5" name="Picture 485"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22" y="1891820"/>
            <a:ext cx="3978275" cy="397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188104" y="5782691"/>
            <a:ext cx="2343911" cy="523220"/>
          </a:xfrm>
          <a:prstGeom prst="rect">
            <a:avLst/>
          </a:prstGeom>
          <a:noFill/>
        </p:spPr>
        <p:txBody>
          <a:bodyPr wrap="none" rtlCol="0">
            <a:spAutoFit/>
          </a:bodyPr>
          <a:lstStyle/>
          <a:p>
            <a:r>
              <a:rPr lang="en-US" sz="2800" dirty="0"/>
              <a:t>This is easy!</a:t>
            </a:r>
          </a:p>
        </p:txBody>
      </p:sp>
      <p:sp>
        <p:nvSpPr>
          <p:cNvPr id="8" name="TextBox 7"/>
          <p:cNvSpPr txBox="1"/>
          <p:nvPr/>
        </p:nvSpPr>
        <p:spPr>
          <a:xfrm>
            <a:off x="4942536" y="5837606"/>
            <a:ext cx="3839513" cy="523220"/>
          </a:xfrm>
          <a:prstGeom prst="rect">
            <a:avLst/>
          </a:prstGeom>
          <a:noFill/>
        </p:spPr>
        <p:txBody>
          <a:bodyPr wrap="none" rtlCol="0">
            <a:spAutoFit/>
          </a:bodyPr>
          <a:lstStyle/>
          <a:p>
            <a:r>
              <a:rPr lang="en-US" sz="2800"/>
              <a:t>But, </a:t>
            </a:r>
            <a:r>
              <a:rPr lang="en-US" sz="2800" dirty="0"/>
              <a:t>what about this?</a:t>
            </a:r>
          </a:p>
        </p:txBody>
      </p:sp>
      <p:pic>
        <p:nvPicPr>
          <p:cNvPr id="9" name="Picture 3" descr="fig1">
            <a:extLst>
              <a:ext uri="{FF2B5EF4-FFF2-40B4-BE49-F238E27FC236}">
                <a16:creationId xmlns:a16="http://schemas.microsoft.com/office/drawing/2014/main" id="{BC9D9914-2F81-490D-8D23-ED2496208B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20016" y="2043732"/>
            <a:ext cx="4031414" cy="37389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5739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indexing an oscillation image</a:t>
            </a:r>
          </a:p>
        </p:txBody>
      </p:sp>
      <p:sp>
        <p:nvSpPr>
          <p:cNvPr id="3" name="Content Placeholder 2"/>
          <p:cNvSpPr>
            <a:spLocks noGrp="1"/>
          </p:cNvSpPr>
          <p:nvPr>
            <p:ph idx="1"/>
          </p:nvPr>
        </p:nvSpPr>
        <p:spPr>
          <a:xfrm>
            <a:off x="457200" y="1600200"/>
            <a:ext cx="4125913" cy="4525963"/>
          </a:xfrm>
        </p:spPr>
        <p:txBody>
          <a:bodyPr/>
          <a:lstStyle/>
          <a:p>
            <a:pPr marL="457200" indent="-457200">
              <a:buFont typeface="+mj-lt"/>
              <a:buAutoNum type="arabicPeriod"/>
            </a:pPr>
            <a:r>
              <a:rPr lang="en-US" sz="2000" dirty="0"/>
              <a:t>Orientation of reciprocal cell vectors </a:t>
            </a:r>
            <a:r>
              <a:rPr lang="en-US" sz="2000"/>
              <a:t>a*, b*, </a:t>
            </a:r>
            <a:r>
              <a:rPr lang="en-US" sz="2000" dirty="0"/>
              <a:t>c* are not aligned with film edges— the orientation of the crystal in the loop is arbitrary.</a:t>
            </a:r>
          </a:p>
          <a:p>
            <a:pPr marL="457200" indent="-457200">
              <a:buFont typeface="+mj-lt"/>
              <a:buAutoNum type="arabicPeriod"/>
            </a:pPr>
            <a:r>
              <a:rPr lang="en-US" sz="2000" dirty="0"/>
              <a:t>Can’t see symmetry in the pattern..</a:t>
            </a:r>
          </a:p>
          <a:p>
            <a:pPr marL="457200" indent="-457200">
              <a:buFont typeface="+mj-lt"/>
              <a:buAutoNum type="arabicPeriod"/>
            </a:pPr>
            <a:r>
              <a:rPr lang="en-US" sz="2000" dirty="0"/>
              <a:t>Multiple planes of the reciprocal lattice are </a:t>
            </a:r>
            <a:r>
              <a:rPr lang="en-US" sz="2000"/>
              <a:t>in view, </a:t>
            </a:r>
            <a:r>
              <a:rPr lang="en-US" sz="2000" dirty="0"/>
              <a:t>not just a single plane.</a:t>
            </a:r>
          </a:p>
          <a:p>
            <a:pPr marL="457200" indent="-457200">
              <a:buFont typeface="+mj-lt"/>
              <a:buAutoNum type="arabicPeriod"/>
            </a:pPr>
            <a:r>
              <a:rPr lang="en-US" sz="2000" dirty="0"/>
              <a:t>The oscillation image is a 2D projections of a 3D lattice—a dimension of depth is lost. </a:t>
            </a:r>
          </a:p>
        </p:txBody>
      </p:sp>
      <p:sp>
        <p:nvSpPr>
          <p:cNvPr id="5" name="TextBox 4"/>
          <p:cNvSpPr txBox="1"/>
          <p:nvPr/>
        </p:nvSpPr>
        <p:spPr>
          <a:xfrm>
            <a:off x="4942536" y="5837606"/>
            <a:ext cx="3259226" cy="523220"/>
          </a:xfrm>
          <a:prstGeom prst="rect">
            <a:avLst/>
          </a:prstGeom>
          <a:noFill/>
        </p:spPr>
        <p:txBody>
          <a:bodyPr wrap="none" rtlCol="0">
            <a:spAutoFit/>
          </a:bodyPr>
          <a:lstStyle/>
          <a:p>
            <a:r>
              <a:rPr lang="en-US" sz="2800" dirty="0"/>
              <a:t>Oscillation image.</a:t>
            </a:r>
          </a:p>
        </p:txBody>
      </p:sp>
      <p:pic>
        <p:nvPicPr>
          <p:cNvPr id="6" name="Picture 3" descr="fig1">
            <a:extLst>
              <a:ext uri="{FF2B5EF4-FFF2-40B4-BE49-F238E27FC236}">
                <a16:creationId xmlns:a16="http://schemas.microsoft.com/office/drawing/2014/main" id="{82E6999B-9A6A-4E1C-98EB-0B0486D43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016" y="2043732"/>
            <a:ext cx="4031414" cy="3738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9552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668463" y="58211"/>
            <a:ext cx="5310187" cy="66987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13"/>
          <p:cNvSpPr>
            <a:spLocks noGrp="1" noChangeArrowheads="1"/>
          </p:cNvSpPr>
          <p:nvPr>
            <p:ph type="title"/>
          </p:nvPr>
        </p:nvSpPr>
        <p:spPr>
          <a:xfrm>
            <a:off x="7342" y="-77118"/>
            <a:ext cx="8860971" cy="1308100"/>
          </a:xfrm>
        </p:spPr>
        <p:txBody>
          <a:bodyPr/>
          <a:lstStyle/>
          <a:p>
            <a:pPr algn="l" eaLnBrk="1" hangingPunct="1"/>
            <a:r>
              <a:rPr lang="en-US" sz="3200" dirty="0"/>
              <a:t>2D diffraction image is a projection from a </a:t>
            </a:r>
            <a:br>
              <a:rPr lang="en-US" sz="3200" dirty="0"/>
            </a:br>
            <a:r>
              <a:rPr lang="en-US" sz="3200" dirty="0"/>
              <a:t>3D reciprocal lattice.</a:t>
            </a:r>
            <a:endParaRPr lang="en-US" sz="1800" dirty="0"/>
          </a:p>
        </p:txBody>
      </p:sp>
      <p:sp>
        <p:nvSpPr>
          <p:cNvPr id="3" name="TextBox 2"/>
          <p:cNvSpPr txBox="1"/>
          <p:nvPr/>
        </p:nvSpPr>
        <p:spPr>
          <a:xfrm>
            <a:off x="7096125" y="3284022"/>
            <a:ext cx="1018227" cy="369332"/>
          </a:xfrm>
          <a:prstGeom prst="rect">
            <a:avLst/>
          </a:prstGeom>
          <a:noFill/>
        </p:spPr>
        <p:txBody>
          <a:bodyPr wrap="none" rtlCol="0">
            <a:spAutoFit/>
          </a:bodyPr>
          <a:lstStyle/>
          <a:p>
            <a:r>
              <a:rPr lang="en-US" b="0" dirty="0"/>
              <a:t>detector</a:t>
            </a:r>
          </a:p>
        </p:txBody>
      </p:sp>
      <p:sp>
        <p:nvSpPr>
          <p:cNvPr id="22" name="TextBox 21"/>
          <p:cNvSpPr txBox="1"/>
          <p:nvPr/>
        </p:nvSpPr>
        <p:spPr>
          <a:xfrm>
            <a:off x="7096125" y="5008729"/>
            <a:ext cx="1885027" cy="1600438"/>
          </a:xfrm>
          <a:prstGeom prst="rect">
            <a:avLst/>
          </a:prstGeom>
          <a:noFill/>
        </p:spPr>
        <p:txBody>
          <a:bodyPr wrap="square" rtlCol="0">
            <a:spAutoFit/>
          </a:bodyPr>
          <a:lstStyle/>
          <a:p>
            <a:r>
              <a:rPr lang="en-US" sz="1400" b="0" dirty="0"/>
              <a:t>In an undistorted view of the </a:t>
            </a:r>
            <a:r>
              <a:rPr lang="en-US" sz="1400" b="0"/>
              <a:t>reciprocal lattice, </a:t>
            </a:r>
            <a:r>
              <a:rPr lang="en-US" sz="1400" b="0" dirty="0"/>
              <a:t>recorded reflections would reside on the surface of </a:t>
            </a:r>
            <a:r>
              <a:rPr lang="en-US" sz="1400" b="0"/>
              <a:t>a sphere, </a:t>
            </a:r>
            <a:r>
              <a:rPr lang="en-US" sz="1400" b="0" dirty="0"/>
              <a:t>not a plane.</a:t>
            </a:r>
          </a:p>
        </p:txBody>
      </p:sp>
      <p:sp>
        <p:nvSpPr>
          <p:cNvPr id="2" name="Oval 1"/>
          <p:cNvSpPr/>
          <p:nvPr/>
        </p:nvSpPr>
        <p:spPr bwMode="auto">
          <a:xfrm>
            <a:off x="3538083" y="3009472"/>
            <a:ext cx="64586" cy="67985"/>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Oval 6"/>
          <p:cNvSpPr/>
          <p:nvPr/>
        </p:nvSpPr>
        <p:spPr bwMode="auto">
          <a:xfrm>
            <a:off x="3835739" y="3309510"/>
            <a:ext cx="64586" cy="67985"/>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Oval 7"/>
          <p:cNvSpPr/>
          <p:nvPr/>
        </p:nvSpPr>
        <p:spPr bwMode="auto">
          <a:xfrm>
            <a:off x="3473497" y="3500664"/>
            <a:ext cx="64586" cy="67985"/>
          </a:xfrm>
          <a:prstGeom prst="ellips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5" name="Straight Arrow Connector 4"/>
          <p:cNvCxnSpPr/>
          <p:nvPr/>
        </p:nvCxnSpPr>
        <p:spPr bwMode="auto">
          <a:xfrm flipH="1" flipV="1">
            <a:off x="5253925" y="3115563"/>
            <a:ext cx="5167" cy="257170"/>
          </a:xfrm>
          <a:prstGeom prst="straightConnector1">
            <a:avLst/>
          </a:prstGeom>
          <a:solidFill>
            <a:schemeClr val="accent1"/>
          </a:solidFill>
          <a:ln w="952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5253925" y="3375224"/>
            <a:ext cx="284137" cy="0"/>
          </a:xfrm>
          <a:prstGeom prst="straightConnector1">
            <a:avLst/>
          </a:prstGeom>
          <a:solidFill>
            <a:schemeClr val="accent1"/>
          </a:solidFill>
          <a:ln w="952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a:off x="5173579" y="3375114"/>
            <a:ext cx="85514" cy="53886"/>
          </a:xfrm>
          <a:prstGeom prst="straightConnector1">
            <a:avLst/>
          </a:prstGeom>
          <a:solidFill>
            <a:schemeClr val="accent1"/>
          </a:solidFill>
          <a:ln w="952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5135388" y="2914638"/>
            <a:ext cx="328936" cy="276999"/>
          </a:xfrm>
          <a:prstGeom prst="rect">
            <a:avLst/>
          </a:prstGeom>
          <a:noFill/>
        </p:spPr>
        <p:txBody>
          <a:bodyPr wrap="none" rtlCol="0">
            <a:spAutoFit/>
          </a:bodyPr>
          <a:lstStyle/>
          <a:p>
            <a:r>
              <a:rPr lang="en-US" sz="1200" dirty="0"/>
              <a:t>a*</a:t>
            </a:r>
          </a:p>
        </p:txBody>
      </p:sp>
      <p:sp>
        <p:nvSpPr>
          <p:cNvPr id="19" name="TextBox 18"/>
          <p:cNvSpPr txBox="1"/>
          <p:nvPr/>
        </p:nvSpPr>
        <p:spPr>
          <a:xfrm>
            <a:off x="5445857" y="3218843"/>
            <a:ext cx="328936" cy="276999"/>
          </a:xfrm>
          <a:prstGeom prst="rect">
            <a:avLst/>
          </a:prstGeom>
          <a:noFill/>
        </p:spPr>
        <p:txBody>
          <a:bodyPr wrap="none" rtlCol="0">
            <a:spAutoFit/>
          </a:bodyPr>
          <a:lstStyle/>
          <a:p>
            <a:r>
              <a:rPr lang="en-US" sz="1200" dirty="0"/>
              <a:t>c*</a:t>
            </a:r>
          </a:p>
        </p:txBody>
      </p:sp>
      <p:sp>
        <p:nvSpPr>
          <p:cNvPr id="20" name="TextBox 19"/>
          <p:cNvSpPr txBox="1"/>
          <p:nvPr/>
        </p:nvSpPr>
        <p:spPr>
          <a:xfrm>
            <a:off x="5039301" y="3343502"/>
            <a:ext cx="338554" cy="276999"/>
          </a:xfrm>
          <a:prstGeom prst="rect">
            <a:avLst/>
          </a:prstGeom>
          <a:noFill/>
        </p:spPr>
        <p:txBody>
          <a:bodyPr wrap="none" rtlCol="0">
            <a:spAutoFit/>
          </a:bodyPr>
          <a:lstStyle/>
          <a:p>
            <a:r>
              <a:rPr lang="en-US" sz="1200" dirty="0"/>
              <a:t>b*</a:t>
            </a:r>
          </a:p>
        </p:txBody>
      </p:sp>
    </p:spTree>
    <p:extLst>
      <p:ext uri="{BB962C8B-B14F-4D97-AF65-F5344CB8AC3E}">
        <p14:creationId xmlns:p14="http://schemas.microsoft.com/office/powerpoint/2010/main" val="2084368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distortion-corrected representation of the reflections</a:t>
            </a:r>
            <a:br>
              <a:rPr lang="en-US" dirty="0"/>
            </a:br>
            <a:r>
              <a:rPr lang="en-US" sz="2400" dirty="0"/>
              <a:t>a single image reveals all 6 unit cell parameters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43" y="2393155"/>
            <a:ext cx="4177508" cy="4177508"/>
          </a:xfrm>
          <a:prstGeom prst="rect">
            <a:avLst/>
          </a:prstGeom>
          <a:solidFill>
            <a:schemeClr val="bg1">
              <a:alpha val="35000"/>
            </a:schemeClr>
          </a:solidFill>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60000">
            <a:off x="4886405" y="2455945"/>
            <a:ext cx="4079433" cy="4079433"/>
          </a:xfrm>
        </p:spPr>
      </p:pic>
    </p:spTree>
    <p:extLst>
      <p:ext uri="{BB962C8B-B14F-4D97-AF65-F5344CB8AC3E}">
        <p14:creationId xmlns:p14="http://schemas.microsoft.com/office/powerpoint/2010/main" val="3962017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4803660" y="2378788"/>
            <a:ext cx="4206240" cy="4206240"/>
          </a:xfrm>
          <a:prstGeom prst="rect">
            <a:avLst/>
          </a:prstGeom>
        </p:spPr>
      </p:pic>
      <p:sp>
        <p:nvSpPr>
          <p:cNvPr id="2" name="Title 1"/>
          <p:cNvSpPr>
            <a:spLocks noGrp="1"/>
          </p:cNvSpPr>
          <p:nvPr>
            <p:ph type="title"/>
          </p:nvPr>
        </p:nvSpPr>
        <p:spPr>
          <a:xfrm>
            <a:off x="0" y="274638"/>
            <a:ext cx="9144000" cy="1143000"/>
          </a:xfrm>
        </p:spPr>
        <p:txBody>
          <a:bodyPr/>
          <a:lstStyle/>
          <a:p>
            <a:r>
              <a:rPr lang="en-US" sz="4000" dirty="0"/>
              <a:t>Restored depth of the diffraction pattern is evident from an orthogonal 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43" y="2393155"/>
            <a:ext cx="4177508" cy="4177508"/>
          </a:xfrm>
          <a:prstGeom prst="rect">
            <a:avLst/>
          </a:prstGeom>
          <a:solidFill>
            <a:schemeClr val="bg1">
              <a:alpha val="35000"/>
            </a:schemeClr>
          </a:solidFill>
          <a:scene3d>
            <a:camera prst="orthographicFront">
              <a:rot lat="0" lon="0" rev="0"/>
            </a:camera>
            <a:lightRig rig="threePt" dir="t"/>
          </a:scene3d>
          <a:sp3d/>
        </p:spPr>
      </p:pic>
    </p:spTree>
    <p:extLst>
      <p:ext uri="{BB962C8B-B14F-4D97-AF65-F5344CB8AC3E}">
        <p14:creationId xmlns:p14="http://schemas.microsoft.com/office/powerpoint/2010/main" val="214208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en-US" sz="3600" dirty="0"/>
              <a:t>Need a program that can automatically identify </a:t>
            </a:r>
            <a:r>
              <a:rPr lang="en-US" sz="3600"/>
              <a:t>spot positions, </a:t>
            </a:r>
            <a:r>
              <a:rPr lang="en-US" sz="3600" dirty="0"/>
              <a:t>interpret </a:t>
            </a:r>
            <a:r>
              <a:rPr lang="en-US" sz="3600"/>
              <a:t>crystal orientation, </a:t>
            </a:r>
            <a:r>
              <a:rPr lang="en-US" sz="3600" dirty="0"/>
              <a:t>and unit cell dimensions.</a:t>
            </a:r>
          </a:p>
        </p:txBody>
      </p:sp>
      <p:pic>
        <p:nvPicPr>
          <p:cNvPr id="20483" name="Picture 3" descr="fig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2013" y="1812925"/>
            <a:ext cx="48799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925512"/>
          </a:xfrm>
        </p:spPr>
        <p:txBody>
          <a:bodyPr/>
          <a:lstStyle/>
          <a:p>
            <a:pPr eaLnBrk="1" hangingPunct="1"/>
            <a:r>
              <a:rPr lang="en-US" sz="3200" b="1" dirty="0"/>
              <a:t>Automatic indexing algorithm explained</a:t>
            </a:r>
          </a:p>
        </p:txBody>
      </p:sp>
      <p:pic>
        <p:nvPicPr>
          <p:cNvPr id="4" name="Picture 3">
            <a:extLst>
              <a:ext uri="{FF2B5EF4-FFF2-40B4-BE49-F238E27FC236}">
                <a16:creationId xmlns:a16="http://schemas.microsoft.com/office/drawing/2014/main" id="{C75AF811-1515-4F6E-AF93-13C709A5B938}"/>
              </a:ext>
            </a:extLst>
          </p:cNvPr>
          <p:cNvPicPr>
            <a:picLocks noChangeAspect="1"/>
          </p:cNvPicPr>
          <p:nvPr/>
        </p:nvPicPr>
        <p:blipFill rotWithShape="1">
          <a:blip r:embed="rId2"/>
          <a:srcRect l="27708" t="15000" r="37500" b="6481"/>
          <a:stretch/>
        </p:blipFill>
        <p:spPr>
          <a:xfrm>
            <a:off x="4095750" y="1200150"/>
            <a:ext cx="4695825" cy="5961169"/>
          </a:xfrm>
          <a:prstGeom prst="rect">
            <a:avLst/>
          </a:prstGeom>
          <a:ln>
            <a:solidFill>
              <a:schemeClr val="tx1"/>
            </a:solidFill>
          </a:ln>
        </p:spPr>
      </p:pic>
      <p:sp>
        <p:nvSpPr>
          <p:cNvPr id="21508" name="Text Box 6"/>
          <p:cNvSpPr txBox="1">
            <a:spLocks noChangeArrowheads="1"/>
          </p:cNvSpPr>
          <p:nvPr/>
        </p:nvSpPr>
        <p:spPr bwMode="auto">
          <a:xfrm>
            <a:off x="200025" y="3257404"/>
            <a:ext cx="37909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it-IT" b="0"/>
              <a:t>Kabsch, </a:t>
            </a:r>
            <a:r>
              <a:rPr lang="it-IT" b="0" dirty="0"/>
              <a:t>W. (1988</a:t>
            </a:r>
            <a:r>
              <a:rPr lang="it-IT" b="0" i="1" dirty="0"/>
              <a:t>a</a:t>
            </a:r>
            <a:r>
              <a:rPr lang="it-IT" b="0" dirty="0"/>
              <a:t>) Automatic Indexing of Rotation Diffraction Patterns. </a:t>
            </a:r>
            <a:r>
              <a:rPr lang="it-IT" b="0" i="1" dirty="0"/>
              <a:t>J. Appl. Cryst.</a:t>
            </a:r>
            <a:r>
              <a:rPr lang="it-IT" b="0"/>
              <a:t> </a:t>
            </a:r>
            <a:r>
              <a:rPr lang="it-IT"/>
              <a:t>21</a:t>
            </a:r>
            <a:r>
              <a:rPr lang="it-IT" b="0"/>
              <a:t>, </a:t>
            </a:r>
            <a:r>
              <a:rPr lang="it-IT" b="0" dirty="0"/>
              <a:t>67–72.</a:t>
            </a:r>
            <a:endParaRPr lang="en-US" b="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0" y="153987"/>
            <a:ext cx="9143999" cy="787401"/>
          </a:xfrm>
        </p:spPr>
        <p:txBody>
          <a:bodyPr/>
          <a:lstStyle/>
          <a:p>
            <a:pPr eaLnBrk="1" hangingPunct="1"/>
            <a:r>
              <a:rPr lang="en-US" sz="4000" dirty="0"/>
              <a:t>Locate spot positions with COLSPOT</a:t>
            </a:r>
          </a:p>
        </p:txBody>
      </p:sp>
      <p:sp>
        <p:nvSpPr>
          <p:cNvPr id="5" name="Rectangle 4">
            <a:extLst>
              <a:ext uri="{FF2B5EF4-FFF2-40B4-BE49-F238E27FC236}">
                <a16:creationId xmlns:a16="http://schemas.microsoft.com/office/drawing/2014/main" id="{0C69FCE5-D196-434A-9B94-351A5FB63083}"/>
              </a:ext>
            </a:extLst>
          </p:cNvPr>
          <p:cNvSpPr/>
          <p:nvPr/>
        </p:nvSpPr>
        <p:spPr>
          <a:xfrm>
            <a:off x="547686" y="2189411"/>
            <a:ext cx="8048625" cy="3416320"/>
          </a:xfrm>
          <a:prstGeom prst="rect">
            <a:avLst/>
          </a:prstGeom>
          <a:ln>
            <a:solidFill>
              <a:schemeClr val="tx1"/>
            </a:solidFill>
          </a:ln>
        </p:spPr>
        <p:txBody>
          <a:bodyPr wrap="square">
            <a:spAutoFit/>
          </a:bodyPr>
          <a:lstStyle/>
          <a:p>
            <a:r>
              <a:rPr lang="en-US" sz="1200" dirty="0">
                <a:latin typeface="Courier New" panose="02070309020205020404" pitchFamily="49" charset="0"/>
                <a:cs typeface="Courier New" panose="02070309020205020404" pitchFamily="49" charset="0"/>
              </a:rPr>
              <a:t>!====================== JOB CONTROL PARAMETERS ===============================</a:t>
            </a:r>
          </a:p>
          <a:p>
            <a:r>
              <a:rPr lang="en-US" sz="1200" dirty="0">
                <a:latin typeface="Courier New" panose="02070309020205020404" pitchFamily="49" charset="0"/>
                <a:cs typeface="Courier New" panose="02070309020205020404" pitchFamily="49" charset="0"/>
              </a:rPr>
              <a:t> JOB= ALL !XYCORR INIT </a:t>
            </a:r>
            <a:r>
              <a:rPr lang="en-US" sz="1200" dirty="0">
                <a:solidFill>
                  <a:srgbClr val="FF0000"/>
                </a:solidFill>
                <a:latin typeface="Courier New" panose="02070309020205020404" pitchFamily="49" charset="0"/>
                <a:cs typeface="Courier New" panose="02070309020205020404" pitchFamily="49" charset="0"/>
              </a:rPr>
              <a:t>COLSPOT</a:t>
            </a:r>
            <a:r>
              <a:rPr lang="en-US" sz="1200" dirty="0">
                <a:latin typeface="Courier New" panose="02070309020205020404" pitchFamily="49" charset="0"/>
                <a:cs typeface="Courier New" panose="02070309020205020404" pitchFamily="49" charset="0"/>
              </a:rPr>
              <a:t> IDXREF DEFPIX INTEGRATE CORRECT</a:t>
            </a:r>
          </a:p>
          <a:p>
            <a:r>
              <a:rPr lang="en-US" sz="1200" dirty="0">
                <a:latin typeface="Courier New" panose="02070309020205020404" pitchFamily="49" charset="0"/>
                <a:cs typeface="Courier New" panose="02070309020205020404" pitchFamily="49" charset="0"/>
              </a:rPr>
              <a:t>!====================== GEOMETRICAL PARAMETERS ===============================</a:t>
            </a:r>
          </a:p>
          <a:p>
            <a:r>
              <a:rPr lang="en-US" sz="1200" dirty="0">
                <a:latin typeface="Courier New" panose="02070309020205020404" pitchFamily="49" charset="0"/>
                <a:cs typeface="Courier New" panose="02070309020205020404" pitchFamily="49" charset="0"/>
              </a:rPr>
              <a:t> </a:t>
            </a:r>
            <a:r>
              <a:rPr lang="en-US" sz="1200" dirty="0">
                <a:solidFill>
                  <a:srgbClr val="FF0000"/>
                </a:solidFill>
                <a:latin typeface="Courier New" panose="02070309020205020404" pitchFamily="49" charset="0"/>
                <a:cs typeface="Courier New" panose="02070309020205020404" pitchFamily="49" charset="0"/>
              </a:rPr>
              <a:t>ORGX=1506.23  ORGY=1503.91</a:t>
            </a:r>
            <a:r>
              <a:rPr lang="en-US" sz="1200" dirty="0">
                <a:latin typeface="Courier New" panose="02070309020205020404" pitchFamily="49" charset="0"/>
                <a:cs typeface="Courier New" panose="02070309020205020404" pitchFamily="49" charset="0"/>
              </a:rPr>
              <a:t>   !Detector origin (pixels). Calibrated by DC 03/01/2019</a:t>
            </a:r>
          </a:p>
          <a:p>
            <a:r>
              <a:rPr lang="en-US" sz="1200" dirty="0">
                <a:latin typeface="Courier New" panose="02070309020205020404" pitchFamily="49" charset="0"/>
                <a:cs typeface="Courier New" panose="02070309020205020404" pitchFamily="49" charset="0"/>
              </a:rPr>
              <a:t> </a:t>
            </a:r>
            <a:r>
              <a:rPr lang="en-US" sz="1200" dirty="0">
                <a:solidFill>
                  <a:srgbClr val="FF0000"/>
                </a:solidFill>
                <a:latin typeface="Courier New" panose="02070309020205020404" pitchFamily="49" charset="0"/>
                <a:cs typeface="Courier New" panose="02070309020205020404" pitchFamily="49" charset="0"/>
              </a:rPr>
              <a:t>DETECTOR_DISTANCE=-74</a:t>
            </a:r>
            <a:r>
              <a:rPr lang="en-US" sz="1200" dirty="0">
                <a:latin typeface="Courier New" panose="02070309020205020404" pitchFamily="49" charset="0"/>
                <a:cs typeface="Courier New" panose="02070309020205020404" pitchFamily="49" charset="0"/>
              </a:rPr>
              <a:t>        !(mm)</a:t>
            </a:r>
          </a:p>
          <a:p>
            <a:r>
              <a:rPr lang="en-US" sz="1200" dirty="0">
                <a:latin typeface="Courier New" panose="02070309020205020404" pitchFamily="49" charset="0"/>
                <a:cs typeface="Courier New" panose="02070309020205020404" pitchFamily="49" charset="0"/>
              </a:rPr>
              <a:t> </a:t>
            </a:r>
            <a:r>
              <a:rPr lang="en-US" sz="1200" dirty="0">
                <a:solidFill>
                  <a:srgbClr val="FF0000"/>
                </a:solidFill>
                <a:latin typeface="Courier New" panose="02070309020205020404" pitchFamily="49" charset="0"/>
                <a:cs typeface="Courier New" panose="02070309020205020404" pitchFamily="49" charset="0"/>
              </a:rPr>
              <a:t>ROTATION_AXIS= 0.0 1.0 0.0</a:t>
            </a:r>
          </a:p>
          <a:p>
            <a:r>
              <a:rPr lang="en-US" sz="1200" dirty="0">
                <a:latin typeface="Courier New" panose="02070309020205020404" pitchFamily="49" charset="0"/>
                <a:cs typeface="Courier New" panose="02070309020205020404" pitchFamily="49" charset="0"/>
              </a:rPr>
              <a:t> </a:t>
            </a:r>
            <a:r>
              <a:rPr lang="en-US" sz="1200" dirty="0">
                <a:solidFill>
                  <a:srgbClr val="FF0000"/>
                </a:solidFill>
                <a:latin typeface="Courier New" panose="02070309020205020404" pitchFamily="49" charset="0"/>
                <a:cs typeface="Courier New" panose="02070309020205020404" pitchFamily="49" charset="0"/>
              </a:rPr>
              <a:t>OSCILLATION_RANGE=0.5</a:t>
            </a:r>
            <a:r>
              <a:rPr lang="en-US" sz="1200" dirty="0">
                <a:latin typeface="Courier New" panose="02070309020205020404" pitchFamily="49" charset="0"/>
                <a:cs typeface="Courier New" panose="02070309020205020404" pitchFamily="49" charset="0"/>
              </a:rPr>
              <a:t>        !degrees (&gt;0)</a:t>
            </a:r>
          </a:p>
          <a:p>
            <a:r>
              <a:rPr lang="en-US" sz="1200" dirty="0">
                <a:latin typeface="Courier New" panose="02070309020205020404" pitchFamily="49" charset="0"/>
                <a:cs typeface="Courier New" panose="02070309020205020404" pitchFamily="49" charset="0"/>
              </a:rPr>
              <a:t> </a:t>
            </a:r>
            <a:r>
              <a:rPr lang="en-US" sz="1200" dirty="0">
                <a:solidFill>
                  <a:srgbClr val="FF0000"/>
                </a:solidFill>
                <a:latin typeface="Courier New" panose="02070309020205020404" pitchFamily="49" charset="0"/>
                <a:cs typeface="Courier New" panose="02070309020205020404" pitchFamily="49" charset="0"/>
              </a:rPr>
              <a:t>X-RAY_WAVELENGTH=1.5418</a:t>
            </a:r>
            <a:r>
              <a:rPr lang="en-US" sz="1200" dirty="0">
                <a:latin typeface="Courier New" panose="02070309020205020404" pitchFamily="49" charset="0"/>
                <a:cs typeface="Courier New" panose="02070309020205020404" pitchFamily="49" charset="0"/>
              </a:rPr>
              <a:t>      !Angstrom</a:t>
            </a:r>
          </a:p>
          <a:p>
            <a:r>
              <a:rPr lang="en-US" sz="1200" dirty="0">
                <a:latin typeface="Courier New" panose="02070309020205020404" pitchFamily="49" charset="0"/>
                <a:cs typeface="Courier New" panose="02070309020205020404" pitchFamily="49" charset="0"/>
              </a:rPr>
              <a:t> </a:t>
            </a:r>
            <a:r>
              <a:rPr lang="en-US" sz="1200" dirty="0">
                <a:solidFill>
                  <a:srgbClr val="FF0000"/>
                </a:solidFill>
                <a:latin typeface="Courier New" panose="02070309020205020404" pitchFamily="49" charset="0"/>
                <a:cs typeface="Courier New" panose="02070309020205020404" pitchFamily="49" charset="0"/>
              </a:rPr>
              <a:t>INCLUDE_RESOLUTION_RANGE=100.0 1.4</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SELECTION OF DATA IMAGES ==============================</a:t>
            </a:r>
          </a:p>
          <a:p>
            <a:r>
              <a:rPr lang="en-US" sz="1200" dirty="0">
                <a:latin typeface="Courier New" panose="02070309020205020404" pitchFamily="49" charset="0"/>
                <a:cs typeface="Courier New" panose="02070309020205020404" pitchFamily="49" charset="0"/>
              </a:rPr>
              <a:t> NAME_TEMPLATE_OF_DATA_FRAMES=</a:t>
            </a:r>
            <a:r>
              <a:rPr lang="en-US" sz="1200" dirty="0" err="1">
                <a:latin typeface="Courier New" panose="02070309020205020404" pitchFamily="49" charset="0"/>
                <a:cs typeface="Courier New" panose="02070309020205020404" pitchFamily="49" charset="0"/>
              </a:rPr>
              <a:t>i</a:t>
            </a:r>
            <a:r>
              <a:rPr lang="en-US" sz="1200" dirty="0">
                <a:latin typeface="Courier New" panose="02070309020205020404" pitchFamily="49" charset="0"/>
                <a:cs typeface="Courier New" panose="02070309020205020404" pitchFamily="49" charset="0"/>
              </a:rPr>
              <a:t>/</a:t>
            </a:r>
            <a:r>
              <a:rPr lang="en-US" sz="1200" dirty="0" err="1">
                <a:solidFill>
                  <a:srgbClr val="FF0000"/>
                </a:solidFill>
                <a:latin typeface="Courier New" panose="02070309020205020404" pitchFamily="49" charset="0"/>
                <a:cs typeface="Courier New" panose="02070309020205020404" pitchFamily="49" charset="0"/>
              </a:rPr>
              <a:t>prok_gd_angela</a:t>
            </a:r>
            <a:r>
              <a:rPr lang="en-US" sz="1200" dirty="0">
                <a:solidFill>
                  <a:srgbClr val="FF0000"/>
                </a:solidFill>
                <a:latin typeface="Courier New" panose="02070309020205020404" pitchFamily="49" charset="0"/>
                <a:cs typeface="Courier New" panose="02070309020205020404" pitchFamily="49" charset="0"/>
              </a:rPr>
              <a:t>????.</a:t>
            </a:r>
            <a:r>
              <a:rPr lang="en-US" sz="1200" dirty="0" err="1">
                <a:solidFill>
                  <a:srgbClr val="FF0000"/>
                </a:solidFill>
                <a:latin typeface="Courier New" panose="02070309020205020404" pitchFamily="49" charset="0"/>
                <a:cs typeface="Courier New" panose="02070309020205020404" pitchFamily="49" charset="0"/>
              </a:rPr>
              <a:t>osc</a:t>
            </a:r>
            <a:r>
              <a:rPr lang="en-US" sz="1200" dirty="0">
                <a:latin typeface="Courier New" panose="02070309020205020404" pitchFamily="49" charset="0"/>
                <a:cs typeface="Courier New" panose="02070309020205020404" pitchFamily="49" charset="0"/>
              </a:rPr>
              <a:t> DIRECT RAXIS</a:t>
            </a:r>
          </a:p>
          <a:p>
            <a:r>
              <a:rPr lang="en-US" sz="1200" dirty="0">
                <a:latin typeface="Courier New" panose="02070309020205020404" pitchFamily="49" charset="0"/>
                <a:cs typeface="Courier New" panose="02070309020205020404" pitchFamily="49" charset="0"/>
              </a:rPr>
              <a:t> DATA_RANGE= 1  720    !First and last diffraction images collected</a:t>
            </a:r>
          </a:p>
          <a:p>
            <a:r>
              <a:rPr lang="en-US" sz="1200" dirty="0">
                <a:latin typeface="Courier New" panose="02070309020205020404" pitchFamily="49" charset="0"/>
                <a:cs typeface="Courier New" panose="02070309020205020404" pitchFamily="49" charset="0"/>
              </a:rPr>
              <a:t> BACKGROUND_RANGE=1 4  !First and last data image for background</a:t>
            </a:r>
          </a:p>
          <a:p>
            <a:r>
              <a:rPr lang="en-US" sz="1200" dirty="0">
                <a:solidFill>
                  <a:srgbClr val="FF0000"/>
                </a:solidFill>
                <a:latin typeface="Courier New" panose="02070309020205020404" pitchFamily="49" charset="0"/>
                <a:cs typeface="Courier New" panose="02070309020205020404" pitchFamily="49" charset="0"/>
              </a:rPr>
              <a:t> SPOT_RANGE=   1  10   !First and last data image number for finding spots</a:t>
            </a:r>
          </a:p>
          <a:p>
            <a:r>
              <a:rPr lang="en-US" sz="1200" dirty="0">
                <a:solidFill>
                  <a:srgbClr val="FF0000"/>
                </a:solidFill>
                <a:latin typeface="Courier New" panose="02070309020205020404" pitchFamily="49" charset="0"/>
                <a:cs typeface="Courier New" panose="02070309020205020404" pitchFamily="49" charset="0"/>
              </a:rPr>
              <a:t> SPOT_RANGE= 171 180   !First and last data image number for finding spots</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a:t>
            </a:r>
          </a:p>
        </p:txBody>
      </p:sp>
      <p:sp>
        <p:nvSpPr>
          <p:cNvPr id="6" name="TextBox 5">
            <a:extLst>
              <a:ext uri="{FF2B5EF4-FFF2-40B4-BE49-F238E27FC236}">
                <a16:creationId xmlns:a16="http://schemas.microsoft.com/office/drawing/2014/main" id="{27D7A9D6-9E65-4799-99A1-00E079194AE7}"/>
              </a:ext>
            </a:extLst>
          </p:cNvPr>
          <p:cNvSpPr txBox="1"/>
          <p:nvPr/>
        </p:nvSpPr>
        <p:spPr>
          <a:xfrm>
            <a:off x="1435178" y="1380733"/>
            <a:ext cx="6105197" cy="369332"/>
          </a:xfrm>
          <a:prstGeom prst="rect">
            <a:avLst/>
          </a:prstGeom>
          <a:noFill/>
        </p:spPr>
        <p:txBody>
          <a:bodyPr wrap="none" rtlCol="0">
            <a:spAutoFit/>
          </a:bodyPr>
          <a:lstStyle/>
          <a:p>
            <a:r>
              <a:rPr lang="en-US" dirty="0"/>
              <a:t>XDS.INP file specifies automatic indexing instructions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62917-D8EF-4566-9DD0-C8E1D97E8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4" y="-24486"/>
            <a:ext cx="1664850" cy="1664850"/>
          </a:xfrm>
          <a:prstGeom prst="rect">
            <a:avLst/>
          </a:prstGeom>
          <a:ln>
            <a:solidFill>
              <a:schemeClr val="tx1"/>
            </a:solidFill>
          </a:ln>
        </p:spPr>
      </p:pic>
      <p:pic>
        <p:nvPicPr>
          <p:cNvPr id="6" name="Picture 5">
            <a:extLst>
              <a:ext uri="{FF2B5EF4-FFF2-40B4-BE49-F238E27FC236}">
                <a16:creationId xmlns:a16="http://schemas.microsoft.com/office/drawing/2014/main" id="{10234D59-47BA-4E05-9791-CE29AC2F2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579" y="-24486"/>
            <a:ext cx="1664850" cy="1664850"/>
          </a:xfrm>
          <a:prstGeom prst="rect">
            <a:avLst/>
          </a:prstGeom>
          <a:ln>
            <a:solidFill>
              <a:schemeClr val="tx1"/>
            </a:solidFill>
          </a:ln>
        </p:spPr>
      </p:pic>
      <p:pic>
        <p:nvPicPr>
          <p:cNvPr id="8" name="Picture 7">
            <a:extLst>
              <a:ext uri="{FF2B5EF4-FFF2-40B4-BE49-F238E27FC236}">
                <a16:creationId xmlns:a16="http://schemas.microsoft.com/office/drawing/2014/main" id="{350296DF-44B2-4D81-9E22-6DCBA1C3D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6883" y="-24486"/>
            <a:ext cx="1664850" cy="1664850"/>
          </a:xfrm>
          <a:prstGeom prst="rect">
            <a:avLst/>
          </a:prstGeom>
          <a:ln>
            <a:solidFill>
              <a:schemeClr val="tx1"/>
            </a:solidFill>
          </a:ln>
        </p:spPr>
      </p:pic>
      <p:pic>
        <p:nvPicPr>
          <p:cNvPr id="10" name="Picture 9">
            <a:extLst>
              <a:ext uri="{FF2B5EF4-FFF2-40B4-BE49-F238E27FC236}">
                <a16:creationId xmlns:a16="http://schemas.microsoft.com/office/drawing/2014/main" id="{49818E2C-BD5A-4C7C-AE59-0DC4A151B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3188" y="-24486"/>
            <a:ext cx="1664850" cy="1664850"/>
          </a:xfrm>
          <a:prstGeom prst="rect">
            <a:avLst/>
          </a:prstGeom>
          <a:ln>
            <a:solidFill>
              <a:schemeClr val="tx1"/>
            </a:solidFill>
          </a:ln>
        </p:spPr>
      </p:pic>
      <p:pic>
        <p:nvPicPr>
          <p:cNvPr id="12" name="Picture 11">
            <a:extLst>
              <a:ext uri="{FF2B5EF4-FFF2-40B4-BE49-F238E27FC236}">
                <a16:creationId xmlns:a16="http://schemas.microsoft.com/office/drawing/2014/main" id="{B7EE631F-78C9-455E-AE08-601FD1DB99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268" y="-24486"/>
            <a:ext cx="1664850" cy="1664850"/>
          </a:xfrm>
          <a:prstGeom prst="rect">
            <a:avLst/>
          </a:prstGeom>
          <a:ln>
            <a:solidFill>
              <a:schemeClr val="tx1"/>
            </a:solidFill>
          </a:ln>
        </p:spPr>
      </p:pic>
      <p:pic>
        <p:nvPicPr>
          <p:cNvPr id="14" name="Picture 13">
            <a:extLst>
              <a:ext uri="{FF2B5EF4-FFF2-40B4-BE49-F238E27FC236}">
                <a16:creationId xmlns:a16="http://schemas.microsoft.com/office/drawing/2014/main" id="{B388C810-1FD9-4E89-86A8-03960B600B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944" y="1708586"/>
            <a:ext cx="1664850" cy="1664850"/>
          </a:xfrm>
          <a:prstGeom prst="rect">
            <a:avLst/>
          </a:prstGeom>
          <a:ln>
            <a:solidFill>
              <a:schemeClr val="tx1"/>
            </a:solidFill>
          </a:ln>
        </p:spPr>
      </p:pic>
      <p:pic>
        <p:nvPicPr>
          <p:cNvPr id="16" name="Picture 15">
            <a:extLst>
              <a:ext uri="{FF2B5EF4-FFF2-40B4-BE49-F238E27FC236}">
                <a16:creationId xmlns:a16="http://schemas.microsoft.com/office/drawing/2014/main" id="{53C5D003-4107-4C6C-824E-2958EA917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2025" y="1708586"/>
            <a:ext cx="1664850" cy="1664850"/>
          </a:xfrm>
          <a:prstGeom prst="rect">
            <a:avLst/>
          </a:prstGeom>
          <a:ln>
            <a:solidFill>
              <a:schemeClr val="tx1"/>
            </a:solidFill>
          </a:ln>
        </p:spPr>
      </p:pic>
      <p:pic>
        <p:nvPicPr>
          <p:cNvPr id="18" name="Picture 17">
            <a:extLst>
              <a:ext uri="{FF2B5EF4-FFF2-40B4-BE49-F238E27FC236}">
                <a16:creationId xmlns:a16="http://schemas.microsoft.com/office/drawing/2014/main" id="{3C93502B-C61D-452C-8748-EA37F38E6B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7106" y="1708586"/>
            <a:ext cx="1664850" cy="1664850"/>
          </a:xfrm>
          <a:prstGeom prst="rect">
            <a:avLst/>
          </a:prstGeom>
          <a:ln>
            <a:solidFill>
              <a:schemeClr val="tx1"/>
            </a:solidFill>
          </a:ln>
        </p:spPr>
      </p:pic>
      <p:pic>
        <p:nvPicPr>
          <p:cNvPr id="20" name="Picture 19">
            <a:extLst>
              <a:ext uri="{FF2B5EF4-FFF2-40B4-BE49-F238E27FC236}">
                <a16:creationId xmlns:a16="http://schemas.microsoft.com/office/drawing/2014/main" id="{7A034A94-0CD3-48C4-BB14-371EABE0EE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2187" y="1708586"/>
            <a:ext cx="1664850" cy="1664850"/>
          </a:xfrm>
          <a:prstGeom prst="rect">
            <a:avLst/>
          </a:prstGeom>
          <a:ln>
            <a:solidFill>
              <a:schemeClr val="tx1"/>
            </a:solidFill>
          </a:ln>
        </p:spPr>
      </p:pic>
      <p:pic>
        <p:nvPicPr>
          <p:cNvPr id="22" name="Picture 21">
            <a:extLst>
              <a:ext uri="{FF2B5EF4-FFF2-40B4-BE49-F238E27FC236}">
                <a16:creationId xmlns:a16="http://schemas.microsoft.com/office/drawing/2014/main" id="{513E4D69-92A3-46ED-BE52-1D296FB72E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7268" y="1708586"/>
            <a:ext cx="1664850" cy="1664850"/>
          </a:xfrm>
          <a:prstGeom prst="rect">
            <a:avLst/>
          </a:prstGeom>
          <a:ln>
            <a:solidFill>
              <a:schemeClr val="tx1"/>
            </a:solidFill>
          </a:ln>
        </p:spPr>
      </p:pic>
      <p:pic>
        <p:nvPicPr>
          <p:cNvPr id="24" name="Picture 23">
            <a:extLst>
              <a:ext uri="{FF2B5EF4-FFF2-40B4-BE49-F238E27FC236}">
                <a16:creationId xmlns:a16="http://schemas.microsoft.com/office/drawing/2014/main" id="{483C7A43-B6BB-4C4A-9BCF-2FED57E3BD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944" y="3428528"/>
            <a:ext cx="1664850" cy="1664850"/>
          </a:xfrm>
          <a:prstGeom prst="rect">
            <a:avLst/>
          </a:prstGeom>
          <a:ln>
            <a:solidFill>
              <a:schemeClr val="tx1"/>
            </a:solidFill>
          </a:ln>
        </p:spPr>
      </p:pic>
      <p:pic>
        <p:nvPicPr>
          <p:cNvPr id="26" name="Picture 25">
            <a:extLst>
              <a:ext uri="{FF2B5EF4-FFF2-40B4-BE49-F238E27FC236}">
                <a16:creationId xmlns:a16="http://schemas.microsoft.com/office/drawing/2014/main" id="{5B294675-EB47-4902-AE35-97A1DB16F5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2025" y="3428528"/>
            <a:ext cx="1664850" cy="1664850"/>
          </a:xfrm>
          <a:prstGeom prst="rect">
            <a:avLst/>
          </a:prstGeom>
          <a:ln>
            <a:solidFill>
              <a:schemeClr val="tx1"/>
            </a:solidFill>
          </a:ln>
        </p:spPr>
      </p:pic>
      <p:pic>
        <p:nvPicPr>
          <p:cNvPr id="28" name="Picture 27">
            <a:extLst>
              <a:ext uri="{FF2B5EF4-FFF2-40B4-BE49-F238E27FC236}">
                <a16:creationId xmlns:a16="http://schemas.microsoft.com/office/drawing/2014/main" id="{B9C19A58-81F7-489C-962F-5DDB3E6B65B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37106" y="3428528"/>
            <a:ext cx="1664850" cy="1664850"/>
          </a:xfrm>
          <a:prstGeom prst="rect">
            <a:avLst/>
          </a:prstGeom>
          <a:ln>
            <a:solidFill>
              <a:schemeClr val="tx1"/>
            </a:solidFill>
          </a:ln>
        </p:spPr>
      </p:pic>
      <p:pic>
        <p:nvPicPr>
          <p:cNvPr id="30" name="Picture 29">
            <a:extLst>
              <a:ext uri="{FF2B5EF4-FFF2-40B4-BE49-F238E27FC236}">
                <a16:creationId xmlns:a16="http://schemas.microsoft.com/office/drawing/2014/main" id="{8E890F60-0A98-44E6-9EC8-7C2EDD79DA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2187" y="3428528"/>
            <a:ext cx="1664850" cy="1664850"/>
          </a:xfrm>
          <a:prstGeom prst="rect">
            <a:avLst/>
          </a:prstGeom>
          <a:ln>
            <a:solidFill>
              <a:schemeClr val="tx1"/>
            </a:solidFill>
          </a:ln>
        </p:spPr>
      </p:pic>
      <p:pic>
        <p:nvPicPr>
          <p:cNvPr id="32" name="Picture 31">
            <a:extLst>
              <a:ext uri="{FF2B5EF4-FFF2-40B4-BE49-F238E27FC236}">
                <a16:creationId xmlns:a16="http://schemas.microsoft.com/office/drawing/2014/main" id="{9A8747EF-CF00-4CDB-B80F-6FF804D05E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27268" y="3428528"/>
            <a:ext cx="1664850" cy="1664850"/>
          </a:xfrm>
          <a:prstGeom prst="rect">
            <a:avLst/>
          </a:prstGeom>
          <a:ln>
            <a:solidFill>
              <a:schemeClr val="tx1"/>
            </a:solidFill>
          </a:ln>
        </p:spPr>
      </p:pic>
      <p:pic>
        <p:nvPicPr>
          <p:cNvPr id="34" name="Picture 33">
            <a:extLst>
              <a:ext uri="{FF2B5EF4-FFF2-40B4-BE49-F238E27FC236}">
                <a16:creationId xmlns:a16="http://schemas.microsoft.com/office/drawing/2014/main" id="{0C0254E0-F560-4DB2-AB2A-94546CCFEE6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6944" y="5188678"/>
            <a:ext cx="1664850" cy="1664850"/>
          </a:xfrm>
          <a:prstGeom prst="rect">
            <a:avLst/>
          </a:prstGeom>
          <a:ln>
            <a:solidFill>
              <a:schemeClr val="tx1"/>
            </a:solidFill>
          </a:ln>
        </p:spPr>
      </p:pic>
      <p:pic>
        <p:nvPicPr>
          <p:cNvPr id="36" name="Picture 35">
            <a:extLst>
              <a:ext uri="{FF2B5EF4-FFF2-40B4-BE49-F238E27FC236}">
                <a16:creationId xmlns:a16="http://schemas.microsoft.com/office/drawing/2014/main" id="{C3F993D9-CFCC-48FB-8AAE-5ACAE864E99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92025" y="5188678"/>
            <a:ext cx="1664850" cy="1664850"/>
          </a:xfrm>
          <a:prstGeom prst="rect">
            <a:avLst/>
          </a:prstGeom>
          <a:ln>
            <a:solidFill>
              <a:schemeClr val="tx1"/>
            </a:solidFill>
          </a:ln>
        </p:spPr>
      </p:pic>
      <p:pic>
        <p:nvPicPr>
          <p:cNvPr id="38" name="Picture 37">
            <a:extLst>
              <a:ext uri="{FF2B5EF4-FFF2-40B4-BE49-F238E27FC236}">
                <a16:creationId xmlns:a16="http://schemas.microsoft.com/office/drawing/2014/main" id="{BB2A1360-1AD0-4767-B3E6-4093DE4C253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37106" y="5188678"/>
            <a:ext cx="1664850" cy="1664850"/>
          </a:xfrm>
          <a:prstGeom prst="rect">
            <a:avLst/>
          </a:prstGeom>
          <a:ln>
            <a:solidFill>
              <a:schemeClr val="tx1"/>
            </a:solidFill>
          </a:ln>
        </p:spPr>
      </p:pic>
      <p:pic>
        <p:nvPicPr>
          <p:cNvPr id="40" name="Picture 39">
            <a:extLst>
              <a:ext uri="{FF2B5EF4-FFF2-40B4-BE49-F238E27FC236}">
                <a16:creationId xmlns:a16="http://schemas.microsoft.com/office/drawing/2014/main" id="{1A891D57-4A16-4983-A653-3BC27006C96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2187" y="5188678"/>
            <a:ext cx="1664850" cy="1664850"/>
          </a:xfrm>
          <a:prstGeom prst="rect">
            <a:avLst/>
          </a:prstGeom>
          <a:ln>
            <a:solidFill>
              <a:schemeClr val="tx1"/>
            </a:solidFill>
          </a:ln>
        </p:spPr>
      </p:pic>
      <p:pic>
        <p:nvPicPr>
          <p:cNvPr id="42" name="Picture 41">
            <a:extLst>
              <a:ext uri="{FF2B5EF4-FFF2-40B4-BE49-F238E27FC236}">
                <a16:creationId xmlns:a16="http://schemas.microsoft.com/office/drawing/2014/main" id="{6A58A23D-2CA3-4B5D-8B18-0D815CA717D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27268" y="5188678"/>
            <a:ext cx="1664850" cy="1664850"/>
          </a:xfrm>
          <a:prstGeom prst="rect">
            <a:avLst/>
          </a:prstGeom>
          <a:ln>
            <a:solidFill>
              <a:schemeClr val="tx1"/>
            </a:solidFill>
          </a:ln>
        </p:spPr>
      </p:pic>
      <p:sp>
        <p:nvSpPr>
          <p:cNvPr id="43" name="TextBox 42">
            <a:extLst>
              <a:ext uri="{FF2B5EF4-FFF2-40B4-BE49-F238E27FC236}">
                <a16:creationId xmlns:a16="http://schemas.microsoft.com/office/drawing/2014/main" id="{FC27EFE8-4D0F-4291-A860-0839BFB4A5D3}"/>
              </a:ext>
            </a:extLst>
          </p:cNvPr>
          <p:cNvSpPr txBox="1"/>
          <p:nvPr/>
        </p:nvSpPr>
        <p:spPr>
          <a:xfrm>
            <a:off x="247650" y="-17689"/>
            <a:ext cx="762901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001          002         003          004          005</a:t>
            </a:r>
          </a:p>
        </p:txBody>
      </p:sp>
      <p:sp>
        <p:nvSpPr>
          <p:cNvPr id="47" name="TextBox 46">
            <a:extLst>
              <a:ext uri="{FF2B5EF4-FFF2-40B4-BE49-F238E27FC236}">
                <a16:creationId xmlns:a16="http://schemas.microsoft.com/office/drawing/2014/main" id="{F9D27082-4DA0-4C49-9E50-325CDC9FDC94}"/>
              </a:ext>
            </a:extLst>
          </p:cNvPr>
          <p:cNvSpPr txBox="1"/>
          <p:nvPr/>
        </p:nvSpPr>
        <p:spPr>
          <a:xfrm>
            <a:off x="247650" y="1706336"/>
            <a:ext cx="762901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006          007         008          009          010</a:t>
            </a:r>
          </a:p>
        </p:txBody>
      </p:sp>
      <p:sp>
        <p:nvSpPr>
          <p:cNvPr id="48" name="TextBox 47">
            <a:extLst>
              <a:ext uri="{FF2B5EF4-FFF2-40B4-BE49-F238E27FC236}">
                <a16:creationId xmlns:a16="http://schemas.microsoft.com/office/drawing/2014/main" id="{AB2D3154-6CF8-485D-B4F0-A3DA88D6381C}"/>
              </a:ext>
            </a:extLst>
          </p:cNvPr>
          <p:cNvSpPr txBox="1"/>
          <p:nvPr/>
        </p:nvSpPr>
        <p:spPr>
          <a:xfrm>
            <a:off x="247650" y="3477986"/>
            <a:ext cx="7629012" cy="369332"/>
          </a:xfrm>
          <a:prstGeom prst="rect">
            <a:avLst/>
          </a:prstGeom>
          <a:noFill/>
        </p:spPr>
        <p:txBody>
          <a:bodyPr wrap="none" rtlCol="0">
            <a:spAutoFit/>
          </a:bodyPr>
          <a:lstStyle/>
          <a:p>
            <a:r>
              <a:rPr lang="en-US" dirty="0">
                <a:solidFill>
                  <a:srgbClr val="FF0000"/>
                </a:solidFill>
                <a:latin typeface="Courier New" panose="02070309020205020404" pitchFamily="49" charset="0"/>
                <a:cs typeface="Courier New" panose="02070309020205020404" pitchFamily="49" charset="0"/>
              </a:rPr>
              <a:t>171          172         173          174          175</a:t>
            </a:r>
          </a:p>
        </p:txBody>
      </p:sp>
      <p:sp>
        <p:nvSpPr>
          <p:cNvPr id="50" name="TextBox 49">
            <a:extLst>
              <a:ext uri="{FF2B5EF4-FFF2-40B4-BE49-F238E27FC236}">
                <a16:creationId xmlns:a16="http://schemas.microsoft.com/office/drawing/2014/main" id="{B7D2FA21-46CE-46B7-8F2E-899B7628A507}"/>
              </a:ext>
            </a:extLst>
          </p:cNvPr>
          <p:cNvSpPr txBox="1"/>
          <p:nvPr/>
        </p:nvSpPr>
        <p:spPr>
          <a:xfrm>
            <a:off x="248193" y="5210060"/>
            <a:ext cx="7629012" cy="369332"/>
          </a:xfrm>
          <a:prstGeom prst="rect">
            <a:avLst/>
          </a:prstGeom>
          <a:noFill/>
        </p:spPr>
        <p:txBody>
          <a:bodyPr wrap="none" rtlCol="0">
            <a:spAutoFit/>
          </a:bodyPr>
          <a:lstStyle/>
          <a:p>
            <a:r>
              <a:rPr lang="en-US" dirty="0">
                <a:solidFill>
                  <a:srgbClr val="FF0000"/>
                </a:solidFill>
                <a:latin typeface="Courier New" panose="02070309020205020404" pitchFamily="49" charset="0"/>
                <a:cs typeface="Courier New" panose="02070309020205020404" pitchFamily="49" charset="0"/>
              </a:rPr>
              <a:t>176          177         178          179          180</a:t>
            </a:r>
          </a:p>
        </p:txBody>
      </p:sp>
    </p:spTree>
    <p:extLst>
      <p:ext uri="{BB962C8B-B14F-4D97-AF65-F5344CB8AC3E}">
        <p14:creationId xmlns:p14="http://schemas.microsoft.com/office/powerpoint/2010/main" val="195275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3"/>
          <p:cNvSpPr>
            <a:spLocks noGrp="1" noChangeArrowheads="1"/>
          </p:cNvSpPr>
          <p:nvPr>
            <p:ph type="title"/>
          </p:nvPr>
        </p:nvSpPr>
        <p:spPr/>
        <p:txBody>
          <a:bodyPr/>
          <a:lstStyle/>
          <a:p>
            <a:pPr algn="l" eaLnBrk="1" hangingPunct="1"/>
            <a:r>
              <a:rPr lang="en-US" dirty="0"/>
              <a:t>Learn how to judge the quality of data collection statistics.</a:t>
            </a:r>
          </a:p>
        </p:txBody>
      </p:sp>
      <p:pic>
        <p:nvPicPr>
          <p:cNvPr id="49155" name="Picture 12" descr="tabl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033588"/>
            <a:ext cx="6715125"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62917-D8EF-4566-9DD0-C8E1D97E8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44" y="-24486"/>
            <a:ext cx="1664850" cy="1664850"/>
          </a:xfrm>
          <a:prstGeom prst="rect">
            <a:avLst/>
          </a:prstGeom>
          <a:ln>
            <a:solidFill>
              <a:schemeClr val="tx1"/>
            </a:solidFill>
          </a:ln>
        </p:spPr>
      </p:pic>
      <p:pic>
        <p:nvPicPr>
          <p:cNvPr id="6" name="Picture 5">
            <a:extLst>
              <a:ext uri="{FF2B5EF4-FFF2-40B4-BE49-F238E27FC236}">
                <a16:creationId xmlns:a16="http://schemas.microsoft.com/office/drawing/2014/main" id="{10234D59-47BA-4E05-9791-CE29AC2F2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579" y="-24486"/>
            <a:ext cx="1664850" cy="1664850"/>
          </a:xfrm>
          <a:prstGeom prst="rect">
            <a:avLst/>
          </a:prstGeom>
          <a:ln>
            <a:solidFill>
              <a:schemeClr val="tx1"/>
            </a:solidFill>
          </a:ln>
        </p:spPr>
      </p:pic>
      <p:pic>
        <p:nvPicPr>
          <p:cNvPr id="8" name="Picture 7">
            <a:extLst>
              <a:ext uri="{FF2B5EF4-FFF2-40B4-BE49-F238E27FC236}">
                <a16:creationId xmlns:a16="http://schemas.microsoft.com/office/drawing/2014/main" id="{350296DF-44B2-4D81-9E22-6DCBA1C3D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6883" y="-24486"/>
            <a:ext cx="1664850" cy="1664850"/>
          </a:xfrm>
          <a:prstGeom prst="rect">
            <a:avLst/>
          </a:prstGeom>
          <a:ln>
            <a:solidFill>
              <a:schemeClr val="tx1"/>
            </a:solidFill>
          </a:ln>
        </p:spPr>
      </p:pic>
      <p:pic>
        <p:nvPicPr>
          <p:cNvPr id="10" name="Picture 9">
            <a:extLst>
              <a:ext uri="{FF2B5EF4-FFF2-40B4-BE49-F238E27FC236}">
                <a16:creationId xmlns:a16="http://schemas.microsoft.com/office/drawing/2014/main" id="{49818E2C-BD5A-4C7C-AE59-0DC4A151B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3188" y="-24486"/>
            <a:ext cx="1664850" cy="1664850"/>
          </a:xfrm>
          <a:prstGeom prst="rect">
            <a:avLst/>
          </a:prstGeom>
          <a:ln>
            <a:solidFill>
              <a:schemeClr val="tx1"/>
            </a:solidFill>
          </a:ln>
        </p:spPr>
      </p:pic>
      <p:pic>
        <p:nvPicPr>
          <p:cNvPr id="12" name="Picture 11">
            <a:extLst>
              <a:ext uri="{FF2B5EF4-FFF2-40B4-BE49-F238E27FC236}">
                <a16:creationId xmlns:a16="http://schemas.microsoft.com/office/drawing/2014/main" id="{B7EE631F-78C9-455E-AE08-601FD1DB99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268" y="-24486"/>
            <a:ext cx="1664850" cy="1664850"/>
          </a:xfrm>
          <a:prstGeom prst="rect">
            <a:avLst/>
          </a:prstGeom>
          <a:ln>
            <a:solidFill>
              <a:schemeClr val="tx1"/>
            </a:solidFill>
          </a:ln>
        </p:spPr>
      </p:pic>
      <p:pic>
        <p:nvPicPr>
          <p:cNvPr id="14" name="Picture 13">
            <a:extLst>
              <a:ext uri="{FF2B5EF4-FFF2-40B4-BE49-F238E27FC236}">
                <a16:creationId xmlns:a16="http://schemas.microsoft.com/office/drawing/2014/main" id="{B388C810-1FD9-4E89-86A8-03960B600B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944" y="1708586"/>
            <a:ext cx="1664850" cy="1664850"/>
          </a:xfrm>
          <a:prstGeom prst="rect">
            <a:avLst/>
          </a:prstGeom>
          <a:ln>
            <a:solidFill>
              <a:schemeClr val="tx1"/>
            </a:solidFill>
          </a:ln>
        </p:spPr>
      </p:pic>
      <p:pic>
        <p:nvPicPr>
          <p:cNvPr id="16" name="Picture 15">
            <a:extLst>
              <a:ext uri="{FF2B5EF4-FFF2-40B4-BE49-F238E27FC236}">
                <a16:creationId xmlns:a16="http://schemas.microsoft.com/office/drawing/2014/main" id="{53C5D003-4107-4C6C-824E-2958EA917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2025" y="1708586"/>
            <a:ext cx="1664850" cy="1664850"/>
          </a:xfrm>
          <a:prstGeom prst="rect">
            <a:avLst/>
          </a:prstGeom>
          <a:ln>
            <a:solidFill>
              <a:schemeClr val="tx1"/>
            </a:solidFill>
          </a:ln>
        </p:spPr>
      </p:pic>
      <p:pic>
        <p:nvPicPr>
          <p:cNvPr id="18" name="Picture 17">
            <a:extLst>
              <a:ext uri="{FF2B5EF4-FFF2-40B4-BE49-F238E27FC236}">
                <a16:creationId xmlns:a16="http://schemas.microsoft.com/office/drawing/2014/main" id="{3C93502B-C61D-452C-8748-EA37F38E6B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7106" y="1708586"/>
            <a:ext cx="1664850" cy="1664850"/>
          </a:xfrm>
          <a:prstGeom prst="rect">
            <a:avLst/>
          </a:prstGeom>
          <a:ln>
            <a:solidFill>
              <a:schemeClr val="tx1"/>
            </a:solidFill>
          </a:ln>
        </p:spPr>
      </p:pic>
      <p:pic>
        <p:nvPicPr>
          <p:cNvPr id="20" name="Picture 19">
            <a:extLst>
              <a:ext uri="{FF2B5EF4-FFF2-40B4-BE49-F238E27FC236}">
                <a16:creationId xmlns:a16="http://schemas.microsoft.com/office/drawing/2014/main" id="{7A034A94-0CD3-48C4-BB14-371EABE0EE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2187" y="1708586"/>
            <a:ext cx="1664850" cy="1664850"/>
          </a:xfrm>
          <a:prstGeom prst="rect">
            <a:avLst/>
          </a:prstGeom>
          <a:ln>
            <a:solidFill>
              <a:schemeClr val="tx1"/>
            </a:solidFill>
          </a:ln>
        </p:spPr>
      </p:pic>
      <p:pic>
        <p:nvPicPr>
          <p:cNvPr id="22" name="Picture 21">
            <a:extLst>
              <a:ext uri="{FF2B5EF4-FFF2-40B4-BE49-F238E27FC236}">
                <a16:creationId xmlns:a16="http://schemas.microsoft.com/office/drawing/2014/main" id="{513E4D69-92A3-46ED-BE52-1D296FB72E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7268" y="1708586"/>
            <a:ext cx="1664850" cy="1664850"/>
          </a:xfrm>
          <a:prstGeom prst="rect">
            <a:avLst/>
          </a:prstGeom>
          <a:ln>
            <a:solidFill>
              <a:schemeClr val="tx1"/>
            </a:solidFill>
          </a:ln>
        </p:spPr>
      </p:pic>
      <p:pic>
        <p:nvPicPr>
          <p:cNvPr id="24" name="Picture 23">
            <a:extLst>
              <a:ext uri="{FF2B5EF4-FFF2-40B4-BE49-F238E27FC236}">
                <a16:creationId xmlns:a16="http://schemas.microsoft.com/office/drawing/2014/main" id="{483C7A43-B6BB-4C4A-9BCF-2FED57E3BD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944" y="3428528"/>
            <a:ext cx="1664850" cy="1664850"/>
          </a:xfrm>
          <a:prstGeom prst="rect">
            <a:avLst/>
          </a:prstGeom>
          <a:ln>
            <a:solidFill>
              <a:schemeClr val="tx1"/>
            </a:solidFill>
          </a:ln>
        </p:spPr>
      </p:pic>
      <p:pic>
        <p:nvPicPr>
          <p:cNvPr id="26" name="Picture 25">
            <a:extLst>
              <a:ext uri="{FF2B5EF4-FFF2-40B4-BE49-F238E27FC236}">
                <a16:creationId xmlns:a16="http://schemas.microsoft.com/office/drawing/2014/main" id="{5B294675-EB47-4902-AE35-97A1DB16F54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2025" y="3428528"/>
            <a:ext cx="1664850" cy="1664850"/>
          </a:xfrm>
          <a:prstGeom prst="rect">
            <a:avLst/>
          </a:prstGeom>
          <a:ln>
            <a:solidFill>
              <a:schemeClr val="tx1"/>
            </a:solidFill>
          </a:ln>
        </p:spPr>
      </p:pic>
      <p:pic>
        <p:nvPicPr>
          <p:cNvPr id="28" name="Picture 27">
            <a:extLst>
              <a:ext uri="{FF2B5EF4-FFF2-40B4-BE49-F238E27FC236}">
                <a16:creationId xmlns:a16="http://schemas.microsoft.com/office/drawing/2014/main" id="{B9C19A58-81F7-489C-962F-5DDB3E6B65B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37106" y="3428528"/>
            <a:ext cx="1664850" cy="1664850"/>
          </a:xfrm>
          <a:prstGeom prst="rect">
            <a:avLst/>
          </a:prstGeom>
          <a:ln>
            <a:solidFill>
              <a:schemeClr val="tx1"/>
            </a:solidFill>
          </a:ln>
        </p:spPr>
      </p:pic>
      <p:pic>
        <p:nvPicPr>
          <p:cNvPr id="30" name="Picture 29">
            <a:extLst>
              <a:ext uri="{FF2B5EF4-FFF2-40B4-BE49-F238E27FC236}">
                <a16:creationId xmlns:a16="http://schemas.microsoft.com/office/drawing/2014/main" id="{8E890F60-0A98-44E6-9EC8-7C2EDD79DA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2187" y="3428528"/>
            <a:ext cx="1664850" cy="1664850"/>
          </a:xfrm>
          <a:prstGeom prst="rect">
            <a:avLst/>
          </a:prstGeom>
          <a:ln>
            <a:solidFill>
              <a:schemeClr val="tx1"/>
            </a:solidFill>
          </a:ln>
        </p:spPr>
      </p:pic>
      <p:pic>
        <p:nvPicPr>
          <p:cNvPr id="32" name="Picture 31">
            <a:extLst>
              <a:ext uri="{FF2B5EF4-FFF2-40B4-BE49-F238E27FC236}">
                <a16:creationId xmlns:a16="http://schemas.microsoft.com/office/drawing/2014/main" id="{9A8747EF-CF00-4CDB-B80F-6FF804D05E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27268" y="3428528"/>
            <a:ext cx="1664850" cy="1664850"/>
          </a:xfrm>
          <a:prstGeom prst="rect">
            <a:avLst/>
          </a:prstGeom>
          <a:ln>
            <a:solidFill>
              <a:schemeClr val="tx1"/>
            </a:solidFill>
          </a:ln>
        </p:spPr>
      </p:pic>
      <p:pic>
        <p:nvPicPr>
          <p:cNvPr id="34" name="Picture 33">
            <a:extLst>
              <a:ext uri="{FF2B5EF4-FFF2-40B4-BE49-F238E27FC236}">
                <a16:creationId xmlns:a16="http://schemas.microsoft.com/office/drawing/2014/main" id="{0C0254E0-F560-4DB2-AB2A-94546CCFEE6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6944" y="5188678"/>
            <a:ext cx="1664850" cy="1664850"/>
          </a:xfrm>
          <a:prstGeom prst="rect">
            <a:avLst/>
          </a:prstGeom>
          <a:ln>
            <a:solidFill>
              <a:schemeClr val="tx1"/>
            </a:solidFill>
          </a:ln>
        </p:spPr>
      </p:pic>
      <p:pic>
        <p:nvPicPr>
          <p:cNvPr id="36" name="Picture 35">
            <a:extLst>
              <a:ext uri="{FF2B5EF4-FFF2-40B4-BE49-F238E27FC236}">
                <a16:creationId xmlns:a16="http://schemas.microsoft.com/office/drawing/2014/main" id="{C3F993D9-CFCC-48FB-8AAE-5ACAE864E99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92025" y="5188678"/>
            <a:ext cx="1664850" cy="1664850"/>
          </a:xfrm>
          <a:prstGeom prst="rect">
            <a:avLst/>
          </a:prstGeom>
          <a:ln>
            <a:solidFill>
              <a:schemeClr val="tx1"/>
            </a:solidFill>
          </a:ln>
        </p:spPr>
      </p:pic>
      <p:pic>
        <p:nvPicPr>
          <p:cNvPr id="38" name="Picture 37">
            <a:extLst>
              <a:ext uri="{FF2B5EF4-FFF2-40B4-BE49-F238E27FC236}">
                <a16:creationId xmlns:a16="http://schemas.microsoft.com/office/drawing/2014/main" id="{BB2A1360-1AD0-4767-B3E6-4093DE4C253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37106" y="5188678"/>
            <a:ext cx="1664850" cy="1664850"/>
          </a:xfrm>
          <a:prstGeom prst="rect">
            <a:avLst/>
          </a:prstGeom>
          <a:ln>
            <a:solidFill>
              <a:schemeClr val="tx1"/>
            </a:solidFill>
          </a:ln>
        </p:spPr>
      </p:pic>
      <p:pic>
        <p:nvPicPr>
          <p:cNvPr id="40" name="Picture 39">
            <a:extLst>
              <a:ext uri="{FF2B5EF4-FFF2-40B4-BE49-F238E27FC236}">
                <a16:creationId xmlns:a16="http://schemas.microsoft.com/office/drawing/2014/main" id="{1A891D57-4A16-4983-A653-3BC27006C96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2187" y="5188678"/>
            <a:ext cx="1664850" cy="1664850"/>
          </a:xfrm>
          <a:prstGeom prst="rect">
            <a:avLst/>
          </a:prstGeom>
          <a:ln>
            <a:solidFill>
              <a:schemeClr val="tx1"/>
            </a:solidFill>
          </a:ln>
        </p:spPr>
      </p:pic>
      <p:pic>
        <p:nvPicPr>
          <p:cNvPr id="42" name="Picture 41">
            <a:extLst>
              <a:ext uri="{FF2B5EF4-FFF2-40B4-BE49-F238E27FC236}">
                <a16:creationId xmlns:a16="http://schemas.microsoft.com/office/drawing/2014/main" id="{6A58A23D-2CA3-4B5D-8B18-0D815CA717D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27268" y="5188678"/>
            <a:ext cx="1664850" cy="1664850"/>
          </a:xfrm>
          <a:prstGeom prst="rect">
            <a:avLst/>
          </a:prstGeom>
          <a:ln>
            <a:solidFill>
              <a:schemeClr val="tx1"/>
            </a:solidFill>
          </a:ln>
        </p:spPr>
      </p:pic>
      <p:sp>
        <p:nvSpPr>
          <p:cNvPr id="43" name="TextBox 42">
            <a:extLst>
              <a:ext uri="{FF2B5EF4-FFF2-40B4-BE49-F238E27FC236}">
                <a16:creationId xmlns:a16="http://schemas.microsoft.com/office/drawing/2014/main" id="{FC27EFE8-4D0F-4291-A860-0839BFB4A5D3}"/>
              </a:ext>
            </a:extLst>
          </p:cNvPr>
          <p:cNvSpPr txBox="1"/>
          <p:nvPr/>
        </p:nvSpPr>
        <p:spPr>
          <a:xfrm>
            <a:off x="247650" y="-17689"/>
            <a:ext cx="762901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001          002         003          004          005</a:t>
            </a:r>
          </a:p>
        </p:txBody>
      </p:sp>
      <p:sp>
        <p:nvSpPr>
          <p:cNvPr id="47" name="TextBox 46">
            <a:extLst>
              <a:ext uri="{FF2B5EF4-FFF2-40B4-BE49-F238E27FC236}">
                <a16:creationId xmlns:a16="http://schemas.microsoft.com/office/drawing/2014/main" id="{F9D27082-4DA0-4C49-9E50-325CDC9FDC94}"/>
              </a:ext>
            </a:extLst>
          </p:cNvPr>
          <p:cNvSpPr txBox="1"/>
          <p:nvPr/>
        </p:nvSpPr>
        <p:spPr>
          <a:xfrm>
            <a:off x="247650" y="1706336"/>
            <a:ext cx="762901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006          007         008          009          010</a:t>
            </a:r>
          </a:p>
        </p:txBody>
      </p:sp>
      <p:sp>
        <p:nvSpPr>
          <p:cNvPr id="48" name="TextBox 47">
            <a:extLst>
              <a:ext uri="{FF2B5EF4-FFF2-40B4-BE49-F238E27FC236}">
                <a16:creationId xmlns:a16="http://schemas.microsoft.com/office/drawing/2014/main" id="{AB2D3154-6CF8-485D-B4F0-A3DA88D6381C}"/>
              </a:ext>
            </a:extLst>
          </p:cNvPr>
          <p:cNvSpPr txBox="1"/>
          <p:nvPr/>
        </p:nvSpPr>
        <p:spPr>
          <a:xfrm>
            <a:off x="247650" y="3477986"/>
            <a:ext cx="7629012" cy="369332"/>
          </a:xfrm>
          <a:prstGeom prst="rect">
            <a:avLst/>
          </a:prstGeom>
          <a:noFill/>
        </p:spPr>
        <p:txBody>
          <a:bodyPr wrap="none" rtlCol="0">
            <a:spAutoFit/>
          </a:bodyPr>
          <a:lstStyle/>
          <a:p>
            <a:r>
              <a:rPr lang="en-US" dirty="0">
                <a:solidFill>
                  <a:srgbClr val="FF0000"/>
                </a:solidFill>
                <a:latin typeface="Courier New" panose="02070309020205020404" pitchFamily="49" charset="0"/>
                <a:cs typeface="Courier New" panose="02070309020205020404" pitchFamily="49" charset="0"/>
              </a:rPr>
              <a:t>171          172         173          174          175</a:t>
            </a:r>
          </a:p>
        </p:txBody>
      </p:sp>
      <p:sp>
        <p:nvSpPr>
          <p:cNvPr id="50" name="TextBox 49">
            <a:extLst>
              <a:ext uri="{FF2B5EF4-FFF2-40B4-BE49-F238E27FC236}">
                <a16:creationId xmlns:a16="http://schemas.microsoft.com/office/drawing/2014/main" id="{B7D2FA21-46CE-46B7-8F2E-899B7628A507}"/>
              </a:ext>
            </a:extLst>
          </p:cNvPr>
          <p:cNvSpPr txBox="1"/>
          <p:nvPr/>
        </p:nvSpPr>
        <p:spPr>
          <a:xfrm>
            <a:off x="248193" y="5210060"/>
            <a:ext cx="7629012" cy="369332"/>
          </a:xfrm>
          <a:prstGeom prst="rect">
            <a:avLst/>
          </a:prstGeom>
          <a:noFill/>
        </p:spPr>
        <p:txBody>
          <a:bodyPr wrap="none" rtlCol="0">
            <a:spAutoFit/>
          </a:bodyPr>
          <a:lstStyle/>
          <a:p>
            <a:r>
              <a:rPr lang="en-US" dirty="0">
                <a:solidFill>
                  <a:srgbClr val="FF0000"/>
                </a:solidFill>
                <a:latin typeface="Courier New" panose="02070309020205020404" pitchFamily="49" charset="0"/>
                <a:cs typeface="Courier New" panose="02070309020205020404" pitchFamily="49" charset="0"/>
              </a:rPr>
              <a:t>176          177         178          179          180</a:t>
            </a:r>
          </a:p>
        </p:txBody>
      </p:sp>
      <p:pic>
        <p:nvPicPr>
          <p:cNvPr id="11" name="Picture 10">
            <a:extLst>
              <a:ext uri="{FF2B5EF4-FFF2-40B4-BE49-F238E27FC236}">
                <a16:creationId xmlns:a16="http://schemas.microsoft.com/office/drawing/2014/main" id="{5B7BD5FC-C1C7-428C-9CFC-9676460536A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61848" y="296990"/>
            <a:ext cx="1270236" cy="1024128"/>
          </a:xfrm>
          <a:prstGeom prst="rect">
            <a:avLst/>
          </a:prstGeom>
          <a:ln>
            <a:noFill/>
          </a:ln>
        </p:spPr>
      </p:pic>
      <p:pic>
        <p:nvPicPr>
          <p:cNvPr id="15" name="Picture 14">
            <a:extLst>
              <a:ext uri="{FF2B5EF4-FFF2-40B4-BE49-F238E27FC236}">
                <a16:creationId xmlns:a16="http://schemas.microsoft.com/office/drawing/2014/main" id="{1E2C9830-58ED-4582-B882-769F0A7C42B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12804" y="299744"/>
            <a:ext cx="1270236" cy="1024128"/>
          </a:xfrm>
          <a:prstGeom prst="rect">
            <a:avLst/>
          </a:prstGeom>
          <a:ln>
            <a:noFill/>
          </a:ln>
        </p:spPr>
      </p:pic>
      <p:pic>
        <p:nvPicPr>
          <p:cNvPr id="19" name="Picture 18">
            <a:extLst>
              <a:ext uri="{FF2B5EF4-FFF2-40B4-BE49-F238E27FC236}">
                <a16:creationId xmlns:a16="http://schemas.microsoft.com/office/drawing/2014/main" id="{3FCF3B03-DE3F-4910-B669-B07880CDE16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62156" y="295875"/>
            <a:ext cx="1270236" cy="1024128"/>
          </a:xfrm>
          <a:prstGeom prst="rect">
            <a:avLst/>
          </a:prstGeom>
          <a:ln>
            <a:noFill/>
          </a:ln>
        </p:spPr>
      </p:pic>
      <p:pic>
        <p:nvPicPr>
          <p:cNvPr id="23" name="Picture 22">
            <a:extLst>
              <a:ext uri="{FF2B5EF4-FFF2-40B4-BE49-F238E27FC236}">
                <a16:creationId xmlns:a16="http://schemas.microsoft.com/office/drawing/2014/main" id="{C415B290-9E63-4557-AC4C-A138C28F7D4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810657" y="298993"/>
            <a:ext cx="1270236" cy="1024128"/>
          </a:xfrm>
          <a:prstGeom prst="rect">
            <a:avLst/>
          </a:prstGeom>
          <a:ln>
            <a:noFill/>
          </a:ln>
        </p:spPr>
      </p:pic>
      <p:pic>
        <p:nvPicPr>
          <p:cNvPr id="27" name="Picture 26">
            <a:extLst>
              <a:ext uri="{FF2B5EF4-FFF2-40B4-BE49-F238E27FC236}">
                <a16:creationId xmlns:a16="http://schemas.microsoft.com/office/drawing/2014/main" id="{53C0EAD1-E4F6-4506-807C-101D29B08CDF}"/>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540434" y="300524"/>
            <a:ext cx="1270236" cy="1024128"/>
          </a:xfrm>
          <a:prstGeom prst="rect">
            <a:avLst/>
          </a:prstGeom>
          <a:ln>
            <a:noFill/>
          </a:ln>
        </p:spPr>
      </p:pic>
      <p:pic>
        <p:nvPicPr>
          <p:cNvPr id="31" name="Picture 30">
            <a:extLst>
              <a:ext uri="{FF2B5EF4-FFF2-40B4-BE49-F238E27FC236}">
                <a16:creationId xmlns:a16="http://schemas.microsoft.com/office/drawing/2014/main" id="{95F8A361-5D4A-476D-9850-2BEA6F0D7D4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61848" y="2032160"/>
            <a:ext cx="1270236" cy="1024128"/>
          </a:xfrm>
          <a:prstGeom prst="rect">
            <a:avLst/>
          </a:prstGeom>
          <a:ln>
            <a:noFill/>
          </a:ln>
        </p:spPr>
      </p:pic>
      <p:pic>
        <p:nvPicPr>
          <p:cNvPr id="35" name="Picture 34">
            <a:extLst>
              <a:ext uri="{FF2B5EF4-FFF2-40B4-BE49-F238E27FC236}">
                <a16:creationId xmlns:a16="http://schemas.microsoft.com/office/drawing/2014/main" id="{6421FB91-1028-48C8-894B-5C77613210C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305483" y="2036460"/>
            <a:ext cx="1270236" cy="1024128"/>
          </a:xfrm>
          <a:prstGeom prst="rect">
            <a:avLst/>
          </a:prstGeom>
          <a:ln>
            <a:noFill/>
          </a:ln>
        </p:spPr>
      </p:pic>
      <p:pic>
        <p:nvPicPr>
          <p:cNvPr id="39" name="Picture 38">
            <a:extLst>
              <a:ext uri="{FF2B5EF4-FFF2-40B4-BE49-F238E27FC236}">
                <a16:creationId xmlns:a16="http://schemas.microsoft.com/office/drawing/2014/main" id="{E0582D96-9ADD-4418-95A9-652E0253B9F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048509" y="2032757"/>
            <a:ext cx="1270236" cy="1024128"/>
          </a:xfrm>
          <a:prstGeom prst="rect">
            <a:avLst/>
          </a:prstGeom>
          <a:ln>
            <a:noFill/>
          </a:ln>
        </p:spPr>
      </p:pic>
      <p:pic>
        <p:nvPicPr>
          <p:cNvPr id="44" name="Picture 43">
            <a:extLst>
              <a:ext uri="{FF2B5EF4-FFF2-40B4-BE49-F238E27FC236}">
                <a16:creationId xmlns:a16="http://schemas.microsoft.com/office/drawing/2014/main" id="{2462D6F9-04A5-4115-AC13-EECBF15E82D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796853" y="2032169"/>
            <a:ext cx="1270236" cy="1024128"/>
          </a:xfrm>
          <a:prstGeom prst="rect">
            <a:avLst/>
          </a:prstGeom>
          <a:ln>
            <a:noFill/>
          </a:ln>
        </p:spPr>
      </p:pic>
      <p:pic>
        <p:nvPicPr>
          <p:cNvPr id="46" name="Picture 45">
            <a:extLst>
              <a:ext uri="{FF2B5EF4-FFF2-40B4-BE49-F238E27FC236}">
                <a16:creationId xmlns:a16="http://schemas.microsoft.com/office/drawing/2014/main" id="{CB8C0F4E-2C82-47FA-8B0D-D42113E73F0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40434" y="2032169"/>
            <a:ext cx="1270236" cy="1024128"/>
          </a:xfrm>
          <a:prstGeom prst="rect">
            <a:avLst/>
          </a:prstGeom>
          <a:ln>
            <a:noFill/>
          </a:ln>
        </p:spPr>
      </p:pic>
      <p:pic>
        <p:nvPicPr>
          <p:cNvPr id="51" name="Picture 50">
            <a:extLst>
              <a:ext uri="{FF2B5EF4-FFF2-40B4-BE49-F238E27FC236}">
                <a16:creationId xmlns:a16="http://schemas.microsoft.com/office/drawing/2014/main" id="{196DA5CC-773A-4D2F-9F4A-374A27704EC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7674" y="3760058"/>
            <a:ext cx="1270236" cy="1024128"/>
          </a:xfrm>
          <a:prstGeom prst="rect">
            <a:avLst/>
          </a:prstGeom>
          <a:ln>
            <a:noFill/>
          </a:ln>
        </p:spPr>
      </p:pic>
      <p:pic>
        <p:nvPicPr>
          <p:cNvPr id="53" name="Picture 52">
            <a:extLst>
              <a:ext uri="{FF2B5EF4-FFF2-40B4-BE49-F238E27FC236}">
                <a16:creationId xmlns:a16="http://schemas.microsoft.com/office/drawing/2014/main" id="{930E7CBD-2585-408D-A29E-44C4C52C731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220028" y="3756248"/>
            <a:ext cx="1270236" cy="1024128"/>
          </a:xfrm>
          <a:prstGeom prst="rect">
            <a:avLst/>
          </a:prstGeom>
          <a:ln>
            <a:noFill/>
          </a:ln>
        </p:spPr>
      </p:pic>
      <p:pic>
        <p:nvPicPr>
          <p:cNvPr id="55" name="Picture 54">
            <a:extLst>
              <a:ext uri="{FF2B5EF4-FFF2-40B4-BE49-F238E27FC236}">
                <a16:creationId xmlns:a16="http://schemas.microsoft.com/office/drawing/2014/main" id="{DE8BC1DD-3B1D-472E-8B06-62F581F1423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965288" y="3760058"/>
            <a:ext cx="1270236" cy="1024128"/>
          </a:xfrm>
          <a:prstGeom prst="rect">
            <a:avLst/>
          </a:prstGeom>
          <a:ln>
            <a:noFill/>
          </a:ln>
        </p:spPr>
      </p:pic>
      <p:pic>
        <p:nvPicPr>
          <p:cNvPr id="57" name="Picture 56">
            <a:extLst>
              <a:ext uri="{FF2B5EF4-FFF2-40B4-BE49-F238E27FC236}">
                <a16:creationId xmlns:a16="http://schemas.microsoft.com/office/drawing/2014/main" id="{C57A294F-C998-4279-BF7F-50E194DFB381}"/>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710263" y="3760058"/>
            <a:ext cx="1270236" cy="1024128"/>
          </a:xfrm>
          <a:prstGeom prst="rect">
            <a:avLst/>
          </a:prstGeom>
          <a:ln>
            <a:noFill/>
          </a:ln>
        </p:spPr>
      </p:pic>
      <p:pic>
        <p:nvPicPr>
          <p:cNvPr id="59" name="Picture 58">
            <a:extLst>
              <a:ext uri="{FF2B5EF4-FFF2-40B4-BE49-F238E27FC236}">
                <a16:creationId xmlns:a16="http://schemas.microsoft.com/office/drawing/2014/main" id="{60427A52-CE7B-44A1-B140-E40AA4FD3E9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458097" y="3756809"/>
            <a:ext cx="1270236" cy="1024128"/>
          </a:xfrm>
          <a:prstGeom prst="rect">
            <a:avLst/>
          </a:prstGeom>
          <a:ln>
            <a:noFill/>
          </a:ln>
        </p:spPr>
      </p:pic>
      <p:pic>
        <p:nvPicPr>
          <p:cNvPr id="61" name="Picture 60">
            <a:extLst>
              <a:ext uri="{FF2B5EF4-FFF2-40B4-BE49-F238E27FC236}">
                <a16:creationId xmlns:a16="http://schemas.microsoft.com/office/drawing/2014/main" id="{040847FF-B7B6-443F-9F1C-BC86471254C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71823" y="5514754"/>
            <a:ext cx="1270236" cy="1024128"/>
          </a:xfrm>
          <a:prstGeom prst="rect">
            <a:avLst/>
          </a:prstGeom>
          <a:ln>
            <a:noFill/>
          </a:ln>
        </p:spPr>
      </p:pic>
      <p:pic>
        <p:nvPicPr>
          <p:cNvPr id="63" name="Picture 62">
            <a:extLst>
              <a:ext uri="{FF2B5EF4-FFF2-40B4-BE49-F238E27FC236}">
                <a16:creationId xmlns:a16="http://schemas.microsoft.com/office/drawing/2014/main" id="{B84706E2-22F2-4DDC-B2E2-4CD00749279F}"/>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216936" y="5514754"/>
            <a:ext cx="1270236" cy="1024128"/>
          </a:xfrm>
          <a:prstGeom prst="rect">
            <a:avLst/>
          </a:prstGeom>
          <a:ln>
            <a:noFill/>
          </a:ln>
        </p:spPr>
      </p:pic>
      <p:pic>
        <p:nvPicPr>
          <p:cNvPr id="321" name="Picture 320">
            <a:extLst>
              <a:ext uri="{FF2B5EF4-FFF2-40B4-BE49-F238E27FC236}">
                <a16:creationId xmlns:a16="http://schemas.microsoft.com/office/drawing/2014/main" id="{B6089DD9-F932-48EF-ABB8-8F054112D9F5}"/>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961083" y="5516880"/>
            <a:ext cx="1270236" cy="1024128"/>
          </a:xfrm>
          <a:prstGeom prst="rect">
            <a:avLst/>
          </a:prstGeom>
          <a:ln>
            <a:noFill/>
          </a:ln>
        </p:spPr>
      </p:pic>
      <p:pic>
        <p:nvPicPr>
          <p:cNvPr id="323" name="Picture 322">
            <a:extLst>
              <a:ext uri="{FF2B5EF4-FFF2-40B4-BE49-F238E27FC236}">
                <a16:creationId xmlns:a16="http://schemas.microsoft.com/office/drawing/2014/main" id="{D52D18F4-5CFB-4DE8-A31B-74F99AD8A81D}"/>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701405" y="5516880"/>
            <a:ext cx="1270236" cy="1024128"/>
          </a:xfrm>
          <a:prstGeom prst="rect">
            <a:avLst/>
          </a:prstGeom>
          <a:ln>
            <a:noFill/>
          </a:ln>
        </p:spPr>
      </p:pic>
      <p:pic>
        <p:nvPicPr>
          <p:cNvPr id="325" name="Picture 324">
            <a:extLst>
              <a:ext uri="{FF2B5EF4-FFF2-40B4-BE49-F238E27FC236}">
                <a16:creationId xmlns:a16="http://schemas.microsoft.com/office/drawing/2014/main" id="{0978D3D8-B10C-4D6B-9FA7-9E2C7A50F0A0}"/>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452653" y="5518785"/>
            <a:ext cx="1264095" cy="1019175"/>
          </a:xfrm>
          <a:prstGeom prst="rect">
            <a:avLst/>
          </a:prstGeom>
          <a:ln>
            <a:noFill/>
          </a:ln>
        </p:spPr>
      </p:pic>
    </p:spTree>
    <p:extLst>
      <p:ext uri="{BB962C8B-B14F-4D97-AF65-F5344CB8AC3E}">
        <p14:creationId xmlns:p14="http://schemas.microsoft.com/office/powerpoint/2010/main" val="3280041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FC27EFE8-4D0F-4291-A860-0839BFB4A5D3}"/>
              </a:ext>
            </a:extLst>
          </p:cNvPr>
          <p:cNvSpPr txBox="1"/>
          <p:nvPr/>
        </p:nvSpPr>
        <p:spPr>
          <a:xfrm>
            <a:off x="247650" y="-17689"/>
            <a:ext cx="762901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001          002         003          004          005</a:t>
            </a:r>
          </a:p>
        </p:txBody>
      </p:sp>
      <p:sp>
        <p:nvSpPr>
          <p:cNvPr id="47" name="TextBox 46">
            <a:extLst>
              <a:ext uri="{FF2B5EF4-FFF2-40B4-BE49-F238E27FC236}">
                <a16:creationId xmlns:a16="http://schemas.microsoft.com/office/drawing/2014/main" id="{F9D27082-4DA0-4C49-9E50-325CDC9FDC94}"/>
              </a:ext>
            </a:extLst>
          </p:cNvPr>
          <p:cNvSpPr txBox="1"/>
          <p:nvPr/>
        </p:nvSpPr>
        <p:spPr>
          <a:xfrm>
            <a:off x="247650" y="1706336"/>
            <a:ext cx="7629012"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006          007         008          009          010</a:t>
            </a:r>
          </a:p>
        </p:txBody>
      </p:sp>
      <p:sp>
        <p:nvSpPr>
          <p:cNvPr id="48" name="TextBox 47">
            <a:extLst>
              <a:ext uri="{FF2B5EF4-FFF2-40B4-BE49-F238E27FC236}">
                <a16:creationId xmlns:a16="http://schemas.microsoft.com/office/drawing/2014/main" id="{AB2D3154-6CF8-485D-B4F0-A3DA88D6381C}"/>
              </a:ext>
            </a:extLst>
          </p:cNvPr>
          <p:cNvSpPr txBox="1"/>
          <p:nvPr/>
        </p:nvSpPr>
        <p:spPr>
          <a:xfrm>
            <a:off x="247650" y="3477986"/>
            <a:ext cx="7629012" cy="369332"/>
          </a:xfrm>
          <a:prstGeom prst="rect">
            <a:avLst/>
          </a:prstGeom>
          <a:noFill/>
        </p:spPr>
        <p:txBody>
          <a:bodyPr wrap="none" rtlCol="0">
            <a:spAutoFit/>
          </a:bodyPr>
          <a:lstStyle/>
          <a:p>
            <a:r>
              <a:rPr lang="en-US" dirty="0">
                <a:solidFill>
                  <a:srgbClr val="FF0000"/>
                </a:solidFill>
                <a:latin typeface="Courier New" panose="02070309020205020404" pitchFamily="49" charset="0"/>
                <a:cs typeface="Courier New" panose="02070309020205020404" pitchFamily="49" charset="0"/>
              </a:rPr>
              <a:t>171          172         173          174          175</a:t>
            </a:r>
          </a:p>
        </p:txBody>
      </p:sp>
      <p:sp>
        <p:nvSpPr>
          <p:cNvPr id="50" name="TextBox 49">
            <a:extLst>
              <a:ext uri="{FF2B5EF4-FFF2-40B4-BE49-F238E27FC236}">
                <a16:creationId xmlns:a16="http://schemas.microsoft.com/office/drawing/2014/main" id="{B7D2FA21-46CE-46B7-8F2E-899B7628A507}"/>
              </a:ext>
            </a:extLst>
          </p:cNvPr>
          <p:cNvSpPr txBox="1"/>
          <p:nvPr/>
        </p:nvSpPr>
        <p:spPr>
          <a:xfrm>
            <a:off x="248193" y="5210060"/>
            <a:ext cx="7629012" cy="369332"/>
          </a:xfrm>
          <a:prstGeom prst="rect">
            <a:avLst/>
          </a:prstGeom>
          <a:noFill/>
        </p:spPr>
        <p:txBody>
          <a:bodyPr wrap="none" rtlCol="0">
            <a:spAutoFit/>
          </a:bodyPr>
          <a:lstStyle/>
          <a:p>
            <a:r>
              <a:rPr lang="en-US" dirty="0">
                <a:solidFill>
                  <a:srgbClr val="FF0000"/>
                </a:solidFill>
                <a:latin typeface="Courier New" panose="02070309020205020404" pitchFamily="49" charset="0"/>
                <a:cs typeface="Courier New" panose="02070309020205020404" pitchFamily="49" charset="0"/>
              </a:rPr>
              <a:t>176          177         178          179          180</a:t>
            </a:r>
          </a:p>
        </p:txBody>
      </p:sp>
      <p:pic>
        <p:nvPicPr>
          <p:cNvPr id="11" name="Picture 10">
            <a:extLst>
              <a:ext uri="{FF2B5EF4-FFF2-40B4-BE49-F238E27FC236}">
                <a16:creationId xmlns:a16="http://schemas.microsoft.com/office/drawing/2014/main" id="{5B7BD5FC-C1C7-428C-9CFC-9676460536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848" y="296990"/>
            <a:ext cx="1270236" cy="1024128"/>
          </a:xfrm>
          <a:prstGeom prst="rect">
            <a:avLst/>
          </a:prstGeom>
          <a:ln>
            <a:noFill/>
          </a:ln>
        </p:spPr>
      </p:pic>
      <p:pic>
        <p:nvPicPr>
          <p:cNvPr id="15" name="Picture 14">
            <a:extLst>
              <a:ext uri="{FF2B5EF4-FFF2-40B4-BE49-F238E27FC236}">
                <a16:creationId xmlns:a16="http://schemas.microsoft.com/office/drawing/2014/main" id="{1E2C9830-58ED-4582-B882-769F0A7C4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804" y="299744"/>
            <a:ext cx="1270236" cy="1024128"/>
          </a:xfrm>
          <a:prstGeom prst="rect">
            <a:avLst/>
          </a:prstGeom>
          <a:ln>
            <a:noFill/>
          </a:ln>
        </p:spPr>
      </p:pic>
      <p:pic>
        <p:nvPicPr>
          <p:cNvPr id="19" name="Picture 18">
            <a:extLst>
              <a:ext uri="{FF2B5EF4-FFF2-40B4-BE49-F238E27FC236}">
                <a16:creationId xmlns:a16="http://schemas.microsoft.com/office/drawing/2014/main" id="{3FCF3B03-DE3F-4910-B669-B07880CDE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2156" y="295875"/>
            <a:ext cx="1270236" cy="1024128"/>
          </a:xfrm>
          <a:prstGeom prst="rect">
            <a:avLst/>
          </a:prstGeom>
          <a:ln>
            <a:noFill/>
          </a:ln>
        </p:spPr>
      </p:pic>
      <p:pic>
        <p:nvPicPr>
          <p:cNvPr id="23" name="Picture 22">
            <a:extLst>
              <a:ext uri="{FF2B5EF4-FFF2-40B4-BE49-F238E27FC236}">
                <a16:creationId xmlns:a16="http://schemas.microsoft.com/office/drawing/2014/main" id="{C415B290-9E63-4557-AC4C-A138C28F7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0657" y="298993"/>
            <a:ext cx="1270236" cy="1024128"/>
          </a:xfrm>
          <a:prstGeom prst="rect">
            <a:avLst/>
          </a:prstGeom>
          <a:ln>
            <a:noFill/>
          </a:ln>
        </p:spPr>
      </p:pic>
      <p:pic>
        <p:nvPicPr>
          <p:cNvPr id="27" name="Picture 26">
            <a:extLst>
              <a:ext uri="{FF2B5EF4-FFF2-40B4-BE49-F238E27FC236}">
                <a16:creationId xmlns:a16="http://schemas.microsoft.com/office/drawing/2014/main" id="{53C0EAD1-E4F6-4506-807C-101D29B08C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434" y="300524"/>
            <a:ext cx="1270236" cy="1024128"/>
          </a:xfrm>
          <a:prstGeom prst="rect">
            <a:avLst/>
          </a:prstGeom>
          <a:ln>
            <a:noFill/>
          </a:ln>
        </p:spPr>
      </p:pic>
      <p:pic>
        <p:nvPicPr>
          <p:cNvPr id="31" name="Picture 30">
            <a:extLst>
              <a:ext uri="{FF2B5EF4-FFF2-40B4-BE49-F238E27FC236}">
                <a16:creationId xmlns:a16="http://schemas.microsoft.com/office/drawing/2014/main" id="{95F8A361-5D4A-476D-9850-2BEA6F0D7D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848" y="2032160"/>
            <a:ext cx="1270236" cy="1024128"/>
          </a:xfrm>
          <a:prstGeom prst="rect">
            <a:avLst/>
          </a:prstGeom>
          <a:ln>
            <a:noFill/>
          </a:ln>
        </p:spPr>
      </p:pic>
      <p:pic>
        <p:nvPicPr>
          <p:cNvPr id="35" name="Picture 34">
            <a:extLst>
              <a:ext uri="{FF2B5EF4-FFF2-40B4-BE49-F238E27FC236}">
                <a16:creationId xmlns:a16="http://schemas.microsoft.com/office/drawing/2014/main" id="{6421FB91-1028-48C8-894B-5C77613210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5483" y="2036460"/>
            <a:ext cx="1270236" cy="1024128"/>
          </a:xfrm>
          <a:prstGeom prst="rect">
            <a:avLst/>
          </a:prstGeom>
          <a:ln>
            <a:noFill/>
          </a:ln>
        </p:spPr>
      </p:pic>
      <p:pic>
        <p:nvPicPr>
          <p:cNvPr id="39" name="Picture 38">
            <a:extLst>
              <a:ext uri="{FF2B5EF4-FFF2-40B4-BE49-F238E27FC236}">
                <a16:creationId xmlns:a16="http://schemas.microsoft.com/office/drawing/2014/main" id="{E0582D96-9ADD-4418-95A9-652E0253B9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509" y="2032757"/>
            <a:ext cx="1270236" cy="1024128"/>
          </a:xfrm>
          <a:prstGeom prst="rect">
            <a:avLst/>
          </a:prstGeom>
          <a:ln>
            <a:noFill/>
          </a:ln>
        </p:spPr>
      </p:pic>
      <p:pic>
        <p:nvPicPr>
          <p:cNvPr id="44" name="Picture 43">
            <a:extLst>
              <a:ext uri="{FF2B5EF4-FFF2-40B4-BE49-F238E27FC236}">
                <a16:creationId xmlns:a16="http://schemas.microsoft.com/office/drawing/2014/main" id="{2462D6F9-04A5-4115-AC13-EECBF15E82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6853" y="2032169"/>
            <a:ext cx="1270236" cy="1024128"/>
          </a:xfrm>
          <a:prstGeom prst="rect">
            <a:avLst/>
          </a:prstGeom>
          <a:ln>
            <a:noFill/>
          </a:ln>
        </p:spPr>
      </p:pic>
      <p:pic>
        <p:nvPicPr>
          <p:cNvPr id="46" name="Picture 45">
            <a:extLst>
              <a:ext uri="{FF2B5EF4-FFF2-40B4-BE49-F238E27FC236}">
                <a16:creationId xmlns:a16="http://schemas.microsoft.com/office/drawing/2014/main" id="{CB8C0F4E-2C82-47FA-8B0D-D42113E73F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0434" y="2032169"/>
            <a:ext cx="1270236" cy="1024128"/>
          </a:xfrm>
          <a:prstGeom prst="rect">
            <a:avLst/>
          </a:prstGeom>
          <a:ln>
            <a:noFill/>
          </a:ln>
        </p:spPr>
      </p:pic>
      <p:pic>
        <p:nvPicPr>
          <p:cNvPr id="51" name="Picture 50">
            <a:extLst>
              <a:ext uri="{FF2B5EF4-FFF2-40B4-BE49-F238E27FC236}">
                <a16:creationId xmlns:a16="http://schemas.microsoft.com/office/drawing/2014/main" id="{196DA5CC-773A-4D2F-9F4A-374A27704E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674" y="3760058"/>
            <a:ext cx="1270236" cy="1024128"/>
          </a:xfrm>
          <a:prstGeom prst="rect">
            <a:avLst/>
          </a:prstGeom>
          <a:ln>
            <a:noFill/>
          </a:ln>
        </p:spPr>
      </p:pic>
      <p:pic>
        <p:nvPicPr>
          <p:cNvPr id="53" name="Picture 52">
            <a:extLst>
              <a:ext uri="{FF2B5EF4-FFF2-40B4-BE49-F238E27FC236}">
                <a16:creationId xmlns:a16="http://schemas.microsoft.com/office/drawing/2014/main" id="{930E7CBD-2585-408D-A29E-44C4C52C731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0028" y="3756248"/>
            <a:ext cx="1270236" cy="1024128"/>
          </a:xfrm>
          <a:prstGeom prst="rect">
            <a:avLst/>
          </a:prstGeom>
          <a:ln>
            <a:noFill/>
          </a:ln>
        </p:spPr>
      </p:pic>
      <p:pic>
        <p:nvPicPr>
          <p:cNvPr id="55" name="Picture 54">
            <a:extLst>
              <a:ext uri="{FF2B5EF4-FFF2-40B4-BE49-F238E27FC236}">
                <a16:creationId xmlns:a16="http://schemas.microsoft.com/office/drawing/2014/main" id="{DE8BC1DD-3B1D-472E-8B06-62F581F142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65288" y="3760058"/>
            <a:ext cx="1270236" cy="1024128"/>
          </a:xfrm>
          <a:prstGeom prst="rect">
            <a:avLst/>
          </a:prstGeom>
          <a:ln>
            <a:noFill/>
          </a:ln>
        </p:spPr>
      </p:pic>
      <p:pic>
        <p:nvPicPr>
          <p:cNvPr id="57" name="Picture 56">
            <a:extLst>
              <a:ext uri="{FF2B5EF4-FFF2-40B4-BE49-F238E27FC236}">
                <a16:creationId xmlns:a16="http://schemas.microsoft.com/office/drawing/2014/main" id="{C57A294F-C998-4279-BF7F-50E194DFB3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10263" y="3760058"/>
            <a:ext cx="1270236" cy="1024128"/>
          </a:xfrm>
          <a:prstGeom prst="rect">
            <a:avLst/>
          </a:prstGeom>
          <a:ln>
            <a:noFill/>
          </a:ln>
        </p:spPr>
      </p:pic>
      <p:pic>
        <p:nvPicPr>
          <p:cNvPr id="59" name="Picture 58">
            <a:extLst>
              <a:ext uri="{FF2B5EF4-FFF2-40B4-BE49-F238E27FC236}">
                <a16:creationId xmlns:a16="http://schemas.microsoft.com/office/drawing/2014/main" id="{60427A52-CE7B-44A1-B140-E40AA4FD3E9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58097" y="3756809"/>
            <a:ext cx="1270236" cy="1024128"/>
          </a:xfrm>
          <a:prstGeom prst="rect">
            <a:avLst/>
          </a:prstGeom>
          <a:ln>
            <a:noFill/>
          </a:ln>
        </p:spPr>
      </p:pic>
      <p:pic>
        <p:nvPicPr>
          <p:cNvPr id="61" name="Picture 60">
            <a:extLst>
              <a:ext uri="{FF2B5EF4-FFF2-40B4-BE49-F238E27FC236}">
                <a16:creationId xmlns:a16="http://schemas.microsoft.com/office/drawing/2014/main" id="{040847FF-B7B6-443F-9F1C-BC86471254C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1823" y="5514754"/>
            <a:ext cx="1270236" cy="1024128"/>
          </a:xfrm>
          <a:prstGeom prst="rect">
            <a:avLst/>
          </a:prstGeom>
          <a:ln>
            <a:noFill/>
          </a:ln>
        </p:spPr>
      </p:pic>
      <p:pic>
        <p:nvPicPr>
          <p:cNvPr id="63" name="Picture 62">
            <a:extLst>
              <a:ext uri="{FF2B5EF4-FFF2-40B4-BE49-F238E27FC236}">
                <a16:creationId xmlns:a16="http://schemas.microsoft.com/office/drawing/2014/main" id="{B84706E2-22F2-4DDC-B2E2-4CD00749279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16936" y="5514754"/>
            <a:ext cx="1270236" cy="1024128"/>
          </a:xfrm>
          <a:prstGeom prst="rect">
            <a:avLst/>
          </a:prstGeom>
          <a:ln>
            <a:noFill/>
          </a:ln>
        </p:spPr>
      </p:pic>
      <p:pic>
        <p:nvPicPr>
          <p:cNvPr id="321" name="Picture 320">
            <a:extLst>
              <a:ext uri="{FF2B5EF4-FFF2-40B4-BE49-F238E27FC236}">
                <a16:creationId xmlns:a16="http://schemas.microsoft.com/office/drawing/2014/main" id="{B6089DD9-F932-48EF-ABB8-8F054112D9F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961083" y="5516880"/>
            <a:ext cx="1270236" cy="1024128"/>
          </a:xfrm>
          <a:prstGeom prst="rect">
            <a:avLst/>
          </a:prstGeom>
          <a:ln>
            <a:noFill/>
          </a:ln>
        </p:spPr>
      </p:pic>
      <p:pic>
        <p:nvPicPr>
          <p:cNvPr id="323" name="Picture 322">
            <a:extLst>
              <a:ext uri="{FF2B5EF4-FFF2-40B4-BE49-F238E27FC236}">
                <a16:creationId xmlns:a16="http://schemas.microsoft.com/office/drawing/2014/main" id="{D52D18F4-5CFB-4DE8-A31B-74F99AD8A81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01405" y="5516880"/>
            <a:ext cx="1270236" cy="1024128"/>
          </a:xfrm>
          <a:prstGeom prst="rect">
            <a:avLst/>
          </a:prstGeom>
          <a:ln>
            <a:noFill/>
          </a:ln>
        </p:spPr>
      </p:pic>
      <p:pic>
        <p:nvPicPr>
          <p:cNvPr id="325" name="Picture 324">
            <a:extLst>
              <a:ext uri="{FF2B5EF4-FFF2-40B4-BE49-F238E27FC236}">
                <a16:creationId xmlns:a16="http://schemas.microsoft.com/office/drawing/2014/main" id="{0978D3D8-B10C-4D6B-9FA7-9E2C7A50F0A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52653" y="5518785"/>
            <a:ext cx="1264095" cy="1019175"/>
          </a:xfrm>
          <a:prstGeom prst="rect">
            <a:avLst/>
          </a:prstGeom>
          <a:ln>
            <a:noFill/>
          </a:ln>
        </p:spPr>
      </p:pic>
    </p:spTree>
    <p:extLst>
      <p:ext uri="{BB962C8B-B14F-4D97-AF65-F5344CB8AC3E}">
        <p14:creationId xmlns:p14="http://schemas.microsoft.com/office/powerpoint/2010/main" val="2838861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t>SPOT.XDS</a:t>
            </a:r>
          </a:p>
        </p:txBody>
      </p:sp>
      <p:sp>
        <p:nvSpPr>
          <p:cNvPr id="3" name="Content Placeholder 2">
            <a:extLst>
              <a:ext uri="{FF2B5EF4-FFF2-40B4-BE49-F238E27FC236}">
                <a16:creationId xmlns:a16="http://schemas.microsoft.com/office/drawing/2014/main" id="{B8BF8800-5833-4CAC-885B-E7027620BD0A}"/>
              </a:ext>
            </a:extLst>
          </p:cNvPr>
          <p:cNvSpPr>
            <a:spLocks noGrp="1"/>
          </p:cNvSpPr>
          <p:nvPr>
            <p:ph idx="1"/>
          </p:nvPr>
        </p:nvSpPr>
        <p:spPr>
          <a:xfrm>
            <a:off x="457201" y="1600200"/>
            <a:ext cx="3060700" cy="6262688"/>
          </a:xfrm>
          <a:ln>
            <a:solidFill>
              <a:schemeClr val="tx1"/>
            </a:solidFill>
          </a:ln>
        </p:spPr>
        <p:txBody>
          <a:bodyPr/>
          <a:lstStyle/>
          <a:p>
            <a:pPr marL="0" indent="0">
              <a:buNone/>
            </a:pPr>
            <a:r>
              <a:rPr lang="en-US" sz="1200" u="sng" dirty="0">
                <a:latin typeface="Courier New" panose="02070309020205020404" pitchFamily="49" charset="0"/>
                <a:cs typeface="Courier New" panose="02070309020205020404" pitchFamily="49" charset="0"/>
              </a:rPr>
              <a:t>       Spot position  </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intens</a:t>
            </a:r>
            <a:r>
              <a:rPr lang="en-US" sz="1200" dirty="0">
                <a:latin typeface="Courier New" panose="02070309020205020404" pitchFamily="49" charset="0"/>
                <a:cs typeface="Courier New" panose="02070309020205020404" pitchFamily="49" charset="0"/>
              </a:rPr>
              <a:t>-  </a:t>
            </a:r>
          </a:p>
          <a:p>
            <a:pPr marL="0" indent="0">
              <a:buNone/>
            </a:pPr>
            <a:r>
              <a:rPr lang="en-US" sz="1200" dirty="0">
                <a:latin typeface="Courier New" panose="02070309020205020404" pitchFamily="49" charset="0"/>
                <a:cs typeface="Courier New" panose="02070309020205020404" pitchFamily="49" charset="0"/>
              </a:rPr>
              <a:t>    X       Y     phi   </a:t>
            </a:r>
            <a:r>
              <a:rPr lang="en-US" sz="1200" dirty="0" err="1">
                <a:latin typeface="Courier New" panose="02070309020205020404" pitchFamily="49" charset="0"/>
                <a:cs typeface="Courier New" panose="02070309020205020404" pitchFamily="49" charset="0"/>
              </a:rPr>
              <a:t>ity</a:t>
            </a:r>
            <a:endParaRPr lang="en-US" sz="1200" dirty="0">
              <a:latin typeface="Courier New" panose="02070309020205020404" pitchFamily="49" charset="0"/>
              <a:cs typeface="Courier New" panose="02070309020205020404" pitchFamily="49" charset="0"/>
            </a:endParaRPr>
          </a:p>
          <a:p>
            <a:pPr marL="0" indent="0">
              <a:buNone/>
            </a:pPr>
            <a:r>
              <a:rPr lang="en-US" sz="1200" dirty="0">
                <a:latin typeface="Courier New" panose="02070309020205020404" pitchFamily="49" charset="0"/>
                <a:cs typeface="Courier New" panose="02070309020205020404" pitchFamily="49" charset="0"/>
              </a:rPr>
              <a:t> 1504.01 1378.41 173.66 4537.</a:t>
            </a:r>
          </a:p>
          <a:p>
            <a:pPr marL="0" indent="0">
              <a:buNone/>
            </a:pPr>
            <a:r>
              <a:rPr lang="en-US" sz="1200" dirty="0">
                <a:latin typeface="Courier New" panose="02070309020205020404" pitchFamily="49" charset="0"/>
                <a:cs typeface="Courier New" panose="02070309020205020404" pitchFamily="49" charset="0"/>
              </a:rPr>
              <a:t> 1526.45 1409.21 172.51 4485.</a:t>
            </a:r>
          </a:p>
          <a:p>
            <a:pPr marL="0" indent="0">
              <a:buNone/>
            </a:pPr>
            <a:r>
              <a:rPr lang="en-US" sz="1200" dirty="0">
                <a:latin typeface="Courier New" panose="02070309020205020404" pitchFamily="49" charset="0"/>
                <a:cs typeface="Courier New" panose="02070309020205020404" pitchFamily="49" charset="0"/>
              </a:rPr>
              <a:t> 1499.41 1575.97   3.49 4395.</a:t>
            </a:r>
          </a:p>
          <a:p>
            <a:pPr marL="0" indent="0">
              <a:buNone/>
            </a:pPr>
            <a:r>
              <a:rPr lang="en-US" sz="1200" dirty="0">
                <a:latin typeface="Courier New" panose="02070309020205020404" pitchFamily="49" charset="0"/>
                <a:cs typeface="Courier New" panose="02070309020205020404" pitchFamily="49" charset="0"/>
              </a:rPr>
              <a:t> 1499.77 1247.89 175.02 4004.</a:t>
            </a:r>
          </a:p>
          <a:p>
            <a:pPr marL="0" indent="0">
              <a:buNone/>
            </a:pPr>
            <a:r>
              <a:rPr lang="en-US" sz="1200" dirty="0">
                <a:latin typeface="Courier New" panose="02070309020205020404" pitchFamily="49" charset="0"/>
                <a:cs typeface="Courier New" panose="02070309020205020404" pitchFamily="49" charset="0"/>
              </a:rPr>
              <a:t> 1482.28 1251.21 175.64 3430.</a:t>
            </a:r>
          </a:p>
          <a:p>
            <a:pPr marL="0" indent="0">
              <a:buNone/>
            </a:pPr>
            <a:r>
              <a:rPr lang="en-US" sz="1200" dirty="0">
                <a:latin typeface="Courier New" panose="02070309020205020404" pitchFamily="49" charset="0"/>
                <a:cs typeface="Courier New" panose="02070309020205020404" pitchFamily="49" charset="0"/>
              </a:rPr>
              <a:t> 1460.42 1235.69 178.37 3111.</a:t>
            </a:r>
          </a:p>
          <a:p>
            <a:pPr marL="0" indent="0">
              <a:buNone/>
            </a:pPr>
            <a:r>
              <a:rPr lang="en-US" sz="1200" dirty="0">
                <a:latin typeface="Courier New" panose="02070309020205020404" pitchFamily="49" charset="0"/>
                <a:cs typeface="Courier New" panose="02070309020205020404" pitchFamily="49" charset="0"/>
              </a:rPr>
              <a:t> 1515.65 1235.92   4.29 2099.</a:t>
            </a:r>
          </a:p>
          <a:p>
            <a:pPr marL="0" indent="0">
              <a:buNone/>
            </a:pPr>
            <a:r>
              <a:rPr lang="en-US" sz="1200" dirty="0">
                <a:latin typeface="Courier New" panose="02070309020205020404" pitchFamily="49" charset="0"/>
                <a:cs typeface="Courier New" panose="02070309020205020404" pitchFamily="49" charset="0"/>
              </a:rPr>
              <a:t> 1516.82 1246.26 175.68 2043.</a:t>
            </a:r>
          </a:p>
          <a:p>
            <a:pPr marL="0" indent="0">
              <a:buNone/>
            </a:pPr>
            <a:r>
              <a:rPr lang="en-US" sz="1200" dirty="0">
                <a:latin typeface="Courier New" panose="02070309020205020404" pitchFamily="49" charset="0"/>
                <a:cs typeface="Courier New" panose="02070309020205020404" pitchFamily="49" charset="0"/>
              </a:rPr>
              <a:t> 1494.83 1721.10   5.95 2002.</a:t>
            </a:r>
          </a:p>
          <a:p>
            <a:pPr marL="0" indent="0">
              <a:buNone/>
            </a:pPr>
            <a:r>
              <a:rPr lang="en-US" sz="1200" dirty="0">
                <a:latin typeface="Courier New" panose="02070309020205020404" pitchFamily="49" charset="0"/>
                <a:cs typeface="Courier New" panose="02070309020205020404" pitchFamily="49" charset="0"/>
              </a:rPr>
              <a:t> 1460.63 1751.46 173.68 1935.</a:t>
            </a:r>
          </a:p>
          <a:p>
            <a:pPr marL="0" indent="0">
              <a:buNone/>
            </a:pPr>
            <a:r>
              <a:rPr lang="en-US" sz="1200" dirty="0">
                <a:latin typeface="Courier New" panose="02070309020205020404" pitchFamily="49" charset="0"/>
                <a:cs typeface="Courier New" panose="02070309020205020404" pitchFamily="49" charset="0"/>
              </a:rPr>
              <a:t> 1496.21 1889.74 173.68 1869.</a:t>
            </a:r>
          </a:p>
          <a:p>
            <a:pPr marL="0" indent="0">
              <a:buNone/>
            </a:pPr>
            <a:r>
              <a:rPr lang="en-US" sz="1200" dirty="0">
                <a:latin typeface="Courier New" panose="02070309020205020404" pitchFamily="49" charset="0"/>
                <a:cs typeface="Courier New" panose="02070309020205020404" pitchFamily="49" charset="0"/>
              </a:rPr>
              <a:t> 1536.70 1371.16 178.43 1775.</a:t>
            </a:r>
          </a:p>
          <a:p>
            <a:pPr marL="0" indent="0">
              <a:buNone/>
            </a:pPr>
            <a:r>
              <a:rPr lang="en-US" sz="1200" dirty="0">
                <a:latin typeface="Courier New" panose="02070309020205020404" pitchFamily="49" charset="0"/>
                <a:cs typeface="Courier New" panose="02070309020205020404" pitchFamily="49" charset="0"/>
              </a:rPr>
              <a:t> 1509.20 1578.62   5.50 1705.</a:t>
            </a:r>
          </a:p>
          <a:p>
            <a:pPr marL="0" indent="0">
              <a:buNone/>
            </a:pPr>
            <a:r>
              <a:rPr lang="en-US" sz="1200" dirty="0">
                <a:latin typeface="Courier New" panose="02070309020205020404" pitchFamily="49" charset="0"/>
                <a:cs typeface="Courier New" panose="02070309020205020404" pitchFamily="49" charset="0"/>
              </a:rPr>
              <a:t> 1520.18 1374.85 177.59 1695.</a:t>
            </a:r>
          </a:p>
          <a:p>
            <a:pPr marL="0" indent="0">
              <a:buNone/>
            </a:pPr>
            <a:r>
              <a:rPr lang="en-US" sz="1200" dirty="0">
                <a:latin typeface="Courier New" panose="02070309020205020404" pitchFamily="49" charset="0"/>
                <a:cs typeface="Courier New" panose="02070309020205020404" pitchFamily="49" charset="0"/>
              </a:rPr>
              <a:t> 1480.15 1261.73   3.54 1664.</a:t>
            </a:r>
          </a:p>
          <a:p>
            <a:pPr marL="0" indent="0">
              <a:buNone/>
            </a:pPr>
            <a:r>
              <a:rPr lang="en-US" sz="1200" dirty="0">
                <a:latin typeface="Courier New" panose="02070309020205020404" pitchFamily="49" charset="0"/>
                <a:cs typeface="Courier New" panose="02070309020205020404" pitchFamily="49" charset="0"/>
              </a:rPr>
              <a:t> 1471.50 1863.84   7.45 1649.</a:t>
            </a:r>
          </a:p>
          <a:p>
            <a:pPr marL="0" indent="0">
              <a:buNone/>
            </a:pPr>
            <a:r>
              <a:rPr lang="en-US" sz="1200" dirty="0">
                <a:latin typeface="Courier New" panose="02070309020205020404" pitchFamily="49" charset="0"/>
                <a:cs typeface="Courier New" panose="02070309020205020404" pitchFamily="49" charset="0"/>
              </a:rPr>
              <a:t> 1470.76 1382.48 171.31 1644.</a:t>
            </a:r>
          </a:p>
          <a:p>
            <a:pPr marL="0" indent="0">
              <a:buNone/>
            </a:pPr>
            <a:r>
              <a:rPr lang="en-US" sz="1200" dirty="0">
                <a:latin typeface="Courier New" panose="02070309020205020404" pitchFamily="49" charset="0"/>
                <a:cs typeface="Courier New" panose="02070309020205020404" pitchFamily="49" charset="0"/>
              </a:rPr>
              <a:t> 1500.62 1680.58   6.31 1643.</a:t>
            </a:r>
          </a:p>
          <a:p>
            <a:pPr marL="0" indent="0">
              <a:buNone/>
            </a:pPr>
            <a:r>
              <a:rPr lang="en-US" sz="1200" dirty="0">
                <a:latin typeface="Courier New" panose="02070309020205020404" pitchFamily="49" charset="0"/>
                <a:cs typeface="Courier New" panose="02070309020205020404" pitchFamily="49" charset="0"/>
              </a:rPr>
              <a:t> 1563.73 1808.92   2.41 1613.</a:t>
            </a:r>
          </a:p>
          <a:p>
            <a:pPr marL="0" indent="0">
              <a:buNone/>
            </a:pPr>
            <a:r>
              <a:rPr lang="en-US" sz="1200" dirty="0">
                <a:latin typeface="Courier New" panose="02070309020205020404" pitchFamily="49" charset="0"/>
                <a:cs typeface="Courier New" panose="02070309020205020404" pitchFamily="49" charset="0"/>
              </a:rPr>
              <a:t> 1460.22 1420.42 171.54 1604.</a:t>
            </a:r>
          </a:p>
          <a:p>
            <a:pPr marL="0" indent="0">
              <a:buNone/>
            </a:pPr>
            <a:r>
              <a:rPr lang="en-US" sz="1200" dirty="0">
                <a:latin typeface="Courier New" panose="02070309020205020404" pitchFamily="49" charset="0"/>
                <a:cs typeface="Courier New" panose="02070309020205020404" pitchFamily="49" charset="0"/>
              </a:rPr>
              <a:t> 1472.21 1173.36   7.24 1589.</a:t>
            </a:r>
          </a:p>
          <a:p>
            <a:pPr marL="0" indent="0">
              <a:buNone/>
            </a:pPr>
            <a:r>
              <a:rPr lang="en-US" sz="1200" dirty="0">
                <a:latin typeface="Courier New" panose="02070309020205020404" pitchFamily="49" charset="0"/>
                <a:cs typeface="Courier New" panose="02070309020205020404" pitchFamily="49" charset="0"/>
              </a:rPr>
              <a:t> 1510.04 1148.16   5.10 1539.</a:t>
            </a:r>
          </a:p>
          <a:p>
            <a:pPr marL="0" indent="0">
              <a:buNone/>
            </a:pPr>
            <a:r>
              <a:rPr lang="en-US" sz="1200" dirty="0">
                <a:latin typeface="Courier New" panose="02070309020205020404" pitchFamily="49" charset="0"/>
                <a:cs typeface="Courier New" panose="02070309020205020404" pitchFamily="49" charset="0"/>
              </a:rPr>
              <a:t> 1448.42 1257.31 173.54 1534.</a:t>
            </a:r>
          </a:p>
          <a:p>
            <a:pPr marL="0" indent="0">
              <a:buNone/>
            </a:pPr>
            <a:r>
              <a:rPr lang="en-US" sz="1200" dirty="0">
                <a:latin typeface="Courier New" panose="02070309020205020404" pitchFamily="49" charset="0"/>
                <a:cs typeface="Courier New" panose="02070309020205020404" pitchFamily="49" charset="0"/>
              </a:rPr>
              <a:t> 1511.90 1318.37 173.95 1452.</a:t>
            </a:r>
          </a:p>
          <a:p>
            <a:pPr marL="0" indent="0">
              <a:buNone/>
            </a:pPr>
            <a:r>
              <a:rPr lang="en-US" sz="1200" dirty="0">
                <a:latin typeface="Courier New" panose="02070309020205020404" pitchFamily="49" charset="0"/>
                <a:cs typeface="Courier New" panose="02070309020205020404" pitchFamily="49" charset="0"/>
              </a:rPr>
              <a:t> 1560.73 1612.72 178.46 1448.</a:t>
            </a:r>
          </a:p>
          <a:p>
            <a:pPr marL="0" indent="0">
              <a:buNone/>
            </a:pPr>
            <a:r>
              <a:rPr lang="en-US" sz="1200" dirty="0">
                <a:latin typeface="Courier New" panose="02070309020205020404" pitchFamily="49" charset="0"/>
                <a:cs typeface="Courier New" panose="02070309020205020404" pitchFamily="49" charset="0"/>
              </a:rPr>
              <a:t> 1532.31 1222.84 173.71 1417.</a:t>
            </a:r>
          </a:p>
          <a:p>
            <a:pPr marL="0" indent="0">
              <a:buNone/>
            </a:pPr>
            <a:r>
              <a:rPr lang="en-US" sz="1200" dirty="0">
                <a:latin typeface="Courier New" panose="02070309020205020404" pitchFamily="49" charset="0"/>
                <a:cs typeface="Courier New" panose="02070309020205020404" pitchFamily="49" charset="0"/>
              </a:rPr>
              <a:t> 1491.13 1159.51   6.08 1363.</a:t>
            </a:r>
          </a:p>
          <a:p>
            <a:pPr marL="0" indent="0">
              <a:buNone/>
            </a:pPr>
            <a:r>
              <a:rPr lang="en-US" sz="1200" dirty="0">
                <a:latin typeface="Courier New" panose="02070309020205020404" pitchFamily="49" charset="0"/>
                <a:cs typeface="Courier New" panose="02070309020205020404" pitchFamily="49" charset="0"/>
              </a:rPr>
              <a:t> 1551.09 1095.47 176.33 1360.</a:t>
            </a:r>
          </a:p>
          <a:p>
            <a:pPr marL="0" indent="0">
              <a:buNone/>
            </a:pPr>
            <a:r>
              <a:rPr lang="en-US" sz="1200" dirty="0">
                <a:latin typeface="Courier New" panose="02070309020205020404" pitchFamily="49" charset="0"/>
                <a:cs typeface="Courier New" panose="02070309020205020404" pitchFamily="49" charset="0"/>
              </a:rPr>
              <a:t> 1574.56 1223.31   1.50 1278.</a:t>
            </a:r>
          </a:p>
          <a:p>
            <a:pPr marL="0" indent="0">
              <a:buNone/>
            </a:pPr>
            <a:r>
              <a:rPr lang="en-US" sz="1200" dirty="0">
                <a:latin typeface="Courier New" panose="02070309020205020404" pitchFamily="49" charset="0"/>
                <a:cs typeface="Courier New" panose="02070309020205020404" pitchFamily="49" charset="0"/>
              </a:rPr>
              <a:t> 1510.01 1802.89   5.71 1266.</a:t>
            </a:r>
          </a:p>
          <a:p>
            <a:pPr marL="0" indent="0">
              <a:buNone/>
            </a:pPr>
            <a:r>
              <a:rPr lang="en-US" sz="1200" dirty="0">
                <a:latin typeface="Courier New" panose="02070309020205020404" pitchFamily="49" charset="0"/>
                <a:cs typeface="Courier New" panose="02070309020205020404" pitchFamily="49" charset="0"/>
              </a:rPr>
              <a:t> 1548.82 1523.06   5.03 1213.</a:t>
            </a:r>
          </a:p>
          <a:p>
            <a:pPr marL="0" indent="0">
              <a:buNone/>
            </a:pPr>
            <a:r>
              <a:rPr lang="en-US" sz="1200" dirty="0">
                <a:latin typeface="Courier New" panose="02070309020205020404" pitchFamily="49" charset="0"/>
                <a:cs typeface="Courier New" panose="02070309020205020404" pitchFamily="49" charset="0"/>
              </a:rPr>
              <a:t> 1426.96 1242.19 174.81 1210.</a:t>
            </a:r>
          </a:p>
          <a:p>
            <a:pPr marL="0" indent="0">
              <a:buNone/>
            </a:pPr>
            <a:endParaRPr lang="en-US" sz="1200" dirty="0">
              <a:latin typeface="Courier New" panose="02070309020205020404" pitchFamily="49" charset="0"/>
              <a:cs typeface="Courier New" panose="02070309020205020404" pitchFamily="49" charset="0"/>
            </a:endParaRPr>
          </a:p>
        </p:txBody>
      </p:sp>
      <p:sp>
        <p:nvSpPr>
          <p:cNvPr id="4" name="Rectangle 3">
            <a:extLst>
              <a:ext uri="{FF2B5EF4-FFF2-40B4-BE49-F238E27FC236}">
                <a16:creationId xmlns:a16="http://schemas.microsoft.com/office/drawing/2014/main" id="{D833DDEE-536C-4D72-AAE9-FDF7572F56EA}"/>
              </a:ext>
            </a:extLst>
          </p:cNvPr>
          <p:cNvSpPr/>
          <p:nvPr/>
        </p:nvSpPr>
        <p:spPr>
          <a:xfrm>
            <a:off x="2755900" y="3265439"/>
            <a:ext cx="6388100" cy="954107"/>
          </a:xfrm>
          <a:prstGeom prst="rect">
            <a:avLst/>
          </a:prstGeom>
          <a:solidFill>
            <a:schemeClr val="bg1"/>
          </a:solidFill>
        </p:spPr>
        <p:txBody>
          <a:bodyPr wrap="square">
            <a:spAutoFit/>
          </a:bodyPr>
          <a:lstStyle/>
          <a:p>
            <a:r>
              <a:rPr lang="en-US" sz="1400" dirty="0">
                <a:latin typeface="Courier New" panose="02070309020205020404" pitchFamily="49" charset="0"/>
                <a:cs typeface="Courier New" panose="02070309020205020404" pitchFamily="49" charset="0"/>
              </a:rPr>
              <a:t> </a:t>
            </a:r>
            <a:r>
              <a:rPr lang="en-US" sz="1400" b="0" dirty="0">
                <a:latin typeface="Courier New" panose="02070309020205020404" pitchFamily="49" charset="0"/>
                <a:cs typeface="Courier New" panose="02070309020205020404" pitchFamily="49" charset="0"/>
              </a:rPr>
              <a:t>NUMBER OF DIFFRACTION SPOTS LOCATED                 25118</a:t>
            </a:r>
          </a:p>
          <a:p>
            <a:r>
              <a:rPr lang="en-US" sz="1400" b="0" dirty="0">
                <a:latin typeface="Courier New" panose="02070309020205020404" pitchFamily="49" charset="0"/>
                <a:cs typeface="Courier New" panose="02070309020205020404" pitchFamily="49" charset="0"/>
              </a:rPr>
              <a:t> IGNORED BECAUSE OF SPOT CLOSE TO UNTRUSTED REGION      13</a:t>
            </a:r>
          </a:p>
          <a:p>
            <a:r>
              <a:rPr lang="en-US" sz="1400" b="0" dirty="0">
                <a:latin typeface="Courier New" panose="02070309020205020404" pitchFamily="49" charset="0"/>
                <a:cs typeface="Courier New" panose="02070309020205020404" pitchFamily="49" charset="0"/>
              </a:rPr>
              <a:t> WEAK SPOTS OMITTED                                     22</a:t>
            </a:r>
          </a:p>
          <a:p>
            <a:r>
              <a:rPr lang="en-US" sz="1400" dirty="0">
                <a:latin typeface="Courier New" panose="02070309020205020404" pitchFamily="49" charset="0"/>
                <a:cs typeface="Courier New" panose="02070309020205020404" pitchFamily="49" charset="0"/>
              </a:rPr>
              <a:t> NUMBER OF DIFFRACTION SPOTS ACCEPTED                25083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6D0B-AB1E-40CC-BADA-D735D8CF1D2D}"/>
              </a:ext>
            </a:extLst>
          </p:cNvPr>
          <p:cNvSpPr>
            <a:spLocks noGrp="1"/>
          </p:cNvSpPr>
          <p:nvPr>
            <p:ph type="title"/>
          </p:nvPr>
        </p:nvSpPr>
        <p:spPr>
          <a:xfrm>
            <a:off x="320040" y="274638"/>
            <a:ext cx="8411716" cy="1143000"/>
          </a:xfrm>
        </p:spPr>
        <p:txBody>
          <a:bodyPr/>
          <a:lstStyle/>
          <a:p>
            <a:pPr algn="l"/>
            <a:r>
              <a:rPr lang="en-US" sz="4000" dirty="0"/>
              <a:t>Reciprocal Lattice 3D reconstruction using images 1-10 &amp; 171-180</a:t>
            </a:r>
          </a:p>
        </p:txBody>
      </p:sp>
      <p:grpSp>
        <p:nvGrpSpPr>
          <p:cNvPr id="127" name="Group 126">
            <a:extLst>
              <a:ext uri="{FF2B5EF4-FFF2-40B4-BE49-F238E27FC236}">
                <a16:creationId xmlns:a16="http://schemas.microsoft.com/office/drawing/2014/main" id="{B782CA29-B004-4AEF-8A04-B74702537D1F}"/>
              </a:ext>
            </a:extLst>
          </p:cNvPr>
          <p:cNvGrpSpPr/>
          <p:nvPr/>
        </p:nvGrpSpPr>
        <p:grpSpPr>
          <a:xfrm>
            <a:off x="0" y="1999535"/>
            <a:ext cx="4656667" cy="4276051"/>
            <a:chOff x="129600" y="2151062"/>
            <a:chExt cx="4656667" cy="4276051"/>
          </a:xfrm>
        </p:grpSpPr>
        <p:pic>
          <p:nvPicPr>
            <p:cNvPr id="48" name="Picture 47">
              <a:extLst>
                <a:ext uri="{FF2B5EF4-FFF2-40B4-BE49-F238E27FC236}">
                  <a16:creationId xmlns:a16="http://schemas.microsoft.com/office/drawing/2014/main" id="{A867AC66-7650-45EB-B6A1-D2191AE6A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87" name="TextBox 86">
              <a:extLst>
                <a:ext uri="{FF2B5EF4-FFF2-40B4-BE49-F238E27FC236}">
                  <a16:creationId xmlns:a16="http://schemas.microsoft.com/office/drawing/2014/main" id="{41E858D2-41D8-4E69-9B7C-37CB5EBB3868}"/>
                </a:ext>
              </a:extLst>
            </p:cNvPr>
            <p:cNvSpPr txBox="1"/>
            <p:nvPr/>
          </p:nvSpPr>
          <p:spPr>
            <a:xfrm>
              <a:off x="495300" y="6027003"/>
              <a:ext cx="463588" cy="400110"/>
            </a:xfrm>
            <a:prstGeom prst="rect">
              <a:avLst/>
            </a:prstGeom>
            <a:noFill/>
          </p:spPr>
          <p:txBody>
            <a:bodyPr wrap="none" rtlCol="0">
              <a:spAutoFit/>
            </a:bodyPr>
            <a:lstStyle/>
            <a:p>
              <a:r>
                <a:rPr lang="en-US" sz="2000" dirty="0">
                  <a:solidFill>
                    <a:srgbClr val="FF0000"/>
                  </a:solidFill>
                  <a:latin typeface="Cordia New" panose="020B0304020202020204" pitchFamily="34" charset="-34"/>
                  <a:cs typeface="Cordia New" panose="020B0304020202020204" pitchFamily="34" charset="-34"/>
                </a:rPr>
                <a:t>001</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26" name="Group 125">
            <a:extLst>
              <a:ext uri="{FF2B5EF4-FFF2-40B4-BE49-F238E27FC236}">
                <a16:creationId xmlns:a16="http://schemas.microsoft.com/office/drawing/2014/main" id="{F6841730-DE0D-4FBA-90BC-420B1AC8C3EB}"/>
              </a:ext>
            </a:extLst>
          </p:cNvPr>
          <p:cNvGrpSpPr/>
          <p:nvPr/>
        </p:nvGrpSpPr>
        <p:grpSpPr>
          <a:xfrm>
            <a:off x="0" y="1999535"/>
            <a:ext cx="4656667" cy="4276051"/>
            <a:chOff x="129600" y="2151062"/>
            <a:chExt cx="4656667" cy="4276051"/>
          </a:xfrm>
        </p:grpSpPr>
        <p:pic>
          <p:nvPicPr>
            <p:cNvPr id="50" name="Picture 49">
              <a:extLst>
                <a:ext uri="{FF2B5EF4-FFF2-40B4-BE49-F238E27FC236}">
                  <a16:creationId xmlns:a16="http://schemas.microsoft.com/office/drawing/2014/main" id="{F7D7E483-B598-4B24-AA30-E07B273C4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89" name="TextBox 88">
              <a:extLst>
                <a:ext uri="{FF2B5EF4-FFF2-40B4-BE49-F238E27FC236}">
                  <a16:creationId xmlns:a16="http://schemas.microsoft.com/office/drawing/2014/main" id="{B0245D0B-C542-4192-832A-3B043B85E57C}"/>
                </a:ext>
              </a:extLst>
            </p:cNvPr>
            <p:cNvSpPr txBox="1"/>
            <p:nvPr/>
          </p:nvSpPr>
          <p:spPr>
            <a:xfrm>
              <a:off x="495300" y="6027003"/>
              <a:ext cx="846707"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dirty="0">
                  <a:solidFill>
                    <a:srgbClr val="FD0339"/>
                  </a:solidFill>
                  <a:latin typeface="Cordia New" panose="020B0304020202020204" pitchFamily="34" charset="-34"/>
                  <a:cs typeface="Cordia New" panose="020B0304020202020204" pitchFamily="34" charset="-34"/>
                </a:rPr>
                <a:t>002</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25" name="Group 124">
            <a:extLst>
              <a:ext uri="{FF2B5EF4-FFF2-40B4-BE49-F238E27FC236}">
                <a16:creationId xmlns:a16="http://schemas.microsoft.com/office/drawing/2014/main" id="{D4A06A40-9750-4BD4-A8A1-4B3CE5DBC588}"/>
              </a:ext>
            </a:extLst>
          </p:cNvPr>
          <p:cNvGrpSpPr/>
          <p:nvPr/>
        </p:nvGrpSpPr>
        <p:grpSpPr>
          <a:xfrm>
            <a:off x="0" y="1999535"/>
            <a:ext cx="4656667" cy="4276051"/>
            <a:chOff x="129600" y="2151062"/>
            <a:chExt cx="4656667" cy="4276051"/>
          </a:xfrm>
        </p:grpSpPr>
        <p:pic>
          <p:nvPicPr>
            <p:cNvPr id="52" name="Picture 51">
              <a:extLst>
                <a:ext uri="{FF2B5EF4-FFF2-40B4-BE49-F238E27FC236}">
                  <a16:creationId xmlns:a16="http://schemas.microsoft.com/office/drawing/2014/main" id="{8CFDB701-ECD2-42AC-B6F4-5EC32C082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0" name="TextBox 89">
              <a:extLst>
                <a:ext uri="{FF2B5EF4-FFF2-40B4-BE49-F238E27FC236}">
                  <a16:creationId xmlns:a16="http://schemas.microsoft.com/office/drawing/2014/main" id="{28552488-83CD-4B52-8971-187AA714B5F9}"/>
                </a:ext>
              </a:extLst>
            </p:cNvPr>
            <p:cNvSpPr txBox="1"/>
            <p:nvPr/>
          </p:nvSpPr>
          <p:spPr>
            <a:xfrm>
              <a:off x="495300" y="6027003"/>
              <a:ext cx="1229824"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dirty="0">
                  <a:solidFill>
                    <a:srgbClr val="FC046E"/>
                  </a:solidFill>
                  <a:latin typeface="Cordia New" panose="020B0304020202020204" pitchFamily="34" charset="-34"/>
                  <a:cs typeface="Cordia New" panose="020B0304020202020204" pitchFamily="34" charset="-34"/>
                </a:rPr>
                <a:t>003</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24" name="Group 123">
            <a:extLst>
              <a:ext uri="{FF2B5EF4-FFF2-40B4-BE49-F238E27FC236}">
                <a16:creationId xmlns:a16="http://schemas.microsoft.com/office/drawing/2014/main" id="{1E3BEADF-A454-4A2F-9415-84B4BA14BD8C}"/>
              </a:ext>
            </a:extLst>
          </p:cNvPr>
          <p:cNvGrpSpPr/>
          <p:nvPr/>
        </p:nvGrpSpPr>
        <p:grpSpPr>
          <a:xfrm>
            <a:off x="0" y="1999535"/>
            <a:ext cx="4656667" cy="4276051"/>
            <a:chOff x="129600" y="2151062"/>
            <a:chExt cx="4656667" cy="4276051"/>
          </a:xfrm>
        </p:grpSpPr>
        <p:pic>
          <p:nvPicPr>
            <p:cNvPr id="54" name="Picture 53">
              <a:extLst>
                <a:ext uri="{FF2B5EF4-FFF2-40B4-BE49-F238E27FC236}">
                  <a16:creationId xmlns:a16="http://schemas.microsoft.com/office/drawing/2014/main" id="{2DE56D6A-025A-4D59-84CF-57F3FDA39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1" name="TextBox 90">
              <a:extLst>
                <a:ext uri="{FF2B5EF4-FFF2-40B4-BE49-F238E27FC236}">
                  <a16:creationId xmlns:a16="http://schemas.microsoft.com/office/drawing/2014/main" id="{5B2D1E65-A86F-4C15-9BE9-B4682B564E01}"/>
                </a:ext>
              </a:extLst>
            </p:cNvPr>
            <p:cNvSpPr txBox="1"/>
            <p:nvPr/>
          </p:nvSpPr>
          <p:spPr>
            <a:xfrm>
              <a:off x="495300" y="6027003"/>
              <a:ext cx="1612942"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dirty="0">
                  <a:solidFill>
                    <a:srgbClr val="FD0392"/>
                  </a:solidFill>
                  <a:latin typeface="Cordia New" panose="020B0304020202020204" pitchFamily="34" charset="-34"/>
                  <a:cs typeface="Cordia New" panose="020B0304020202020204" pitchFamily="34" charset="-34"/>
                </a:rPr>
                <a:t>004</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23" name="Group 122">
            <a:extLst>
              <a:ext uri="{FF2B5EF4-FFF2-40B4-BE49-F238E27FC236}">
                <a16:creationId xmlns:a16="http://schemas.microsoft.com/office/drawing/2014/main" id="{E1D67EAE-8281-44A7-B422-6ED4F4FE0B0F}"/>
              </a:ext>
            </a:extLst>
          </p:cNvPr>
          <p:cNvGrpSpPr/>
          <p:nvPr/>
        </p:nvGrpSpPr>
        <p:grpSpPr>
          <a:xfrm>
            <a:off x="0" y="1999535"/>
            <a:ext cx="4656667" cy="4276051"/>
            <a:chOff x="129600" y="2151062"/>
            <a:chExt cx="4656667" cy="4276051"/>
          </a:xfrm>
        </p:grpSpPr>
        <p:pic>
          <p:nvPicPr>
            <p:cNvPr id="56" name="Picture 55">
              <a:extLst>
                <a:ext uri="{FF2B5EF4-FFF2-40B4-BE49-F238E27FC236}">
                  <a16:creationId xmlns:a16="http://schemas.microsoft.com/office/drawing/2014/main" id="{E029FAB9-0898-4DD0-B68E-A7C070001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2" name="TextBox 91">
              <a:extLst>
                <a:ext uri="{FF2B5EF4-FFF2-40B4-BE49-F238E27FC236}">
                  <a16:creationId xmlns:a16="http://schemas.microsoft.com/office/drawing/2014/main" id="{B78B3FDE-C822-4F93-A161-BF80616AAE32}"/>
                </a:ext>
              </a:extLst>
            </p:cNvPr>
            <p:cNvSpPr txBox="1"/>
            <p:nvPr/>
          </p:nvSpPr>
          <p:spPr>
            <a:xfrm>
              <a:off x="495300" y="6027003"/>
              <a:ext cx="1996059"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dirty="0">
                  <a:solidFill>
                    <a:srgbClr val="FC04DE"/>
                  </a:solidFill>
                  <a:latin typeface="Cordia New" panose="020B0304020202020204" pitchFamily="34" charset="-34"/>
                  <a:cs typeface="Cordia New" panose="020B0304020202020204" pitchFamily="34" charset="-34"/>
                </a:rPr>
                <a:t>005</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22" name="Group 121">
            <a:extLst>
              <a:ext uri="{FF2B5EF4-FFF2-40B4-BE49-F238E27FC236}">
                <a16:creationId xmlns:a16="http://schemas.microsoft.com/office/drawing/2014/main" id="{5647A150-163B-4AD2-9AAB-994C89C2ED2B}"/>
              </a:ext>
            </a:extLst>
          </p:cNvPr>
          <p:cNvGrpSpPr/>
          <p:nvPr/>
        </p:nvGrpSpPr>
        <p:grpSpPr>
          <a:xfrm>
            <a:off x="0" y="1999535"/>
            <a:ext cx="4656667" cy="4276051"/>
            <a:chOff x="129600" y="2151062"/>
            <a:chExt cx="4656667" cy="4276051"/>
          </a:xfrm>
        </p:grpSpPr>
        <p:pic>
          <p:nvPicPr>
            <p:cNvPr id="58" name="Picture 57">
              <a:extLst>
                <a:ext uri="{FF2B5EF4-FFF2-40B4-BE49-F238E27FC236}">
                  <a16:creationId xmlns:a16="http://schemas.microsoft.com/office/drawing/2014/main" id="{7FE2A8FF-12C8-4D05-A5DD-56E4050C7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3" name="TextBox 92">
              <a:extLst>
                <a:ext uri="{FF2B5EF4-FFF2-40B4-BE49-F238E27FC236}">
                  <a16:creationId xmlns:a16="http://schemas.microsoft.com/office/drawing/2014/main" id="{12E1CE44-B88A-46B8-BDD4-D05E989B8529}"/>
                </a:ext>
              </a:extLst>
            </p:cNvPr>
            <p:cNvSpPr txBox="1"/>
            <p:nvPr/>
          </p:nvSpPr>
          <p:spPr>
            <a:xfrm>
              <a:off x="495300" y="6027003"/>
              <a:ext cx="2379177"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dirty="0">
                  <a:solidFill>
                    <a:srgbClr val="FC04FC"/>
                  </a:solidFill>
                  <a:latin typeface="Cordia New" panose="020B0304020202020204" pitchFamily="34" charset="-34"/>
                  <a:cs typeface="Cordia New" panose="020B0304020202020204" pitchFamily="34" charset="-34"/>
                </a:rPr>
                <a:t>006</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21" name="Group 120">
            <a:extLst>
              <a:ext uri="{FF2B5EF4-FFF2-40B4-BE49-F238E27FC236}">
                <a16:creationId xmlns:a16="http://schemas.microsoft.com/office/drawing/2014/main" id="{CB370198-433B-4D02-9CA0-966CD080244C}"/>
              </a:ext>
            </a:extLst>
          </p:cNvPr>
          <p:cNvGrpSpPr/>
          <p:nvPr/>
        </p:nvGrpSpPr>
        <p:grpSpPr>
          <a:xfrm>
            <a:off x="0" y="1999535"/>
            <a:ext cx="4656667" cy="4276051"/>
            <a:chOff x="129600" y="2151062"/>
            <a:chExt cx="4656667" cy="4276051"/>
          </a:xfrm>
        </p:grpSpPr>
        <p:pic>
          <p:nvPicPr>
            <p:cNvPr id="60" name="Picture 59">
              <a:extLst>
                <a:ext uri="{FF2B5EF4-FFF2-40B4-BE49-F238E27FC236}">
                  <a16:creationId xmlns:a16="http://schemas.microsoft.com/office/drawing/2014/main" id="{BAD3EAAD-3125-4E8D-AA0D-41D7A71309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4" name="TextBox 93">
              <a:extLst>
                <a:ext uri="{FF2B5EF4-FFF2-40B4-BE49-F238E27FC236}">
                  <a16:creationId xmlns:a16="http://schemas.microsoft.com/office/drawing/2014/main" id="{B40F1EA6-AF82-4560-8652-2037DC47C937}"/>
                </a:ext>
              </a:extLst>
            </p:cNvPr>
            <p:cNvSpPr txBox="1"/>
            <p:nvPr/>
          </p:nvSpPr>
          <p:spPr>
            <a:xfrm>
              <a:off x="495300" y="6027003"/>
              <a:ext cx="2762295"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dirty="0">
                  <a:solidFill>
                    <a:srgbClr val="ED01FF"/>
                  </a:solidFill>
                  <a:latin typeface="Cordia New" panose="020B0304020202020204" pitchFamily="34" charset="-34"/>
                  <a:cs typeface="Cordia New" panose="020B0304020202020204" pitchFamily="34" charset="-34"/>
                </a:rPr>
                <a:t>007</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20" name="Group 119">
            <a:extLst>
              <a:ext uri="{FF2B5EF4-FFF2-40B4-BE49-F238E27FC236}">
                <a16:creationId xmlns:a16="http://schemas.microsoft.com/office/drawing/2014/main" id="{968C91E9-A0BF-4250-8422-BFE0725F4F6C}"/>
              </a:ext>
            </a:extLst>
          </p:cNvPr>
          <p:cNvGrpSpPr/>
          <p:nvPr/>
        </p:nvGrpSpPr>
        <p:grpSpPr>
          <a:xfrm>
            <a:off x="0" y="1999535"/>
            <a:ext cx="4656667" cy="4276051"/>
            <a:chOff x="129600" y="2151062"/>
            <a:chExt cx="4656667" cy="4276051"/>
          </a:xfrm>
        </p:grpSpPr>
        <p:pic>
          <p:nvPicPr>
            <p:cNvPr id="62" name="Picture 61">
              <a:extLst>
                <a:ext uri="{FF2B5EF4-FFF2-40B4-BE49-F238E27FC236}">
                  <a16:creationId xmlns:a16="http://schemas.microsoft.com/office/drawing/2014/main" id="{23801FD8-4A21-4564-97ED-1AD6EF31AF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5" name="TextBox 94">
              <a:extLst>
                <a:ext uri="{FF2B5EF4-FFF2-40B4-BE49-F238E27FC236}">
                  <a16:creationId xmlns:a16="http://schemas.microsoft.com/office/drawing/2014/main" id="{57C5462C-C9B3-4C1B-A37C-1E6960F5BCB4}"/>
                </a:ext>
              </a:extLst>
            </p:cNvPr>
            <p:cNvSpPr txBox="1"/>
            <p:nvPr/>
          </p:nvSpPr>
          <p:spPr>
            <a:xfrm>
              <a:off x="495300" y="6027003"/>
              <a:ext cx="3145413"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dirty="0">
                  <a:solidFill>
                    <a:srgbClr val="D304FC"/>
                  </a:solidFill>
                  <a:latin typeface="Cordia New" panose="020B0304020202020204" pitchFamily="34" charset="-34"/>
                  <a:cs typeface="Cordia New" panose="020B0304020202020204" pitchFamily="34" charset="-34"/>
                </a:rPr>
                <a:t>008</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9" name="Group 118">
            <a:extLst>
              <a:ext uri="{FF2B5EF4-FFF2-40B4-BE49-F238E27FC236}">
                <a16:creationId xmlns:a16="http://schemas.microsoft.com/office/drawing/2014/main" id="{ABB9A912-4948-4E7D-9DB4-EE5A2A42602F}"/>
              </a:ext>
            </a:extLst>
          </p:cNvPr>
          <p:cNvGrpSpPr/>
          <p:nvPr/>
        </p:nvGrpSpPr>
        <p:grpSpPr>
          <a:xfrm>
            <a:off x="0" y="1999535"/>
            <a:ext cx="4656667" cy="4583827"/>
            <a:chOff x="129600" y="2151062"/>
            <a:chExt cx="4656667" cy="4583827"/>
          </a:xfrm>
        </p:grpSpPr>
        <p:pic>
          <p:nvPicPr>
            <p:cNvPr id="64" name="Picture 63">
              <a:extLst>
                <a:ext uri="{FF2B5EF4-FFF2-40B4-BE49-F238E27FC236}">
                  <a16:creationId xmlns:a16="http://schemas.microsoft.com/office/drawing/2014/main" id="{7A18A91E-434F-4F98-9983-59A87A70BA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6" name="TextBox 95">
              <a:extLst>
                <a:ext uri="{FF2B5EF4-FFF2-40B4-BE49-F238E27FC236}">
                  <a16:creationId xmlns:a16="http://schemas.microsoft.com/office/drawing/2014/main" id="{BBC6CF01-1F67-4111-BDF4-9EA3CBBC8128}"/>
                </a:ext>
              </a:extLst>
            </p:cNvPr>
            <p:cNvSpPr txBox="1"/>
            <p:nvPr/>
          </p:nvSpPr>
          <p:spPr>
            <a:xfrm>
              <a:off x="495300" y="6027003"/>
              <a:ext cx="358623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dirty="0">
                  <a:solidFill>
                    <a:srgbClr val="9D07F9"/>
                  </a:solidFill>
                  <a:latin typeface="Cordia New" panose="020B0304020202020204" pitchFamily="34" charset="-34"/>
                  <a:cs typeface="Cordia New" panose="020B0304020202020204" pitchFamily="34" charset="-34"/>
                </a:rPr>
                <a:t>009</a:t>
              </a:r>
              <a:r>
                <a:rPr lang="en-US" sz="2000" dirty="0">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a:p>
              <a:r>
                <a:rPr lang="en-US" sz="2000" dirty="0">
                  <a:solidFill>
                    <a:srgbClr val="FF0000"/>
                  </a:solidFill>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8" name="Group 117">
            <a:extLst>
              <a:ext uri="{FF2B5EF4-FFF2-40B4-BE49-F238E27FC236}">
                <a16:creationId xmlns:a16="http://schemas.microsoft.com/office/drawing/2014/main" id="{E4024716-BF60-4208-A96B-502F46DFB89E}"/>
              </a:ext>
            </a:extLst>
          </p:cNvPr>
          <p:cNvGrpSpPr/>
          <p:nvPr/>
        </p:nvGrpSpPr>
        <p:grpSpPr>
          <a:xfrm>
            <a:off x="0" y="1999535"/>
            <a:ext cx="4656667" cy="4583827"/>
            <a:chOff x="129600" y="2151062"/>
            <a:chExt cx="4656667" cy="4583827"/>
          </a:xfrm>
        </p:grpSpPr>
        <p:pic>
          <p:nvPicPr>
            <p:cNvPr id="66" name="Picture 65">
              <a:extLst>
                <a:ext uri="{FF2B5EF4-FFF2-40B4-BE49-F238E27FC236}">
                  <a16:creationId xmlns:a16="http://schemas.microsoft.com/office/drawing/2014/main" id="{29BABB49-3930-467C-8709-138661A7D9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7" name="TextBox 96">
              <a:extLst>
                <a:ext uri="{FF2B5EF4-FFF2-40B4-BE49-F238E27FC236}">
                  <a16:creationId xmlns:a16="http://schemas.microsoft.com/office/drawing/2014/main" id="{7B2ACFE1-0474-4EC1-A321-F229954C7394}"/>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dirty="0">
                  <a:solidFill>
                    <a:srgbClr val="FF0000"/>
                  </a:solidFill>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7" name="Group 116">
            <a:extLst>
              <a:ext uri="{FF2B5EF4-FFF2-40B4-BE49-F238E27FC236}">
                <a16:creationId xmlns:a16="http://schemas.microsoft.com/office/drawing/2014/main" id="{294B73B7-B7BB-47C0-801E-5778A34183F2}"/>
              </a:ext>
            </a:extLst>
          </p:cNvPr>
          <p:cNvGrpSpPr/>
          <p:nvPr/>
        </p:nvGrpSpPr>
        <p:grpSpPr>
          <a:xfrm>
            <a:off x="0" y="1999535"/>
            <a:ext cx="4656667" cy="4583827"/>
            <a:chOff x="129600" y="2151062"/>
            <a:chExt cx="4656667" cy="4583827"/>
          </a:xfrm>
        </p:grpSpPr>
        <p:pic>
          <p:nvPicPr>
            <p:cNvPr id="68" name="Picture 67">
              <a:extLst>
                <a:ext uri="{FF2B5EF4-FFF2-40B4-BE49-F238E27FC236}">
                  <a16:creationId xmlns:a16="http://schemas.microsoft.com/office/drawing/2014/main" id="{9C45BD16-5090-402D-86A7-2911EFDD3C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8" name="TextBox 97">
              <a:extLst>
                <a:ext uri="{FF2B5EF4-FFF2-40B4-BE49-F238E27FC236}">
                  <a16:creationId xmlns:a16="http://schemas.microsoft.com/office/drawing/2014/main" id="{7A724E3C-202B-4CC4-9E75-4E749CE22EB9}"/>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dirty="0">
                  <a:solidFill>
                    <a:srgbClr val="FF0000"/>
                  </a:solidFill>
                  <a:latin typeface="Cordia New" panose="020B0304020202020204" pitchFamily="34" charset="-34"/>
                  <a:cs typeface="Cordia New" panose="020B0304020202020204" pitchFamily="34" charset="-34"/>
                </a:rPr>
                <a:t>171</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6" name="Group 115">
            <a:extLst>
              <a:ext uri="{FF2B5EF4-FFF2-40B4-BE49-F238E27FC236}">
                <a16:creationId xmlns:a16="http://schemas.microsoft.com/office/drawing/2014/main" id="{ABE8D692-39B6-4F19-B2F8-714E6DBA4F6A}"/>
              </a:ext>
            </a:extLst>
          </p:cNvPr>
          <p:cNvGrpSpPr/>
          <p:nvPr/>
        </p:nvGrpSpPr>
        <p:grpSpPr>
          <a:xfrm>
            <a:off x="0" y="1999535"/>
            <a:ext cx="4656667" cy="4583827"/>
            <a:chOff x="129600" y="2151062"/>
            <a:chExt cx="4656667" cy="4583827"/>
          </a:xfrm>
        </p:grpSpPr>
        <p:pic>
          <p:nvPicPr>
            <p:cNvPr id="70" name="Picture 69">
              <a:extLst>
                <a:ext uri="{FF2B5EF4-FFF2-40B4-BE49-F238E27FC236}">
                  <a16:creationId xmlns:a16="http://schemas.microsoft.com/office/drawing/2014/main" id="{633520CE-68C7-4A20-BBD1-723CC33C02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99" name="TextBox 98">
              <a:extLst>
                <a:ext uri="{FF2B5EF4-FFF2-40B4-BE49-F238E27FC236}">
                  <a16:creationId xmlns:a16="http://schemas.microsoft.com/office/drawing/2014/main" id="{141BDC38-BA0D-409A-8777-F7BE310201BB}"/>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 </a:t>
              </a:r>
              <a:r>
                <a:rPr lang="en-US" sz="2000" dirty="0">
                  <a:solidFill>
                    <a:srgbClr val="FF0000"/>
                  </a:solidFill>
                  <a:latin typeface="Cordia New" panose="020B0304020202020204" pitchFamily="34" charset="-34"/>
                  <a:cs typeface="Cordia New" panose="020B0304020202020204" pitchFamily="34" charset="-34"/>
                </a:rPr>
                <a:t>172</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5" name="Group 114">
            <a:extLst>
              <a:ext uri="{FF2B5EF4-FFF2-40B4-BE49-F238E27FC236}">
                <a16:creationId xmlns:a16="http://schemas.microsoft.com/office/drawing/2014/main" id="{4AA75CBE-77B1-481D-8BD4-2D4B65B6BC5A}"/>
              </a:ext>
            </a:extLst>
          </p:cNvPr>
          <p:cNvGrpSpPr/>
          <p:nvPr/>
        </p:nvGrpSpPr>
        <p:grpSpPr>
          <a:xfrm>
            <a:off x="0" y="1999535"/>
            <a:ext cx="4656667" cy="4583827"/>
            <a:chOff x="-4366200" y="152340"/>
            <a:chExt cx="4656667" cy="4583827"/>
          </a:xfrm>
        </p:grpSpPr>
        <p:pic>
          <p:nvPicPr>
            <p:cNvPr id="72" name="Picture 71">
              <a:extLst>
                <a:ext uri="{FF2B5EF4-FFF2-40B4-BE49-F238E27FC236}">
                  <a16:creationId xmlns:a16="http://schemas.microsoft.com/office/drawing/2014/main" id="{F32BC555-860B-409B-AE93-BE1BA73A2E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66200" y="152340"/>
              <a:ext cx="4656667" cy="3754438"/>
            </a:xfrm>
            <a:prstGeom prst="rect">
              <a:avLst/>
            </a:prstGeom>
          </p:spPr>
        </p:pic>
        <p:sp>
          <p:nvSpPr>
            <p:cNvPr id="100" name="TextBox 99">
              <a:extLst>
                <a:ext uri="{FF2B5EF4-FFF2-40B4-BE49-F238E27FC236}">
                  <a16:creationId xmlns:a16="http://schemas.microsoft.com/office/drawing/2014/main" id="{8EB3D56E-3ECC-4E9F-8D7B-8603E0101BCE}"/>
                </a:ext>
              </a:extLst>
            </p:cNvPr>
            <p:cNvSpPr txBox="1"/>
            <p:nvPr/>
          </p:nvSpPr>
          <p:spPr>
            <a:xfrm>
              <a:off x="-4000500" y="4028281"/>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dirty="0">
                  <a:solidFill>
                    <a:srgbClr val="FC046E"/>
                  </a:solidFill>
                  <a:latin typeface="Cordia New" panose="020B0304020202020204" pitchFamily="34" charset="-34"/>
                  <a:cs typeface="Cordia New" panose="020B0304020202020204" pitchFamily="34" charset="-34"/>
                </a:rPr>
                <a:t>173</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4" name="Group 113">
            <a:extLst>
              <a:ext uri="{FF2B5EF4-FFF2-40B4-BE49-F238E27FC236}">
                <a16:creationId xmlns:a16="http://schemas.microsoft.com/office/drawing/2014/main" id="{4CF7DCB2-10B5-4C21-BEC3-8B48359A39BC}"/>
              </a:ext>
            </a:extLst>
          </p:cNvPr>
          <p:cNvGrpSpPr/>
          <p:nvPr/>
        </p:nvGrpSpPr>
        <p:grpSpPr>
          <a:xfrm>
            <a:off x="0" y="1999535"/>
            <a:ext cx="4656667" cy="4583827"/>
            <a:chOff x="129600" y="2151062"/>
            <a:chExt cx="4656667" cy="4583827"/>
          </a:xfrm>
        </p:grpSpPr>
        <p:pic>
          <p:nvPicPr>
            <p:cNvPr id="74" name="Picture 73">
              <a:extLst>
                <a:ext uri="{FF2B5EF4-FFF2-40B4-BE49-F238E27FC236}">
                  <a16:creationId xmlns:a16="http://schemas.microsoft.com/office/drawing/2014/main" id="{32AAC1B7-4BB9-48BB-AFBF-A0158B94C9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101" name="TextBox 100">
              <a:extLst>
                <a:ext uri="{FF2B5EF4-FFF2-40B4-BE49-F238E27FC236}">
                  <a16:creationId xmlns:a16="http://schemas.microsoft.com/office/drawing/2014/main" id="{966930FD-87DE-44B2-8E97-3D66253EAC02}"/>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dirty="0">
                  <a:solidFill>
                    <a:srgbClr val="FD0392"/>
                  </a:solidFill>
                  <a:latin typeface="Cordia New" panose="020B0304020202020204" pitchFamily="34" charset="-34"/>
                  <a:cs typeface="Cordia New" panose="020B0304020202020204" pitchFamily="34" charset="-34"/>
                </a:rPr>
                <a:t>174</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3" name="Group 112">
            <a:extLst>
              <a:ext uri="{FF2B5EF4-FFF2-40B4-BE49-F238E27FC236}">
                <a16:creationId xmlns:a16="http://schemas.microsoft.com/office/drawing/2014/main" id="{96843C56-DDE5-4CE2-82C8-DC728F99F3D5}"/>
              </a:ext>
            </a:extLst>
          </p:cNvPr>
          <p:cNvGrpSpPr/>
          <p:nvPr/>
        </p:nvGrpSpPr>
        <p:grpSpPr>
          <a:xfrm>
            <a:off x="0" y="1999535"/>
            <a:ext cx="4656667" cy="4583827"/>
            <a:chOff x="129600" y="2151062"/>
            <a:chExt cx="4656667" cy="4583827"/>
          </a:xfrm>
        </p:grpSpPr>
        <p:pic>
          <p:nvPicPr>
            <p:cNvPr id="76" name="Picture 75">
              <a:extLst>
                <a:ext uri="{FF2B5EF4-FFF2-40B4-BE49-F238E27FC236}">
                  <a16:creationId xmlns:a16="http://schemas.microsoft.com/office/drawing/2014/main" id="{0EE39DDF-2019-4850-869B-F09597BD2E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102" name="TextBox 101">
              <a:extLst>
                <a:ext uri="{FF2B5EF4-FFF2-40B4-BE49-F238E27FC236}">
                  <a16:creationId xmlns:a16="http://schemas.microsoft.com/office/drawing/2014/main" id="{02923381-099E-43E9-B305-677AE9412BEC}"/>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2" name="Group 111">
            <a:extLst>
              <a:ext uri="{FF2B5EF4-FFF2-40B4-BE49-F238E27FC236}">
                <a16:creationId xmlns:a16="http://schemas.microsoft.com/office/drawing/2014/main" id="{F463607C-FEB1-4685-8317-F1C7F17C682C}"/>
              </a:ext>
            </a:extLst>
          </p:cNvPr>
          <p:cNvGrpSpPr/>
          <p:nvPr/>
        </p:nvGrpSpPr>
        <p:grpSpPr>
          <a:xfrm>
            <a:off x="0" y="1999535"/>
            <a:ext cx="4656667" cy="4583827"/>
            <a:chOff x="129600" y="2151062"/>
            <a:chExt cx="4656667" cy="4583827"/>
          </a:xfrm>
        </p:grpSpPr>
        <p:pic>
          <p:nvPicPr>
            <p:cNvPr id="78" name="Picture 77">
              <a:extLst>
                <a:ext uri="{FF2B5EF4-FFF2-40B4-BE49-F238E27FC236}">
                  <a16:creationId xmlns:a16="http://schemas.microsoft.com/office/drawing/2014/main" id="{A382AC9D-C3E9-498A-932D-16ED5287E7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103" name="TextBox 102">
              <a:extLst>
                <a:ext uri="{FF2B5EF4-FFF2-40B4-BE49-F238E27FC236}">
                  <a16:creationId xmlns:a16="http://schemas.microsoft.com/office/drawing/2014/main" id="{7096CBD3-84F9-4F3D-BC31-1FADC353EF94}"/>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dirty="0">
                  <a:solidFill>
                    <a:srgbClr val="FC04DE"/>
                  </a:solidFill>
                  <a:latin typeface="Cordia New" panose="020B0304020202020204" pitchFamily="34" charset="-34"/>
                  <a:cs typeface="Cordia New" panose="020B0304020202020204" pitchFamily="34" charset="-34"/>
                </a:rPr>
                <a:t>176</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1" name="Group 110">
            <a:extLst>
              <a:ext uri="{FF2B5EF4-FFF2-40B4-BE49-F238E27FC236}">
                <a16:creationId xmlns:a16="http://schemas.microsoft.com/office/drawing/2014/main" id="{324D11E2-D8FB-41EA-9FA3-EF875093A132}"/>
              </a:ext>
            </a:extLst>
          </p:cNvPr>
          <p:cNvGrpSpPr/>
          <p:nvPr/>
        </p:nvGrpSpPr>
        <p:grpSpPr>
          <a:xfrm>
            <a:off x="0" y="1999535"/>
            <a:ext cx="4656667" cy="4583827"/>
            <a:chOff x="129600" y="2151062"/>
            <a:chExt cx="4656667" cy="4583827"/>
          </a:xfrm>
        </p:grpSpPr>
        <p:pic>
          <p:nvPicPr>
            <p:cNvPr id="80" name="Picture 79">
              <a:extLst>
                <a:ext uri="{FF2B5EF4-FFF2-40B4-BE49-F238E27FC236}">
                  <a16:creationId xmlns:a16="http://schemas.microsoft.com/office/drawing/2014/main" id="{8B0A9EA7-7250-4153-A697-F172C093F8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104" name="TextBox 103">
              <a:extLst>
                <a:ext uri="{FF2B5EF4-FFF2-40B4-BE49-F238E27FC236}">
                  <a16:creationId xmlns:a16="http://schemas.microsoft.com/office/drawing/2014/main" id="{30C62EE7-FBD5-452C-9DA1-AF56BDE20A37}"/>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dirty="0">
                  <a:solidFill>
                    <a:srgbClr val="FC04DE"/>
                  </a:solidFill>
                  <a:latin typeface="Cordia New" panose="020B0304020202020204" pitchFamily="34" charset="-34"/>
                  <a:cs typeface="Cordia New" panose="020B0304020202020204" pitchFamily="34" charset="-34"/>
                </a:rPr>
                <a:t>177</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10" name="Group 109">
            <a:extLst>
              <a:ext uri="{FF2B5EF4-FFF2-40B4-BE49-F238E27FC236}">
                <a16:creationId xmlns:a16="http://schemas.microsoft.com/office/drawing/2014/main" id="{83F8F7F8-6F6E-410B-B8E3-8A413EB97207}"/>
              </a:ext>
            </a:extLst>
          </p:cNvPr>
          <p:cNvGrpSpPr/>
          <p:nvPr/>
        </p:nvGrpSpPr>
        <p:grpSpPr>
          <a:xfrm>
            <a:off x="0" y="1999535"/>
            <a:ext cx="4656667" cy="4583827"/>
            <a:chOff x="129600" y="2151062"/>
            <a:chExt cx="4656667" cy="4583827"/>
          </a:xfrm>
        </p:grpSpPr>
        <p:pic>
          <p:nvPicPr>
            <p:cNvPr id="82" name="Picture 81">
              <a:extLst>
                <a:ext uri="{FF2B5EF4-FFF2-40B4-BE49-F238E27FC236}">
                  <a16:creationId xmlns:a16="http://schemas.microsoft.com/office/drawing/2014/main" id="{48D92A4C-4A1C-401F-8E05-5DAA05C179C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105" name="TextBox 104">
              <a:extLst>
                <a:ext uri="{FF2B5EF4-FFF2-40B4-BE49-F238E27FC236}">
                  <a16:creationId xmlns:a16="http://schemas.microsoft.com/office/drawing/2014/main" id="{24388624-7E91-48A1-AEE6-13CF06150308}"/>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177</a:t>
              </a:r>
              <a:r>
                <a:rPr lang="en-US" sz="2000">
                  <a:latin typeface="Cordia New" panose="020B0304020202020204" pitchFamily="34" charset="-34"/>
                  <a:cs typeface="Cordia New" panose="020B0304020202020204" pitchFamily="34" charset="-34"/>
                </a:rPr>
                <a:t>, </a:t>
              </a:r>
              <a:r>
                <a:rPr lang="en-US" sz="2000" dirty="0">
                  <a:solidFill>
                    <a:srgbClr val="D304FC"/>
                  </a:solidFill>
                  <a:latin typeface="Cordia New" panose="020B0304020202020204" pitchFamily="34" charset="-34"/>
                  <a:cs typeface="Cordia New" panose="020B0304020202020204" pitchFamily="34" charset="-34"/>
                </a:rPr>
                <a:t>178</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09" name="Group 108">
            <a:extLst>
              <a:ext uri="{FF2B5EF4-FFF2-40B4-BE49-F238E27FC236}">
                <a16:creationId xmlns:a16="http://schemas.microsoft.com/office/drawing/2014/main" id="{5A2EB0FB-99A8-48F8-A7DE-E95F8FDF99DA}"/>
              </a:ext>
            </a:extLst>
          </p:cNvPr>
          <p:cNvGrpSpPr/>
          <p:nvPr/>
        </p:nvGrpSpPr>
        <p:grpSpPr>
          <a:xfrm>
            <a:off x="0" y="1999535"/>
            <a:ext cx="4656667" cy="4583827"/>
            <a:chOff x="129600" y="2151062"/>
            <a:chExt cx="4656667" cy="4583827"/>
          </a:xfrm>
        </p:grpSpPr>
        <p:pic>
          <p:nvPicPr>
            <p:cNvPr id="84" name="Picture 83">
              <a:extLst>
                <a:ext uri="{FF2B5EF4-FFF2-40B4-BE49-F238E27FC236}">
                  <a16:creationId xmlns:a16="http://schemas.microsoft.com/office/drawing/2014/main" id="{02BAA5B4-96F0-4807-B20F-EF8C80AFCA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106" name="TextBox 105">
              <a:extLst>
                <a:ext uri="{FF2B5EF4-FFF2-40B4-BE49-F238E27FC236}">
                  <a16:creationId xmlns:a16="http://schemas.microsoft.com/office/drawing/2014/main" id="{7363E7EF-DEB3-4BC5-8B45-D7D27F249C00}"/>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178</a:t>
              </a:r>
              <a:r>
                <a:rPr lang="en-US" sz="2000">
                  <a:latin typeface="Cordia New" panose="020B0304020202020204" pitchFamily="34" charset="-34"/>
                  <a:cs typeface="Cordia New" panose="020B0304020202020204" pitchFamily="34" charset="-34"/>
                </a:rPr>
                <a:t>, </a:t>
              </a:r>
              <a:r>
                <a:rPr lang="en-US" sz="2000" dirty="0">
                  <a:solidFill>
                    <a:srgbClr val="9D07F9"/>
                  </a:solidFill>
                  <a:latin typeface="Cordia New" panose="020B0304020202020204" pitchFamily="34" charset="-34"/>
                  <a:cs typeface="Cordia New" panose="020B0304020202020204" pitchFamily="34" charset="-34"/>
                </a:rPr>
                <a:t>179</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108" name="Group 107">
            <a:extLst>
              <a:ext uri="{FF2B5EF4-FFF2-40B4-BE49-F238E27FC236}">
                <a16:creationId xmlns:a16="http://schemas.microsoft.com/office/drawing/2014/main" id="{651D37C2-B36D-43FB-AC42-8476582F758A}"/>
              </a:ext>
            </a:extLst>
          </p:cNvPr>
          <p:cNvGrpSpPr/>
          <p:nvPr/>
        </p:nvGrpSpPr>
        <p:grpSpPr>
          <a:xfrm>
            <a:off x="0" y="1999535"/>
            <a:ext cx="4656667" cy="4583827"/>
            <a:chOff x="129600" y="2151062"/>
            <a:chExt cx="4656667" cy="4583827"/>
          </a:xfrm>
        </p:grpSpPr>
        <p:pic>
          <p:nvPicPr>
            <p:cNvPr id="86" name="Picture 85">
              <a:extLst>
                <a:ext uri="{FF2B5EF4-FFF2-40B4-BE49-F238E27FC236}">
                  <a16:creationId xmlns:a16="http://schemas.microsoft.com/office/drawing/2014/main" id="{FA7BDE6C-ADB0-40A9-888C-7A22F4E6A8A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9600" y="2151062"/>
              <a:ext cx="4656667" cy="3754438"/>
            </a:xfrm>
            <a:prstGeom prst="rect">
              <a:avLst/>
            </a:prstGeom>
          </p:spPr>
        </p:pic>
        <p:sp>
          <p:nvSpPr>
            <p:cNvPr id="107" name="TextBox 106">
              <a:extLst>
                <a:ext uri="{FF2B5EF4-FFF2-40B4-BE49-F238E27FC236}">
                  <a16:creationId xmlns:a16="http://schemas.microsoft.com/office/drawing/2014/main" id="{18549966-4DA1-4334-BF10-4623BD79C25C}"/>
                </a:ext>
              </a:extLst>
            </p:cNvPr>
            <p:cNvSpPr txBox="1"/>
            <p:nvPr/>
          </p:nvSpPr>
          <p:spPr>
            <a:xfrm>
              <a:off x="495300" y="6027003"/>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178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179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180</a:t>
              </a:r>
            </a:p>
          </p:txBody>
        </p:sp>
      </p:grpSp>
      <p:grpSp>
        <p:nvGrpSpPr>
          <p:cNvPr id="268" name="Group 267">
            <a:extLst>
              <a:ext uri="{FF2B5EF4-FFF2-40B4-BE49-F238E27FC236}">
                <a16:creationId xmlns:a16="http://schemas.microsoft.com/office/drawing/2014/main" id="{4A710783-09C8-4002-8210-D1133E819038}"/>
              </a:ext>
            </a:extLst>
          </p:cNvPr>
          <p:cNvGrpSpPr/>
          <p:nvPr/>
        </p:nvGrpSpPr>
        <p:grpSpPr>
          <a:xfrm>
            <a:off x="4121633" y="1999536"/>
            <a:ext cx="4656667" cy="4276050"/>
            <a:chOff x="4162807" y="1999536"/>
            <a:chExt cx="4656667" cy="4276050"/>
          </a:xfrm>
        </p:grpSpPr>
        <p:pic>
          <p:nvPicPr>
            <p:cNvPr id="129" name="Picture 128">
              <a:extLst>
                <a:ext uri="{FF2B5EF4-FFF2-40B4-BE49-F238E27FC236}">
                  <a16:creationId xmlns:a16="http://schemas.microsoft.com/office/drawing/2014/main" id="{665EA5A6-444C-4046-99C5-0119E59B9BA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191" name="TextBox 190">
              <a:extLst>
                <a:ext uri="{FF2B5EF4-FFF2-40B4-BE49-F238E27FC236}">
                  <a16:creationId xmlns:a16="http://schemas.microsoft.com/office/drawing/2014/main" id="{9EB42C45-4AE9-44C8-B8FB-4FBEC757F6D0}"/>
                </a:ext>
              </a:extLst>
            </p:cNvPr>
            <p:cNvSpPr txBox="1"/>
            <p:nvPr/>
          </p:nvSpPr>
          <p:spPr>
            <a:xfrm>
              <a:off x="4866652" y="5875476"/>
              <a:ext cx="463588" cy="400110"/>
            </a:xfrm>
            <a:prstGeom prst="rect">
              <a:avLst/>
            </a:prstGeom>
            <a:noFill/>
          </p:spPr>
          <p:txBody>
            <a:bodyPr wrap="none" rtlCol="0">
              <a:spAutoFit/>
            </a:bodyPr>
            <a:lstStyle/>
            <a:p>
              <a:r>
                <a:rPr lang="en-US" sz="2000" dirty="0">
                  <a:solidFill>
                    <a:srgbClr val="FF0000"/>
                  </a:solidFill>
                  <a:latin typeface="Cordia New" panose="020B0304020202020204" pitchFamily="34" charset="-34"/>
                  <a:cs typeface="Cordia New" panose="020B0304020202020204" pitchFamily="34" charset="-34"/>
                </a:rPr>
                <a:t>001</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7" name="Group 266">
            <a:extLst>
              <a:ext uri="{FF2B5EF4-FFF2-40B4-BE49-F238E27FC236}">
                <a16:creationId xmlns:a16="http://schemas.microsoft.com/office/drawing/2014/main" id="{8B6D1FFB-D064-4620-ABCC-A6CF6E66B0F2}"/>
              </a:ext>
            </a:extLst>
          </p:cNvPr>
          <p:cNvGrpSpPr/>
          <p:nvPr/>
        </p:nvGrpSpPr>
        <p:grpSpPr>
          <a:xfrm>
            <a:off x="4121633" y="1999536"/>
            <a:ext cx="4656667" cy="4276050"/>
            <a:chOff x="4162807" y="1999536"/>
            <a:chExt cx="4656667" cy="4276050"/>
          </a:xfrm>
        </p:grpSpPr>
        <p:pic>
          <p:nvPicPr>
            <p:cNvPr id="131" name="Picture 130">
              <a:extLst>
                <a:ext uri="{FF2B5EF4-FFF2-40B4-BE49-F238E27FC236}">
                  <a16:creationId xmlns:a16="http://schemas.microsoft.com/office/drawing/2014/main" id="{53898993-3A16-4642-A6E0-1492CA453D6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194" name="TextBox 193">
              <a:extLst>
                <a:ext uri="{FF2B5EF4-FFF2-40B4-BE49-F238E27FC236}">
                  <a16:creationId xmlns:a16="http://schemas.microsoft.com/office/drawing/2014/main" id="{6CFCCBBF-5194-420B-8693-4AC098F355FD}"/>
                </a:ext>
              </a:extLst>
            </p:cNvPr>
            <p:cNvSpPr txBox="1"/>
            <p:nvPr/>
          </p:nvSpPr>
          <p:spPr>
            <a:xfrm>
              <a:off x="4866652" y="5875476"/>
              <a:ext cx="846707"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dirty="0">
                  <a:solidFill>
                    <a:srgbClr val="FD0339"/>
                  </a:solidFill>
                  <a:latin typeface="Cordia New" panose="020B0304020202020204" pitchFamily="34" charset="-34"/>
                  <a:cs typeface="Cordia New" panose="020B0304020202020204" pitchFamily="34" charset="-34"/>
                </a:rPr>
                <a:t>002</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6" name="Group 265">
            <a:extLst>
              <a:ext uri="{FF2B5EF4-FFF2-40B4-BE49-F238E27FC236}">
                <a16:creationId xmlns:a16="http://schemas.microsoft.com/office/drawing/2014/main" id="{731295D5-67FB-458A-86B9-67BD0FD383CD}"/>
              </a:ext>
            </a:extLst>
          </p:cNvPr>
          <p:cNvGrpSpPr/>
          <p:nvPr/>
        </p:nvGrpSpPr>
        <p:grpSpPr>
          <a:xfrm>
            <a:off x="4121633" y="1999536"/>
            <a:ext cx="4656667" cy="4276050"/>
            <a:chOff x="4162807" y="1999536"/>
            <a:chExt cx="4656667" cy="4276050"/>
          </a:xfrm>
        </p:grpSpPr>
        <p:pic>
          <p:nvPicPr>
            <p:cNvPr id="133" name="Picture 132">
              <a:extLst>
                <a:ext uri="{FF2B5EF4-FFF2-40B4-BE49-F238E27FC236}">
                  <a16:creationId xmlns:a16="http://schemas.microsoft.com/office/drawing/2014/main" id="{9E3CA2E0-54D8-4ADA-87EC-E09B28A4D9F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197" name="TextBox 196">
              <a:extLst>
                <a:ext uri="{FF2B5EF4-FFF2-40B4-BE49-F238E27FC236}">
                  <a16:creationId xmlns:a16="http://schemas.microsoft.com/office/drawing/2014/main" id="{5B0E51DA-A191-4EF2-A3C9-26AA529D996D}"/>
                </a:ext>
              </a:extLst>
            </p:cNvPr>
            <p:cNvSpPr txBox="1"/>
            <p:nvPr/>
          </p:nvSpPr>
          <p:spPr>
            <a:xfrm>
              <a:off x="4866652" y="5875476"/>
              <a:ext cx="1229824"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dirty="0">
                  <a:solidFill>
                    <a:srgbClr val="FC046E"/>
                  </a:solidFill>
                  <a:latin typeface="Cordia New" panose="020B0304020202020204" pitchFamily="34" charset="-34"/>
                  <a:cs typeface="Cordia New" panose="020B0304020202020204" pitchFamily="34" charset="-34"/>
                </a:rPr>
                <a:t>003</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5" name="Group 264">
            <a:extLst>
              <a:ext uri="{FF2B5EF4-FFF2-40B4-BE49-F238E27FC236}">
                <a16:creationId xmlns:a16="http://schemas.microsoft.com/office/drawing/2014/main" id="{3868500E-77C2-43DC-BE7D-C606A09C72C2}"/>
              </a:ext>
            </a:extLst>
          </p:cNvPr>
          <p:cNvGrpSpPr/>
          <p:nvPr/>
        </p:nvGrpSpPr>
        <p:grpSpPr>
          <a:xfrm>
            <a:off x="4121633" y="1999536"/>
            <a:ext cx="4656667" cy="4276050"/>
            <a:chOff x="4162807" y="1999536"/>
            <a:chExt cx="4656667" cy="4276050"/>
          </a:xfrm>
        </p:grpSpPr>
        <p:pic>
          <p:nvPicPr>
            <p:cNvPr id="135" name="Picture 134">
              <a:extLst>
                <a:ext uri="{FF2B5EF4-FFF2-40B4-BE49-F238E27FC236}">
                  <a16:creationId xmlns:a16="http://schemas.microsoft.com/office/drawing/2014/main" id="{DE1B1BF2-E743-4030-858B-599E2A1DFD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00" name="TextBox 199">
              <a:extLst>
                <a:ext uri="{FF2B5EF4-FFF2-40B4-BE49-F238E27FC236}">
                  <a16:creationId xmlns:a16="http://schemas.microsoft.com/office/drawing/2014/main" id="{2F5B3E2C-1499-434D-84E2-24CF978A1312}"/>
                </a:ext>
              </a:extLst>
            </p:cNvPr>
            <p:cNvSpPr txBox="1"/>
            <p:nvPr/>
          </p:nvSpPr>
          <p:spPr>
            <a:xfrm>
              <a:off x="4866652" y="5875476"/>
              <a:ext cx="1612942"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dirty="0">
                  <a:solidFill>
                    <a:srgbClr val="FD0392"/>
                  </a:solidFill>
                  <a:latin typeface="Cordia New" panose="020B0304020202020204" pitchFamily="34" charset="-34"/>
                  <a:cs typeface="Cordia New" panose="020B0304020202020204" pitchFamily="34" charset="-34"/>
                </a:rPr>
                <a:t>004</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4" name="Group 263">
            <a:extLst>
              <a:ext uri="{FF2B5EF4-FFF2-40B4-BE49-F238E27FC236}">
                <a16:creationId xmlns:a16="http://schemas.microsoft.com/office/drawing/2014/main" id="{4B46FA4D-A48A-44B2-9AC2-652B538706E6}"/>
              </a:ext>
            </a:extLst>
          </p:cNvPr>
          <p:cNvGrpSpPr/>
          <p:nvPr/>
        </p:nvGrpSpPr>
        <p:grpSpPr>
          <a:xfrm>
            <a:off x="4121633" y="1999536"/>
            <a:ext cx="4656667" cy="4276050"/>
            <a:chOff x="4162807" y="1999536"/>
            <a:chExt cx="4656667" cy="4276050"/>
          </a:xfrm>
        </p:grpSpPr>
        <p:pic>
          <p:nvPicPr>
            <p:cNvPr id="137" name="Picture 136">
              <a:extLst>
                <a:ext uri="{FF2B5EF4-FFF2-40B4-BE49-F238E27FC236}">
                  <a16:creationId xmlns:a16="http://schemas.microsoft.com/office/drawing/2014/main" id="{9C157917-DFCB-415F-A89A-DB5FBAFAD83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03" name="TextBox 202">
              <a:extLst>
                <a:ext uri="{FF2B5EF4-FFF2-40B4-BE49-F238E27FC236}">
                  <a16:creationId xmlns:a16="http://schemas.microsoft.com/office/drawing/2014/main" id="{7356BC7F-BE63-4A50-86CF-C46C76FD25B3}"/>
                </a:ext>
              </a:extLst>
            </p:cNvPr>
            <p:cNvSpPr txBox="1"/>
            <p:nvPr/>
          </p:nvSpPr>
          <p:spPr>
            <a:xfrm>
              <a:off x="4866652" y="5875476"/>
              <a:ext cx="1996059"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dirty="0">
                  <a:solidFill>
                    <a:srgbClr val="FC04DE"/>
                  </a:solidFill>
                  <a:latin typeface="Cordia New" panose="020B0304020202020204" pitchFamily="34" charset="-34"/>
                  <a:cs typeface="Cordia New" panose="020B0304020202020204" pitchFamily="34" charset="-34"/>
                </a:rPr>
                <a:t>005</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3" name="Group 262">
            <a:extLst>
              <a:ext uri="{FF2B5EF4-FFF2-40B4-BE49-F238E27FC236}">
                <a16:creationId xmlns:a16="http://schemas.microsoft.com/office/drawing/2014/main" id="{C1CEA388-FCFB-4ED6-A501-791E7D223FA0}"/>
              </a:ext>
            </a:extLst>
          </p:cNvPr>
          <p:cNvGrpSpPr/>
          <p:nvPr/>
        </p:nvGrpSpPr>
        <p:grpSpPr>
          <a:xfrm>
            <a:off x="4121633" y="1999536"/>
            <a:ext cx="4656667" cy="4276050"/>
            <a:chOff x="4162807" y="1999536"/>
            <a:chExt cx="4656667" cy="4276050"/>
          </a:xfrm>
        </p:grpSpPr>
        <p:pic>
          <p:nvPicPr>
            <p:cNvPr id="139" name="Picture 138">
              <a:extLst>
                <a:ext uri="{FF2B5EF4-FFF2-40B4-BE49-F238E27FC236}">
                  <a16:creationId xmlns:a16="http://schemas.microsoft.com/office/drawing/2014/main" id="{3158CDF1-310D-4E78-82E0-B4AF9469E8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06" name="TextBox 205">
              <a:extLst>
                <a:ext uri="{FF2B5EF4-FFF2-40B4-BE49-F238E27FC236}">
                  <a16:creationId xmlns:a16="http://schemas.microsoft.com/office/drawing/2014/main" id="{61DDD4DE-9E52-4D8A-A87A-EFAEAB1A17AE}"/>
                </a:ext>
              </a:extLst>
            </p:cNvPr>
            <p:cNvSpPr txBox="1"/>
            <p:nvPr/>
          </p:nvSpPr>
          <p:spPr>
            <a:xfrm>
              <a:off x="4866652" y="5875476"/>
              <a:ext cx="2379177"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dirty="0">
                  <a:solidFill>
                    <a:srgbClr val="FC04FC"/>
                  </a:solidFill>
                  <a:latin typeface="Cordia New" panose="020B0304020202020204" pitchFamily="34" charset="-34"/>
                  <a:cs typeface="Cordia New" panose="020B0304020202020204" pitchFamily="34" charset="-34"/>
                </a:rPr>
                <a:t>006</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2" name="Group 261">
            <a:extLst>
              <a:ext uri="{FF2B5EF4-FFF2-40B4-BE49-F238E27FC236}">
                <a16:creationId xmlns:a16="http://schemas.microsoft.com/office/drawing/2014/main" id="{3E0315B4-87DE-45F9-9F08-FD614DD09ED4}"/>
              </a:ext>
            </a:extLst>
          </p:cNvPr>
          <p:cNvGrpSpPr/>
          <p:nvPr/>
        </p:nvGrpSpPr>
        <p:grpSpPr>
          <a:xfrm>
            <a:off x="4121633" y="1999536"/>
            <a:ext cx="4656667" cy="4276050"/>
            <a:chOff x="4162807" y="1999536"/>
            <a:chExt cx="4656667" cy="4276050"/>
          </a:xfrm>
        </p:grpSpPr>
        <p:pic>
          <p:nvPicPr>
            <p:cNvPr id="141" name="Picture 140">
              <a:extLst>
                <a:ext uri="{FF2B5EF4-FFF2-40B4-BE49-F238E27FC236}">
                  <a16:creationId xmlns:a16="http://schemas.microsoft.com/office/drawing/2014/main" id="{FC67E24E-1F0D-4A3B-84EE-C19DFDCC8AD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09" name="TextBox 208">
              <a:extLst>
                <a:ext uri="{FF2B5EF4-FFF2-40B4-BE49-F238E27FC236}">
                  <a16:creationId xmlns:a16="http://schemas.microsoft.com/office/drawing/2014/main" id="{1F2AFF2C-1B30-433A-8A11-4ADA72D46086}"/>
                </a:ext>
              </a:extLst>
            </p:cNvPr>
            <p:cNvSpPr txBox="1"/>
            <p:nvPr/>
          </p:nvSpPr>
          <p:spPr>
            <a:xfrm>
              <a:off x="4866652" y="5875476"/>
              <a:ext cx="2762295"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dirty="0">
                  <a:solidFill>
                    <a:srgbClr val="ED01FF"/>
                  </a:solidFill>
                  <a:latin typeface="Cordia New" panose="020B0304020202020204" pitchFamily="34" charset="-34"/>
                  <a:cs typeface="Cordia New" panose="020B0304020202020204" pitchFamily="34" charset="-34"/>
                </a:rPr>
                <a:t>007</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1" name="Group 260">
            <a:extLst>
              <a:ext uri="{FF2B5EF4-FFF2-40B4-BE49-F238E27FC236}">
                <a16:creationId xmlns:a16="http://schemas.microsoft.com/office/drawing/2014/main" id="{839F6207-7AD7-457A-9189-DC8E2B1BB3ED}"/>
              </a:ext>
            </a:extLst>
          </p:cNvPr>
          <p:cNvGrpSpPr/>
          <p:nvPr/>
        </p:nvGrpSpPr>
        <p:grpSpPr>
          <a:xfrm>
            <a:off x="4121633" y="1999536"/>
            <a:ext cx="4656667" cy="4276050"/>
            <a:chOff x="4162807" y="1999536"/>
            <a:chExt cx="4656667" cy="4276050"/>
          </a:xfrm>
        </p:grpSpPr>
        <p:pic>
          <p:nvPicPr>
            <p:cNvPr id="143" name="Picture 142">
              <a:extLst>
                <a:ext uri="{FF2B5EF4-FFF2-40B4-BE49-F238E27FC236}">
                  <a16:creationId xmlns:a16="http://schemas.microsoft.com/office/drawing/2014/main" id="{563A5A64-FDBB-4109-8066-49C20BE2469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12" name="TextBox 211">
              <a:extLst>
                <a:ext uri="{FF2B5EF4-FFF2-40B4-BE49-F238E27FC236}">
                  <a16:creationId xmlns:a16="http://schemas.microsoft.com/office/drawing/2014/main" id="{B2758BA9-441A-4C0A-A70B-77DD0C0F44B6}"/>
                </a:ext>
              </a:extLst>
            </p:cNvPr>
            <p:cNvSpPr txBox="1"/>
            <p:nvPr/>
          </p:nvSpPr>
          <p:spPr>
            <a:xfrm>
              <a:off x="4866652" y="5875476"/>
              <a:ext cx="3145413" cy="400110"/>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dirty="0">
                  <a:solidFill>
                    <a:srgbClr val="D304FC"/>
                  </a:solidFill>
                  <a:latin typeface="Cordia New" panose="020B0304020202020204" pitchFamily="34" charset="-34"/>
                  <a:cs typeface="Cordia New" panose="020B0304020202020204" pitchFamily="34" charset="-34"/>
                </a:rPr>
                <a:t>008</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60" name="Group 259">
            <a:extLst>
              <a:ext uri="{FF2B5EF4-FFF2-40B4-BE49-F238E27FC236}">
                <a16:creationId xmlns:a16="http://schemas.microsoft.com/office/drawing/2014/main" id="{BDE5C813-DE61-4B37-9F6C-FF36CF2F50BD}"/>
              </a:ext>
            </a:extLst>
          </p:cNvPr>
          <p:cNvGrpSpPr/>
          <p:nvPr/>
        </p:nvGrpSpPr>
        <p:grpSpPr>
          <a:xfrm>
            <a:off x="4121633" y="1999536"/>
            <a:ext cx="4656667" cy="4583826"/>
            <a:chOff x="4162807" y="1999536"/>
            <a:chExt cx="4656667" cy="4583826"/>
          </a:xfrm>
        </p:grpSpPr>
        <p:pic>
          <p:nvPicPr>
            <p:cNvPr id="145" name="Picture 144">
              <a:extLst>
                <a:ext uri="{FF2B5EF4-FFF2-40B4-BE49-F238E27FC236}">
                  <a16:creationId xmlns:a16="http://schemas.microsoft.com/office/drawing/2014/main" id="{502ABBBA-CDDB-46BE-9CB6-908DF505FBF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15" name="TextBox 214">
              <a:extLst>
                <a:ext uri="{FF2B5EF4-FFF2-40B4-BE49-F238E27FC236}">
                  <a16:creationId xmlns:a16="http://schemas.microsoft.com/office/drawing/2014/main" id="{66E9D5E5-3FD9-4A59-A4A6-65ED69997E86}"/>
                </a:ext>
              </a:extLst>
            </p:cNvPr>
            <p:cNvSpPr txBox="1"/>
            <p:nvPr/>
          </p:nvSpPr>
          <p:spPr>
            <a:xfrm>
              <a:off x="4866652" y="5875476"/>
              <a:ext cx="358623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dirty="0">
                  <a:solidFill>
                    <a:srgbClr val="9D07F9"/>
                  </a:solidFill>
                  <a:latin typeface="Cordia New" panose="020B0304020202020204" pitchFamily="34" charset="-34"/>
                  <a:cs typeface="Cordia New" panose="020B0304020202020204" pitchFamily="34" charset="-34"/>
                </a:rPr>
                <a:t>009</a:t>
              </a:r>
              <a:r>
                <a:rPr lang="en-US" sz="2000" dirty="0">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a:p>
              <a:r>
                <a:rPr lang="en-US" sz="2000" dirty="0">
                  <a:solidFill>
                    <a:srgbClr val="FF0000"/>
                  </a:solidFill>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9" name="Group 258">
            <a:extLst>
              <a:ext uri="{FF2B5EF4-FFF2-40B4-BE49-F238E27FC236}">
                <a16:creationId xmlns:a16="http://schemas.microsoft.com/office/drawing/2014/main" id="{037825BF-7DF4-47D5-91B8-FF4E1FE77B3B}"/>
              </a:ext>
            </a:extLst>
          </p:cNvPr>
          <p:cNvGrpSpPr/>
          <p:nvPr/>
        </p:nvGrpSpPr>
        <p:grpSpPr>
          <a:xfrm>
            <a:off x="4121633" y="1999536"/>
            <a:ext cx="4656667" cy="4583826"/>
            <a:chOff x="4162807" y="1999536"/>
            <a:chExt cx="4656667" cy="4583826"/>
          </a:xfrm>
        </p:grpSpPr>
        <p:pic>
          <p:nvPicPr>
            <p:cNvPr id="147" name="Picture 146">
              <a:extLst>
                <a:ext uri="{FF2B5EF4-FFF2-40B4-BE49-F238E27FC236}">
                  <a16:creationId xmlns:a16="http://schemas.microsoft.com/office/drawing/2014/main" id="{35720AA3-F8AA-49FD-A613-2CBFFE33370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18" name="TextBox 217">
              <a:extLst>
                <a:ext uri="{FF2B5EF4-FFF2-40B4-BE49-F238E27FC236}">
                  <a16:creationId xmlns:a16="http://schemas.microsoft.com/office/drawing/2014/main" id="{BBA8DAA9-A7ED-4BF5-9A3C-ACCD8A964F69}"/>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dirty="0">
                  <a:solidFill>
                    <a:srgbClr val="FF0000"/>
                  </a:solidFill>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8" name="Group 257">
            <a:extLst>
              <a:ext uri="{FF2B5EF4-FFF2-40B4-BE49-F238E27FC236}">
                <a16:creationId xmlns:a16="http://schemas.microsoft.com/office/drawing/2014/main" id="{C478E090-1C8D-48CC-9609-DA6D8CAC7E5A}"/>
              </a:ext>
            </a:extLst>
          </p:cNvPr>
          <p:cNvGrpSpPr/>
          <p:nvPr/>
        </p:nvGrpSpPr>
        <p:grpSpPr>
          <a:xfrm>
            <a:off x="4121633" y="1999536"/>
            <a:ext cx="4656667" cy="4583826"/>
            <a:chOff x="4162807" y="1999536"/>
            <a:chExt cx="4656667" cy="4583826"/>
          </a:xfrm>
        </p:grpSpPr>
        <p:pic>
          <p:nvPicPr>
            <p:cNvPr id="149" name="Picture 148">
              <a:extLst>
                <a:ext uri="{FF2B5EF4-FFF2-40B4-BE49-F238E27FC236}">
                  <a16:creationId xmlns:a16="http://schemas.microsoft.com/office/drawing/2014/main" id="{71E8EEDF-78CE-46C0-B9CD-98C53ECB397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21" name="TextBox 220">
              <a:extLst>
                <a:ext uri="{FF2B5EF4-FFF2-40B4-BE49-F238E27FC236}">
                  <a16:creationId xmlns:a16="http://schemas.microsoft.com/office/drawing/2014/main" id="{E5A52DC4-2FAF-4FD2-BD0C-A2A366DC962F}"/>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dirty="0">
                  <a:solidFill>
                    <a:srgbClr val="FF0000"/>
                  </a:solidFill>
                  <a:latin typeface="Cordia New" panose="020B0304020202020204" pitchFamily="34" charset="-34"/>
                  <a:cs typeface="Cordia New" panose="020B0304020202020204" pitchFamily="34" charset="-34"/>
                </a:rPr>
                <a:t>171</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7" name="Group 256">
            <a:extLst>
              <a:ext uri="{FF2B5EF4-FFF2-40B4-BE49-F238E27FC236}">
                <a16:creationId xmlns:a16="http://schemas.microsoft.com/office/drawing/2014/main" id="{44B90E73-312C-484D-924A-8C6D55B9C725}"/>
              </a:ext>
            </a:extLst>
          </p:cNvPr>
          <p:cNvGrpSpPr/>
          <p:nvPr/>
        </p:nvGrpSpPr>
        <p:grpSpPr>
          <a:xfrm>
            <a:off x="4121633" y="1999536"/>
            <a:ext cx="4656667" cy="4583826"/>
            <a:chOff x="4162807" y="1999536"/>
            <a:chExt cx="4656667" cy="4583826"/>
          </a:xfrm>
        </p:grpSpPr>
        <p:pic>
          <p:nvPicPr>
            <p:cNvPr id="151" name="Picture 150">
              <a:extLst>
                <a:ext uri="{FF2B5EF4-FFF2-40B4-BE49-F238E27FC236}">
                  <a16:creationId xmlns:a16="http://schemas.microsoft.com/office/drawing/2014/main" id="{3CCEC05C-27FC-4B1A-AAEA-F7B9ADF0571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24" name="TextBox 223">
              <a:extLst>
                <a:ext uri="{FF2B5EF4-FFF2-40B4-BE49-F238E27FC236}">
                  <a16:creationId xmlns:a16="http://schemas.microsoft.com/office/drawing/2014/main" id="{9FBB8267-756F-443D-9065-C102F4B9162B}"/>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 </a:t>
              </a:r>
              <a:r>
                <a:rPr lang="en-US" sz="2000" dirty="0">
                  <a:solidFill>
                    <a:srgbClr val="FF0000"/>
                  </a:solidFill>
                  <a:latin typeface="Cordia New" panose="020B0304020202020204" pitchFamily="34" charset="-34"/>
                  <a:cs typeface="Cordia New" panose="020B0304020202020204" pitchFamily="34" charset="-34"/>
                </a:rPr>
                <a:t>172</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73" name="Group 272">
            <a:extLst>
              <a:ext uri="{FF2B5EF4-FFF2-40B4-BE49-F238E27FC236}">
                <a16:creationId xmlns:a16="http://schemas.microsoft.com/office/drawing/2014/main" id="{0BD8D87F-0691-41AA-9CE8-BCF695BC0705}"/>
              </a:ext>
            </a:extLst>
          </p:cNvPr>
          <p:cNvGrpSpPr/>
          <p:nvPr/>
        </p:nvGrpSpPr>
        <p:grpSpPr>
          <a:xfrm>
            <a:off x="4121633" y="1999536"/>
            <a:ext cx="4656667" cy="4583826"/>
            <a:chOff x="-9373791" y="-3421639"/>
            <a:chExt cx="4656667" cy="4583826"/>
          </a:xfrm>
        </p:grpSpPr>
        <p:pic>
          <p:nvPicPr>
            <p:cNvPr id="153" name="Picture 152">
              <a:extLst>
                <a:ext uri="{FF2B5EF4-FFF2-40B4-BE49-F238E27FC236}">
                  <a16:creationId xmlns:a16="http://schemas.microsoft.com/office/drawing/2014/main" id="{70E33950-D89B-4E60-9C90-30B2DEEA6E6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373791" y="-3421639"/>
              <a:ext cx="4656667" cy="3754438"/>
            </a:xfrm>
            <a:prstGeom prst="rect">
              <a:avLst/>
            </a:prstGeom>
          </p:spPr>
        </p:pic>
        <p:sp>
          <p:nvSpPr>
            <p:cNvPr id="272" name="TextBox 271">
              <a:extLst>
                <a:ext uri="{FF2B5EF4-FFF2-40B4-BE49-F238E27FC236}">
                  <a16:creationId xmlns:a16="http://schemas.microsoft.com/office/drawing/2014/main" id="{AD988028-32E4-4E33-832E-761ADE937583}"/>
                </a:ext>
              </a:extLst>
            </p:cNvPr>
            <p:cNvSpPr txBox="1"/>
            <p:nvPr/>
          </p:nvSpPr>
          <p:spPr>
            <a:xfrm>
              <a:off x="-8669945" y="454301"/>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171, 172</a:t>
              </a:r>
              <a:r>
                <a:rPr lang="en-US" sz="2000">
                  <a:latin typeface="Cordia New" panose="020B0304020202020204" pitchFamily="34" charset="-34"/>
                  <a:cs typeface="Cordia New" panose="020B0304020202020204" pitchFamily="34" charset="-34"/>
                </a:rPr>
                <a:t>, </a:t>
              </a:r>
              <a:r>
                <a:rPr lang="en-US" sz="2000" dirty="0">
                  <a:solidFill>
                    <a:srgbClr val="FC046E"/>
                  </a:solidFill>
                  <a:latin typeface="Cordia New" panose="020B0304020202020204" pitchFamily="34" charset="-34"/>
                  <a:cs typeface="Cordia New" panose="020B0304020202020204" pitchFamily="34" charset="-34"/>
                </a:rPr>
                <a:t>173</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5" name="Group 254">
            <a:extLst>
              <a:ext uri="{FF2B5EF4-FFF2-40B4-BE49-F238E27FC236}">
                <a16:creationId xmlns:a16="http://schemas.microsoft.com/office/drawing/2014/main" id="{28B2B0F5-521D-4CDD-A41A-B3B9BEE509BB}"/>
              </a:ext>
            </a:extLst>
          </p:cNvPr>
          <p:cNvGrpSpPr/>
          <p:nvPr/>
        </p:nvGrpSpPr>
        <p:grpSpPr>
          <a:xfrm>
            <a:off x="4121633" y="1999536"/>
            <a:ext cx="4656667" cy="4583826"/>
            <a:chOff x="4162807" y="1999536"/>
            <a:chExt cx="4656667" cy="4583826"/>
          </a:xfrm>
        </p:grpSpPr>
        <p:pic>
          <p:nvPicPr>
            <p:cNvPr id="155" name="Picture 154">
              <a:extLst>
                <a:ext uri="{FF2B5EF4-FFF2-40B4-BE49-F238E27FC236}">
                  <a16:creationId xmlns:a16="http://schemas.microsoft.com/office/drawing/2014/main" id="{1CE6D85F-E428-4851-9007-F620DACCC89B}"/>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30" name="TextBox 229">
              <a:extLst>
                <a:ext uri="{FF2B5EF4-FFF2-40B4-BE49-F238E27FC236}">
                  <a16:creationId xmlns:a16="http://schemas.microsoft.com/office/drawing/2014/main" id="{5BCEC5B8-DF68-40F1-B80C-703E15B8CD27}"/>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dirty="0">
                  <a:solidFill>
                    <a:srgbClr val="FD0392"/>
                  </a:solidFill>
                  <a:latin typeface="Cordia New" panose="020B0304020202020204" pitchFamily="34" charset="-34"/>
                  <a:cs typeface="Cordia New" panose="020B0304020202020204" pitchFamily="34" charset="-34"/>
                </a:rPr>
                <a:t>174</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4" name="Group 253">
            <a:extLst>
              <a:ext uri="{FF2B5EF4-FFF2-40B4-BE49-F238E27FC236}">
                <a16:creationId xmlns:a16="http://schemas.microsoft.com/office/drawing/2014/main" id="{4C462EA4-7315-4D4F-A303-6A2C6D461417}"/>
              </a:ext>
            </a:extLst>
          </p:cNvPr>
          <p:cNvGrpSpPr/>
          <p:nvPr/>
        </p:nvGrpSpPr>
        <p:grpSpPr>
          <a:xfrm>
            <a:off x="4121633" y="1999536"/>
            <a:ext cx="4656667" cy="4583826"/>
            <a:chOff x="4162807" y="1999536"/>
            <a:chExt cx="4656667" cy="4583826"/>
          </a:xfrm>
        </p:grpSpPr>
        <p:pic>
          <p:nvPicPr>
            <p:cNvPr id="157" name="Picture 156">
              <a:extLst>
                <a:ext uri="{FF2B5EF4-FFF2-40B4-BE49-F238E27FC236}">
                  <a16:creationId xmlns:a16="http://schemas.microsoft.com/office/drawing/2014/main" id="{09119B97-65ED-44B5-825A-424AF65CF26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33" name="TextBox 232">
              <a:extLst>
                <a:ext uri="{FF2B5EF4-FFF2-40B4-BE49-F238E27FC236}">
                  <a16:creationId xmlns:a16="http://schemas.microsoft.com/office/drawing/2014/main" id="{6FE82018-5CF5-4481-9AD3-4743E693CA14}"/>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3" name="Group 252">
            <a:extLst>
              <a:ext uri="{FF2B5EF4-FFF2-40B4-BE49-F238E27FC236}">
                <a16:creationId xmlns:a16="http://schemas.microsoft.com/office/drawing/2014/main" id="{39ECD636-5E83-40FE-BC28-9026501A006A}"/>
              </a:ext>
            </a:extLst>
          </p:cNvPr>
          <p:cNvGrpSpPr/>
          <p:nvPr/>
        </p:nvGrpSpPr>
        <p:grpSpPr>
          <a:xfrm>
            <a:off x="4121633" y="1999536"/>
            <a:ext cx="4656667" cy="4583826"/>
            <a:chOff x="4162807" y="1999536"/>
            <a:chExt cx="4656667" cy="4583826"/>
          </a:xfrm>
        </p:grpSpPr>
        <p:pic>
          <p:nvPicPr>
            <p:cNvPr id="159" name="Picture 158">
              <a:extLst>
                <a:ext uri="{FF2B5EF4-FFF2-40B4-BE49-F238E27FC236}">
                  <a16:creationId xmlns:a16="http://schemas.microsoft.com/office/drawing/2014/main" id="{3B2BC517-7FD1-4FA1-99FF-8D2C1561F0E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36" name="TextBox 235">
              <a:extLst>
                <a:ext uri="{FF2B5EF4-FFF2-40B4-BE49-F238E27FC236}">
                  <a16:creationId xmlns:a16="http://schemas.microsoft.com/office/drawing/2014/main" id="{8E17CE76-DF51-40A0-8F2D-92ABD60D84AE}"/>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dirty="0">
                  <a:solidFill>
                    <a:srgbClr val="FC04DE"/>
                  </a:solidFill>
                  <a:latin typeface="Cordia New" panose="020B0304020202020204" pitchFamily="34" charset="-34"/>
                  <a:cs typeface="Cordia New" panose="020B0304020202020204" pitchFamily="34" charset="-34"/>
                </a:rPr>
                <a:t>176</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2" name="Group 251">
            <a:extLst>
              <a:ext uri="{FF2B5EF4-FFF2-40B4-BE49-F238E27FC236}">
                <a16:creationId xmlns:a16="http://schemas.microsoft.com/office/drawing/2014/main" id="{996D82F7-21FA-49C8-90EF-5E2A445ED08D}"/>
              </a:ext>
            </a:extLst>
          </p:cNvPr>
          <p:cNvGrpSpPr/>
          <p:nvPr/>
        </p:nvGrpSpPr>
        <p:grpSpPr>
          <a:xfrm>
            <a:off x="4121633" y="1999536"/>
            <a:ext cx="4656667" cy="4583826"/>
            <a:chOff x="4162807" y="1999536"/>
            <a:chExt cx="4656667" cy="4583826"/>
          </a:xfrm>
        </p:grpSpPr>
        <p:pic>
          <p:nvPicPr>
            <p:cNvPr id="161" name="Picture 160">
              <a:extLst>
                <a:ext uri="{FF2B5EF4-FFF2-40B4-BE49-F238E27FC236}">
                  <a16:creationId xmlns:a16="http://schemas.microsoft.com/office/drawing/2014/main" id="{08FCBABD-3082-4A31-984E-070A4E134A8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39" name="TextBox 238">
              <a:extLst>
                <a:ext uri="{FF2B5EF4-FFF2-40B4-BE49-F238E27FC236}">
                  <a16:creationId xmlns:a16="http://schemas.microsoft.com/office/drawing/2014/main" id="{B22A5584-6A9A-489A-B579-163995E1582F}"/>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dirty="0">
                  <a:solidFill>
                    <a:srgbClr val="FC04DE"/>
                  </a:solidFill>
                  <a:latin typeface="Cordia New" panose="020B0304020202020204" pitchFamily="34" charset="-34"/>
                  <a:cs typeface="Cordia New" panose="020B0304020202020204" pitchFamily="34" charset="-34"/>
                </a:rPr>
                <a:t>177</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1" name="Group 250">
            <a:extLst>
              <a:ext uri="{FF2B5EF4-FFF2-40B4-BE49-F238E27FC236}">
                <a16:creationId xmlns:a16="http://schemas.microsoft.com/office/drawing/2014/main" id="{2992F94E-5E84-42A0-98D5-61855D58027C}"/>
              </a:ext>
            </a:extLst>
          </p:cNvPr>
          <p:cNvGrpSpPr/>
          <p:nvPr/>
        </p:nvGrpSpPr>
        <p:grpSpPr>
          <a:xfrm>
            <a:off x="4121633" y="1999536"/>
            <a:ext cx="4656667" cy="4583826"/>
            <a:chOff x="4162807" y="1999536"/>
            <a:chExt cx="4656667" cy="4583826"/>
          </a:xfrm>
        </p:grpSpPr>
        <p:pic>
          <p:nvPicPr>
            <p:cNvPr id="163" name="Picture 162">
              <a:extLst>
                <a:ext uri="{FF2B5EF4-FFF2-40B4-BE49-F238E27FC236}">
                  <a16:creationId xmlns:a16="http://schemas.microsoft.com/office/drawing/2014/main" id="{A9932DD9-534F-4994-A80F-46ECCAE9DC8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42" name="TextBox 241">
              <a:extLst>
                <a:ext uri="{FF2B5EF4-FFF2-40B4-BE49-F238E27FC236}">
                  <a16:creationId xmlns:a16="http://schemas.microsoft.com/office/drawing/2014/main" id="{C671A352-4E81-4740-AD9C-C64B071216A9}"/>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177</a:t>
              </a:r>
              <a:r>
                <a:rPr lang="en-US" sz="2000">
                  <a:latin typeface="Cordia New" panose="020B0304020202020204" pitchFamily="34" charset="-34"/>
                  <a:cs typeface="Cordia New" panose="020B0304020202020204" pitchFamily="34" charset="-34"/>
                </a:rPr>
                <a:t>, </a:t>
              </a:r>
              <a:r>
                <a:rPr lang="en-US" sz="2000" dirty="0">
                  <a:solidFill>
                    <a:srgbClr val="D304FC"/>
                  </a:solidFill>
                  <a:latin typeface="Cordia New" panose="020B0304020202020204" pitchFamily="34" charset="-34"/>
                  <a:cs typeface="Cordia New" panose="020B0304020202020204" pitchFamily="34" charset="-34"/>
                </a:rPr>
                <a:t>178</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50" name="Group 249">
            <a:extLst>
              <a:ext uri="{FF2B5EF4-FFF2-40B4-BE49-F238E27FC236}">
                <a16:creationId xmlns:a16="http://schemas.microsoft.com/office/drawing/2014/main" id="{9CEBD016-FB5B-4324-B516-23A300E7E460}"/>
              </a:ext>
            </a:extLst>
          </p:cNvPr>
          <p:cNvGrpSpPr/>
          <p:nvPr/>
        </p:nvGrpSpPr>
        <p:grpSpPr>
          <a:xfrm>
            <a:off x="4121633" y="1999536"/>
            <a:ext cx="4656667" cy="4583826"/>
            <a:chOff x="4162807" y="1999536"/>
            <a:chExt cx="4656667" cy="4583826"/>
          </a:xfrm>
        </p:grpSpPr>
        <p:pic>
          <p:nvPicPr>
            <p:cNvPr id="165" name="Picture 164">
              <a:extLst>
                <a:ext uri="{FF2B5EF4-FFF2-40B4-BE49-F238E27FC236}">
                  <a16:creationId xmlns:a16="http://schemas.microsoft.com/office/drawing/2014/main" id="{DBD86856-EA4A-45FD-BEC4-5D36DCD4F7F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45" name="TextBox 244">
              <a:extLst>
                <a:ext uri="{FF2B5EF4-FFF2-40B4-BE49-F238E27FC236}">
                  <a16:creationId xmlns:a16="http://schemas.microsoft.com/office/drawing/2014/main" id="{8E9805EF-EC08-4047-8520-D62523C5E820}"/>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178</a:t>
              </a:r>
              <a:r>
                <a:rPr lang="en-US" sz="2000">
                  <a:latin typeface="Cordia New" panose="020B0304020202020204" pitchFamily="34" charset="-34"/>
                  <a:cs typeface="Cordia New" panose="020B0304020202020204" pitchFamily="34" charset="-34"/>
                </a:rPr>
                <a:t>, </a:t>
              </a:r>
              <a:r>
                <a:rPr lang="en-US" sz="2000" dirty="0">
                  <a:solidFill>
                    <a:srgbClr val="9D07F9"/>
                  </a:solidFill>
                  <a:latin typeface="Cordia New" panose="020B0304020202020204" pitchFamily="34" charset="-34"/>
                  <a:cs typeface="Cordia New" panose="020B0304020202020204" pitchFamily="34" charset="-34"/>
                </a:rPr>
                <a:t>179</a:t>
              </a:r>
              <a:endParaRPr lang="en-US" sz="2000" dirty="0">
                <a:solidFill>
                  <a:srgbClr val="6905FB"/>
                </a:solidFill>
                <a:latin typeface="Cordia New" panose="020B0304020202020204" pitchFamily="34" charset="-34"/>
                <a:cs typeface="Cordia New" panose="020B0304020202020204" pitchFamily="34" charset="-34"/>
              </a:endParaRPr>
            </a:p>
          </p:txBody>
        </p:sp>
      </p:grpSp>
      <p:grpSp>
        <p:nvGrpSpPr>
          <p:cNvPr id="249" name="Group 248">
            <a:extLst>
              <a:ext uri="{FF2B5EF4-FFF2-40B4-BE49-F238E27FC236}">
                <a16:creationId xmlns:a16="http://schemas.microsoft.com/office/drawing/2014/main" id="{B5D75E0F-F829-4B9A-BE46-E2C39A1E7F23}"/>
              </a:ext>
            </a:extLst>
          </p:cNvPr>
          <p:cNvGrpSpPr/>
          <p:nvPr/>
        </p:nvGrpSpPr>
        <p:grpSpPr>
          <a:xfrm>
            <a:off x="4121633" y="1999536"/>
            <a:ext cx="4656667" cy="4583826"/>
            <a:chOff x="4162807" y="1999536"/>
            <a:chExt cx="4656667" cy="4583826"/>
          </a:xfrm>
        </p:grpSpPr>
        <p:pic>
          <p:nvPicPr>
            <p:cNvPr id="167" name="Picture 166">
              <a:extLst>
                <a:ext uri="{FF2B5EF4-FFF2-40B4-BE49-F238E27FC236}">
                  <a16:creationId xmlns:a16="http://schemas.microsoft.com/office/drawing/2014/main" id="{E4FDAF23-6B36-45F5-B6E9-72216CB1B637}"/>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4162807" y="1999536"/>
              <a:ext cx="4656667" cy="3754438"/>
            </a:xfrm>
            <a:prstGeom prst="rect">
              <a:avLst/>
            </a:prstGeom>
          </p:spPr>
        </p:pic>
        <p:sp>
          <p:nvSpPr>
            <p:cNvPr id="248" name="TextBox 247">
              <a:extLst>
                <a:ext uri="{FF2B5EF4-FFF2-40B4-BE49-F238E27FC236}">
                  <a16:creationId xmlns:a16="http://schemas.microsoft.com/office/drawing/2014/main" id="{9539B95B-280D-48F7-A3EA-664AA7B448B7}"/>
                </a:ext>
              </a:extLst>
            </p:cNvPr>
            <p:cNvSpPr txBox="1"/>
            <p:nvPr/>
          </p:nvSpPr>
          <p:spPr>
            <a:xfrm>
              <a:off x="4866652" y="5875476"/>
              <a:ext cx="3911648" cy="707886"/>
            </a:xfrm>
            <a:prstGeom prst="rect">
              <a:avLst/>
            </a:prstGeom>
            <a:noFill/>
          </p:spPr>
          <p:txBody>
            <a:bodyPr wrap="none" rtlCol="0">
              <a:spAutoFit/>
            </a:bodyPr>
            <a:lstStyle/>
            <a:p>
              <a:r>
                <a:rPr lang="en-US" sz="2000">
                  <a:solidFill>
                    <a:srgbClr val="FF0000"/>
                  </a:solidFill>
                  <a:latin typeface="Cordia New" panose="020B0304020202020204" pitchFamily="34" charset="-34"/>
                  <a:cs typeface="Cordia New" panose="020B0304020202020204" pitchFamily="34" charset="-34"/>
                </a:rPr>
                <a:t>001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002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003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004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005</a:t>
              </a:r>
              <a:r>
                <a:rPr lang="en-US" sz="2000">
                  <a:latin typeface="Cordia New" panose="020B0304020202020204" pitchFamily="34" charset="-34"/>
                  <a:cs typeface="Cordia New" panose="020B0304020202020204" pitchFamily="34" charset="-34"/>
                </a:rPr>
                <a:t>, </a:t>
              </a:r>
              <a:r>
                <a:rPr lang="en-US" sz="2000">
                  <a:solidFill>
                    <a:srgbClr val="FC04FC"/>
                  </a:solidFill>
                  <a:latin typeface="Cordia New" panose="020B0304020202020204" pitchFamily="34" charset="-34"/>
                  <a:cs typeface="Cordia New" panose="020B0304020202020204" pitchFamily="34" charset="-34"/>
                </a:rPr>
                <a:t>006</a:t>
              </a:r>
              <a:r>
                <a:rPr lang="en-US" sz="2000">
                  <a:latin typeface="Cordia New" panose="020B0304020202020204" pitchFamily="34" charset="-34"/>
                  <a:cs typeface="Cordia New" panose="020B0304020202020204" pitchFamily="34" charset="-34"/>
                </a:rPr>
                <a:t>, </a:t>
              </a:r>
              <a:r>
                <a:rPr lang="en-US" sz="2000">
                  <a:solidFill>
                    <a:srgbClr val="ED01FF"/>
                  </a:solidFill>
                  <a:latin typeface="Cordia New" panose="020B0304020202020204" pitchFamily="34" charset="-34"/>
                  <a:cs typeface="Cordia New" panose="020B0304020202020204" pitchFamily="34" charset="-34"/>
                </a:rPr>
                <a:t>007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008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009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010</a:t>
              </a:r>
            </a:p>
            <a:p>
              <a:r>
                <a:rPr lang="en-US" sz="2000">
                  <a:solidFill>
                    <a:srgbClr val="FF0000"/>
                  </a:solidFill>
                  <a:latin typeface="Cordia New" panose="020B0304020202020204" pitchFamily="34" charset="-34"/>
                  <a:cs typeface="Cordia New" panose="020B0304020202020204" pitchFamily="34" charset="-34"/>
                </a:rPr>
                <a:t>171</a:t>
              </a:r>
              <a:r>
                <a:rPr lang="en-US" sz="2000">
                  <a:latin typeface="Cordia New" panose="020B0304020202020204" pitchFamily="34" charset="-34"/>
                  <a:cs typeface="Cordia New" panose="020B0304020202020204" pitchFamily="34" charset="-34"/>
                </a:rPr>
                <a:t>, </a:t>
              </a:r>
              <a:r>
                <a:rPr lang="en-US" sz="2000">
                  <a:solidFill>
                    <a:srgbClr val="FD0339"/>
                  </a:solidFill>
                  <a:latin typeface="Cordia New" panose="020B0304020202020204" pitchFamily="34" charset="-34"/>
                  <a:cs typeface="Cordia New" panose="020B0304020202020204" pitchFamily="34" charset="-34"/>
                </a:rPr>
                <a:t>172</a:t>
              </a:r>
              <a:r>
                <a:rPr lang="en-US" sz="2000">
                  <a:latin typeface="Cordia New" panose="020B0304020202020204" pitchFamily="34" charset="-34"/>
                  <a:cs typeface="Cordia New" panose="020B0304020202020204" pitchFamily="34" charset="-34"/>
                </a:rPr>
                <a:t>, </a:t>
              </a:r>
              <a:r>
                <a:rPr lang="en-US" sz="2000">
                  <a:solidFill>
                    <a:srgbClr val="FC046E"/>
                  </a:solidFill>
                  <a:latin typeface="Cordia New" panose="020B0304020202020204" pitchFamily="34" charset="-34"/>
                  <a:cs typeface="Cordia New" panose="020B0304020202020204" pitchFamily="34" charset="-34"/>
                </a:rPr>
                <a:t>173</a:t>
              </a:r>
              <a:r>
                <a:rPr lang="en-US" sz="2000">
                  <a:latin typeface="Cordia New" panose="020B0304020202020204" pitchFamily="34" charset="-34"/>
                  <a:cs typeface="Cordia New" panose="020B0304020202020204" pitchFamily="34" charset="-34"/>
                </a:rPr>
                <a:t>, </a:t>
              </a:r>
              <a:r>
                <a:rPr lang="en-US" sz="2000">
                  <a:solidFill>
                    <a:srgbClr val="FD0392"/>
                  </a:solidFill>
                  <a:latin typeface="Cordia New" panose="020B0304020202020204" pitchFamily="34" charset="-34"/>
                  <a:cs typeface="Cordia New" panose="020B0304020202020204" pitchFamily="34" charset="-34"/>
                </a:rPr>
                <a:t>174</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175</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176</a:t>
              </a:r>
              <a:r>
                <a:rPr lang="en-US" sz="2000">
                  <a:latin typeface="Cordia New" panose="020B0304020202020204" pitchFamily="34" charset="-34"/>
                  <a:cs typeface="Cordia New" panose="020B0304020202020204" pitchFamily="34" charset="-34"/>
                </a:rPr>
                <a:t>, </a:t>
              </a:r>
              <a:r>
                <a:rPr lang="en-US" sz="2000">
                  <a:solidFill>
                    <a:srgbClr val="FC04DE"/>
                  </a:solidFill>
                  <a:latin typeface="Cordia New" panose="020B0304020202020204" pitchFamily="34" charset="-34"/>
                  <a:cs typeface="Cordia New" panose="020B0304020202020204" pitchFamily="34" charset="-34"/>
                </a:rPr>
                <a:t>177</a:t>
              </a:r>
              <a:r>
                <a:rPr lang="en-US" sz="2000">
                  <a:latin typeface="Cordia New" panose="020B0304020202020204" pitchFamily="34" charset="-34"/>
                  <a:cs typeface="Cordia New" panose="020B0304020202020204" pitchFamily="34" charset="-34"/>
                </a:rPr>
                <a:t>, </a:t>
              </a:r>
              <a:r>
                <a:rPr lang="en-US" sz="2000">
                  <a:solidFill>
                    <a:srgbClr val="D304FC"/>
                  </a:solidFill>
                  <a:latin typeface="Cordia New" panose="020B0304020202020204" pitchFamily="34" charset="-34"/>
                  <a:cs typeface="Cordia New" panose="020B0304020202020204" pitchFamily="34" charset="-34"/>
                </a:rPr>
                <a:t>178</a:t>
              </a:r>
              <a:r>
                <a:rPr lang="en-US" sz="2000">
                  <a:latin typeface="Cordia New" panose="020B0304020202020204" pitchFamily="34" charset="-34"/>
                  <a:cs typeface="Cordia New" panose="020B0304020202020204" pitchFamily="34" charset="-34"/>
                </a:rPr>
                <a:t>, </a:t>
              </a:r>
              <a:r>
                <a:rPr lang="en-US" sz="2000">
                  <a:solidFill>
                    <a:srgbClr val="9D07F9"/>
                  </a:solidFill>
                  <a:latin typeface="Cordia New" panose="020B0304020202020204" pitchFamily="34" charset="-34"/>
                  <a:cs typeface="Cordia New" panose="020B0304020202020204" pitchFamily="34" charset="-34"/>
                </a:rPr>
                <a:t>179</a:t>
              </a:r>
              <a:r>
                <a:rPr lang="en-US" sz="2000">
                  <a:latin typeface="Cordia New" panose="020B0304020202020204" pitchFamily="34" charset="-34"/>
                  <a:cs typeface="Cordia New" panose="020B0304020202020204" pitchFamily="34" charset="-34"/>
                </a:rPr>
                <a:t>, </a:t>
              </a:r>
              <a:r>
                <a:rPr lang="en-US" sz="2000" dirty="0">
                  <a:solidFill>
                    <a:srgbClr val="6905FB"/>
                  </a:solidFill>
                  <a:latin typeface="Cordia New" panose="020B0304020202020204" pitchFamily="34" charset="-34"/>
                  <a:cs typeface="Cordia New" panose="020B0304020202020204" pitchFamily="34" charset="-34"/>
                </a:rPr>
                <a:t>180</a:t>
              </a:r>
            </a:p>
          </p:txBody>
        </p:sp>
      </p:grpSp>
      <p:sp>
        <p:nvSpPr>
          <p:cNvPr id="274" name="TextBox 273">
            <a:extLst>
              <a:ext uri="{FF2B5EF4-FFF2-40B4-BE49-F238E27FC236}">
                <a16:creationId xmlns:a16="http://schemas.microsoft.com/office/drawing/2014/main" id="{99033310-98E4-48D2-9FB7-BD5712513C20}"/>
              </a:ext>
            </a:extLst>
          </p:cNvPr>
          <p:cNvSpPr txBox="1"/>
          <p:nvPr/>
        </p:nvSpPr>
        <p:spPr>
          <a:xfrm>
            <a:off x="1596807" y="1691759"/>
            <a:ext cx="1531188" cy="369332"/>
          </a:xfrm>
          <a:prstGeom prst="rect">
            <a:avLst/>
          </a:prstGeom>
          <a:noFill/>
        </p:spPr>
        <p:txBody>
          <a:bodyPr wrap="none" rtlCol="0">
            <a:spAutoFit/>
          </a:bodyPr>
          <a:lstStyle/>
          <a:p>
            <a:r>
              <a:rPr lang="en-US" dirty="0"/>
              <a:t>Spindle axis</a:t>
            </a:r>
          </a:p>
        </p:txBody>
      </p:sp>
      <p:sp>
        <p:nvSpPr>
          <p:cNvPr id="275" name="TextBox 274">
            <a:extLst>
              <a:ext uri="{FF2B5EF4-FFF2-40B4-BE49-F238E27FC236}">
                <a16:creationId xmlns:a16="http://schemas.microsoft.com/office/drawing/2014/main" id="{A5D029AF-7652-47D9-B2CA-CA50CA8413DB}"/>
              </a:ext>
            </a:extLst>
          </p:cNvPr>
          <p:cNvSpPr txBox="1"/>
          <p:nvPr/>
        </p:nvSpPr>
        <p:spPr>
          <a:xfrm>
            <a:off x="4675437" y="3244334"/>
            <a:ext cx="1531188" cy="369332"/>
          </a:xfrm>
          <a:prstGeom prst="rect">
            <a:avLst/>
          </a:prstGeom>
          <a:noFill/>
        </p:spPr>
        <p:txBody>
          <a:bodyPr wrap="none" rtlCol="0">
            <a:spAutoFit/>
          </a:bodyPr>
          <a:lstStyle/>
          <a:p>
            <a:r>
              <a:rPr lang="en-US" dirty="0"/>
              <a:t>Spindle axis</a:t>
            </a:r>
          </a:p>
        </p:txBody>
      </p:sp>
      <p:cxnSp>
        <p:nvCxnSpPr>
          <p:cNvPr id="278" name="Straight Arrow Connector 277">
            <a:extLst>
              <a:ext uri="{FF2B5EF4-FFF2-40B4-BE49-F238E27FC236}">
                <a16:creationId xmlns:a16="http://schemas.microsoft.com/office/drawing/2014/main" id="{F50AA4E3-B37C-431B-BBC3-D45276F73C30}"/>
              </a:ext>
            </a:extLst>
          </p:cNvPr>
          <p:cNvCxnSpPr/>
          <p:nvPr/>
        </p:nvCxnSpPr>
        <p:spPr bwMode="auto">
          <a:xfrm>
            <a:off x="6055302" y="3544478"/>
            <a:ext cx="307791" cy="26395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9" name="Oval 278">
            <a:extLst>
              <a:ext uri="{FF2B5EF4-FFF2-40B4-BE49-F238E27FC236}">
                <a16:creationId xmlns:a16="http://schemas.microsoft.com/office/drawing/2014/main" id="{7BD8B67D-7D58-49BD-B7CD-5D725F754D06}"/>
              </a:ext>
            </a:extLst>
          </p:cNvPr>
          <p:cNvSpPr>
            <a:spLocks noChangeAspect="1"/>
          </p:cNvSpPr>
          <p:nvPr/>
        </p:nvSpPr>
        <p:spPr>
          <a:xfrm>
            <a:off x="6330850" y="3808429"/>
            <a:ext cx="215140" cy="217241"/>
          </a:xfrm>
          <a:prstGeom prst="ellipse">
            <a:avLst/>
          </a:prstGeom>
          <a:solidFill>
            <a:schemeClr val="tx2"/>
          </a:solidFill>
          <a:ln w="38100">
            <a:solidFill>
              <a:schemeClr val="bg1"/>
            </a:solidFill>
          </a:ln>
        </p:spPr>
        <p:txBody>
          <a:bodyPr rtlCol="0" anchor="ctr"/>
          <a:lstStyle/>
          <a:p>
            <a:pPr algn="ctr"/>
            <a:endParaRPr lang="en-US"/>
          </a:p>
        </p:txBody>
      </p:sp>
      <p:sp>
        <p:nvSpPr>
          <p:cNvPr id="280" name="Rectangle 279">
            <a:extLst>
              <a:ext uri="{FF2B5EF4-FFF2-40B4-BE49-F238E27FC236}">
                <a16:creationId xmlns:a16="http://schemas.microsoft.com/office/drawing/2014/main" id="{A50C3444-C7CE-412F-A868-01C716B09542}"/>
              </a:ext>
            </a:extLst>
          </p:cNvPr>
          <p:cNvSpPr/>
          <p:nvPr/>
        </p:nvSpPr>
        <p:spPr>
          <a:xfrm>
            <a:off x="7204655" y="999024"/>
            <a:ext cx="1701107" cy="369332"/>
          </a:xfrm>
          <a:prstGeom prst="rect">
            <a:avLst/>
          </a:prstGeom>
        </p:spPr>
        <p:txBody>
          <a:bodyPr wrap="none">
            <a:spAutoFit/>
          </a:bodyPr>
          <a:lstStyle/>
          <a:p>
            <a:r>
              <a:rPr lang="en-US" dirty="0">
                <a:latin typeface="Courier New" panose="02070309020205020404" pitchFamily="49" charset="0"/>
                <a:cs typeface="Courier New" panose="02070309020205020404" pitchFamily="49" charset="0"/>
              </a:rPr>
              <a:t>25083 spots</a:t>
            </a:r>
            <a:endParaRPr lang="en-US" dirty="0"/>
          </a:p>
        </p:txBody>
      </p:sp>
    </p:spTree>
    <p:extLst>
      <p:ext uri="{BB962C8B-B14F-4D97-AF65-F5344CB8AC3E}">
        <p14:creationId xmlns:p14="http://schemas.microsoft.com/office/powerpoint/2010/main" val="291245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par>
                                <p:cTn id="8" presetID="1" presetClass="entr" presetSubtype="0"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500"/>
                                        <p:tgtEl>
                                          <p:spTgt spid="125"/>
                                        </p:tgtEl>
                                      </p:cBhvr>
                                    </p:animEffect>
                                  </p:childTnLst>
                                </p:cTn>
                              </p:par>
                              <p:par>
                                <p:cTn id="14" presetID="1" presetClass="entr" presetSubtype="0" fill="hold" nodeType="withEffect">
                                  <p:stCondLst>
                                    <p:cond delay="0"/>
                                  </p:stCondLst>
                                  <p:childTnLst>
                                    <p:set>
                                      <p:cBhvr>
                                        <p:cTn id="15" dur="1" fill="hold">
                                          <p:stCondLst>
                                            <p:cond delay="0"/>
                                          </p:stCondLst>
                                        </p:cTn>
                                        <p:tgtEl>
                                          <p:spTgt spid="266"/>
                                        </p:tgtEl>
                                        <p:attrNameLst>
                                          <p:attrName>style.visibility</p:attrName>
                                        </p:attrNameLst>
                                      </p:cBhvr>
                                      <p:to>
                                        <p:strVal val="visible"/>
                                      </p:to>
                                    </p:se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500"/>
                                        <p:tgtEl>
                                          <p:spTgt spid="124"/>
                                        </p:tgtEl>
                                      </p:cBhvr>
                                    </p:animEffect>
                                  </p:childTnLst>
                                </p:cTn>
                              </p:par>
                              <p:par>
                                <p:cTn id="20" presetID="1" presetClass="entr" presetSubtype="0" fill="hold" nodeType="withEffect">
                                  <p:stCondLst>
                                    <p:cond delay="0"/>
                                  </p:stCondLst>
                                  <p:childTnLst>
                                    <p:set>
                                      <p:cBhvr>
                                        <p:cTn id="21" dur="1" fill="hold">
                                          <p:stCondLst>
                                            <p:cond delay="0"/>
                                          </p:stCondLst>
                                        </p:cTn>
                                        <p:tgtEl>
                                          <p:spTgt spid="265"/>
                                        </p:tgtEl>
                                        <p:attrNameLst>
                                          <p:attrName>style.visibility</p:attrName>
                                        </p:attrNameLst>
                                      </p:cBhvr>
                                      <p:to>
                                        <p:strVal val="visible"/>
                                      </p:to>
                                    </p:se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par>
                                <p:cTn id="26" presetID="1" presetClass="entr" presetSubtype="0" fill="hold" nodeType="withEffect">
                                  <p:stCondLst>
                                    <p:cond delay="0"/>
                                  </p:stCondLst>
                                  <p:childTnLst>
                                    <p:set>
                                      <p:cBhvr>
                                        <p:cTn id="27" dur="1" fill="hold">
                                          <p:stCondLst>
                                            <p:cond delay="0"/>
                                          </p:stCondLst>
                                        </p:cTn>
                                        <p:tgtEl>
                                          <p:spTgt spid="264"/>
                                        </p:tgtEl>
                                        <p:attrNameLst>
                                          <p:attrName>style.visibility</p:attrName>
                                        </p:attrNameLst>
                                      </p:cBhvr>
                                      <p:to>
                                        <p:strVal val="visible"/>
                                      </p:to>
                                    </p:se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500"/>
                                        <p:tgtEl>
                                          <p:spTgt spid="122"/>
                                        </p:tgtEl>
                                      </p:cBhvr>
                                    </p:animEffect>
                                  </p:childTnLst>
                                </p:cTn>
                              </p:par>
                              <p:par>
                                <p:cTn id="32" presetID="1" presetClass="entr" presetSubtype="0" fill="hold" nodeType="withEffect">
                                  <p:stCondLst>
                                    <p:cond delay="0"/>
                                  </p:stCondLst>
                                  <p:childTnLst>
                                    <p:set>
                                      <p:cBhvr>
                                        <p:cTn id="33" dur="1" fill="hold">
                                          <p:stCondLst>
                                            <p:cond delay="0"/>
                                          </p:stCondLst>
                                        </p:cTn>
                                        <p:tgtEl>
                                          <p:spTgt spid="263"/>
                                        </p:tgtEl>
                                        <p:attrNameLst>
                                          <p:attrName>style.visibility</p:attrName>
                                        </p:attrNameLst>
                                      </p:cBhvr>
                                      <p:to>
                                        <p:strVal val="visible"/>
                                      </p:to>
                                    </p:se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21"/>
                                        </p:tgtEl>
                                        <p:attrNameLst>
                                          <p:attrName>style.visibility</p:attrName>
                                        </p:attrNameLst>
                                      </p:cBhvr>
                                      <p:to>
                                        <p:strVal val="visible"/>
                                      </p:to>
                                    </p:set>
                                    <p:animEffect transition="in" filter="fade">
                                      <p:cBhvr>
                                        <p:cTn id="37" dur="500"/>
                                        <p:tgtEl>
                                          <p:spTgt spid="121"/>
                                        </p:tgtEl>
                                      </p:cBhvr>
                                    </p:animEffect>
                                  </p:childTnLst>
                                </p:cTn>
                              </p:par>
                              <p:par>
                                <p:cTn id="38" presetID="1" presetClass="entr" presetSubtype="0" fill="hold" nodeType="withEffect">
                                  <p:stCondLst>
                                    <p:cond delay="0"/>
                                  </p:stCondLst>
                                  <p:childTnLst>
                                    <p:set>
                                      <p:cBhvr>
                                        <p:cTn id="39" dur="1" fill="hold">
                                          <p:stCondLst>
                                            <p:cond delay="0"/>
                                          </p:stCondLst>
                                        </p:cTn>
                                        <p:tgtEl>
                                          <p:spTgt spid="262"/>
                                        </p:tgtEl>
                                        <p:attrNameLst>
                                          <p:attrName>style.visibility</p:attrName>
                                        </p:attrNameLst>
                                      </p:cBhvr>
                                      <p:to>
                                        <p:strVal val="visible"/>
                                      </p:to>
                                    </p:se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500"/>
                                        <p:tgtEl>
                                          <p:spTgt spid="120"/>
                                        </p:tgtEl>
                                      </p:cBhvr>
                                    </p:animEffect>
                                  </p:childTnLst>
                                </p:cTn>
                              </p:par>
                              <p:par>
                                <p:cTn id="44" presetID="1" presetClass="entr" presetSubtype="0" fill="hold" nodeType="withEffect">
                                  <p:stCondLst>
                                    <p:cond delay="0"/>
                                  </p:stCondLst>
                                  <p:childTnLst>
                                    <p:set>
                                      <p:cBhvr>
                                        <p:cTn id="45" dur="1" fill="hold">
                                          <p:stCondLst>
                                            <p:cond delay="0"/>
                                          </p:stCondLst>
                                        </p:cTn>
                                        <p:tgtEl>
                                          <p:spTgt spid="261"/>
                                        </p:tgtEl>
                                        <p:attrNameLst>
                                          <p:attrName>style.visibility</p:attrName>
                                        </p:attrNameLst>
                                      </p:cBhvr>
                                      <p:to>
                                        <p:strVal val="visible"/>
                                      </p:to>
                                    </p:se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 presetClass="entr" presetSubtype="0" fill="hold" nodeType="withEffect">
                                  <p:stCondLst>
                                    <p:cond delay="0"/>
                                  </p:stCondLst>
                                  <p:childTnLst>
                                    <p:set>
                                      <p:cBhvr>
                                        <p:cTn id="51" dur="1" fill="hold">
                                          <p:stCondLst>
                                            <p:cond delay="0"/>
                                          </p:stCondLst>
                                        </p:cTn>
                                        <p:tgtEl>
                                          <p:spTgt spid="260"/>
                                        </p:tgtEl>
                                        <p:attrNameLst>
                                          <p:attrName>style.visibility</p:attrName>
                                        </p:attrNameLst>
                                      </p:cBhvr>
                                      <p:to>
                                        <p:strVal val="visible"/>
                                      </p:to>
                                    </p:se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fade">
                                      <p:cBhvr>
                                        <p:cTn id="55" dur="500"/>
                                        <p:tgtEl>
                                          <p:spTgt spid="118"/>
                                        </p:tgtEl>
                                      </p:cBhvr>
                                    </p:animEffect>
                                  </p:childTnLst>
                                </p:cTn>
                              </p:par>
                              <p:par>
                                <p:cTn id="56" presetID="1" presetClass="entr" presetSubtype="0" fill="hold" nodeType="withEffect">
                                  <p:stCondLst>
                                    <p:cond delay="0"/>
                                  </p:stCondLst>
                                  <p:childTnLst>
                                    <p:set>
                                      <p:cBhvr>
                                        <p:cTn id="57" dur="1" fill="hold">
                                          <p:stCondLst>
                                            <p:cond delay="0"/>
                                          </p:stCondLst>
                                        </p:cTn>
                                        <p:tgtEl>
                                          <p:spTgt spid="259"/>
                                        </p:tgtEl>
                                        <p:attrNameLst>
                                          <p:attrName>style.visibility</p:attrName>
                                        </p:attrNameLst>
                                      </p:cBhvr>
                                      <p:to>
                                        <p:strVal val="visible"/>
                                      </p:to>
                                    </p:set>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fade">
                                      <p:cBhvr>
                                        <p:cTn id="61" dur="500"/>
                                        <p:tgtEl>
                                          <p:spTgt spid="117"/>
                                        </p:tgtEl>
                                      </p:cBhvr>
                                    </p:animEffect>
                                  </p:childTnLst>
                                </p:cTn>
                              </p:par>
                              <p:par>
                                <p:cTn id="62" presetID="1" presetClass="entr" presetSubtype="0" fill="hold" nodeType="withEffect">
                                  <p:stCondLst>
                                    <p:cond delay="0"/>
                                  </p:stCondLst>
                                  <p:childTnLst>
                                    <p:set>
                                      <p:cBhvr>
                                        <p:cTn id="63" dur="1" fill="hold">
                                          <p:stCondLst>
                                            <p:cond delay="0"/>
                                          </p:stCondLst>
                                        </p:cTn>
                                        <p:tgtEl>
                                          <p:spTgt spid="258"/>
                                        </p:tgtEl>
                                        <p:attrNameLst>
                                          <p:attrName>style.visibility</p:attrName>
                                        </p:attrNameLst>
                                      </p:cBhvr>
                                      <p:to>
                                        <p:strVal val="visible"/>
                                      </p:to>
                                    </p:set>
                                  </p:childTnLst>
                                </p:cTn>
                              </p:par>
                            </p:childTnLst>
                          </p:cTn>
                        </p:par>
                        <p:par>
                          <p:cTn id="64" fill="hold">
                            <p:stCondLst>
                              <p:cond delay="5000"/>
                            </p:stCondLst>
                            <p:childTnLst>
                              <p:par>
                                <p:cTn id="65" presetID="10" presetClass="entr" presetSubtype="0" fill="hold" nodeType="after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fade">
                                      <p:cBhvr>
                                        <p:cTn id="67" dur="500"/>
                                        <p:tgtEl>
                                          <p:spTgt spid="116"/>
                                        </p:tgtEl>
                                      </p:cBhvr>
                                    </p:animEffect>
                                  </p:childTnLst>
                                </p:cTn>
                              </p:par>
                              <p:par>
                                <p:cTn id="68" presetID="1" presetClass="entr" presetSubtype="0" fill="hold" nodeType="withEffect">
                                  <p:stCondLst>
                                    <p:cond delay="0"/>
                                  </p:stCondLst>
                                  <p:childTnLst>
                                    <p:set>
                                      <p:cBhvr>
                                        <p:cTn id="69" dur="1" fill="hold">
                                          <p:stCondLst>
                                            <p:cond delay="0"/>
                                          </p:stCondLst>
                                        </p:cTn>
                                        <p:tgtEl>
                                          <p:spTgt spid="257"/>
                                        </p:tgtEl>
                                        <p:attrNameLst>
                                          <p:attrName>style.visibility</p:attrName>
                                        </p:attrNameLst>
                                      </p:cBhvr>
                                      <p:to>
                                        <p:strVal val="visible"/>
                                      </p:to>
                                    </p:set>
                                  </p:childTnLst>
                                </p:cTn>
                              </p:par>
                            </p:childTnLst>
                          </p:cTn>
                        </p:par>
                        <p:par>
                          <p:cTn id="70" fill="hold">
                            <p:stCondLst>
                              <p:cond delay="5500"/>
                            </p:stCondLst>
                            <p:childTnLst>
                              <p:par>
                                <p:cTn id="71" presetID="10" presetClass="entr" presetSubtype="0" fill="hold" nodeType="after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500"/>
                                        <p:tgtEl>
                                          <p:spTgt spid="115"/>
                                        </p:tgtEl>
                                      </p:cBhvr>
                                    </p:animEffect>
                                  </p:childTnLst>
                                </p:cTn>
                              </p:par>
                              <p:par>
                                <p:cTn id="74" presetID="1" presetClass="entr" presetSubtype="0" fill="hold" nodeType="withEffect">
                                  <p:stCondLst>
                                    <p:cond delay="0"/>
                                  </p:stCondLst>
                                  <p:childTnLst>
                                    <p:set>
                                      <p:cBhvr>
                                        <p:cTn id="75" dur="1" fill="hold">
                                          <p:stCondLst>
                                            <p:cond delay="0"/>
                                          </p:stCondLst>
                                        </p:cTn>
                                        <p:tgtEl>
                                          <p:spTgt spid="273"/>
                                        </p:tgtEl>
                                        <p:attrNameLst>
                                          <p:attrName>style.visibility</p:attrName>
                                        </p:attrNameLst>
                                      </p:cBhvr>
                                      <p:to>
                                        <p:strVal val="visible"/>
                                      </p:to>
                                    </p:se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4"/>
                                        </p:tgtEl>
                                        <p:attrNameLst>
                                          <p:attrName>style.visibility</p:attrName>
                                        </p:attrNameLst>
                                      </p:cBhvr>
                                      <p:to>
                                        <p:strVal val="visible"/>
                                      </p:to>
                                    </p:set>
                                    <p:animEffect transition="in" filter="fade">
                                      <p:cBhvr>
                                        <p:cTn id="79" dur="500"/>
                                        <p:tgtEl>
                                          <p:spTgt spid="114"/>
                                        </p:tgtEl>
                                      </p:cBhvr>
                                    </p:animEffect>
                                  </p:childTnLst>
                                </p:cTn>
                              </p:par>
                              <p:par>
                                <p:cTn id="80" presetID="1" presetClass="entr" presetSubtype="0" fill="hold" nodeType="withEffect">
                                  <p:stCondLst>
                                    <p:cond delay="0"/>
                                  </p:stCondLst>
                                  <p:childTnLst>
                                    <p:set>
                                      <p:cBhvr>
                                        <p:cTn id="81" dur="1" fill="hold">
                                          <p:stCondLst>
                                            <p:cond delay="0"/>
                                          </p:stCondLst>
                                        </p:cTn>
                                        <p:tgtEl>
                                          <p:spTgt spid="255"/>
                                        </p:tgtEl>
                                        <p:attrNameLst>
                                          <p:attrName>style.visibility</p:attrName>
                                        </p:attrNameLst>
                                      </p:cBhvr>
                                      <p:to>
                                        <p:strVal val="visible"/>
                                      </p:to>
                                    </p:set>
                                  </p:childTnLst>
                                </p:cTn>
                              </p:par>
                            </p:childTnLst>
                          </p:cTn>
                        </p:par>
                        <p:par>
                          <p:cTn id="82" fill="hold">
                            <p:stCondLst>
                              <p:cond delay="6500"/>
                            </p:stCondLst>
                            <p:childTnLst>
                              <p:par>
                                <p:cTn id="83" presetID="10" presetClass="entr" presetSubtype="0" fill="hold" nodeType="after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fade">
                                      <p:cBhvr>
                                        <p:cTn id="85" dur="500"/>
                                        <p:tgtEl>
                                          <p:spTgt spid="113"/>
                                        </p:tgtEl>
                                      </p:cBhvr>
                                    </p:animEffect>
                                  </p:childTnLst>
                                </p:cTn>
                              </p:par>
                              <p:par>
                                <p:cTn id="86" presetID="1" presetClass="entr" presetSubtype="0" fill="hold" nodeType="withEffect">
                                  <p:stCondLst>
                                    <p:cond delay="0"/>
                                  </p:stCondLst>
                                  <p:childTnLst>
                                    <p:set>
                                      <p:cBhvr>
                                        <p:cTn id="87" dur="1" fill="hold">
                                          <p:stCondLst>
                                            <p:cond delay="0"/>
                                          </p:stCondLst>
                                        </p:cTn>
                                        <p:tgtEl>
                                          <p:spTgt spid="254"/>
                                        </p:tgtEl>
                                        <p:attrNameLst>
                                          <p:attrName>style.visibility</p:attrName>
                                        </p:attrNameLst>
                                      </p:cBhvr>
                                      <p:to>
                                        <p:strVal val="visible"/>
                                      </p:to>
                                    </p:set>
                                  </p:childTnLst>
                                </p:cTn>
                              </p:par>
                            </p:childTnLst>
                          </p:cTn>
                        </p:par>
                        <p:par>
                          <p:cTn id="88" fill="hold">
                            <p:stCondLst>
                              <p:cond delay="7000"/>
                            </p:stCondLst>
                            <p:childTnLst>
                              <p:par>
                                <p:cTn id="89" presetID="10" presetClass="entr" presetSubtype="0" fill="hold" nodeType="afterEffect">
                                  <p:stCondLst>
                                    <p:cond delay="0"/>
                                  </p:stCondLst>
                                  <p:childTnLst>
                                    <p:set>
                                      <p:cBhvr>
                                        <p:cTn id="90" dur="1" fill="hold">
                                          <p:stCondLst>
                                            <p:cond delay="0"/>
                                          </p:stCondLst>
                                        </p:cTn>
                                        <p:tgtEl>
                                          <p:spTgt spid="112"/>
                                        </p:tgtEl>
                                        <p:attrNameLst>
                                          <p:attrName>style.visibility</p:attrName>
                                        </p:attrNameLst>
                                      </p:cBhvr>
                                      <p:to>
                                        <p:strVal val="visible"/>
                                      </p:to>
                                    </p:set>
                                    <p:animEffect transition="in" filter="fade">
                                      <p:cBhvr>
                                        <p:cTn id="91" dur="500"/>
                                        <p:tgtEl>
                                          <p:spTgt spid="112"/>
                                        </p:tgtEl>
                                      </p:cBhvr>
                                    </p:animEffect>
                                  </p:childTnLst>
                                </p:cTn>
                              </p:par>
                              <p:par>
                                <p:cTn id="92" presetID="1" presetClass="entr" presetSubtype="0" fill="hold" nodeType="withEffect">
                                  <p:stCondLst>
                                    <p:cond delay="0"/>
                                  </p:stCondLst>
                                  <p:childTnLst>
                                    <p:set>
                                      <p:cBhvr>
                                        <p:cTn id="93" dur="1" fill="hold">
                                          <p:stCondLst>
                                            <p:cond delay="0"/>
                                          </p:stCondLst>
                                        </p:cTn>
                                        <p:tgtEl>
                                          <p:spTgt spid="253"/>
                                        </p:tgtEl>
                                        <p:attrNameLst>
                                          <p:attrName>style.visibility</p:attrName>
                                        </p:attrNameLst>
                                      </p:cBhvr>
                                      <p:to>
                                        <p:strVal val="visible"/>
                                      </p:to>
                                    </p:set>
                                  </p:childTnLst>
                                </p:cTn>
                              </p:par>
                            </p:childTnLst>
                          </p:cTn>
                        </p:par>
                        <p:par>
                          <p:cTn id="94" fill="hold">
                            <p:stCondLst>
                              <p:cond delay="7500"/>
                            </p:stCondLst>
                            <p:childTnLst>
                              <p:par>
                                <p:cTn id="95" presetID="10" presetClass="entr" presetSubtype="0" fill="hold" nodeType="after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fade">
                                      <p:cBhvr>
                                        <p:cTn id="97" dur="500"/>
                                        <p:tgtEl>
                                          <p:spTgt spid="111"/>
                                        </p:tgtEl>
                                      </p:cBhvr>
                                    </p:animEffect>
                                  </p:childTnLst>
                                </p:cTn>
                              </p:par>
                              <p:par>
                                <p:cTn id="98" presetID="1" presetClass="entr" presetSubtype="0" fill="hold" nodeType="withEffect">
                                  <p:stCondLst>
                                    <p:cond delay="0"/>
                                  </p:stCondLst>
                                  <p:childTnLst>
                                    <p:set>
                                      <p:cBhvr>
                                        <p:cTn id="99" dur="1" fill="hold">
                                          <p:stCondLst>
                                            <p:cond delay="0"/>
                                          </p:stCondLst>
                                        </p:cTn>
                                        <p:tgtEl>
                                          <p:spTgt spid="252"/>
                                        </p:tgtEl>
                                        <p:attrNameLst>
                                          <p:attrName>style.visibility</p:attrName>
                                        </p:attrNameLst>
                                      </p:cBhvr>
                                      <p:to>
                                        <p:strVal val="visible"/>
                                      </p:to>
                                    </p:set>
                                  </p:childTnLst>
                                </p:cTn>
                              </p:par>
                            </p:childTnLst>
                          </p:cTn>
                        </p:par>
                        <p:par>
                          <p:cTn id="100" fill="hold">
                            <p:stCondLst>
                              <p:cond delay="8000"/>
                            </p:stCondLst>
                            <p:childTnLst>
                              <p:par>
                                <p:cTn id="101" presetID="10" presetClass="entr" presetSubtype="0" fill="hold" nodeType="after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500"/>
                                        <p:tgtEl>
                                          <p:spTgt spid="110"/>
                                        </p:tgtEl>
                                      </p:cBhvr>
                                    </p:animEffect>
                                  </p:childTnLst>
                                </p:cTn>
                              </p:par>
                              <p:par>
                                <p:cTn id="104" presetID="1" presetClass="entr" presetSubtype="0" fill="hold" nodeType="withEffect">
                                  <p:stCondLst>
                                    <p:cond delay="0"/>
                                  </p:stCondLst>
                                  <p:childTnLst>
                                    <p:set>
                                      <p:cBhvr>
                                        <p:cTn id="105" dur="1" fill="hold">
                                          <p:stCondLst>
                                            <p:cond delay="0"/>
                                          </p:stCondLst>
                                        </p:cTn>
                                        <p:tgtEl>
                                          <p:spTgt spid="251"/>
                                        </p:tgtEl>
                                        <p:attrNameLst>
                                          <p:attrName>style.visibility</p:attrName>
                                        </p:attrNameLst>
                                      </p:cBhvr>
                                      <p:to>
                                        <p:strVal val="visible"/>
                                      </p:to>
                                    </p:set>
                                  </p:childTnLst>
                                </p:cTn>
                              </p:par>
                            </p:childTnLst>
                          </p:cTn>
                        </p:par>
                        <p:par>
                          <p:cTn id="106" fill="hold">
                            <p:stCondLst>
                              <p:cond delay="8500"/>
                            </p:stCondLst>
                            <p:childTnLst>
                              <p:par>
                                <p:cTn id="107" presetID="10" presetClass="entr" presetSubtype="0" fill="hold" nodeType="afterEffect">
                                  <p:stCondLst>
                                    <p:cond delay="0"/>
                                  </p:stCondLst>
                                  <p:childTnLst>
                                    <p:set>
                                      <p:cBhvr>
                                        <p:cTn id="108" dur="1" fill="hold">
                                          <p:stCondLst>
                                            <p:cond delay="0"/>
                                          </p:stCondLst>
                                        </p:cTn>
                                        <p:tgtEl>
                                          <p:spTgt spid="109"/>
                                        </p:tgtEl>
                                        <p:attrNameLst>
                                          <p:attrName>style.visibility</p:attrName>
                                        </p:attrNameLst>
                                      </p:cBhvr>
                                      <p:to>
                                        <p:strVal val="visible"/>
                                      </p:to>
                                    </p:set>
                                    <p:animEffect transition="in" filter="fade">
                                      <p:cBhvr>
                                        <p:cTn id="109" dur="500"/>
                                        <p:tgtEl>
                                          <p:spTgt spid="109"/>
                                        </p:tgtEl>
                                      </p:cBhvr>
                                    </p:animEffect>
                                  </p:childTnLst>
                                </p:cTn>
                              </p:par>
                              <p:par>
                                <p:cTn id="110" presetID="1" presetClass="entr" presetSubtype="0" fill="hold" nodeType="withEffect">
                                  <p:stCondLst>
                                    <p:cond delay="0"/>
                                  </p:stCondLst>
                                  <p:childTnLst>
                                    <p:set>
                                      <p:cBhvr>
                                        <p:cTn id="111" dur="1" fill="hold">
                                          <p:stCondLst>
                                            <p:cond delay="0"/>
                                          </p:stCondLst>
                                        </p:cTn>
                                        <p:tgtEl>
                                          <p:spTgt spid="250"/>
                                        </p:tgtEl>
                                        <p:attrNameLst>
                                          <p:attrName>style.visibility</p:attrName>
                                        </p:attrNameLst>
                                      </p:cBhvr>
                                      <p:to>
                                        <p:strVal val="visible"/>
                                      </p:to>
                                    </p:set>
                                  </p:childTnLst>
                                </p:cTn>
                              </p:par>
                            </p:childTnLst>
                          </p:cTn>
                        </p:par>
                        <p:par>
                          <p:cTn id="112" fill="hold">
                            <p:stCondLst>
                              <p:cond delay="9000"/>
                            </p:stCondLst>
                            <p:childTnLst>
                              <p:par>
                                <p:cTn id="113" presetID="10" presetClass="entr" presetSubtype="0" fill="hold" nodeType="afterEffect">
                                  <p:stCondLst>
                                    <p:cond delay="0"/>
                                  </p:stCondLst>
                                  <p:childTnLst>
                                    <p:set>
                                      <p:cBhvr>
                                        <p:cTn id="114" dur="1" fill="hold">
                                          <p:stCondLst>
                                            <p:cond delay="0"/>
                                          </p:stCondLst>
                                        </p:cTn>
                                        <p:tgtEl>
                                          <p:spTgt spid="108"/>
                                        </p:tgtEl>
                                        <p:attrNameLst>
                                          <p:attrName>style.visibility</p:attrName>
                                        </p:attrNameLst>
                                      </p:cBhvr>
                                      <p:to>
                                        <p:strVal val="visible"/>
                                      </p:to>
                                    </p:set>
                                    <p:animEffect transition="in" filter="fade">
                                      <p:cBhvr>
                                        <p:cTn id="115" dur="500"/>
                                        <p:tgtEl>
                                          <p:spTgt spid="108"/>
                                        </p:tgtEl>
                                      </p:cBhvr>
                                    </p:animEffect>
                                  </p:childTnLst>
                                </p:cTn>
                              </p:par>
                              <p:par>
                                <p:cTn id="116" presetID="1" presetClass="entr" presetSubtype="0" fill="hold" nodeType="withEffect">
                                  <p:stCondLst>
                                    <p:cond delay="0"/>
                                  </p:stCondLst>
                                  <p:childTnLst>
                                    <p:set>
                                      <p:cBhvr>
                                        <p:cTn id="117"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DBD7E3-B452-4367-9113-8533C7B5A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44" y="1649692"/>
            <a:ext cx="10867145" cy="4814244"/>
          </a:xfrm>
          <a:prstGeom prst="rect">
            <a:avLst/>
          </a:prstGeom>
        </p:spPr>
      </p:pic>
      <p:sp>
        <p:nvSpPr>
          <p:cNvPr id="2" name="Title 1">
            <a:extLst>
              <a:ext uri="{FF2B5EF4-FFF2-40B4-BE49-F238E27FC236}">
                <a16:creationId xmlns:a16="http://schemas.microsoft.com/office/drawing/2014/main" id="{634E9000-DBB2-486F-9899-D413E98B2BA6}"/>
              </a:ext>
            </a:extLst>
          </p:cNvPr>
          <p:cNvSpPr>
            <a:spLocks noGrp="1"/>
          </p:cNvSpPr>
          <p:nvPr>
            <p:ph type="title"/>
          </p:nvPr>
        </p:nvSpPr>
        <p:spPr/>
        <p:txBody>
          <a:bodyPr/>
          <a:lstStyle/>
          <a:p>
            <a:pPr algn="l"/>
            <a:r>
              <a:rPr lang="en-US" sz="2800" dirty="0"/>
              <a:t>Draw vectors between reciprocal lattice points.</a:t>
            </a:r>
            <a:br>
              <a:rPr lang="en-US" sz="2800" dirty="0"/>
            </a:br>
            <a:r>
              <a:rPr lang="en-US" sz="2800"/>
              <a:t>For simplicity, </a:t>
            </a:r>
            <a:r>
              <a:rPr lang="en-US" sz="2800" dirty="0"/>
              <a:t>only points from image 8 are shown. </a:t>
            </a:r>
          </a:p>
        </p:txBody>
      </p:sp>
      <p:pic>
        <p:nvPicPr>
          <p:cNvPr id="7" name="Picture 6">
            <a:extLst>
              <a:ext uri="{FF2B5EF4-FFF2-40B4-BE49-F238E27FC236}">
                <a16:creationId xmlns:a16="http://schemas.microsoft.com/office/drawing/2014/main" id="{4D594281-0D84-4908-BAB2-1841DFFC6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4" y="1649692"/>
            <a:ext cx="10867145" cy="4814244"/>
          </a:xfrm>
          <a:prstGeom prst="rect">
            <a:avLst/>
          </a:prstGeom>
        </p:spPr>
      </p:pic>
      <p:sp>
        <p:nvSpPr>
          <p:cNvPr id="12" name="Rectangle 11">
            <a:extLst>
              <a:ext uri="{FF2B5EF4-FFF2-40B4-BE49-F238E27FC236}">
                <a16:creationId xmlns:a16="http://schemas.microsoft.com/office/drawing/2014/main" id="{324AF04F-D881-4CAD-B777-DF9ACFF6F67F}"/>
              </a:ext>
            </a:extLst>
          </p:cNvPr>
          <p:cNvSpPr/>
          <p:nvPr/>
        </p:nvSpPr>
        <p:spPr>
          <a:xfrm>
            <a:off x="3352800" y="4023360"/>
            <a:ext cx="3749040" cy="1706880"/>
          </a:xfrm>
          <a:prstGeom prst="rect">
            <a:avLst/>
          </a:prstGeom>
          <a:ln>
            <a:solidFill>
              <a:srgbClr val="FF0000"/>
            </a:solidFill>
            <a:prstDash val="dash"/>
          </a:ln>
        </p:spPr>
        <p:txBody>
          <a:bodyPr rtlCol="0" anchor="ctr"/>
          <a:lstStyle/>
          <a:p>
            <a:pPr algn="ctr"/>
            <a:endParaRPr lang="en-US"/>
          </a:p>
        </p:txBody>
      </p:sp>
    </p:spTree>
    <p:extLst>
      <p:ext uri="{BB962C8B-B14F-4D97-AF65-F5344CB8AC3E}">
        <p14:creationId xmlns:p14="http://schemas.microsoft.com/office/powerpoint/2010/main" val="262005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9000-DBB2-486F-9899-D413E98B2BA6}"/>
              </a:ext>
            </a:extLst>
          </p:cNvPr>
          <p:cNvSpPr>
            <a:spLocks noGrp="1"/>
          </p:cNvSpPr>
          <p:nvPr>
            <p:ph type="title"/>
          </p:nvPr>
        </p:nvSpPr>
        <p:spPr/>
        <p:txBody>
          <a:bodyPr/>
          <a:lstStyle/>
          <a:p>
            <a:pPr algn="l"/>
            <a:r>
              <a:rPr lang="en-US" sz="4000" dirty="0"/>
              <a:t>Vectors of same length &amp; direction are grouped together</a:t>
            </a:r>
          </a:p>
        </p:txBody>
      </p:sp>
      <p:cxnSp>
        <p:nvCxnSpPr>
          <p:cNvPr id="18" name="Straight Arrow Connector 17">
            <a:extLst>
              <a:ext uri="{FF2B5EF4-FFF2-40B4-BE49-F238E27FC236}">
                <a16:creationId xmlns:a16="http://schemas.microsoft.com/office/drawing/2014/main" id="{73252A0A-4E0E-4462-B8B4-36A6E24FC19E}"/>
              </a:ext>
            </a:extLst>
          </p:cNvPr>
          <p:cNvCxnSpPr/>
          <p:nvPr/>
        </p:nvCxnSpPr>
        <p:spPr bwMode="auto">
          <a:xfrm>
            <a:off x="3657600" y="387441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59E81C70-62A4-44BC-AA5A-C27E90D84A12}"/>
              </a:ext>
            </a:extLst>
          </p:cNvPr>
          <p:cNvCxnSpPr/>
          <p:nvPr/>
        </p:nvCxnSpPr>
        <p:spPr bwMode="auto">
          <a:xfrm>
            <a:off x="3866561" y="383670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3865D5CD-D3B2-4590-8F50-7EC5ED47886C}"/>
              </a:ext>
            </a:extLst>
          </p:cNvPr>
          <p:cNvCxnSpPr/>
          <p:nvPr/>
        </p:nvCxnSpPr>
        <p:spPr bwMode="auto">
          <a:xfrm>
            <a:off x="4075522" y="373372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06DAE3A7-71B1-411C-A310-A4A1D098E616}"/>
              </a:ext>
            </a:extLst>
          </p:cNvPr>
          <p:cNvCxnSpPr/>
          <p:nvPr/>
        </p:nvCxnSpPr>
        <p:spPr bwMode="auto">
          <a:xfrm>
            <a:off x="4263666" y="366529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7EDFD4D8-EB0F-4E29-AAA8-B38B9656F9AF}"/>
              </a:ext>
            </a:extLst>
          </p:cNvPr>
          <p:cNvCxnSpPr/>
          <p:nvPr/>
        </p:nvCxnSpPr>
        <p:spPr bwMode="auto">
          <a:xfrm>
            <a:off x="4416458" y="3553904"/>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DD7CABBA-A0B8-4C85-8577-4AEBBB13A122}"/>
              </a:ext>
            </a:extLst>
          </p:cNvPr>
          <p:cNvCxnSpPr/>
          <p:nvPr/>
        </p:nvCxnSpPr>
        <p:spPr bwMode="auto">
          <a:xfrm>
            <a:off x="4576715" y="342900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6AC07981-205B-45A9-BE06-4F77F81B815C}"/>
              </a:ext>
            </a:extLst>
          </p:cNvPr>
          <p:cNvCxnSpPr/>
          <p:nvPr/>
        </p:nvCxnSpPr>
        <p:spPr bwMode="auto">
          <a:xfrm>
            <a:off x="3582185" y="426562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52365FDA-7CF7-4EBA-B4FB-AC1AD7E7954C}"/>
              </a:ext>
            </a:extLst>
          </p:cNvPr>
          <p:cNvCxnSpPr/>
          <p:nvPr/>
        </p:nvCxnSpPr>
        <p:spPr bwMode="auto">
          <a:xfrm>
            <a:off x="3808429" y="420144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8F4CF54C-0BB6-4DE8-9BCA-C736BED1DC66}"/>
              </a:ext>
            </a:extLst>
          </p:cNvPr>
          <p:cNvCxnSpPr/>
          <p:nvPr/>
        </p:nvCxnSpPr>
        <p:spPr bwMode="auto">
          <a:xfrm>
            <a:off x="4013463" y="415722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F0CFA753-F574-4D51-88DD-535A802758BA}"/>
              </a:ext>
            </a:extLst>
          </p:cNvPr>
          <p:cNvCxnSpPr/>
          <p:nvPr/>
        </p:nvCxnSpPr>
        <p:spPr bwMode="auto">
          <a:xfrm>
            <a:off x="4208128" y="4073004"/>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CB3CA42C-248E-4BA5-A5D9-B8A4200D866B}"/>
              </a:ext>
            </a:extLst>
          </p:cNvPr>
          <p:cNvCxnSpPr/>
          <p:nvPr/>
        </p:nvCxnSpPr>
        <p:spPr bwMode="auto">
          <a:xfrm>
            <a:off x="4390301" y="398580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5BD597D9-AC06-496B-B1B4-EDA4CE838BC2}"/>
              </a:ext>
            </a:extLst>
          </p:cNvPr>
          <p:cNvCxnSpPr/>
          <p:nvPr/>
        </p:nvCxnSpPr>
        <p:spPr bwMode="auto">
          <a:xfrm>
            <a:off x="4599262" y="388093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EA1EF170-2734-44F9-89B8-74491D729C63}"/>
              </a:ext>
            </a:extLst>
          </p:cNvPr>
          <p:cNvCxnSpPr/>
          <p:nvPr/>
        </p:nvCxnSpPr>
        <p:spPr bwMode="auto">
          <a:xfrm>
            <a:off x="4739959" y="376318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61987C85-A389-463D-BFE5-9C44DA3035DA}"/>
              </a:ext>
            </a:extLst>
          </p:cNvPr>
          <p:cNvCxnSpPr/>
          <p:nvPr/>
        </p:nvCxnSpPr>
        <p:spPr bwMode="auto">
          <a:xfrm>
            <a:off x="4938003" y="366199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7513BE5C-6AF1-4E1B-A359-D82A8E32FB06}"/>
              </a:ext>
            </a:extLst>
          </p:cNvPr>
          <p:cNvCxnSpPr/>
          <p:nvPr/>
        </p:nvCxnSpPr>
        <p:spPr bwMode="auto">
          <a:xfrm>
            <a:off x="3567112" y="465684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388720E6-C64C-4232-9F86-702AEFBDE4FD}"/>
              </a:ext>
            </a:extLst>
          </p:cNvPr>
          <p:cNvCxnSpPr/>
          <p:nvPr/>
        </p:nvCxnSpPr>
        <p:spPr bwMode="auto">
          <a:xfrm>
            <a:off x="3739063" y="4602872"/>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03F0A388-CB24-479D-A517-CFEAFBAF81B8}"/>
              </a:ext>
            </a:extLst>
          </p:cNvPr>
          <p:cNvCxnSpPr/>
          <p:nvPr/>
        </p:nvCxnSpPr>
        <p:spPr bwMode="auto">
          <a:xfrm>
            <a:off x="3959258" y="452848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29E6B016-9B64-4415-8F02-35B9CDA8677D}"/>
              </a:ext>
            </a:extLst>
          </p:cNvPr>
          <p:cNvCxnSpPr/>
          <p:nvPr/>
        </p:nvCxnSpPr>
        <p:spPr bwMode="auto">
          <a:xfrm>
            <a:off x="4132713" y="444261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a:extLst>
              <a:ext uri="{FF2B5EF4-FFF2-40B4-BE49-F238E27FC236}">
                <a16:creationId xmlns:a16="http://schemas.microsoft.com/office/drawing/2014/main" id="{33F5614A-F5CE-4335-84A1-360673DB3039}"/>
              </a:ext>
            </a:extLst>
          </p:cNvPr>
          <p:cNvCxnSpPr/>
          <p:nvPr/>
        </p:nvCxnSpPr>
        <p:spPr bwMode="auto">
          <a:xfrm>
            <a:off x="4345132" y="4365001"/>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30620D04-AB2A-4CB7-A9E0-30CE85E1899E}"/>
              </a:ext>
            </a:extLst>
          </p:cNvPr>
          <p:cNvCxnSpPr/>
          <p:nvPr/>
        </p:nvCxnSpPr>
        <p:spPr bwMode="auto">
          <a:xfrm>
            <a:off x="4521887" y="426562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a:extLst>
              <a:ext uri="{FF2B5EF4-FFF2-40B4-BE49-F238E27FC236}">
                <a16:creationId xmlns:a16="http://schemas.microsoft.com/office/drawing/2014/main" id="{65FA395A-1B01-4EDF-B873-BC7A6DD06B87}"/>
              </a:ext>
            </a:extLst>
          </p:cNvPr>
          <p:cNvCxnSpPr/>
          <p:nvPr/>
        </p:nvCxnSpPr>
        <p:spPr bwMode="auto">
          <a:xfrm>
            <a:off x="4705080" y="415722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D7B294E5-0879-4C68-AEF5-2256A04DEB0D}"/>
              </a:ext>
            </a:extLst>
          </p:cNvPr>
          <p:cNvCxnSpPr/>
          <p:nvPr/>
        </p:nvCxnSpPr>
        <p:spPr bwMode="auto">
          <a:xfrm>
            <a:off x="4888273" y="405792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AA5F1C4E-1D35-4E76-8BBE-26983424F073}"/>
              </a:ext>
            </a:extLst>
          </p:cNvPr>
          <p:cNvCxnSpPr/>
          <p:nvPr/>
        </p:nvCxnSpPr>
        <p:spPr bwMode="auto">
          <a:xfrm>
            <a:off x="5071466" y="394511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B86F1E48-4416-420C-9E51-9785F07DFD37}"/>
              </a:ext>
            </a:extLst>
          </p:cNvPr>
          <p:cNvCxnSpPr/>
          <p:nvPr/>
        </p:nvCxnSpPr>
        <p:spPr bwMode="auto">
          <a:xfrm>
            <a:off x="5212549" y="422823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01B780BB-19FD-4744-B2B4-28DF17108737}"/>
              </a:ext>
            </a:extLst>
          </p:cNvPr>
          <p:cNvCxnSpPr/>
          <p:nvPr/>
        </p:nvCxnSpPr>
        <p:spPr bwMode="auto">
          <a:xfrm>
            <a:off x="5013417" y="434324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D6067E63-110B-4424-BCB1-84CD2703F1E9}"/>
              </a:ext>
            </a:extLst>
          </p:cNvPr>
          <p:cNvCxnSpPr/>
          <p:nvPr/>
        </p:nvCxnSpPr>
        <p:spPr bwMode="auto">
          <a:xfrm>
            <a:off x="4824017" y="445046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AE2E69FB-4D96-44F3-A941-651CF09B7AE1}"/>
              </a:ext>
            </a:extLst>
          </p:cNvPr>
          <p:cNvCxnSpPr/>
          <p:nvPr/>
        </p:nvCxnSpPr>
        <p:spPr bwMode="auto">
          <a:xfrm>
            <a:off x="4624885" y="4519679"/>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a:extLst>
              <a:ext uri="{FF2B5EF4-FFF2-40B4-BE49-F238E27FC236}">
                <a16:creationId xmlns:a16="http://schemas.microsoft.com/office/drawing/2014/main" id="{90E9495B-1D91-4A32-A076-69D5C183CAA1}"/>
              </a:ext>
            </a:extLst>
          </p:cNvPr>
          <p:cNvCxnSpPr/>
          <p:nvPr/>
        </p:nvCxnSpPr>
        <p:spPr bwMode="auto">
          <a:xfrm>
            <a:off x="4442414" y="4610724"/>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A252FE04-C2FC-4DB8-A49F-B32484C65A65}"/>
              </a:ext>
            </a:extLst>
          </p:cNvPr>
          <p:cNvCxnSpPr/>
          <p:nvPr/>
        </p:nvCxnSpPr>
        <p:spPr bwMode="auto">
          <a:xfrm>
            <a:off x="4251650" y="4706835"/>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8FE9A58E-98A6-4B51-BCA9-4A5FB2AAF30A}"/>
              </a:ext>
            </a:extLst>
          </p:cNvPr>
          <p:cNvCxnSpPr/>
          <p:nvPr/>
        </p:nvCxnSpPr>
        <p:spPr bwMode="auto">
          <a:xfrm>
            <a:off x="4069179" y="4778509"/>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A9DA6D2A-C4F4-46E2-96F7-B18CB1643816}"/>
              </a:ext>
            </a:extLst>
          </p:cNvPr>
          <p:cNvCxnSpPr/>
          <p:nvPr/>
        </p:nvCxnSpPr>
        <p:spPr bwMode="auto">
          <a:xfrm>
            <a:off x="3870931" y="485945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C6BE18F8-633A-483B-8748-5F7F1BBFEE27}"/>
              </a:ext>
            </a:extLst>
          </p:cNvPr>
          <p:cNvCxnSpPr/>
          <p:nvPr/>
        </p:nvCxnSpPr>
        <p:spPr bwMode="auto">
          <a:xfrm>
            <a:off x="4201047" y="5091953"/>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FC9996B6-88B2-46A6-9FC3-64B8949D4316}"/>
              </a:ext>
            </a:extLst>
          </p:cNvPr>
          <p:cNvCxnSpPr/>
          <p:nvPr/>
        </p:nvCxnSpPr>
        <p:spPr bwMode="auto">
          <a:xfrm>
            <a:off x="4391533" y="4993477"/>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99BB531B-0DD5-4368-B7E3-20C76FD5915B}"/>
              </a:ext>
            </a:extLst>
          </p:cNvPr>
          <p:cNvCxnSpPr/>
          <p:nvPr/>
        </p:nvCxnSpPr>
        <p:spPr bwMode="auto">
          <a:xfrm>
            <a:off x="4597301" y="4901353"/>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51">
            <a:extLst>
              <a:ext uri="{FF2B5EF4-FFF2-40B4-BE49-F238E27FC236}">
                <a16:creationId xmlns:a16="http://schemas.microsoft.com/office/drawing/2014/main" id="{5C5D4203-D4FD-476C-AFA4-38B446BDA6CD}"/>
              </a:ext>
            </a:extLst>
          </p:cNvPr>
          <p:cNvCxnSpPr/>
          <p:nvPr/>
        </p:nvCxnSpPr>
        <p:spPr bwMode="auto">
          <a:xfrm>
            <a:off x="4788065" y="4811555"/>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056C34FC-F666-4636-BBD4-593158F802B5}"/>
              </a:ext>
            </a:extLst>
          </p:cNvPr>
          <p:cNvCxnSpPr/>
          <p:nvPr/>
        </p:nvCxnSpPr>
        <p:spPr bwMode="auto">
          <a:xfrm>
            <a:off x="4947734" y="4698751"/>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6B30EE3D-2350-4930-8474-B89B9FDD7C6E}"/>
              </a:ext>
            </a:extLst>
          </p:cNvPr>
          <p:cNvCxnSpPr/>
          <p:nvPr/>
        </p:nvCxnSpPr>
        <p:spPr bwMode="auto">
          <a:xfrm>
            <a:off x="5107403" y="461994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CCE56019-4370-41F9-BC1D-1411600FD04A}"/>
              </a:ext>
            </a:extLst>
          </p:cNvPr>
          <p:cNvCxnSpPr/>
          <p:nvPr/>
        </p:nvCxnSpPr>
        <p:spPr bwMode="auto">
          <a:xfrm>
            <a:off x="6844763" y="269208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A5C41B57-11D1-4830-827D-7B8AC5E5CD6D}"/>
              </a:ext>
            </a:extLst>
          </p:cNvPr>
          <p:cNvCxnSpPr/>
          <p:nvPr/>
        </p:nvCxnSpPr>
        <p:spPr bwMode="auto">
          <a:xfrm>
            <a:off x="6995592" y="2572394"/>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a:extLst>
              <a:ext uri="{FF2B5EF4-FFF2-40B4-BE49-F238E27FC236}">
                <a16:creationId xmlns:a16="http://schemas.microsoft.com/office/drawing/2014/main" id="{77659AAA-AD95-4930-B3D0-0ECC5AE67FE6}"/>
              </a:ext>
            </a:extLst>
          </p:cNvPr>
          <p:cNvCxnSpPr/>
          <p:nvPr/>
        </p:nvCxnSpPr>
        <p:spPr bwMode="auto">
          <a:xfrm>
            <a:off x="6693934" y="2371574"/>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a:extLst>
              <a:ext uri="{FF2B5EF4-FFF2-40B4-BE49-F238E27FC236}">
                <a16:creationId xmlns:a16="http://schemas.microsoft.com/office/drawing/2014/main" id="{4DB853E4-BB15-486C-8D42-8BDBA3DA6AE0}"/>
              </a:ext>
            </a:extLst>
          </p:cNvPr>
          <p:cNvCxnSpPr/>
          <p:nvPr/>
        </p:nvCxnSpPr>
        <p:spPr bwMode="auto">
          <a:xfrm>
            <a:off x="6980352" y="2972034"/>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035B4173-B9BA-4B2D-B93E-238D73E0B419}"/>
              </a:ext>
            </a:extLst>
          </p:cNvPr>
          <p:cNvCxnSpPr/>
          <p:nvPr/>
        </p:nvCxnSpPr>
        <p:spPr bwMode="auto">
          <a:xfrm>
            <a:off x="7131181" y="2852342"/>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BD3034CF-C1B3-4BA5-9F8D-24955766B2FF}"/>
              </a:ext>
            </a:extLst>
          </p:cNvPr>
          <p:cNvCxnSpPr/>
          <p:nvPr/>
        </p:nvCxnSpPr>
        <p:spPr bwMode="auto">
          <a:xfrm>
            <a:off x="7109892" y="3246354"/>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a:extLst>
              <a:ext uri="{FF2B5EF4-FFF2-40B4-BE49-F238E27FC236}">
                <a16:creationId xmlns:a16="http://schemas.microsoft.com/office/drawing/2014/main" id="{A15C96D2-2221-4810-A907-72D3C3CC235D}"/>
              </a:ext>
            </a:extLst>
          </p:cNvPr>
          <p:cNvCxnSpPr/>
          <p:nvPr/>
        </p:nvCxnSpPr>
        <p:spPr bwMode="auto">
          <a:xfrm>
            <a:off x="7260721" y="3126662"/>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Arrow Connector 61">
            <a:extLst>
              <a:ext uri="{FF2B5EF4-FFF2-40B4-BE49-F238E27FC236}">
                <a16:creationId xmlns:a16="http://schemas.microsoft.com/office/drawing/2014/main" id="{6C4A9FDE-3174-4F09-8509-8E52C15152F6}"/>
              </a:ext>
            </a:extLst>
          </p:cNvPr>
          <p:cNvCxnSpPr/>
          <p:nvPr/>
        </p:nvCxnSpPr>
        <p:spPr bwMode="auto">
          <a:xfrm>
            <a:off x="7336135" y="3809077"/>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Arrow Connector 62">
            <a:extLst>
              <a:ext uri="{FF2B5EF4-FFF2-40B4-BE49-F238E27FC236}">
                <a16:creationId xmlns:a16="http://schemas.microsoft.com/office/drawing/2014/main" id="{C18EB133-9F45-4496-B3B3-49AFD5E243DF}"/>
              </a:ext>
            </a:extLst>
          </p:cNvPr>
          <p:cNvCxnSpPr/>
          <p:nvPr/>
        </p:nvCxnSpPr>
        <p:spPr bwMode="auto">
          <a:xfrm>
            <a:off x="7206595" y="3553791"/>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Arrow Connector 63">
            <a:extLst>
              <a:ext uri="{FF2B5EF4-FFF2-40B4-BE49-F238E27FC236}">
                <a16:creationId xmlns:a16="http://schemas.microsoft.com/office/drawing/2014/main" id="{B628D7F1-BCA8-46BE-B958-7942B5B803EA}"/>
              </a:ext>
            </a:extLst>
          </p:cNvPr>
          <p:cNvCxnSpPr/>
          <p:nvPr/>
        </p:nvCxnSpPr>
        <p:spPr bwMode="auto">
          <a:xfrm>
            <a:off x="7109892" y="5410657"/>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C5142CAF-94EC-41BC-95DD-2400370DD61C}"/>
              </a:ext>
            </a:extLst>
          </p:cNvPr>
          <p:cNvCxnSpPr/>
          <p:nvPr/>
        </p:nvCxnSpPr>
        <p:spPr bwMode="auto">
          <a:xfrm>
            <a:off x="8092872" y="237466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B33D08F9-C66B-4A98-88B4-6784159C017B}"/>
              </a:ext>
            </a:extLst>
          </p:cNvPr>
          <p:cNvCxnSpPr/>
          <p:nvPr/>
        </p:nvCxnSpPr>
        <p:spPr bwMode="auto">
          <a:xfrm>
            <a:off x="8218916" y="2671452"/>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Arrow Connector 66">
            <a:extLst>
              <a:ext uri="{FF2B5EF4-FFF2-40B4-BE49-F238E27FC236}">
                <a16:creationId xmlns:a16="http://schemas.microsoft.com/office/drawing/2014/main" id="{78689B57-D9BC-4DF4-9056-FE89E83C6D60}"/>
              </a:ext>
            </a:extLst>
          </p:cNvPr>
          <p:cNvCxnSpPr/>
          <p:nvPr/>
        </p:nvCxnSpPr>
        <p:spPr bwMode="auto">
          <a:xfrm>
            <a:off x="8343035" y="295655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Arrow Connector 67">
            <a:extLst>
              <a:ext uri="{FF2B5EF4-FFF2-40B4-BE49-F238E27FC236}">
                <a16:creationId xmlns:a16="http://schemas.microsoft.com/office/drawing/2014/main" id="{E95E8768-5BD7-44BA-9B2F-F74FE5888268}"/>
              </a:ext>
            </a:extLst>
          </p:cNvPr>
          <p:cNvCxnSpPr/>
          <p:nvPr/>
        </p:nvCxnSpPr>
        <p:spPr bwMode="auto">
          <a:xfrm>
            <a:off x="8463932" y="3225893"/>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BB48C205-F4CD-4E55-B232-4B80CCA9F1DB}"/>
              </a:ext>
            </a:extLst>
          </p:cNvPr>
          <p:cNvCxnSpPr/>
          <p:nvPr/>
        </p:nvCxnSpPr>
        <p:spPr bwMode="auto">
          <a:xfrm>
            <a:off x="8418449" y="3627475"/>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2CA6033C-6A2B-4048-9733-7D956196E825}"/>
              </a:ext>
            </a:extLst>
          </p:cNvPr>
          <p:cNvCxnSpPr/>
          <p:nvPr/>
        </p:nvCxnSpPr>
        <p:spPr bwMode="auto">
          <a:xfrm>
            <a:off x="8552150" y="391274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D5147312-C5F1-4041-9E40-2D4199090A48}"/>
              </a:ext>
            </a:extLst>
          </p:cNvPr>
          <p:cNvCxnSpPr/>
          <p:nvPr/>
        </p:nvCxnSpPr>
        <p:spPr bwMode="auto">
          <a:xfrm>
            <a:off x="8493863" y="429452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ED2D3216-C76D-45D8-A373-DB25AF04068E}"/>
              </a:ext>
            </a:extLst>
          </p:cNvPr>
          <p:cNvCxnSpPr/>
          <p:nvPr/>
        </p:nvCxnSpPr>
        <p:spPr bwMode="auto">
          <a:xfrm>
            <a:off x="8418448" y="467630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F83B6ABA-7EE2-49B1-879F-B7943B7C7D96}"/>
              </a:ext>
            </a:extLst>
          </p:cNvPr>
          <p:cNvCxnSpPr/>
          <p:nvPr/>
        </p:nvCxnSpPr>
        <p:spPr bwMode="auto">
          <a:xfrm>
            <a:off x="8369269" y="5061609"/>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id="{2368DDDF-EF0D-4AAE-9649-21E70A89645B}"/>
              </a:ext>
            </a:extLst>
          </p:cNvPr>
          <p:cNvCxnSpPr/>
          <p:nvPr/>
        </p:nvCxnSpPr>
        <p:spPr bwMode="auto">
          <a:xfrm>
            <a:off x="8294640" y="5446910"/>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B323F122-52A8-405E-8048-A65EB7533B12}"/>
              </a:ext>
            </a:extLst>
          </p:cNvPr>
          <p:cNvCxnSpPr/>
          <p:nvPr/>
        </p:nvCxnSpPr>
        <p:spPr bwMode="auto">
          <a:xfrm>
            <a:off x="8062977" y="5957739"/>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0D87B79B-3E16-4DD6-B247-C198A5AE2530}"/>
              </a:ext>
            </a:extLst>
          </p:cNvPr>
          <p:cNvCxnSpPr/>
          <p:nvPr/>
        </p:nvCxnSpPr>
        <p:spPr bwMode="auto">
          <a:xfrm>
            <a:off x="1776477" y="5851059"/>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CCAF75DD-2597-4824-9F67-8D9D875EFF18}"/>
              </a:ext>
            </a:extLst>
          </p:cNvPr>
          <p:cNvCxnSpPr/>
          <p:nvPr/>
        </p:nvCxnSpPr>
        <p:spPr bwMode="auto">
          <a:xfrm>
            <a:off x="1625648" y="5530547"/>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D9D7D667-7D97-47E7-9772-39948FAE5569}"/>
              </a:ext>
            </a:extLst>
          </p:cNvPr>
          <p:cNvCxnSpPr/>
          <p:nvPr/>
        </p:nvCxnSpPr>
        <p:spPr bwMode="auto">
          <a:xfrm>
            <a:off x="1484531" y="5262876"/>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Arrow Connector 78">
            <a:extLst>
              <a:ext uri="{FF2B5EF4-FFF2-40B4-BE49-F238E27FC236}">
                <a16:creationId xmlns:a16="http://schemas.microsoft.com/office/drawing/2014/main" id="{400B4B9A-A1D5-4B0E-8B04-187DCFF492F0}"/>
              </a:ext>
            </a:extLst>
          </p:cNvPr>
          <p:cNvCxnSpPr/>
          <p:nvPr/>
        </p:nvCxnSpPr>
        <p:spPr bwMode="auto">
          <a:xfrm>
            <a:off x="1357690" y="4943057"/>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Arrow Connector 79">
            <a:extLst>
              <a:ext uri="{FF2B5EF4-FFF2-40B4-BE49-F238E27FC236}">
                <a16:creationId xmlns:a16="http://schemas.microsoft.com/office/drawing/2014/main" id="{9B9D755F-4767-4392-9B08-9BD791EF698A}"/>
              </a:ext>
            </a:extLst>
          </p:cNvPr>
          <p:cNvCxnSpPr/>
          <p:nvPr/>
        </p:nvCxnSpPr>
        <p:spPr bwMode="auto">
          <a:xfrm>
            <a:off x="1295268" y="4290212"/>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Arrow Connector 80">
            <a:extLst>
              <a:ext uri="{FF2B5EF4-FFF2-40B4-BE49-F238E27FC236}">
                <a16:creationId xmlns:a16="http://schemas.microsoft.com/office/drawing/2014/main" id="{C8689AA9-71AA-4800-8AB8-3EE10C98B5FA}"/>
              </a:ext>
            </a:extLst>
          </p:cNvPr>
          <p:cNvCxnSpPr/>
          <p:nvPr/>
        </p:nvCxnSpPr>
        <p:spPr bwMode="auto">
          <a:xfrm>
            <a:off x="381785" y="5731169"/>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EBC82BD8-C418-4214-8B2C-FE7DE975BF52}"/>
              </a:ext>
            </a:extLst>
          </p:cNvPr>
          <p:cNvCxnSpPr/>
          <p:nvPr/>
        </p:nvCxnSpPr>
        <p:spPr bwMode="auto">
          <a:xfrm>
            <a:off x="249792" y="5102988"/>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a:extLst>
              <a:ext uri="{FF2B5EF4-FFF2-40B4-BE49-F238E27FC236}">
                <a16:creationId xmlns:a16="http://schemas.microsoft.com/office/drawing/2014/main" id="{428B2F81-5A2D-441F-83E1-6AF849713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09" y="2253006"/>
            <a:ext cx="8776356" cy="4025245"/>
          </a:xfrm>
          <a:prstGeom prst="rect">
            <a:avLst/>
          </a:prstGeom>
        </p:spPr>
      </p:pic>
      <p:cxnSp>
        <p:nvCxnSpPr>
          <p:cNvPr id="84" name="Straight Arrow Connector 83">
            <a:extLst>
              <a:ext uri="{FF2B5EF4-FFF2-40B4-BE49-F238E27FC236}">
                <a16:creationId xmlns:a16="http://schemas.microsoft.com/office/drawing/2014/main" id="{CD7A2E63-4A29-4784-8A59-0DE8F81507AB}"/>
              </a:ext>
            </a:extLst>
          </p:cNvPr>
          <p:cNvCxnSpPr>
            <a:cxnSpLocks/>
          </p:cNvCxnSpPr>
          <p:nvPr/>
        </p:nvCxnSpPr>
        <p:spPr bwMode="auto">
          <a:xfrm>
            <a:off x="5471801" y="6401115"/>
            <a:ext cx="150829" cy="320512"/>
          </a:xfrm>
          <a:prstGeom prst="straightConnector1">
            <a:avLst/>
          </a:prstGeom>
          <a:solidFill>
            <a:schemeClr val="accent1"/>
          </a:solidFill>
          <a:ln w="3810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TextBox 85">
            <a:extLst>
              <a:ext uri="{FF2B5EF4-FFF2-40B4-BE49-F238E27FC236}">
                <a16:creationId xmlns:a16="http://schemas.microsoft.com/office/drawing/2014/main" id="{15055E0E-B1AD-4D08-80D8-8390D1BDB802}"/>
              </a:ext>
            </a:extLst>
          </p:cNvPr>
          <p:cNvSpPr txBox="1"/>
          <p:nvPr/>
        </p:nvSpPr>
        <p:spPr>
          <a:xfrm>
            <a:off x="3109136" y="6438882"/>
            <a:ext cx="2326278" cy="369332"/>
          </a:xfrm>
          <a:prstGeom prst="rect">
            <a:avLst/>
          </a:prstGeom>
          <a:noFill/>
        </p:spPr>
        <p:txBody>
          <a:bodyPr wrap="none" rtlCol="0">
            <a:spAutoFit/>
          </a:bodyPr>
          <a:lstStyle/>
          <a:p>
            <a:r>
              <a:rPr lang="en-US" dirty="0"/>
              <a:t>65 vectors like this:</a:t>
            </a:r>
          </a:p>
        </p:txBody>
      </p:sp>
    </p:spTree>
    <p:extLst>
      <p:ext uri="{BB962C8B-B14F-4D97-AF65-F5344CB8AC3E}">
        <p14:creationId xmlns:p14="http://schemas.microsoft.com/office/powerpoint/2010/main" val="815295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9000-DBB2-486F-9899-D413E98B2BA6}"/>
              </a:ext>
            </a:extLst>
          </p:cNvPr>
          <p:cNvSpPr>
            <a:spLocks noGrp="1"/>
          </p:cNvSpPr>
          <p:nvPr>
            <p:ph type="title"/>
          </p:nvPr>
        </p:nvSpPr>
        <p:spPr/>
        <p:txBody>
          <a:bodyPr/>
          <a:lstStyle/>
          <a:p>
            <a:pPr algn="l"/>
            <a:r>
              <a:rPr lang="en-US" sz="4000" dirty="0">
                <a:solidFill>
                  <a:srgbClr val="000000"/>
                </a:solidFill>
              </a:rPr>
              <a:t>Vectors of same length &amp; direction are grouped together</a:t>
            </a:r>
            <a:endParaRPr lang="en-US" dirty="0"/>
          </a:p>
        </p:txBody>
      </p:sp>
      <p:pic>
        <p:nvPicPr>
          <p:cNvPr id="9" name="Picture 8">
            <a:extLst>
              <a:ext uri="{FF2B5EF4-FFF2-40B4-BE49-F238E27FC236}">
                <a16:creationId xmlns:a16="http://schemas.microsoft.com/office/drawing/2014/main" id="{428B2F81-5A2D-441F-83E1-6AF849713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09" y="2253006"/>
            <a:ext cx="8776356" cy="4025245"/>
          </a:xfrm>
          <a:prstGeom prst="rect">
            <a:avLst/>
          </a:prstGeom>
        </p:spPr>
      </p:pic>
      <p:cxnSp>
        <p:nvCxnSpPr>
          <p:cNvPr id="4" name="Straight Arrow Connector 3">
            <a:extLst>
              <a:ext uri="{FF2B5EF4-FFF2-40B4-BE49-F238E27FC236}">
                <a16:creationId xmlns:a16="http://schemas.microsoft.com/office/drawing/2014/main" id="{1091D60A-77B6-4B98-B478-25E93F0CED6B}"/>
              </a:ext>
            </a:extLst>
          </p:cNvPr>
          <p:cNvCxnSpPr>
            <a:cxnSpLocks/>
          </p:cNvCxnSpPr>
          <p:nvPr/>
        </p:nvCxnSpPr>
        <p:spPr bwMode="auto">
          <a:xfrm flipV="1">
            <a:off x="3664527" y="3795157"/>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C81E6E0C-1AA6-4B5C-928B-95FB1B945C92}"/>
              </a:ext>
            </a:extLst>
          </p:cNvPr>
          <p:cNvCxnSpPr>
            <a:cxnSpLocks/>
          </p:cNvCxnSpPr>
          <p:nvPr/>
        </p:nvCxnSpPr>
        <p:spPr bwMode="auto">
          <a:xfrm flipV="1">
            <a:off x="3878283" y="3711042"/>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76F18277-634D-47A3-B56B-CAD7A74D9057}"/>
              </a:ext>
            </a:extLst>
          </p:cNvPr>
          <p:cNvCxnSpPr>
            <a:cxnSpLocks/>
          </p:cNvCxnSpPr>
          <p:nvPr/>
        </p:nvCxnSpPr>
        <p:spPr bwMode="auto">
          <a:xfrm flipV="1">
            <a:off x="4058393" y="3633855"/>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1BFE087F-360E-405C-A8DF-6D69AEF05853}"/>
              </a:ext>
            </a:extLst>
          </p:cNvPr>
          <p:cNvCxnSpPr>
            <a:cxnSpLocks/>
          </p:cNvCxnSpPr>
          <p:nvPr/>
        </p:nvCxnSpPr>
        <p:spPr bwMode="auto">
          <a:xfrm flipV="1">
            <a:off x="4241967" y="3535884"/>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276451FD-7311-4EC8-81FA-73D85EF5BBCE}"/>
              </a:ext>
            </a:extLst>
          </p:cNvPr>
          <p:cNvCxnSpPr>
            <a:cxnSpLocks/>
          </p:cNvCxnSpPr>
          <p:nvPr/>
        </p:nvCxnSpPr>
        <p:spPr bwMode="auto">
          <a:xfrm flipV="1">
            <a:off x="4415148" y="3422083"/>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F631691A-756F-4090-B4C6-FCE38CEB81D3}"/>
              </a:ext>
            </a:extLst>
          </p:cNvPr>
          <p:cNvCxnSpPr>
            <a:cxnSpLocks/>
          </p:cNvCxnSpPr>
          <p:nvPr/>
        </p:nvCxnSpPr>
        <p:spPr bwMode="auto">
          <a:xfrm flipV="1">
            <a:off x="3623952" y="4201876"/>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5F963662-3C8C-49A3-93E2-D0CD941E8EED}"/>
              </a:ext>
            </a:extLst>
          </p:cNvPr>
          <p:cNvCxnSpPr>
            <a:cxnSpLocks/>
          </p:cNvCxnSpPr>
          <p:nvPr/>
        </p:nvCxnSpPr>
        <p:spPr bwMode="auto">
          <a:xfrm flipV="1">
            <a:off x="3837708" y="4117761"/>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Straight Arrow Connector 88">
            <a:extLst>
              <a:ext uri="{FF2B5EF4-FFF2-40B4-BE49-F238E27FC236}">
                <a16:creationId xmlns:a16="http://schemas.microsoft.com/office/drawing/2014/main" id="{EAE7358F-41B5-4845-AE5D-7960B6E311EE}"/>
              </a:ext>
            </a:extLst>
          </p:cNvPr>
          <p:cNvCxnSpPr>
            <a:cxnSpLocks/>
          </p:cNvCxnSpPr>
          <p:nvPr/>
        </p:nvCxnSpPr>
        <p:spPr bwMode="auto">
          <a:xfrm flipV="1">
            <a:off x="4044042" y="4038587"/>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Straight Arrow Connector 89">
            <a:extLst>
              <a:ext uri="{FF2B5EF4-FFF2-40B4-BE49-F238E27FC236}">
                <a16:creationId xmlns:a16="http://schemas.microsoft.com/office/drawing/2014/main" id="{DD3372B5-9206-4049-B874-5BAA9424DA3F}"/>
              </a:ext>
            </a:extLst>
          </p:cNvPr>
          <p:cNvCxnSpPr>
            <a:cxnSpLocks/>
          </p:cNvCxnSpPr>
          <p:nvPr/>
        </p:nvCxnSpPr>
        <p:spPr bwMode="auto">
          <a:xfrm flipV="1">
            <a:off x="4231574" y="3954472"/>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Arrow Connector 90">
            <a:extLst>
              <a:ext uri="{FF2B5EF4-FFF2-40B4-BE49-F238E27FC236}">
                <a16:creationId xmlns:a16="http://schemas.microsoft.com/office/drawing/2014/main" id="{DE20DB8B-65FE-48D0-A868-D543340B00D5}"/>
              </a:ext>
            </a:extLst>
          </p:cNvPr>
          <p:cNvCxnSpPr>
            <a:cxnSpLocks/>
          </p:cNvCxnSpPr>
          <p:nvPr/>
        </p:nvCxnSpPr>
        <p:spPr bwMode="auto">
          <a:xfrm flipV="1">
            <a:off x="4392389" y="3856501"/>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Arrow Connector 91">
            <a:extLst>
              <a:ext uri="{FF2B5EF4-FFF2-40B4-BE49-F238E27FC236}">
                <a16:creationId xmlns:a16="http://schemas.microsoft.com/office/drawing/2014/main" id="{24DFC50A-EC1B-48D6-8A3A-E59BE1839A39}"/>
              </a:ext>
            </a:extLst>
          </p:cNvPr>
          <p:cNvCxnSpPr>
            <a:cxnSpLocks/>
          </p:cNvCxnSpPr>
          <p:nvPr/>
        </p:nvCxnSpPr>
        <p:spPr bwMode="auto">
          <a:xfrm flipV="1">
            <a:off x="4567287" y="3758518"/>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Straight Arrow Connector 92">
            <a:extLst>
              <a:ext uri="{FF2B5EF4-FFF2-40B4-BE49-F238E27FC236}">
                <a16:creationId xmlns:a16="http://schemas.microsoft.com/office/drawing/2014/main" id="{2290EE7B-885F-4DE5-AF4C-9D755841585A}"/>
              </a:ext>
            </a:extLst>
          </p:cNvPr>
          <p:cNvCxnSpPr>
            <a:cxnSpLocks/>
          </p:cNvCxnSpPr>
          <p:nvPr/>
        </p:nvCxnSpPr>
        <p:spPr bwMode="auto">
          <a:xfrm flipV="1">
            <a:off x="4764975" y="3639782"/>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Straight Arrow Connector 93">
            <a:extLst>
              <a:ext uri="{FF2B5EF4-FFF2-40B4-BE49-F238E27FC236}">
                <a16:creationId xmlns:a16="http://schemas.microsoft.com/office/drawing/2014/main" id="{5D84B0F3-40AD-4496-929B-311B503B7940}"/>
              </a:ext>
            </a:extLst>
          </p:cNvPr>
          <p:cNvCxnSpPr>
            <a:cxnSpLocks/>
          </p:cNvCxnSpPr>
          <p:nvPr/>
        </p:nvCxnSpPr>
        <p:spPr bwMode="auto">
          <a:xfrm flipV="1">
            <a:off x="4906724" y="3954471"/>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Arrow Connector 94">
            <a:extLst>
              <a:ext uri="{FF2B5EF4-FFF2-40B4-BE49-F238E27FC236}">
                <a16:creationId xmlns:a16="http://schemas.microsoft.com/office/drawing/2014/main" id="{AEEA902A-6C72-431D-89FF-E8196D0E070D}"/>
              </a:ext>
            </a:extLst>
          </p:cNvPr>
          <p:cNvCxnSpPr>
            <a:cxnSpLocks/>
          </p:cNvCxnSpPr>
          <p:nvPr/>
        </p:nvCxnSpPr>
        <p:spPr bwMode="auto">
          <a:xfrm flipV="1">
            <a:off x="4723152" y="4052895"/>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a:extLst>
              <a:ext uri="{FF2B5EF4-FFF2-40B4-BE49-F238E27FC236}">
                <a16:creationId xmlns:a16="http://schemas.microsoft.com/office/drawing/2014/main" id="{95BB59D9-D2D7-4511-A884-C6ECE73B5123}"/>
              </a:ext>
            </a:extLst>
          </p:cNvPr>
          <p:cNvCxnSpPr>
            <a:cxnSpLocks/>
          </p:cNvCxnSpPr>
          <p:nvPr/>
        </p:nvCxnSpPr>
        <p:spPr bwMode="auto">
          <a:xfrm flipV="1">
            <a:off x="4522026" y="4150878"/>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Arrow Connector 96">
            <a:extLst>
              <a:ext uri="{FF2B5EF4-FFF2-40B4-BE49-F238E27FC236}">
                <a16:creationId xmlns:a16="http://schemas.microsoft.com/office/drawing/2014/main" id="{7EBE6B34-A6C5-4F6F-AEC1-6E98CDC7257C}"/>
              </a:ext>
            </a:extLst>
          </p:cNvPr>
          <p:cNvCxnSpPr>
            <a:cxnSpLocks/>
          </p:cNvCxnSpPr>
          <p:nvPr/>
        </p:nvCxnSpPr>
        <p:spPr bwMode="auto">
          <a:xfrm flipV="1">
            <a:off x="4336215" y="4275089"/>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Arrow Connector 97">
            <a:extLst>
              <a:ext uri="{FF2B5EF4-FFF2-40B4-BE49-F238E27FC236}">
                <a16:creationId xmlns:a16="http://schemas.microsoft.com/office/drawing/2014/main" id="{703B3193-2049-4CFD-881A-7ABDC33DA8C7}"/>
              </a:ext>
            </a:extLst>
          </p:cNvPr>
          <p:cNvCxnSpPr>
            <a:cxnSpLocks/>
          </p:cNvCxnSpPr>
          <p:nvPr/>
        </p:nvCxnSpPr>
        <p:spPr bwMode="auto">
          <a:xfrm flipV="1">
            <a:off x="4138061" y="4373060"/>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Arrow Connector 98">
            <a:extLst>
              <a:ext uri="{FF2B5EF4-FFF2-40B4-BE49-F238E27FC236}">
                <a16:creationId xmlns:a16="http://schemas.microsoft.com/office/drawing/2014/main" id="{84E4AFD4-65F6-4FD8-82E1-3DE51F15E5B3}"/>
              </a:ext>
            </a:extLst>
          </p:cNvPr>
          <p:cNvCxnSpPr>
            <a:cxnSpLocks/>
          </p:cNvCxnSpPr>
          <p:nvPr/>
        </p:nvCxnSpPr>
        <p:spPr bwMode="auto">
          <a:xfrm flipV="1">
            <a:off x="3961153" y="4452234"/>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Arrow Connector 99">
            <a:extLst>
              <a:ext uri="{FF2B5EF4-FFF2-40B4-BE49-F238E27FC236}">
                <a16:creationId xmlns:a16="http://schemas.microsoft.com/office/drawing/2014/main" id="{EFF55FA3-9755-423F-97E7-A0A58ACDF46B}"/>
              </a:ext>
            </a:extLst>
          </p:cNvPr>
          <p:cNvCxnSpPr>
            <a:cxnSpLocks/>
          </p:cNvCxnSpPr>
          <p:nvPr/>
        </p:nvCxnSpPr>
        <p:spPr bwMode="auto">
          <a:xfrm flipV="1">
            <a:off x="3747397" y="4519513"/>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Arrow Connector 100">
            <a:extLst>
              <a:ext uri="{FF2B5EF4-FFF2-40B4-BE49-F238E27FC236}">
                <a16:creationId xmlns:a16="http://schemas.microsoft.com/office/drawing/2014/main" id="{93FA7945-205A-4932-B950-39668AE13F01}"/>
              </a:ext>
            </a:extLst>
          </p:cNvPr>
          <p:cNvCxnSpPr>
            <a:cxnSpLocks/>
          </p:cNvCxnSpPr>
          <p:nvPr/>
        </p:nvCxnSpPr>
        <p:spPr bwMode="auto">
          <a:xfrm flipV="1">
            <a:off x="3542547" y="4586792"/>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Arrow Connector 101">
            <a:extLst>
              <a:ext uri="{FF2B5EF4-FFF2-40B4-BE49-F238E27FC236}">
                <a16:creationId xmlns:a16="http://schemas.microsoft.com/office/drawing/2014/main" id="{A8A72437-6C55-45CC-AE08-A0FC81226BC6}"/>
              </a:ext>
            </a:extLst>
          </p:cNvPr>
          <p:cNvCxnSpPr>
            <a:cxnSpLocks/>
          </p:cNvCxnSpPr>
          <p:nvPr/>
        </p:nvCxnSpPr>
        <p:spPr bwMode="auto">
          <a:xfrm flipV="1">
            <a:off x="3685308" y="4879207"/>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Arrow Connector 102">
            <a:extLst>
              <a:ext uri="{FF2B5EF4-FFF2-40B4-BE49-F238E27FC236}">
                <a16:creationId xmlns:a16="http://schemas.microsoft.com/office/drawing/2014/main" id="{DB18A72D-3D44-43B0-880F-E7A5AFF46AF1}"/>
              </a:ext>
            </a:extLst>
          </p:cNvPr>
          <p:cNvCxnSpPr>
            <a:cxnSpLocks/>
          </p:cNvCxnSpPr>
          <p:nvPr/>
        </p:nvCxnSpPr>
        <p:spPr bwMode="auto">
          <a:xfrm flipV="1">
            <a:off x="3901281" y="4811928"/>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Arrow Connector 103">
            <a:extLst>
              <a:ext uri="{FF2B5EF4-FFF2-40B4-BE49-F238E27FC236}">
                <a16:creationId xmlns:a16="http://schemas.microsoft.com/office/drawing/2014/main" id="{14EDDE77-ED0D-4DE9-B636-EFDA80A26C6D}"/>
              </a:ext>
            </a:extLst>
          </p:cNvPr>
          <p:cNvCxnSpPr>
            <a:cxnSpLocks/>
          </p:cNvCxnSpPr>
          <p:nvPr/>
        </p:nvCxnSpPr>
        <p:spPr bwMode="auto">
          <a:xfrm flipV="1">
            <a:off x="4092039" y="4732754"/>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Straight Arrow Connector 104">
            <a:extLst>
              <a:ext uri="{FF2B5EF4-FFF2-40B4-BE49-F238E27FC236}">
                <a16:creationId xmlns:a16="http://schemas.microsoft.com/office/drawing/2014/main" id="{ED23D6A5-D38D-4A16-9ADD-636FFC511AAC}"/>
              </a:ext>
            </a:extLst>
          </p:cNvPr>
          <p:cNvCxnSpPr>
            <a:cxnSpLocks/>
          </p:cNvCxnSpPr>
          <p:nvPr/>
        </p:nvCxnSpPr>
        <p:spPr bwMode="auto">
          <a:xfrm flipV="1">
            <a:off x="4285511" y="4653580"/>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Arrow Connector 105">
            <a:extLst>
              <a:ext uri="{FF2B5EF4-FFF2-40B4-BE49-F238E27FC236}">
                <a16:creationId xmlns:a16="http://schemas.microsoft.com/office/drawing/2014/main" id="{50E58F9F-5B2A-4E81-B570-A6EDAE9BAE12}"/>
              </a:ext>
            </a:extLst>
          </p:cNvPr>
          <p:cNvCxnSpPr>
            <a:cxnSpLocks/>
          </p:cNvCxnSpPr>
          <p:nvPr/>
        </p:nvCxnSpPr>
        <p:spPr bwMode="auto">
          <a:xfrm flipV="1">
            <a:off x="4487627" y="4555609"/>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06">
            <a:extLst>
              <a:ext uri="{FF2B5EF4-FFF2-40B4-BE49-F238E27FC236}">
                <a16:creationId xmlns:a16="http://schemas.microsoft.com/office/drawing/2014/main" id="{917EF091-4F7F-4423-BDDB-FBCA4A7E7DB8}"/>
              </a:ext>
            </a:extLst>
          </p:cNvPr>
          <p:cNvCxnSpPr>
            <a:cxnSpLocks/>
          </p:cNvCxnSpPr>
          <p:nvPr/>
        </p:nvCxnSpPr>
        <p:spPr bwMode="auto">
          <a:xfrm flipV="1">
            <a:off x="4674165" y="4442194"/>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Straight Arrow Connector 107">
            <a:extLst>
              <a:ext uri="{FF2B5EF4-FFF2-40B4-BE49-F238E27FC236}">
                <a16:creationId xmlns:a16="http://schemas.microsoft.com/office/drawing/2014/main" id="{0F1780BC-B73D-44FE-A51B-D2775B3A3BF0}"/>
              </a:ext>
            </a:extLst>
          </p:cNvPr>
          <p:cNvCxnSpPr>
            <a:cxnSpLocks/>
          </p:cNvCxnSpPr>
          <p:nvPr/>
        </p:nvCxnSpPr>
        <p:spPr bwMode="auto">
          <a:xfrm flipV="1">
            <a:off x="4848834" y="4343770"/>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a:extLst>
              <a:ext uri="{FF2B5EF4-FFF2-40B4-BE49-F238E27FC236}">
                <a16:creationId xmlns:a16="http://schemas.microsoft.com/office/drawing/2014/main" id="{FCADDF36-70FF-4B5D-85D4-F8195663097D}"/>
              </a:ext>
            </a:extLst>
          </p:cNvPr>
          <p:cNvCxnSpPr>
            <a:cxnSpLocks/>
          </p:cNvCxnSpPr>
          <p:nvPr/>
        </p:nvCxnSpPr>
        <p:spPr bwMode="auto">
          <a:xfrm flipV="1">
            <a:off x="5020533" y="4228904"/>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Straight Arrow Connector 109">
            <a:extLst>
              <a:ext uri="{FF2B5EF4-FFF2-40B4-BE49-F238E27FC236}">
                <a16:creationId xmlns:a16="http://schemas.microsoft.com/office/drawing/2014/main" id="{2A2A6E8C-CFC4-4013-8193-274D5FDFB52D}"/>
              </a:ext>
            </a:extLst>
          </p:cNvPr>
          <p:cNvCxnSpPr>
            <a:cxnSpLocks/>
          </p:cNvCxnSpPr>
          <p:nvPr/>
        </p:nvCxnSpPr>
        <p:spPr bwMode="auto">
          <a:xfrm flipV="1">
            <a:off x="5188506" y="4132527"/>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Arrow Connector 110">
            <a:extLst>
              <a:ext uri="{FF2B5EF4-FFF2-40B4-BE49-F238E27FC236}">
                <a16:creationId xmlns:a16="http://schemas.microsoft.com/office/drawing/2014/main" id="{EC44374E-801F-4F82-9155-C105E4EDDAFB}"/>
              </a:ext>
            </a:extLst>
          </p:cNvPr>
          <p:cNvCxnSpPr>
            <a:cxnSpLocks/>
          </p:cNvCxnSpPr>
          <p:nvPr/>
        </p:nvCxnSpPr>
        <p:spPr bwMode="auto">
          <a:xfrm flipV="1">
            <a:off x="5127411" y="4526750"/>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Straight Arrow Connector 111">
            <a:extLst>
              <a:ext uri="{FF2B5EF4-FFF2-40B4-BE49-F238E27FC236}">
                <a16:creationId xmlns:a16="http://schemas.microsoft.com/office/drawing/2014/main" id="{00B5E4DE-B9E0-43E0-8DEC-4D68375A0C35}"/>
              </a:ext>
            </a:extLst>
          </p:cNvPr>
          <p:cNvCxnSpPr>
            <a:cxnSpLocks/>
          </p:cNvCxnSpPr>
          <p:nvPr/>
        </p:nvCxnSpPr>
        <p:spPr bwMode="auto">
          <a:xfrm flipV="1">
            <a:off x="4974750" y="4628849"/>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Straight Arrow Connector 112">
            <a:extLst>
              <a:ext uri="{FF2B5EF4-FFF2-40B4-BE49-F238E27FC236}">
                <a16:creationId xmlns:a16="http://schemas.microsoft.com/office/drawing/2014/main" id="{C7C4E062-B792-4756-ACA5-FF6304B72598}"/>
              </a:ext>
            </a:extLst>
          </p:cNvPr>
          <p:cNvCxnSpPr>
            <a:cxnSpLocks/>
          </p:cNvCxnSpPr>
          <p:nvPr/>
        </p:nvCxnSpPr>
        <p:spPr bwMode="auto">
          <a:xfrm flipV="1">
            <a:off x="4781043" y="4732754"/>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Arrow Connector 113">
            <a:extLst>
              <a:ext uri="{FF2B5EF4-FFF2-40B4-BE49-F238E27FC236}">
                <a16:creationId xmlns:a16="http://schemas.microsoft.com/office/drawing/2014/main" id="{62C206B0-C4D9-4ABE-878F-15469BDEA350}"/>
              </a:ext>
            </a:extLst>
          </p:cNvPr>
          <p:cNvCxnSpPr>
            <a:cxnSpLocks/>
          </p:cNvCxnSpPr>
          <p:nvPr/>
        </p:nvCxnSpPr>
        <p:spPr bwMode="auto">
          <a:xfrm flipV="1">
            <a:off x="4604139" y="4821141"/>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Straight Arrow Connector 114">
            <a:extLst>
              <a:ext uri="{FF2B5EF4-FFF2-40B4-BE49-F238E27FC236}">
                <a16:creationId xmlns:a16="http://schemas.microsoft.com/office/drawing/2014/main" id="{016ADB4F-6A61-4892-AEE1-8451E2D00083}"/>
              </a:ext>
            </a:extLst>
          </p:cNvPr>
          <p:cNvCxnSpPr>
            <a:cxnSpLocks/>
          </p:cNvCxnSpPr>
          <p:nvPr/>
        </p:nvCxnSpPr>
        <p:spPr bwMode="auto">
          <a:xfrm flipV="1">
            <a:off x="4388406" y="4926298"/>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Arrow Connector 115">
            <a:extLst>
              <a:ext uri="{FF2B5EF4-FFF2-40B4-BE49-F238E27FC236}">
                <a16:creationId xmlns:a16="http://schemas.microsoft.com/office/drawing/2014/main" id="{AA3487FE-27D6-4DAA-8CDC-1DE6FB828527}"/>
              </a:ext>
            </a:extLst>
          </p:cNvPr>
          <p:cNvCxnSpPr>
            <a:cxnSpLocks/>
          </p:cNvCxnSpPr>
          <p:nvPr/>
        </p:nvCxnSpPr>
        <p:spPr bwMode="auto">
          <a:xfrm flipV="1">
            <a:off x="4229337" y="5000848"/>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Straight Arrow Connector 116">
            <a:extLst>
              <a:ext uri="{FF2B5EF4-FFF2-40B4-BE49-F238E27FC236}">
                <a16:creationId xmlns:a16="http://schemas.microsoft.com/office/drawing/2014/main" id="{E3E8A919-6FED-447E-9A71-D9B280317AF5}"/>
              </a:ext>
            </a:extLst>
          </p:cNvPr>
          <p:cNvCxnSpPr>
            <a:cxnSpLocks/>
          </p:cNvCxnSpPr>
          <p:nvPr/>
        </p:nvCxnSpPr>
        <p:spPr bwMode="auto">
          <a:xfrm flipV="1">
            <a:off x="4017562" y="5084327"/>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Straight Arrow Connector 117">
            <a:extLst>
              <a:ext uri="{FF2B5EF4-FFF2-40B4-BE49-F238E27FC236}">
                <a16:creationId xmlns:a16="http://schemas.microsoft.com/office/drawing/2014/main" id="{2D0F2B48-C251-45CC-A80A-526DA83B7ACB}"/>
              </a:ext>
            </a:extLst>
          </p:cNvPr>
          <p:cNvCxnSpPr>
            <a:cxnSpLocks/>
          </p:cNvCxnSpPr>
          <p:nvPr/>
        </p:nvCxnSpPr>
        <p:spPr bwMode="auto">
          <a:xfrm flipV="1">
            <a:off x="4308270" y="5250223"/>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Arrow Connector 118">
            <a:extLst>
              <a:ext uri="{FF2B5EF4-FFF2-40B4-BE49-F238E27FC236}">
                <a16:creationId xmlns:a16="http://schemas.microsoft.com/office/drawing/2014/main" id="{CD0F6E7A-768D-4B28-A8AB-882D099D0428}"/>
              </a:ext>
            </a:extLst>
          </p:cNvPr>
          <p:cNvCxnSpPr>
            <a:cxnSpLocks/>
          </p:cNvCxnSpPr>
          <p:nvPr/>
        </p:nvCxnSpPr>
        <p:spPr bwMode="auto">
          <a:xfrm flipV="1">
            <a:off x="4522026" y="5175673"/>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Straight Arrow Connector 119">
            <a:extLst>
              <a:ext uri="{FF2B5EF4-FFF2-40B4-BE49-F238E27FC236}">
                <a16:creationId xmlns:a16="http://schemas.microsoft.com/office/drawing/2014/main" id="{53ECAD2A-5956-4131-B7BC-31C677C73D7B}"/>
              </a:ext>
            </a:extLst>
          </p:cNvPr>
          <p:cNvCxnSpPr>
            <a:cxnSpLocks/>
          </p:cNvCxnSpPr>
          <p:nvPr/>
        </p:nvCxnSpPr>
        <p:spPr bwMode="auto">
          <a:xfrm flipV="1">
            <a:off x="4692968" y="5084327"/>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Straight Arrow Connector 120">
            <a:extLst>
              <a:ext uri="{FF2B5EF4-FFF2-40B4-BE49-F238E27FC236}">
                <a16:creationId xmlns:a16="http://schemas.microsoft.com/office/drawing/2014/main" id="{A7168D9C-50E7-4904-9620-92AFC9DF2837}"/>
              </a:ext>
            </a:extLst>
          </p:cNvPr>
          <p:cNvCxnSpPr>
            <a:cxnSpLocks/>
          </p:cNvCxnSpPr>
          <p:nvPr/>
        </p:nvCxnSpPr>
        <p:spPr bwMode="auto">
          <a:xfrm flipV="1">
            <a:off x="4887921" y="4994644"/>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Straight Arrow Connector 121">
            <a:extLst>
              <a:ext uri="{FF2B5EF4-FFF2-40B4-BE49-F238E27FC236}">
                <a16:creationId xmlns:a16="http://schemas.microsoft.com/office/drawing/2014/main" id="{A7FC6AD1-DAEB-4C81-B3F5-DEE77CB44B30}"/>
              </a:ext>
            </a:extLst>
          </p:cNvPr>
          <p:cNvCxnSpPr>
            <a:cxnSpLocks/>
          </p:cNvCxnSpPr>
          <p:nvPr/>
        </p:nvCxnSpPr>
        <p:spPr bwMode="auto">
          <a:xfrm flipV="1">
            <a:off x="5062590" y="4884240"/>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Arrow Connector 122">
            <a:extLst>
              <a:ext uri="{FF2B5EF4-FFF2-40B4-BE49-F238E27FC236}">
                <a16:creationId xmlns:a16="http://schemas.microsoft.com/office/drawing/2014/main" id="{43CCBEE2-DEE6-4007-BEDB-1DA35E0EE0E6}"/>
              </a:ext>
            </a:extLst>
          </p:cNvPr>
          <p:cNvCxnSpPr>
            <a:cxnSpLocks/>
          </p:cNvCxnSpPr>
          <p:nvPr/>
        </p:nvCxnSpPr>
        <p:spPr bwMode="auto">
          <a:xfrm flipV="1">
            <a:off x="6837316" y="2578773"/>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Arrow Connector 123">
            <a:extLst>
              <a:ext uri="{FF2B5EF4-FFF2-40B4-BE49-F238E27FC236}">
                <a16:creationId xmlns:a16="http://schemas.microsoft.com/office/drawing/2014/main" id="{5C12C4F3-5DD7-4D04-95D9-7DCA9742145C}"/>
              </a:ext>
            </a:extLst>
          </p:cNvPr>
          <p:cNvCxnSpPr>
            <a:cxnSpLocks/>
          </p:cNvCxnSpPr>
          <p:nvPr/>
        </p:nvCxnSpPr>
        <p:spPr bwMode="auto">
          <a:xfrm flipV="1">
            <a:off x="6968047" y="2888638"/>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Arrow Connector 124">
            <a:extLst>
              <a:ext uri="{FF2B5EF4-FFF2-40B4-BE49-F238E27FC236}">
                <a16:creationId xmlns:a16="http://schemas.microsoft.com/office/drawing/2014/main" id="{75AE1002-07AA-45B0-954A-B90ACB2E4571}"/>
              </a:ext>
            </a:extLst>
          </p:cNvPr>
          <p:cNvCxnSpPr>
            <a:cxnSpLocks/>
          </p:cNvCxnSpPr>
          <p:nvPr/>
        </p:nvCxnSpPr>
        <p:spPr bwMode="auto">
          <a:xfrm flipV="1">
            <a:off x="7074925" y="3172347"/>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Arrow Connector 125">
            <a:extLst>
              <a:ext uri="{FF2B5EF4-FFF2-40B4-BE49-F238E27FC236}">
                <a16:creationId xmlns:a16="http://schemas.microsoft.com/office/drawing/2014/main" id="{A7E6C232-22DD-48B8-B4C2-82CA66E91E74}"/>
              </a:ext>
            </a:extLst>
          </p:cNvPr>
          <p:cNvCxnSpPr>
            <a:cxnSpLocks/>
          </p:cNvCxnSpPr>
          <p:nvPr/>
        </p:nvCxnSpPr>
        <p:spPr bwMode="auto">
          <a:xfrm flipV="1">
            <a:off x="7213607" y="3469973"/>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Straight Arrow Connector 126">
            <a:extLst>
              <a:ext uri="{FF2B5EF4-FFF2-40B4-BE49-F238E27FC236}">
                <a16:creationId xmlns:a16="http://schemas.microsoft.com/office/drawing/2014/main" id="{DCF56926-BD84-4E27-97A8-3820C3CCD676}"/>
              </a:ext>
            </a:extLst>
          </p:cNvPr>
          <p:cNvCxnSpPr>
            <a:cxnSpLocks/>
          </p:cNvCxnSpPr>
          <p:nvPr/>
        </p:nvCxnSpPr>
        <p:spPr bwMode="auto">
          <a:xfrm flipV="1">
            <a:off x="7320485" y="4137385"/>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Straight Arrow Connector 127">
            <a:extLst>
              <a:ext uri="{FF2B5EF4-FFF2-40B4-BE49-F238E27FC236}">
                <a16:creationId xmlns:a16="http://schemas.microsoft.com/office/drawing/2014/main" id="{052B1539-CA54-4F36-8CDE-ACE5261EBE10}"/>
              </a:ext>
            </a:extLst>
          </p:cNvPr>
          <p:cNvCxnSpPr>
            <a:cxnSpLocks/>
          </p:cNvCxnSpPr>
          <p:nvPr/>
        </p:nvCxnSpPr>
        <p:spPr bwMode="auto">
          <a:xfrm flipV="1">
            <a:off x="7130500" y="5292280"/>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Straight Arrow Connector 128">
            <a:extLst>
              <a:ext uri="{FF2B5EF4-FFF2-40B4-BE49-F238E27FC236}">
                <a16:creationId xmlns:a16="http://schemas.microsoft.com/office/drawing/2014/main" id="{6D103C96-1153-4948-A11D-9F34B1997391}"/>
              </a:ext>
            </a:extLst>
          </p:cNvPr>
          <p:cNvCxnSpPr>
            <a:cxnSpLocks/>
          </p:cNvCxnSpPr>
          <p:nvPr/>
        </p:nvCxnSpPr>
        <p:spPr bwMode="auto">
          <a:xfrm flipV="1">
            <a:off x="6754291" y="6138252"/>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Arrow Connector 129">
            <a:extLst>
              <a:ext uri="{FF2B5EF4-FFF2-40B4-BE49-F238E27FC236}">
                <a16:creationId xmlns:a16="http://schemas.microsoft.com/office/drawing/2014/main" id="{1CFEA919-38AD-4706-ABC7-FC6F3284AEAF}"/>
              </a:ext>
            </a:extLst>
          </p:cNvPr>
          <p:cNvCxnSpPr>
            <a:cxnSpLocks/>
          </p:cNvCxnSpPr>
          <p:nvPr/>
        </p:nvCxnSpPr>
        <p:spPr bwMode="auto">
          <a:xfrm flipV="1">
            <a:off x="8059631" y="5845379"/>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Straight Arrow Connector 130">
            <a:extLst>
              <a:ext uri="{FF2B5EF4-FFF2-40B4-BE49-F238E27FC236}">
                <a16:creationId xmlns:a16="http://schemas.microsoft.com/office/drawing/2014/main" id="{A7C3BD04-68DC-44F4-8D25-523795D7EAD9}"/>
              </a:ext>
            </a:extLst>
          </p:cNvPr>
          <p:cNvCxnSpPr>
            <a:cxnSpLocks/>
          </p:cNvCxnSpPr>
          <p:nvPr/>
        </p:nvCxnSpPr>
        <p:spPr bwMode="auto">
          <a:xfrm flipV="1">
            <a:off x="8273387" y="5385638"/>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a:extLst>
              <a:ext uri="{FF2B5EF4-FFF2-40B4-BE49-F238E27FC236}">
                <a16:creationId xmlns:a16="http://schemas.microsoft.com/office/drawing/2014/main" id="{D71E6076-7931-42B5-AF93-DE824AC141BF}"/>
              </a:ext>
            </a:extLst>
          </p:cNvPr>
          <p:cNvCxnSpPr>
            <a:cxnSpLocks/>
          </p:cNvCxnSpPr>
          <p:nvPr/>
        </p:nvCxnSpPr>
        <p:spPr bwMode="auto">
          <a:xfrm flipV="1">
            <a:off x="8388057" y="4994643"/>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Straight Arrow Connector 132">
            <a:extLst>
              <a:ext uri="{FF2B5EF4-FFF2-40B4-BE49-F238E27FC236}">
                <a16:creationId xmlns:a16="http://schemas.microsoft.com/office/drawing/2014/main" id="{2DF62131-7A7D-4AFE-939A-FF499010F7BC}"/>
              </a:ext>
            </a:extLst>
          </p:cNvPr>
          <p:cNvCxnSpPr>
            <a:cxnSpLocks/>
          </p:cNvCxnSpPr>
          <p:nvPr/>
        </p:nvCxnSpPr>
        <p:spPr bwMode="auto">
          <a:xfrm flipV="1">
            <a:off x="8449191" y="4591389"/>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Arrow Connector 133">
            <a:extLst>
              <a:ext uri="{FF2B5EF4-FFF2-40B4-BE49-F238E27FC236}">
                <a16:creationId xmlns:a16="http://schemas.microsoft.com/office/drawing/2014/main" id="{0B4BED0C-49F4-4770-906E-BDC0A3E1E232}"/>
              </a:ext>
            </a:extLst>
          </p:cNvPr>
          <p:cNvCxnSpPr>
            <a:cxnSpLocks/>
          </p:cNvCxnSpPr>
          <p:nvPr/>
        </p:nvCxnSpPr>
        <p:spPr bwMode="auto">
          <a:xfrm flipV="1">
            <a:off x="8490274" y="4187196"/>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Straight Arrow Connector 134">
            <a:extLst>
              <a:ext uri="{FF2B5EF4-FFF2-40B4-BE49-F238E27FC236}">
                <a16:creationId xmlns:a16="http://schemas.microsoft.com/office/drawing/2014/main" id="{A97842F4-27CC-47A4-9726-27850D86F302}"/>
              </a:ext>
            </a:extLst>
          </p:cNvPr>
          <p:cNvCxnSpPr>
            <a:cxnSpLocks/>
          </p:cNvCxnSpPr>
          <p:nvPr/>
        </p:nvCxnSpPr>
        <p:spPr bwMode="auto">
          <a:xfrm flipV="1">
            <a:off x="8411703" y="3588035"/>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TextBox 136">
            <a:extLst>
              <a:ext uri="{FF2B5EF4-FFF2-40B4-BE49-F238E27FC236}">
                <a16:creationId xmlns:a16="http://schemas.microsoft.com/office/drawing/2014/main" id="{E673AEC6-B0A1-45AA-86CD-B45FC0AE9D70}"/>
              </a:ext>
            </a:extLst>
          </p:cNvPr>
          <p:cNvSpPr txBox="1"/>
          <p:nvPr/>
        </p:nvSpPr>
        <p:spPr>
          <a:xfrm>
            <a:off x="3109136" y="6438882"/>
            <a:ext cx="2326278" cy="369332"/>
          </a:xfrm>
          <a:prstGeom prst="rect">
            <a:avLst/>
          </a:prstGeom>
          <a:noFill/>
        </p:spPr>
        <p:txBody>
          <a:bodyPr wrap="none" rtlCol="0">
            <a:spAutoFit/>
          </a:bodyPr>
          <a:lstStyle/>
          <a:p>
            <a:r>
              <a:rPr lang="en-US" dirty="0"/>
              <a:t>53 vectors like this:</a:t>
            </a:r>
          </a:p>
        </p:txBody>
      </p:sp>
      <p:cxnSp>
        <p:nvCxnSpPr>
          <p:cNvPr id="138" name="Straight Arrow Connector 137">
            <a:extLst>
              <a:ext uri="{FF2B5EF4-FFF2-40B4-BE49-F238E27FC236}">
                <a16:creationId xmlns:a16="http://schemas.microsoft.com/office/drawing/2014/main" id="{F3CD36A5-0BCA-4FF8-BF27-15D7F92B05B0}"/>
              </a:ext>
            </a:extLst>
          </p:cNvPr>
          <p:cNvCxnSpPr>
            <a:cxnSpLocks/>
          </p:cNvCxnSpPr>
          <p:nvPr/>
        </p:nvCxnSpPr>
        <p:spPr bwMode="auto">
          <a:xfrm flipV="1">
            <a:off x="5443651" y="6549732"/>
            <a:ext cx="213756" cy="84115"/>
          </a:xfrm>
          <a:prstGeom prst="straightConnector1">
            <a:avLst/>
          </a:prstGeom>
          <a:solidFill>
            <a:schemeClr val="accent1"/>
          </a:solidFill>
          <a:ln w="38100" cap="flat" cmpd="sng" algn="ctr">
            <a:solidFill>
              <a:srgbClr val="CC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17925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9000-DBB2-486F-9899-D413E98B2BA6}"/>
              </a:ext>
            </a:extLst>
          </p:cNvPr>
          <p:cNvSpPr>
            <a:spLocks noGrp="1"/>
          </p:cNvSpPr>
          <p:nvPr>
            <p:ph type="title"/>
          </p:nvPr>
        </p:nvSpPr>
        <p:spPr/>
        <p:txBody>
          <a:bodyPr/>
          <a:lstStyle/>
          <a:p>
            <a:r>
              <a:rPr lang="en-US" sz="3600" dirty="0"/>
              <a:t>Algorithm for best choice of </a:t>
            </a:r>
            <a:r>
              <a:rPr lang="en-US" sz="3600"/>
              <a:t>a*, b*, </a:t>
            </a:r>
            <a:r>
              <a:rPr lang="en-US" sz="3600" dirty="0"/>
              <a:t>c*</a:t>
            </a:r>
          </a:p>
        </p:txBody>
      </p:sp>
      <p:sp>
        <p:nvSpPr>
          <p:cNvPr id="3" name="Rectangle 2">
            <a:extLst>
              <a:ext uri="{FF2B5EF4-FFF2-40B4-BE49-F238E27FC236}">
                <a16:creationId xmlns:a16="http://schemas.microsoft.com/office/drawing/2014/main" id="{87166F98-47F7-460C-84AE-7453CA3FD456}"/>
              </a:ext>
            </a:extLst>
          </p:cNvPr>
          <p:cNvSpPr/>
          <p:nvPr/>
        </p:nvSpPr>
        <p:spPr>
          <a:xfrm>
            <a:off x="655320" y="1688991"/>
            <a:ext cx="7833360" cy="4524315"/>
          </a:xfrm>
          <a:prstGeom prst="rect">
            <a:avLst/>
          </a:prstGeom>
        </p:spPr>
        <p:txBody>
          <a:bodyPr wrap="square">
            <a:spAutoFit/>
          </a:bodyPr>
          <a:lstStyle/>
          <a:p>
            <a:pPr marL="342900" indent="-342900">
              <a:buFont typeface="Arial" panose="020B0604020202020204" pitchFamily="34" charset="0"/>
              <a:buChar char="•"/>
            </a:pPr>
            <a:r>
              <a:rPr lang="en-US" sz="2400" b="0" dirty="0"/>
              <a:t>Difference vector clusters are accumulated in a 3D histogram. These vectors represent all candidate reciprocal lattice vectors. For example:</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endParaRPr lang="en-US" sz="2400" b="0" dirty="0"/>
          </a:p>
          <a:p>
            <a:endParaRPr lang="en-US" sz="2400" b="0" dirty="0"/>
          </a:p>
          <a:p>
            <a:pPr marL="342900" indent="-342900">
              <a:buFont typeface="Arial" panose="020B0604020202020204" pitchFamily="34" charset="0"/>
              <a:buChar char="•"/>
            </a:pPr>
            <a:r>
              <a:rPr lang="en-US" sz="2400" b="0" dirty="0"/>
              <a:t>Choose the shortest three linear independent real-space lattice vectors forming a right-handed set. </a:t>
            </a:r>
          </a:p>
        </p:txBody>
      </p:sp>
      <p:sp>
        <p:nvSpPr>
          <p:cNvPr id="5" name="Rectangle 4">
            <a:extLst>
              <a:ext uri="{FF2B5EF4-FFF2-40B4-BE49-F238E27FC236}">
                <a16:creationId xmlns:a16="http://schemas.microsoft.com/office/drawing/2014/main" id="{B2B08321-13AF-46E7-B3DC-0F78B6E4EBC9}"/>
              </a:ext>
            </a:extLst>
          </p:cNvPr>
          <p:cNvSpPr/>
          <p:nvPr/>
        </p:nvSpPr>
        <p:spPr>
          <a:xfrm>
            <a:off x="457200" y="2904709"/>
            <a:ext cx="9083040" cy="2246769"/>
          </a:xfrm>
          <a:prstGeom prst="rect">
            <a:avLst/>
          </a:prstGeom>
        </p:spPr>
        <p:txBody>
          <a:bodyPr wrap="square">
            <a:spAutoFit/>
          </a:bodyPr>
          <a:lstStyle/>
          <a:p>
            <a:r>
              <a:rPr lang="en-US" sz="1400" dirty="0">
                <a:latin typeface="Courier New" panose="02070309020205020404" pitchFamily="49" charset="0"/>
                <a:cs typeface="Courier New" panose="02070309020205020404" pitchFamily="49" charset="0"/>
              </a:rPr>
              <a:t>    #  COORDINATES OF VECTOR CLUSTER   FREQUENCY       CLUSTER INDICES</a:t>
            </a:r>
          </a:p>
          <a:p>
            <a:r>
              <a:rPr lang="en-US" sz="1400" dirty="0">
                <a:latin typeface="Courier New" panose="02070309020205020404" pitchFamily="49" charset="0"/>
                <a:cs typeface="Courier New" panose="02070309020205020404" pitchFamily="49" charset="0"/>
              </a:rPr>
              <a:t>    1 -0.0026247 0.0170582-0.0027500     2025.      0.99     -0.00     -0.99</a:t>
            </a:r>
          </a:p>
          <a:p>
            <a:r>
              <a:rPr lang="en-US" sz="1400" dirty="0">
                <a:latin typeface="Courier New" panose="02070309020205020404" pitchFamily="49" charset="0"/>
                <a:cs typeface="Courier New" panose="02070309020205020404" pitchFamily="49" charset="0"/>
              </a:rPr>
              <a:t>    2 -0.0060520-0.0130311 0.0026847     1878.     -1.00      0.00      0.01</a:t>
            </a:r>
          </a:p>
          <a:p>
            <a:r>
              <a:rPr lang="en-US" sz="1400" dirty="0">
                <a:latin typeface="Courier New" panose="02070309020205020404" pitchFamily="49" charset="0"/>
                <a:cs typeface="Courier New" panose="02070309020205020404" pitchFamily="49" charset="0"/>
              </a:rPr>
              <a:t>    3 -0.0086356 0.0040538-0.0000834     1832.     -0.00     -0.00     -0.99</a:t>
            </a:r>
          </a:p>
          <a:p>
            <a:r>
              <a:rPr lang="en-US" sz="1400" dirty="0">
                <a:latin typeface="Courier New" panose="02070309020205020404" pitchFamily="49" charset="0"/>
                <a:cs typeface="Courier New" panose="02070309020205020404" pitchFamily="49" charset="0"/>
              </a:rPr>
              <a:t>    4 -0.0034720-0.0301176 0.0054258     1536.     -1.99      0.00      1.00</a:t>
            </a:r>
          </a:p>
          <a:p>
            <a:r>
              <a:rPr lang="en-US" sz="1400" dirty="0">
                <a:latin typeface="Courier New" panose="02070309020205020404" pitchFamily="49" charset="0"/>
                <a:cs typeface="Courier New" panose="02070309020205020404" pitchFamily="49" charset="0"/>
              </a:rPr>
              <a:t>    5 -0.0052358 0.0342473-0.0054914     1414.      2.00     -0.00     -1.99</a:t>
            </a:r>
          </a:p>
          <a:p>
            <a:r>
              <a:rPr lang="en-US" sz="1400" dirty="0">
                <a:latin typeface="Courier New" panose="02070309020205020404" pitchFamily="49" charset="0"/>
                <a:cs typeface="Courier New" panose="02070309020205020404" pitchFamily="49" charset="0"/>
              </a:rPr>
              <a:t>    6 -0.0015319 0.0195839 0.0114708     1380.      1.00      0.99     -1.00</a:t>
            </a:r>
          </a:p>
          <a:p>
            <a:r>
              <a:rPr lang="en-US" sz="1400" dirty="0">
                <a:latin typeface="Courier New" panose="02070309020205020404" pitchFamily="49" charset="0"/>
                <a:cs typeface="Courier New" panose="02070309020205020404" pitchFamily="49" charset="0"/>
              </a:rPr>
              <a:t>    7  0.0045649 0.0325816 0.0088457     1372.      2.00      1.00     -1.00</a:t>
            </a:r>
          </a:p>
          <a:p>
            <a:r>
              <a:rPr lang="en-US" sz="1400" dirty="0">
                <a:latin typeface="Courier New" panose="02070309020205020404" pitchFamily="49" charset="0"/>
                <a:cs typeface="Courier New" panose="02070309020205020404" pitchFamily="49" charset="0"/>
              </a:rPr>
              <a:t>    .   .         .         .                .       .         .         .</a:t>
            </a:r>
          </a:p>
          <a:p>
            <a:r>
              <a:rPr lang="en-US" sz="1400" dirty="0">
                <a:latin typeface="Courier New" panose="02070309020205020404" pitchFamily="49" charset="0"/>
                <a:cs typeface="Courier New" panose="02070309020205020404" pitchFamily="49" charset="0"/>
              </a:rPr>
              <a:t>   60  0.0044282-0.0816564 0.0136375      685.     -5.00     -0.00      4.00</a:t>
            </a:r>
          </a:p>
        </p:txBody>
      </p:sp>
    </p:spTree>
    <p:extLst>
      <p:ext uri="{BB962C8B-B14F-4D97-AF65-F5344CB8AC3E}">
        <p14:creationId xmlns:p14="http://schemas.microsoft.com/office/powerpoint/2010/main" val="3521667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B548-6EA7-4FDF-B8B2-4DBF00B10951}"/>
              </a:ext>
            </a:extLst>
          </p:cNvPr>
          <p:cNvSpPr>
            <a:spLocks noGrp="1"/>
          </p:cNvSpPr>
          <p:nvPr>
            <p:ph type="title"/>
          </p:nvPr>
        </p:nvSpPr>
        <p:spPr/>
        <p:txBody>
          <a:bodyPr/>
          <a:lstStyle/>
          <a:p>
            <a:r>
              <a:rPr lang="en-US" dirty="0"/>
              <a:t>Choose the lattice of highest symmetry and quality of fit&lt;10</a:t>
            </a:r>
          </a:p>
        </p:txBody>
      </p:sp>
      <p:sp>
        <p:nvSpPr>
          <p:cNvPr id="3" name="Content Placeholder 2">
            <a:extLst>
              <a:ext uri="{FF2B5EF4-FFF2-40B4-BE49-F238E27FC236}">
                <a16:creationId xmlns:a16="http://schemas.microsoft.com/office/drawing/2014/main" id="{06839DDE-BF1D-45D8-8A5B-7AAE792866C3}"/>
              </a:ext>
            </a:extLst>
          </p:cNvPr>
          <p:cNvSpPr>
            <a:spLocks noGrp="1"/>
          </p:cNvSpPr>
          <p:nvPr>
            <p:ph idx="1"/>
          </p:nvPr>
        </p:nvSpPr>
        <p:spPr>
          <a:xfrm>
            <a:off x="457200" y="1584960"/>
            <a:ext cx="8229600" cy="4525963"/>
          </a:xfrm>
        </p:spPr>
        <p:txBody>
          <a:bodyPr/>
          <a:lstStyle/>
          <a:p>
            <a:pPr marL="0" indent="0">
              <a:buNone/>
            </a:pPr>
            <a:r>
              <a:rPr lang="en-US" sz="1200" dirty="0">
                <a:latin typeface="Courier New" panose="02070309020205020404" pitchFamily="49" charset="0"/>
                <a:cs typeface="Courier New" panose="02070309020205020404" pitchFamily="49" charset="0"/>
              </a:rPr>
              <a:t>  LATTICE-  BRAVAIS-   QUALITY  UNIT CELL CONSTANTS (ANGSTROEM &amp; DEGREES)</a:t>
            </a:r>
          </a:p>
          <a:p>
            <a:pPr marL="0" indent="0">
              <a:buNone/>
            </a:pPr>
            <a:r>
              <a:rPr lang="en-US" sz="1200" dirty="0">
                <a:latin typeface="Courier New" panose="02070309020205020404" pitchFamily="49" charset="0"/>
                <a:cs typeface="Courier New" panose="02070309020205020404" pitchFamily="49" charset="0"/>
              </a:rPr>
              <a:t> CHARACTER  LATTICE     OF FIT      a      b      c   alpha  beta gamma</a:t>
            </a:r>
          </a:p>
          <a:p>
            <a:pPr marL="0" indent="0">
              <a:buNone/>
            </a:pPr>
            <a:r>
              <a:rPr lang="en-US" sz="1200" dirty="0">
                <a:solidFill>
                  <a:srgbClr val="00B050"/>
                </a:solidFill>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  44        </a:t>
            </a:r>
            <a:r>
              <a:rPr lang="en-US" sz="1200" dirty="0" err="1">
                <a:latin typeface="Courier New" panose="02070309020205020404" pitchFamily="49" charset="0"/>
                <a:cs typeface="Courier New" panose="02070309020205020404" pitchFamily="49" charset="0"/>
              </a:rPr>
              <a:t>aP</a:t>
            </a:r>
            <a:r>
              <a:rPr lang="en-US" sz="1200" dirty="0">
                <a:latin typeface="Courier New" panose="02070309020205020404" pitchFamily="49" charset="0"/>
                <a:cs typeface="Courier New" panose="02070309020205020404" pitchFamily="49" charset="0"/>
              </a:rPr>
              <a:t>          0.0      68.2   68.4  102.9  90.1  90.2  90.1</a:t>
            </a:r>
          </a:p>
          <a:p>
            <a:pPr marL="0" indent="0">
              <a:buNone/>
            </a:pPr>
            <a:r>
              <a:rPr lang="en-US" sz="1200" dirty="0">
                <a:latin typeface="Courier New" panose="02070309020205020404" pitchFamily="49" charset="0"/>
                <a:cs typeface="Courier New" panose="02070309020205020404" pitchFamily="49" charset="0"/>
              </a:rPr>
              <a:t> *  31        </a:t>
            </a:r>
            <a:r>
              <a:rPr lang="en-US" sz="1200" dirty="0" err="1">
                <a:latin typeface="Courier New" panose="02070309020205020404" pitchFamily="49" charset="0"/>
                <a:cs typeface="Courier New" panose="02070309020205020404" pitchFamily="49" charset="0"/>
              </a:rPr>
              <a:t>aP</a:t>
            </a:r>
            <a:r>
              <a:rPr lang="en-US" sz="1200" dirty="0">
                <a:latin typeface="Courier New" panose="02070309020205020404" pitchFamily="49" charset="0"/>
                <a:cs typeface="Courier New" panose="02070309020205020404" pitchFamily="49" charset="0"/>
              </a:rPr>
              <a:t>          0.7      68.2   68.4  102.9  90.1  89.8  89.9</a:t>
            </a:r>
          </a:p>
          <a:p>
            <a:pPr marL="0" indent="0">
              <a:buNone/>
            </a:pPr>
            <a:r>
              <a:rPr lang="en-US" sz="1200" dirty="0">
                <a:latin typeface="Courier New" panose="02070309020205020404" pitchFamily="49" charset="0"/>
                <a:cs typeface="Courier New" panose="02070309020205020404" pitchFamily="49" charset="0"/>
              </a:rPr>
              <a:t> *  33        </a:t>
            </a:r>
            <a:r>
              <a:rPr lang="en-US" sz="1200" dirty="0" err="1">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1.4      68.2   68.4  102.9  90.1  90.2  90.1</a:t>
            </a:r>
          </a:p>
          <a:p>
            <a:pPr marL="0" indent="0">
              <a:buNone/>
            </a:pPr>
            <a:r>
              <a:rPr lang="en-US" sz="1200" dirty="0">
                <a:latin typeface="Courier New" panose="02070309020205020404" pitchFamily="49" charset="0"/>
                <a:cs typeface="Courier New" panose="02070309020205020404" pitchFamily="49" charset="0"/>
              </a:rPr>
              <a:t> *  34        </a:t>
            </a:r>
            <a:r>
              <a:rPr lang="en-US" sz="1200" dirty="0" err="1">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3.2      68.2  102.9   68.4  90.1  90.1  90.2</a:t>
            </a:r>
          </a:p>
          <a:p>
            <a:pPr marL="0" indent="0">
              <a:buNone/>
            </a:pPr>
            <a:r>
              <a:rPr lang="en-US" sz="1200" dirty="0">
                <a:latin typeface="Courier New" panose="02070309020205020404" pitchFamily="49" charset="0"/>
                <a:cs typeface="Courier New" panose="02070309020205020404" pitchFamily="49" charset="0"/>
              </a:rPr>
              <a:t> *  35        </a:t>
            </a:r>
            <a:r>
              <a:rPr lang="en-US" sz="1200" dirty="0" err="1">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3.3      68.4   68.2  102.9  90.2  90.1  90.1</a:t>
            </a:r>
          </a:p>
          <a:p>
            <a:pPr marL="0" indent="0">
              <a:buNone/>
            </a:pPr>
            <a:r>
              <a:rPr lang="en-US" sz="1200" dirty="0">
                <a:latin typeface="Courier New" panose="02070309020205020404" pitchFamily="49" charset="0"/>
                <a:cs typeface="Courier New" panose="02070309020205020404" pitchFamily="49" charset="0"/>
              </a:rPr>
              <a:t> *  32        </a:t>
            </a:r>
            <a:r>
              <a:rPr lang="en-US" sz="1200" dirty="0" err="1">
                <a:latin typeface="Courier New" panose="02070309020205020404" pitchFamily="49" charset="0"/>
                <a:cs typeface="Courier New" panose="02070309020205020404" pitchFamily="49" charset="0"/>
              </a:rPr>
              <a:t>oP</a:t>
            </a:r>
            <a:r>
              <a:rPr lang="en-US" sz="1200" dirty="0">
                <a:latin typeface="Courier New" panose="02070309020205020404" pitchFamily="49" charset="0"/>
                <a:cs typeface="Courier New" panose="02070309020205020404" pitchFamily="49" charset="0"/>
              </a:rPr>
              <a:t>          3.9      68.2   68.4  102.9  90.1  90.2  90.1</a:t>
            </a:r>
          </a:p>
          <a:p>
            <a:pPr marL="0" indent="0">
              <a:buNone/>
            </a:pPr>
            <a:r>
              <a:rPr lang="en-US" sz="1200" dirty="0">
                <a:latin typeface="Courier New" panose="02070309020205020404" pitchFamily="49" charset="0"/>
                <a:cs typeface="Courier New" panose="02070309020205020404" pitchFamily="49" charset="0"/>
              </a:rPr>
              <a:t> *  14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5.5      96.5   96.7  102.9  89.9  90.2  89.8</a:t>
            </a:r>
          </a:p>
          <a:p>
            <a:pPr marL="0" indent="0">
              <a:buNone/>
            </a:pPr>
            <a:r>
              <a:rPr lang="en-US" sz="1200" dirty="0">
                <a:latin typeface="Courier New" panose="02070309020205020404" pitchFamily="49" charset="0"/>
                <a:cs typeface="Courier New" panose="02070309020205020404" pitchFamily="49" charset="0"/>
              </a:rPr>
              <a:t> *  10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6.3      96.5   96.7  102.9  90.1  90.2  90.2</a:t>
            </a:r>
          </a:p>
          <a:p>
            <a:pPr marL="0" indent="0">
              <a:buNone/>
            </a:pPr>
            <a:r>
              <a:rPr lang="en-US" sz="1200" dirty="0">
                <a:latin typeface="Courier New" panose="02070309020205020404" pitchFamily="49" charset="0"/>
                <a:cs typeface="Courier New" panose="02070309020205020404" pitchFamily="49" charset="0"/>
              </a:rPr>
              <a:t> *  13        </a:t>
            </a:r>
            <a:r>
              <a:rPr lang="en-US" sz="1200" dirty="0" err="1">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6.9      96.5   96.7  102.9  89.9  90.2  89.8</a:t>
            </a:r>
          </a:p>
          <a:p>
            <a:pPr marL="0" indent="0">
              <a:buNone/>
            </a:pPr>
            <a:r>
              <a:rPr lang="en-US" sz="1200" dirty="0">
                <a:latin typeface="Courier New" panose="02070309020205020404" pitchFamily="49" charset="0"/>
                <a:cs typeface="Courier New" panose="02070309020205020404" pitchFamily="49" charset="0"/>
              </a:rPr>
              <a:t> *  11        </a:t>
            </a:r>
            <a:r>
              <a:rPr lang="en-US" sz="1200" dirty="0" err="1">
                <a:latin typeface="Courier New" panose="02070309020205020404" pitchFamily="49" charset="0"/>
                <a:cs typeface="Courier New" panose="02070309020205020404" pitchFamily="49" charset="0"/>
              </a:rPr>
              <a:t>tP</a:t>
            </a:r>
            <a:r>
              <a:rPr lang="en-US" sz="1200" dirty="0">
                <a:latin typeface="Courier New" panose="02070309020205020404" pitchFamily="49" charset="0"/>
                <a:cs typeface="Courier New" panose="02070309020205020404" pitchFamily="49" charset="0"/>
              </a:rPr>
              <a:t>          7.6      68.2   68.4  102.9  90.1  90.2  90.1</a:t>
            </a:r>
          </a:p>
          <a:p>
            <a:pPr marL="0" indent="0">
              <a:buNone/>
            </a:pPr>
            <a:r>
              <a:rPr lang="en-US" sz="1200" dirty="0">
                <a:latin typeface="Courier New" panose="02070309020205020404" pitchFamily="49" charset="0"/>
                <a:cs typeface="Courier New" panose="02070309020205020404" pitchFamily="49" charset="0"/>
              </a:rPr>
              <a:t>    37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248.2     216.5   68.2   68.4  90.1  90.1  71.8</a:t>
            </a:r>
          </a:p>
          <a:p>
            <a:pPr marL="0" indent="0">
              <a:buNone/>
            </a:pPr>
            <a:r>
              <a:rPr lang="en-US" sz="1200" dirty="0">
                <a:latin typeface="Courier New" panose="02070309020205020404" pitchFamily="49" charset="0"/>
                <a:cs typeface="Courier New" panose="02070309020205020404" pitchFamily="49" charset="0"/>
              </a:rPr>
              <a:t>    36        </a:t>
            </a:r>
            <a:r>
              <a:rPr lang="en-US" sz="1200" dirty="0" err="1">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248.9      68.2  216.5   68.4  89.9  90.1 108.2</a:t>
            </a:r>
          </a:p>
          <a:p>
            <a:pPr marL="0" indent="0">
              <a:buNone/>
            </a:pPr>
            <a:r>
              <a:rPr lang="en-US" sz="1200" dirty="0">
                <a:latin typeface="Courier New" panose="02070309020205020404" pitchFamily="49" charset="0"/>
                <a:cs typeface="Courier New" panose="02070309020205020404" pitchFamily="49" charset="0"/>
              </a:rPr>
              <a:t>    28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249.2      68.2  216.5   68.4  90.1  90.1  71.8</a:t>
            </a:r>
          </a:p>
          <a:p>
            <a:pPr marL="0" indent="0">
              <a:buNone/>
            </a:pPr>
            <a:r>
              <a:rPr lang="en-US" sz="1200" dirty="0">
                <a:latin typeface="Courier New" panose="02070309020205020404" pitchFamily="49" charset="0"/>
                <a:cs typeface="Courier New" panose="02070309020205020404" pitchFamily="49" charset="0"/>
              </a:rPr>
              <a:t>    39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251.8     152.8   68.2  102.9  90.2  90.1  63.6</a:t>
            </a:r>
          </a:p>
          <a:p>
            <a:pPr marL="0" indent="0">
              <a:buNone/>
            </a:pPr>
            <a:r>
              <a:rPr lang="en-US" sz="1200" dirty="0">
                <a:latin typeface="Courier New" panose="02070309020205020404" pitchFamily="49" charset="0"/>
                <a:cs typeface="Courier New" panose="02070309020205020404" pitchFamily="49" charset="0"/>
              </a:rPr>
              <a:t>    29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251.8      68.2  152.8  102.9  90.1  90.2  63.6</a:t>
            </a:r>
          </a:p>
          <a:p>
            <a:pPr marL="0" indent="0">
              <a:buNone/>
            </a:pPr>
            <a:r>
              <a:rPr lang="en-US" sz="1200" dirty="0">
                <a:latin typeface="Courier New" panose="02070309020205020404" pitchFamily="49" charset="0"/>
                <a:cs typeface="Courier New" panose="02070309020205020404" pitchFamily="49" charset="0"/>
              </a:rPr>
              <a:t>    41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251.9     216.8   68.4   68.2  90.1  90.2  71.6</a:t>
            </a:r>
          </a:p>
          <a:p>
            <a:pPr marL="0" indent="0">
              <a:buNone/>
            </a:pPr>
            <a:r>
              <a:rPr lang="en-US" sz="1200" dirty="0">
                <a:latin typeface="Courier New" panose="02070309020205020404" pitchFamily="49" charset="0"/>
                <a:cs typeface="Courier New" panose="02070309020205020404" pitchFamily="49" charset="0"/>
              </a:rPr>
              <a:t>    38        </a:t>
            </a:r>
            <a:r>
              <a:rPr lang="en-US" sz="1200" dirty="0" err="1">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252.4      68.2  152.8  102.9  89.9  90.2 116.4</a:t>
            </a:r>
          </a:p>
          <a:p>
            <a:pPr marL="0" indent="0">
              <a:buNone/>
            </a:pPr>
            <a:r>
              <a:rPr lang="nn-NO" sz="1200" dirty="0">
                <a:latin typeface="Courier New" panose="02070309020205020404" pitchFamily="49" charset="0"/>
                <a:cs typeface="Courier New" panose="02070309020205020404" pitchFamily="49" charset="0"/>
              </a:rPr>
              <a:t>    40        oC        252.6      68.2  216.5   68.4  89.9  90.1 108.2</a:t>
            </a:r>
          </a:p>
          <a:p>
            <a:pPr marL="0" indent="0">
              <a:buNone/>
            </a:pPr>
            <a:r>
              <a:rPr lang="nn-NO" sz="1200" dirty="0">
                <a:latin typeface="Courier New" panose="02070309020205020404" pitchFamily="49" charset="0"/>
                <a:cs typeface="Courier New" panose="02070309020205020404" pitchFamily="49" charset="0"/>
              </a:rPr>
              <a:t>    30        mC        252.9      68.2  216.5   68.4  90.1  90.1  71.8</a:t>
            </a:r>
          </a:p>
          <a:p>
            <a:pPr marL="0" indent="0">
              <a:buNone/>
            </a:pPr>
            <a:r>
              <a:rPr lang="nn-NO" sz="1200" dirty="0">
                <a:latin typeface="Courier New" panose="02070309020205020404" pitchFamily="49" charset="0"/>
                <a:cs typeface="Courier New" panose="02070309020205020404" pitchFamily="49" charset="0"/>
              </a:rPr>
              <a:t>    12        hP        256.1      68.2   68.4  102.9  90.1  90.2  90.1</a:t>
            </a:r>
          </a:p>
        </p:txBody>
      </p:sp>
      <p:sp>
        <p:nvSpPr>
          <p:cNvPr id="4" name="Rectangle 3">
            <a:extLst>
              <a:ext uri="{FF2B5EF4-FFF2-40B4-BE49-F238E27FC236}">
                <a16:creationId xmlns:a16="http://schemas.microsoft.com/office/drawing/2014/main" id="{318C1B0E-078C-456C-A55F-65F959FB9C12}"/>
              </a:ext>
            </a:extLst>
          </p:cNvPr>
          <p:cNvSpPr/>
          <p:nvPr/>
        </p:nvSpPr>
        <p:spPr>
          <a:xfrm>
            <a:off x="335280" y="4000500"/>
            <a:ext cx="6949440" cy="236220"/>
          </a:xfrm>
          <a:prstGeom prst="rect">
            <a:avLst/>
          </a:prstGeom>
          <a:solidFill>
            <a:srgbClr val="92D050">
              <a:alpha val="21176"/>
            </a:srgbClr>
          </a:solidFill>
          <a:ln>
            <a:noFill/>
          </a:ln>
        </p:spPr>
        <p:txBody>
          <a:bodyPr rtlCol="0" anchor="ctr"/>
          <a:lstStyle/>
          <a:p>
            <a:pPr algn="ctr"/>
            <a:endParaRPr lang="en-US"/>
          </a:p>
        </p:txBody>
      </p:sp>
      <p:sp>
        <p:nvSpPr>
          <p:cNvPr id="5" name="Arrow: Down 4">
            <a:extLst>
              <a:ext uri="{FF2B5EF4-FFF2-40B4-BE49-F238E27FC236}">
                <a16:creationId xmlns:a16="http://schemas.microsoft.com/office/drawing/2014/main" id="{CC47D40A-7AC8-40B1-A49F-A15B16590E5D}"/>
              </a:ext>
            </a:extLst>
          </p:cNvPr>
          <p:cNvSpPr/>
          <p:nvPr/>
        </p:nvSpPr>
        <p:spPr>
          <a:xfrm>
            <a:off x="2527300" y="2070100"/>
            <a:ext cx="1066800" cy="2260600"/>
          </a:xfrm>
          <a:prstGeom prst="downArrow">
            <a:avLst/>
          </a:prstGeom>
          <a:ln>
            <a:solidFill>
              <a:srgbClr val="FF0000"/>
            </a:solidFill>
          </a:ln>
        </p:spPr>
        <p:txBody>
          <a:bodyPr rtlCol="0" anchor="ctr"/>
          <a:lstStyle/>
          <a:p>
            <a:pPr algn="ctr"/>
            <a:endParaRPr lang="en-US"/>
          </a:p>
        </p:txBody>
      </p:sp>
    </p:spTree>
    <p:extLst>
      <p:ext uri="{BB962C8B-B14F-4D97-AF65-F5344CB8AC3E}">
        <p14:creationId xmlns:p14="http://schemas.microsoft.com/office/powerpoint/2010/main" val="3293704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8B548-6EA7-4FDF-B8B2-4DBF00B10951}"/>
              </a:ext>
            </a:extLst>
          </p:cNvPr>
          <p:cNvSpPr>
            <a:spLocks noGrp="1"/>
          </p:cNvSpPr>
          <p:nvPr>
            <p:ph type="title"/>
          </p:nvPr>
        </p:nvSpPr>
        <p:spPr/>
        <p:txBody>
          <a:bodyPr/>
          <a:lstStyle/>
          <a:p>
            <a:r>
              <a:rPr lang="en-US" dirty="0"/>
              <a:t>Choose the lattice of highest symmetry and quality of fit&lt;10</a:t>
            </a:r>
          </a:p>
        </p:txBody>
      </p:sp>
      <p:sp>
        <p:nvSpPr>
          <p:cNvPr id="3" name="Content Placeholder 2">
            <a:extLst>
              <a:ext uri="{FF2B5EF4-FFF2-40B4-BE49-F238E27FC236}">
                <a16:creationId xmlns:a16="http://schemas.microsoft.com/office/drawing/2014/main" id="{06839DDE-BF1D-45D8-8A5B-7AAE792866C3}"/>
              </a:ext>
            </a:extLst>
          </p:cNvPr>
          <p:cNvSpPr>
            <a:spLocks noGrp="1"/>
          </p:cNvSpPr>
          <p:nvPr>
            <p:ph idx="1"/>
          </p:nvPr>
        </p:nvSpPr>
        <p:spPr>
          <a:xfrm>
            <a:off x="457200" y="1584960"/>
            <a:ext cx="8229600" cy="4525963"/>
          </a:xfrm>
        </p:spPr>
        <p:txBody>
          <a:bodyPr/>
          <a:lstStyle/>
          <a:p>
            <a:pPr marL="0" indent="0">
              <a:buNone/>
            </a:pPr>
            <a:r>
              <a:rPr lang="en-US" sz="1200" dirty="0">
                <a:latin typeface="Courier New" panose="02070309020205020404" pitchFamily="49" charset="0"/>
                <a:cs typeface="Courier New" panose="02070309020205020404" pitchFamily="49" charset="0"/>
              </a:rPr>
              <a:t>  LATTICE-  BRAVAIS-   QUALITY  UNIT CELL CONSTANTS (ANGSTROEM &amp; DEGREES)</a:t>
            </a:r>
          </a:p>
          <a:p>
            <a:pPr marL="0" indent="0">
              <a:buNone/>
            </a:pPr>
            <a:r>
              <a:rPr lang="en-US" sz="1200" dirty="0">
                <a:latin typeface="Courier New" panose="02070309020205020404" pitchFamily="49" charset="0"/>
                <a:cs typeface="Courier New" panose="02070309020205020404" pitchFamily="49" charset="0"/>
              </a:rPr>
              <a:t> CHARACTER  LATTICE     OF FIT      a      b      c   alpha  beta gamma</a:t>
            </a:r>
          </a:p>
          <a:p>
            <a:pPr marL="0" indent="0">
              <a:buNone/>
            </a:pPr>
            <a:r>
              <a:rPr lang="en-US" sz="1200" dirty="0">
                <a:solidFill>
                  <a:srgbClr val="00B050"/>
                </a:solidFill>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  44        </a:t>
            </a:r>
            <a:r>
              <a:rPr lang="en-US" sz="1200" b="1" dirty="0" err="1">
                <a:solidFill>
                  <a:srgbClr val="FF0000"/>
                </a:solidFill>
                <a:latin typeface="Courier New" panose="02070309020205020404" pitchFamily="49" charset="0"/>
                <a:cs typeface="Courier New" panose="02070309020205020404" pitchFamily="49" charset="0"/>
              </a:rPr>
              <a:t>aP</a:t>
            </a:r>
            <a:r>
              <a:rPr lang="en-US" sz="1200" dirty="0">
                <a:latin typeface="Courier New" panose="02070309020205020404" pitchFamily="49" charset="0"/>
                <a:cs typeface="Courier New" panose="02070309020205020404" pitchFamily="49" charset="0"/>
              </a:rPr>
              <a:t>          0.0      68.2   68.4  102.9  90.1  90.2  90.1</a:t>
            </a:r>
          </a:p>
          <a:p>
            <a:pPr marL="0" indent="0">
              <a:buNone/>
            </a:pPr>
            <a:r>
              <a:rPr lang="en-US" sz="1200" dirty="0">
                <a:latin typeface="Courier New" panose="02070309020205020404" pitchFamily="49" charset="0"/>
                <a:cs typeface="Courier New" panose="02070309020205020404" pitchFamily="49" charset="0"/>
              </a:rPr>
              <a:t> *  31        </a:t>
            </a:r>
            <a:r>
              <a:rPr lang="en-US" sz="1200" b="1" dirty="0" err="1">
                <a:solidFill>
                  <a:srgbClr val="FF0000"/>
                </a:solidFill>
                <a:latin typeface="Courier New" panose="02070309020205020404" pitchFamily="49" charset="0"/>
                <a:cs typeface="Courier New" panose="02070309020205020404" pitchFamily="49" charset="0"/>
              </a:rPr>
              <a:t>aP</a:t>
            </a:r>
            <a:r>
              <a:rPr lang="en-US" sz="1200" dirty="0">
                <a:latin typeface="Courier New" panose="02070309020205020404" pitchFamily="49" charset="0"/>
                <a:cs typeface="Courier New" panose="02070309020205020404" pitchFamily="49" charset="0"/>
              </a:rPr>
              <a:t>          0.7      68.2   68.4  102.9  90.1  89.8  89.9</a:t>
            </a:r>
          </a:p>
          <a:p>
            <a:pPr marL="0" indent="0">
              <a:buNone/>
            </a:pPr>
            <a:r>
              <a:rPr lang="en-US" sz="1200" dirty="0">
                <a:latin typeface="Courier New" panose="02070309020205020404" pitchFamily="49" charset="0"/>
                <a:cs typeface="Courier New" panose="02070309020205020404" pitchFamily="49" charset="0"/>
              </a:rPr>
              <a:t> *  33        </a:t>
            </a:r>
            <a:r>
              <a:rPr lang="en-US" sz="1200" b="1" dirty="0" err="1">
                <a:solidFill>
                  <a:srgbClr val="FF0000"/>
                </a:solidFill>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1.4      68.2   68.4  102.9  90.1  90.2  90.1</a:t>
            </a:r>
          </a:p>
          <a:p>
            <a:pPr marL="0" indent="0">
              <a:buNone/>
            </a:pPr>
            <a:r>
              <a:rPr lang="en-US" sz="1200" dirty="0">
                <a:latin typeface="Courier New" panose="02070309020205020404" pitchFamily="49" charset="0"/>
                <a:cs typeface="Courier New" panose="02070309020205020404" pitchFamily="49" charset="0"/>
              </a:rPr>
              <a:t> *  34        </a:t>
            </a:r>
            <a:r>
              <a:rPr lang="en-US" sz="1200" b="1" dirty="0" err="1">
                <a:solidFill>
                  <a:srgbClr val="FF0000"/>
                </a:solidFill>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3.2      68.2  102.9   68.4  90.1  90.1  90.2</a:t>
            </a:r>
          </a:p>
          <a:p>
            <a:pPr marL="0" indent="0">
              <a:buNone/>
            </a:pPr>
            <a:r>
              <a:rPr lang="en-US" sz="1200" dirty="0">
                <a:latin typeface="Courier New" panose="02070309020205020404" pitchFamily="49" charset="0"/>
                <a:cs typeface="Courier New" panose="02070309020205020404" pitchFamily="49" charset="0"/>
              </a:rPr>
              <a:t> *  35        </a:t>
            </a:r>
            <a:r>
              <a:rPr lang="en-US" sz="1200" b="1" dirty="0" err="1">
                <a:solidFill>
                  <a:srgbClr val="FF0000"/>
                </a:solidFill>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3.3      68.4   68.2  102.9  90.2  90.1  90.1</a:t>
            </a:r>
          </a:p>
          <a:p>
            <a:pPr marL="0" indent="0">
              <a:buNone/>
            </a:pPr>
            <a:r>
              <a:rPr lang="en-US" sz="1200" dirty="0">
                <a:latin typeface="Courier New" panose="02070309020205020404" pitchFamily="49" charset="0"/>
                <a:cs typeface="Courier New" panose="02070309020205020404" pitchFamily="49" charset="0"/>
              </a:rPr>
              <a:t> *  32        </a:t>
            </a:r>
            <a:r>
              <a:rPr lang="en-US" sz="1200" b="1" dirty="0" err="1">
                <a:solidFill>
                  <a:srgbClr val="FF0000"/>
                </a:solidFill>
                <a:latin typeface="Courier New" panose="02070309020205020404" pitchFamily="49" charset="0"/>
                <a:cs typeface="Courier New" panose="02070309020205020404" pitchFamily="49" charset="0"/>
              </a:rPr>
              <a:t>oP</a:t>
            </a:r>
            <a:r>
              <a:rPr lang="en-US" sz="1200" dirty="0">
                <a:latin typeface="Courier New" panose="02070309020205020404" pitchFamily="49" charset="0"/>
                <a:cs typeface="Courier New" panose="02070309020205020404" pitchFamily="49" charset="0"/>
              </a:rPr>
              <a:t>          3.9      68.2   68.4  102.9  90.1  90.2  90.1</a:t>
            </a:r>
          </a:p>
          <a:p>
            <a:pPr marL="0" indent="0">
              <a:buNone/>
            </a:pPr>
            <a:r>
              <a:rPr lang="en-US" sz="1200" dirty="0">
                <a:latin typeface="Courier New" panose="02070309020205020404" pitchFamily="49" charset="0"/>
                <a:cs typeface="Courier New" panose="02070309020205020404" pitchFamily="49" charset="0"/>
              </a:rPr>
              <a:t> *  14        </a:t>
            </a:r>
            <a:r>
              <a:rPr lang="en-US" sz="1200" b="1" dirty="0" err="1">
                <a:solidFill>
                  <a:srgbClr val="FF0000"/>
                </a:solidFill>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5.5      96.5   96.7  102.9  89.9  90.2  89.8</a:t>
            </a:r>
          </a:p>
          <a:p>
            <a:pPr marL="0" indent="0">
              <a:buNone/>
            </a:pPr>
            <a:r>
              <a:rPr lang="en-US" sz="1200" dirty="0">
                <a:latin typeface="Courier New" panose="02070309020205020404" pitchFamily="49" charset="0"/>
                <a:cs typeface="Courier New" panose="02070309020205020404" pitchFamily="49" charset="0"/>
              </a:rPr>
              <a:t> *  10        </a:t>
            </a:r>
            <a:r>
              <a:rPr lang="en-US" sz="1200" b="1" dirty="0" err="1">
                <a:solidFill>
                  <a:srgbClr val="FF0000"/>
                </a:solidFill>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6.3      96.5   96.7  102.9  90.1  90.2  90.2</a:t>
            </a:r>
          </a:p>
          <a:p>
            <a:pPr marL="0" indent="0">
              <a:buNone/>
            </a:pPr>
            <a:r>
              <a:rPr lang="en-US" sz="1200" dirty="0">
                <a:latin typeface="Courier New" panose="02070309020205020404" pitchFamily="49" charset="0"/>
                <a:cs typeface="Courier New" panose="02070309020205020404" pitchFamily="49" charset="0"/>
              </a:rPr>
              <a:t> *  13        </a:t>
            </a:r>
            <a:r>
              <a:rPr lang="en-US" sz="1200" b="1" dirty="0" err="1">
                <a:solidFill>
                  <a:srgbClr val="FF0000"/>
                </a:solidFill>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6.9      96.5   96.7  102.9  89.9  90.2  89.8</a:t>
            </a:r>
          </a:p>
          <a:p>
            <a:pPr marL="0" indent="0">
              <a:buNone/>
            </a:pPr>
            <a:r>
              <a:rPr lang="en-US" sz="1200" dirty="0">
                <a:latin typeface="Courier New" panose="02070309020205020404" pitchFamily="49" charset="0"/>
                <a:cs typeface="Courier New" panose="02070309020205020404" pitchFamily="49" charset="0"/>
              </a:rPr>
              <a:t> *  11        </a:t>
            </a:r>
            <a:r>
              <a:rPr lang="en-US" sz="1200" b="1" dirty="0" err="1">
                <a:solidFill>
                  <a:srgbClr val="FF0000"/>
                </a:solidFill>
                <a:latin typeface="Courier New" panose="02070309020205020404" pitchFamily="49" charset="0"/>
                <a:cs typeface="Courier New" panose="02070309020205020404" pitchFamily="49" charset="0"/>
              </a:rPr>
              <a:t>tP</a:t>
            </a:r>
            <a:r>
              <a:rPr lang="en-US" sz="1200" dirty="0">
                <a:latin typeface="Courier New" panose="02070309020205020404" pitchFamily="49" charset="0"/>
                <a:cs typeface="Courier New" panose="02070309020205020404" pitchFamily="49" charset="0"/>
              </a:rPr>
              <a:t>          7.6      68.2   68.4  102.9  90.1  90.2  90.1</a:t>
            </a:r>
          </a:p>
          <a:p>
            <a:pPr marL="0" indent="0">
              <a:buNone/>
            </a:pPr>
            <a:r>
              <a:rPr lang="en-US" sz="1200" dirty="0">
                <a:latin typeface="Courier New" panose="02070309020205020404" pitchFamily="49" charset="0"/>
                <a:cs typeface="Courier New" panose="02070309020205020404" pitchFamily="49" charset="0"/>
              </a:rPr>
              <a:t>    37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248.2     216.5   68.2   68.4  90.1  90.1  71.8</a:t>
            </a:r>
          </a:p>
          <a:p>
            <a:pPr marL="0" indent="0">
              <a:buNone/>
            </a:pPr>
            <a:r>
              <a:rPr lang="en-US" sz="1200" dirty="0">
                <a:latin typeface="Courier New" panose="02070309020205020404" pitchFamily="49" charset="0"/>
                <a:cs typeface="Courier New" panose="02070309020205020404" pitchFamily="49" charset="0"/>
              </a:rPr>
              <a:t>    36        </a:t>
            </a:r>
            <a:r>
              <a:rPr lang="en-US" sz="1200" dirty="0" err="1">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248.9      68.2  216.5   68.4  89.9  90.1 108.2</a:t>
            </a:r>
          </a:p>
          <a:p>
            <a:pPr marL="0" indent="0">
              <a:buNone/>
            </a:pPr>
            <a:r>
              <a:rPr lang="en-US" sz="1200" dirty="0">
                <a:latin typeface="Courier New" panose="02070309020205020404" pitchFamily="49" charset="0"/>
                <a:cs typeface="Courier New" panose="02070309020205020404" pitchFamily="49" charset="0"/>
              </a:rPr>
              <a:t>    28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249.2      68.2  216.5   68.4  90.1  90.1  71.8</a:t>
            </a:r>
          </a:p>
          <a:p>
            <a:pPr marL="0" indent="0">
              <a:buNone/>
            </a:pPr>
            <a:r>
              <a:rPr lang="en-US" sz="1200" dirty="0">
                <a:latin typeface="Courier New" panose="02070309020205020404" pitchFamily="49" charset="0"/>
                <a:cs typeface="Courier New" panose="02070309020205020404" pitchFamily="49" charset="0"/>
              </a:rPr>
              <a:t>    39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251.8     152.8   68.2  102.9  90.2  90.1  63.6</a:t>
            </a:r>
          </a:p>
          <a:p>
            <a:pPr marL="0" indent="0">
              <a:buNone/>
            </a:pPr>
            <a:r>
              <a:rPr lang="en-US" sz="1200" dirty="0">
                <a:latin typeface="Courier New" panose="02070309020205020404" pitchFamily="49" charset="0"/>
                <a:cs typeface="Courier New" panose="02070309020205020404" pitchFamily="49" charset="0"/>
              </a:rPr>
              <a:t>    29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251.8      68.2  152.8  102.9  90.1  90.2  63.6</a:t>
            </a:r>
          </a:p>
          <a:p>
            <a:pPr marL="0" indent="0">
              <a:buNone/>
            </a:pPr>
            <a:r>
              <a:rPr lang="en-US" sz="1200" dirty="0">
                <a:latin typeface="Courier New" panose="02070309020205020404" pitchFamily="49" charset="0"/>
                <a:cs typeface="Courier New" panose="02070309020205020404" pitchFamily="49" charset="0"/>
              </a:rPr>
              <a:t>    41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251.9     216.8   68.4   68.2  90.1  90.2  71.6</a:t>
            </a:r>
          </a:p>
          <a:p>
            <a:pPr marL="0" indent="0">
              <a:buNone/>
            </a:pPr>
            <a:r>
              <a:rPr lang="en-US" sz="1200" dirty="0">
                <a:latin typeface="Courier New" panose="02070309020205020404" pitchFamily="49" charset="0"/>
                <a:cs typeface="Courier New" panose="02070309020205020404" pitchFamily="49" charset="0"/>
              </a:rPr>
              <a:t>    38        </a:t>
            </a:r>
            <a:r>
              <a:rPr lang="en-US" sz="1200" dirty="0" err="1">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252.4      68.2  152.8  102.9  89.9  90.2 116.4</a:t>
            </a:r>
          </a:p>
          <a:p>
            <a:pPr marL="0" indent="0">
              <a:buNone/>
            </a:pPr>
            <a:r>
              <a:rPr lang="nn-NO" sz="1200" dirty="0">
                <a:latin typeface="Courier New" panose="02070309020205020404" pitchFamily="49" charset="0"/>
                <a:cs typeface="Courier New" panose="02070309020205020404" pitchFamily="49" charset="0"/>
              </a:rPr>
              <a:t>    40        oC        252.6      68.2  216.5   68.4  89.9  90.1 108.2</a:t>
            </a:r>
          </a:p>
          <a:p>
            <a:pPr marL="0" indent="0">
              <a:buNone/>
            </a:pPr>
            <a:r>
              <a:rPr lang="nn-NO" sz="1200" dirty="0">
                <a:latin typeface="Courier New" panose="02070309020205020404" pitchFamily="49" charset="0"/>
                <a:cs typeface="Courier New" panose="02070309020205020404" pitchFamily="49" charset="0"/>
              </a:rPr>
              <a:t>    30        mC        252.9      68.2  216.5   68.4  90.1  90.1  71.8</a:t>
            </a:r>
          </a:p>
          <a:p>
            <a:pPr marL="0" indent="0">
              <a:buNone/>
            </a:pPr>
            <a:r>
              <a:rPr lang="nn-NO" sz="1200" dirty="0">
                <a:latin typeface="Courier New" panose="02070309020205020404" pitchFamily="49" charset="0"/>
                <a:cs typeface="Courier New" panose="02070309020205020404" pitchFamily="49" charset="0"/>
              </a:rPr>
              <a:t>    12        hP        256.1      68.2   68.4  102.9  90.1  90.2  90.1</a:t>
            </a:r>
          </a:p>
        </p:txBody>
      </p:sp>
      <p:pic>
        <p:nvPicPr>
          <p:cNvPr id="5" name="Picture 4">
            <a:extLst>
              <a:ext uri="{FF2B5EF4-FFF2-40B4-BE49-F238E27FC236}">
                <a16:creationId xmlns:a16="http://schemas.microsoft.com/office/drawing/2014/main" id="{FD0BDE86-F84D-4536-8ECA-ABC50FB2C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2" r="-200" b="3024"/>
          <a:stretch/>
        </p:blipFill>
        <p:spPr>
          <a:xfrm>
            <a:off x="3670141" y="1493838"/>
            <a:ext cx="4074478" cy="5284033"/>
          </a:xfrm>
          <a:prstGeom prst="rect">
            <a:avLst/>
          </a:prstGeom>
        </p:spPr>
      </p:pic>
      <p:grpSp>
        <p:nvGrpSpPr>
          <p:cNvPr id="23" name="Group 22">
            <a:extLst>
              <a:ext uri="{FF2B5EF4-FFF2-40B4-BE49-F238E27FC236}">
                <a16:creationId xmlns:a16="http://schemas.microsoft.com/office/drawing/2014/main" id="{70127C8C-80F0-4ACE-9F1B-A6C89F5D8C7D}"/>
              </a:ext>
            </a:extLst>
          </p:cNvPr>
          <p:cNvGrpSpPr/>
          <p:nvPr/>
        </p:nvGrpSpPr>
        <p:grpSpPr>
          <a:xfrm>
            <a:off x="4356901" y="4924025"/>
            <a:ext cx="1036740" cy="413385"/>
            <a:chOff x="4522001" y="4885925"/>
            <a:chExt cx="1036740" cy="413385"/>
          </a:xfrm>
        </p:grpSpPr>
        <p:sp>
          <p:nvSpPr>
            <p:cNvPr id="18" name="Rectangle 17">
              <a:extLst>
                <a:ext uri="{FF2B5EF4-FFF2-40B4-BE49-F238E27FC236}">
                  <a16:creationId xmlns:a16="http://schemas.microsoft.com/office/drawing/2014/main" id="{4A335384-B39E-4D72-B787-5007D917281B}"/>
                </a:ext>
              </a:extLst>
            </p:cNvPr>
            <p:cNvSpPr/>
            <p:nvPr/>
          </p:nvSpPr>
          <p:spPr>
            <a:xfrm>
              <a:off x="4522001" y="4965676"/>
              <a:ext cx="1036740" cy="146074"/>
            </a:xfrm>
            <a:prstGeom prst="rect">
              <a:avLst/>
            </a:prstGeom>
            <a:solidFill>
              <a:schemeClr val="bg1"/>
            </a:solidFill>
            <a:ln>
              <a:noFill/>
            </a:ln>
          </p:spPr>
          <p:txBody>
            <a:bodyPr rtlCol="0" anchor="ctr"/>
            <a:lstStyle/>
            <a:p>
              <a:pPr algn="ctr"/>
              <a:endParaRPr lang="en-US" sz="3200">
                <a:latin typeface="Courier New" panose="02070309020205020404" pitchFamily="49" charset="0"/>
                <a:cs typeface="Courier New" panose="02070309020205020404" pitchFamily="49" charset="0"/>
              </a:endParaRPr>
            </a:p>
          </p:txBody>
        </p:sp>
        <p:sp>
          <p:nvSpPr>
            <p:cNvPr id="19" name="TextBox 18">
              <a:extLst>
                <a:ext uri="{FF2B5EF4-FFF2-40B4-BE49-F238E27FC236}">
                  <a16:creationId xmlns:a16="http://schemas.microsoft.com/office/drawing/2014/main" id="{B6A8825E-285C-4A35-99FF-DB8368613F0A}"/>
                </a:ext>
              </a:extLst>
            </p:cNvPr>
            <p:cNvSpPr txBox="1"/>
            <p:nvPr/>
          </p:nvSpPr>
          <p:spPr>
            <a:xfrm>
              <a:off x="4572000" y="4899200"/>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tP</a:t>
              </a:r>
              <a:endParaRPr lang="en-US" sz="4400" dirty="0">
                <a:solidFill>
                  <a:srgbClr val="FF0000"/>
                </a:solidFill>
                <a:latin typeface="Courier New" panose="02070309020205020404" pitchFamily="49" charset="0"/>
                <a:cs typeface="Courier New" panose="02070309020205020404" pitchFamily="49" charset="0"/>
              </a:endParaRPr>
            </a:p>
          </p:txBody>
        </p:sp>
        <p:sp>
          <p:nvSpPr>
            <p:cNvPr id="20" name="TextBox 19">
              <a:extLst>
                <a:ext uri="{FF2B5EF4-FFF2-40B4-BE49-F238E27FC236}">
                  <a16:creationId xmlns:a16="http://schemas.microsoft.com/office/drawing/2014/main" id="{A4F02154-33B3-4EA1-B4DC-C66593375887}"/>
                </a:ext>
              </a:extLst>
            </p:cNvPr>
            <p:cNvSpPr txBox="1"/>
            <p:nvPr/>
          </p:nvSpPr>
          <p:spPr>
            <a:xfrm>
              <a:off x="5030449" y="4885925"/>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tI</a:t>
              </a:r>
              <a:endParaRPr lang="en-US" sz="4400" dirty="0">
                <a:solidFill>
                  <a:srgbClr val="FF0000"/>
                </a:solidFill>
                <a:latin typeface="Courier New" panose="02070309020205020404" pitchFamily="49" charset="0"/>
                <a:cs typeface="Courier New" panose="02070309020205020404" pitchFamily="49" charset="0"/>
              </a:endParaRPr>
            </a:p>
          </p:txBody>
        </p:sp>
      </p:grpSp>
      <p:sp>
        <p:nvSpPr>
          <p:cNvPr id="8" name="TextBox 7">
            <a:extLst>
              <a:ext uri="{FF2B5EF4-FFF2-40B4-BE49-F238E27FC236}">
                <a16:creationId xmlns:a16="http://schemas.microsoft.com/office/drawing/2014/main" id="{302E3569-2088-4588-B223-C917A370B73E}"/>
              </a:ext>
            </a:extLst>
          </p:cNvPr>
          <p:cNvSpPr txBox="1"/>
          <p:nvPr/>
        </p:nvSpPr>
        <p:spPr>
          <a:xfrm>
            <a:off x="3817620" y="1815370"/>
            <a:ext cx="623889" cy="523220"/>
          </a:xfrm>
          <a:prstGeom prst="rect">
            <a:avLst/>
          </a:prstGeom>
          <a:noFill/>
        </p:spPr>
        <p:txBody>
          <a:bodyPr wrap="none" rtlCol="0">
            <a:spAutoFit/>
          </a:bodyPr>
          <a:lstStyle/>
          <a:p>
            <a:r>
              <a:rPr lang="en-US" sz="2800" dirty="0" err="1">
                <a:solidFill>
                  <a:srgbClr val="FF0000"/>
                </a:solidFill>
                <a:latin typeface="Courier New" panose="02070309020205020404" pitchFamily="49" charset="0"/>
                <a:cs typeface="Courier New" panose="02070309020205020404" pitchFamily="49" charset="0"/>
              </a:rPr>
              <a:t>aP</a:t>
            </a:r>
            <a:endParaRPr lang="en-US" sz="2800" dirty="0">
              <a:solidFill>
                <a:srgbClr val="FF0000"/>
              </a:solidFill>
              <a:latin typeface="Courier New" panose="02070309020205020404" pitchFamily="49" charset="0"/>
              <a:cs typeface="Courier New" panose="02070309020205020404" pitchFamily="49" charset="0"/>
            </a:endParaRPr>
          </a:p>
        </p:txBody>
      </p:sp>
      <p:sp>
        <p:nvSpPr>
          <p:cNvPr id="16" name="Rectangle 15">
            <a:extLst>
              <a:ext uri="{FF2B5EF4-FFF2-40B4-BE49-F238E27FC236}">
                <a16:creationId xmlns:a16="http://schemas.microsoft.com/office/drawing/2014/main" id="{690B187C-5F5D-4F61-B2A1-B7C4AF64B77A}"/>
              </a:ext>
            </a:extLst>
          </p:cNvPr>
          <p:cNvSpPr/>
          <p:nvPr/>
        </p:nvSpPr>
        <p:spPr>
          <a:xfrm>
            <a:off x="5616164" y="2552700"/>
            <a:ext cx="1012955" cy="150012"/>
          </a:xfrm>
          <a:prstGeom prst="rect">
            <a:avLst/>
          </a:prstGeom>
          <a:solidFill>
            <a:schemeClr val="bg1"/>
          </a:solidFill>
          <a:ln>
            <a:noFill/>
          </a:ln>
        </p:spPr>
        <p:txBody>
          <a:bodyPr rtlCol="0" anchor="ctr"/>
          <a:lstStyle/>
          <a:p>
            <a:pPr algn="ctr"/>
            <a:endParaRPr lang="en-US" sz="240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A2130959-39B8-4EBB-9740-8B3182E9054A}"/>
              </a:ext>
            </a:extLst>
          </p:cNvPr>
          <p:cNvSpPr txBox="1"/>
          <p:nvPr/>
        </p:nvSpPr>
        <p:spPr>
          <a:xfrm>
            <a:off x="5652157" y="2472938"/>
            <a:ext cx="431528" cy="338554"/>
          </a:xfrm>
          <a:prstGeom prst="rect">
            <a:avLst/>
          </a:prstGeom>
          <a:noFill/>
        </p:spPr>
        <p:txBody>
          <a:bodyPr wrap="none" rtlCol="0">
            <a:spAutoFit/>
          </a:bodyPr>
          <a:lstStyle/>
          <a:p>
            <a:r>
              <a:rPr lang="en-US" sz="1600" dirty="0" err="1">
                <a:solidFill>
                  <a:srgbClr val="FF0000"/>
                </a:solidFill>
                <a:latin typeface="Courier New" panose="02070309020205020404" pitchFamily="49" charset="0"/>
                <a:cs typeface="Courier New" panose="02070309020205020404" pitchFamily="49" charset="0"/>
              </a:rPr>
              <a:t>mP</a:t>
            </a:r>
            <a:endParaRPr lang="en-US" sz="3600" dirty="0">
              <a:solidFill>
                <a:srgbClr val="FF0000"/>
              </a:solidFill>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576A1BED-6288-41A9-A45E-8CFBFB463F8C}"/>
              </a:ext>
            </a:extLst>
          </p:cNvPr>
          <p:cNvSpPr txBox="1"/>
          <p:nvPr/>
        </p:nvSpPr>
        <p:spPr>
          <a:xfrm>
            <a:off x="6197591" y="2472938"/>
            <a:ext cx="431528" cy="338554"/>
          </a:xfrm>
          <a:prstGeom prst="rect">
            <a:avLst/>
          </a:prstGeom>
          <a:noFill/>
        </p:spPr>
        <p:txBody>
          <a:bodyPr wrap="none" rtlCol="0">
            <a:spAutoFit/>
          </a:bodyPr>
          <a:lstStyle/>
          <a:p>
            <a:r>
              <a:rPr lang="en-US" sz="1600" dirty="0" err="1">
                <a:solidFill>
                  <a:srgbClr val="FF0000"/>
                </a:solidFill>
                <a:latin typeface="Courier New" panose="02070309020205020404" pitchFamily="49" charset="0"/>
                <a:cs typeface="Courier New" panose="02070309020205020404" pitchFamily="49" charset="0"/>
              </a:rPr>
              <a:t>mC</a:t>
            </a:r>
            <a:endParaRPr lang="en-US" sz="3600"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B0CB2F1F-6D5D-4978-ABB2-99B6D7B624A1}"/>
              </a:ext>
            </a:extLst>
          </p:cNvPr>
          <p:cNvSpPr/>
          <p:nvPr/>
        </p:nvSpPr>
        <p:spPr>
          <a:xfrm>
            <a:off x="4433758" y="3712277"/>
            <a:ext cx="2450222" cy="144047"/>
          </a:xfrm>
          <a:prstGeom prst="rect">
            <a:avLst/>
          </a:prstGeom>
          <a:solidFill>
            <a:schemeClr val="bg1"/>
          </a:solidFill>
          <a:ln>
            <a:noFill/>
          </a:ln>
        </p:spPr>
        <p:txBody>
          <a:bodyPr rtlCol="0" anchor="ctr"/>
          <a:lstStyle/>
          <a:p>
            <a:pPr algn="ctr"/>
            <a:endParaRPr lang="en-US" sz="2800">
              <a:solidFill>
                <a:srgbClr val="FF0000"/>
              </a:solidFill>
              <a:latin typeface="Courier New" panose="02070309020205020404" pitchFamily="49" charset="0"/>
              <a:cs typeface="Courier New" panose="02070309020205020404" pitchFamily="49" charset="0"/>
            </a:endParaRPr>
          </a:p>
        </p:txBody>
      </p:sp>
      <p:sp>
        <p:nvSpPr>
          <p:cNvPr id="12" name="TextBox 11">
            <a:extLst>
              <a:ext uri="{FF2B5EF4-FFF2-40B4-BE49-F238E27FC236}">
                <a16:creationId xmlns:a16="http://schemas.microsoft.com/office/drawing/2014/main" id="{ABF46309-2AC5-46B5-A5D8-A0C9EE75B7BB}"/>
              </a:ext>
            </a:extLst>
          </p:cNvPr>
          <p:cNvSpPr txBox="1"/>
          <p:nvPr/>
        </p:nvSpPr>
        <p:spPr>
          <a:xfrm>
            <a:off x="4496457" y="3353701"/>
            <a:ext cx="536688" cy="707886"/>
          </a:xfrm>
          <a:prstGeom prst="rect">
            <a:avLst/>
          </a:prstGeom>
          <a:noFill/>
        </p:spPr>
        <p:txBody>
          <a:bodyPr wrap="square" rtlCol="0">
            <a:spAutoFit/>
          </a:bodyPr>
          <a:lstStyle/>
          <a:p>
            <a:r>
              <a:rPr lang="en-US" dirty="0" err="1">
                <a:solidFill>
                  <a:srgbClr val="FF0000"/>
                </a:solidFill>
                <a:latin typeface="Courier New" panose="02070309020205020404" pitchFamily="49" charset="0"/>
                <a:cs typeface="Courier New" panose="02070309020205020404" pitchFamily="49" charset="0"/>
              </a:rPr>
              <a:t>oP</a:t>
            </a:r>
            <a:endParaRPr lang="en-US" sz="4000" dirty="0">
              <a:solidFill>
                <a:srgbClr val="FF0000"/>
              </a:solidFill>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23911995-02EB-49BF-A48C-D0DA1C04C394}"/>
              </a:ext>
            </a:extLst>
          </p:cNvPr>
          <p:cNvSpPr txBox="1"/>
          <p:nvPr/>
        </p:nvSpPr>
        <p:spPr>
          <a:xfrm>
            <a:off x="5041891" y="3353701"/>
            <a:ext cx="536688" cy="707886"/>
          </a:xfrm>
          <a:prstGeom prst="rect">
            <a:avLst/>
          </a:prstGeom>
          <a:noFill/>
        </p:spPr>
        <p:txBody>
          <a:bodyPr wrap="square" rtlCol="0">
            <a:spAutoFit/>
          </a:bodyPr>
          <a:lstStyle/>
          <a:p>
            <a:r>
              <a:rPr lang="en-US" dirty="0" err="1">
                <a:solidFill>
                  <a:srgbClr val="FF0000"/>
                </a:solidFill>
                <a:latin typeface="Courier New" panose="02070309020205020404" pitchFamily="49" charset="0"/>
                <a:cs typeface="Courier New" panose="02070309020205020404" pitchFamily="49" charset="0"/>
              </a:rPr>
              <a:t>oC</a:t>
            </a:r>
            <a:endParaRPr lang="en-US" sz="4000" dirty="0">
              <a:solidFill>
                <a:srgbClr val="FF0000"/>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4401DF20-9EA2-4BF8-8E02-8AC4C124184E}"/>
              </a:ext>
            </a:extLst>
          </p:cNvPr>
          <p:cNvSpPr txBox="1"/>
          <p:nvPr/>
        </p:nvSpPr>
        <p:spPr>
          <a:xfrm>
            <a:off x="5603464" y="3353701"/>
            <a:ext cx="467521" cy="707886"/>
          </a:xfrm>
          <a:prstGeom prst="rect">
            <a:avLst/>
          </a:prstGeom>
          <a:noFill/>
        </p:spPr>
        <p:txBody>
          <a:bodyPr wrap="square" rtlCol="0">
            <a:spAutoFit/>
          </a:bodyPr>
          <a:lstStyle/>
          <a:p>
            <a:r>
              <a:rPr lang="en-US" dirty="0" err="1">
                <a:solidFill>
                  <a:srgbClr val="FF0000"/>
                </a:solidFill>
                <a:latin typeface="Courier New" panose="02070309020205020404" pitchFamily="49" charset="0"/>
                <a:cs typeface="Courier New" panose="02070309020205020404" pitchFamily="49" charset="0"/>
              </a:rPr>
              <a:t>oI</a:t>
            </a:r>
            <a:endParaRPr lang="en-US" sz="4000" dirty="0">
              <a:solidFill>
                <a:srgbClr val="FF0000"/>
              </a:solidFill>
              <a:latin typeface="Courier New" panose="02070309020205020404" pitchFamily="49" charset="0"/>
              <a:cs typeface="Courier New" panose="02070309020205020404" pitchFamily="49" charset="0"/>
            </a:endParaRPr>
          </a:p>
        </p:txBody>
      </p:sp>
      <p:sp>
        <p:nvSpPr>
          <p:cNvPr id="15" name="TextBox 14">
            <a:extLst>
              <a:ext uri="{FF2B5EF4-FFF2-40B4-BE49-F238E27FC236}">
                <a16:creationId xmlns:a16="http://schemas.microsoft.com/office/drawing/2014/main" id="{4E9CFF42-A265-4FD9-A49B-4A586A1FDAAD}"/>
              </a:ext>
            </a:extLst>
          </p:cNvPr>
          <p:cNvSpPr txBox="1"/>
          <p:nvPr/>
        </p:nvSpPr>
        <p:spPr>
          <a:xfrm>
            <a:off x="6174488" y="3353701"/>
            <a:ext cx="536688" cy="707886"/>
          </a:xfrm>
          <a:prstGeom prst="rect">
            <a:avLst/>
          </a:prstGeom>
          <a:noFill/>
        </p:spPr>
        <p:txBody>
          <a:bodyPr wrap="square" rtlCol="0">
            <a:spAutoFit/>
          </a:bodyPr>
          <a:lstStyle/>
          <a:p>
            <a:r>
              <a:rPr lang="en-US" dirty="0" err="1">
                <a:solidFill>
                  <a:srgbClr val="FF0000"/>
                </a:solidFill>
                <a:latin typeface="Courier New" panose="02070309020205020404" pitchFamily="49" charset="0"/>
                <a:cs typeface="Courier New" panose="02070309020205020404" pitchFamily="49" charset="0"/>
              </a:rPr>
              <a:t>oF</a:t>
            </a:r>
            <a:endParaRPr lang="en-US" sz="4000" dirty="0">
              <a:solidFill>
                <a:srgbClr val="FF0000"/>
              </a:solidFill>
              <a:latin typeface="Courier New" panose="02070309020205020404" pitchFamily="49" charset="0"/>
              <a:cs typeface="Courier New" panose="02070309020205020404" pitchFamily="49" charset="0"/>
            </a:endParaRPr>
          </a:p>
        </p:txBody>
      </p:sp>
      <p:sp>
        <p:nvSpPr>
          <p:cNvPr id="25" name="Rectangle 24">
            <a:extLst>
              <a:ext uri="{FF2B5EF4-FFF2-40B4-BE49-F238E27FC236}">
                <a16:creationId xmlns:a16="http://schemas.microsoft.com/office/drawing/2014/main" id="{08703E58-EE65-4753-AEC0-CD619C6CD29A}"/>
              </a:ext>
            </a:extLst>
          </p:cNvPr>
          <p:cNvSpPr/>
          <p:nvPr/>
        </p:nvSpPr>
        <p:spPr>
          <a:xfrm>
            <a:off x="6985000" y="4834498"/>
            <a:ext cx="385638" cy="220102"/>
          </a:xfrm>
          <a:prstGeom prst="rect">
            <a:avLst/>
          </a:prstGeom>
          <a:solidFill>
            <a:schemeClr val="bg1"/>
          </a:solidFill>
          <a:ln>
            <a:noFill/>
          </a:ln>
        </p:spPr>
        <p:txBody>
          <a:bodyPr rtlCol="0" anchor="ctr"/>
          <a:lstStyle/>
          <a:p>
            <a:pPr algn="ctr"/>
            <a:endParaRPr lang="en-US" sz="2400">
              <a:latin typeface="Courier New" panose="02070309020205020404" pitchFamily="49" charset="0"/>
              <a:cs typeface="Courier New" panose="02070309020205020404" pitchFamily="49" charset="0"/>
            </a:endParaRPr>
          </a:p>
        </p:txBody>
      </p:sp>
      <p:sp>
        <p:nvSpPr>
          <p:cNvPr id="26" name="TextBox 25">
            <a:extLst>
              <a:ext uri="{FF2B5EF4-FFF2-40B4-BE49-F238E27FC236}">
                <a16:creationId xmlns:a16="http://schemas.microsoft.com/office/drawing/2014/main" id="{BB4E5993-BD6D-4795-A712-E62B596952E9}"/>
              </a:ext>
            </a:extLst>
          </p:cNvPr>
          <p:cNvSpPr txBox="1"/>
          <p:nvPr/>
        </p:nvSpPr>
        <p:spPr>
          <a:xfrm>
            <a:off x="7170420" y="4571989"/>
            <a:ext cx="749401" cy="400110"/>
          </a:xfrm>
          <a:prstGeom prst="rect">
            <a:avLst/>
          </a:prstGeom>
          <a:noFill/>
        </p:spPr>
        <p:txBody>
          <a:bodyPr wrap="square" rtlCol="0">
            <a:spAutoFit/>
          </a:bodyPr>
          <a:lstStyle/>
          <a:p>
            <a:r>
              <a:rPr lang="en-US" sz="2000" dirty="0" err="1">
                <a:solidFill>
                  <a:srgbClr val="FF0000"/>
                </a:solidFill>
                <a:latin typeface="Courier New" panose="02070309020205020404" pitchFamily="49" charset="0"/>
                <a:cs typeface="Courier New" panose="02070309020205020404" pitchFamily="49" charset="0"/>
              </a:rPr>
              <a:t>hR</a:t>
            </a:r>
            <a:endParaRPr lang="en-US" sz="3200" dirty="0">
              <a:solidFill>
                <a:srgbClr val="FF0000"/>
              </a:solidFill>
              <a:latin typeface="Courier New" panose="02070309020205020404" pitchFamily="49" charset="0"/>
              <a:cs typeface="Courier New" panose="02070309020205020404" pitchFamily="49" charset="0"/>
            </a:endParaRPr>
          </a:p>
        </p:txBody>
      </p:sp>
      <p:sp>
        <p:nvSpPr>
          <p:cNvPr id="29" name="Rectangle 28">
            <a:extLst>
              <a:ext uri="{FF2B5EF4-FFF2-40B4-BE49-F238E27FC236}">
                <a16:creationId xmlns:a16="http://schemas.microsoft.com/office/drawing/2014/main" id="{CA52E256-93C5-4D26-A8A5-83891D09E9CF}"/>
              </a:ext>
            </a:extLst>
          </p:cNvPr>
          <p:cNvSpPr/>
          <p:nvPr/>
        </p:nvSpPr>
        <p:spPr>
          <a:xfrm>
            <a:off x="4356901" y="6345563"/>
            <a:ext cx="1500974" cy="272078"/>
          </a:xfrm>
          <a:prstGeom prst="rect">
            <a:avLst/>
          </a:prstGeom>
          <a:solidFill>
            <a:schemeClr val="bg1"/>
          </a:solidFill>
          <a:ln>
            <a:noFill/>
          </a:ln>
        </p:spPr>
        <p:txBody>
          <a:bodyPr rtlCol="0" anchor="ctr"/>
          <a:lstStyle/>
          <a:p>
            <a:pPr algn="ctr"/>
            <a:endParaRPr lang="en-US" sz="2400">
              <a:latin typeface="Courier New" panose="02070309020205020404" pitchFamily="49" charset="0"/>
              <a:cs typeface="Courier New" panose="02070309020205020404" pitchFamily="49" charset="0"/>
            </a:endParaRPr>
          </a:p>
        </p:txBody>
      </p:sp>
      <p:sp>
        <p:nvSpPr>
          <p:cNvPr id="30" name="TextBox 29">
            <a:extLst>
              <a:ext uri="{FF2B5EF4-FFF2-40B4-BE49-F238E27FC236}">
                <a16:creationId xmlns:a16="http://schemas.microsoft.com/office/drawing/2014/main" id="{26C7FA1E-C369-4E01-95E9-40011A2E2270}"/>
              </a:ext>
            </a:extLst>
          </p:cNvPr>
          <p:cNvSpPr txBox="1"/>
          <p:nvPr/>
        </p:nvSpPr>
        <p:spPr>
          <a:xfrm>
            <a:off x="4406900" y="6279087"/>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cP</a:t>
            </a:r>
            <a:endParaRPr lang="en-US" sz="4400" dirty="0">
              <a:solidFill>
                <a:srgbClr val="FF0000"/>
              </a:solidFill>
              <a:latin typeface="Courier New" panose="02070309020205020404" pitchFamily="49" charset="0"/>
              <a:cs typeface="Courier New" panose="02070309020205020404" pitchFamily="49" charset="0"/>
            </a:endParaRPr>
          </a:p>
        </p:txBody>
      </p:sp>
      <p:sp>
        <p:nvSpPr>
          <p:cNvPr id="31" name="TextBox 30">
            <a:extLst>
              <a:ext uri="{FF2B5EF4-FFF2-40B4-BE49-F238E27FC236}">
                <a16:creationId xmlns:a16="http://schemas.microsoft.com/office/drawing/2014/main" id="{2C47E6AA-ED84-42B9-A030-D1D7E450021F}"/>
              </a:ext>
            </a:extLst>
          </p:cNvPr>
          <p:cNvSpPr txBox="1"/>
          <p:nvPr/>
        </p:nvSpPr>
        <p:spPr>
          <a:xfrm>
            <a:off x="4952334" y="6279087"/>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cI</a:t>
            </a:r>
            <a:endParaRPr lang="en-US" sz="4400" dirty="0">
              <a:solidFill>
                <a:srgbClr val="FF0000"/>
              </a:solidFill>
              <a:latin typeface="Courier New" panose="02070309020205020404" pitchFamily="49" charset="0"/>
              <a:cs typeface="Courier New" panose="02070309020205020404" pitchFamily="49" charset="0"/>
            </a:endParaRPr>
          </a:p>
        </p:txBody>
      </p:sp>
      <p:sp>
        <p:nvSpPr>
          <p:cNvPr id="32" name="TextBox 31">
            <a:extLst>
              <a:ext uri="{FF2B5EF4-FFF2-40B4-BE49-F238E27FC236}">
                <a16:creationId xmlns:a16="http://schemas.microsoft.com/office/drawing/2014/main" id="{A1A69BC4-83AA-4707-8D19-29CFEBB37776}"/>
              </a:ext>
            </a:extLst>
          </p:cNvPr>
          <p:cNvSpPr txBox="1"/>
          <p:nvPr/>
        </p:nvSpPr>
        <p:spPr>
          <a:xfrm>
            <a:off x="5484985" y="6279087"/>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cF</a:t>
            </a:r>
            <a:endParaRPr lang="en-US" sz="4400" dirty="0">
              <a:solidFill>
                <a:srgbClr val="FF0000"/>
              </a:solidFill>
              <a:latin typeface="Courier New" panose="02070309020205020404" pitchFamily="49" charset="0"/>
              <a:cs typeface="Courier New" panose="02070309020205020404" pitchFamily="49" charset="0"/>
            </a:endParaRPr>
          </a:p>
        </p:txBody>
      </p:sp>
      <p:sp>
        <p:nvSpPr>
          <p:cNvPr id="34" name="TextBox 33">
            <a:extLst>
              <a:ext uri="{FF2B5EF4-FFF2-40B4-BE49-F238E27FC236}">
                <a16:creationId xmlns:a16="http://schemas.microsoft.com/office/drawing/2014/main" id="{6A6D524C-442D-4608-BAEF-1BFAF51D0E60}"/>
              </a:ext>
            </a:extLst>
          </p:cNvPr>
          <p:cNvSpPr txBox="1"/>
          <p:nvPr/>
        </p:nvSpPr>
        <p:spPr>
          <a:xfrm>
            <a:off x="7170420" y="5705281"/>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hP</a:t>
            </a:r>
            <a:endParaRPr lang="en-US" sz="4400" dirty="0">
              <a:solidFill>
                <a:srgbClr val="FF0000"/>
              </a:solidFill>
              <a:latin typeface="Courier New" panose="02070309020205020404" pitchFamily="49" charset="0"/>
              <a:cs typeface="Courier New" panose="02070309020205020404" pitchFamily="49" charset="0"/>
            </a:endParaRPr>
          </a:p>
        </p:txBody>
      </p:sp>
      <p:grpSp>
        <p:nvGrpSpPr>
          <p:cNvPr id="39" name="Group 38">
            <a:extLst>
              <a:ext uri="{FF2B5EF4-FFF2-40B4-BE49-F238E27FC236}">
                <a16:creationId xmlns:a16="http://schemas.microsoft.com/office/drawing/2014/main" id="{A334B331-4134-4D26-A7B1-A34AD4FE9789}"/>
              </a:ext>
            </a:extLst>
          </p:cNvPr>
          <p:cNvGrpSpPr/>
          <p:nvPr/>
        </p:nvGrpSpPr>
        <p:grpSpPr>
          <a:xfrm>
            <a:off x="3694663" y="1520590"/>
            <a:ext cx="4021702" cy="5278036"/>
            <a:chOff x="3694663" y="1520590"/>
            <a:chExt cx="4021702" cy="5278036"/>
          </a:xfrm>
        </p:grpSpPr>
        <p:sp>
          <p:nvSpPr>
            <p:cNvPr id="35" name="Rectangle 34">
              <a:extLst>
                <a:ext uri="{FF2B5EF4-FFF2-40B4-BE49-F238E27FC236}">
                  <a16:creationId xmlns:a16="http://schemas.microsoft.com/office/drawing/2014/main" id="{4C0D03CB-9902-4190-A126-13A9F163C517}"/>
                </a:ext>
              </a:extLst>
            </p:cNvPr>
            <p:cNvSpPr/>
            <p:nvPr/>
          </p:nvSpPr>
          <p:spPr>
            <a:xfrm>
              <a:off x="3694663" y="1520590"/>
              <a:ext cx="4021702" cy="2384155"/>
            </a:xfrm>
            <a:prstGeom prst="rect">
              <a:avLst/>
            </a:prstGeom>
            <a:solidFill>
              <a:srgbClr val="FFFFFF">
                <a:alpha val="80000"/>
              </a:srgbClr>
            </a:solidFill>
            <a:ln>
              <a:noFill/>
            </a:ln>
          </p:spPr>
          <p:txBody>
            <a:bodyPr rtlCol="0" anchor="ctr"/>
            <a:lstStyle/>
            <a:p>
              <a:pPr algn="ctr"/>
              <a:endParaRPr lang="en-US"/>
            </a:p>
          </p:txBody>
        </p:sp>
        <p:sp>
          <p:nvSpPr>
            <p:cNvPr id="36" name="Rectangle 35">
              <a:extLst>
                <a:ext uri="{FF2B5EF4-FFF2-40B4-BE49-F238E27FC236}">
                  <a16:creationId xmlns:a16="http://schemas.microsoft.com/office/drawing/2014/main" id="{ACAEB110-7F9D-4E6A-8452-EA1684636906}"/>
                </a:ext>
              </a:extLst>
            </p:cNvPr>
            <p:cNvSpPr/>
            <p:nvPr/>
          </p:nvSpPr>
          <p:spPr>
            <a:xfrm>
              <a:off x="3723280" y="5324135"/>
              <a:ext cx="3968200" cy="1474491"/>
            </a:xfrm>
            <a:prstGeom prst="rect">
              <a:avLst/>
            </a:prstGeom>
            <a:solidFill>
              <a:srgbClr val="FFFFFF">
                <a:alpha val="80000"/>
              </a:srgbClr>
            </a:solidFill>
            <a:ln>
              <a:noFill/>
            </a:ln>
          </p:spPr>
          <p:txBody>
            <a:bodyPr rtlCol="0" anchor="ctr"/>
            <a:lstStyle/>
            <a:p>
              <a:pPr algn="ctr"/>
              <a:endParaRPr lang="en-US"/>
            </a:p>
          </p:txBody>
        </p:sp>
        <p:sp>
          <p:nvSpPr>
            <p:cNvPr id="37" name="Rectangle 36">
              <a:extLst>
                <a:ext uri="{FF2B5EF4-FFF2-40B4-BE49-F238E27FC236}">
                  <a16:creationId xmlns:a16="http://schemas.microsoft.com/office/drawing/2014/main" id="{0C289FDB-C627-478B-ADFE-07389141B734}"/>
                </a:ext>
              </a:extLst>
            </p:cNvPr>
            <p:cNvSpPr/>
            <p:nvPr/>
          </p:nvSpPr>
          <p:spPr>
            <a:xfrm flipV="1">
              <a:off x="6128544" y="3918020"/>
              <a:ext cx="1587821" cy="1446142"/>
            </a:xfrm>
            <a:prstGeom prst="rect">
              <a:avLst/>
            </a:prstGeom>
            <a:solidFill>
              <a:srgbClr val="FFFFFF">
                <a:alpha val="80000"/>
              </a:srgbClr>
            </a:solidFill>
            <a:ln>
              <a:noFill/>
            </a:ln>
          </p:spPr>
          <p:txBody>
            <a:bodyPr rtlCol="0" anchor="ctr"/>
            <a:lstStyle/>
            <a:p>
              <a:pPr algn="ctr"/>
              <a:endParaRPr lang="en-US"/>
            </a:p>
          </p:txBody>
        </p:sp>
        <p:sp>
          <p:nvSpPr>
            <p:cNvPr id="38" name="Rectangle 37">
              <a:extLst>
                <a:ext uri="{FF2B5EF4-FFF2-40B4-BE49-F238E27FC236}">
                  <a16:creationId xmlns:a16="http://schemas.microsoft.com/office/drawing/2014/main" id="{9AF7CB85-9E0D-4BB7-A816-17BC1B7CFF3E}"/>
                </a:ext>
              </a:extLst>
            </p:cNvPr>
            <p:cNvSpPr/>
            <p:nvPr/>
          </p:nvSpPr>
          <p:spPr>
            <a:xfrm flipV="1">
              <a:off x="4879526" y="4228908"/>
              <a:ext cx="536688" cy="1049665"/>
            </a:xfrm>
            <a:prstGeom prst="rect">
              <a:avLst/>
            </a:prstGeom>
            <a:solidFill>
              <a:srgbClr val="FFFFFF">
                <a:alpha val="80000"/>
              </a:srgbClr>
            </a:solidFill>
            <a:ln>
              <a:noFill/>
            </a:ln>
          </p:spPr>
          <p:txBody>
            <a:bodyPr rtlCol="0" anchor="ctr"/>
            <a:lstStyle/>
            <a:p>
              <a:pPr algn="ctr"/>
              <a:endParaRPr lang="en-US"/>
            </a:p>
          </p:txBody>
        </p:sp>
      </p:grpSp>
      <p:sp>
        <p:nvSpPr>
          <p:cNvPr id="6" name="Rectangle 8">
            <a:extLst>
              <a:ext uri="{FF2B5EF4-FFF2-40B4-BE49-F238E27FC236}">
                <a16:creationId xmlns:a16="http://schemas.microsoft.com/office/drawing/2014/main" id="{836824F3-2C5E-4AA1-929D-FF6731DED4B5}"/>
              </a:ext>
            </a:extLst>
          </p:cNvPr>
          <p:cNvSpPr>
            <a:spLocks noChangeArrowheads="1"/>
          </p:cNvSpPr>
          <p:nvPr/>
        </p:nvSpPr>
        <p:spPr bwMode="auto">
          <a:xfrm>
            <a:off x="3694663" y="3918020"/>
            <a:ext cx="2409359" cy="1377880"/>
          </a:xfrm>
          <a:prstGeom prst="rect">
            <a:avLst/>
          </a:prstGeom>
          <a:solidFill>
            <a:srgbClr val="92D050">
              <a:alpha val="20000"/>
            </a:srgbClr>
          </a:solidFill>
          <a:ln w="38100" cap="rnd" cmpd="sng">
            <a:solidFill>
              <a:srgbClr val="92D050"/>
            </a:solidFill>
            <a:prstDash val="solid"/>
            <a:round/>
            <a:headEnd/>
            <a:tailEnd/>
          </a:ln>
          <a:effectLst/>
          <a:extLst/>
        </p:spPr>
        <p:txBody>
          <a:bodyPr wrap="none" anchor="ctr"/>
          <a:lstStyle/>
          <a:p>
            <a:endParaRPr lang="en-US" sz="6000" dirty="0">
              <a:solidFill>
                <a:srgbClr val="0070C0"/>
              </a:solidFill>
            </a:endParaRPr>
          </a:p>
        </p:txBody>
      </p:sp>
      <p:sp>
        <p:nvSpPr>
          <p:cNvPr id="40" name="Arrow: Down 39">
            <a:extLst>
              <a:ext uri="{FF2B5EF4-FFF2-40B4-BE49-F238E27FC236}">
                <a16:creationId xmlns:a16="http://schemas.microsoft.com/office/drawing/2014/main" id="{E936A901-E895-4C1B-8B10-28ECE749AFDE}"/>
              </a:ext>
            </a:extLst>
          </p:cNvPr>
          <p:cNvSpPr/>
          <p:nvPr/>
        </p:nvSpPr>
        <p:spPr>
          <a:xfrm>
            <a:off x="2527300" y="2070100"/>
            <a:ext cx="1066800" cy="2260600"/>
          </a:xfrm>
          <a:prstGeom prst="downArrow">
            <a:avLst/>
          </a:prstGeom>
          <a:ln>
            <a:solidFill>
              <a:srgbClr val="FF0000"/>
            </a:solidFill>
          </a:ln>
        </p:spPr>
        <p:txBody>
          <a:bodyPr rtlCol="0" anchor="ctr"/>
          <a:lstStyle/>
          <a:p>
            <a:pPr algn="ctr"/>
            <a:endParaRPr lang="en-US"/>
          </a:p>
        </p:txBody>
      </p:sp>
    </p:spTree>
    <p:extLst>
      <p:ext uri="{BB962C8B-B14F-4D97-AF65-F5344CB8AC3E}">
        <p14:creationId xmlns:p14="http://schemas.microsoft.com/office/powerpoint/2010/main" val="33900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8" name="Picture 58" descr="diffrac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3498850" cy="3290888"/>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9" name="Picture 9" descr="diffraction"/>
          <p:cNvPicPr>
            <a:picLocks noChangeAspect="1" noChangeArrowheads="1"/>
          </p:cNvPicPr>
          <p:nvPr/>
        </p:nvPicPr>
        <p:blipFill>
          <a:blip r:embed="rId2">
            <a:extLst>
              <a:ext uri="{28A0092B-C50C-407E-A947-70E740481C1C}">
                <a14:useLocalDpi xmlns:a14="http://schemas.microsoft.com/office/drawing/2010/main" val="0"/>
              </a:ext>
            </a:extLst>
          </a:blip>
          <a:srcRect l="39587" t="43207" r="39331" b="36147"/>
          <a:stretch>
            <a:fillRect/>
          </a:stretch>
        </p:blipFill>
        <p:spPr bwMode="auto">
          <a:xfrm>
            <a:off x="2347913" y="209550"/>
            <a:ext cx="6796087" cy="6648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400" name="Group 40"/>
          <p:cNvGrpSpPr>
            <a:grpSpLocks/>
          </p:cNvGrpSpPr>
          <p:nvPr/>
        </p:nvGrpSpPr>
        <p:grpSpPr bwMode="auto">
          <a:xfrm>
            <a:off x="6372225" y="2363788"/>
            <a:ext cx="1255713" cy="366712"/>
            <a:chOff x="4014" y="1489"/>
            <a:chExt cx="791" cy="231"/>
          </a:xfrm>
        </p:grpSpPr>
        <p:sp>
          <p:nvSpPr>
            <p:cNvPr id="15372" name="Line 12"/>
            <p:cNvSpPr>
              <a:spLocks noChangeShapeType="1"/>
            </p:cNvSpPr>
            <p:nvPr/>
          </p:nvSpPr>
          <p:spPr bwMode="auto">
            <a:xfrm flipH="1">
              <a:off x="4014" y="1604"/>
              <a:ext cx="350" cy="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0" name="Text Box 20"/>
            <p:cNvSpPr txBox="1">
              <a:spLocks noChangeArrowheads="1"/>
            </p:cNvSpPr>
            <p:nvPr/>
          </p:nvSpPr>
          <p:spPr bwMode="auto">
            <a:xfrm>
              <a:off x="4369" y="1489"/>
              <a:ext cx="436"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2,0,0</a:t>
              </a:r>
              <a:endParaRPr lang="en-US" b="1" dirty="0">
                <a:solidFill>
                  <a:srgbClr val="FF9966"/>
                </a:solidFill>
              </a:endParaRPr>
            </a:p>
          </p:txBody>
        </p:sp>
      </p:grpSp>
      <p:grpSp>
        <p:nvGrpSpPr>
          <p:cNvPr id="15401" name="Group 41"/>
          <p:cNvGrpSpPr>
            <a:grpSpLocks/>
          </p:cNvGrpSpPr>
          <p:nvPr/>
        </p:nvGrpSpPr>
        <p:grpSpPr bwMode="auto">
          <a:xfrm>
            <a:off x="6515106" y="2803525"/>
            <a:ext cx="1279526" cy="366713"/>
            <a:chOff x="4104" y="1766"/>
            <a:chExt cx="806" cy="231"/>
          </a:xfrm>
        </p:grpSpPr>
        <p:sp>
          <p:nvSpPr>
            <p:cNvPr id="15373" name="Line 13"/>
            <p:cNvSpPr>
              <a:spLocks noChangeShapeType="1"/>
            </p:cNvSpPr>
            <p:nvPr/>
          </p:nvSpPr>
          <p:spPr bwMode="auto">
            <a:xfrm flipH="1">
              <a:off x="4104" y="1880"/>
              <a:ext cx="350" cy="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1" name="Text Box 21"/>
            <p:cNvSpPr txBox="1">
              <a:spLocks noChangeArrowheads="1"/>
            </p:cNvSpPr>
            <p:nvPr/>
          </p:nvSpPr>
          <p:spPr bwMode="auto">
            <a:xfrm>
              <a:off x="4426" y="1766"/>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3,0,-</a:t>
              </a:r>
              <a:r>
                <a:rPr lang="en-US" b="1" dirty="0">
                  <a:solidFill>
                    <a:srgbClr val="FF9966"/>
                  </a:solidFill>
                </a:rPr>
                <a:t>1</a:t>
              </a:r>
            </a:p>
          </p:txBody>
        </p:sp>
      </p:grpSp>
      <p:grpSp>
        <p:nvGrpSpPr>
          <p:cNvPr id="15402" name="Group 42"/>
          <p:cNvGrpSpPr>
            <a:grpSpLocks/>
          </p:cNvGrpSpPr>
          <p:nvPr/>
        </p:nvGrpSpPr>
        <p:grpSpPr bwMode="auto">
          <a:xfrm>
            <a:off x="6627819" y="3179763"/>
            <a:ext cx="1335088" cy="366712"/>
            <a:chOff x="4175" y="2003"/>
            <a:chExt cx="841" cy="231"/>
          </a:xfrm>
        </p:grpSpPr>
        <p:sp>
          <p:nvSpPr>
            <p:cNvPr id="15374" name="Line 14"/>
            <p:cNvSpPr>
              <a:spLocks noChangeShapeType="1"/>
            </p:cNvSpPr>
            <p:nvPr/>
          </p:nvSpPr>
          <p:spPr bwMode="auto">
            <a:xfrm flipH="1">
              <a:off x="4175" y="2121"/>
              <a:ext cx="350" cy="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2" name="Text Box 22"/>
            <p:cNvSpPr txBox="1">
              <a:spLocks noChangeArrowheads="1"/>
            </p:cNvSpPr>
            <p:nvPr/>
          </p:nvSpPr>
          <p:spPr bwMode="auto">
            <a:xfrm>
              <a:off x="4532" y="2003"/>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4,0,-</a:t>
              </a:r>
              <a:r>
                <a:rPr lang="en-US" b="1" dirty="0">
                  <a:solidFill>
                    <a:srgbClr val="FF9966"/>
                  </a:solidFill>
                </a:rPr>
                <a:t>2</a:t>
              </a:r>
            </a:p>
          </p:txBody>
        </p:sp>
      </p:grpSp>
      <p:grpSp>
        <p:nvGrpSpPr>
          <p:cNvPr id="15403" name="Group 43"/>
          <p:cNvGrpSpPr>
            <a:grpSpLocks/>
          </p:cNvGrpSpPr>
          <p:nvPr/>
        </p:nvGrpSpPr>
        <p:grpSpPr bwMode="auto">
          <a:xfrm>
            <a:off x="6664330" y="3492500"/>
            <a:ext cx="1343026" cy="366713"/>
            <a:chOff x="4198" y="2200"/>
            <a:chExt cx="846" cy="231"/>
          </a:xfrm>
        </p:grpSpPr>
        <p:sp>
          <p:nvSpPr>
            <p:cNvPr id="15375" name="Line 15"/>
            <p:cNvSpPr>
              <a:spLocks noChangeShapeType="1"/>
            </p:cNvSpPr>
            <p:nvPr/>
          </p:nvSpPr>
          <p:spPr bwMode="auto">
            <a:xfrm flipH="1">
              <a:off x="4198" y="2323"/>
              <a:ext cx="350" cy="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3" name="Text Box 23"/>
            <p:cNvSpPr txBox="1">
              <a:spLocks noChangeArrowheads="1"/>
            </p:cNvSpPr>
            <p:nvPr/>
          </p:nvSpPr>
          <p:spPr bwMode="auto">
            <a:xfrm>
              <a:off x="4560" y="2200"/>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5,0,-</a:t>
              </a:r>
              <a:r>
                <a:rPr lang="en-US" b="1" dirty="0">
                  <a:solidFill>
                    <a:srgbClr val="FF9966"/>
                  </a:solidFill>
                </a:rPr>
                <a:t>3</a:t>
              </a:r>
            </a:p>
          </p:txBody>
        </p:sp>
      </p:grpSp>
      <p:grpSp>
        <p:nvGrpSpPr>
          <p:cNvPr id="15404" name="Group 44"/>
          <p:cNvGrpSpPr>
            <a:grpSpLocks/>
          </p:cNvGrpSpPr>
          <p:nvPr/>
        </p:nvGrpSpPr>
        <p:grpSpPr bwMode="auto">
          <a:xfrm>
            <a:off x="6589718" y="3784600"/>
            <a:ext cx="1323976" cy="366713"/>
            <a:chOff x="4151" y="2384"/>
            <a:chExt cx="834" cy="231"/>
          </a:xfrm>
        </p:grpSpPr>
        <p:sp>
          <p:nvSpPr>
            <p:cNvPr id="15376" name="Line 16"/>
            <p:cNvSpPr>
              <a:spLocks noChangeShapeType="1"/>
            </p:cNvSpPr>
            <p:nvPr/>
          </p:nvSpPr>
          <p:spPr bwMode="auto">
            <a:xfrm flipH="1">
              <a:off x="4151" y="2502"/>
              <a:ext cx="350" cy="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4" name="Text Box 24"/>
            <p:cNvSpPr txBox="1">
              <a:spLocks noChangeArrowheads="1"/>
            </p:cNvSpPr>
            <p:nvPr/>
          </p:nvSpPr>
          <p:spPr bwMode="auto">
            <a:xfrm>
              <a:off x="4501" y="2384"/>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5,0,-</a:t>
              </a:r>
              <a:r>
                <a:rPr lang="en-US" b="1" dirty="0">
                  <a:solidFill>
                    <a:srgbClr val="FF9966"/>
                  </a:solidFill>
                </a:rPr>
                <a:t>4</a:t>
              </a:r>
            </a:p>
          </p:txBody>
        </p:sp>
      </p:grpSp>
      <p:grpSp>
        <p:nvGrpSpPr>
          <p:cNvPr id="15405" name="Group 45"/>
          <p:cNvGrpSpPr>
            <a:grpSpLocks/>
          </p:cNvGrpSpPr>
          <p:nvPr/>
        </p:nvGrpSpPr>
        <p:grpSpPr bwMode="auto">
          <a:xfrm>
            <a:off x="6502400" y="4060825"/>
            <a:ext cx="1331913" cy="366713"/>
            <a:chOff x="4096" y="2558"/>
            <a:chExt cx="839" cy="231"/>
          </a:xfrm>
        </p:grpSpPr>
        <p:sp>
          <p:nvSpPr>
            <p:cNvPr id="15377" name="Line 17"/>
            <p:cNvSpPr>
              <a:spLocks noChangeShapeType="1"/>
            </p:cNvSpPr>
            <p:nvPr/>
          </p:nvSpPr>
          <p:spPr bwMode="auto">
            <a:xfrm flipH="1">
              <a:off x="4096" y="2681"/>
              <a:ext cx="350" cy="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5" name="Text Box 25"/>
            <p:cNvSpPr txBox="1">
              <a:spLocks noChangeArrowheads="1"/>
            </p:cNvSpPr>
            <p:nvPr/>
          </p:nvSpPr>
          <p:spPr bwMode="auto">
            <a:xfrm>
              <a:off x="4451" y="2558"/>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5,0,-</a:t>
              </a:r>
              <a:r>
                <a:rPr lang="en-US" b="1" dirty="0">
                  <a:solidFill>
                    <a:srgbClr val="FF9966"/>
                  </a:solidFill>
                </a:rPr>
                <a:t>5</a:t>
              </a:r>
            </a:p>
          </p:txBody>
        </p:sp>
      </p:grpSp>
      <p:grpSp>
        <p:nvGrpSpPr>
          <p:cNvPr id="15406" name="Group 46"/>
          <p:cNvGrpSpPr>
            <a:grpSpLocks/>
          </p:cNvGrpSpPr>
          <p:nvPr/>
        </p:nvGrpSpPr>
        <p:grpSpPr bwMode="auto">
          <a:xfrm>
            <a:off x="6218242" y="4327525"/>
            <a:ext cx="1408113" cy="366713"/>
            <a:chOff x="3917" y="2726"/>
            <a:chExt cx="887" cy="231"/>
          </a:xfrm>
        </p:grpSpPr>
        <p:sp>
          <p:nvSpPr>
            <p:cNvPr id="15378" name="Line 18"/>
            <p:cNvSpPr>
              <a:spLocks noChangeShapeType="1"/>
            </p:cNvSpPr>
            <p:nvPr/>
          </p:nvSpPr>
          <p:spPr bwMode="auto">
            <a:xfrm flipH="1">
              <a:off x="3917" y="2845"/>
              <a:ext cx="350" cy="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6" name="Text Box 26"/>
            <p:cNvSpPr txBox="1">
              <a:spLocks noChangeArrowheads="1"/>
            </p:cNvSpPr>
            <p:nvPr/>
          </p:nvSpPr>
          <p:spPr bwMode="auto">
            <a:xfrm>
              <a:off x="4320" y="2726"/>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4,0,-</a:t>
              </a:r>
              <a:r>
                <a:rPr lang="en-US" b="1" dirty="0">
                  <a:solidFill>
                    <a:srgbClr val="FF9966"/>
                  </a:solidFill>
                </a:rPr>
                <a:t>6</a:t>
              </a:r>
            </a:p>
          </p:txBody>
        </p:sp>
      </p:grpSp>
      <p:grpSp>
        <p:nvGrpSpPr>
          <p:cNvPr id="15407" name="Group 47"/>
          <p:cNvGrpSpPr>
            <a:grpSpLocks/>
          </p:cNvGrpSpPr>
          <p:nvPr/>
        </p:nvGrpSpPr>
        <p:grpSpPr bwMode="auto">
          <a:xfrm>
            <a:off x="5857875" y="4602163"/>
            <a:ext cx="1309688" cy="366712"/>
            <a:chOff x="3690" y="2899"/>
            <a:chExt cx="825" cy="231"/>
          </a:xfrm>
        </p:grpSpPr>
        <p:sp>
          <p:nvSpPr>
            <p:cNvPr id="15379" name="Line 19"/>
            <p:cNvSpPr>
              <a:spLocks noChangeShapeType="1"/>
            </p:cNvSpPr>
            <p:nvPr/>
          </p:nvSpPr>
          <p:spPr bwMode="auto">
            <a:xfrm flipH="1" flipV="1">
              <a:off x="3690" y="2961"/>
              <a:ext cx="358" cy="61"/>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Text Box 27"/>
            <p:cNvSpPr txBox="1">
              <a:spLocks noChangeArrowheads="1"/>
            </p:cNvSpPr>
            <p:nvPr/>
          </p:nvSpPr>
          <p:spPr bwMode="auto">
            <a:xfrm>
              <a:off x="4031" y="2899"/>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3,0,-</a:t>
              </a:r>
              <a:r>
                <a:rPr lang="en-US" b="1" dirty="0">
                  <a:solidFill>
                    <a:srgbClr val="FF9966"/>
                  </a:solidFill>
                </a:rPr>
                <a:t>7</a:t>
              </a:r>
            </a:p>
          </p:txBody>
        </p:sp>
      </p:grpSp>
      <p:grpSp>
        <p:nvGrpSpPr>
          <p:cNvPr id="15408" name="Group 48"/>
          <p:cNvGrpSpPr>
            <a:grpSpLocks/>
          </p:cNvGrpSpPr>
          <p:nvPr/>
        </p:nvGrpSpPr>
        <p:grpSpPr bwMode="auto">
          <a:xfrm>
            <a:off x="5654680" y="4743450"/>
            <a:ext cx="1184276" cy="476250"/>
            <a:chOff x="3562" y="2988"/>
            <a:chExt cx="746" cy="300"/>
          </a:xfrm>
        </p:grpSpPr>
        <p:sp>
          <p:nvSpPr>
            <p:cNvPr id="15388" name="Line 28"/>
            <p:cNvSpPr>
              <a:spLocks noChangeShapeType="1"/>
            </p:cNvSpPr>
            <p:nvPr/>
          </p:nvSpPr>
          <p:spPr bwMode="auto">
            <a:xfrm flipH="1" flipV="1">
              <a:off x="3562" y="2988"/>
              <a:ext cx="258" cy="210"/>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9" name="Text Box 29"/>
            <p:cNvSpPr txBox="1">
              <a:spLocks noChangeArrowheads="1"/>
            </p:cNvSpPr>
            <p:nvPr/>
          </p:nvSpPr>
          <p:spPr bwMode="auto">
            <a:xfrm>
              <a:off x="3824" y="3057"/>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2,0,-</a:t>
              </a:r>
              <a:r>
                <a:rPr lang="en-US" b="1" dirty="0">
                  <a:solidFill>
                    <a:srgbClr val="FF9966"/>
                  </a:solidFill>
                </a:rPr>
                <a:t>7</a:t>
              </a:r>
            </a:p>
          </p:txBody>
        </p:sp>
      </p:grpSp>
      <p:grpSp>
        <p:nvGrpSpPr>
          <p:cNvPr id="15409" name="Group 49"/>
          <p:cNvGrpSpPr>
            <a:grpSpLocks/>
          </p:cNvGrpSpPr>
          <p:nvPr/>
        </p:nvGrpSpPr>
        <p:grpSpPr bwMode="auto">
          <a:xfrm>
            <a:off x="5413375" y="4872038"/>
            <a:ext cx="1049338" cy="677862"/>
            <a:chOff x="3410" y="3069"/>
            <a:chExt cx="661" cy="427"/>
          </a:xfrm>
        </p:grpSpPr>
        <p:sp>
          <p:nvSpPr>
            <p:cNvPr id="15390" name="Line 30"/>
            <p:cNvSpPr>
              <a:spLocks noChangeShapeType="1"/>
            </p:cNvSpPr>
            <p:nvPr/>
          </p:nvSpPr>
          <p:spPr bwMode="auto">
            <a:xfrm flipH="1" flipV="1">
              <a:off x="3410" y="3069"/>
              <a:ext cx="226" cy="249"/>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1" name="Text Box 31"/>
            <p:cNvSpPr txBox="1">
              <a:spLocks noChangeArrowheads="1"/>
            </p:cNvSpPr>
            <p:nvPr/>
          </p:nvSpPr>
          <p:spPr bwMode="auto">
            <a:xfrm>
              <a:off x="3587" y="3265"/>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1,0,-</a:t>
              </a:r>
              <a:r>
                <a:rPr lang="en-US" b="1" dirty="0">
                  <a:solidFill>
                    <a:srgbClr val="FF9966"/>
                  </a:solidFill>
                </a:rPr>
                <a:t>8</a:t>
              </a:r>
            </a:p>
          </p:txBody>
        </p:sp>
      </p:grpSp>
      <p:grpSp>
        <p:nvGrpSpPr>
          <p:cNvPr id="15410" name="Group 50"/>
          <p:cNvGrpSpPr>
            <a:grpSpLocks/>
          </p:cNvGrpSpPr>
          <p:nvPr/>
        </p:nvGrpSpPr>
        <p:grpSpPr bwMode="auto">
          <a:xfrm>
            <a:off x="5160969" y="4852988"/>
            <a:ext cx="896938" cy="920750"/>
            <a:chOff x="3251" y="3057"/>
            <a:chExt cx="565" cy="580"/>
          </a:xfrm>
        </p:grpSpPr>
        <p:sp>
          <p:nvSpPr>
            <p:cNvPr id="15392" name="Line 32"/>
            <p:cNvSpPr>
              <a:spLocks noChangeShapeType="1"/>
            </p:cNvSpPr>
            <p:nvPr/>
          </p:nvSpPr>
          <p:spPr bwMode="auto">
            <a:xfrm flipH="1" flipV="1">
              <a:off x="3251" y="3057"/>
              <a:ext cx="173" cy="366"/>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3" name="Text Box 33"/>
            <p:cNvSpPr txBox="1">
              <a:spLocks noChangeArrowheads="1"/>
            </p:cNvSpPr>
            <p:nvPr/>
          </p:nvSpPr>
          <p:spPr bwMode="auto">
            <a:xfrm>
              <a:off x="3332" y="3406"/>
              <a:ext cx="484"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0,0,-</a:t>
              </a:r>
              <a:r>
                <a:rPr lang="en-US" b="1" dirty="0">
                  <a:solidFill>
                    <a:srgbClr val="FF9966"/>
                  </a:solidFill>
                </a:rPr>
                <a:t>8</a:t>
              </a:r>
            </a:p>
          </p:txBody>
        </p:sp>
      </p:grpSp>
      <p:grpSp>
        <p:nvGrpSpPr>
          <p:cNvPr id="15411" name="Group 51"/>
          <p:cNvGrpSpPr>
            <a:grpSpLocks/>
          </p:cNvGrpSpPr>
          <p:nvPr/>
        </p:nvGrpSpPr>
        <p:grpSpPr bwMode="auto">
          <a:xfrm>
            <a:off x="4727575" y="4768850"/>
            <a:ext cx="844550" cy="1257300"/>
            <a:chOff x="2978" y="3004"/>
            <a:chExt cx="532" cy="792"/>
          </a:xfrm>
        </p:grpSpPr>
        <p:sp>
          <p:nvSpPr>
            <p:cNvPr id="15394" name="Line 34"/>
            <p:cNvSpPr>
              <a:spLocks noChangeShapeType="1"/>
            </p:cNvSpPr>
            <p:nvPr/>
          </p:nvSpPr>
          <p:spPr bwMode="auto">
            <a:xfrm flipH="1" flipV="1">
              <a:off x="3113" y="3004"/>
              <a:ext cx="9" cy="545"/>
            </a:xfrm>
            <a:prstGeom prst="line">
              <a:avLst/>
            </a:prstGeom>
            <a:noFill/>
            <a:ln w="762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5" name="Text Box 35"/>
            <p:cNvSpPr txBox="1">
              <a:spLocks noChangeArrowheads="1"/>
            </p:cNvSpPr>
            <p:nvPr/>
          </p:nvSpPr>
          <p:spPr bwMode="auto">
            <a:xfrm>
              <a:off x="2978" y="3565"/>
              <a:ext cx="53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9966"/>
                  </a:solidFill>
                </a:rPr>
                <a:t>-1,0,-</a:t>
              </a:r>
              <a:r>
                <a:rPr lang="en-US" b="1" dirty="0">
                  <a:solidFill>
                    <a:srgbClr val="FF9966"/>
                  </a:solidFill>
                </a:rPr>
                <a:t>8</a:t>
              </a:r>
            </a:p>
          </p:txBody>
        </p:sp>
      </p:grpSp>
      <p:sp>
        <p:nvSpPr>
          <p:cNvPr id="15362" name="Rectangle 2"/>
          <p:cNvSpPr>
            <a:spLocks noGrp="1" noChangeArrowheads="1"/>
          </p:cNvSpPr>
          <p:nvPr>
            <p:ph type="title"/>
          </p:nvPr>
        </p:nvSpPr>
        <p:spPr>
          <a:xfrm>
            <a:off x="3916363" y="328613"/>
            <a:ext cx="3294062" cy="1143000"/>
          </a:xfrm>
          <a:noFill/>
          <a:extLst>
            <a:ext uri="{909E8E84-426E-40DD-AFC4-6F175D3DCCD1}">
              <a14:hiddenFill xmlns:a14="http://schemas.microsoft.com/office/drawing/2010/main">
                <a:solidFill>
                  <a:schemeClr val="bg1"/>
                </a:solidFill>
              </a14:hiddenFill>
            </a:ext>
          </a:extLst>
        </p:spPr>
        <p:txBody>
          <a:bodyPr/>
          <a:lstStyle/>
          <a:p>
            <a:r>
              <a:rPr lang="en-US" b="1" dirty="0"/>
              <a:t>Indexing</a:t>
            </a:r>
          </a:p>
        </p:txBody>
      </p:sp>
      <p:sp>
        <p:nvSpPr>
          <p:cNvPr id="15397" name="Text Box 37"/>
          <p:cNvSpPr txBox="1">
            <a:spLocks noChangeArrowheads="1"/>
          </p:cNvSpPr>
          <p:nvPr/>
        </p:nvSpPr>
        <p:spPr bwMode="auto">
          <a:xfrm>
            <a:off x="0" y="3406775"/>
            <a:ext cx="2322513"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b="0" dirty="0"/>
              <a:t>Assign </a:t>
            </a:r>
            <a:r>
              <a:rPr lang="en-US" b="0"/>
              <a:t>an h,k,l </a:t>
            </a:r>
            <a:r>
              <a:rPr lang="en-US" b="0" dirty="0"/>
              <a:t>coordinate to each reflection of the first image.</a:t>
            </a:r>
          </a:p>
          <a:p>
            <a:r>
              <a:rPr lang="en-US" b="0" dirty="0"/>
              <a:t>	</a:t>
            </a:r>
          </a:p>
          <a:p>
            <a:r>
              <a:rPr lang="en-US" b="0"/>
              <a:t>Indices h,k,l </a:t>
            </a:r>
            <a:r>
              <a:rPr lang="en-US" b="0" dirty="0"/>
              <a:t>are coordinates of </a:t>
            </a:r>
            <a:r>
              <a:rPr lang="en-US" b="0"/>
              <a:t>the reflections, </a:t>
            </a:r>
            <a:r>
              <a:rPr lang="en-US" b="0" dirty="0"/>
              <a:t>analogous to how atom positions are described by </a:t>
            </a:r>
            <a:r>
              <a:rPr lang="en-US" b="0"/>
              <a:t>coordinates x,y,z</a:t>
            </a:r>
            <a:r>
              <a:rPr lang="en-US" b="0" dirty="0"/>
              <a:t>.</a:t>
            </a:r>
            <a:endParaRPr lang="en-US" sz="1600" b="0" dirty="0"/>
          </a:p>
        </p:txBody>
      </p:sp>
      <p:sp>
        <p:nvSpPr>
          <p:cNvPr id="15420" name="Rectangle 60"/>
          <p:cNvSpPr>
            <a:spLocks noChangeArrowheads="1"/>
          </p:cNvSpPr>
          <p:nvPr/>
        </p:nvSpPr>
        <p:spPr bwMode="auto">
          <a:xfrm>
            <a:off x="1320800" y="1408113"/>
            <a:ext cx="827088" cy="739775"/>
          </a:xfrm>
          <a:prstGeom prst="rect">
            <a:avLst/>
          </a:prstGeom>
          <a:noFill/>
          <a:ln w="76200">
            <a:solidFill>
              <a:srgbClr val="FF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763183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nodeType="clickEffect">
                                  <p:stCondLst>
                                    <p:cond delay="0"/>
                                  </p:stCondLst>
                                  <p:childTnLst>
                                    <p:set>
                                      <p:cBhvr>
                                        <p:cTn id="10" dur="1" fill="hold">
                                          <p:stCondLst>
                                            <p:cond delay="0"/>
                                          </p:stCondLst>
                                        </p:cTn>
                                        <p:tgtEl>
                                          <p:spTgt spid="15369"/>
                                        </p:tgtEl>
                                        <p:attrNameLst>
                                          <p:attrName>style.visibility</p:attrName>
                                        </p:attrNameLst>
                                      </p:cBhvr>
                                      <p:to>
                                        <p:strVal val="visible"/>
                                      </p:to>
                                    </p:set>
                                    <p:anim calcmode="lin" valueType="num">
                                      <p:cBhvr>
                                        <p:cTn id="11" dur="500" fill="hold"/>
                                        <p:tgtEl>
                                          <p:spTgt spid="15369"/>
                                        </p:tgtEl>
                                        <p:attrNameLst>
                                          <p:attrName>ppt_w</p:attrName>
                                        </p:attrNameLst>
                                      </p:cBhvr>
                                      <p:tavLst>
                                        <p:tav tm="0">
                                          <p:val>
                                            <p:fltVal val="0"/>
                                          </p:val>
                                        </p:tav>
                                        <p:tav tm="100000">
                                          <p:val>
                                            <p:strVal val="#ppt_w"/>
                                          </p:val>
                                        </p:tav>
                                      </p:tavLst>
                                    </p:anim>
                                    <p:anim calcmode="lin" valueType="num">
                                      <p:cBhvr>
                                        <p:cTn id="12" dur="500" fill="hold"/>
                                        <p:tgtEl>
                                          <p:spTgt spid="15369"/>
                                        </p:tgtEl>
                                        <p:attrNameLst>
                                          <p:attrName>ppt_h</p:attrName>
                                        </p:attrNameLst>
                                      </p:cBhvr>
                                      <p:tavLst>
                                        <p:tav tm="0">
                                          <p:val>
                                            <p:fltVal val="0"/>
                                          </p:val>
                                        </p:tav>
                                        <p:tav tm="100000">
                                          <p:val>
                                            <p:strVal val="#ppt_h"/>
                                          </p:val>
                                        </p:tav>
                                      </p:tavLst>
                                    </p:anim>
                                    <p:animEffect transition="in" filter="fade">
                                      <p:cBhvr>
                                        <p:cTn id="13" dur="500"/>
                                        <p:tgtEl>
                                          <p:spTgt spid="15369"/>
                                        </p:tgtEl>
                                      </p:cBhvr>
                                    </p:animEffect>
                                  </p:childTnLst>
                                </p:cTn>
                              </p:par>
                              <p:par>
                                <p:cTn id="14" presetID="0" presetClass="path" presetSubtype="0" accel="50000" decel="50000" fill="hold" nodeType="withEffect">
                                  <p:stCondLst>
                                    <p:cond delay="0"/>
                                  </p:stCondLst>
                                  <p:childTnLst>
                                    <p:animMotion origin="layout" path="M -0.44132 -0.26012 L 2.77778E-7 4.85549E-6 " pathEditMode="relative" ptsTypes="AA">
                                      <p:cBhvr>
                                        <p:cTn id="15" dur="2000" fill="hold"/>
                                        <p:tgtEl>
                                          <p:spTgt spid="15369"/>
                                        </p:tgtEl>
                                        <p:attrNameLst>
                                          <p:attrName>ppt_x</p:attrName>
                                          <p:attrName>ppt_y</p:attrName>
                                        </p:attrNameLst>
                                      </p:cBhvr>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5400"/>
                                        </p:tgtEl>
                                        <p:attrNameLst>
                                          <p:attrName>style.visibility</p:attrName>
                                        </p:attrNameLst>
                                      </p:cBhvr>
                                      <p:to>
                                        <p:strVal val="visible"/>
                                      </p:to>
                                    </p:set>
                                    <p:anim calcmode="lin" valueType="num">
                                      <p:cBhvr additive="base">
                                        <p:cTn id="20" dur="500" fill="hold"/>
                                        <p:tgtEl>
                                          <p:spTgt spid="15400"/>
                                        </p:tgtEl>
                                        <p:attrNameLst>
                                          <p:attrName>ppt_x</p:attrName>
                                        </p:attrNameLst>
                                      </p:cBhvr>
                                      <p:tavLst>
                                        <p:tav tm="0">
                                          <p:val>
                                            <p:strVal val="1+#ppt_w/2"/>
                                          </p:val>
                                        </p:tav>
                                        <p:tav tm="100000">
                                          <p:val>
                                            <p:strVal val="#ppt_x"/>
                                          </p:val>
                                        </p:tav>
                                      </p:tavLst>
                                    </p:anim>
                                    <p:anim calcmode="lin" valueType="num">
                                      <p:cBhvr additive="base">
                                        <p:cTn id="21" dur="500" fill="hold"/>
                                        <p:tgtEl>
                                          <p:spTgt spid="15400"/>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 presetClass="entr" presetSubtype="2" fill="hold" nodeType="afterEffect">
                                  <p:stCondLst>
                                    <p:cond delay="0"/>
                                  </p:stCondLst>
                                  <p:childTnLst>
                                    <p:set>
                                      <p:cBhvr>
                                        <p:cTn id="24" dur="1" fill="hold">
                                          <p:stCondLst>
                                            <p:cond delay="0"/>
                                          </p:stCondLst>
                                        </p:cTn>
                                        <p:tgtEl>
                                          <p:spTgt spid="15401"/>
                                        </p:tgtEl>
                                        <p:attrNameLst>
                                          <p:attrName>style.visibility</p:attrName>
                                        </p:attrNameLst>
                                      </p:cBhvr>
                                      <p:to>
                                        <p:strVal val="visible"/>
                                      </p:to>
                                    </p:set>
                                    <p:anim calcmode="lin" valueType="num">
                                      <p:cBhvr additive="base">
                                        <p:cTn id="25" dur="500" fill="hold"/>
                                        <p:tgtEl>
                                          <p:spTgt spid="15401"/>
                                        </p:tgtEl>
                                        <p:attrNameLst>
                                          <p:attrName>ppt_x</p:attrName>
                                        </p:attrNameLst>
                                      </p:cBhvr>
                                      <p:tavLst>
                                        <p:tav tm="0">
                                          <p:val>
                                            <p:strVal val="1+#ppt_w/2"/>
                                          </p:val>
                                        </p:tav>
                                        <p:tav tm="100000">
                                          <p:val>
                                            <p:strVal val="#ppt_x"/>
                                          </p:val>
                                        </p:tav>
                                      </p:tavLst>
                                    </p:anim>
                                    <p:anim calcmode="lin" valueType="num">
                                      <p:cBhvr additive="base">
                                        <p:cTn id="26" dur="500" fill="hold"/>
                                        <p:tgtEl>
                                          <p:spTgt spid="15401"/>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2" fill="hold" nodeType="afterEffect">
                                  <p:stCondLst>
                                    <p:cond delay="0"/>
                                  </p:stCondLst>
                                  <p:childTnLst>
                                    <p:set>
                                      <p:cBhvr>
                                        <p:cTn id="29" dur="1" fill="hold">
                                          <p:stCondLst>
                                            <p:cond delay="0"/>
                                          </p:stCondLst>
                                        </p:cTn>
                                        <p:tgtEl>
                                          <p:spTgt spid="15402"/>
                                        </p:tgtEl>
                                        <p:attrNameLst>
                                          <p:attrName>style.visibility</p:attrName>
                                        </p:attrNameLst>
                                      </p:cBhvr>
                                      <p:to>
                                        <p:strVal val="visible"/>
                                      </p:to>
                                    </p:set>
                                    <p:anim calcmode="lin" valueType="num">
                                      <p:cBhvr additive="base">
                                        <p:cTn id="30" dur="500" fill="hold"/>
                                        <p:tgtEl>
                                          <p:spTgt spid="15402"/>
                                        </p:tgtEl>
                                        <p:attrNameLst>
                                          <p:attrName>ppt_x</p:attrName>
                                        </p:attrNameLst>
                                      </p:cBhvr>
                                      <p:tavLst>
                                        <p:tav tm="0">
                                          <p:val>
                                            <p:strVal val="1+#ppt_w/2"/>
                                          </p:val>
                                        </p:tav>
                                        <p:tav tm="100000">
                                          <p:val>
                                            <p:strVal val="#ppt_x"/>
                                          </p:val>
                                        </p:tav>
                                      </p:tavLst>
                                    </p:anim>
                                    <p:anim calcmode="lin" valueType="num">
                                      <p:cBhvr additive="base">
                                        <p:cTn id="31" dur="500" fill="hold"/>
                                        <p:tgtEl>
                                          <p:spTgt spid="15402"/>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1500"/>
                            </p:stCondLst>
                            <p:childTnLst>
                              <p:par>
                                <p:cTn id="33" presetID="2" presetClass="entr" presetSubtype="2" fill="hold" nodeType="afterEffect">
                                  <p:stCondLst>
                                    <p:cond delay="0"/>
                                  </p:stCondLst>
                                  <p:childTnLst>
                                    <p:set>
                                      <p:cBhvr>
                                        <p:cTn id="34" dur="1" fill="hold">
                                          <p:stCondLst>
                                            <p:cond delay="0"/>
                                          </p:stCondLst>
                                        </p:cTn>
                                        <p:tgtEl>
                                          <p:spTgt spid="15403"/>
                                        </p:tgtEl>
                                        <p:attrNameLst>
                                          <p:attrName>style.visibility</p:attrName>
                                        </p:attrNameLst>
                                      </p:cBhvr>
                                      <p:to>
                                        <p:strVal val="visible"/>
                                      </p:to>
                                    </p:set>
                                    <p:anim calcmode="lin" valueType="num">
                                      <p:cBhvr additive="base">
                                        <p:cTn id="35" dur="500" fill="hold"/>
                                        <p:tgtEl>
                                          <p:spTgt spid="15403"/>
                                        </p:tgtEl>
                                        <p:attrNameLst>
                                          <p:attrName>ppt_x</p:attrName>
                                        </p:attrNameLst>
                                      </p:cBhvr>
                                      <p:tavLst>
                                        <p:tav tm="0">
                                          <p:val>
                                            <p:strVal val="1+#ppt_w/2"/>
                                          </p:val>
                                        </p:tav>
                                        <p:tav tm="100000">
                                          <p:val>
                                            <p:strVal val="#ppt_x"/>
                                          </p:val>
                                        </p:tav>
                                      </p:tavLst>
                                    </p:anim>
                                    <p:anim calcmode="lin" valueType="num">
                                      <p:cBhvr additive="base">
                                        <p:cTn id="36" dur="500" fill="hold"/>
                                        <p:tgtEl>
                                          <p:spTgt spid="15403"/>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2000"/>
                            </p:stCondLst>
                            <p:childTnLst>
                              <p:par>
                                <p:cTn id="38" presetID="2" presetClass="entr" presetSubtype="2" fill="hold" nodeType="afterEffect">
                                  <p:stCondLst>
                                    <p:cond delay="0"/>
                                  </p:stCondLst>
                                  <p:childTnLst>
                                    <p:set>
                                      <p:cBhvr>
                                        <p:cTn id="39" dur="1" fill="hold">
                                          <p:stCondLst>
                                            <p:cond delay="0"/>
                                          </p:stCondLst>
                                        </p:cTn>
                                        <p:tgtEl>
                                          <p:spTgt spid="15404"/>
                                        </p:tgtEl>
                                        <p:attrNameLst>
                                          <p:attrName>style.visibility</p:attrName>
                                        </p:attrNameLst>
                                      </p:cBhvr>
                                      <p:to>
                                        <p:strVal val="visible"/>
                                      </p:to>
                                    </p:set>
                                    <p:anim calcmode="lin" valueType="num">
                                      <p:cBhvr additive="base">
                                        <p:cTn id="40" dur="500" fill="hold"/>
                                        <p:tgtEl>
                                          <p:spTgt spid="15404"/>
                                        </p:tgtEl>
                                        <p:attrNameLst>
                                          <p:attrName>ppt_x</p:attrName>
                                        </p:attrNameLst>
                                      </p:cBhvr>
                                      <p:tavLst>
                                        <p:tav tm="0">
                                          <p:val>
                                            <p:strVal val="1+#ppt_w/2"/>
                                          </p:val>
                                        </p:tav>
                                        <p:tav tm="100000">
                                          <p:val>
                                            <p:strVal val="#ppt_x"/>
                                          </p:val>
                                        </p:tav>
                                      </p:tavLst>
                                    </p:anim>
                                    <p:anim calcmode="lin" valueType="num">
                                      <p:cBhvr additive="base">
                                        <p:cTn id="41" dur="500" fill="hold"/>
                                        <p:tgtEl>
                                          <p:spTgt spid="1540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2500"/>
                            </p:stCondLst>
                            <p:childTnLst>
                              <p:par>
                                <p:cTn id="43" presetID="2" presetClass="entr" presetSubtype="2" fill="hold" nodeType="afterEffect">
                                  <p:stCondLst>
                                    <p:cond delay="0"/>
                                  </p:stCondLst>
                                  <p:childTnLst>
                                    <p:set>
                                      <p:cBhvr>
                                        <p:cTn id="44" dur="1" fill="hold">
                                          <p:stCondLst>
                                            <p:cond delay="0"/>
                                          </p:stCondLst>
                                        </p:cTn>
                                        <p:tgtEl>
                                          <p:spTgt spid="15405"/>
                                        </p:tgtEl>
                                        <p:attrNameLst>
                                          <p:attrName>style.visibility</p:attrName>
                                        </p:attrNameLst>
                                      </p:cBhvr>
                                      <p:to>
                                        <p:strVal val="visible"/>
                                      </p:to>
                                    </p:set>
                                    <p:anim calcmode="lin" valueType="num">
                                      <p:cBhvr additive="base">
                                        <p:cTn id="45" dur="500" fill="hold"/>
                                        <p:tgtEl>
                                          <p:spTgt spid="15405"/>
                                        </p:tgtEl>
                                        <p:attrNameLst>
                                          <p:attrName>ppt_x</p:attrName>
                                        </p:attrNameLst>
                                      </p:cBhvr>
                                      <p:tavLst>
                                        <p:tav tm="0">
                                          <p:val>
                                            <p:strVal val="1+#ppt_w/2"/>
                                          </p:val>
                                        </p:tav>
                                        <p:tav tm="100000">
                                          <p:val>
                                            <p:strVal val="#ppt_x"/>
                                          </p:val>
                                        </p:tav>
                                      </p:tavLst>
                                    </p:anim>
                                    <p:anim calcmode="lin" valueType="num">
                                      <p:cBhvr additive="base">
                                        <p:cTn id="46" dur="500" fill="hold"/>
                                        <p:tgtEl>
                                          <p:spTgt spid="15405"/>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3000"/>
                            </p:stCondLst>
                            <p:childTnLst>
                              <p:par>
                                <p:cTn id="48" presetID="2" presetClass="entr" presetSubtype="2" fill="hold" nodeType="afterEffect">
                                  <p:stCondLst>
                                    <p:cond delay="0"/>
                                  </p:stCondLst>
                                  <p:childTnLst>
                                    <p:set>
                                      <p:cBhvr>
                                        <p:cTn id="49" dur="1" fill="hold">
                                          <p:stCondLst>
                                            <p:cond delay="0"/>
                                          </p:stCondLst>
                                        </p:cTn>
                                        <p:tgtEl>
                                          <p:spTgt spid="15406"/>
                                        </p:tgtEl>
                                        <p:attrNameLst>
                                          <p:attrName>style.visibility</p:attrName>
                                        </p:attrNameLst>
                                      </p:cBhvr>
                                      <p:to>
                                        <p:strVal val="visible"/>
                                      </p:to>
                                    </p:set>
                                    <p:anim calcmode="lin" valueType="num">
                                      <p:cBhvr additive="base">
                                        <p:cTn id="50" dur="500" fill="hold"/>
                                        <p:tgtEl>
                                          <p:spTgt spid="15406"/>
                                        </p:tgtEl>
                                        <p:attrNameLst>
                                          <p:attrName>ppt_x</p:attrName>
                                        </p:attrNameLst>
                                      </p:cBhvr>
                                      <p:tavLst>
                                        <p:tav tm="0">
                                          <p:val>
                                            <p:strVal val="1+#ppt_w/2"/>
                                          </p:val>
                                        </p:tav>
                                        <p:tav tm="100000">
                                          <p:val>
                                            <p:strVal val="#ppt_x"/>
                                          </p:val>
                                        </p:tav>
                                      </p:tavLst>
                                    </p:anim>
                                    <p:anim calcmode="lin" valueType="num">
                                      <p:cBhvr additive="base">
                                        <p:cTn id="51" dur="500" fill="hold"/>
                                        <p:tgtEl>
                                          <p:spTgt spid="15406"/>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3500"/>
                            </p:stCondLst>
                            <p:childTnLst>
                              <p:par>
                                <p:cTn id="53" presetID="2" presetClass="entr" presetSubtype="4" fill="hold" nodeType="afterEffect">
                                  <p:stCondLst>
                                    <p:cond delay="0"/>
                                  </p:stCondLst>
                                  <p:childTnLst>
                                    <p:set>
                                      <p:cBhvr>
                                        <p:cTn id="54" dur="1" fill="hold">
                                          <p:stCondLst>
                                            <p:cond delay="0"/>
                                          </p:stCondLst>
                                        </p:cTn>
                                        <p:tgtEl>
                                          <p:spTgt spid="15407"/>
                                        </p:tgtEl>
                                        <p:attrNameLst>
                                          <p:attrName>style.visibility</p:attrName>
                                        </p:attrNameLst>
                                      </p:cBhvr>
                                      <p:to>
                                        <p:strVal val="visible"/>
                                      </p:to>
                                    </p:set>
                                    <p:anim calcmode="lin" valueType="num">
                                      <p:cBhvr additive="base">
                                        <p:cTn id="55" dur="500" fill="hold"/>
                                        <p:tgtEl>
                                          <p:spTgt spid="15407"/>
                                        </p:tgtEl>
                                        <p:attrNameLst>
                                          <p:attrName>ppt_x</p:attrName>
                                        </p:attrNameLst>
                                      </p:cBhvr>
                                      <p:tavLst>
                                        <p:tav tm="0">
                                          <p:val>
                                            <p:strVal val="#ppt_x"/>
                                          </p:val>
                                        </p:tav>
                                        <p:tav tm="100000">
                                          <p:val>
                                            <p:strVal val="#ppt_x"/>
                                          </p:val>
                                        </p:tav>
                                      </p:tavLst>
                                    </p:anim>
                                    <p:anim calcmode="lin" valueType="num">
                                      <p:cBhvr additive="base">
                                        <p:cTn id="56" dur="500" fill="hold"/>
                                        <p:tgtEl>
                                          <p:spTgt spid="15407"/>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4000"/>
                            </p:stCondLst>
                            <p:childTnLst>
                              <p:par>
                                <p:cTn id="58" presetID="2" presetClass="entr" presetSubtype="4" fill="hold" nodeType="afterEffect">
                                  <p:stCondLst>
                                    <p:cond delay="0"/>
                                  </p:stCondLst>
                                  <p:childTnLst>
                                    <p:set>
                                      <p:cBhvr>
                                        <p:cTn id="59" dur="1" fill="hold">
                                          <p:stCondLst>
                                            <p:cond delay="0"/>
                                          </p:stCondLst>
                                        </p:cTn>
                                        <p:tgtEl>
                                          <p:spTgt spid="15408"/>
                                        </p:tgtEl>
                                        <p:attrNameLst>
                                          <p:attrName>style.visibility</p:attrName>
                                        </p:attrNameLst>
                                      </p:cBhvr>
                                      <p:to>
                                        <p:strVal val="visible"/>
                                      </p:to>
                                    </p:set>
                                    <p:anim calcmode="lin" valueType="num">
                                      <p:cBhvr additive="base">
                                        <p:cTn id="60" dur="500" fill="hold"/>
                                        <p:tgtEl>
                                          <p:spTgt spid="15408"/>
                                        </p:tgtEl>
                                        <p:attrNameLst>
                                          <p:attrName>ppt_x</p:attrName>
                                        </p:attrNameLst>
                                      </p:cBhvr>
                                      <p:tavLst>
                                        <p:tav tm="0">
                                          <p:val>
                                            <p:strVal val="#ppt_x"/>
                                          </p:val>
                                        </p:tav>
                                        <p:tav tm="100000">
                                          <p:val>
                                            <p:strVal val="#ppt_x"/>
                                          </p:val>
                                        </p:tav>
                                      </p:tavLst>
                                    </p:anim>
                                    <p:anim calcmode="lin" valueType="num">
                                      <p:cBhvr additive="base">
                                        <p:cTn id="61" dur="500" fill="hold"/>
                                        <p:tgtEl>
                                          <p:spTgt spid="15408"/>
                                        </p:tgtEl>
                                        <p:attrNameLst>
                                          <p:attrName>ppt_y</p:attrName>
                                        </p:attrNameLst>
                                      </p:cBhvr>
                                      <p:tavLst>
                                        <p:tav tm="0">
                                          <p:val>
                                            <p:strVal val="1+#ppt_h/2"/>
                                          </p:val>
                                        </p:tav>
                                        <p:tav tm="100000">
                                          <p:val>
                                            <p:strVal val="#ppt_y"/>
                                          </p:val>
                                        </p:tav>
                                      </p:tavLst>
                                    </p:anim>
                                  </p:childTnLst>
                                </p:cTn>
                              </p:par>
                            </p:childTnLst>
                          </p:cTn>
                        </p:par>
                        <p:par>
                          <p:cTn id="62" fill="hold" nodeType="afterGroup">
                            <p:stCondLst>
                              <p:cond delay="4500"/>
                            </p:stCondLst>
                            <p:childTnLst>
                              <p:par>
                                <p:cTn id="63" presetID="2" presetClass="entr" presetSubtype="4" fill="hold" nodeType="afterEffect">
                                  <p:stCondLst>
                                    <p:cond delay="0"/>
                                  </p:stCondLst>
                                  <p:childTnLst>
                                    <p:set>
                                      <p:cBhvr>
                                        <p:cTn id="64" dur="1" fill="hold">
                                          <p:stCondLst>
                                            <p:cond delay="0"/>
                                          </p:stCondLst>
                                        </p:cTn>
                                        <p:tgtEl>
                                          <p:spTgt spid="15409"/>
                                        </p:tgtEl>
                                        <p:attrNameLst>
                                          <p:attrName>style.visibility</p:attrName>
                                        </p:attrNameLst>
                                      </p:cBhvr>
                                      <p:to>
                                        <p:strVal val="visible"/>
                                      </p:to>
                                    </p:set>
                                    <p:anim calcmode="lin" valueType="num">
                                      <p:cBhvr additive="base">
                                        <p:cTn id="65" dur="500" fill="hold"/>
                                        <p:tgtEl>
                                          <p:spTgt spid="15409"/>
                                        </p:tgtEl>
                                        <p:attrNameLst>
                                          <p:attrName>ppt_x</p:attrName>
                                        </p:attrNameLst>
                                      </p:cBhvr>
                                      <p:tavLst>
                                        <p:tav tm="0">
                                          <p:val>
                                            <p:strVal val="#ppt_x"/>
                                          </p:val>
                                        </p:tav>
                                        <p:tav tm="100000">
                                          <p:val>
                                            <p:strVal val="#ppt_x"/>
                                          </p:val>
                                        </p:tav>
                                      </p:tavLst>
                                    </p:anim>
                                    <p:anim calcmode="lin" valueType="num">
                                      <p:cBhvr additive="base">
                                        <p:cTn id="66" dur="500" fill="hold"/>
                                        <p:tgtEl>
                                          <p:spTgt spid="15409"/>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5000"/>
                            </p:stCondLst>
                            <p:childTnLst>
                              <p:par>
                                <p:cTn id="68" presetID="2" presetClass="entr" presetSubtype="4" fill="hold" nodeType="afterEffect">
                                  <p:stCondLst>
                                    <p:cond delay="0"/>
                                  </p:stCondLst>
                                  <p:childTnLst>
                                    <p:set>
                                      <p:cBhvr>
                                        <p:cTn id="69" dur="1" fill="hold">
                                          <p:stCondLst>
                                            <p:cond delay="0"/>
                                          </p:stCondLst>
                                        </p:cTn>
                                        <p:tgtEl>
                                          <p:spTgt spid="15410"/>
                                        </p:tgtEl>
                                        <p:attrNameLst>
                                          <p:attrName>style.visibility</p:attrName>
                                        </p:attrNameLst>
                                      </p:cBhvr>
                                      <p:to>
                                        <p:strVal val="visible"/>
                                      </p:to>
                                    </p:set>
                                    <p:anim calcmode="lin" valueType="num">
                                      <p:cBhvr additive="base">
                                        <p:cTn id="70" dur="500" fill="hold"/>
                                        <p:tgtEl>
                                          <p:spTgt spid="15410"/>
                                        </p:tgtEl>
                                        <p:attrNameLst>
                                          <p:attrName>ppt_x</p:attrName>
                                        </p:attrNameLst>
                                      </p:cBhvr>
                                      <p:tavLst>
                                        <p:tav tm="0">
                                          <p:val>
                                            <p:strVal val="#ppt_x"/>
                                          </p:val>
                                        </p:tav>
                                        <p:tav tm="100000">
                                          <p:val>
                                            <p:strVal val="#ppt_x"/>
                                          </p:val>
                                        </p:tav>
                                      </p:tavLst>
                                    </p:anim>
                                    <p:anim calcmode="lin" valueType="num">
                                      <p:cBhvr additive="base">
                                        <p:cTn id="71" dur="500" fill="hold"/>
                                        <p:tgtEl>
                                          <p:spTgt spid="15410"/>
                                        </p:tgtEl>
                                        <p:attrNameLst>
                                          <p:attrName>ppt_y</p:attrName>
                                        </p:attrNameLst>
                                      </p:cBhvr>
                                      <p:tavLst>
                                        <p:tav tm="0">
                                          <p:val>
                                            <p:strVal val="1+#ppt_h/2"/>
                                          </p:val>
                                        </p:tav>
                                        <p:tav tm="100000">
                                          <p:val>
                                            <p:strVal val="#ppt_y"/>
                                          </p:val>
                                        </p:tav>
                                      </p:tavLst>
                                    </p:anim>
                                  </p:childTnLst>
                                </p:cTn>
                              </p:par>
                            </p:childTnLst>
                          </p:cTn>
                        </p:par>
                        <p:par>
                          <p:cTn id="72" fill="hold" nodeType="afterGroup">
                            <p:stCondLst>
                              <p:cond delay="5500"/>
                            </p:stCondLst>
                            <p:childTnLst>
                              <p:par>
                                <p:cTn id="73" presetID="2" presetClass="entr" presetSubtype="4" fill="hold" nodeType="afterEffect">
                                  <p:stCondLst>
                                    <p:cond delay="0"/>
                                  </p:stCondLst>
                                  <p:childTnLst>
                                    <p:set>
                                      <p:cBhvr>
                                        <p:cTn id="74" dur="1" fill="hold">
                                          <p:stCondLst>
                                            <p:cond delay="0"/>
                                          </p:stCondLst>
                                        </p:cTn>
                                        <p:tgtEl>
                                          <p:spTgt spid="15411"/>
                                        </p:tgtEl>
                                        <p:attrNameLst>
                                          <p:attrName>style.visibility</p:attrName>
                                        </p:attrNameLst>
                                      </p:cBhvr>
                                      <p:to>
                                        <p:strVal val="visible"/>
                                      </p:to>
                                    </p:set>
                                    <p:anim calcmode="lin" valueType="num">
                                      <p:cBhvr additive="base">
                                        <p:cTn id="75" dur="500" fill="hold"/>
                                        <p:tgtEl>
                                          <p:spTgt spid="15411"/>
                                        </p:tgtEl>
                                        <p:attrNameLst>
                                          <p:attrName>ppt_x</p:attrName>
                                        </p:attrNameLst>
                                      </p:cBhvr>
                                      <p:tavLst>
                                        <p:tav tm="0">
                                          <p:val>
                                            <p:strVal val="#ppt_x"/>
                                          </p:val>
                                        </p:tav>
                                        <p:tav tm="100000">
                                          <p:val>
                                            <p:strVal val="#ppt_x"/>
                                          </p:val>
                                        </p:tav>
                                      </p:tavLst>
                                    </p:anim>
                                    <p:anim calcmode="lin" valueType="num">
                                      <p:cBhvr additive="base">
                                        <p:cTn id="76" dur="500" fill="hold"/>
                                        <p:tgtEl>
                                          <p:spTgt spid="15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839DDE-BF1D-45D8-8A5B-7AAE792866C3}"/>
              </a:ext>
            </a:extLst>
          </p:cNvPr>
          <p:cNvSpPr>
            <a:spLocks noGrp="1"/>
          </p:cNvSpPr>
          <p:nvPr>
            <p:ph idx="1"/>
          </p:nvPr>
        </p:nvSpPr>
        <p:spPr>
          <a:xfrm>
            <a:off x="457200" y="1584960"/>
            <a:ext cx="8229600" cy="4525963"/>
          </a:xfrm>
        </p:spPr>
        <p:txBody>
          <a:bodyPr/>
          <a:lstStyle/>
          <a:p>
            <a:pPr marL="0" indent="0">
              <a:buNone/>
            </a:pPr>
            <a:r>
              <a:rPr lang="en-US" sz="1200" dirty="0">
                <a:latin typeface="Courier New" panose="02070309020205020404" pitchFamily="49" charset="0"/>
                <a:cs typeface="Courier New" panose="02070309020205020404" pitchFamily="49" charset="0"/>
              </a:rPr>
              <a:t>  LATTICE-  BRAVAIS-   QUALITY  UNIT CELL CONSTANTS (ANGSTROEM &amp; DEGREES)</a:t>
            </a:r>
          </a:p>
          <a:p>
            <a:pPr marL="0" indent="0">
              <a:buNone/>
            </a:pPr>
            <a:r>
              <a:rPr lang="en-US" sz="1200" dirty="0">
                <a:latin typeface="Courier New" panose="02070309020205020404" pitchFamily="49" charset="0"/>
                <a:cs typeface="Courier New" panose="02070309020205020404" pitchFamily="49" charset="0"/>
              </a:rPr>
              <a:t> CHARACTER  LATTICE     OF FIT      a      b      c   alpha  beta gamma</a:t>
            </a:r>
          </a:p>
          <a:p>
            <a:pPr marL="0" indent="0">
              <a:buNone/>
            </a:pPr>
            <a:r>
              <a:rPr lang="en-US" sz="1200" dirty="0">
                <a:solidFill>
                  <a:srgbClr val="00B050"/>
                </a:solidFill>
                <a:latin typeface="Courier New" panose="02070309020205020404" pitchFamily="49" charset="0"/>
                <a:cs typeface="Courier New" panose="02070309020205020404" pitchFamily="49" charset="0"/>
              </a:rPr>
              <a:t> </a:t>
            </a:r>
            <a:r>
              <a:rPr lang="en-US" sz="1200" dirty="0">
                <a:latin typeface="Courier New" panose="02070309020205020404" pitchFamily="49" charset="0"/>
                <a:cs typeface="Courier New" panose="02070309020205020404" pitchFamily="49" charset="0"/>
              </a:rPr>
              <a:t>*  44        </a:t>
            </a:r>
            <a:r>
              <a:rPr lang="en-US" sz="1200" b="1" dirty="0" err="1">
                <a:solidFill>
                  <a:srgbClr val="FF0000"/>
                </a:solidFill>
                <a:latin typeface="Courier New" panose="02070309020205020404" pitchFamily="49" charset="0"/>
                <a:cs typeface="Courier New" panose="02070309020205020404" pitchFamily="49" charset="0"/>
              </a:rPr>
              <a:t>aP</a:t>
            </a:r>
            <a:r>
              <a:rPr lang="en-US" sz="1200" dirty="0">
                <a:latin typeface="Courier New" panose="02070309020205020404" pitchFamily="49" charset="0"/>
                <a:cs typeface="Courier New" panose="02070309020205020404" pitchFamily="49" charset="0"/>
              </a:rPr>
              <a:t>          0.0      68.2   68.4  102.9  90.1  90.2  90.1</a:t>
            </a:r>
          </a:p>
          <a:p>
            <a:pPr marL="0" indent="0">
              <a:buNone/>
            </a:pPr>
            <a:r>
              <a:rPr lang="en-US" sz="1200" dirty="0">
                <a:latin typeface="Courier New" panose="02070309020205020404" pitchFamily="49" charset="0"/>
                <a:cs typeface="Courier New" panose="02070309020205020404" pitchFamily="49" charset="0"/>
              </a:rPr>
              <a:t> *  31        </a:t>
            </a:r>
            <a:r>
              <a:rPr lang="en-US" sz="1200" b="1" dirty="0" err="1">
                <a:solidFill>
                  <a:srgbClr val="FF0000"/>
                </a:solidFill>
                <a:latin typeface="Courier New" panose="02070309020205020404" pitchFamily="49" charset="0"/>
                <a:cs typeface="Courier New" panose="02070309020205020404" pitchFamily="49" charset="0"/>
              </a:rPr>
              <a:t>aP</a:t>
            </a:r>
            <a:r>
              <a:rPr lang="en-US" sz="1200" dirty="0">
                <a:latin typeface="Courier New" panose="02070309020205020404" pitchFamily="49" charset="0"/>
                <a:cs typeface="Courier New" panose="02070309020205020404" pitchFamily="49" charset="0"/>
              </a:rPr>
              <a:t>          0.7      68.2   68.4  102.9  90.1  89.8  89.9</a:t>
            </a:r>
          </a:p>
          <a:p>
            <a:pPr marL="0" indent="0">
              <a:buNone/>
            </a:pPr>
            <a:r>
              <a:rPr lang="en-US" sz="1200" dirty="0">
                <a:latin typeface="Courier New" panose="02070309020205020404" pitchFamily="49" charset="0"/>
                <a:cs typeface="Courier New" panose="02070309020205020404" pitchFamily="49" charset="0"/>
              </a:rPr>
              <a:t> *  33        </a:t>
            </a:r>
            <a:r>
              <a:rPr lang="en-US" sz="1200" b="1" dirty="0" err="1">
                <a:solidFill>
                  <a:srgbClr val="FF0000"/>
                </a:solidFill>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1.4      68.2   68.4  102.9  90.1  90.2  90.1</a:t>
            </a:r>
          </a:p>
          <a:p>
            <a:pPr marL="0" indent="0">
              <a:buNone/>
            </a:pPr>
            <a:r>
              <a:rPr lang="en-US" sz="1200" dirty="0">
                <a:latin typeface="Courier New" panose="02070309020205020404" pitchFamily="49" charset="0"/>
                <a:cs typeface="Courier New" panose="02070309020205020404" pitchFamily="49" charset="0"/>
              </a:rPr>
              <a:t> *  34        </a:t>
            </a:r>
            <a:r>
              <a:rPr lang="en-US" sz="1200" b="1" dirty="0" err="1">
                <a:solidFill>
                  <a:srgbClr val="FF0000"/>
                </a:solidFill>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3.2      68.2  102.9   68.4  90.1  90.1  90.2</a:t>
            </a:r>
          </a:p>
          <a:p>
            <a:pPr marL="0" indent="0">
              <a:buNone/>
            </a:pPr>
            <a:r>
              <a:rPr lang="en-US" sz="1200" dirty="0">
                <a:latin typeface="Courier New" panose="02070309020205020404" pitchFamily="49" charset="0"/>
                <a:cs typeface="Courier New" panose="02070309020205020404" pitchFamily="49" charset="0"/>
              </a:rPr>
              <a:t> *  35        </a:t>
            </a:r>
            <a:r>
              <a:rPr lang="en-US" sz="1200" b="1" dirty="0" err="1">
                <a:solidFill>
                  <a:srgbClr val="FF0000"/>
                </a:solidFill>
                <a:latin typeface="Courier New" panose="02070309020205020404" pitchFamily="49" charset="0"/>
                <a:cs typeface="Courier New" panose="02070309020205020404" pitchFamily="49" charset="0"/>
              </a:rPr>
              <a:t>mP</a:t>
            </a:r>
            <a:r>
              <a:rPr lang="en-US" sz="1200" dirty="0">
                <a:latin typeface="Courier New" panose="02070309020205020404" pitchFamily="49" charset="0"/>
                <a:cs typeface="Courier New" panose="02070309020205020404" pitchFamily="49" charset="0"/>
              </a:rPr>
              <a:t>          3.3      68.4   68.2  102.9  90.2  90.1  90.1</a:t>
            </a:r>
          </a:p>
          <a:p>
            <a:pPr marL="0" indent="0">
              <a:buNone/>
            </a:pPr>
            <a:r>
              <a:rPr lang="en-US" sz="1200" dirty="0">
                <a:latin typeface="Courier New" panose="02070309020205020404" pitchFamily="49" charset="0"/>
                <a:cs typeface="Courier New" panose="02070309020205020404" pitchFamily="49" charset="0"/>
              </a:rPr>
              <a:t> *  32        </a:t>
            </a:r>
            <a:r>
              <a:rPr lang="en-US" sz="1200" b="1" dirty="0" err="1">
                <a:solidFill>
                  <a:srgbClr val="FF0000"/>
                </a:solidFill>
                <a:latin typeface="Courier New" panose="02070309020205020404" pitchFamily="49" charset="0"/>
                <a:cs typeface="Courier New" panose="02070309020205020404" pitchFamily="49" charset="0"/>
              </a:rPr>
              <a:t>oP</a:t>
            </a:r>
            <a:r>
              <a:rPr lang="en-US" sz="1200" dirty="0">
                <a:latin typeface="Courier New" panose="02070309020205020404" pitchFamily="49" charset="0"/>
                <a:cs typeface="Courier New" panose="02070309020205020404" pitchFamily="49" charset="0"/>
              </a:rPr>
              <a:t>          3.9      68.2   68.4  102.9  90.1  90.2  90.1</a:t>
            </a:r>
          </a:p>
          <a:p>
            <a:pPr marL="0" indent="0">
              <a:buNone/>
            </a:pPr>
            <a:r>
              <a:rPr lang="en-US" sz="1200" dirty="0">
                <a:latin typeface="Courier New" panose="02070309020205020404" pitchFamily="49" charset="0"/>
                <a:cs typeface="Courier New" panose="02070309020205020404" pitchFamily="49" charset="0"/>
              </a:rPr>
              <a:t> *  14        </a:t>
            </a:r>
            <a:r>
              <a:rPr lang="en-US" sz="1200" b="1" dirty="0" err="1">
                <a:solidFill>
                  <a:srgbClr val="FF0000"/>
                </a:solidFill>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5.5      96.5   96.7  102.9  89.9  90.2  89.8</a:t>
            </a:r>
          </a:p>
          <a:p>
            <a:pPr marL="0" indent="0">
              <a:buNone/>
            </a:pPr>
            <a:r>
              <a:rPr lang="en-US" sz="1200" dirty="0">
                <a:latin typeface="Courier New" panose="02070309020205020404" pitchFamily="49" charset="0"/>
                <a:cs typeface="Courier New" panose="02070309020205020404" pitchFamily="49" charset="0"/>
              </a:rPr>
              <a:t> *  10        </a:t>
            </a:r>
            <a:r>
              <a:rPr lang="en-US" sz="1200" b="1" dirty="0" err="1">
                <a:solidFill>
                  <a:srgbClr val="FF0000"/>
                </a:solidFill>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6.3      96.5   96.7  102.9  90.1  90.2  90.2</a:t>
            </a:r>
          </a:p>
          <a:p>
            <a:pPr marL="0" indent="0">
              <a:buNone/>
            </a:pPr>
            <a:r>
              <a:rPr lang="en-US" sz="1200" dirty="0">
                <a:latin typeface="Courier New" panose="02070309020205020404" pitchFamily="49" charset="0"/>
                <a:cs typeface="Courier New" panose="02070309020205020404" pitchFamily="49" charset="0"/>
              </a:rPr>
              <a:t> *  13        </a:t>
            </a:r>
            <a:r>
              <a:rPr lang="en-US" sz="1200" b="1" dirty="0" err="1">
                <a:solidFill>
                  <a:srgbClr val="FF0000"/>
                </a:solidFill>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6.9      96.5   96.7  102.9  89.9  90.2  89.8</a:t>
            </a:r>
            <a:endParaRPr lang="en-US" sz="1200" b="1" dirty="0">
              <a:latin typeface="Courier New" panose="02070309020205020404" pitchFamily="49" charset="0"/>
              <a:cs typeface="Courier New" panose="02070309020205020404" pitchFamily="49" charset="0"/>
            </a:endParaRPr>
          </a:p>
          <a:p>
            <a:pPr marL="0" indent="0">
              <a:buNone/>
            </a:pPr>
            <a:r>
              <a:rPr lang="en-US" sz="1200" b="1" dirty="0">
                <a:latin typeface="Courier New" panose="02070309020205020404" pitchFamily="49" charset="0"/>
                <a:cs typeface="Courier New" panose="02070309020205020404" pitchFamily="49" charset="0"/>
              </a:rPr>
              <a:t> *  11        </a:t>
            </a:r>
            <a:r>
              <a:rPr lang="en-US" sz="1200" b="1" dirty="0" err="1">
                <a:solidFill>
                  <a:srgbClr val="FF0000"/>
                </a:solidFill>
                <a:latin typeface="Courier New" panose="02070309020205020404" pitchFamily="49" charset="0"/>
                <a:cs typeface="Courier New" panose="02070309020205020404" pitchFamily="49" charset="0"/>
              </a:rPr>
              <a:t>tP</a:t>
            </a:r>
            <a:r>
              <a:rPr lang="en-US" sz="1200" b="1" dirty="0">
                <a:latin typeface="Courier New" panose="02070309020205020404" pitchFamily="49" charset="0"/>
                <a:cs typeface="Courier New" panose="02070309020205020404" pitchFamily="49" charset="0"/>
              </a:rPr>
              <a:t>          7.6      68.2   68.4  102.9  90.1  90.2  90.1</a:t>
            </a:r>
          </a:p>
          <a:p>
            <a:pPr marL="0" indent="0">
              <a:buNone/>
            </a:pPr>
            <a:r>
              <a:rPr lang="en-US" sz="1200" dirty="0">
                <a:latin typeface="Courier New" panose="02070309020205020404" pitchFamily="49" charset="0"/>
                <a:cs typeface="Courier New" panose="02070309020205020404" pitchFamily="49" charset="0"/>
              </a:rPr>
              <a:t>    37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248.2     216.5   68.2   68.4  90.1  90.1  71.8</a:t>
            </a:r>
          </a:p>
          <a:p>
            <a:pPr marL="0" indent="0">
              <a:buNone/>
            </a:pPr>
            <a:r>
              <a:rPr lang="en-US" sz="1200" dirty="0">
                <a:latin typeface="Courier New" panose="02070309020205020404" pitchFamily="49" charset="0"/>
                <a:cs typeface="Courier New" panose="02070309020205020404" pitchFamily="49" charset="0"/>
              </a:rPr>
              <a:t>    36        </a:t>
            </a:r>
            <a:r>
              <a:rPr lang="en-US" sz="1200" dirty="0" err="1">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248.9      68.2  216.5   68.4  89.9  90.1 108.2</a:t>
            </a:r>
          </a:p>
          <a:p>
            <a:pPr marL="0" indent="0">
              <a:buNone/>
            </a:pPr>
            <a:r>
              <a:rPr lang="en-US" sz="1200" dirty="0">
                <a:latin typeface="Courier New" panose="02070309020205020404" pitchFamily="49" charset="0"/>
                <a:cs typeface="Courier New" panose="02070309020205020404" pitchFamily="49" charset="0"/>
              </a:rPr>
              <a:t>    28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249.2      68.2  216.5   68.4  90.1  90.1  71.8</a:t>
            </a:r>
          </a:p>
          <a:p>
            <a:pPr marL="0" indent="0">
              <a:buNone/>
            </a:pPr>
            <a:r>
              <a:rPr lang="en-US" sz="1200" dirty="0">
                <a:latin typeface="Courier New" panose="02070309020205020404" pitchFamily="49" charset="0"/>
                <a:cs typeface="Courier New" panose="02070309020205020404" pitchFamily="49" charset="0"/>
              </a:rPr>
              <a:t>    39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251.8     152.8   68.2  102.9  90.2  90.1  63.6</a:t>
            </a:r>
          </a:p>
          <a:p>
            <a:pPr marL="0" indent="0">
              <a:buNone/>
            </a:pPr>
            <a:r>
              <a:rPr lang="en-US" sz="1200" dirty="0">
                <a:latin typeface="Courier New" panose="02070309020205020404" pitchFamily="49" charset="0"/>
                <a:cs typeface="Courier New" panose="02070309020205020404" pitchFamily="49" charset="0"/>
              </a:rPr>
              <a:t>    29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251.8      68.2  152.8  102.9  90.1  90.2  63.6</a:t>
            </a:r>
          </a:p>
          <a:p>
            <a:pPr marL="0" indent="0">
              <a:buNone/>
            </a:pPr>
            <a:r>
              <a:rPr lang="en-US" sz="1200" dirty="0">
                <a:latin typeface="Courier New" panose="02070309020205020404" pitchFamily="49" charset="0"/>
                <a:cs typeface="Courier New" panose="02070309020205020404" pitchFamily="49" charset="0"/>
              </a:rPr>
              <a:t>    41        </a:t>
            </a:r>
            <a:r>
              <a:rPr lang="en-US" sz="1200" dirty="0" err="1">
                <a:latin typeface="Courier New" panose="02070309020205020404" pitchFamily="49" charset="0"/>
                <a:cs typeface="Courier New" panose="02070309020205020404" pitchFamily="49" charset="0"/>
              </a:rPr>
              <a:t>mC</a:t>
            </a:r>
            <a:r>
              <a:rPr lang="en-US" sz="1200" dirty="0">
                <a:latin typeface="Courier New" panose="02070309020205020404" pitchFamily="49" charset="0"/>
                <a:cs typeface="Courier New" panose="02070309020205020404" pitchFamily="49" charset="0"/>
              </a:rPr>
              <a:t>        251.9     216.8   68.4   68.2  90.1  90.2  71.6</a:t>
            </a:r>
          </a:p>
          <a:p>
            <a:pPr marL="0" indent="0">
              <a:buNone/>
            </a:pPr>
            <a:r>
              <a:rPr lang="en-US" sz="1200" dirty="0">
                <a:latin typeface="Courier New" panose="02070309020205020404" pitchFamily="49" charset="0"/>
                <a:cs typeface="Courier New" panose="02070309020205020404" pitchFamily="49" charset="0"/>
              </a:rPr>
              <a:t>    38        </a:t>
            </a:r>
            <a:r>
              <a:rPr lang="en-US" sz="1200" dirty="0" err="1">
                <a:latin typeface="Courier New" panose="02070309020205020404" pitchFamily="49" charset="0"/>
                <a:cs typeface="Courier New" panose="02070309020205020404" pitchFamily="49" charset="0"/>
              </a:rPr>
              <a:t>oC</a:t>
            </a:r>
            <a:r>
              <a:rPr lang="en-US" sz="1200" dirty="0">
                <a:latin typeface="Courier New" panose="02070309020205020404" pitchFamily="49" charset="0"/>
                <a:cs typeface="Courier New" panose="02070309020205020404" pitchFamily="49" charset="0"/>
              </a:rPr>
              <a:t>        252.4      68.2  152.8  102.9  89.9  90.2 116.4</a:t>
            </a:r>
          </a:p>
          <a:p>
            <a:pPr marL="0" indent="0">
              <a:buNone/>
            </a:pPr>
            <a:r>
              <a:rPr lang="nn-NO" sz="1200" dirty="0">
                <a:latin typeface="Courier New" panose="02070309020205020404" pitchFamily="49" charset="0"/>
                <a:cs typeface="Courier New" panose="02070309020205020404" pitchFamily="49" charset="0"/>
              </a:rPr>
              <a:t>    40        oC        252.6      68.2  216.5   68.4  89.9  90.1 108.2</a:t>
            </a:r>
          </a:p>
          <a:p>
            <a:pPr marL="0" indent="0">
              <a:buNone/>
            </a:pPr>
            <a:r>
              <a:rPr lang="nn-NO" sz="1200" dirty="0">
                <a:latin typeface="Courier New" panose="02070309020205020404" pitchFamily="49" charset="0"/>
                <a:cs typeface="Courier New" panose="02070309020205020404" pitchFamily="49" charset="0"/>
              </a:rPr>
              <a:t>    30        mC        252.9      68.2  216.5   68.4  90.1  90.1  71.8</a:t>
            </a:r>
          </a:p>
          <a:p>
            <a:pPr marL="0" indent="0">
              <a:buNone/>
            </a:pPr>
            <a:r>
              <a:rPr lang="nn-NO" sz="1200" dirty="0">
                <a:latin typeface="Courier New" panose="02070309020205020404" pitchFamily="49" charset="0"/>
                <a:cs typeface="Courier New" panose="02070309020205020404" pitchFamily="49" charset="0"/>
              </a:rPr>
              <a:t>    12        hP        256.1      68.2   68.4  102.9  90.1  90.2  90.1</a:t>
            </a:r>
          </a:p>
        </p:txBody>
      </p:sp>
      <p:pic>
        <p:nvPicPr>
          <p:cNvPr id="5" name="Picture 4">
            <a:extLst>
              <a:ext uri="{FF2B5EF4-FFF2-40B4-BE49-F238E27FC236}">
                <a16:creationId xmlns:a16="http://schemas.microsoft.com/office/drawing/2014/main" id="{FD0BDE86-F84D-4536-8ECA-ABC50FB2CB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827" r="40146" b="30047"/>
          <a:stretch/>
        </p:blipFill>
        <p:spPr>
          <a:xfrm>
            <a:off x="3555835" y="4233099"/>
            <a:ext cx="3967076" cy="2245859"/>
          </a:xfrm>
          <a:prstGeom prst="rect">
            <a:avLst/>
          </a:prstGeom>
        </p:spPr>
      </p:pic>
      <p:grpSp>
        <p:nvGrpSpPr>
          <p:cNvPr id="23" name="Group 22">
            <a:extLst>
              <a:ext uri="{FF2B5EF4-FFF2-40B4-BE49-F238E27FC236}">
                <a16:creationId xmlns:a16="http://schemas.microsoft.com/office/drawing/2014/main" id="{70127C8C-80F0-4ACE-9F1B-A6C89F5D8C7D}"/>
              </a:ext>
            </a:extLst>
          </p:cNvPr>
          <p:cNvGrpSpPr/>
          <p:nvPr/>
        </p:nvGrpSpPr>
        <p:grpSpPr>
          <a:xfrm>
            <a:off x="4675211" y="5872824"/>
            <a:ext cx="1689822" cy="673791"/>
            <a:chOff x="4522001" y="4885925"/>
            <a:chExt cx="1036740" cy="413385"/>
          </a:xfrm>
        </p:grpSpPr>
        <p:sp>
          <p:nvSpPr>
            <p:cNvPr id="18" name="Rectangle 17">
              <a:extLst>
                <a:ext uri="{FF2B5EF4-FFF2-40B4-BE49-F238E27FC236}">
                  <a16:creationId xmlns:a16="http://schemas.microsoft.com/office/drawing/2014/main" id="{4A335384-B39E-4D72-B787-5007D917281B}"/>
                </a:ext>
              </a:extLst>
            </p:cNvPr>
            <p:cNvSpPr/>
            <p:nvPr/>
          </p:nvSpPr>
          <p:spPr>
            <a:xfrm>
              <a:off x="4522001" y="4965676"/>
              <a:ext cx="1036740" cy="146074"/>
            </a:xfrm>
            <a:prstGeom prst="rect">
              <a:avLst/>
            </a:prstGeom>
            <a:solidFill>
              <a:schemeClr val="bg1"/>
            </a:solidFill>
            <a:ln>
              <a:noFill/>
            </a:ln>
          </p:spPr>
          <p:txBody>
            <a:bodyPr rtlCol="0" anchor="ctr"/>
            <a:lstStyle/>
            <a:p>
              <a:pPr algn="ctr"/>
              <a:endParaRPr lang="en-US" sz="3200">
                <a:latin typeface="Courier New" panose="02070309020205020404" pitchFamily="49" charset="0"/>
                <a:cs typeface="Courier New" panose="02070309020205020404" pitchFamily="49" charset="0"/>
              </a:endParaRPr>
            </a:p>
          </p:txBody>
        </p:sp>
        <p:sp>
          <p:nvSpPr>
            <p:cNvPr id="19" name="TextBox 18">
              <a:extLst>
                <a:ext uri="{FF2B5EF4-FFF2-40B4-BE49-F238E27FC236}">
                  <a16:creationId xmlns:a16="http://schemas.microsoft.com/office/drawing/2014/main" id="{B6A8825E-285C-4A35-99FF-DB8368613F0A}"/>
                </a:ext>
              </a:extLst>
            </p:cNvPr>
            <p:cNvSpPr txBox="1"/>
            <p:nvPr/>
          </p:nvSpPr>
          <p:spPr>
            <a:xfrm>
              <a:off x="4572000" y="4899200"/>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tP</a:t>
              </a:r>
              <a:endParaRPr lang="en-US" sz="4400" dirty="0">
                <a:solidFill>
                  <a:srgbClr val="FF0000"/>
                </a:solidFill>
                <a:latin typeface="Courier New" panose="02070309020205020404" pitchFamily="49" charset="0"/>
                <a:cs typeface="Courier New" panose="02070309020205020404" pitchFamily="49" charset="0"/>
              </a:endParaRPr>
            </a:p>
          </p:txBody>
        </p:sp>
        <p:sp>
          <p:nvSpPr>
            <p:cNvPr id="20" name="TextBox 19">
              <a:extLst>
                <a:ext uri="{FF2B5EF4-FFF2-40B4-BE49-F238E27FC236}">
                  <a16:creationId xmlns:a16="http://schemas.microsoft.com/office/drawing/2014/main" id="{A4F02154-33B3-4EA1-B4DC-C66593375887}"/>
                </a:ext>
              </a:extLst>
            </p:cNvPr>
            <p:cNvSpPr txBox="1"/>
            <p:nvPr/>
          </p:nvSpPr>
          <p:spPr>
            <a:xfrm>
              <a:off x="5030449" y="4885925"/>
              <a:ext cx="492443" cy="400110"/>
            </a:xfrm>
            <a:prstGeom prst="rect">
              <a:avLst/>
            </a:prstGeom>
            <a:noFill/>
          </p:spPr>
          <p:txBody>
            <a:bodyPr wrap="none" rtlCol="0">
              <a:spAutoFit/>
            </a:bodyPr>
            <a:lstStyle/>
            <a:p>
              <a:r>
                <a:rPr lang="en-US" sz="2000" dirty="0" err="1">
                  <a:solidFill>
                    <a:srgbClr val="FF0000"/>
                  </a:solidFill>
                  <a:latin typeface="Courier New" panose="02070309020205020404" pitchFamily="49" charset="0"/>
                  <a:cs typeface="Courier New" panose="02070309020205020404" pitchFamily="49" charset="0"/>
                </a:rPr>
                <a:t>tI</a:t>
              </a:r>
              <a:endParaRPr lang="en-US" sz="4400" dirty="0">
                <a:solidFill>
                  <a:srgbClr val="FF0000"/>
                </a:solidFill>
                <a:latin typeface="Courier New" panose="02070309020205020404" pitchFamily="49" charset="0"/>
                <a:cs typeface="Courier New" panose="02070309020205020404" pitchFamily="49" charset="0"/>
              </a:endParaRPr>
            </a:p>
          </p:txBody>
        </p:sp>
      </p:grpSp>
      <p:sp>
        <p:nvSpPr>
          <p:cNvPr id="21" name="Rectangle 20">
            <a:extLst>
              <a:ext uri="{FF2B5EF4-FFF2-40B4-BE49-F238E27FC236}">
                <a16:creationId xmlns:a16="http://schemas.microsoft.com/office/drawing/2014/main" id="{145F65F8-2237-4605-A7F0-3C021409E5E4}"/>
              </a:ext>
            </a:extLst>
          </p:cNvPr>
          <p:cNvSpPr/>
          <p:nvPr/>
        </p:nvSpPr>
        <p:spPr>
          <a:xfrm>
            <a:off x="5503950" y="4724400"/>
            <a:ext cx="802652" cy="1516504"/>
          </a:xfrm>
          <a:prstGeom prst="rect">
            <a:avLst/>
          </a:prstGeom>
          <a:solidFill>
            <a:schemeClr val="bg1"/>
          </a:solidFill>
          <a:ln>
            <a:noFill/>
          </a:ln>
        </p:spPr>
        <p:txBody>
          <a:bodyPr rtlCol="0" anchor="ctr"/>
          <a:lstStyle/>
          <a:p>
            <a:pPr algn="ctr"/>
            <a:endParaRPr lang="en-US"/>
          </a:p>
        </p:txBody>
      </p:sp>
      <p:sp>
        <p:nvSpPr>
          <p:cNvPr id="6" name="Rectangle 8">
            <a:extLst>
              <a:ext uri="{FF2B5EF4-FFF2-40B4-BE49-F238E27FC236}">
                <a16:creationId xmlns:a16="http://schemas.microsoft.com/office/drawing/2014/main" id="{836824F3-2C5E-4AA1-929D-FF6731DED4B5}"/>
              </a:ext>
            </a:extLst>
          </p:cNvPr>
          <p:cNvSpPr>
            <a:spLocks noChangeArrowheads="1"/>
          </p:cNvSpPr>
          <p:nvPr/>
        </p:nvSpPr>
        <p:spPr bwMode="auto">
          <a:xfrm>
            <a:off x="3595804" y="4233099"/>
            <a:ext cx="3927107" cy="2245857"/>
          </a:xfrm>
          <a:prstGeom prst="rect">
            <a:avLst/>
          </a:prstGeom>
          <a:solidFill>
            <a:srgbClr val="92D050">
              <a:alpha val="20000"/>
            </a:srgbClr>
          </a:solidFill>
          <a:ln w="38100" cap="rnd" cmpd="sng">
            <a:solidFill>
              <a:srgbClr val="92D050"/>
            </a:solidFill>
            <a:prstDash val="solid"/>
            <a:round/>
            <a:headEnd/>
            <a:tailEnd/>
          </a:ln>
          <a:effectLst/>
          <a:extLst/>
        </p:spPr>
        <p:txBody>
          <a:bodyPr wrap="none" anchor="ctr"/>
          <a:lstStyle/>
          <a:p>
            <a:endParaRPr lang="en-US" sz="6000" dirty="0">
              <a:solidFill>
                <a:srgbClr val="0070C0"/>
              </a:solidFill>
            </a:endParaRPr>
          </a:p>
        </p:txBody>
      </p:sp>
      <p:sp>
        <p:nvSpPr>
          <p:cNvPr id="27" name="Rectangle 26">
            <a:extLst>
              <a:ext uri="{FF2B5EF4-FFF2-40B4-BE49-F238E27FC236}">
                <a16:creationId xmlns:a16="http://schemas.microsoft.com/office/drawing/2014/main" id="{9A6A231E-6E96-4615-8A4B-9254E2D338C8}"/>
              </a:ext>
            </a:extLst>
          </p:cNvPr>
          <p:cNvSpPr/>
          <p:nvPr/>
        </p:nvSpPr>
        <p:spPr>
          <a:xfrm>
            <a:off x="335280" y="4000500"/>
            <a:ext cx="6949440" cy="236220"/>
          </a:xfrm>
          <a:prstGeom prst="rect">
            <a:avLst/>
          </a:prstGeom>
          <a:solidFill>
            <a:srgbClr val="92D050">
              <a:alpha val="21176"/>
            </a:srgbClr>
          </a:solidFill>
          <a:ln>
            <a:noFill/>
          </a:ln>
        </p:spPr>
        <p:txBody>
          <a:bodyPr rtlCol="0" anchor="ctr"/>
          <a:lstStyle/>
          <a:p>
            <a:pPr algn="ctr"/>
            <a:endParaRPr lang="en-US" dirty="0"/>
          </a:p>
        </p:txBody>
      </p:sp>
      <p:sp>
        <p:nvSpPr>
          <p:cNvPr id="33" name="Arrow: Down 32">
            <a:extLst>
              <a:ext uri="{FF2B5EF4-FFF2-40B4-BE49-F238E27FC236}">
                <a16:creationId xmlns:a16="http://schemas.microsoft.com/office/drawing/2014/main" id="{DB2A68D6-F5D8-4C12-8E2C-D0412C39AAF2}"/>
              </a:ext>
            </a:extLst>
          </p:cNvPr>
          <p:cNvSpPr/>
          <p:nvPr/>
        </p:nvSpPr>
        <p:spPr>
          <a:xfrm>
            <a:off x="2527300" y="2070100"/>
            <a:ext cx="1066800" cy="2260600"/>
          </a:xfrm>
          <a:prstGeom prst="downArrow">
            <a:avLst/>
          </a:prstGeom>
          <a:ln>
            <a:solidFill>
              <a:srgbClr val="FF0000"/>
            </a:solidFill>
          </a:ln>
        </p:spPr>
        <p:txBody>
          <a:bodyPr rtlCol="0" anchor="ctr"/>
          <a:lstStyle/>
          <a:p>
            <a:pPr algn="ctr"/>
            <a:endParaRPr lang="en-US"/>
          </a:p>
        </p:txBody>
      </p:sp>
      <p:sp>
        <p:nvSpPr>
          <p:cNvPr id="22" name="Rectangle 21">
            <a:extLst>
              <a:ext uri="{FF2B5EF4-FFF2-40B4-BE49-F238E27FC236}">
                <a16:creationId xmlns:a16="http://schemas.microsoft.com/office/drawing/2014/main" id="{496A7F29-60ED-4561-B3CB-446747D6D355}"/>
              </a:ext>
            </a:extLst>
          </p:cNvPr>
          <p:cNvSpPr/>
          <p:nvPr/>
        </p:nvSpPr>
        <p:spPr>
          <a:xfrm>
            <a:off x="317500" y="515573"/>
            <a:ext cx="8509000" cy="646331"/>
          </a:xfrm>
          <a:prstGeom prst="rect">
            <a:avLst/>
          </a:prstGeom>
          <a:solidFill>
            <a:srgbClr val="FFFFFF"/>
          </a:solidFill>
          <a:ln>
            <a:solidFill>
              <a:schemeClr val="tx1"/>
            </a:solidFill>
          </a:ln>
        </p:spPr>
        <p:txBody>
          <a:bodyPr wrap="square">
            <a:spAutoFit/>
          </a:bodyPr>
          <a:lstStyle/>
          <a:p>
            <a:r>
              <a:rPr lang="en-US" dirty="0">
                <a:latin typeface="Courier New" panose="02070309020205020404" pitchFamily="49" charset="0"/>
                <a:cs typeface="Courier New" panose="02070309020205020404" pitchFamily="49" charset="0"/>
              </a:rPr>
              <a:t> ***** INDEXING OF OBSERVED SPOTS IN SPACE GROUP #   1 *****</a:t>
            </a:r>
          </a:p>
          <a:p>
            <a:r>
              <a:rPr lang="en-US" dirty="0">
                <a:latin typeface="Courier New" panose="02070309020205020404" pitchFamily="49" charset="0"/>
                <a:cs typeface="Courier New" panose="02070309020205020404" pitchFamily="49" charset="0"/>
              </a:rPr>
              <a:t>     17548 OUT OF     25072 SPOTS INDEXED.  (about 70%)</a:t>
            </a:r>
          </a:p>
        </p:txBody>
      </p:sp>
    </p:spTree>
    <p:extLst>
      <p:ext uri="{BB962C8B-B14F-4D97-AF65-F5344CB8AC3E}">
        <p14:creationId xmlns:p14="http://schemas.microsoft.com/office/powerpoint/2010/main" val="1757774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6" name="Group 54275">
            <a:extLst>
              <a:ext uri="{FF2B5EF4-FFF2-40B4-BE49-F238E27FC236}">
                <a16:creationId xmlns:a16="http://schemas.microsoft.com/office/drawing/2014/main" id="{5C621FF1-98FC-4FE0-8B7E-7B8FC0A2CAB2}"/>
              </a:ext>
            </a:extLst>
          </p:cNvPr>
          <p:cNvGrpSpPr/>
          <p:nvPr/>
        </p:nvGrpSpPr>
        <p:grpSpPr>
          <a:xfrm>
            <a:off x="4905171" y="1320465"/>
            <a:ext cx="4016212" cy="4252643"/>
            <a:chOff x="4797588" y="1617557"/>
            <a:chExt cx="4016212" cy="4252643"/>
          </a:xfrm>
        </p:grpSpPr>
        <p:pic>
          <p:nvPicPr>
            <p:cNvPr id="19" name="Picture 18">
              <a:extLst>
                <a:ext uri="{FF2B5EF4-FFF2-40B4-BE49-F238E27FC236}">
                  <a16:creationId xmlns:a16="http://schemas.microsoft.com/office/drawing/2014/main" id="{50EACFA1-770D-4BBA-BD37-D73D9B16C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2" name="TextBox 61">
              <a:extLst>
                <a:ext uri="{FF2B5EF4-FFF2-40B4-BE49-F238E27FC236}">
                  <a16:creationId xmlns:a16="http://schemas.microsoft.com/office/drawing/2014/main" id="{9262F56C-F034-41B4-99FD-BB0AD411D2FD}"/>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a:t>
              </a:r>
              <a:r>
                <a:rPr lang="en-US" sz="1100" dirty="0">
                  <a:latin typeface="Courier New" panose="02070309020205020404" pitchFamily="49" charset="0"/>
                  <a:cs typeface="Courier New" panose="02070309020205020404" pitchFamily="49" charset="0"/>
                </a:rPr>
                <a:t> 004 </a:t>
              </a:r>
              <a:r>
                <a:rPr lang="en-US" sz="1100" dirty="0">
                  <a:solidFill>
                    <a:schemeClr val="bg1"/>
                  </a:solidFill>
                  <a:latin typeface="Courier New" panose="02070309020205020404" pitchFamily="49" charset="0"/>
                  <a:cs typeface="Courier New" panose="02070309020205020404" pitchFamily="49" charset="0"/>
                </a:rPr>
                <a:t>005 006 007 008 009 010</a:t>
              </a:r>
            </a:p>
          </p:txBody>
        </p:sp>
      </p:grpSp>
      <p:grpSp>
        <p:nvGrpSpPr>
          <p:cNvPr id="54287" name="Group 54286">
            <a:extLst>
              <a:ext uri="{FF2B5EF4-FFF2-40B4-BE49-F238E27FC236}">
                <a16:creationId xmlns:a16="http://schemas.microsoft.com/office/drawing/2014/main" id="{9850CD9C-4640-4957-B575-B8DF2D817A0F}"/>
              </a:ext>
            </a:extLst>
          </p:cNvPr>
          <p:cNvGrpSpPr/>
          <p:nvPr/>
        </p:nvGrpSpPr>
        <p:grpSpPr>
          <a:xfrm>
            <a:off x="507959" y="1320465"/>
            <a:ext cx="4016213" cy="4332206"/>
            <a:chOff x="435049" y="1617557"/>
            <a:chExt cx="4016213" cy="4332206"/>
          </a:xfrm>
        </p:grpSpPr>
        <p:pic>
          <p:nvPicPr>
            <p:cNvPr id="17" name="Picture 16">
              <a:extLst>
                <a:ext uri="{FF2B5EF4-FFF2-40B4-BE49-F238E27FC236}">
                  <a16:creationId xmlns:a16="http://schemas.microsoft.com/office/drawing/2014/main" id="{23930986-8475-4922-A0AE-D784539BC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3" name="TextBox 82">
              <a:extLst>
                <a:ext uri="{FF2B5EF4-FFF2-40B4-BE49-F238E27FC236}">
                  <a16:creationId xmlns:a16="http://schemas.microsoft.com/office/drawing/2014/main" id="{8B02F809-9029-4278-A58F-3DB8AC640116}"/>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a:t>
              </a:r>
              <a:r>
                <a:rPr lang="en-US" sz="1100" dirty="0">
                  <a:latin typeface="Courier New" panose="02070309020205020404" pitchFamily="49" charset="0"/>
                  <a:cs typeface="Courier New" panose="02070309020205020404" pitchFamily="49" charset="0"/>
                </a:rPr>
                <a:t> 004 </a:t>
              </a:r>
              <a:r>
                <a:rPr lang="en-US" sz="1100" dirty="0">
                  <a:solidFill>
                    <a:schemeClr val="bg1"/>
                  </a:solidFill>
                  <a:latin typeface="Courier New" panose="02070309020205020404" pitchFamily="49" charset="0"/>
                  <a:cs typeface="Courier New" panose="02070309020205020404" pitchFamily="49" charset="0"/>
                </a:rPr>
                <a:t>005 006 007 008 009 010</a:t>
              </a:r>
            </a:p>
          </p:txBody>
        </p:sp>
      </p:grpSp>
      <p:sp>
        <p:nvSpPr>
          <p:cNvPr id="54275" name="Rectangle 28"/>
          <p:cNvSpPr>
            <a:spLocks noGrp="1" noChangeArrowheads="1"/>
          </p:cNvSpPr>
          <p:nvPr>
            <p:ph type="title"/>
          </p:nvPr>
        </p:nvSpPr>
        <p:spPr>
          <a:xfrm>
            <a:off x="692491" y="8701"/>
            <a:ext cx="8123654" cy="1325679"/>
          </a:xfrm>
        </p:spPr>
        <p:txBody>
          <a:bodyPr/>
          <a:lstStyle/>
          <a:p>
            <a:pPr eaLnBrk="1" hangingPunct="1"/>
            <a:r>
              <a:rPr lang="en-US" b="1" dirty="0"/>
              <a:t>Integration for image 004</a:t>
            </a:r>
          </a:p>
        </p:txBody>
      </p:sp>
      <p:sp>
        <p:nvSpPr>
          <p:cNvPr id="54277" name="Text Box 35"/>
          <p:cNvSpPr txBox="1">
            <a:spLocks noChangeArrowheads="1"/>
          </p:cNvSpPr>
          <p:nvPr/>
        </p:nvSpPr>
        <p:spPr bwMode="auto">
          <a:xfrm>
            <a:off x="636496" y="5773273"/>
            <a:ext cx="81796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b="0" dirty="0"/>
              <a:t>1) Draw boundaries of each reflection</a:t>
            </a:r>
          </a:p>
          <a:p>
            <a:pPr eaLnBrk="1" hangingPunct="1"/>
            <a:r>
              <a:rPr lang="en-US" sz="2000" b="0" dirty="0"/>
              <a:t>2) Sum the intensities recorded on each pixel within boundary.</a:t>
            </a:r>
          </a:p>
          <a:p>
            <a:pPr eaLnBrk="1" hangingPunct="1"/>
            <a:r>
              <a:rPr lang="en-US" sz="2000" b="0" dirty="0"/>
              <a:t>3) Repeat for each spot on each image.</a:t>
            </a:r>
          </a:p>
        </p:txBody>
      </p:sp>
      <p:sp>
        <p:nvSpPr>
          <p:cNvPr id="17448" name="Rectangle 40"/>
          <p:cNvSpPr>
            <a:spLocks noChangeArrowheads="1"/>
          </p:cNvSpPr>
          <p:nvPr/>
        </p:nvSpPr>
        <p:spPr bwMode="auto">
          <a:xfrm>
            <a:off x="2280315" y="2910966"/>
            <a:ext cx="217557" cy="218278"/>
          </a:xfrm>
          <a:prstGeom prst="rect">
            <a:avLst/>
          </a:prstGeom>
          <a:noFill/>
          <a:ln w="57150">
            <a:solidFill>
              <a:srgbClr val="FF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Rectangle 40">
            <a:extLst>
              <a:ext uri="{FF2B5EF4-FFF2-40B4-BE49-F238E27FC236}">
                <a16:creationId xmlns:a16="http://schemas.microsoft.com/office/drawing/2014/main" id="{901650A1-F40C-4FC8-A88F-39740A2A0E09}"/>
              </a:ext>
            </a:extLst>
          </p:cNvPr>
          <p:cNvSpPr>
            <a:spLocks noChangeArrowheads="1"/>
          </p:cNvSpPr>
          <p:nvPr/>
        </p:nvSpPr>
        <p:spPr bwMode="auto">
          <a:xfrm>
            <a:off x="4967509" y="1320464"/>
            <a:ext cx="3848636" cy="3850839"/>
          </a:xfrm>
          <a:prstGeom prst="rect">
            <a:avLst/>
          </a:prstGeom>
          <a:noFill/>
          <a:ln w="57150">
            <a:solidFill>
              <a:srgbClr val="FF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80" name="Group 54279">
            <a:extLst>
              <a:ext uri="{FF2B5EF4-FFF2-40B4-BE49-F238E27FC236}">
                <a16:creationId xmlns:a16="http://schemas.microsoft.com/office/drawing/2014/main" id="{C62E617B-C477-4C00-8544-166ED8548307}"/>
              </a:ext>
            </a:extLst>
          </p:cNvPr>
          <p:cNvGrpSpPr/>
          <p:nvPr/>
        </p:nvGrpSpPr>
        <p:grpSpPr>
          <a:xfrm>
            <a:off x="4905171" y="1320465"/>
            <a:ext cx="4016212" cy="4252643"/>
            <a:chOff x="4797588" y="1617557"/>
            <a:chExt cx="4016212" cy="4252643"/>
          </a:xfrm>
        </p:grpSpPr>
        <p:pic>
          <p:nvPicPr>
            <p:cNvPr id="7" name="Picture 6">
              <a:extLst>
                <a:ext uri="{FF2B5EF4-FFF2-40B4-BE49-F238E27FC236}">
                  <a16:creationId xmlns:a16="http://schemas.microsoft.com/office/drawing/2014/main" id="{E37714AD-3B0B-41EA-BD98-4B4859606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59" name="TextBox 58">
              <a:extLst>
                <a:ext uri="{FF2B5EF4-FFF2-40B4-BE49-F238E27FC236}">
                  <a16:creationId xmlns:a16="http://schemas.microsoft.com/office/drawing/2014/main" id="{B9C1C029-EAB4-495C-A3EE-7F997F9406B6}"/>
                </a:ext>
              </a:extLst>
            </p:cNvPr>
            <p:cNvSpPr txBox="1"/>
            <p:nvPr/>
          </p:nvSpPr>
          <p:spPr>
            <a:xfrm>
              <a:off x="4797588" y="5569840"/>
              <a:ext cx="4016212" cy="300360"/>
            </a:xfrm>
            <a:prstGeom prst="rect">
              <a:avLst/>
            </a:prstGeom>
            <a:noFill/>
          </p:spPr>
          <p:txBody>
            <a:bodyPr wrap="none" rtlCol="0">
              <a:spAutoFit/>
            </a:bodyPr>
            <a:lstStyle/>
            <a:p>
              <a:r>
                <a:rPr lang="en-US" sz="1100" dirty="0">
                  <a:latin typeface="Courier New" panose="02070309020205020404" pitchFamily="49" charset="0"/>
                  <a:cs typeface="Courier New" panose="02070309020205020404" pitchFamily="49" charset="0"/>
                </a:rPr>
                <a:t>001</a:t>
              </a:r>
              <a:r>
                <a:rPr lang="en-US" sz="1100" dirty="0">
                  <a:solidFill>
                    <a:schemeClr val="bg1"/>
                  </a:solidFill>
                  <a:latin typeface="Courier New" panose="02070309020205020404" pitchFamily="49" charset="0"/>
                  <a:cs typeface="Courier New" panose="02070309020205020404" pitchFamily="49" charset="0"/>
                </a:rPr>
                <a:t> 002 003 004 005 006 007 008 009 010</a:t>
              </a:r>
            </a:p>
          </p:txBody>
        </p:sp>
      </p:grpSp>
      <p:grpSp>
        <p:nvGrpSpPr>
          <p:cNvPr id="54290" name="Group 54289">
            <a:extLst>
              <a:ext uri="{FF2B5EF4-FFF2-40B4-BE49-F238E27FC236}">
                <a16:creationId xmlns:a16="http://schemas.microsoft.com/office/drawing/2014/main" id="{43DEF533-914C-49FE-A6B4-3BBF8C7A4B2A}"/>
              </a:ext>
            </a:extLst>
          </p:cNvPr>
          <p:cNvGrpSpPr/>
          <p:nvPr/>
        </p:nvGrpSpPr>
        <p:grpSpPr>
          <a:xfrm>
            <a:off x="507959" y="1320465"/>
            <a:ext cx="4016213" cy="4332206"/>
            <a:chOff x="435049" y="1617557"/>
            <a:chExt cx="4016213" cy="4332206"/>
          </a:xfrm>
        </p:grpSpPr>
        <p:pic>
          <p:nvPicPr>
            <p:cNvPr id="5" name="Picture 4">
              <a:extLst>
                <a:ext uri="{FF2B5EF4-FFF2-40B4-BE49-F238E27FC236}">
                  <a16:creationId xmlns:a16="http://schemas.microsoft.com/office/drawing/2014/main" id="{E9B3D456-9938-4AF9-A5D5-B9821D215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0" name="TextBox 79">
              <a:extLst>
                <a:ext uri="{FF2B5EF4-FFF2-40B4-BE49-F238E27FC236}">
                  <a16:creationId xmlns:a16="http://schemas.microsoft.com/office/drawing/2014/main" id="{3AFA94B6-73EC-491F-997A-7B7529BB57A4}"/>
                </a:ext>
              </a:extLst>
            </p:cNvPr>
            <p:cNvSpPr txBox="1"/>
            <p:nvPr/>
          </p:nvSpPr>
          <p:spPr>
            <a:xfrm>
              <a:off x="435049" y="5649403"/>
              <a:ext cx="4016212" cy="300360"/>
            </a:xfrm>
            <a:prstGeom prst="rect">
              <a:avLst/>
            </a:prstGeom>
            <a:noFill/>
          </p:spPr>
          <p:txBody>
            <a:bodyPr wrap="none" rtlCol="0">
              <a:spAutoFit/>
            </a:bodyPr>
            <a:lstStyle/>
            <a:p>
              <a:r>
                <a:rPr lang="en-US" sz="1100" dirty="0">
                  <a:latin typeface="Courier New" panose="02070309020205020404" pitchFamily="49" charset="0"/>
                  <a:cs typeface="Courier New" panose="02070309020205020404" pitchFamily="49" charset="0"/>
                </a:rPr>
                <a:t>001</a:t>
              </a:r>
              <a:r>
                <a:rPr lang="en-US" sz="1100" dirty="0">
                  <a:solidFill>
                    <a:schemeClr val="bg1"/>
                  </a:solidFill>
                  <a:latin typeface="Courier New" panose="02070309020205020404" pitchFamily="49" charset="0"/>
                  <a:cs typeface="Courier New" panose="02070309020205020404" pitchFamily="49" charset="0"/>
                </a:rPr>
                <a:t> 002 003 004 005 006 007 008 009 010</a:t>
              </a:r>
            </a:p>
          </p:txBody>
        </p:sp>
      </p:grpSp>
      <p:grpSp>
        <p:nvGrpSpPr>
          <p:cNvPr id="54279" name="Group 54278">
            <a:extLst>
              <a:ext uri="{FF2B5EF4-FFF2-40B4-BE49-F238E27FC236}">
                <a16:creationId xmlns:a16="http://schemas.microsoft.com/office/drawing/2014/main" id="{8D37A8F7-E919-4FF6-884B-6C465205BD26}"/>
              </a:ext>
            </a:extLst>
          </p:cNvPr>
          <p:cNvGrpSpPr/>
          <p:nvPr/>
        </p:nvGrpSpPr>
        <p:grpSpPr>
          <a:xfrm>
            <a:off x="4905171" y="1320465"/>
            <a:ext cx="4016212" cy="4252643"/>
            <a:chOff x="4797588" y="1617557"/>
            <a:chExt cx="4016212" cy="4252643"/>
          </a:xfrm>
        </p:grpSpPr>
        <p:pic>
          <p:nvPicPr>
            <p:cNvPr id="11" name="Picture 10">
              <a:extLst>
                <a:ext uri="{FF2B5EF4-FFF2-40B4-BE49-F238E27FC236}">
                  <a16:creationId xmlns:a16="http://schemas.microsoft.com/office/drawing/2014/main" id="{C8EAE440-8649-454B-9571-F53F151D5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0" name="TextBox 59">
              <a:extLst>
                <a:ext uri="{FF2B5EF4-FFF2-40B4-BE49-F238E27FC236}">
                  <a16:creationId xmlns:a16="http://schemas.microsoft.com/office/drawing/2014/main" id="{D15C03C7-9846-483D-92F6-B8EE6FA623A7}"/>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a:t>
              </a:r>
              <a:r>
                <a:rPr lang="en-US" sz="1100" dirty="0">
                  <a:latin typeface="Courier New" panose="02070309020205020404" pitchFamily="49" charset="0"/>
                  <a:cs typeface="Courier New" panose="02070309020205020404" pitchFamily="49" charset="0"/>
                </a:rPr>
                <a:t>002</a:t>
              </a:r>
              <a:r>
                <a:rPr lang="en-US" sz="1100" dirty="0">
                  <a:solidFill>
                    <a:schemeClr val="bg1"/>
                  </a:solidFill>
                  <a:latin typeface="Courier New" panose="02070309020205020404" pitchFamily="49" charset="0"/>
                  <a:cs typeface="Courier New" panose="02070309020205020404" pitchFamily="49" charset="0"/>
                </a:rPr>
                <a:t> 003 004 005 006 007 008 009 010</a:t>
              </a:r>
            </a:p>
          </p:txBody>
        </p:sp>
      </p:grpSp>
      <p:grpSp>
        <p:nvGrpSpPr>
          <p:cNvPr id="54289" name="Group 54288">
            <a:extLst>
              <a:ext uri="{FF2B5EF4-FFF2-40B4-BE49-F238E27FC236}">
                <a16:creationId xmlns:a16="http://schemas.microsoft.com/office/drawing/2014/main" id="{B44A724A-AE15-4C29-8471-2C31FB9CE4FD}"/>
              </a:ext>
            </a:extLst>
          </p:cNvPr>
          <p:cNvGrpSpPr/>
          <p:nvPr/>
        </p:nvGrpSpPr>
        <p:grpSpPr>
          <a:xfrm>
            <a:off x="507959" y="1320465"/>
            <a:ext cx="4016213" cy="4332206"/>
            <a:chOff x="435049" y="1617557"/>
            <a:chExt cx="4016213" cy="4332206"/>
          </a:xfrm>
        </p:grpSpPr>
        <p:pic>
          <p:nvPicPr>
            <p:cNvPr id="9" name="Picture 8">
              <a:extLst>
                <a:ext uri="{FF2B5EF4-FFF2-40B4-BE49-F238E27FC236}">
                  <a16:creationId xmlns:a16="http://schemas.microsoft.com/office/drawing/2014/main" id="{DAB9807F-2C09-449F-8896-7DDF840D5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1" name="TextBox 80">
              <a:extLst>
                <a:ext uri="{FF2B5EF4-FFF2-40B4-BE49-F238E27FC236}">
                  <a16:creationId xmlns:a16="http://schemas.microsoft.com/office/drawing/2014/main" id="{7DB13ABC-5908-4102-AEAB-46CD257AAFC7}"/>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a:t>
              </a:r>
              <a:r>
                <a:rPr lang="en-US" sz="1100" dirty="0">
                  <a:latin typeface="Courier New" panose="02070309020205020404" pitchFamily="49" charset="0"/>
                  <a:cs typeface="Courier New" panose="02070309020205020404" pitchFamily="49" charset="0"/>
                </a:rPr>
                <a:t>002</a:t>
              </a:r>
              <a:r>
                <a:rPr lang="en-US" sz="1100" dirty="0">
                  <a:solidFill>
                    <a:schemeClr val="bg1"/>
                  </a:solidFill>
                  <a:latin typeface="Courier New" panose="02070309020205020404" pitchFamily="49" charset="0"/>
                  <a:cs typeface="Courier New" panose="02070309020205020404" pitchFamily="49" charset="0"/>
                </a:rPr>
                <a:t> 003 004 005 006 007 008 009 010</a:t>
              </a:r>
            </a:p>
          </p:txBody>
        </p:sp>
      </p:grpSp>
      <p:grpSp>
        <p:nvGrpSpPr>
          <p:cNvPr id="54278" name="Group 54277">
            <a:extLst>
              <a:ext uri="{FF2B5EF4-FFF2-40B4-BE49-F238E27FC236}">
                <a16:creationId xmlns:a16="http://schemas.microsoft.com/office/drawing/2014/main" id="{7F066111-C812-4DE2-93E1-88AE5761ABF3}"/>
              </a:ext>
            </a:extLst>
          </p:cNvPr>
          <p:cNvGrpSpPr/>
          <p:nvPr/>
        </p:nvGrpSpPr>
        <p:grpSpPr>
          <a:xfrm>
            <a:off x="4905171" y="1320465"/>
            <a:ext cx="4016212" cy="4252643"/>
            <a:chOff x="4797588" y="1617557"/>
            <a:chExt cx="4016212" cy="4252643"/>
          </a:xfrm>
        </p:grpSpPr>
        <p:pic>
          <p:nvPicPr>
            <p:cNvPr id="15" name="Picture 14">
              <a:extLst>
                <a:ext uri="{FF2B5EF4-FFF2-40B4-BE49-F238E27FC236}">
                  <a16:creationId xmlns:a16="http://schemas.microsoft.com/office/drawing/2014/main" id="{B400422D-544B-4F8A-AA60-4953B8BC8E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1" name="TextBox 60">
              <a:extLst>
                <a:ext uri="{FF2B5EF4-FFF2-40B4-BE49-F238E27FC236}">
                  <a16:creationId xmlns:a16="http://schemas.microsoft.com/office/drawing/2014/main" id="{FB6B751F-5B81-4A7E-B5E6-54D2317C3094}"/>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a:t>
              </a:r>
              <a:r>
                <a:rPr lang="en-US" sz="1100" dirty="0">
                  <a:latin typeface="Courier New" panose="02070309020205020404" pitchFamily="49" charset="0"/>
                  <a:cs typeface="Courier New" panose="02070309020205020404" pitchFamily="49" charset="0"/>
                </a:rPr>
                <a:t>003</a:t>
              </a:r>
              <a:r>
                <a:rPr lang="en-US" sz="1100" dirty="0">
                  <a:solidFill>
                    <a:schemeClr val="bg1"/>
                  </a:solidFill>
                  <a:latin typeface="Courier New" panose="02070309020205020404" pitchFamily="49" charset="0"/>
                  <a:cs typeface="Courier New" panose="02070309020205020404" pitchFamily="49" charset="0"/>
                </a:rPr>
                <a:t> 004 005 006 007 008 009 010</a:t>
              </a:r>
            </a:p>
          </p:txBody>
        </p:sp>
      </p:grpSp>
      <p:grpSp>
        <p:nvGrpSpPr>
          <p:cNvPr id="54288" name="Group 54287">
            <a:extLst>
              <a:ext uri="{FF2B5EF4-FFF2-40B4-BE49-F238E27FC236}">
                <a16:creationId xmlns:a16="http://schemas.microsoft.com/office/drawing/2014/main" id="{0147DF78-AEC3-4F88-83FA-0EC546AD0636}"/>
              </a:ext>
            </a:extLst>
          </p:cNvPr>
          <p:cNvGrpSpPr/>
          <p:nvPr/>
        </p:nvGrpSpPr>
        <p:grpSpPr>
          <a:xfrm>
            <a:off x="507959" y="1320465"/>
            <a:ext cx="4016213" cy="4332206"/>
            <a:chOff x="435049" y="1617557"/>
            <a:chExt cx="4016213" cy="4332206"/>
          </a:xfrm>
        </p:grpSpPr>
        <p:pic>
          <p:nvPicPr>
            <p:cNvPr id="13" name="Picture 12">
              <a:extLst>
                <a:ext uri="{FF2B5EF4-FFF2-40B4-BE49-F238E27FC236}">
                  <a16:creationId xmlns:a16="http://schemas.microsoft.com/office/drawing/2014/main" id="{6AD25D13-3CB2-47C0-B8B1-F59C73AAB4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2" name="TextBox 81">
              <a:extLst>
                <a:ext uri="{FF2B5EF4-FFF2-40B4-BE49-F238E27FC236}">
                  <a16:creationId xmlns:a16="http://schemas.microsoft.com/office/drawing/2014/main" id="{B5F0C240-B790-45EE-841E-AFB28B028F74}"/>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a:t>
              </a:r>
              <a:r>
                <a:rPr lang="en-US" sz="1100" dirty="0">
                  <a:latin typeface="Courier New" panose="02070309020205020404" pitchFamily="49" charset="0"/>
                  <a:cs typeface="Courier New" panose="02070309020205020404" pitchFamily="49" charset="0"/>
                </a:rPr>
                <a:t>003</a:t>
              </a:r>
              <a:r>
                <a:rPr lang="en-US" sz="1100" dirty="0">
                  <a:solidFill>
                    <a:schemeClr val="bg1"/>
                  </a:solidFill>
                  <a:latin typeface="Courier New" panose="02070309020205020404" pitchFamily="49" charset="0"/>
                  <a:cs typeface="Courier New" panose="02070309020205020404" pitchFamily="49" charset="0"/>
                </a:rPr>
                <a:t> 004 005 006 007 008 009 010</a:t>
              </a:r>
            </a:p>
          </p:txBody>
        </p:sp>
      </p:grpSp>
      <p:grpSp>
        <p:nvGrpSpPr>
          <p:cNvPr id="54276" name="Group 54275">
            <a:extLst>
              <a:ext uri="{FF2B5EF4-FFF2-40B4-BE49-F238E27FC236}">
                <a16:creationId xmlns:a16="http://schemas.microsoft.com/office/drawing/2014/main" id="{5C621FF1-98FC-4FE0-8B7E-7B8FC0A2CAB2}"/>
              </a:ext>
            </a:extLst>
          </p:cNvPr>
          <p:cNvGrpSpPr/>
          <p:nvPr/>
        </p:nvGrpSpPr>
        <p:grpSpPr>
          <a:xfrm>
            <a:off x="4905171" y="1320465"/>
            <a:ext cx="4016212" cy="4252643"/>
            <a:chOff x="4797588" y="1617557"/>
            <a:chExt cx="4016212" cy="4252643"/>
          </a:xfrm>
        </p:grpSpPr>
        <p:pic>
          <p:nvPicPr>
            <p:cNvPr id="19" name="Picture 18">
              <a:extLst>
                <a:ext uri="{FF2B5EF4-FFF2-40B4-BE49-F238E27FC236}">
                  <a16:creationId xmlns:a16="http://schemas.microsoft.com/office/drawing/2014/main" id="{50EACFA1-770D-4BBA-BD37-D73D9B16C7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2" name="TextBox 61">
              <a:extLst>
                <a:ext uri="{FF2B5EF4-FFF2-40B4-BE49-F238E27FC236}">
                  <a16:creationId xmlns:a16="http://schemas.microsoft.com/office/drawing/2014/main" id="{9262F56C-F034-41B4-99FD-BB0AD411D2FD}"/>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a:t>
              </a:r>
              <a:r>
                <a:rPr lang="en-US" sz="1100" dirty="0">
                  <a:latin typeface="Courier New" panose="02070309020205020404" pitchFamily="49" charset="0"/>
                  <a:cs typeface="Courier New" panose="02070309020205020404" pitchFamily="49" charset="0"/>
                </a:rPr>
                <a:t> 004 </a:t>
              </a:r>
              <a:r>
                <a:rPr lang="en-US" sz="1100" dirty="0">
                  <a:solidFill>
                    <a:schemeClr val="bg1"/>
                  </a:solidFill>
                  <a:latin typeface="Courier New" panose="02070309020205020404" pitchFamily="49" charset="0"/>
                  <a:cs typeface="Courier New" panose="02070309020205020404" pitchFamily="49" charset="0"/>
                </a:rPr>
                <a:t>005 006 007 008 009 010</a:t>
              </a:r>
            </a:p>
          </p:txBody>
        </p:sp>
      </p:grpSp>
      <p:grpSp>
        <p:nvGrpSpPr>
          <p:cNvPr id="54287" name="Group 54286">
            <a:extLst>
              <a:ext uri="{FF2B5EF4-FFF2-40B4-BE49-F238E27FC236}">
                <a16:creationId xmlns:a16="http://schemas.microsoft.com/office/drawing/2014/main" id="{9850CD9C-4640-4957-B575-B8DF2D817A0F}"/>
              </a:ext>
            </a:extLst>
          </p:cNvPr>
          <p:cNvGrpSpPr/>
          <p:nvPr/>
        </p:nvGrpSpPr>
        <p:grpSpPr>
          <a:xfrm>
            <a:off x="507959" y="1320465"/>
            <a:ext cx="4016213" cy="4332206"/>
            <a:chOff x="435049" y="1617557"/>
            <a:chExt cx="4016213" cy="4332206"/>
          </a:xfrm>
        </p:grpSpPr>
        <p:pic>
          <p:nvPicPr>
            <p:cNvPr id="17" name="Picture 16">
              <a:extLst>
                <a:ext uri="{FF2B5EF4-FFF2-40B4-BE49-F238E27FC236}">
                  <a16:creationId xmlns:a16="http://schemas.microsoft.com/office/drawing/2014/main" id="{23930986-8475-4922-A0AE-D784539BC7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3" name="TextBox 82">
              <a:extLst>
                <a:ext uri="{FF2B5EF4-FFF2-40B4-BE49-F238E27FC236}">
                  <a16:creationId xmlns:a16="http://schemas.microsoft.com/office/drawing/2014/main" id="{8B02F809-9029-4278-A58F-3DB8AC640116}"/>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a:t>
              </a:r>
              <a:r>
                <a:rPr lang="en-US" sz="1100" dirty="0">
                  <a:latin typeface="Courier New" panose="02070309020205020404" pitchFamily="49" charset="0"/>
                  <a:cs typeface="Courier New" panose="02070309020205020404" pitchFamily="49" charset="0"/>
                </a:rPr>
                <a:t> 004 </a:t>
              </a:r>
              <a:r>
                <a:rPr lang="en-US" sz="1100" dirty="0">
                  <a:solidFill>
                    <a:schemeClr val="bg1"/>
                  </a:solidFill>
                  <a:latin typeface="Courier New" panose="02070309020205020404" pitchFamily="49" charset="0"/>
                  <a:cs typeface="Courier New" panose="02070309020205020404" pitchFamily="49" charset="0"/>
                </a:rPr>
                <a:t>005 006 007 008 009 010</a:t>
              </a:r>
            </a:p>
          </p:txBody>
        </p:sp>
      </p:grpSp>
      <p:grpSp>
        <p:nvGrpSpPr>
          <p:cNvPr id="54273" name="Group 54272">
            <a:extLst>
              <a:ext uri="{FF2B5EF4-FFF2-40B4-BE49-F238E27FC236}">
                <a16:creationId xmlns:a16="http://schemas.microsoft.com/office/drawing/2014/main" id="{DE09A790-29DB-42F5-AB2C-36084F092982}"/>
              </a:ext>
            </a:extLst>
          </p:cNvPr>
          <p:cNvGrpSpPr/>
          <p:nvPr/>
        </p:nvGrpSpPr>
        <p:grpSpPr>
          <a:xfrm>
            <a:off x="4905171" y="1320465"/>
            <a:ext cx="4016212" cy="4252643"/>
            <a:chOff x="4797588" y="1617557"/>
            <a:chExt cx="4016212" cy="4252643"/>
          </a:xfrm>
        </p:grpSpPr>
        <p:pic>
          <p:nvPicPr>
            <p:cNvPr id="23" name="Picture 22">
              <a:extLst>
                <a:ext uri="{FF2B5EF4-FFF2-40B4-BE49-F238E27FC236}">
                  <a16:creationId xmlns:a16="http://schemas.microsoft.com/office/drawing/2014/main" id="{4597EBEF-460A-429B-9ABD-21BCAF0AA4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3" name="TextBox 62">
              <a:extLst>
                <a:ext uri="{FF2B5EF4-FFF2-40B4-BE49-F238E27FC236}">
                  <a16:creationId xmlns:a16="http://schemas.microsoft.com/office/drawing/2014/main" id="{9158AC38-2274-4DCC-BB59-E2BF26C2CE40}"/>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a:t>
              </a:r>
              <a:r>
                <a:rPr lang="en-US" sz="1100" dirty="0">
                  <a:latin typeface="Courier New" panose="02070309020205020404" pitchFamily="49" charset="0"/>
                  <a:cs typeface="Courier New" panose="02070309020205020404" pitchFamily="49" charset="0"/>
                </a:rPr>
                <a:t>005</a:t>
              </a:r>
              <a:r>
                <a:rPr lang="en-US" sz="1100" dirty="0">
                  <a:solidFill>
                    <a:schemeClr val="bg1"/>
                  </a:solidFill>
                  <a:latin typeface="Courier New" panose="02070309020205020404" pitchFamily="49" charset="0"/>
                  <a:cs typeface="Courier New" panose="02070309020205020404" pitchFamily="49" charset="0"/>
                </a:rPr>
                <a:t> 006 007 008 009 010</a:t>
              </a:r>
            </a:p>
          </p:txBody>
        </p:sp>
      </p:grpSp>
      <p:grpSp>
        <p:nvGrpSpPr>
          <p:cNvPr id="54286" name="Group 54285">
            <a:extLst>
              <a:ext uri="{FF2B5EF4-FFF2-40B4-BE49-F238E27FC236}">
                <a16:creationId xmlns:a16="http://schemas.microsoft.com/office/drawing/2014/main" id="{353485FF-8198-41F6-A6E7-709A0AB545A5}"/>
              </a:ext>
            </a:extLst>
          </p:cNvPr>
          <p:cNvGrpSpPr/>
          <p:nvPr/>
        </p:nvGrpSpPr>
        <p:grpSpPr>
          <a:xfrm>
            <a:off x="507959" y="1320465"/>
            <a:ext cx="4016213" cy="4332206"/>
            <a:chOff x="435049" y="1617557"/>
            <a:chExt cx="4016213" cy="4332206"/>
          </a:xfrm>
        </p:grpSpPr>
        <p:pic>
          <p:nvPicPr>
            <p:cNvPr id="21" name="Picture 20">
              <a:extLst>
                <a:ext uri="{FF2B5EF4-FFF2-40B4-BE49-F238E27FC236}">
                  <a16:creationId xmlns:a16="http://schemas.microsoft.com/office/drawing/2014/main" id="{C0B05CCC-CCFF-438F-9E6F-A8B8407B21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4" name="TextBox 83">
              <a:extLst>
                <a:ext uri="{FF2B5EF4-FFF2-40B4-BE49-F238E27FC236}">
                  <a16:creationId xmlns:a16="http://schemas.microsoft.com/office/drawing/2014/main" id="{3025D971-2BAA-4B59-9C36-697CE4775C03}"/>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a:t>
              </a:r>
              <a:r>
                <a:rPr lang="en-US" sz="1100" dirty="0">
                  <a:latin typeface="Courier New" panose="02070309020205020404" pitchFamily="49" charset="0"/>
                  <a:cs typeface="Courier New" panose="02070309020205020404" pitchFamily="49" charset="0"/>
                </a:rPr>
                <a:t>005</a:t>
              </a:r>
              <a:r>
                <a:rPr lang="en-US" sz="1100" dirty="0">
                  <a:solidFill>
                    <a:schemeClr val="bg1"/>
                  </a:solidFill>
                  <a:latin typeface="Courier New" panose="02070309020205020404" pitchFamily="49" charset="0"/>
                  <a:cs typeface="Courier New" panose="02070309020205020404" pitchFamily="49" charset="0"/>
                </a:rPr>
                <a:t> 006 007 008 009 010</a:t>
              </a:r>
            </a:p>
          </p:txBody>
        </p:sp>
      </p:grpSp>
      <p:grpSp>
        <p:nvGrpSpPr>
          <p:cNvPr id="54272" name="Group 54271">
            <a:extLst>
              <a:ext uri="{FF2B5EF4-FFF2-40B4-BE49-F238E27FC236}">
                <a16:creationId xmlns:a16="http://schemas.microsoft.com/office/drawing/2014/main" id="{376961E7-1C95-4DCC-9072-073A1FB8BDCC}"/>
              </a:ext>
            </a:extLst>
          </p:cNvPr>
          <p:cNvGrpSpPr/>
          <p:nvPr/>
        </p:nvGrpSpPr>
        <p:grpSpPr>
          <a:xfrm>
            <a:off x="4905171" y="1320465"/>
            <a:ext cx="4016212" cy="4252643"/>
            <a:chOff x="4797588" y="1617557"/>
            <a:chExt cx="4016212" cy="4252643"/>
          </a:xfrm>
        </p:grpSpPr>
        <p:pic>
          <p:nvPicPr>
            <p:cNvPr id="27" name="Picture 26">
              <a:extLst>
                <a:ext uri="{FF2B5EF4-FFF2-40B4-BE49-F238E27FC236}">
                  <a16:creationId xmlns:a16="http://schemas.microsoft.com/office/drawing/2014/main" id="{942A55FC-D081-4908-AA63-4C4BFC6856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4" name="TextBox 63">
              <a:extLst>
                <a:ext uri="{FF2B5EF4-FFF2-40B4-BE49-F238E27FC236}">
                  <a16:creationId xmlns:a16="http://schemas.microsoft.com/office/drawing/2014/main" id="{DDF41BEE-C9CA-488D-9D2C-3415F2C69C29}"/>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a:t>
              </a:r>
              <a:r>
                <a:rPr lang="en-US" sz="1100" dirty="0">
                  <a:latin typeface="Courier New" panose="02070309020205020404" pitchFamily="49" charset="0"/>
                  <a:cs typeface="Courier New" panose="02070309020205020404" pitchFamily="49" charset="0"/>
                </a:rPr>
                <a:t>006</a:t>
              </a:r>
              <a:r>
                <a:rPr lang="en-US" sz="1100" dirty="0">
                  <a:solidFill>
                    <a:schemeClr val="bg1"/>
                  </a:solidFill>
                  <a:latin typeface="Courier New" panose="02070309020205020404" pitchFamily="49" charset="0"/>
                  <a:cs typeface="Courier New" panose="02070309020205020404" pitchFamily="49" charset="0"/>
                </a:rPr>
                <a:t> 007 008 009 010</a:t>
              </a:r>
            </a:p>
          </p:txBody>
        </p:sp>
      </p:grpSp>
      <p:grpSp>
        <p:nvGrpSpPr>
          <p:cNvPr id="54285" name="Group 54284">
            <a:extLst>
              <a:ext uri="{FF2B5EF4-FFF2-40B4-BE49-F238E27FC236}">
                <a16:creationId xmlns:a16="http://schemas.microsoft.com/office/drawing/2014/main" id="{8A9DBD60-6B7A-4ADF-8B83-075EF9061BED}"/>
              </a:ext>
            </a:extLst>
          </p:cNvPr>
          <p:cNvGrpSpPr/>
          <p:nvPr/>
        </p:nvGrpSpPr>
        <p:grpSpPr>
          <a:xfrm>
            <a:off x="507959" y="1320465"/>
            <a:ext cx="4016213" cy="4332206"/>
            <a:chOff x="435049" y="1617557"/>
            <a:chExt cx="4016213" cy="4332206"/>
          </a:xfrm>
        </p:grpSpPr>
        <p:pic>
          <p:nvPicPr>
            <p:cNvPr id="25" name="Picture 24">
              <a:extLst>
                <a:ext uri="{FF2B5EF4-FFF2-40B4-BE49-F238E27FC236}">
                  <a16:creationId xmlns:a16="http://schemas.microsoft.com/office/drawing/2014/main" id="{59547DCA-C16C-4FA3-8701-8D8D445C51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5" name="TextBox 84">
              <a:extLst>
                <a:ext uri="{FF2B5EF4-FFF2-40B4-BE49-F238E27FC236}">
                  <a16:creationId xmlns:a16="http://schemas.microsoft.com/office/drawing/2014/main" id="{511E6582-756D-4283-B857-03F33D2F056D}"/>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a:t>
              </a:r>
              <a:r>
                <a:rPr lang="en-US" sz="1100" dirty="0">
                  <a:latin typeface="Courier New" panose="02070309020205020404" pitchFamily="49" charset="0"/>
                  <a:cs typeface="Courier New" panose="02070309020205020404" pitchFamily="49" charset="0"/>
                </a:rPr>
                <a:t>006</a:t>
              </a:r>
              <a:r>
                <a:rPr lang="en-US" sz="1100" dirty="0">
                  <a:solidFill>
                    <a:schemeClr val="bg1"/>
                  </a:solidFill>
                  <a:latin typeface="Courier New" panose="02070309020205020404" pitchFamily="49" charset="0"/>
                  <a:cs typeface="Courier New" panose="02070309020205020404" pitchFamily="49" charset="0"/>
                </a:rPr>
                <a:t> 007 008 009 010</a:t>
              </a:r>
            </a:p>
          </p:txBody>
        </p:sp>
      </p:grpSp>
      <p:grpSp>
        <p:nvGrpSpPr>
          <p:cNvPr id="49" name="Group 48">
            <a:extLst>
              <a:ext uri="{FF2B5EF4-FFF2-40B4-BE49-F238E27FC236}">
                <a16:creationId xmlns:a16="http://schemas.microsoft.com/office/drawing/2014/main" id="{1A65F900-4097-4958-8C77-836DC6127E19}"/>
              </a:ext>
            </a:extLst>
          </p:cNvPr>
          <p:cNvGrpSpPr/>
          <p:nvPr/>
        </p:nvGrpSpPr>
        <p:grpSpPr>
          <a:xfrm>
            <a:off x="4905171" y="1320465"/>
            <a:ext cx="4016212" cy="4252643"/>
            <a:chOff x="4797588" y="1617557"/>
            <a:chExt cx="4016212" cy="4252643"/>
          </a:xfrm>
        </p:grpSpPr>
        <p:pic>
          <p:nvPicPr>
            <p:cNvPr id="31" name="Picture 30">
              <a:extLst>
                <a:ext uri="{FF2B5EF4-FFF2-40B4-BE49-F238E27FC236}">
                  <a16:creationId xmlns:a16="http://schemas.microsoft.com/office/drawing/2014/main" id="{08111F7C-30C4-4079-84D1-BCDDEC1C89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5" name="TextBox 64">
              <a:extLst>
                <a:ext uri="{FF2B5EF4-FFF2-40B4-BE49-F238E27FC236}">
                  <a16:creationId xmlns:a16="http://schemas.microsoft.com/office/drawing/2014/main" id="{71EF5DD8-9EB2-410A-9499-C9998324374E}"/>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a:t>
              </a:r>
              <a:r>
                <a:rPr lang="en-US" sz="1100" dirty="0">
                  <a:latin typeface="Courier New" panose="02070309020205020404" pitchFamily="49" charset="0"/>
                  <a:cs typeface="Courier New" panose="02070309020205020404" pitchFamily="49" charset="0"/>
                </a:rPr>
                <a:t>007</a:t>
              </a:r>
              <a:r>
                <a:rPr lang="en-US" sz="1100" dirty="0">
                  <a:solidFill>
                    <a:schemeClr val="bg1"/>
                  </a:solidFill>
                  <a:latin typeface="Courier New" panose="02070309020205020404" pitchFamily="49" charset="0"/>
                  <a:cs typeface="Courier New" panose="02070309020205020404" pitchFamily="49" charset="0"/>
                </a:rPr>
                <a:t> 008 009 010</a:t>
              </a:r>
            </a:p>
          </p:txBody>
        </p:sp>
      </p:grpSp>
      <p:grpSp>
        <p:nvGrpSpPr>
          <p:cNvPr id="54284" name="Group 54283">
            <a:extLst>
              <a:ext uri="{FF2B5EF4-FFF2-40B4-BE49-F238E27FC236}">
                <a16:creationId xmlns:a16="http://schemas.microsoft.com/office/drawing/2014/main" id="{4E0C15D9-B8DE-4DC3-B7B8-65320C5ED56C}"/>
              </a:ext>
            </a:extLst>
          </p:cNvPr>
          <p:cNvGrpSpPr/>
          <p:nvPr/>
        </p:nvGrpSpPr>
        <p:grpSpPr>
          <a:xfrm>
            <a:off x="507959" y="1320465"/>
            <a:ext cx="4016213" cy="4332206"/>
            <a:chOff x="435049" y="1617557"/>
            <a:chExt cx="4016213" cy="4332206"/>
          </a:xfrm>
        </p:grpSpPr>
        <p:pic>
          <p:nvPicPr>
            <p:cNvPr id="29" name="Picture 28">
              <a:extLst>
                <a:ext uri="{FF2B5EF4-FFF2-40B4-BE49-F238E27FC236}">
                  <a16:creationId xmlns:a16="http://schemas.microsoft.com/office/drawing/2014/main" id="{A00D9D35-1A9A-4912-943D-936D97A733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6" name="TextBox 85">
              <a:extLst>
                <a:ext uri="{FF2B5EF4-FFF2-40B4-BE49-F238E27FC236}">
                  <a16:creationId xmlns:a16="http://schemas.microsoft.com/office/drawing/2014/main" id="{E9FF5F28-0183-49D0-9446-1684470F55E3}"/>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a:t>
              </a:r>
              <a:r>
                <a:rPr lang="en-US" sz="1100" dirty="0">
                  <a:latin typeface="Courier New" panose="02070309020205020404" pitchFamily="49" charset="0"/>
                  <a:cs typeface="Courier New" panose="02070309020205020404" pitchFamily="49" charset="0"/>
                </a:rPr>
                <a:t>007</a:t>
              </a:r>
              <a:r>
                <a:rPr lang="en-US" sz="1100" dirty="0">
                  <a:solidFill>
                    <a:schemeClr val="bg1"/>
                  </a:solidFill>
                  <a:latin typeface="Courier New" panose="02070309020205020404" pitchFamily="49" charset="0"/>
                  <a:cs typeface="Courier New" panose="02070309020205020404" pitchFamily="49" charset="0"/>
                </a:rPr>
                <a:t> 008 009 010</a:t>
              </a:r>
            </a:p>
          </p:txBody>
        </p:sp>
      </p:grpSp>
      <p:grpSp>
        <p:nvGrpSpPr>
          <p:cNvPr id="48" name="Group 47">
            <a:extLst>
              <a:ext uri="{FF2B5EF4-FFF2-40B4-BE49-F238E27FC236}">
                <a16:creationId xmlns:a16="http://schemas.microsoft.com/office/drawing/2014/main" id="{5285F3BC-895A-45C0-830C-A0A04382EC31}"/>
              </a:ext>
            </a:extLst>
          </p:cNvPr>
          <p:cNvGrpSpPr/>
          <p:nvPr/>
        </p:nvGrpSpPr>
        <p:grpSpPr>
          <a:xfrm>
            <a:off x="4905171" y="1320465"/>
            <a:ext cx="4016212" cy="4252643"/>
            <a:chOff x="4797588" y="1617557"/>
            <a:chExt cx="4016212" cy="4252643"/>
          </a:xfrm>
        </p:grpSpPr>
        <p:pic>
          <p:nvPicPr>
            <p:cNvPr id="35" name="Picture 34">
              <a:extLst>
                <a:ext uri="{FF2B5EF4-FFF2-40B4-BE49-F238E27FC236}">
                  <a16:creationId xmlns:a16="http://schemas.microsoft.com/office/drawing/2014/main" id="{4A5C9A01-10F6-4EBF-A736-06692EBD0F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6" name="TextBox 65">
              <a:extLst>
                <a:ext uri="{FF2B5EF4-FFF2-40B4-BE49-F238E27FC236}">
                  <a16:creationId xmlns:a16="http://schemas.microsoft.com/office/drawing/2014/main" id="{B4F5DD22-82B4-49B8-BD34-D450B3841C1E}"/>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001 002 003 004 005 006 007 </a:t>
              </a:r>
              <a:r>
                <a:rPr lang="en-US" sz="1100" dirty="0">
                  <a:latin typeface="Courier New" panose="02070309020205020404" pitchFamily="49" charset="0"/>
                  <a:cs typeface="Courier New" panose="02070309020205020404" pitchFamily="49" charset="0"/>
                </a:rPr>
                <a:t>008</a:t>
              </a:r>
              <a:r>
                <a:rPr lang="en-US" sz="1100" dirty="0">
                  <a:solidFill>
                    <a:schemeClr val="bg1"/>
                  </a:solidFill>
                  <a:latin typeface="Courier New" panose="02070309020205020404" pitchFamily="49" charset="0"/>
                  <a:cs typeface="Courier New" panose="02070309020205020404" pitchFamily="49" charset="0"/>
                </a:rPr>
                <a:t> 009 010</a:t>
              </a:r>
            </a:p>
          </p:txBody>
        </p:sp>
      </p:grpSp>
      <p:grpSp>
        <p:nvGrpSpPr>
          <p:cNvPr id="54283" name="Group 54282">
            <a:extLst>
              <a:ext uri="{FF2B5EF4-FFF2-40B4-BE49-F238E27FC236}">
                <a16:creationId xmlns:a16="http://schemas.microsoft.com/office/drawing/2014/main" id="{1DB9983E-2C4A-4D75-9B15-FE92AEB5D11F}"/>
              </a:ext>
            </a:extLst>
          </p:cNvPr>
          <p:cNvGrpSpPr/>
          <p:nvPr/>
        </p:nvGrpSpPr>
        <p:grpSpPr>
          <a:xfrm>
            <a:off x="507959" y="1320465"/>
            <a:ext cx="4016213" cy="4332206"/>
            <a:chOff x="435049" y="1617557"/>
            <a:chExt cx="4016213" cy="4332206"/>
          </a:xfrm>
        </p:grpSpPr>
        <p:pic>
          <p:nvPicPr>
            <p:cNvPr id="33" name="Picture 32">
              <a:extLst>
                <a:ext uri="{FF2B5EF4-FFF2-40B4-BE49-F238E27FC236}">
                  <a16:creationId xmlns:a16="http://schemas.microsoft.com/office/drawing/2014/main" id="{E2FC6F6A-6597-4A19-9D94-FD459A2EB8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7" name="TextBox 86">
              <a:extLst>
                <a:ext uri="{FF2B5EF4-FFF2-40B4-BE49-F238E27FC236}">
                  <a16:creationId xmlns:a16="http://schemas.microsoft.com/office/drawing/2014/main" id="{878D2ECE-65D5-4362-B4F0-9CD98652649E}"/>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001 002 003 004 005 006 007 </a:t>
              </a:r>
              <a:r>
                <a:rPr lang="en-US" sz="1100" dirty="0">
                  <a:latin typeface="Courier New" panose="02070309020205020404" pitchFamily="49" charset="0"/>
                  <a:cs typeface="Courier New" panose="02070309020205020404" pitchFamily="49" charset="0"/>
                </a:rPr>
                <a:t>008</a:t>
              </a:r>
              <a:r>
                <a:rPr lang="en-US" sz="1100" dirty="0">
                  <a:solidFill>
                    <a:schemeClr val="bg1"/>
                  </a:solidFill>
                  <a:latin typeface="Courier New" panose="02070309020205020404" pitchFamily="49" charset="0"/>
                  <a:cs typeface="Courier New" panose="02070309020205020404" pitchFamily="49" charset="0"/>
                </a:rPr>
                <a:t> 009 010</a:t>
              </a:r>
            </a:p>
          </p:txBody>
        </p:sp>
      </p:grpSp>
      <p:grpSp>
        <p:nvGrpSpPr>
          <p:cNvPr id="47" name="Group 46">
            <a:extLst>
              <a:ext uri="{FF2B5EF4-FFF2-40B4-BE49-F238E27FC236}">
                <a16:creationId xmlns:a16="http://schemas.microsoft.com/office/drawing/2014/main" id="{1DFD8C65-BDEC-42BD-92E0-2EF0FDF8E145}"/>
              </a:ext>
            </a:extLst>
          </p:cNvPr>
          <p:cNvGrpSpPr/>
          <p:nvPr/>
        </p:nvGrpSpPr>
        <p:grpSpPr>
          <a:xfrm>
            <a:off x="4905171" y="1320465"/>
            <a:ext cx="4016212" cy="4252643"/>
            <a:chOff x="4797588" y="1617557"/>
            <a:chExt cx="4016212" cy="4252643"/>
          </a:xfrm>
        </p:grpSpPr>
        <p:pic>
          <p:nvPicPr>
            <p:cNvPr id="39" name="Picture 38">
              <a:extLst>
                <a:ext uri="{FF2B5EF4-FFF2-40B4-BE49-F238E27FC236}">
                  <a16:creationId xmlns:a16="http://schemas.microsoft.com/office/drawing/2014/main" id="{C276C6A6-D9B2-452C-95BF-B1CA1184212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7" name="TextBox 66">
              <a:extLst>
                <a:ext uri="{FF2B5EF4-FFF2-40B4-BE49-F238E27FC236}">
                  <a16:creationId xmlns:a16="http://schemas.microsoft.com/office/drawing/2014/main" id="{6349C03D-3FD0-44C1-87FC-5BC5960C9341}"/>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001 002 003 004 005 006 007 008 </a:t>
              </a:r>
              <a:r>
                <a:rPr lang="en-US" sz="1100" dirty="0">
                  <a:latin typeface="Courier New" panose="02070309020205020404" pitchFamily="49" charset="0"/>
                  <a:cs typeface="Courier New" panose="02070309020205020404" pitchFamily="49" charset="0"/>
                </a:rPr>
                <a:t>009</a:t>
              </a:r>
              <a:r>
                <a:rPr lang="en-US" sz="1100" dirty="0">
                  <a:solidFill>
                    <a:schemeClr val="bg1"/>
                  </a:solidFill>
                  <a:latin typeface="Courier New" panose="02070309020205020404" pitchFamily="49" charset="0"/>
                  <a:cs typeface="Courier New" panose="02070309020205020404" pitchFamily="49" charset="0"/>
                </a:rPr>
                <a:t> 010</a:t>
              </a:r>
            </a:p>
          </p:txBody>
        </p:sp>
      </p:grpSp>
      <p:grpSp>
        <p:nvGrpSpPr>
          <p:cNvPr id="54282" name="Group 54281">
            <a:extLst>
              <a:ext uri="{FF2B5EF4-FFF2-40B4-BE49-F238E27FC236}">
                <a16:creationId xmlns:a16="http://schemas.microsoft.com/office/drawing/2014/main" id="{82BDA042-E324-49AC-B80D-B0B14C4124EA}"/>
              </a:ext>
            </a:extLst>
          </p:cNvPr>
          <p:cNvGrpSpPr/>
          <p:nvPr/>
        </p:nvGrpSpPr>
        <p:grpSpPr>
          <a:xfrm>
            <a:off x="507959" y="1320465"/>
            <a:ext cx="4016213" cy="4332206"/>
            <a:chOff x="435049" y="1617557"/>
            <a:chExt cx="4016213" cy="4332206"/>
          </a:xfrm>
        </p:grpSpPr>
        <p:pic>
          <p:nvPicPr>
            <p:cNvPr id="37" name="Picture 36">
              <a:extLst>
                <a:ext uri="{FF2B5EF4-FFF2-40B4-BE49-F238E27FC236}">
                  <a16:creationId xmlns:a16="http://schemas.microsoft.com/office/drawing/2014/main" id="{21E39A0A-87BE-4002-B159-D70FC6082D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8" name="TextBox 87">
              <a:extLst>
                <a:ext uri="{FF2B5EF4-FFF2-40B4-BE49-F238E27FC236}">
                  <a16:creationId xmlns:a16="http://schemas.microsoft.com/office/drawing/2014/main" id="{12F0BE64-D689-44D0-A18E-6675276418BF}"/>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001 002 003 004 005 006 007 008 </a:t>
              </a:r>
              <a:r>
                <a:rPr lang="en-US" sz="1100" dirty="0">
                  <a:latin typeface="Courier New" panose="02070309020205020404" pitchFamily="49" charset="0"/>
                  <a:cs typeface="Courier New" panose="02070309020205020404" pitchFamily="49" charset="0"/>
                </a:rPr>
                <a:t>009</a:t>
              </a:r>
              <a:r>
                <a:rPr lang="en-US" sz="1100" dirty="0">
                  <a:solidFill>
                    <a:schemeClr val="bg1"/>
                  </a:solidFill>
                  <a:latin typeface="Courier New" panose="02070309020205020404" pitchFamily="49" charset="0"/>
                  <a:cs typeface="Courier New" panose="02070309020205020404" pitchFamily="49" charset="0"/>
                </a:rPr>
                <a:t> 010</a:t>
              </a:r>
            </a:p>
          </p:txBody>
        </p:sp>
      </p:grpSp>
      <p:grpSp>
        <p:nvGrpSpPr>
          <p:cNvPr id="46" name="Group 45">
            <a:extLst>
              <a:ext uri="{FF2B5EF4-FFF2-40B4-BE49-F238E27FC236}">
                <a16:creationId xmlns:a16="http://schemas.microsoft.com/office/drawing/2014/main" id="{C78EDCE9-1660-460B-85F7-BC9C267389DD}"/>
              </a:ext>
            </a:extLst>
          </p:cNvPr>
          <p:cNvGrpSpPr/>
          <p:nvPr/>
        </p:nvGrpSpPr>
        <p:grpSpPr>
          <a:xfrm>
            <a:off x="4905171" y="1320465"/>
            <a:ext cx="4016212" cy="4252643"/>
            <a:chOff x="4797588" y="1617557"/>
            <a:chExt cx="4016212" cy="4252643"/>
          </a:xfrm>
        </p:grpSpPr>
        <p:pic>
          <p:nvPicPr>
            <p:cNvPr id="43" name="Picture 42">
              <a:extLst>
                <a:ext uri="{FF2B5EF4-FFF2-40B4-BE49-F238E27FC236}">
                  <a16:creationId xmlns:a16="http://schemas.microsoft.com/office/drawing/2014/main" id="{D8852962-A080-4D1E-B390-575DD311E62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70493" y="1617557"/>
              <a:ext cx="3838069" cy="3850840"/>
            </a:xfrm>
            <a:prstGeom prst="rect">
              <a:avLst/>
            </a:prstGeom>
          </p:spPr>
        </p:pic>
        <p:sp>
          <p:nvSpPr>
            <p:cNvPr id="69" name="TextBox 68">
              <a:extLst>
                <a:ext uri="{FF2B5EF4-FFF2-40B4-BE49-F238E27FC236}">
                  <a16:creationId xmlns:a16="http://schemas.microsoft.com/office/drawing/2014/main" id="{A69B76BF-F645-414B-B46B-0A491A7BD76B}"/>
                </a:ext>
              </a:extLst>
            </p:cNvPr>
            <p:cNvSpPr txBox="1"/>
            <p:nvPr/>
          </p:nvSpPr>
          <p:spPr>
            <a:xfrm>
              <a:off x="4797588" y="5569840"/>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001 002 003 004 005 006 007 008 009 </a:t>
              </a:r>
              <a:r>
                <a:rPr lang="en-US" sz="1100" dirty="0">
                  <a:latin typeface="Courier New" panose="02070309020205020404" pitchFamily="49" charset="0"/>
                  <a:cs typeface="Courier New" panose="02070309020205020404" pitchFamily="49" charset="0"/>
                </a:rPr>
                <a:t>010</a:t>
              </a:r>
            </a:p>
          </p:txBody>
        </p:sp>
      </p:grpSp>
      <p:grpSp>
        <p:nvGrpSpPr>
          <p:cNvPr id="54281" name="Group 54280">
            <a:extLst>
              <a:ext uri="{FF2B5EF4-FFF2-40B4-BE49-F238E27FC236}">
                <a16:creationId xmlns:a16="http://schemas.microsoft.com/office/drawing/2014/main" id="{87BD44E8-E801-46CD-9DD3-40085C3D5C59}"/>
              </a:ext>
            </a:extLst>
          </p:cNvPr>
          <p:cNvGrpSpPr/>
          <p:nvPr/>
        </p:nvGrpSpPr>
        <p:grpSpPr>
          <a:xfrm>
            <a:off x="507959" y="1320465"/>
            <a:ext cx="4016213" cy="4332206"/>
            <a:chOff x="435049" y="1617557"/>
            <a:chExt cx="4016213" cy="4332206"/>
          </a:xfrm>
        </p:grpSpPr>
        <p:pic>
          <p:nvPicPr>
            <p:cNvPr id="41" name="Picture 40">
              <a:extLst>
                <a:ext uri="{FF2B5EF4-FFF2-40B4-BE49-F238E27FC236}">
                  <a16:creationId xmlns:a16="http://schemas.microsoft.com/office/drawing/2014/main" id="{0ACEA670-04DE-401E-A5BC-886D19AA545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9580" y="1617557"/>
              <a:ext cx="3831682" cy="3831681"/>
            </a:xfrm>
            <a:prstGeom prst="rect">
              <a:avLst/>
            </a:prstGeom>
          </p:spPr>
        </p:pic>
        <p:sp>
          <p:nvSpPr>
            <p:cNvPr id="89" name="TextBox 88">
              <a:extLst>
                <a:ext uri="{FF2B5EF4-FFF2-40B4-BE49-F238E27FC236}">
                  <a16:creationId xmlns:a16="http://schemas.microsoft.com/office/drawing/2014/main" id="{D17BD429-5DC4-4C9C-84DC-4C45AE5A93CD}"/>
                </a:ext>
              </a:extLst>
            </p:cNvPr>
            <p:cNvSpPr txBox="1"/>
            <p:nvPr/>
          </p:nvSpPr>
          <p:spPr>
            <a:xfrm>
              <a:off x="435049" y="5649403"/>
              <a:ext cx="4016212" cy="300360"/>
            </a:xfrm>
            <a:prstGeom prst="rect">
              <a:avLst/>
            </a:prstGeom>
            <a:noFill/>
          </p:spPr>
          <p:txBody>
            <a:bodyPr wrap="none" rtlCol="0">
              <a:spAutoFit/>
            </a:bodyPr>
            <a:lstStyle/>
            <a:p>
              <a:r>
                <a:rPr lang="en-US" sz="1100" dirty="0">
                  <a:solidFill>
                    <a:schemeClr val="bg1"/>
                  </a:solidFill>
                  <a:latin typeface="Courier New" panose="02070309020205020404" pitchFamily="49" charset="0"/>
                  <a:cs typeface="Courier New" panose="02070309020205020404" pitchFamily="49" charset="0"/>
                </a:rPr>
                <a:t>001 002 003 004 005 006 007 008 009 </a:t>
              </a:r>
              <a:r>
                <a:rPr lang="en-US" sz="1100" dirty="0">
                  <a:latin typeface="Courier New" panose="02070309020205020404" pitchFamily="49" charset="0"/>
                  <a:cs typeface="Courier New" panose="02070309020205020404" pitchFamily="49" charset="0"/>
                </a:rPr>
                <a:t>010</a:t>
              </a:r>
            </a:p>
          </p:txBody>
        </p:sp>
      </p:grpSp>
      <p:sp>
        <p:nvSpPr>
          <p:cNvPr id="54275" name="Rectangle 28"/>
          <p:cNvSpPr>
            <a:spLocks noGrp="1" noChangeArrowheads="1"/>
          </p:cNvSpPr>
          <p:nvPr>
            <p:ph type="title"/>
          </p:nvPr>
        </p:nvSpPr>
        <p:spPr>
          <a:xfrm>
            <a:off x="692491" y="8701"/>
            <a:ext cx="8123654" cy="1325679"/>
          </a:xfrm>
        </p:spPr>
        <p:txBody>
          <a:bodyPr/>
          <a:lstStyle/>
          <a:p>
            <a:pPr eaLnBrk="1" hangingPunct="1"/>
            <a:r>
              <a:rPr lang="en-US" b="1" dirty="0"/>
              <a:t>Integration for first 10 images</a:t>
            </a:r>
          </a:p>
        </p:txBody>
      </p:sp>
      <p:sp>
        <p:nvSpPr>
          <p:cNvPr id="54277" name="Text Box 35"/>
          <p:cNvSpPr txBox="1">
            <a:spLocks noChangeArrowheads="1"/>
          </p:cNvSpPr>
          <p:nvPr/>
        </p:nvSpPr>
        <p:spPr bwMode="auto">
          <a:xfrm>
            <a:off x="636496" y="5773273"/>
            <a:ext cx="81796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b="0" dirty="0"/>
              <a:t>1) Draw boundaries of each reflection</a:t>
            </a:r>
          </a:p>
          <a:p>
            <a:pPr eaLnBrk="1" hangingPunct="1"/>
            <a:r>
              <a:rPr lang="en-US" sz="2000" b="0" dirty="0"/>
              <a:t>2) Sum the intensities recorded on each pixel within boundary.</a:t>
            </a:r>
          </a:p>
          <a:p>
            <a:pPr eaLnBrk="1" hangingPunct="1"/>
            <a:r>
              <a:rPr lang="en-US" sz="2000" b="0" dirty="0"/>
              <a:t>3) Repeat for each spot on each image.</a:t>
            </a:r>
          </a:p>
        </p:txBody>
      </p:sp>
      <p:sp>
        <p:nvSpPr>
          <p:cNvPr id="17448" name="Rectangle 40"/>
          <p:cNvSpPr>
            <a:spLocks noChangeArrowheads="1"/>
          </p:cNvSpPr>
          <p:nvPr/>
        </p:nvSpPr>
        <p:spPr bwMode="auto">
          <a:xfrm>
            <a:off x="2280315" y="2910966"/>
            <a:ext cx="217557" cy="218278"/>
          </a:xfrm>
          <a:prstGeom prst="rect">
            <a:avLst/>
          </a:prstGeom>
          <a:noFill/>
          <a:ln w="57150">
            <a:solidFill>
              <a:srgbClr val="FF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Rectangle 40">
            <a:extLst>
              <a:ext uri="{FF2B5EF4-FFF2-40B4-BE49-F238E27FC236}">
                <a16:creationId xmlns:a16="http://schemas.microsoft.com/office/drawing/2014/main" id="{901650A1-F40C-4FC8-A88F-39740A2A0E09}"/>
              </a:ext>
            </a:extLst>
          </p:cNvPr>
          <p:cNvSpPr>
            <a:spLocks noChangeArrowheads="1"/>
          </p:cNvSpPr>
          <p:nvPr/>
        </p:nvSpPr>
        <p:spPr bwMode="auto">
          <a:xfrm>
            <a:off x="4967509" y="1320464"/>
            <a:ext cx="3848636" cy="3850839"/>
          </a:xfrm>
          <a:prstGeom prst="rect">
            <a:avLst/>
          </a:prstGeom>
          <a:noFill/>
          <a:ln w="57150">
            <a:solidFill>
              <a:srgbClr val="FF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549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fade">
                                      <p:cBhvr>
                                        <p:cTn id="7" dur="500"/>
                                        <p:tgtEl>
                                          <p:spTgt spid="54279"/>
                                        </p:tgtEl>
                                      </p:cBhvr>
                                    </p:animEffect>
                                  </p:childTnLst>
                                </p:cTn>
                              </p:par>
                              <p:par>
                                <p:cTn id="8" presetID="10" presetClass="entr" presetSubtype="0" fill="hold" nodeType="withEffect">
                                  <p:stCondLst>
                                    <p:cond delay="0"/>
                                  </p:stCondLst>
                                  <p:childTnLst>
                                    <p:set>
                                      <p:cBhvr>
                                        <p:cTn id="9" dur="1" fill="hold">
                                          <p:stCondLst>
                                            <p:cond delay="0"/>
                                          </p:stCondLst>
                                        </p:cTn>
                                        <p:tgtEl>
                                          <p:spTgt spid="54289"/>
                                        </p:tgtEl>
                                        <p:attrNameLst>
                                          <p:attrName>style.visibility</p:attrName>
                                        </p:attrNameLst>
                                      </p:cBhvr>
                                      <p:to>
                                        <p:strVal val="visible"/>
                                      </p:to>
                                    </p:set>
                                    <p:animEffect transition="in" filter="fade">
                                      <p:cBhvr>
                                        <p:cTn id="10" dur="500"/>
                                        <p:tgtEl>
                                          <p:spTgt spid="5428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4278"/>
                                        </p:tgtEl>
                                        <p:attrNameLst>
                                          <p:attrName>style.visibility</p:attrName>
                                        </p:attrNameLst>
                                      </p:cBhvr>
                                      <p:to>
                                        <p:strVal val="visible"/>
                                      </p:to>
                                    </p:set>
                                    <p:animEffect transition="in" filter="fade">
                                      <p:cBhvr>
                                        <p:cTn id="14" dur="500"/>
                                        <p:tgtEl>
                                          <p:spTgt spid="54278"/>
                                        </p:tgtEl>
                                      </p:cBhvr>
                                    </p:animEffect>
                                  </p:childTnLst>
                                </p:cTn>
                              </p:par>
                              <p:par>
                                <p:cTn id="15" presetID="10" presetClass="entr" presetSubtype="0" fill="hold" nodeType="withEffect">
                                  <p:stCondLst>
                                    <p:cond delay="0"/>
                                  </p:stCondLst>
                                  <p:childTnLst>
                                    <p:set>
                                      <p:cBhvr>
                                        <p:cTn id="16" dur="1" fill="hold">
                                          <p:stCondLst>
                                            <p:cond delay="0"/>
                                          </p:stCondLst>
                                        </p:cTn>
                                        <p:tgtEl>
                                          <p:spTgt spid="54288"/>
                                        </p:tgtEl>
                                        <p:attrNameLst>
                                          <p:attrName>style.visibility</p:attrName>
                                        </p:attrNameLst>
                                      </p:cBhvr>
                                      <p:to>
                                        <p:strVal val="visible"/>
                                      </p:to>
                                    </p:set>
                                    <p:animEffect transition="in" filter="fade">
                                      <p:cBhvr>
                                        <p:cTn id="17" dur="500"/>
                                        <p:tgtEl>
                                          <p:spTgt spid="5428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4276"/>
                                        </p:tgtEl>
                                        <p:attrNameLst>
                                          <p:attrName>style.visibility</p:attrName>
                                        </p:attrNameLst>
                                      </p:cBhvr>
                                      <p:to>
                                        <p:strVal val="visible"/>
                                      </p:to>
                                    </p:set>
                                    <p:animEffect transition="in" filter="fade">
                                      <p:cBhvr>
                                        <p:cTn id="21" dur="500"/>
                                        <p:tgtEl>
                                          <p:spTgt spid="54276"/>
                                        </p:tgtEl>
                                      </p:cBhvr>
                                    </p:animEffect>
                                  </p:childTnLst>
                                </p:cTn>
                              </p:par>
                              <p:par>
                                <p:cTn id="22" presetID="10" presetClass="entr" presetSubtype="0" fill="hold" nodeType="withEffect">
                                  <p:stCondLst>
                                    <p:cond delay="0"/>
                                  </p:stCondLst>
                                  <p:childTnLst>
                                    <p:set>
                                      <p:cBhvr>
                                        <p:cTn id="23" dur="1" fill="hold">
                                          <p:stCondLst>
                                            <p:cond delay="0"/>
                                          </p:stCondLst>
                                        </p:cTn>
                                        <p:tgtEl>
                                          <p:spTgt spid="54287"/>
                                        </p:tgtEl>
                                        <p:attrNameLst>
                                          <p:attrName>style.visibility</p:attrName>
                                        </p:attrNameLst>
                                      </p:cBhvr>
                                      <p:to>
                                        <p:strVal val="visible"/>
                                      </p:to>
                                    </p:set>
                                    <p:animEffect transition="in" filter="fade">
                                      <p:cBhvr>
                                        <p:cTn id="24" dur="500"/>
                                        <p:tgtEl>
                                          <p:spTgt spid="5428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4273"/>
                                        </p:tgtEl>
                                        <p:attrNameLst>
                                          <p:attrName>style.visibility</p:attrName>
                                        </p:attrNameLst>
                                      </p:cBhvr>
                                      <p:to>
                                        <p:strVal val="visible"/>
                                      </p:to>
                                    </p:set>
                                    <p:animEffect transition="in" filter="fade">
                                      <p:cBhvr>
                                        <p:cTn id="28" dur="500"/>
                                        <p:tgtEl>
                                          <p:spTgt spid="54273"/>
                                        </p:tgtEl>
                                      </p:cBhvr>
                                    </p:animEffect>
                                  </p:childTnLst>
                                </p:cTn>
                              </p:par>
                              <p:par>
                                <p:cTn id="29" presetID="10" presetClass="entr" presetSubtype="0" fill="hold" nodeType="withEffect">
                                  <p:stCondLst>
                                    <p:cond delay="0"/>
                                  </p:stCondLst>
                                  <p:childTnLst>
                                    <p:set>
                                      <p:cBhvr>
                                        <p:cTn id="30" dur="1" fill="hold">
                                          <p:stCondLst>
                                            <p:cond delay="0"/>
                                          </p:stCondLst>
                                        </p:cTn>
                                        <p:tgtEl>
                                          <p:spTgt spid="54286"/>
                                        </p:tgtEl>
                                        <p:attrNameLst>
                                          <p:attrName>style.visibility</p:attrName>
                                        </p:attrNameLst>
                                      </p:cBhvr>
                                      <p:to>
                                        <p:strVal val="visible"/>
                                      </p:to>
                                    </p:set>
                                    <p:animEffect transition="in" filter="fade">
                                      <p:cBhvr>
                                        <p:cTn id="31" dur="500"/>
                                        <p:tgtEl>
                                          <p:spTgt spid="5428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4272"/>
                                        </p:tgtEl>
                                        <p:attrNameLst>
                                          <p:attrName>style.visibility</p:attrName>
                                        </p:attrNameLst>
                                      </p:cBhvr>
                                      <p:to>
                                        <p:strVal val="visible"/>
                                      </p:to>
                                    </p:set>
                                    <p:animEffect transition="in" filter="fade">
                                      <p:cBhvr>
                                        <p:cTn id="35" dur="500"/>
                                        <p:tgtEl>
                                          <p:spTgt spid="54272"/>
                                        </p:tgtEl>
                                      </p:cBhvr>
                                    </p:animEffect>
                                  </p:childTnLst>
                                </p:cTn>
                              </p:par>
                              <p:par>
                                <p:cTn id="36" presetID="10" presetClass="entr" presetSubtype="0" fill="hold" nodeType="withEffect">
                                  <p:stCondLst>
                                    <p:cond delay="0"/>
                                  </p:stCondLst>
                                  <p:childTnLst>
                                    <p:set>
                                      <p:cBhvr>
                                        <p:cTn id="37" dur="1" fill="hold">
                                          <p:stCondLst>
                                            <p:cond delay="0"/>
                                          </p:stCondLst>
                                        </p:cTn>
                                        <p:tgtEl>
                                          <p:spTgt spid="54285"/>
                                        </p:tgtEl>
                                        <p:attrNameLst>
                                          <p:attrName>style.visibility</p:attrName>
                                        </p:attrNameLst>
                                      </p:cBhvr>
                                      <p:to>
                                        <p:strVal val="visible"/>
                                      </p:to>
                                    </p:set>
                                    <p:animEffect transition="in" filter="fade">
                                      <p:cBhvr>
                                        <p:cTn id="38" dur="500"/>
                                        <p:tgtEl>
                                          <p:spTgt spid="54285"/>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4284"/>
                                        </p:tgtEl>
                                        <p:attrNameLst>
                                          <p:attrName>style.visibility</p:attrName>
                                        </p:attrNameLst>
                                      </p:cBhvr>
                                      <p:to>
                                        <p:strVal val="visible"/>
                                      </p:to>
                                    </p:set>
                                    <p:animEffect transition="in" filter="fade">
                                      <p:cBhvr>
                                        <p:cTn id="45" dur="500"/>
                                        <p:tgtEl>
                                          <p:spTgt spid="54284"/>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nodeType="withEffect">
                                  <p:stCondLst>
                                    <p:cond delay="0"/>
                                  </p:stCondLst>
                                  <p:childTnLst>
                                    <p:set>
                                      <p:cBhvr>
                                        <p:cTn id="51" dur="1" fill="hold">
                                          <p:stCondLst>
                                            <p:cond delay="0"/>
                                          </p:stCondLst>
                                        </p:cTn>
                                        <p:tgtEl>
                                          <p:spTgt spid="54283"/>
                                        </p:tgtEl>
                                        <p:attrNameLst>
                                          <p:attrName>style.visibility</p:attrName>
                                        </p:attrNameLst>
                                      </p:cBhvr>
                                      <p:to>
                                        <p:strVal val="visible"/>
                                      </p:to>
                                    </p:set>
                                    <p:animEffect transition="in" filter="fade">
                                      <p:cBhvr>
                                        <p:cTn id="52" dur="500"/>
                                        <p:tgtEl>
                                          <p:spTgt spid="54283"/>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54282"/>
                                        </p:tgtEl>
                                        <p:attrNameLst>
                                          <p:attrName>style.visibility</p:attrName>
                                        </p:attrNameLst>
                                      </p:cBhvr>
                                      <p:to>
                                        <p:strVal val="visible"/>
                                      </p:to>
                                    </p:set>
                                    <p:animEffect transition="in" filter="fade">
                                      <p:cBhvr>
                                        <p:cTn id="59" dur="500"/>
                                        <p:tgtEl>
                                          <p:spTgt spid="54282"/>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nodeType="withEffect">
                                  <p:stCondLst>
                                    <p:cond delay="0"/>
                                  </p:stCondLst>
                                  <p:childTnLst>
                                    <p:set>
                                      <p:cBhvr>
                                        <p:cTn id="65" dur="1" fill="hold">
                                          <p:stCondLst>
                                            <p:cond delay="0"/>
                                          </p:stCondLst>
                                        </p:cTn>
                                        <p:tgtEl>
                                          <p:spTgt spid="54281"/>
                                        </p:tgtEl>
                                        <p:attrNameLst>
                                          <p:attrName>style.visibility</p:attrName>
                                        </p:attrNameLst>
                                      </p:cBhvr>
                                      <p:to>
                                        <p:strVal val="visible"/>
                                      </p:to>
                                    </p:set>
                                    <p:animEffect transition="in" filter="fade">
                                      <p:cBhvr>
                                        <p:cTn id="66" dur="500"/>
                                        <p:tgtEl>
                                          <p:spTgt spid="54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3679-B222-41AF-B12F-88831C12FDF1}"/>
              </a:ext>
            </a:extLst>
          </p:cNvPr>
          <p:cNvSpPr>
            <a:spLocks noGrp="1"/>
          </p:cNvSpPr>
          <p:nvPr>
            <p:ph type="title"/>
          </p:nvPr>
        </p:nvSpPr>
        <p:spPr/>
        <p:txBody>
          <a:bodyPr/>
          <a:lstStyle/>
          <a:p>
            <a:r>
              <a:rPr lang="en-US" dirty="0"/>
              <a:t>Output integrated intensities</a:t>
            </a:r>
          </a:p>
        </p:txBody>
      </p:sp>
      <p:sp>
        <p:nvSpPr>
          <p:cNvPr id="5" name="Rectangle 4">
            <a:extLst>
              <a:ext uri="{FF2B5EF4-FFF2-40B4-BE49-F238E27FC236}">
                <a16:creationId xmlns:a16="http://schemas.microsoft.com/office/drawing/2014/main" id="{49B788C4-6497-47E4-B6C8-03DC63BE1F5D}"/>
              </a:ext>
            </a:extLst>
          </p:cNvPr>
          <p:cNvSpPr/>
          <p:nvPr/>
        </p:nvSpPr>
        <p:spPr>
          <a:xfrm>
            <a:off x="0" y="1630486"/>
            <a:ext cx="13324114" cy="8032968"/>
          </a:xfrm>
          <a:prstGeom prst="rect">
            <a:avLst/>
          </a:prstGeom>
        </p:spPr>
        <p:txBody>
          <a:bodyPr wrap="square">
            <a:spAutoFit/>
          </a:bodyPr>
          <a:lstStyle/>
          <a:p>
            <a:r>
              <a:rPr lang="en-US" sz="1200" dirty="0">
                <a:latin typeface="Courier New" panose="02070309020205020404" pitchFamily="49" charset="0"/>
                <a:cs typeface="Courier New" panose="02070309020205020404" pitchFamily="49" charset="0"/>
              </a:rPr>
              <a:t>!UNIT_CELL_CONSTANTS=    67.918    67.918   102.177  90.000  90.000  90.000</a:t>
            </a:r>
          </a:p>
          <a:p>
            <a:r>
              <a:rPr lang="en-US" sz="1200" dirty="0">
                <a:latin typeface="Courier New" panose="02070309020205020404" pitchFamily="49" charset="0"/>
                <a:cs typeface="Courier New" panose="02070309020205020404" pitchFamily="49" charset="0"/>
              </a:rPr>
              <a:t>!  H,  K, L,     IOBS,    SIGMA,  XCAL, YCAL,  ZCAL,    RLP,  PEAK,CORR,MAXC,XOBS, YOBS, ZOBS,  ALF0,BET0,ALF1,BET1,PSI,ISEG</a:t>
            </a:r>
          </a:p>
          <a:p>
            <a:r>
              <a:rPr lang="en-US" sz="1200" dirty="0">
                <a:latin typeface="Courier New" panose="02070309020205020404" pitchFamily="49" charset="0"/>
                <a:cs typeface="Courier New" panose="02070309020205020404" pitchFamily="49" charset="0"/>
              </a:rPr>
              <a:t> -47 -11 -7 2.545E+02 2.788E+02 2995.1 2344.0 604.8 1.38699 77.12746  4 33 2978.5 2336.6 605.0  45.91 0.07 -29.44 66.81 -118.54 1</a:t>
            </a:r>
          </a:p>
          <a:p>
            <a:r>
              <a:rPr lang="en-US" sz="1200" dirty="0">
                <a:latin typeface="Courier New" panose="02070309020205020404" pitchFamily="49" charset="0"/>
                <a:cs typeface="Courier New" panose="02070309020205020404" pitchFamily="49" charset="0"/>
              </a:rPr>
              <a:t> -47 -11 -6 1.002E+03 3.147E+02   22.1 2318.8  94.9 1.39114 78.49145 10 32   29.5 2311.6  95.0  31.25 0.09 -151.27 66.62 95.30 1</a:t>
            </a:r>
          </a:p>
          <a:p>
            <a:r>
              <a:rPr lang="en-US" sz="1200" dirty="0">
                <a:latin typeface="Courier New" panose="02070309020205020404" pitchFamily="49" charset="0"/>
                <a:cs typeface="Courier New" panose="02070309020205020404" pitchFamily="49" charset="0"/>
              </a:rPr>
              <a:t> -47 -11 -6 1.366E+02 2.771E+02 2994.8 2329.0 603.0 1.39049 79.95720  4 29 2987.3 2329.6 603.1  45.91 0.07 -29.01 66.72 -118.77 1</a:t>
            </a:r>
          </a:p>
          <a:p>
            <a:r>
              <a:rPr lang="en-US" sz="1200" dirty="0">
                <a:latin typeface="Courier New" panose="02070309020205020404" pitchFamily="49" charset="0"/>
                <a:cs typeface="Courier New" panose="02070309020205020404" pitchFamily="49" charset="0"/>
              </a:rPr>
              <a:t> -47 -11 -5 1.872E+03 3.339E+02   21.5 2304.4  93.7 1.39492 92.47218 23 35   25.3 2304.5  93.7  31.25 0.09 -151.71 66.54 94.48 1</a:t>
            </a:r>
          </a:p>
          <a:p>
            <a:r>
              <a:rPr lang="en-US" sz="1200" dirty="0">
                <a:latin typeface="Courier New" panose="02070309020205020404" pitchFamily="49" charset="0"/>
                <a:cs typeface="Courier New" panose="02070309020205020404" pitchFamily="49" charset="0"/>
              </a:rPr>
              <a:t> -47 -11 -5 1.204E+03 2.971E+02 2995.5 2314.6 601.1 1.39429 78.44115 15 30 2986.6 2311.4 601.0  45.91 0.07 -28.57 66.64 -118.99 1</a:t>
            </a:r>
          </a:p>
          <a:p>
            <a:r>
              <a:rPr lang="en-US" sz="1200" dirty="0">
                <a:latin typeface="Courier New" panose="02070309020205020404" pitchFamily="49" charset="0"/>
                <a:cs typeface="Courier New" panose="02070309020205020404" pitchFamily="49" charset="0"/>
              </a:rPr>
              <a:t> -47 -11 -4 6.058E+02 3.242E+02   20.0 2290.6  92.4 1.39900 96.87422 12 77   27.5 2290.6  92.4  31.25 0.09 -152.15 66.47 93.68 1</a:t>
            </a:r>
          </a:p>
          <a:p>
            <a:r>
              <a:rPr lang="en-US" sz="1200" dirty="0">
                <a:latin typeface="Courier New" panose="02070309020205020404" pitchFamily="49" charset="0"/>
                <a:cs typeface="Courier New" panose="02070309020205020404" pitchFamily="49" charset="0"/>
              </a:rPr>
              <a:t> -47 -11 -4 4.104E+02 2.919E+02 2992.3 2298.0 599.2 1.39845 80.31631  6 31 2982.4 2288.8 598.7 111.48 0.07 -28.13 66.51 -119.18 1</a:t>
            </a:r>
          </a:p>
          <a:p>
            <a:r>
              <a:rPr lang="en-US" sz="1200" dirty="0">
                <a:latin typeface="Courier New" panose="02070309020205020404" pitchFamily="49" charset="0"/>
                <a:cs typeface="Courier New" panose="02070309020205020404" pitchFamily="49" charset="0"/>
              </a:rPr>
              <a:t> -47 -11 -3 2.735E+03 3.281E+02   17.5 2277.3  91.2 1.40337 95.48840 30 34   19.2 2279.0  91.4  31.25 0.09 -152.59 66.42 92.90 1</a:t>
            </a:r>
          </a:p>
          <a:p>
            <a:r>
              <a:rPr lang="en-US" sz="1200" dirty="0">
                <a:latin typeface="Courier New" panose="02070309020205020404" pitchFamily="49" charset="0"/>
                <a:cs typeface="Courier New" panose="02070309020205020404" pitchFamily="49" charset="0"/>
              </a:rPr>
              <a:t> -47 -11 -3 9.144E+02 3.109E+02 2994.8 2284.8 597.4 1.40283 75.93009 17 32 2983.7 2282.7 597.4 111.48 0.07 -27.69 66.46 -119.37 1</a:t>
            </a:r>
          </a:p>
          <a:p>
            <a:r>
              <a:rPr lang="en-US" sz="1200" dirty="0">
                <a:latin typeface="Courier New" panose="02070309020205020404" pitchFamily="49" charset="0"/>
                <a:cs typeface="Courier New" panose="02070309020205020404" pitchFamily="49" charset="0"/>
              </a:rPr>
              <a:t> -47 -11 -2 3.644E+02 2.749E+02   14.1 2264.4  89.9 1.40808 92.92796  6 35   19.6 2264.0  89.8  31.81 0.09 -153.04 66.39 92.13 1 -47 -11               .-47 -11 -1 1.441E+03 2.964E+02    9.7 2252.0  88.6 1.41308 87.63616 23 33   14.4 2252.3  88.7  32.14 0.09 -153.48 66.36 91.39 1</a:t>
            </a:r>
          </a:p>
          <a:p>
            <a:r>
              <a:rPr lang="en-US" sz="1200" dirty="0">
                <a:latin typeface="Courier New" panose="02070309020205020404" pitchFamily="49" charset="0"/>
                <a:cs typeface="Courier New" panose="02070309020205020404" pitchFamily="49" charset="0"/>
              </a:rPr>
              <a:t> -47 -11  0 3.293E+02 2.450E+02    4.4 2240.0  87.3 1.41836 80.78474  7 31   12.0 2236.6  87.0  32.14 0.09 -153.93 66.36 90.67 1</a:t>
            </a:r>
          </a:p>
          <a:p>
            <a:r>
              <a:rPr lang="en-US" sz="1200" dirty="0">
                <a:latin typeface="Courier New" panose="02070309020205020404" pitchFamily="49" charset="0"/>
                <a:cs typeface="Courier New" panose="02070309020205020404" pitchFamily="49" charset="0"/>
              </a:rPr>
              <a:t> -47 -10 -9 1.047E+03 3.427E+02   22.3 2316.5 100.7 1.39148 81.59772 16 32   23.3 2318.8 100.7  27.88 0.08 -151.33 66.60 97.62 1</a:t>
            </a:r>
          </a:p>
          <a:p>
            <a:r>
              <a:rPr lang="en-US" sz="1200" dirty="0">
                <a:latin typeface="Courier New" panose="02070309020205020404" pitchFamily="49" charset="0"/>
                <a:cs typeface="Courier New" panose="02070309020205020404" pitchFamily="49" charset="0"/>
              </a:rPr>
              <a:t> -47 -10 -9 1.153E+02 2.993E+02 2994.5 2326.5 608.7 1.39095 80.67455  4 31 2987.2 2325.2 608.4  45.91 0.07 -28.94 66.70 -116.36 1</a:t>
            </a:r>
          </a:p>
          <a:p>
            <a:r>
              <a:rPr lang="en-US" sz="1200" dirty="0">
                <a:latin typeface="Courier New" panose="02070309020205020404" pitchFamily="49" charset="0"/>
                <a:cs typeface="Courier New" panose="02070309020205020404" pitchFamily="49" charset="0"/>
              </a:rPr>
              <a:t> -47 -10 -8 4.724E+03 3.767E+02   25.0 2300.6  99.5 1.39410 96.97063 44 49   24.9 2301.0  99.2  31.13 0.08 -151.77 66.48 96.75 1</a:t>
            </a:r>
          </a:p>
          <a:p>
            <a:r>
              <a:rPr lang="en-US" sz="1200" dirty="0">
                <a:latin typeface="Courier New" panose="02070309020205020404" pitchFamily="49" charset="0"/>
                <a:cs typeface="Courier New" panose="02070309020205020404" pitchFamily="49" charset="0"/>
              </a:rPr>
              <a:t> -47 -10 -8 2.220E+03 3.363E+02 2992.0 2310.8 606.8 1.39349 84.59594 24 33 2988.1 2309.9 606.5  45.91 0.07 -28.51 66.58 -116.63 1</a:t>
            </a:r>
          </a:p>
          <a:p>
            <a:r>
              <a:rPr lang="en-US" sz="1200" dirty="0">
                <a:latin typeface="Courier New" panose="02070309020205020404" pitchFamily="49" charset="0"/>
                <a:cs typeface="Courier New" panose="02070309020205020404" pitchFamily="49" charset="0"/>
              </a:rPr>
              <a:t> -47 -10 -7 6.914E+03 3.802E+02   26.6 2285.5  98.3 1.39692 99.42799 57 56   29.5 2287.8  98.5  31.25 0.09 -152.20 66.37 95.90 1</a:t>
            </a:r>
          </a:p>
          <a:p>
            <a:r>
              <a:rPr lang="en-US" sz="1200" dirty="0">
                <a:latin typeface="Courier New" panose="02070309020205020404" pitchFamily="49" charset="0"/>
                <a:cs typeface="Courier New" panose="02070309020205020404" pitchFamily="49" charset="0"/>
              </a:rPr>
              <a:t> -47 -10 -7 3.098E+03 3.250E+02 2990.5 2295.6 604.9 1.39632 86.71242 35 35 2985.3 2294.3 604.7  45.91 0.07 -28.08 66.47 -116.87 1</a:t>
            </a:r>
          </a:p>
          <a:p>
            <a:r>
              <a:rPr lang="en-US" sz="1200" dirty="0">
                <a:latin typeface="Courier New" panose="02070309020205020404" pitchFamily="49" charset="0"/>
                <a:cs typeface="Courier New" panose="02070309020205020404" pitchFamily="49" charset="0"/>
              </a:rPr>
              <a:t> -47 -10 -6 1.589E+03 2.980E+02   27.3 2271.0  97.1 1.40004 99.54026 16 32   29.5 2272.9  97.1  31.25 0.09 -152.63 66.28 95.07 1</a:t>
            </a:r>
          </a:p>
          <a:p>
            <a:r>
              <a:rPr lang="en-US" sz="1200" dirty="0">
                <a:latin typeface="Courier New" panose="02070309020205020404" pitchFamily="49" charset="0"/>
                <a:cs typeface="Courier New" panose="02070309020205020404" pitchFamily="49" charset="0"/>
              </a:rPr>
              <a:t> -47 -10 -6 9.778E+02 3.015E+02 2989.9 2281.0 603.0 1.39944 87.42934 11 33 2984.9 2278.8 602.7  45.91 0.07 -27.65 66.38 -117.11 1</a:t>
            </a:r>
          </a:p>
          <a:p>
            <a:r>
              <a:rPr lang="en-US" sz="1200" dirty="0">
                <a:latin typeface="Courier New" panose="02070309020205020404" pitchFamily="49" charset="0"/>
                <a:cs typeface="Courier New" panose="02070309020205020404" pitchFamily="49" charset="0"/>
              </a:rPr>
              <a:t> -47 -10 -5 1.086E+03 3.186E+02   27.1 2257.0  95.8 1.40345 99.49097 13 33   23.1 2258.3  95.7  31.25 0.09 -153.06 66.20 94.25 1</a:t>
            </a:r>
          </a:p>
          <a:p>
            <a:r>
              <a:rPr lang="en-US" sz="1200" dirty="0">
                <a:latin typeface="Courier New" panose="02070309020205020404" pitchFamily="49" charset="0"/>
                <a:cs typeface="Courier New" panose="02070309020205020404" pitchFamily="49" charset="0"/>
              </a:rPr>
              <a:t> -47 -10 -5 7.046E+02 3.209E+02 2990.2 2267.0 601.2 1.40285 86.86985  8 33 2986.2 2270.9 601.7  45.91 0.07 -27.22 66.30 -117.33 1</a:t>
            </a:r>
          </a:p>
          <a:p>
            <a:r>
              <a:rPr lang="en-US" sz="1200" dirty="0">
                <a:latin typeface="Courier New" panose="02070309020205020404" pitchFamily="49" charset="0"/>
                <a:cs typeface="Courier New" panose="02070309020205020404" pitchFamily="49" charset="0"/>
              </a:rPr>
              <a:t> -47 -10 -4 5.056E+03 3.658E+02   25.9 2243.5  94.6 1.40716 99.29475 48 45   27.0 2247.1  94.5  31.25 0.09 -153.50 66.14 93.46 1</a:t>
            </a:r>
          </a:p>
          <a:p>
            <a:r>
              <a:rPr lang="en-US" sz="1200" dirty="0">
                <a:latin typeface="Courier New" panose="02070309020205020404" pitchFamily="49" charset="0"/>
                <a:cs typeface="Courier New" panose="02070309020205020404" pitchFamily="49" charset="0"/>
              </a:rPr>
              <a:t> -47 -10 -4 2.003E+03 3.387E+02 2986.7 2250.9 599.3 1.40664 89.14124 26 34 2985.0 2252.7 599.2 111.36 0.07 -26.79 66.17 -117.53 1</a:t>
            </a:r>
          </a:p>
          <a:p>
            <a:r>
              <a:rPr lang="en-US" sz="1200" dirty="0">
                <a:latin typeface="Courier New" panose="02070309020205020404" pitchFamily="49" charset="0"/>
                <a:cs typeface="Courier New" panose="02070309020205020404" pitchFamily="49" charset="0"/>
              </a:rPr>
              <a:t> -47 -10 -3 8.050E+02 3.299E+02   23.8 2230.4  93.3 1.41117 98.79202 16 44   24.0 2225.9  92.9  31.25 0.09 -153.93 66.09 92.69 1</a:t>
            </a:r>
          </a:p>
          <a:p>
            <a:r>
              <a:rPr lang="en-US" sz="1200" dirty="0">
                <a:latin typeface="Courier New" panose="02070309020205020404" pitchFamily="49" charset="0"/>
                <a:cs typeface="Courier New" panose="02070309020205020404" pitchFamily="49" charset="0"/>
              </a:rPr>
              <a:t> -47 -10 -3 7.560E+02 3.407E+02 2988.8 2237.9 597.5 1.41066 86.07878 7 31 2984.3 2240.7 597.5 111.48 0.07 -26.35 66.12 -117.73 1</a:t>
            </a:r>
          </a:p>
          <a:p>
            <a:r>
              <a:rPr lang="en-US" sz="1200" dirty="0">
                <a:latin typeface="Courier New" panose="02070309020205020404" pitchFamily="49" charset="0"/>
                <a:cs typeface="Courier New" panose="02070309020205020404" pitchFamily="49" charset="0"/>
              </a:rPr>
              <a:t> -47 -10 -2 3.435E+03 3.298E+02 20.8 2217.9 92.0 1.41550 97.47218 30 44 23.3 2220.1 92.1 31.25 0.09 -154.37 66.05 91.93 1</a:t>
            </a:r>
          </a:p>
          <a:p>
            <a:r>
              <a:rPr lang="en-US" sz="1200" dirty="0">
                <a:latin typeface="Courier New" panose="02070309020205020404" pitchFamily="49" charset="0"/>
                <a:cs typeface="Courier New" panose="02070309020205020404" pitchFamily="49" charset="0"/>
              </a:rPr>
              <a:t> -47 -10 -2 1.502E+03 3.296E+02 2991.9 2225.3 595.7 1.41499 81.04167 19 38 2987.7 2223.9 595.6 111.48 0.07 -25.91 66.08 -117.92 1</a:t>
            </a:r>
          </a:p>
          <a:p>
            <a:r>
              <a:rPr lang="en-US" sz="1200" dirty="0">
                <a:latin typeface="Courier New" panose="02070309020205020404" pitchFamily="49" charset="0"/>
                <a:cs typeface="Courier New" panose="02070309020205020404" pitchFamily="49" charset="0"/>
              </a:rPr>
              <a:t> -47 -10 -1 1.185E+03 3.234E+02 16.8 2205.7 90.7 1.42013 94.89558 14 34 23.3 2203.6 91.0 31.25 0.09 -154.81 66.03 91.20 1</a:t>
            </a:r>
          </a:p>
          <a:p>
            <a:r>
              <a:rPr lang="en-US" sz="1200" dirty="0">
                <a:latin typeface="Courier New" panose="02070309020205020404" pitchFamily="49" charset="0"/>
                <a:cs typeface="Courier New" panose="02070309020205020404" pitchFamily="49" charset="0"/>
              </a:rPr>
              <a:t> -47 -10 0 4.880E+02 3.137E+02 11.8 2193.8 89.4 1.42512 90.43126 12 35 17.5 2193.4 89.6 32.13 0.09 -155.26 66.02 90.47 1</a:t>
            </a:r>
          </a:p>
          <a:p>
            <a:r>
              <a:rPr lang="en-US" sz="1200" dirty="0">
                <a:latin typeface="Courier New" panose="02070309020205020404" pitchFamily="49" charset="0"/>
                <a:cs typeface="Courier New" panose="02070309020205020404" pitchFamily="49" charset="0"/>
              </a:rPr>
              <a:t> -47 -10 1 7.198E+02 2.775E+02 6.1 2182.4 88.1 1.43037 82.80218 15 34 14.4 2180.9 88.0 32.14 0.09 -155.70 66.03 89.77 1</a:t>
            </a:r>
          </a:p>
          <a:p>
            <a:r>
              <a:rPr lang="en-US" sz="1200" dirty="0">
                <a:latin typeface="Courier New" panose="02070309020205020404" pitchFamily="49" charset="0"/>
                <a:cs typeface="Courier New" panose="02070309020205020404" pitchFamily="49" charset="0"/>
              </a:rPr>
              <a:t> -47 -9 -11 1.625E+04 5.170E+02 16.5 2302.1 105.2 1.39783 89.53320 83 75 18.8 2303.5 105.5 27.87 0.08 -151.85 66.58 99.11 1</a:t>
            </a:r>
          </a:p>
          <a:p>
            <a:r>
              <a:rPr lang="en-US" sz="1200" dirty="0">
                <a:latin typeface="Courier New" panose="02070309020205020404" pitchFamily="49" charset="0"/>
                <a:cs typeface="Courier New" panose="02070309020205020404" pitchFamily="49" charset="0"/>
              </a:rPr>
              <a:t> -47 -9 -10 3.139E+03 3.181E+02 21.4 2285.6 104.0 1.39940 97.73439 28 45 23.9 2286.7 104.1 27.87 0.08 -152.27 66.43 98.22 1</a:t>
            </a:r>
          </a:p>
          <a:p>
            <a:r>
              <a:rPr lang="en-US" sz="1200" dirty="0">
                <a:latin typeface="Courier New" panose="02070309020205020404" pitchFamily="49" charset="0"/>
                <a:cs typeface="Courier New" panose="02070309020205020404" pitchFamily="49" charset="0"/>
              </a:rPr>
              <a:t> -47 -9 -10 1.502E+03 2.902E+02 2994.5 2294.9 610.6 1.39895 79.06115 25 34 2985.4 2292.3 610.5 56.07 0.07 -27.99 66.52 -114.47 1</a:t>
            </a:r>
          </a:p>
          <a:p>
            <a:r>
              <a:rPr lang="en-US" sz="1200" dirty="0">
                <a:latin typeface="Courier New" panose="02070309020205020404" pitchFamily="49" charset="0"/>
                <a:cs typeface="Courier New" panose="02070309020205020404" pitchFamily="49" charset="0"/>
              </a:rPr>
              <a:t> -47 -9 -9 1.269E+03 3.169E+02 25.2 2269.7 102.8 1.40127 99.12431 15 33 24.9 2272.3 102.7 27.87 0.08 -152.69 66.30 97.34 1</a:t>
            </a:r>
          </a:p>
          <a:p>
            <a:r>
              <a:rPr lang="en-US" sz="1200" dirty="0">
                <a:latin typeface="Courier New" panose="02070309020205020404" pitchFamily="49" charset="0"/>
                <a:cs typeface="Courier New" panose="02070309020205020404" pitchFamily="49" charset="0"/>
              </a:rPr>
              <a:t> -47 -9 -9 3.660E+02 3.163E+02 2991.9 2279.6 608.7 1.40076 84.73209 6 31 2980.7 2278.0 608.8 45.91 0.07 -27.58 66.40 -114.75 1</a:t>
            </a:r>
          </a:p>
          <a:p>
            <a:r>
              <a:rPr lang="en-US" sz="1200" dirty="0">
                <a:latin typeface="Courier New" panose="02070309020205020404" pitchFamily="49" charset="0"/>
                <a:cs typeface="Courier New" panose="02070309020205020404" pitchFamily="49" charset="0"/>
              </a:rPr>
              <a:t> -47 -9 -8 3.405E+02 2.993E+02 28.1 2254.4 101.6 1.40342 99.61732 5 36 33.8 2251.4 101.8 27.87 0.08 -153.12 66.17 96.49 1</a:t>
            </a:r>
          </a:p>
          <a:p>
            <a:r>
              <a:rPr lang="en-US" sz="1200" dirty="0">
                <a:latin typeface="Courier New" panose="02070309020205020404" pitchFamily="49" charset="0"/>
                <a:cs typeface="Courier New" panose="02070309020205020404" pitchFamily="49" charset="0"/>
              </a:rPr>
              <a:t> -47 -9 -8 5.246E+02 3.242E+02 2989.1 2264.3 606.9 1.40292 88.66219 7 31 2979.4 2256.8 606.8 45.91 0.07 -27.15 66.27 -115.01 1</a:t>
            </a:r>
          </a:p>
          <a:p>
            <a:endParaRPr lang="en-US" sz="1200" dirty="0">
              <a:latin typeface="Courier New" panose="02070309020205020404" pitchFamily="49" charset="0"/>
              <a:cs typeface="Courier New" panose="02070309020205020404" pitchFamily="49" charset="0"/>
            </a:endParaRPr>
          </a:p>
          <a:p>
            <a:endParaRPr lang="en-US" sz="12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AF88706D-1432-4626-B48C-B8BC245E749B}"/>
              </a:ext>
            </a:extLst>
          </p:cNvPr>
          <p:cNvSpPr txBox="1"/>
          <p:nvPr/>
        </p:nvSpPr>
        <p:spPr>
          <a:xfrm>
            <a:off x="851522" y="1189428"/>
            <a:ext cx="7780848" cy="369332"/>
          </a:xfrm>
          <a:prstGeom prst="rect">
            <a:avLst/>
          </a:prstGeom>
          <a:noFill/>
        </p:spPr>
        <p:txBody>
          <a:bodyPr wrap="none" rtlCol="0">
            <a:spAutoFit/>
          </a:bodyPr>
          <a:lstStyle/>
          <a:p>
            <a:r>
              <a:rPr lang="en-US" dirty="0"/>
              <a:t>INTEGRATE.HKL file has 1,238,805 lines from this 1.4 Å data set </a:t>
            </a:r>
            <a:r>
              <a:rPr lang="en-US" dirty="0" err="1"/>
              <a:t>ProK</a:t>
            </a:r>
            <a:endParaRPr lang="en-US" dirty="0"/>
          </a:p>
        </p:txBody>
      </p:sp>
    </p:spTree>
    <p:extLst>
      <p:ext uri="{BB962C8B-B14F-4D97-AF65-F5344CB8AC3E}">
        <p14:creationId xmlns:p14="http://schemas.microsoft.com/office/powerpoint/2010/main" val="355631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27EE-2044-4AED-915C-73412742C30E}"/>
              </a:ext>
            </a:extLst>
          </p:cNvPr>
          <p:cNvSpPr>
            <a:spLocks noGrp="1"/>
          </p:cNvSpPr>
          <p:nvPr>
            <p:ph type="title"/>
          </p:nvPr>
        </p:nvSpPr>
        <p:spPr>
          <a:xfrm>
            <a:off x="89700" y="-100638"/>
            <a:ext cx="8958943" cy="1143000"/>
          </a:xfrm>
        </p:spPr>
        <p:txBody>
          <a:bodyPr/>
          <a:lstStyle/>
          <a:p>
            <a:r>
              <a:rPr lang="en-US" sz="2800" dirty="0"/>
              <a:t>Intensity weighted reciprocal lattice, sectioned along c*, cutoff at 8 Å resolution for clarity</a:t>
            </a:r>
          </a:p>
        </p:txBody>
      </p:sp>
      <p:pic>
        <p:nvPicPr>
          <p:cNvPr id="8" name="Picture 7">
            <a:extLst>
              <a:ext uri="{FF2B5EF4-FFF2-40B4-BE49-F238E27FC236}">
                <a16:creationId xmlns:a16="http://schemas.microsoft.com/office/drawing/2014/main" id="{DCC639D0-F9E1-40DB-80ED-EA503E0B4B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95" r="23913" b="60227"/>
          <a:stretch/>
        </p:blipFill>
        <p:spPr>
          <a:xfrm>
            <a:off x="6041302" y="2568678"/>
            <a:ext cx="1408176" cy="1388270"/>
          </a:xfrm>
          <a:prstGeom prst="rect">
            <a:avLst/>
          </a:prstGeom>
        </p:spPr>
      </p:pic>
      <p:pic>
        <p:nvPicPr>
          <p:cNvPr id="10" name="Picture 9">
            <a:extLst>
              <a:ext uri="{FF2B5EF4-FFF2-40B4-BE49-F238E27FC236}">
                <a16:creationId xmlns:a16="http://schemas.microsoft.com/office/drawing/2014/main" id="{710CDD71-0F87-447B-A4EF-84E18051A6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30" r="21058" b="60227"/>
          <a:stretch/>
        </p:blipFill>
        <p:spPr>
          <a:xfrm>
            <a:off x="4490913" y="2568678"/>
            <a:ext cx="1527048" cy="1388270"/>
          </a:xfrm>
          <a:prstGeom prst="rect">
            <a:avLst/>
          </a:prstGeom>
        </p:spPr>
      </p:pic>
      <p:pic>
        <p:nvPicPr>
          <p:cNvPr id="12" name="Picture 11">
            <a:extLst>
              <a:ext uri="{FF2B5EF4-FFF2-40B4-BE49-F238E27FC236}">
                <a16:creationId xmlns:a16="http://schemas.microsoft.com/office/drawing/2014/main" id="{A1274928-B4BE-44F4-8CF9-8485078DFF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7" t="609" r="21225" b="59618"/>
          <a:stretch/>
        </p:blipFill>
        <p:spPr>
          <a:xfrm>
            <a:off x="3177115" y="2568678"/>
            <a:ext cx="1392057" cy="1388270"/>
          </a:xfrm>
          <a:prstGeom prst="rect">
            <a:avLst/>
          </a:prstGeom>
        </p:spPr>
      </p:pic>
      <p:pic>
        <p:nvPicPr>
          <p:cNvPr id="14" name="Picture 13">
            <a:extLst>
              <a:ext uri="{FF2B5EF4-FFF2-40B4-BE49-F238E27FC236}">
                <a16:creationId xmlns:a16="http://schemas.microsoft.com/office/drawing/2014/main" id="{A7A0C216-F37B-4299-896A-CB87C312F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12" t="3190" r="23449" b="62276"/>
          <a:stretch/>
        </p:blipFill>
        <p:spPr>
          <a:xfrm>
            <a:off x="1660117" y="2660118"/>
            <a:ext cx="1392057" cy="1205390"/>
          </a:xfrm>
          <a:prstGeom prst="rect">
            <a:avLst/>
          </a:prstGeom>
        </p:spPr>
      </p:pic>
      <p:pic>
        <p:nvPicPr>
          <p:cNvPr id="16" name="Picture 15">
            <a:extLst>
              <a:ext uri="{FF2B5EF4-FFF2-40B4-BE49-F238E27FC236}">
                <a16:creationId xmlns:a16="http://schemas.microsoft.com/office/drawing/2014/main" id="{E4B4018C-FA92-47F6-8C26-3FEE928AF3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91" t="1703" r="21971" b="60573"/>
          <a:stretch/>
        </p:blipFill>
        <p:spPr>
          <a:xfrm>
            <a:off x="244719" y="2604445"/>
            <a:ext cx="1392057" cy="1316737"/>
          </a:xfrm>
          <a:prstGeom prst="rect">
            <a:avLst/>
          </a:prstGeom>
          <a:scene3d>
            <a:camera prst="orthographicFront">
              <a:rot lat="0" lon="0" rev="0"/>
            </a:camera>
            <a:lightRig rig="threePt" dir="t"/>
          </a:scene3d>
        </p:spPr>
      </p:pic>
      <p:pic>
        <p:nvPicPr>
          <p:cNvPr id="18" name="Picture 17">
            <a:extLst>
              <a:ext uri="{FF2B5EF4-FFF2-40B4-BE49-F238E27FC236}">
                <a16:creationId xmlns:a16="http://schemas.microsoft.com/office/drawing/2014/main" id="{0DED9265-AA5C-4D28-B7DB-AC1A95FA9E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488" t="3057" r="20418" b="60529"/>
          <a:stretch/>
        </p:blipFill>
        <p:spPr>
          <a:xfrm>
            <a:off x="7540334" y="1125664"/>
            <a:ext cx="1506900" cy="1271017"/>
          </a:xfrm>
          <a:prstGeom prst="rect">
            <a:avLst/>
          </a:prstGeom>
        </p:spPr>
      </p:pic>
      <p:pic>
        <p:nvPicPr>
          <p:cNvPr id="20" name="Picture 19">
            <a:extLst>
              <a:ext uri="{FF2B5EF4-FFF2-40B4-BE49-F238E27FC236}">
                <a16:creationId xmlns:a16="http://schemas.microsoft.com/office/drawing/2014/main" id="{E89E55CD-E6C7-4209-9E35-5045A914BC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56" t="4088" r="24671" b="62387"/>
          <a:stretch/>
        </p:blipFill>
        <p:spPr>
          <a:xfrm>
            <a:off x="6121085" y="1176101"/>
            <a:ext cx="1321385" cy="1170144"/>
          </a:xfrm>
          <a:prstGeom prst="rect">
            <a:avLst/>
          </a:prstGeom>
        </p:spPr>
      </p:pic>
      <p:pic>
        <p:nvPicPr>
          <p:cNvPr id="22" name="Picture 21">
            <a:extLst>
              <a:ext uri="{FF2B5EF4-FFF2-40B4-BE49-F238E27FC236}">
                <a16:creationId xmlns:a16="http://schemas.microsoft.com/office/drawing/2014/main" id="{2F35BE7C-0074-427D-A9BA-0D15163722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820" t="5099" r="26747" b="62808"/>
          <a:stretch/>
        </p:blipFill>
        <p:spPr>
          <a:xfrm>
            <a:off x="4754622" y="1201103"/>
            <a:ext cx="1268597" cy="1120140"/>
          </a:xfrm>
          <a:prstGeom prst="rect">
            <a:avLst/>
          </a:prstGeom>
        </p:spPr>
      </p:pic>
      <p:pic>
        <p:nvPicPr>
          <p:cNvPr id="24" name="Picture 23">
            <a:extLst>
              <a:ext uri="{FF2B5EF4-FFF2-40B4-BE49-F238E27FC236}">
                <a16:creationId xmlns:a16="http://schemas.microsoft.com/office/drawing/2014/main" id="{E3F178D2-8372-4E2A-96F5-F86163DC94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81" t="4365" r="20664" b="63544"/>
          <a:stretch/>
        </p:blipFill>
        <p:spPr>
          <a:xfrm>
            <a:off x="3222350" y="1201103"/>
            <a:ext cx="1434408" cy="1120140"/>
          </a:xfrm>
          <a:prstGeom prst="rect">
            <a:avLst/>
          </a:prstGeom>
        </p:spPr>
      </p:pic>
      <p:pic>
        <p:nvPicPr>
          <p:cNvPr id="26" name="Picture 25">
            <a:extLst>
              <a:ext uri="{FF2B5EF4-FFF2-40B4-BE49-F238E27FC236}">
                <a16:creationId xmlns:a16="http://schemas.microsoft.com/office/drawing/2014/main" id="{6C9D30F6-6234-4DB4-A00A-AB8B26EA8AC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466" t="4366" r="28819" b="63543"/>
          <a:stretch/>
        </p:blipFill>
        <p:spPr>
          <a:xfrm>
            <a:off x="2046246" y="1201103"/>
            <a:ext cx="1078239" cy="1120140"/>
          </a:xfrm>
          <a:prstGeom prst="rect">
            <a:avLst/>
          </a:prstGeom>
        </p:spPr>
      </p:pic>
      <p:pic>
        <p:nvPicPr>
          <p:cNvPr id="28" name="Picture 27">
            <a:extLst>
              <a:ext uri="{FF2B5EF4-FFF2-40B4-BE49-F238E27FC236}">
                <a16:creationId xmlns:a16="http://schemas.microsoft.com/office/drawing/2014/main" id="{CFBD595F-6C8D-4D20-9B64-FCFD1F7E522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451" t="6199" r="32218" b="67908"/>
          <a:stretch/>
        </p:blipFill>
        <p:spPr>
          <a:xfrm>
            <a:off x="1052268" y="1309282"/>
            <a:ext cx="896113" cy="903781"/>
          </a:xfrm>
          <a:prstGeom prst="rect">
            <a:avLst/>
          </a:prstGeom>
        </p:spPr>
      </p:pic>
      <p:pic>
        <p:nvPicPr>
          <p:cNvPr id="30" name="Picture 29">
            <a:extLst>
              <a:ext uri="{FF2B5EF4-FFF2-40B4-BE49-F238E27FC236}">
                <a16:creationId xmlns:a16="http://schemas.microsoft.com/office/drawing/2014/main" id="{5A2151CE-0DCE-490B-8B06-E16E3BADF6E0}"/>
              </a:ext>
            </a:extLst>
          </p:cNvPr>
          <p:cNvPicPr>
            <a:picLocks noChangeAspect="1"/>
          </p:cNvPicPr>
          <p:nvPr/>
        </p:nvPicPr>
        <p:blipFill rotWithShape="1">
          <a:blip r:embed="rId13">
            <a:extLst>
              <a:ext uri="{28A0092B-C50C-407E-A947-70E740481C1C}">
                <a14:useLocalDpi xmlns:a14="http://schemas.microsoft.com/office/drawing/2010/main" val="0"/>
              </a:ext>
            </a:extLst>
          </a:blip>
          <a:srcRect l="33767" t="8032" r="35741" b="68129"/>
          <a:stretch/>
        </p:blipFill>
        <p:spPr>
          <a:xfrm>
            <a:off x="202309" y="1345121"/>
            <a:ext cx="752094" cy="832104"/>
          </a:xfrm>
          <a:prstGeom prst="rect">
            <a:avLst/>
          </a:prstGeom>
        </p:spPr>
      </p:pic>
      <p:pic>
        <p:nvPicPr>
          <p:cNvPr id="32" name="Picture 31">
            <a:extLst>
              <a:ext uri="{FF2B5EF4-FFF2-40B4-BE49-F238E27FC236}">
                <a16:creationId xmlns:a16="http://schemas.microsoft.com/office/drawing/2014/main" id="{D7F5FFD5-B84C-40AB-9748-6253A5044AF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785" r="21777" b="60227"/>
          <a:stretch/>
        </p:blipFill>
        <p:spPr>
          <a:xfrm flipH="1">
            <a:off x="7456039" y="2543249"/>
            <a:ext cx="1392057" cy="1388270"/>
          </a:xfrm>
          <a:prstGeom prst="rect">
            <a:avLst/>
          </a:prstGeom>
        </p:spPr>
      </p:pic>
      <p:pic>
        <p:nvPicPr>
          <p:cNvPr id="33" name="Picture 32">
            <a:extLst>
              <a:ext uri="{FF2B5EF4-FFF2-40B4-BE49-F238E27FC236}">
                <a16:creationId xmlns:a16="http://schemas.microsoft.com/office/drawing/2014/main" id="{E7F5DF7F-36F7-4385-88BB-9AE979C4E2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95" r="23913" b="60227"/>
          <a:stretch/>
        </p:blipFill>
        <p:spPr>
          <a:xfrm flipH="1">
            <a:off x="1526957" y="4141521"/>
            <a:ext cx="1408176" cy="1388270"/>
          </a:xfrm>
          <a:prstGeom prst="rect">
            <a:avLst/>
          </a:prstGeom>
        </p:spPr>
      </p:pic>
      <p:pic>
        <p:nvPicPr>
          <p:cNvPr id="34" name="Picture 33">
            <a:extLst>
              <a:ext uri="{FF2B5EF4-FFF2-40B4-BE49-F238E27FC236}">
                <a16:creationId xmlns:a16="http://schemas.microsoft.com/office/drawing/2014/main" id="{048FC88E-AB5C-4594-8A28-460895EFBB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30" r="21058" b="60227"/>
          <a:stretch/>
        </p:blipFill>
        <p:spPr>
          <a:xfrm flipH="1">
            <a:off x="2958474" y="4141521"/>
            <a:ext cx="1527048" cy="1388270"/>
          </a:xfrm>
          <a:prstGeom prst="rect">
            <a:avLst/>
          </a:prstGeom>
        </p:spPr>
      </p:pic>
      <p:pic>
        <p:nvPicPr>
          <p:cNvPr id="35" name="Picture 34">
            <a:extLst>
              <a:ext uri="{FF2B5EF4-FFF2-40B4-BE49-F238E27FC236}">
                <a16:creationId xmlns:a16="http://schemas.microsoft.com/office/drawing/2014/main" id="{46EA854B-1417-424D-B3DD-A35D860883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7" t="609" r="21225" b="59618"/>
          <a:stretch/>
        </p:blipFill>
        <p:spPr>
          <a:xfrm flipH="1">
            <a:off x="4407263" y="4141521"/>
            <a:ext cx="1392057" cy="1388270"/>
          </a:xfrm>
          <a:prstGeom prst="rect">
            <a:avLst/>
          </a:prstGeom>
        </p:spPr>
      </p:pic>
      <p:pic>
        <p:nvPicPr>
          <p:cNvPr id="36" name="Picture 35">
            <a:extLst>
              <a:ext uri="{FF2B5EF4-FFF2-40B4-BE49-F238E27FC236}">
                <a16:creationId xmlns:a16="http://schemas.microsoft.com/office/drawing/2014/main" id="{38C11586-4D89-4450-9F74-4605491B6A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12" t="3190" r="23449" b="62276"/>
          <a:stretch/>
        </p:blipFill>
        <p:spPr>
          <a:xfrm flipH="1">
            <a:off x="5924261" y="4232961"/>
            <a:ext cx="1392057" cy="1205390"/>
          </a:xfrm>
          <a:prstGeom prst="rect">
            <a:avLst/>
          </a:prstGeom>
        </p:spPr>
      </p:pic>
      <p:pic>
        <p:nvPicPr>
          <p:cNvPr id="37" name="Picture 36">
            <a:extLst>
              <a:ext uri="{FF2B5EF4-FFF2-40B4-BE49-F238E27FC236}">
                <a16:creationId xmlns:a16="http://schemas.microsoft.com/office/drawing/2014/main" id="{FCC4EB86-3067-479D-8825-4BFC3AED1E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91" t="1703" r="21971" b="60573"/>
          <a:stretch/>
        </p:blipFill>
        <p:spPr>
          <a:xfrm flipH="1">
            <a:off x="7339659" y="4177288"/>
            <a:ext cx="1392057" cy="1316737"/>
          </a:xfrm>
          <a:prstGeom prst="rect">
            <a:avLst/>
          </a:prstGeom>
        </p:spPr>
      </p:pic>
      <p:grpSp>
        <p:nvGrpSpPr>
          <p:cNvPr id="46" name="Group 45">
            <a:extLst>
              <a:ext uri="{FF2B5EF4-FFF2-40B4-BE49-F238E27FC236}">
                <a16:creationId xmlns:a16="http://schemas.microsoft.com/office/drawing/2014/main" id="{2264F810-4C04-4C6F-928A-73C9F3D615F3}"/>
              </a:ext>
            </a:extLst>
          </p:cNvPr>
          <p:cNvGrpSpPr/>
          <p:nvPr/>
        </p:nvGrpSpPr>
        <p:grpSpPr>
          <a:xfrm flipH="1">
            <a:off x="68450" y="5695990"/>
            <a:ext cx="8844925" cy="1271017"/>
            <a:chOff x="1523694" y="7564106"/>
            <a:chExt cx="8844925" cy="1271017"/>
          </a:xfrm>
        </p:grpSpPr>
        <p:pic>
          <p:nvPicPr>
            <p:cNvPr id="39" name="Picture 38">
              <a:extLst>
                <a:ext uri="{FF2B5EF4-FFF2-40B4-BE49-F238E27FC236}">
                  <a16:creationId xmlns:a16="http://schemas.microsoft.com/office/drawing/2014/main" id="{B4D5B1B0-8359-467D-BC65-0B1FFDFE40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488" t="3057" r="20418" b="60529"/>
            <a:stretch/>
          </p:blipFill>
          <p:spPr>
            <a:xfrm>
              <a:off x="8861719" y="7564106"/>
              <a:ext cx="1506900" cy="1271017"/>
            </a:xfrm>
            <a:prstGeom prst="rect">
              <a:avLst/>
            </a:prstGeom>
          </p:spPr>
        </p:pic>
        <p:pic>
          <p:nvPicPr>
            <p:cNvPr id="40" name="Picture 39">
              <a:extLst>
                <a:ext uri="{FF2B5EF4-FFF2-40B4-BE49-F238E27FC236}">
                  <a16:creationId xmlns:a16="http://schemas.microsoft.com/office/drawing/2014/main" id="{35457F12-4D69-448D-9822-9361BF202A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56" t="4088" r="24671" b="62387"/>
            <a:stretch/>
          </p:blipFill>
          <p:spPr>
            <a:xfrm>
              <a:off x="7442470" y="7614543"/>
              <a:ext cx="1321385" cy="1170144"/>
            </a:xfrm>
            <a:prstGeom prst="rect">
              <a:avLst/>
            </a:prstGeom>
          </p:spPr>
        </p:pic>
        <p:pic>
          <p:nvPicPr>
            <p:cNvPr id="41" name="Picture 40">
              <a:extLst>
                <a:ext uri="{FF2B5EF4-FFF2-40B4-BE49-F238E27FC236}">
                  <a16:creationId xmlns:a16="http://schemas.microsoft.com/office/drawing/2014/main" id="{7E237AEF-2265-4D98-AB7E-BBE648B1C18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820" t="5099" r="26747" b="62808"/>
            <a:stretch/>
          </p:blipFill>
          <p:spPr>
            <a:xfrm>
              <a:off x="6076007" y="7639545"/>
              <a:ext cx="1268597" cy="1120140"/>
            </a:xfrm>
            <a:prstGeom prst="rect">
              <a:avLst/>
            </a:prstGeom>
          </p:spPr>
        </p:pic>
        <p:pic>
          <p:nvPicPr>
            <p:cNvPr id="42" name="Picture 41">
              <a:extLst>
                <a:ext uri="{FF2B5EF4-FFF2-40B4-BE49-F238E27FC236}">
                  <a16:creationId xmlns:a16="http://schemas.microsoft.com/office/drawing/2014/main" id="{8132FCE8-B1C6-4B99-BA32-45CB7E19C31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81" t="4365" r="20664" b="63544"/>
            <a:stretch/>
          </p:blipFill>
          <p:spPr>
            <a:xfrm>
              <a:off x="4543735" y="7639545"/>
              <a:ext cx="1434408" cy="1120140"/>
            </a:xfrm>
            <a:prstGeom prst="rect">
              <a:avLst/>
            </a:prstGeom>
          </p:spPr>
        </p:pic>
        <p:pic>
          <p:nvPicPr>
            <p:cNvPr id="43" name="Picture 42">
              <a:extLst>
                <a:ext uri="{FF2B5EF4-FFF2-40B4-BE49-F238E27FC236}">
                  <a16:creationId xmlns:a16="http://schemas.microsoft.com/office/drawing/2014/main" id="{924DB0DF-93E8-4059-A5BB-2EAAB0196E8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466" t="4366" r="28819" b="63543"/>
            <a:stretch/>
          </p:blipFill>
          <p:spPr>
            <a:xfrm>
              <a:off x="3367631" y="7639545"/>
              <a:ext cx="1078239" cy="1120140"/>
            </a:xfrm>
            <a:prstGeom prst="rect">
              <a:avLst/>
            </a:prstGeom>
          </p:spPr>
        </p:pic>
        <p:pic>
          <p:nvPicPr>
            <p:cNvPr id="44" name="Picture 43">
              <a:extLst>
                <a:ext uri="{FF2B5EF4-FFF2-40B4-BE49-F238E27FC236}">
                  <a16:creationId xmlns:a16="http://schemas.microsoft.com/office/drawing/2014/main" id="{33E3BAB0-B9CC-49BA-98C0-21B1740E808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451" t="6199" r="32218" b="67908"/>
            <a:stretch/>
          </p:blipFill>
          <p:spPr>
            <a:xfrm>
              <a:off x="2373653" y="7747724"/>
              <a:ext cx="896113" cy="903781"/>
            </a:xfrm>
            <a:prstGeom prst="rect">
              <a:avLst/>
            </a:prstGeom>
          </p:spPr>
        </p:pic>
        <p:pic>
          <p:nvPicPr>
            <p:cNvPr id="45" name="Picture 44">
              <a:extLst>
                <a:ext uri="{FF2B5EF4-FFF2-40B4-BE49-F238E27FC236}">
                  <a16:creationId xmlns:a16="http://schemas.microsoft.com/office/drawing/2014/main" id="{B3A2A5E2-7C7B-4926-8B23-AE01DBF864C4}"/>
                </a:ext>
              </a:extLst>
            </p:cNvPr>
            <p:cNvPicPr>
              <a:picLocks noChangeAspect="1"/>
            </p:cNvPicPr>
            <p:nvPr/>
          </p:nvPicPr>
          <p:blipFill rotWithShape="1">
            <a:blip r:embed="rId13">
              <a:extLst>
                <a:ext uri="{28A0092B-C50C-407E-A947-70E740481C1C}">
                  <a14:useLocalDpi xmlns:a14="http://schemas.microsoft.com/office/drawing/2010/main" val="0"/>
                </a:ext>
              </a:extLst>
            </a:blip>
            <a:srcRect l="33767" t="8032" r="35741" b="68129"/>
            <a:stretch/>
          </p:blipFill>
          <p:spPr>
            <a:xfrm>
              <a:off x="1523694" y="7783563"/>
              <a:ext cx="752094" cy="832104"/>
            </a:xfrm>
            <a:prstGeom prst="rect">
              <a:avLst/>
            </a:prstGeom>
          </p:spPr>
        </p:pic>
      </p:grpSp>
      <p:sp>
        <p:nvSpPr>
          <p:cNvPr id="47" name="TextBox 46">
            <a:extLst>
              <a:ext uri="{FF2B5EF4-FFF2-40B4-BE49-F238E27FC236}">
                <a16:creationId xmlns:a16="http://schemas.microsoft.com/office/drawing/2014/main" id="{5CD05386-D569-486E-8D48-9AE5DC5614CA}"/>
              </a:ext>
            </a:extLst>
          </p:cNvPr>
          <p:cNvSpPr txBox="1"/>
          <p:nvPr/>
        </p:nvSpPr>
        <p:spPr>
          <a:xfrm>
            <a:off x="296169" y="1260345"/>
            <a:ext cx="590226" cy="276999"/>
          </a:xfrm>
          <a:prstGeom prst="rect">
            <a:avLst/>
          </a:prstGeom>
          <a:noFill/>
        </p:spPr>
        <p:txBody>
          <a:bodyPr wrap="none" rtlCol="0">
            <a:spAutoFit/>
          </a:bodyPr>
          <a:lstStyle/>
          <a:p>
            <a:r>
              <a:rPr lang="en-US" sz="1200" dirty="0"/>
              <a:t>L=-12</a:t>
            </a:r>
          </a:p>
        </p:txBody>
      </p:sp>
      <p:sp>
        <p:nvSpPr>
          <p:cNvPr id="48" name="TextBox 47">
            <a:extLst>
              <a:ext uri="{FF2B5EF4-FFF2-40B4-BE49-F238E27FC236}">
                <a16:creationId xmlns:a16="http://schemas.microsoft.com/office/drawing/2014/main" id="{4F948E87-9E79-457C-80BA-A91DD6BA3D40}"/>
              </a:ext>
            </a:extLst>
          </p:cNvPr>
          <p:cNvSpPr txBox="1"/>
          <p:nvPr/>
        </p:nvSpPr>
        <p:spPr>
          <a:xfrm>
            <a:off x="1205211" y="1206621"/>
            <a:ext cx="581762" cy="276999"/>
          </a:xfrm>
          <a:prstGeom prst="rect">
            <a:avLst/>
          </a:prstGeom>
          <a:noFill/>
        </p:spPr>
        <p:txBody>
          <a:bodyPr wrap="none" rtlCol="0">
            <a:spAutoFit/>
          </a:bodyPr>
          <a:lstStyle/>
          <a:p>
            <a:r>
              <a:rPr lang="en-US" sz="1200" dirty="0"/>
              <a:t>L=-11</a:t>
            </a:r>
          </a:p>
        </p:txBody>
      </p:sp>
      <p:sp>
        <p:nvSpPr>
          <p:cNvPr id="49" name="TextBox 48">
            <a:extLst>
              <a:ext uri="{FF2B5EF4-FFF2-40B4-BE49-F238E27FC236}">
                <a16:creationId xmlns:a16="http://schemas.microsoft.com/office/drawing/2014/main" id="{0907219B-3D02-4502-AB29-E074483D3A50}"/>
              </a:ext>
            </a:extLst>
          </p:cNvPr>
          <p:cNvSpPr txBox="1"/>
          <p:nvPr/>
        </p:nvSpPr>
        <p:spPr>
          <a:xfrm>
            <a:off x="2269041" y="1139365"/>
            <a:ext cx="590226" cy="276999"/>
          </a:xfrm>
          <a:prstGeom prst="rect">
            <a:avLst/>
          </a:prstGeom>
          <a:noFill/>
        </p:spPr>
        <p:txBody>
          <a:bodyPr wrap="none" rtlCol="0">
            <a:spAutoFit/>
          </a:bodyPr>
          <a:lstStyle/>
          <a:p>
            <a:r>
              <a:rPr lang="en-US" sz="1200" dirty="0"/>
              <a:t>L=-10</a:t>
            </a:r>
          </a:p>
        </p:txBody>
      </p:sp>
      <p:sp>
        <p:nvSpPr>
          <p:cNvPr id="50" name="TextBox 49">
            <a:extLst>
              <a:ext uri="{FF2B5EF4-FFF2-40B4-BE49-F238E27FC236}">
                <a16:creationId xmlns:a16="http://schemas.microsoft.com/office/drawing/2014/main" id="{AABD0978-BF52-4B63-BEEC-143DC8691EC6}"/>
              </a:ext>
            </a:extLst>
          </p:cNvPr>
          <p:cNvSpPr txBox="1"/>
          <p:nvPr/>
        </p:nvSpPr>
        <p:spPr>
          <a:xfrm>
            <a:off x="3622904" y="1037601"/>
            <a:ext cx="505267" cy="276999"/>
          </a:xfrm>
          <a:prstGeom prst="rect">
            <a:avLst/>
          </a:prstGeom>
          <a:noFill/>
        </p:spPr>
        <p:txBody>
          <a:bodyPr wrap="none" rtlCol="0">
            <a:spAutoFit/>
          </a:bodyPr>
          <a:lstStyle/>
          <a:p>
            <a:r>
              <a:rPr lang="en-US" sz="1200" dirty="0"/>
              <a:t>L=-9</a:t>
            </a:r>
          </a:p>
        </p:txBody>
      </p:sp>
      <p:sp>
        <p:nvSpPr>
          <p:cNvPr id="51" name="TextBox 50">
            <a:extLst>
              <a:ext uri="{FF2B5EF4-FFF2-40B4-BE49-F238E27FC236}">
                <a16:creationId xmlns:a16="http://schemas.microsoft.com/office/drawing/2014/main" id="{628E4D94-1C26-4FCC-8F54-25C4C3700B61}"/>
              </a:ext>
            </a:extLst>
          </p:cNvPr>
          <p:cNvSpPr txBox="1"/>
          <p:nvPr/>
        </p:nvSpPr>
        <p:spPr>
          <a:xfrm>
            <a:off x="5199136" y="1000865"/>
            <a:ext cx="505267" cy="276999"/>
          </a:xfrm>
          <a:prstGeom prst="rect">
            <a:avLst/>
          </a:prstGeom>
          <a:noFill/>
        </p:spPr>
        <p:txBody>
          <a:bodyPr wrap="none" rtlCol="0">
            <a:spAutoFit/>
          </a:bodyPr>
          <a:lstStyle/>
          <a:p>
            <a:r>
              <a:rPr lang="en-US" sz="1200" dirty="0"/>
              <a:t>L=-8</a:t>
            </a:r>
          </a:p>
        </p:txBody>
      </p:sp>
      <p:sp>
        <p:nvSpPr>
          <p:cNvPr id="52" name="TextBox 51">
            <a:extLst>
              <a:ext uri="{FF2B5EF4-FFF2-40B4-BE49-F238E27FC236}">
                <a16:creationId xmlns:a16="http://schemas.microsoft.com/office/drawing/2014/main" id="{DED6036A-B47B-4483-961B-66E3718D90B9}"/>
              </a:ext>
            </a:extLst>
          </p:cNvPr>
          <p:cNvSpPr txBox="1"/>
          <p:nvPr/>
        </p:nvSpPr>
        <p:spPr>
          <a:xfrm>
            <a:off x="6530405" y="928446"/>
            <a:ext cx="505267" cy="276999"/>
          </a:xfrm>
          <a:prstGeom prst="rect">
            <a:avLst/>
          </a:prstGeom>
          <a:noFill/>
        </p:spPr>
        <p:txBody>
          <a:bodyPr wrap="none" rtlCol="0">
            <a:spAutoFit/>
          </a:bodyPr>
          <a:lstStyle/>
          <a:p>
            <a:r>
              <a:rPr lang="en-US" sz="1200" dirty="0"/>
              <a:t>L=-7</a:t>
            </a:r>
          </a:p>
        </p:txBody>
      </p:sp>
      <p:sp>
        <p:nvSpPr>
          <p:cNvPr id="53" name="TextBox 52">
            <a:extLst>
              <a:ext uri="{FF2B5EF4-FFF2-40B4-BE49-F238E27FC236}">
                <a16:creationId xmlns:a16="http://schemas.microsoft.com/office/drawing/2014/main" id="{982D7C8C-9358-4D89-9CD3-40EA3B1539E5}"/>
              </a:ext>
            </a:extLst>
          </p:cNvPr>
          <p:cNvSpPr txBox="1"/>
          <p:nvPr/>
        </p:nvSpPr>
        <p:spPr>
          <a:xfrm>
            <a:off x="8028480" y="897194"/>
            <a:ext cx="505267" cy="276999"/>
          </a:xfrm>
          <a:prstGeom prst="rect">
            <a:avLst/>
          </a:prstGeom>
          <a:noFill/>
        </p:spPr>
        <p:txBody>
          <a:bodyPr wrap="none" rtlCol="0">
            <a:spAutoFit/>
          </a:bodyPr>
          <a:lstStyle/>
          <a:p>
            <a:r>
              <a:rPr lang="en-US" sz="1200" dirty="0"/>
              <a:t>L=-6</a:t>
            </a:r>
          </a:p>
        </p:txBody>
      </p:sp>
      <p:sp>
        <p:nvSpPr>
          <p:cNvPr id="54" name="TextBox 53">
            <a:extLst>
              <a:ext uri="{FF2B5EF4-FFF2-40B4-BE49-F238E27FC236}">
                <a16:creationId xmlns:a16="http://schemas.microsoft.com/office/drawing/2014/main" id="{BA204BA2-4F4B-4849-AFF8-C933D4957AA6}"/>
              </a:ext>
            </a:extLst>
          </p:cNvPr>
          <p:cNvSpPr txBox="1"/>
          <p:nvPr/>
        </p:nvSpPr>
        <p:spPr>
          <a:xfrm>
            <a:off x="637314" y="2379262"/>
            <a:ext cx="505267" cy="276999"/>
          </a:xfrm>
          <a:prstGeom prst="rect">
            <a:avLst/>
          </a:prstGeom>
          <a:noFill/>
        </p:spPr>
        <p:txBody>
          <a:bodyPr wrap="none" rtlCol="0">
            <a:spAutoFit/>
          </a:bodyPr>
          <a:lstStyle/>
          <a:p>
            <a:r>
              <a:rPr lang="en-US" sz="1200" dirty="0"/>
              <a:t>L=-5</a:t>
            </a:r>
          </a:p>
        </p:txBody>
      </p:sp>
      <p:sp>
        <p:nvSpPr>
          <p:cNvPr id="55" name="TextBox 54">
            <a:extLst>
              <a:ext uri="{FF2B5EF4-FFF2-40B4-BE49-F238E27FC236}">
                <a16:creationId xmlns:a16="http://schemas.microsoft.com/office/drawing/2014/main" id="{D23778B8-D4D1-4EA7-B605-7091EE2F3E96}"/>
              </a:ext>
            </a:extLst>
          </p:cNvPr>
          <p:cNvSpPr txBox="1"/>
          <p:nvPr/>
        </p:nvSpPr>
        <p:spPr>
          <a:xfrm>
            <a:off x="2029371" y="2379262"/>
            <a:ext cx="505267" cy="276999"/>
          </a:xfrm>
          <a:prstGeom prst="rect">
            <a:avLst/>
          </a:prstGeom>
          <a:noFill/>
        </p:spPr>
        <p:txBody>
          <a:bodyPr wrap="none" rtlCol="0">
            <a:spAutoFit/>
          </a:bodyPr>
          <a:lstStyle/>
          <a:p>
            <a:r>
              <a:rPr lang="en-US" sz="1200" dirty="0"/>
              <a:t>L=-4</a:t>
            </a:r>
          </a:p>
        </p:txBody>
      </p:sp>
      <p:sp>
        <p:nvSpPr>
          <p:cNvPr id="56" name="TextBox 55">
            <a:extLst>
              <a:ext uri="{FF2B5EF4-FFF2-40B4-BE49-F238E27FC236}">
                <a16:creationId xmlns:a16="http://schemas.microsoft.com/office/drawing/2014/main" id="{047FBBA7-76D9-49E1-876F-7DAF34EBBBE1}"/>
              </a:ext>
            </a:extLst>
          </p:cNvPr>
          <p:cNvSpPr txBox="1"/>
          <p:nvPr/>
        </p:nvSpPr>
        <p:spPr>
          <a:xfrm>
            <a:off x="3620509" y="2396202"/>
            <a:ext cx="505267" cy="276999"/>
          </a:xfrm>
          <a:prstGeom prst="rect">
            <a:avLst/>
          </a:prstGeom>
          <a:noFill/>
        </p:spPr>
        <p:txBody>
          <a:bodyPr wrap="none" rtlCol="0">
            <a:spAutoFit/>
          </a:bodyPr>
          <a:lstStyle/>
          <a:p>
            <a:r>
              <a:rPr lang="en-US" sz="1200" dirty="0"/>
              <a:t>L=-3</a:t>
            </a:r>
          </a:p>
        </p:txBody>
      </p:sp>
      <p:sp>
        <p:nvSpPr>
          <p:cNvPr id="57" name="TextBox 56">
            <a:extLst>
              <a:ext uri="{FF2B5EF4-FFF2-40B4-BE49-F238E27FC236}">
                <a16:creationId xmlns:a16="http://schemas.microsoft.com/office/drawing/2014/main" id="{B3AE392B-5F2D-4549-BD57-E2E39690B05D}"/>
              </a:ext>
            </a:extLst>
          </p:cNvPr>
          <p:cNvSpPr txBox="1"/>
          <p:nvPr/>
        </p:nvSpPr>
        <p:spPr>
          <a:xfrm>
            <a:off x="4989130" y="2367316"/>
            <a:ext cx="505267" cy="276999"/>
          </a:xfrm>
          <a:prstGeom prst="rect">
            <a:avLst/>
          </a:prstGeom>
          <a:noFill/>
        </p:spPr>
        <p:txBody>
          <a:bodyPr wrap="none" rtlCol="0">
            <a:spAutoFit/>
          </a:bodyPr>
          <a:lstStyle/>
          <a:p>
            <a:r>
              <a:rPr lang="en-US" sz="1200" dirty="0"/>
              <a:t>L=-2</a:t>
            </a:r>
          </a:p>
        </p:txBody>
      </p:sp>
      <p:sp>
        <p:nvSpPr>
          <p:cNvPr id="58" name="TextBox 57">
            <a:extLst>
              <a:ext uri="{FF2B5EF4-FFF2-40B4-BE49-F238E27FC236}">
                <a16:creationId xmlns:a16="http://schemas.microsoft.com/office/drawing/2014/main" id="{99CAAE4F-4996-4170-BA4C-27B6EF03EBB8}"/>
              </a:ext>
            </a:extLst>
          </p:cNvPr>
          <p:cNvSpPr txBox="1"/>
          <p:nvPr/>
        </p:nvSpPr>
        <p:spPr>
          <a:xfrm>
            <a:off x="6516178" y="2379262"/>
            <a:ext cx="505267" cy="276999"/>
          </a:xfrm>
          <a:prstGeom prst="rect">
            <a:avLst/>
          </a:prstGeom>
          <a:noFill/>
        </p:spPr>
        <p:txBody>
          <a:bodyPr wrap="none" rtlCol="0">
            <a:spAutoFit/>
          </a:bodyPr>
          <a:lstStyle/>
          <a:p>
            <a:r>
              <a:rPr lang="en-US" sz="1200" dirty="0"/>
              <a:t>L=-1</a:t>
            </a:r>
          </a:p>
        </p:txBody>
      </p:sp>
      <p:sp>
        <p:nvSpPr>
          <p:cNvPr id="59" name="TextBox 58">
            <a:extLst>
              <a:ext uri="{FF2B5EF4-FFF2-40B4-BE49-F238E27FC236}">
                <a16:creationId xmlns:a16="http://schemas.microsoft.com/office/drawing/2014/main" id="{9CFD0404-341D-4E0B-9279-4924F90C6A49}"/>
              </a:ext>
            </a:extLst>
          </p:cNvPr>
          <p:cNvSpPr txBox="1"/>
          <p:nvPr/>
        </p:nvSpPr>
        <p:spPr>
          <a:xfrm>
            <a:off x="7933181" y="2437293"/>
            <a:ext cx="505267" cy="276999"/>
          </a:xfrm>
          <a:prstGeom prst="rect">
            <a:avLst/>
          </a:prstGeom>
          <a:noFill/>
        </p:spPr>
        <p:txBody>
          <a:bodyPr wrap="none" rtlCol="0">
            <a:spAutoFit/>
          </a:bodyPr>
          <a:lstStyle/>
          <a:p>
            <a:r>
              <a:rPr lang="en-US" sz="1200" dirty="0"/>
              <a:t>L=-0</a:t>
            </a:r>
          </a:p>
        </p:txBody>
      </p:sp>
      <p:sp>
        <p:nvSpPr>
          <p:cNvPr id="60" name="TextBox 59">
            <a:extLst>
              <a:ext uri="{FF2B5EF4-FFF2-40B4-BE49-F238E27FC236}">
                <a16:creationId xmlns:a16="http://schemas.microsoft.com/office/drawing/2014/main" id="{D5D6B597-AF30-4DEF-9172-EE8D6982DD66}"/>
              </a:ext>
            </a:extLst>
          </p:cNvPr>
          <p:cNvSpPr txBox="1"/>
          <p:nvPr/>
        </p:nvSpPr>
        <p:spPr>
          <a:xfrm>
            <a:off x="2058887" y="3956948"/>
            <a:ext cx="543739" cy="276999"/>
          </a:xfrm>
          <a:prstGeom prst="rect">
            <a:avLst/>
          </a:prstGeom>
          <a:noFill/>
        </p:spPr>
        <p:txBody>
          <a:bodyPr wrap="none" rtlCol="0">
            <a:spAutoFit/>
          </a:bodyPr>
          <a:lstStyle/>
          <a:p>
            <a:r>
              <a:rPr lang="en-US" sz="1200" dirty="0"/>
              <a:t>L=+1</a:t>
            </a:r>
          </a:p>
        </p:txBody>
      </p:sp>
      <p:sp>
        <p:nvSpPr>
          <p:cNvPr id="61" name="TextBox 60">
            <a:extLst>
              <a:ext uri="{FF2B5EF4-FFF2-40B4-BE49-F238E27FC236}">
                <a16:creationId xmlns:a16="http://schemas.microsoft.com/office/drawing/2014/main" id="{20648E38-8E78-4284-8447-05CC4F097C87}"/>
              </a:ext>
            </a:extLst>
          </p:cNvPr>
          <p:cNvSpPr txBox="1"/>
          <p:nvPr/>
        </p:nvSpPr>
        <p:spPr>
          <a:xfrm>
            <a:off x="3495928" y="3956948"/>
            <a:ext cx="543739" cy="276999"/>
          </a:xfrm>
          <a:prstGeom prst="rect">
            <a:avLst/>
          </a:prstGeom>
          <a:noFill/>
        </p:spPr>
        <p:txBody>
          <a:bodyPr wrap="none" rtlCol="0">
            <a:spAutoFit/>
          </a:bodyPr>
          <a:lstStyle/>
          <a:p>
            <a:r>
              <a:rPr lang="en-US" sz="1200" dirty="0"/>
              <a:t>L=+2</a:t>
            </a:r>
          </a:p>
        </p:txBody>
      </p:sp>
      <p:sp>
        <p:nvSpPr>
          <p:cNvPr id="62" name="TextBox 61">
            <a:extLst>
              <a:ext uri="{FF2B5EF4-FFF2-40B4-BE49-F238E27FC236}">
                <a16:creationId xmlns:a16="http://schemas.microsoft.com/office/drawing/2014/main" id="{338CE4C9-9276-4EF6-B1EF-6A99283162AD}"/>
              </a:ext>
            </a:extLst>
          </p:cNvPr>
          <p:cNvSpPr txBox="1"/>
          <p:nvPr/>
        </p:nvSpPr>
        <p:spPr>
          <a:xfrm>
            <a:off x="4951687" y="3969007"/>
            <a:ext cx="543739" cy="276999"/>
          </a:xfrm>
          <a:prstGeom prst="rect">
            <a:avLst/>
          </a:prstGeom>
          <a:noFill/>
        </p:spPr>
        <p:txBody>
          <a:bodyPr wrap="none" rtlCol="0">
            <a:spAutoFit/>
          </a:bodyPr>
          <a:lstStyle/>
          <a:p>
            <a:r>
              <a:rPr lang="en-US" sz="1200" dirty="0"/>
              <a:t>L=+3</a:t>
            </a:r>
          </a:p>
        </p:txBody>
      </p:sp>
      <p:sp>
        <p:nvSpPr>
          <p:cNvPr id="63" name="TextBox 62">
            <a:extLst>
              <a:ext uri="{FF2B5EF4-FFF2-40B4-BE49-F238E27FC236}">
                <a16:creationId xmlns:a16="http://schemas.microsoft.com/office/drawing/2014/main" id="{68705975-4F66-42EC-B1BB-C6F1BA6F69A5}"/>
              </a:ext>
            </a:extLst>
          </p:cNvPr>
          <p:cNvSpPr txBox="1"/>
          <p:nvPr/>
        </p:nvSpPr>
        <p:spPr>
          <a:xfrm>
            <a:off x="6371393" y="4013027"/>
            <a:ext cx="543739" cy="276999"/>
          </a:xfrm>
          <a:prstGeom prst="rect">
            <a:avLst/>
          </a:prstGeom>
          <a:noFill/>
        </p:spPr>
        <p:txBody>
          <a:bodyPr wrap="none" rtlCol="0">
            <a:spAutoFit/>
          </a:bodyPr>
          <a:lstStyle/>
          <a:p>
            <a:r>
              <a:rPr lang="en-US" sz="1200" dirty="0"/>
              <a:t>L=+4</a:t>
            </a:r>
          </a:p>
        </p:txBody>
      </p:sp>
      <p:sp>
        <p:nvSpPr>
          <p:cNvPr id="64" name="TextBox 63">
            <a:extLst>
              <a:ext uri="{FF2B5EF4-FFF2-40B4-BE49-F238E27FC236}">
                <a16:creationId xmlns:a16="http://schemas.microsoft.com/office/drawing/2014/main" id="{C3AA7446-D252-4050-9F05-86F78C92B137}"/>
              </a:ext>
            </a:extLst>
          </p:cNvPr>
          <p:cNvSpPr txBox="1"/>
          <p:nvPr/>
        </p:nvSpPr>
        <p:spPr>
          <a:xfrm>
            <a:off x="7798892" y="4003021"/>
            <a:ext cx="543739" cy="276999"/>
          </a:xfrm>
          <a:prstGeom prst="rect">
            <a:avLst/>
          </a:prstGeom>
          <a:noFill/>
        </p:spPr>
        <p:txBody>
          <a:bodyPr wrap="none" rtlCol="0">
            <a:spAutoFit/>
          </a:bodyPr>
          <a:lstStyle/>
          <a:p>
            <a:r>
              <a:rPr lang="en-US" sz="1200" dirty="0"/>
              <a:t>L=+5</a:t>
            </a:r>
          </a:p>
        </p:txBody>
      </p:sp>
      <p:sp>
        <p:nvSpPr>
          <p:cNvPr id="65" name="TextBox 64">
            <a:extLst>
              <a:ext uri="{FF2B5EF4-FFF2-40B4-BE49-F238E27FC236}">
                <a16:creationId xmlns:a16="http://schemas.microsoft.com/office/drawing/2014/main" id="{957C002E-F7EB-48FA-9DC1-80809B025504}"/>
              </a:ext>
            </a:extLst>
          </p:cNvPr>
          <p:cNvSpPr txBox="1"/>
          <p:nvPr/>
        </p:nvSpPr>
        <p:spPr>
          <a:xfrm>
            <a:off x="537746" y="5431812"/>
            <a:ext cx="543739" cy="276999"/>
          </a:xfrm>
          <a:prstGeom prst="rect">
            <a:avLst/>
          </a:prstGeom>
          <a:noFill/>
        </p:spPr>
        <p:txBody>
          <a:bodyPr wrap="none" rtlCol="0">
            <a:spAutoFit/>
          </a:bodyPr>
          <a:lstStyle/>
          <a:p>
            <a:r>
              <a:rPr lang="en-US" sz="1200" dirty="0"/>
              <a:t>L=+6</a:t>
            </a:r>
          </a:p>
        </p:txBody>
      </p:sp>
      <p:sp>
        <p:nvSpPr>
          <p:cNvPr id="66" name="TextBox 65">
            <a:extLst>
              <a:ext uri="{FF2B5EF4-FFF2-40B4-BE49-F238E27FC236}">
                <a16:creationId xmlns:a16="http://schemas.microsoft.com/office/drawing/2014/main" id="{A4587A33-2D3D-414A-A29E-C98DB786A3E0}"/>
              </a:ext>
            </a:extLst>
          </p:cNvPr>
          <p:cNvSpPr txBox="1"/>
          <p:nvPr/>
        </p:nvSpPr>
        <p:spPr>
          <a:xfrm>
            <a:off x="2090577" y="5494430"/>
            <a:ext cx="543739" cy="276999"/>
          </a:xfrm>
          <a:prstGeom prst="rect">
            <a:avLst/>
          </a:prstGeom>
          <a:noFill/>
        </p:spPr>
        <p:txBody>
          <a:bodyPr wrap="none" rtlCol="0">
            <a:spAutoFit/>
          </a:bodyPr>
          <a:lstStyle/>
          <a:p>
            <a:r>
              <a:rPr lang="en-US" sz="1200" dirty="0"/>
              <a:t>L=+7</a:t>
            </a:r>
          </a:p>
        </p:txBody>
      </p:sp>
      <p:sp>
        <p:nvSpPr>
          <p:cNvPr id="67" name="TextBox 66">
            <a:extLst>
              <a:ext uri="{FF2B5EF4-FFF2-40B4-BE49-F238E27FC236}">
                <a16:creationId xmlns:a16="http://schemas.microsoft.com/office/drawing/2014/main" id="{59026049-8EB6-4322-9558-F6EBB196375E}"/>
              </a:ext>
            </a:extLst>
          </p:cNvPr>
          <p:cNvSpPr txBox="1"/>
          <p:nvPr/>
        </p:nvSpPr>
        <p:spPr>
          <a:xfrm>
            <a:off x="3450128" y="5543400"/>
            <a:ext cx="543739" cy="276999"/>
          </a:xfrm>
          <a:prstGeom prst="rect">
            <a:avLst/>
          </a:prstGeom>
          <a:noFill/>
        </p:spPr>
        <p:txBody>
          <a:bodyPr wrap="none" rtlCol="0">
            <a:spAutoFit/>
          </a:bodyPr>
          <a:lstStyle/>
          <a:p>
            <a:r>
              <a:rPr lang="en-US" sz="1200" dirty="0"/>
              <a:t>L=+8</a:t>
            </a:r>
          </a:p>
        </p:txBody>
      </p:sp>
      <p:sp>
        <p:nvSpPr>
          <p:cNvPr id="68" name="TextBox 67">
            <a:extLst>
              <a:ext uri="{FF2B5EF4-FFF2-40B4-BE49-F238E27FC236}">
                <a16:creationId xmlns:a16="http://schemas.microsoft.com/office/drawing/2014/main" id="{14E4C6B5-2B68-4976-8BB5-26CF3E942A29}"/>
              </a:ext>
            </a:extLst>
          </p:cNvPr>
          <p:cNvSpPr txBox="1"/>
          <p:nvPr/>
        </p:nvSpPr>
        <p:spPr>
          <a:xfrm>
            <a:off x="4950658" y="5587855"/>
            <a:ext cx="543739" cy="276999"/>
          </a:xfrm>
          <a:prstGeom prst="rect">
            <a:avLst/>
          </a:prstGeom>
          <a:noFill/>
        </p:spPr>
        <p:txBody>
          <a:bodyPr wrap="none" rtlCol="0">
            <a:spAutoFit/>
          </a:bodyPr>
          <a:lstStyle/>
          <a:p>
            <a:r>
              <a:rPr lang="en-US" sz="1200" dirty="0"/>
              <a:t>L=+9</a:t>
            </a:r>
          </a:p>
        </p:txBody>
      </p:sp>
      <p:sp>
        <p:nvSpPr>
          <p:cNvPr id="69" name="TextBox 68">
            <a:extLst>
              <a:ext uri="{FF2B5EF4-FFF2-40B4-BE49-F238E27FC236}">
                <a16:creationId xmlns:a16="http://schemas.microsoft.com/office/drawing/2014/main" id="{DCF16818-81AC-4956-ACD7-FE7F32036F89}"/>
              </a:ext>
            </a:extLst>
          </p:cNvPr>
          <p:cNvSpPr txBox="1"/>
          <p:nvPr/>
        </p:nvSpPr>
        <p:spPr>
          <a:xfrm>
            <a:off x="6265249" y="5658285"/>
            <a:ext cx="628698" cy="276999"/>
          </a:xfrm>
          <a:prstGeom prst="rect">
            <a:avLst/>
          </a:prstGeom>
          <a:noFill/>
        </p:spPr>
        <p:txBody>
          <a:bodyPr wrap="none" rtlCol="0">
            <a:spAutoFit/>
          </a:bodyPr>
          <a:lstStyle/>
          <a:p>
            <a:r>
              <a:rPr lang="en-US" sz="1200" dirty="0"/>
              <a:t>L=+10</a:t>
            </a:r>
          </a:p>
        </p:txBody>
      </p:sp>
      <p:sp>
        <p:nvSpPr>
          <p:cNvPr id="70" name="TextBox 69">
            <a:extLst>
              <a:ext uri="{FF2B5EF4-FFF2-40B4-BE49-F238E27FC236}">
                <a16:creationId xmlns:a16="http://schemas.microsoft.com/office/drawing/2014/main" id="{C61B4A5E-D47F-43EC-874C-9F7FD1557E40}"/>
              </a:ext>
            </a:extLst>
          </p:cNvPr>
          <p:cNvSpPr txBox="1"/>
          <p:nvPr/>
        </p:nvSpPr>
        <p:spPr>
          <a:xfrm>
            <a:off x="7342253" y="5741108"/>
            <a:ext cx="628698" cy="276999"/>
          </a:xfrm>
          <a:prstGeom prst="rect">
            <a:avLst/>
          </a:prstGeom>
          <a:noFill/>
        </p:spPr>
        <p:txBody>
          <a:bodyPr wrap="none" rtlCol="0">
            <a:spAutoFit/>
          </a:bodyPr>
          <a:lstStyle/>
          <a:p>
            <a:r>
              <a:rPr lang="en-US" sz="1200" dirty="0"/>
              <a:t>L=+11</a:t>
            </a:r>
          </a:p>
        </p:txBody>
      </p:sp>
      <p:sp>
        <p:nvSpPr>
          <p:cNvPr id="71" name="TextBox 70">
            <a:extLst>
              <a:ext uri="{FF2B5EF4-FFF2-40B4-BE49-F238E27FC236}">
                <a16:creationId xmlns:a16="http://schemas.microsoft.com/office/drawing/2014/main" id="{6F9ADA78-21BB-4D8B-9A01-3D23B87E5E82}"/>
              </a:ext>
            </a:extLst>
          </p:cNvPr>
          <p:cNvSpPr txBox="1"/>
          <p:nvPr/>
        </p:nvSpPr>
        <p:spPr>
          <a:xfrm>
            <a:off x="8219398" y="5796784"/>
            <a:ext cx="628698" cy="276999"/>
          </a:xfrm>
          <a:prstGeom prst="rect">
            <a:avLst/>
          </a:prstGeom>
          <a:noFill/>
        </p:spPr>
        <p:txBody>
          <a:bodyPr wrap="none" rtlCol="0">
            <a:spAutoFit/>
          </a:bodyPr>
          <a:lstStyle/>
          <a:p>
            <a:r>
              <a:rPr lang="en-US" sz="1200" dirty="0"/>
              <a:t>L=+12</a:t>
            </a:r>
          </a:p>
        </p:txBody>
      </p:sp>
    </p:spTree>
    <p:extLst>
      <p:ext uri="{BB962C8B-B14F-4D97-AF65-F5344CB8AC3E}">
        <p14:creationId xmlns:p14="http://schemas.microsoft.com/office/powerpoint/2010/main" val="2784031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27EE-2044-4AED-915C-73412742C30E}"/>
              </a:ext>
            </a:extLst>
          </p:cNvPr>
          <p:cNvSpPr>
            <a:spLocks noGrp="1"/>
          </p:cNvSpPr>
          <p:nvPr>
            <p:ph type="title"/>
          </p:nvPr>
        </p:nvSpPr>
        <p:spPr>
          <a:xfrm>
            <a:off x="115873" y="183800"/>
            <a:ext cx="8958943" cy="1143000"/>
          </a:xfrm>
        </p:spPr>
        <p:txBody>
          <a:bodyPr/>
          <a:lstStyle/>
          <a:p>
            <a:r>
              <a:rPr lang="en-US" sz="2800" dirty="0"/>
              <a:t>Intensity weighted reciprocal lattice, sectioned along c*, cutoff at 8 Å resolution for clarity</a:t>
            </a:r>
          </a:p>
        </p:txBody>
      </p:sp>
      <p:grpSp>
        <p:nvGrpSpPr>
          <p:cNvPr id="4" name="Group 3">
            <a:extLst>
              <a:ext uri="{FF2B5EF4-FFF2-40B4-BE49-F238E27FC236}">
                <a16:creationId xmlns:a16="http://schemas.microsoft.com/office/drawing/2014/main" id="{E3DAA61A-EB18-4CC8-92B0-3A3255DE8E2E}"/>
              </a:ext>
            </a:extLst>
          </p:cNvPr>
          <p:cNvGrpSpPr>
            <a:grpSpLocks noChangeAspect="1"/>
          </p:cNvGrpSpPr>
          <p:nvPr/>
        </p:nvGrpSpPr>
        <p:grpSpPr>
          <a:xfrm>
            <a:off x="4960822" y="1076966"/>
            <a:ext cx="2791852" cy="4648623"/>
            <a:chOff x="10399468" y="3236118"/>
            <a:chExt cx="752094" cy="1252292"/>
          </a:xfrm>
        </p:grpSpPr>
        <p:pic>
          <p:nvPicPr>
            <p:cNvPr id="45" name="Picture 44">
              <a:extLst>
                <a:ext uri="{FF2B5EF4-FFF2-40B4-BE49-F238E27FC236}">
                  <a16:creationId xmlns:a16="http://schemas.microsoft.com/office/drawing/2014/main" id="{B3A2A5E2-7C7B-4926-8B23-AE01DBF864C4}"/>
                </a:ext>
              </a:extLst>
            </p:cNvPr>
            <p:cNvPicPr>
              <a:picLocks noChangeAspect="1"/>
            </p:cNvPicPr>
            <p:nvPr/>
          </p:nvPicPr>
          <p:blipFill rotWithShape="1">
            <a:blip r:embed="rId2">
              <a:extLst>
                <a:ext uri="{28A0092B-C50C-407E-A947-70E740481C1C}">
                  <a14:useLocalDpi xmlns:a14="http://schemas.microsoft.com/office/drawing/2010/main" val="0"/>
                </a:ext>
              </a:extLst>
            </a:blip>
            <a:srcRect l="33767" t="8032" r="35741" b="68129"/>
            <a:stretch/>
          </p:blipFill>
          <p:spPr>
            <a:xfrm flipH="1">
              <a:off x="10399468" y="3656306"/>
              <a:ext cx="752094" cy="832104"/>
            </a:xfrm>
            <a:prstGeom prst="rect">
              <a:avLst/>
            </a:prstGeom>
            <a:scene3d>
              <a:camera prst="orthographicFront">
                <a:rot lat="0" lon="3600000" rev="0"/>
              </a:camera>
              <a:lightRig rig="threePt" dir="t"/>
            </a:scene3d>
          </p:spPr>
        </p:pic>
        <p:sp>
          <p:nvSpPr>
            <p:cNvPr id="71" name="TextBox 70">
              <a:extLst>
                <a:ext uri="{FF2B5EF4-FFF2-40B4-BE49-F238E27FC236}">
                  <a16:creationId xmlns:a16="http://schemas.microsoft.com/office/drawing/2014/main" id="{6F9ADA78-21BB-4D8B-9A01-3D23B87E5E82}"/>
                </a:ext>
              </a:extLst>
            </p:cNvPr>
            <p:cNvSpPr txBox="1"/>
            <p:nvPr/>
          </p:nvSpPr>
          <p:spPr>
            <a:xfrm rot="16200000">
              <a:off x="10579875" y="3411967"/>
              <a:ext cx="628698" cy="276999"/>
            </a:xfrm>
            <a:prstGeom prst="rect">
              <a:avLst/>
            </a:prstGeom>
            <a:noFill/>
          </p:spPr>
          <p:txBody>
            <a:bodyPr wrap="none" rtlCol="0">
              <a:spAutoFit/>
            </a:bodyPr>
            <a:lstStyle/>
            <a:p>
              <a:r>
                <a:rPr lang="en-US" sz="1200" dirty="0"/>
                <a:t>L=+12</a:t>
              </a:r>
            </a:p>
          </p:txBody>
        </p:sp>
      </p:grpSp>
      <p:grpSp>
        <p:nvGrpSpPr>
          <p:cNvPr id="5" name="Group 4">
            <a:extLst>
              <a:ext uri="{FF2B5EF4-FFF2-40B4-BE49-F238E27FC236}">
                <a16:creationId xmlns:a16="http://schemas.microsoft.com/office/drawing/2014/main" id="{2E7F6C4F-FF6E-42E1-A444-F9A99D5EAC49}"/>
              </a:ext>
            </a:extLst>
          </p:cNvPr>
          <p:cNvGrpSpPr>
            <a:grpSpLocks noChangeAspect="1"/>
          </p:cNvGrpSpPr>
          <p:nvPr/>
        </p:nvGrpSpPr>
        <p:grpSpPr>
          <a:xfrm>
            <a:off x="4503793" y="688869"/>
            <a:ext cx="3326438" cy="5068678"/>
            <a:chOff x="7167303" y="5417938"/>
            <a:chExt cx="896113" cy="1365451"/>
          </a:xfrm>
        </p:grpSpPr>
        <p:pic>
          <p:nvPicPr>
            <p:cNvPr id="44" name="Picture 43">
              <a:extLst>
                <a:ext uri="{FF2B5EF4-FFF2-40B4-BE49-F238E27FC236}">
                  <a16:creationId xmlns:a16="http://schemas.microsoft.com/office/drawing/2014/main" id="{33E3BAB0-B9CC-49BA-98C0-21B1740E80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51" t="6199" r="32218" b="67908"/>
            <a:stretch/>
          </p:blipFill>
          <p:spPr>
            <a:xfrm flipH="1">
              <a:off x="7167303" y="5879608"/>
              <a:ext cx="896113" cy="903781"/>
            </a:xfrm>
            <a:prstGeom prst="rect">
              <a:avLst/>
            </a:prstGeom>
            <a:scene3d>
              <a:camera prst="orthographicFront">
                <a:rot lat="0" lon="3600000" rev="0"/>
              </a:camera>
              <a:lightRig rig="threePt" dir="t"/>
            </a:scene3d>
          </p:spPr>
        </p:pic>
        <p:sp>
          <p:nvSpPr>
            <p:cNvPr id="70" name="TextBox 69">
              <a:extLst>
                <a:ext uri="{FF2B5EF4-FFF2-40B4-BE49-F238E27FC236}">
                  <a16:creationId xmlns:a16="http://schemas.microsoft.com/office/drawing/2014/main" id="{C61B4A5E-D47F-43EC-874C-9F7FD1557E40}"/>
                </a:ext>
              </a:extLst>
            </p:cNvPr>
            <p:cNvSpPr txBox="1"/>
            <p:nvPr/>
          </p:nvSpPr>
          <p:spPr>
            <a:xfrm rot="16200000">
              <a:off x="7427853" y="5593787"/>
              <a:ext cx="628698" cy="276999"/>
            </a:xfrm>
            <a:prstGeom prst="rect">
              <a:avLst/>
            </a:prstGeom>
            <a:noFill/>
          </p:spPr>
          <p:txBody>
            <a:bodyPr wrap="none" rtlCol="0">
              <a:spAutoFit/>
            </a:bodyPr>
            <a:lstStyle/>
            <a:p>
              <a:r>
                <a:rPr lang="en-US" sz="1200" dirty="0"/>
                <a:t>L=+11</a:t>
              </a:r>
            </a:p>
          </p:txBody>
        </p:sp>
      </p:grpSp>
      <p:grpSp>
        <p:nvGrpSpPr>
          <p:cNvPr id="6" name="Group 5">
            <a:extLst>
              <a:ext uri="{FF2B5EF4-FFF2-40B4-BE49-F238E27FC236}">
                <a16:creationId xmlns:a16="http://schemas.microsoft.com/office/drawing/2014/main" id="{CFC73D8D-D8D4-48D6-A301-49741AE24468}"/>
              </a:ext>
            </a:extLst>
          </p:cNvPr>
          <p:cNvGrpSpPr>
            <a:grpSpLocks noChangeAspect="1"/>
          </p:cNvGrpSpPr>
          <p:nvPr/>
        </p:nvGrpSpPr>
        <p:grpSpPr>
          <a:xfrm>
            <a:off x="4034031" y="466689"/>
            <a:ext cx="4002540" cy="5867782"/>
            <a:chOff x="5983504" y="5310852"/>
            <a:chExt cx="1078239" cy="1580717"/>
          </a:xfrm>
        </p:grpSpPr>
        <p:pic>
          <p:nvPicPr>
            <p:cNvPr id="43" name="Picture 42">
              <a:extLst>
                <a:ext uri="{FF2B5EF4-FFF2-40B4-BE49-F238E27FC236}">
                  <a16:creationId xmlns:a16="http://schemas.microsoft.com/office/drawing/2014/main" id="{924DB0DF-93E8-4059-A5BB-2EAAB0196E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66" t="4366" r="28819" b="63543"/>
            <a:stretch/>
          </p:blipFill>
          <p:spPr>
            <a:xfrm flipH="1">
              <a:off x="5983504" y="5771429"/>
              <a:ext cx="1078239" cy="1120140"/>
            </a:xfrm>
            <a:prstGeom prst="rect">
              <a:avLst/>
            </a:prstGeom>
            <a:scene3d>
              <a:camera prst="orthographicFront">
                <a:rot lat="0" lon="3600000" rev="0"/>
              </a:camera>
              <a:lightRig rig="threePt" dir="t"/>
            </a:scene3d>
          </p:spPr>
        </p:pic>
        <p:sp>
          <p:nvSpPr>
            <p:cNvPr id="69" name="TextBox 68">
              <a:extLst>
                <a:ext uri="{FF2B5EF4-FFF2-40B4-BE49-F238E27FC236}">
                  <a16:creationId xmlns:a16="http://schemas.microsoft.com/office/drawing/2014/main" id="{DCF16818-81AC-4956-ACD7-FE7F32036F89}"/>
                </a:ext>
              </a:extLst>
            </p:cNvPr>
            <p:cNvSpPr txBox="1"/>
            <p:nvPr/>
          </p:nvSpPr>
          <p:spPr>
            <a:xfrm rot="16200000">
              <a:off x="6334996" y="5486701"/>
              <a:ext cx="628698" cy="276999"/>
            </a:xfrm>
            <a:prstGeom prst="rect">
              <a:avLst/>
            </a:prstGeom>
            <a:noFill/>
          </p:spPr>
          <p:txBody>
            <a:bodyPr wrap="none" rtlCol="0">
              <a:spAutoFit/>
            </a:bodyPr>
            <a:lstStyle/>
            <a:p>
              <a:r>
                <a:rPr lang="en-US" sz="1200" dirty="0"/>
                <a:t>L=+10</a:t>
              </a:r>
            </a:p>
          </p:txBody>
        </p:sp>
      </p:grpSp>
      <p:grpSp>
        <p:nvGrpSpPr>
          <p:cNvPr id="7" name="Group 6">
            <a:extLst>
              <a:ext uri="{FF2B5EF4-FFF2-40B4-BE49-F238E27FC236}">
                <a16:creationId xmlns:a16="http://schemas.microsoft.com/office/drawing/2014/main" id="{F602EC77-5046-450A-9DDE-C2FD65C5585C}"/>
              </a:ext>
            </a:extLst>
          </p:cNvPr>
          <p:cNvGrpSpPr>
            <a:grpSpLocks noChangeAspect="1"/>
          </p:cNvGrpSpPr>
          <p:nvPr/>
        </p:nvGrpSpPr>
        <p:grpSpPr>
          <a:xfrm>
            <a:off x="3219689" y="568232"/>
            <a:ext cx="5324671" cy="5769912"/>
            <a:chOff x="4461490" y="5337214"/>
            <a:chExt cx="1434408" cy="1554355"/>
          </a:xfrm>
        </p:grpSpPr>
        <p:pic>
          <p:nvPicPr>
            <p:cNvPr id="42" name="Picture 41">
              <a:extLst>
                <a:ext uri="{FF2B5EF4-FFF2-40B4-BE49-F238E27FC236}">
                  <a16:creationId xmlns:a16="http://schemas.microsoft.com/office/drawing/2014/main" id="{8132FCE8-B1C6-4B99-BA32-45CB7E19C3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81" t="4365" r="20664" b="63544"/>
            <a:stretch/>
          </p:blipFill>
          <p:spPr>
            <a:xfrm flipH="1">
              <a:off x="4461490" y="5771429"/>
              <a:ext cx="1434408" cy="1120140"/>
            </a:xfrm>
            <a:prstGeom prst="rect">
              <a:avLst/>
            </a:prstGeom>
            <a:scene3d>
              <a:camera prst="orthographicFront">
                <a:rot lat="0" lon="3600000" rev="0"/>
              </a:camera>
              <a:lightRig rig="threePt" dir="t"/>
            </a:scene3d>
          </p:spPr>
        </p:pic>
        <p:sp>
          <p:nvSpPr>
            <p:cNvPr id="68" name="TextBox 67">
              <a:extLst>
                <a:ext uri="{FF2B5EF4-FFF2-40B4-BE49-F238E27FC236}">
                  <a16:creationId xmlns:a16="http://schemas.microsoft.com/office/drawing/2014/main" id="{14E4C6B5-2B68-4976-8BB5-26CF3E942A29}"/>
                </a:ext>
              </a:extLst>
            </p:cNvPr>
            <p:cNvSpPr txBox="1"/>
            <p:nvPr/>
          </p:nvSpPr>
          <p:spPr>
            <a:xfrm rot="16200000">
              <a:off x="5038244" y="5470584"/>
              <a:ext cx="543739" cy="276999"/>
            </a:xfrm>
            <a:prstGeom prst="rect">
              <a:avLst/>
            </a:prstGeom>
            <a:noFill/>
          </p:spPr>
          <p:txBody>
            <a:bodyPr wrap="none" rtlCol="0">
              <a:spAutoFit/>
            </a:bodyPr>
            <a:lstStyle/>
            <a:p>
              <a:r>
                <a:rPr lang="en-US" sz="1200" dirty="0"/>
                <a:t>L=+9</a:t>
              </a:r>
            </a:p>
          </p:txBody>
        </p:sp>
      </p:grpSp>
      <p:grpSp>
        <p:nvGrpSpPr>
          <p:cNvPr id="9" name="Group 8">
            <a:extLst>
              <a:ext uri="{FF2B5EF4-FFF2-40B4-BE49-F238E27FC236}">
                <a16:creationId xmlns:a16="http://schemas.microsoft.com/office/drawing/2014/main" id="{73B19B0D-5FD3-46C8-88DA-46FEBA2EC03A}"/>
              </a:ext>
            </a:extLst>
          </p:cNvPr>
          <p:cNvGrpSpPr>
            <a:grpSpLocks noChangeAspect="1"/>
          </p:cNvGrpSpPr>
          <p:nvPr/>
        </p:nvGrpSpPr>
        <p:grpSpPr>
          <a:xfrm>
            <a:off x="3547381" y="392588"/>
            <a:ext cx="4709172" cy="6030907"/>
            <a:chOff x="3092465" y="5266909"/>
            <a:chExt cx="1268597" cy="1624660"/>
          </a:xfrm>
        </p:grpSpPr>
        <p:pic>
          <p:nvPicPr>
            <p:cNvPr id="41" name="Picture 40">
              <a:extLst>
                <a:ext uri="{FF2B5EF4-FFF2-40B4-BE49-F238E27FC236}">
                  <a16:creationId xmlns:a16="http://schemas.microsoft.com/office/drawing/2014/main" id="{7E237AEF-2265-4D98-AB7E-BBE648B1C1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20" t="5099" r="26747" b="62808"/>
            <a:stretch/>
          </p:blipFill>
          <p:spPr>
            <a:xfrm flipH="1">
              <a:off x="3092465" y="5771429"/>
              <a:ext cx="1268597" cy="1120140"/>
            </a:xfrm>
            <a:prstGeom prst="rect">
              <a:avLst/>
            </a:prstGeom>
            <a:scene3d>
              <a:camera prst="orthographicFront">
                <a:rot lat="0" lon="3600000" rev="0"/>
              </a:camera>
              <a:lightRig rig="threePt" dir="t"/>
            </a:scene3d>
          </p:spPr>
        </p:pic>
        <p:sp>
          <p:nvSpPr>
            <p:cNvPr id="67" name="TextBox 66">
              <a:extLst>
                <a:ext uri="{FF2B5EF4-FFF2-40B4-BE49-F238E27FC236}">
                  <a16:creationId xmlns:a16="http://schemas.microsoft.com/office/drawing/2014/main" id="{59026049-8EB6-4322-9558-F6EBB196375E}"/>
                </a:ext>
              </a:extLst>
            </p:cNvPr>
            <p:cNvSpPr txBox="1"/>
            <p:nvPr/>
          </p:nvSpPr>
          <p:spPr>
            <a:xfrm rot="16200000">
              <a:off x="3541519" y="5400279"/>
              <a:ext cx="543739" cy="276999"/>
            </a:xfrm>
            <a:prstGeom prst="rect">
              <a:avLst/>
            </a:prstGeom>
            <a:noFill/>
          </p:spPr>
          <p:txBody>
            <a:bodyPr wrap="none" rtlCol="0">
              <a:spAutoFit/>
            </a:bodyPr>
            <a:lstStyle/>
            <a:p>
              <a:r>
                <a:rPr lang="en-US" sz="1200" dirty="0"/>
                <a:t>L=+8</a:t>
              </a:r>
            </a:p>
          </p:txBody>
        </p:sp>
      </p:grpSp>
      <p:grpSp>
        <p:nvGrpSpPr>
          <p:cNvPr id="11" name="Group 10">
            <a:extLst>
              <a:ext uri="{FF2B5EF4-FFF2-40B4-BE49-F238E27FC236}">
                <a16:creationId xmlns:a16="http://schemas.microsoft.com/office/drawing/2014/main" id="{4130C526-71C1-404F-935C-E78BB3646C94}"/>
              </a:ext>
            </a:extLst>
          </p:cNvPr>
          <p:cNvGrpSpPr>
            <a:grpSpLocks noChangeAspect="1"/>
          </p:cNvGrpSpPr>
          <p:nvPr/>
        </p:nvGrpSpPr>
        <p:grpSpPr>
          <a:xfrm>
            <a:off x="3195642" y="259331"/>
            <a:ext cx="4905119" cy="6238220"/>
            <a:chOff x="1673214" y="5236059"/>
            <a:chExt cx="1321385" cy="1680512"/>
          </a:xfrm>
        </p:grpSpPr>
        <p:pic>
          <p:nvPicPr>
            <p:cNvPr id="40" name="Picture 39">
              <a:extLst>
                <a:ext uri="{FF2B5EF4-FFF2-40B4-BE49-F238E27FC236}">
                  <a16:creationId xmlns:a16="http://schemas.microsoft.com/office/drawing/2014/main" id="{35457F12-4D69-448D-9822-9361BF202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56" t="4088" r="24671" b="62387"/>
            <a:stretch/>
          </p:blipFill>
          <p:spPr>
            <a:xfrm flipH="1">
              <a:off x="1673214" y="5746427"/>
              <a:ext cx="1321385" cy="1170144"/>
            </a:xfrm>
            <a:prstGeom prst="rect">
              <a:avLst/>
            </a:prstGeom>
            <a:scene3d>
              <a:camera prst="orthographicFront">
                <a:rot lat="0" lon="3600000" rev="0"/>
              </a:camera>
              <a:lightRig rig="threePt" dir="t"/>
            </a:scene3d>
          </p:spPr>
        </p:pic>
        <p:sp>
          <p:nvSpPr>
            <p:cNvPr id="66" name="TextBox 65">
              <a:extLst>
                <a:ext uri="{FF2B5EF4-FFF2-40B4-BE49-F238E27FC236}">
                  <a16:creationId xmlns:a16="http://schemas.microsoft.com/office/drawing/2014/main" id="{A4587A33-2D3D-414A-A29E-C98DB786A3E0}"/>
                </a:ext>
              </a:extLst>
            </p:cNvPr>
            <p:cNvSpPr txBox="1"/>
            <p:nvPr/>
          </p:nvSpPr>
          <p:spPr>
            <a:xfrm rot="16200000">
              <a:off x="2176525" y="5369429"/>
              <a:ext cx="543739" cy="276999"/>
            </a:xfrm>
            <a:prstGeom prst="rect">
              <a:avLst/>
            </a:prstGeom>
            <a:noFill/>
          </p:spPr>
          <p:txBody>
            <a:bodyPr wrap="none" rtlCol="0">
              <a:spAutoFit/>
            </a:bodyPr>
            <a:lstStyle/>
            <a:p>
              <a:r>
                <a:rPr lang="en-US" sz="1200" dirty="0"/>
                <a:t>L=+7</a:t>
              </a:r>
            </a:p>
          </p:txBody>
        </p:sp>
      </p:grpSp>
      <p:grpSp>
        <p:nvGrpSpPr>
          <p:cNvPr id="13" name="Group 12">
            <a:extLst>
              <a:ext uri="{FF2B5EF4-FFF2-40B4-BE49-F238E27FC236}">
                <a16:creationId xmlns:a16="http://schemas.microsoft.com/office/drawing/2014/main" id="{6D5A6B9E-7254-4AAB-9A5C-FFC6B8160DA7}"/>
              </a:ext>
            </a:extLst>
          </p:cNvPr>
          <p:cNvGrpSpPr>
            <a:grpSpLocks noChangeAspect="1"/>
          </p:cNvGrpSpPr>
          <p:nvPr/>
        </p:nvGrpSpPr>
        <p:grpSpPr>
          <a:xfrm>
            <a:off x="2714899" y="132073"/>
            <a:ext cx="5593772" cy="6587541"/>
            <a:chOff x="68450" y="5192393"/>
            <a:chExt cx="1506900" cy="1774614"/>
          </a:xfrm>
        </p:grpSpPr>
        <p:pic>
          <p:nvPicPr>
            <p:cNvPr id="39" name="Picture 38">
              <a:extLst>
                <a:ext uri="{FF2B5EF4-FFF2-40B4-BE49-F238E27FC236}">
                  <a16:creationId xmlns:a16="http://schemas.microsoft.com/office/drawing/2014/main" id="{B4D5B1B0-8359-467D-BC65-0B1FFDFE40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488" t="3057" r="20418" b="60529"/>
            <a:stretch/>
          </p:blipFill>
          <p:spPr>
            <a:xfrm flipH="1">
              <a:off x="68450" y="5695990"/>
              <a:ext cx="1506900" cy="1271017"/>
            </a:xfrm>
            <a:prstGeom prst="rect">
              <a:avLst/>
            </a:prstGeom>
            <a:scene3d>
              <a:camera prst="orthographicFront">
                <a:rot lat="0" lon="3600000" rev="0"/>
              </a:camera>
              <a:lightRig rig="threePt" dir="t"/>
            </a:scene3d>
          </p:spPr>
        </p:pic>
        <p:sp>
          <p:nvSpPr>
            <p:cNvPr id="65" name="TextBox 64">
              <a:extLst>
                <a:ext uri="{FF2B5EF4-FFF2-40B4-BE49-F238E27FC236}">
                  <a16:creationId xmlns:a16="http://schemas.microsoft.com/office/drawing/2014/main" id="{957C002E-F7EB-48FA-9DC1-80809B025504}"/>
                </a:ext>
              </a:extLst>
            </p:cNvPr>
            <p:cNvSpPr txBox="1"/>
            <p:nvPr/>
          </p:nvSpPr>
          <p:spPr>
            <a:xfrm rot="16200000">
              <a:off x="654960" y="5325763"/>
              <a:ext cx="543739" cy="276999"/>
            </a:xfrm>
            <a:prstGeom prst="rect">
              <a:avLst/>
            </a:prstGeom>
            <a:noFill/>
          </p:spPr>
          <p:txBody>
            <a:bodyPr wrap="none" rtlCol="0">
              <a:spAutoFit/>
            </a:bodyPr>
            <a:lstStyle/>
            <a:p>
              <a:r>
                <a:rPr lang="en-US" sz="1200" dirty="0"/>
                <a:t>L=+6</a:t>
              </a:r>
            </a:p>
          </p:txBody>
        </p:sp>
      </p:grpSp>
      <p:grpSp>
        <p:nvGrpSpPr>
          <p:cNvPr id="15" name="Group 14">
            <a:extLst>
              <a:ext uri="{FF2B5EF4-FFF2-40B4-BE49-F238E27FC236}">
                <a16:creationId xmlns:a16="http://schemas.microsoft.com/office/drawing/2014/main" id="{1CC78817-1D53-4EBF-8E0D-0D95311C824E}"/>
              </a:ext>
            </a:extLst>
          </p:cNvPr>
          <p:cNvGrpSpPr>
            <a:grpSpLocks noChangeAspect="1"/>
          </p:cNvGrpSpPr>
          <p:nvPr/>
        </p:nvGrpSpPr>
        <p:grpSpPr>
          <a:xfrm>
            <a:off x="2725148" y="68173"/>
            <a:ext cx="5167464" cy="6654942"/>
            <a:chOff x="7354848" y="3698141"/>
            <a:chExt cx="1392057" cy="1792769"/>
          </a:xfrm>
        </p:grpSpPr>
        <p:pic>
          <p:nvPicPr>
            <p:cNvPr id="37" name="Picture 36">
              <a:extLst>
                <a:ext uri="{FF2B5EF4-FFF2-40B4-BE49-F238E27FC236}">
                  <a16:creationId xmlns:a16="http://schemas.microsoft.com/office/drawing/2014/main" id="{FCC4EB86-3067-479D-8825-4BFC3AED1E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591" t="1703" r="21971" b="60573"/>
            <a:stretch/>
          </p:blipFill>
          <p:spPr>
            <a:xfrm flipH="1">
              <a:off x="7354848" y="4174173"/>
              <a:ext cx="1392057" cy="1316737"/>
            </a:xfrm>
            <a:prstGeom prst="rect">
              <a:avLst/>
            </a:prstGeom>
            <a:scene3d>
              <a:camera prst="orthographicFront">
                <a:rot lat="0" lon="3600000" rev="0"/>
              </a:camera>
              <a:lightRig rig="threePt" dir="t"/>
            </a:scene3d>
          </p:spPr>
        </p:pic>
        <p:sp>
          <p:nvSpPr>
            <p:cNvPr id="64" name="TextBox 63">
              <a:extLst>
                <a:ext uri="{FF2B5EF4-FFF2-40B4-BE49-F238E27FC236}">
                  <a16:creationId xmlns:a16="http://schemas.microsoft.com/office/drawing/2014/main" id="{C3AA7446-D252-4050-9F05-86F78C92B137}"/>
                </a:ext>
              </a:extLst>
            </p:cNvPr>
            <p:cNvSpPr txBox="1"/>
            <p:nvPr/>
          </p:nvSpPr>
          <p:spPr>
            <a:xfrm rot="16200000">
              <a:off x="7892001" y="3831511"/>
              <a:ext cx="543739" cy="276999"/>
            </a:xfrm>
            <a:prstGeom prst="rect">
              <a:avLst/>
            </a:prstGeom>
            <a:noFill/>
          </p:spPr>
          <p:txBody>
            <a:bodyPr wrap="none" rtlCol="0">
              <a:spAutoFit/>
            </a:bodyPr>
            <a:lstStyle/>
            <a:p>
              <a:r>
                <a:rPr lang="en-US" sz="1200" dirty="0"/>
                <a:t>L=+5</a:t>
              </a:r>
            </a:p>
          </p:txBody>
        </p:sp>
      </p:grpSp>
      <p:grpSp>
        <p:nvGrpSpPr>
          <p:cNvPr id="17" name="Group 16">
            <a:extLst>
              <a:ext uri="{FF2B5EF4-FFF2-40B4-BE49-F238E27FC236}">
                <a16:creationId xmlns:a16="http://schemas.microsoft.com/office/drawing/2014/main" id="{5D5E7052-938E-4158-8A5C-7464D8296A01}"/>
              </a:ext>
            </a:extLst>
          </p:cNvPr>
          <p:cNvGrpSpPr>
            <a:grpSpLocks noChangeAspect="1"/>
          </p:cNvGrpSpPr>
          <p:nvPr/>
        </p:nvGrpSpPr>
        <p:grpSpPr>
          <a:xfrm>
            <a:off x="2569878" y="-26775"/>
            <a:ext cx="5167464" cy="6504476"/>
            <a:chOff x="5924261" y="3686114"/>
            <a:chExt cx="1392057" cy="1752237"/>
          </a:xfrm>
        </p:grpSpPr>
        <p:pic>
          <p:nvPicPr>
            <p:cNvPr id="36" name="Picture 35">
              <a:extLst>
                <a:ext uri="{FF2B5EF4-FFF2-40B4-BE49-F238E27FC236}">
                  <a16:creationId xmlns:a16="http://schemas.microsoft.com/office/drawing/2014/main" id="{38C11586-4D89-4450-9F74-4605491B6A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112" t="3190" r="23449" b="62276"/>
            <a:stretch/>
          </p:blipFill>
          <p:spPr>
            <a:xfrm flipH="1">
              <a:off x="5924261" y="4232961"/>
              <a:ext cx="1392057" cy="1205390"/>
            </a:xfrm>
            <a:prstGeom prst="rect">
              <a:avLst/>
            </a:prstGeom>
            <a:scene3d>
              <a:camera prst="orthographicFront">
                <a:rot lat="0" lon="3600000" rev="0"/>
              </a:camera>
              <a:lightRig rig="threePt" dir="t"/>
            </a:scene3d>
          </p:spPr>
        </p:pic>
        <p:sp>
          <p:nvSpPr>
            <p:cNvPr id="63" name="TextBox 62">
              <a:extLst>
                <a:ext uri="{FF2B5EF4-FFF2-40B4-BE49-F238E27FC236}">
                  <a16:creationId xmlns:a16="http://schemas.microsoft.com/office/drawing/2014/main" id="{68705975-4F66-42EC-B1BB-C6F1BA6F69A5}"/>
                </a:ext>
              </a:extLst>
            </p:cNvPr>
            <p:cNvSpPr txBox="1"/>
            <p:nvPr/>
          </p:nvSpPr>
          <p:spPr>
            <a:xfrm rot="16200000">
              <a:off x="6462206" y="3819484"/>
              <a:ext cx="543739" cy="276999"/>
            </a:xfrm>
            <a:prstGeom prst="rect">
              <a:avLst/>
            </a:prstGeom>
            <a:noFill/>
          </p:spPr>
          <p:txBody>
            <a:bodyPr wrap="none" rtlCol="0">
              <a:spAutoFit/>
            </a:bodyPr>
            <a:lstStyle/>
            <a:p>
              <a:r>
                <a:rPr lang="en-US" sz="1200" dirty="0"/>
                <a:t>L=+4</a:t>
              </a:r>
            </a:p>
          </p:txBody>
        </p:sp>
      </p:grpSp>
      <p:grpSp>
        <p:nvGrpSpPr>
          <p:cNvPr id="19" name="Group 18">
            <a:extLst>
              <a:ext uri="{FF2B5EF4-FFF2-40B4-BE49-F238E27FC236}">
                <a16:creationId xmlns:a16="http://schemas.microsoft.com/office/drawing/2014/main" id="{0614B160-D36B-480D-B6C6-7961902F3422}"/>
              </a:ext>
            </a:extLst>
          </p:cNvPr>
          <p:cNvGrpSpPr>
            <a:grpSpLocks noChangeAspect="1"/>
          </p:cNvGrpSpPr>
          <p:nvPr/>
        </p:nvGrpSpPr>
        <p:grpSpPr>
          <a:xfrm>
            <a:off x="2335800" y="-77642"/>
            <a:ext cx="5167464" cy="6873926"/>
            <a:chOff x="4407263" y="3678029"/>
            <a:chExt cx="1392057" cy="1851762"/>
          </a:xfrm>
        </p:grpSpPr>
        <p:pic>
          <p:nvPicPr>
            <p:cNvPr id="35" name="Picture 34">
              <a:extLst>
                <a:ext uri="{FF2B5EF4-FFF2-40B4-BE49-F238E27FC236}">
                  <a16:creationId xmlns:a16="http://schemas.microsoft.com/office/drawing/2014/main" id="{46EA854B-1417-424D-B3DD-A35D860883F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337" t="609" r="21225" b="59618"/>
            <a:stretch/>
          </p:blipFill>
          <p:spPr>
            <a:xfrm flipH="1">
              <a:off x="4407263" y="4141521"/>
              <a:ext cx="1392057" cy="1388270"/>
            </a:xfrm>
            <a:prstGeom prst="rect">
              <a:avLst/>
            </a:prstGeom>
            <a:scene3d>
              <a:camera prst="orthographicFront">
                <a:rot lat="0" lon="3600000" rev="0"/>
              </a:camera>
              <a:lightRig rig="threePt" dir="t"/>
            </a:scene3d>
          </p:spPr>
        </p:pic>
        <p:sp>
          <p:nvSpPr>
            <p:cNvPr id="62" name="TextBox 61">
              <a:extLst>
                <a:ext uri="{FF2B5EF4-FFF2-40B4-BE49-F238E27FC236}">
                  <a16:creationId xmlns:a16="http://schemas.microsoft.com/office/drawing/2014/main" id="{338CE4C9-9276-4EF6-B1EF-6A99283162AD}"/>
                </a:ext>
              </a:extLst>
            </p:cNvPr>
            <p:cNvSpPr txBox="1"/>
            <p:nvPr/>
          </p:nvSpPr>
          <p:spPr>
            <a:xfrm rot="16200000">
              <a:off x="4961004" y="3811399"/>
              <a:ext cx="543739" cy="276999"/>
            </a:xfrm>
            <a:prstGeom prst="rect">
              <a:avLst/>
            </a:prstGeom>
            <a:noFill/>
          </p:spPr>
          <p:txBody>
            <a:bodyPr wrap="none" rtlCol="0">
              <a:spAutoFit/>
            </a:bodyPr>
            <a:lstStyle/>
            <a:p>
              <a:r>
                <a:rPr lang="en-US" sz="1200" dirty="0"/>
                <a:t>L=+3</a:t>
              </a:r>
            </a:p>
          </p:txBody>
        </p:sp>
      </p:grpSp>
      <p:grpSp>
        <p:nvGrpSpPr>
          <p:cNvPr id="21" name="Group 20">
            <a:extLst>
              <a:ext uri="{FF2B5EF4-FFF2-40B4-BE49-F238E27FC236}">
                <a16:creationId xmlns:a16="http://schemas.microsoft.com/office/drawing/2014/main" id="{F6BF2A1B-AD42-43E8-9FF8-362C669598B8}"/>
              </a:ext>
            </a:extLst>
          </p:cNvPr>
          <p:cNvGrpSpPr>
            <a:grpSpLocks noChangeAspect="1"/>
          </p:cNvGrpSpPr>
          <p:nvPr/>
        </p:nvGrpSpPr>
        <p:grpSpPr>
          <a:xfrm>
            <a:off x="1988439" y="-95622"/>
            <a:ext cx="5668571" cy="6798220"/>
            <a:chOff x="2958474" y="3698423"/>
            <a:chExt cx="1527048" cy="1831368"/>
          </a:xfrm>
        </p:grpSpPr>
        <p:pic>
          <p:nvPicPr>
            <p:cNvPr id="34" name="Picture 33">
              <a:extLst>
                <a:ext uri="{FF2B5EF4-FFF2-40B4-BE49-F238E27FC236}">
                  <a16:creationId xmlns:a16="http://schemas.microsoft.com/office/drawing/2014/main" id="{048FC88E-AB5C-4594-8A28-460895EFBB9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030" r="21058" b="60227"/>
            <a:stretch/>
          </p:blipFill>
          <p:spPr>
            <a:xfrm flipH="1">
              <a:off x="2958474" y="4141521"/>
              <a:ext cx="1527048" cy="1388270"/>
            </a:xfrm>
            <a:prstGeom prst="rect">
              <a:avLst/>
            </a:prstGeom>
            <a:scene3d>
              <a:camera prst="orthographicFront">
                <a:rot lat="0" lon="3600000" rev="0"/>
              </a:camera>
              <a:lightRig rig="threePt" dir="t"/>
            </a:scene3d>
          </p:spPr>
        </p:pic>
        <p:sp>
          <p:nvSpPr>
            <p:cNvPr id="61" name="TextBox 60">
              <a:extLst>
                <a:ext uri="{FF2B5EF4-FFF2-40B4-BE49-F238E27FC236}">
                  <a16:creationId xmlns:a16="http://schemas.microsoft.com/office/drawing/2014/main" id="{20648E38-8E78-4284-8447-05CC4F097C87}"/>
                </a:ext>
              </a:extLst>
            </p:cNvPr>
            <p:cNvSpPr txBox="1"/>
            <p:nvPr/>
          </p:nvSpPr>
          <p:spPr>
            <a:xfrm rot="16200000">
              <a:off x="3554483" y="3831793"/>
              <a:ext cx="543739" cy="276999"/>
            </a:xfrm>
            <a:prstGeom prst="rect">
              <a:avLst/>
            </a:prstGeom>
            <a:noFill/>
          </p:spPr>
          <p:txBody>
            <a:bodyPr wrap="none" rtlCol="0">
              <a:spAutoFit/>
            </a:bodyPr>
            <a:lstStyle/>
            <a:p>
              <a:r>
                <a:rPr lang="en-US" sz="1200" dirty="0"/>
                <a:t>L=+2</a:t>
              </a:r>
            </a:p>
          </p:txBody>
        </p:sp>
      </p:grpSp>
      <p:grpSp>
        <p:nvGrpSpPr>
          <p:cNvPr id="23" name="Group 22">
            <a:extLst>
              <a:ext uri="{FF2B5EF4-FFF2-40B4-BE49-F238E27FC236}">
                <a16:creationId xmlns:a16="http://schemas.microsoft.com/office/drawing/2014/main" id="{705AC325-88DE-4168-A00D-FF7A82066AC1}"/>
              </a:ext>
            </a:extLst>
          </p:cNvPr>
          <p:cNvGrpSpPr>
            <a:grpSpLocks noChangeAspect="1"/>
          </p:cNvGrpSpPr>
          <p:nvPr/>
        </p:nvGrpSpPr>
        <p:grpSpPr>
          <a:xfrm>
            <a:off x="2007066" y="-129648"/>
            <a:ext cx="5227290" cy="6814968"/>
            <a:chOff x="1613192" y="3695407"/>
            <a:chExt cx="1408176" cy="1835880"/>
          </a:xfrm>
        </p:grpSpPr>
        <p:pic>
          <p:nvPicPr>
            <p:cNvPr id="33" name="Picture 32">
              <a:extLst>
                <a:ext uri="{FF2B5EF4-FFF2-40B4-BE49-F238E27FC236}">
                  <a16:creationId xmlns:a16="http://schemas.microsoft.com/office/drawing/2014/main" id="{E7F5DF7F-36F7-4385-88BB-9AE979C4E24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995" r="23913" b="60227"/>
            <a:stretch/>
          </p:blipFill>
          <p:spPr>
            <a:xfrm flipH="1">
              <a:off x="1613192" y="4143017"/>
              <a:ext cx="1408176" cy="1388270"/>
            </a:xfrm>
            <a:prstGeom prst="rect">
              <a:avLst/>
            </a:prstGeom>
            <a:scene3d>
              <a:camera prst="orthographicFront">
                <a:rot lat="0" lon="3600000" rev="0"/>
              </a:camera>
              <a:lightRig rig="threePt" dir="t"/>
            </a:scene3d>
          </p:spPr>
        </p:pic>
        <p:sp>
          <p:nvSpPr>
            <p:cNvPr id="60" name="TextBox 59">
              <a:extLst>
                <a:ext uri="{FF2B5EF4-FFF2-40B4-BE49-F238E27FC236}">
                  <a16:creationId xmlns:a16="http://schemas.microsoft.com/office/drawing/2014/main" id="{D5D6B597-AF30-4DEF-9172-EE8D6982DD66}"/>
                </a:ext>
              </a:extLst>
            </p:cNvPr>
            <p:cNvSpPr txBox="1"/>
            <p:nvPr/>
          </p:nvSpPr>
          <p:spPr>
            <a:xfrm rot="16200000">
              <a:off x="2156201" y="3828777"/>
              <a:ext cx="543739" cy="276999"/>
            </a:xfrm>
            <a:prstGeom prst="rect">
              <a:avLst/>
            </a:prstGeom>
            <a:noFill/>
          </p:spPr>
          <p:txBody>
            <a:bodyPr wrap="none" rtlCol="0">
              <a:spAutoFit/>
            </a:bodyPr>
            <a:lstStyle/>
            <a:p>
              <a:r>
                <a:rPr lang="en-US" sz="1200" dirty="0"/>
                <a:t>L=+1</a:t>
              </a:r>
            </a:p>
          </p:txBody>
        </p:sp>
      </p:grpSp>
      <p:grpSp>
        <p:nvGrpSpPr>
          <p:cNvPr id="25" name="Group 24">
            <a:extLst>
              <a:ext uri="{FF2B5EF4-FFF2-40B4-BE49-F238E27FC236}">
                <a16:creationId xmlns:a16="http://schemas.microsoft.com/office/drawing/2014/main" id="{58FE0EAC-CB73-4BA9-B9BD-633CE741D540}"/>
              </a:ext>
            </a:extLst>
          </p:cNvPr>
          <p:cNvGrpSpPr>
            <a:grpSpLocks noChangeAspect="1"/>
          </p:cNvGrpSpPr>
          <p:nvPr/>
        </p:nvGrpSpPr>
        <p:grpSpPr>
          <a:xfrm>
            <a:off x="1764208" y="-10844"/>
            <a:ext cx="5167466" cy="6695126"/>
            <a:chOff x="7437920" y="2188885"/>
            <a:chExt cx="1392057" cy="1803595"/>
          </a:xfrm>
        </p:grpSpPr>
        <p:pic>
          <p:nvPicPr>
            <p:cNvPr id="32" name="Picture 31">
              <a:extLst>
                <a:ext uri="{FF2B5EF4-FFF2-40B4-BE49-F238E27FC236}">
                  <a16:creationId xmlns:a16="http://schemas.microsoft.com/office/drawing/2014/main" id="{D7F5FFD5-B84C-40AB-9748-6253A5044AF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785" r="21777" b="60227"/>
            <a:stretch/>
          </p:blipFill>
          <p:spPr>
            <a:xfrm flipH="1">
              <a:off x="7437920" y="2604210"/>
              <a:ext cx="1392057" cy="1388270"/>
            </a:xfrm>
            <a:prstGeom prst="rect">
              <a:avLst/>
            </a:prstGeom>
            <a:scene3d>
              <a:camera prst="orthographicFront">
                <a:rot lat="0" lon="3600000" rev="0"/>
              </a:camera>
              <a:lightRig rig="threePt" dir="t"/>
            </a:scene3d>
          </p:spPr>
        </p:pic>
        <p:sp>
          <p:nvSpPr>
            <p:cNvPr id="59" name="TextBox 58">
              <a:extLst>
                <a:ext uri="{FF2B5EF4-FFF2-40B4-BE49-F238E27FC236}">
                  <a16:creationId xmlns:a16="http://schemas.microsoft.com/office/drawing/2014/main" id="{9CFD0404-341D-4E0B-9279-4924F90C6A49}"/>
                </a:ext>
              </a:extLst>
            </p:cNvPr>
            <p:cNvSpPr txBox="1"/>
            <p:nvPr/>
          </p:nvSpPr>
          <p:spPr>
            <a:xfrm rot="16200000">
              <a:off x="8015236" y="2303019"/>
              <a:ext cx="505267" cy="276999"/>
            </a:xfrm>
            <a:prstGeom prst="rect">
              <a:avLst/>
            </a:prstGeom>
            <a:noFill/>
          </p:spPr>
          <p:txBody>
            <a:bodyPr wrap="none" rtlCol="0">
              <a:spAutoFit/>
            </a:bodyPr>
            <a:lstStyle/>
            <a:p>
              <a:r>
                <a:rPr lang="en-US" sz="1200" dirty="0"/>
                <a:t>L=-0</a:t>
              </a:r>
            </a:p>
          </p:txBody>
        </p:sp>
      </p:grpSp>
      <p:grpSp>
        <p:nvGrpSpPr>
          <p:cNvPr id="27" name="Group 26">
            <a:extLst>
              <a:ext uri="{FF2B5EF4-FFF2-40B4-BE49-F238E27FC236}">
                <a16:creationId xmlns:a16="http://schemas.microsoft.com/office/drawing/2014/main" id="{55C7F246-5AE7-4AA5-B05E-6C4F3AB6DF6D}"/>
              </a:ext>
            </a:extLst>
          </p:cNvPr>
          <p:cNvGrpSpPr>
            <a:grpSpLocks noChangeAspect="1"/>
          </p:cNvGrpSpPr>
          <p:nvPr/>
        </p:nvGrpSpPr>
        <p:grpSpPr>
          <a:xfrm>
            <a:off x="1693057" y="-11814"/>
            <a:ext cx="5227285" cy="6705156"/>
            <a:chOff x="6080666" y="2171464"/>
            <a:chExt cx="1408176" cy="1806296"/>
          </a:xfrm>
        </p:grpSpPr>
        <p:pic>
          <p:nvPicPr>
            <p:cNvPr id="8" name="Picture 7">
              <a:extLst>
                <a:ext uri="{FF2B5EF4-FFF2-40B4-BE49-F238E27FC236}">
                  <a16:creationId xmlns:a16="http://schemas.microsoft.com/office/drawing/2014/main" id="{DCC639D0-F9E1-40DB-80ED-EA503E0B4BA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995" r="23913" b="60227"/>
            <a:stretch/>
          </p:blipFill>
          <p:spPr>
            <a:xfrm>
              <a:off x="6080666" y="2589490"/>
              <a:ext cx="1408176" cy="1388270"/>
            </a:xfrm>
            <a:prstGeom prst="rect">
              <a:avLst/>
            </a:prstGeom>
            <a:scene3d>
              <a:camera prst="orthographicFront">
                <a:rot lat="0" lon="3600000" rev="0"/>
              </a:camera>
              <a:lightRig rig="threePt" dir="t"/>
            </a:scene3d>
          </p:spPr>
        </p:pic>
        <p:sp>
          <p:nvSpPr>
            <p:cNvPr id="58" name="TextBox 57">
              <a:extLst>
                <a:ext uri="{FF2B5EF4-FFF2-40B4-BE49-F238E27FC236}">
                  <a16:creationId xmlns:a16="http://schemas.microsoft.com/office/drawing/2014/main" id="{99CAAE4F-4996-4170-BA4C-27B6EF03EBB8}"/>
                </a:ext>
              </a:extLst>
            </p:cNvPr>
            <p:cNvSpPr txBox="1"/>
            <p:nvPr/>
          </p:nvSpPr>
          <p:spPr>
            <a:xfrm rot="16200000">
              <a:off x="6630536" y="2285598"/>
              <a:ext cx="505267" cy="276999"/>
            </a:xfrm>
            <a:prstGeom prst="rect">
              <a:avLst/>
            </a:prstGeom>
            <a:noFill/>
          </p:spPr>
          <p:txBody>
            <a:bodyPr wrap="none" rtlCol="0">
              <a:spAutoFit/>
            </a:bodyPr>
            <a:lstStyle/>
            <a:p>
              <a:r>
                <a:rPr lang="en-US" sz="1200" dirty="0"/>
                <a:t>L=-1</a:t>
              </a:r>
            </a:p>
          </p:txBody>
        </p:sp>
      </p:grpSp>
      <p:grpSp>
        <p:nvGrpSpPr>
          <p:cNvPr id="29" name="Group 28">
            <a:extLst>
              <a:ext uri="{FF2B5EF4-FFF2-40B4-BE49-F238E27FC236}">
                <a16:creationId xmlns:a16="http://schemas.microsoft.com/office/drawing/2014/main" id="{1C4419D3-D4B5-4990-8371-950DD486AB0D}"/>
              </a:ext>
            </a:extLst>
          </p:cNvPr>
          <p:cNvGrpSpPr>
            <a:grpSpLocks noChangeAspect="1"/>
          </p:cNvGrpSpPr>
          <p:nvPr/>
        </p:nvGrpSpPr>
        <p:grpSpPr>
          <a:xfrm>
            <a:off x="1260011" y="-2821"/>
            <a:ext cx="5668571" cy="6699933"/>
            <a:chOff x="4485778" y="2170020"/>
            <a:chExt cx="1527048" cy="1804890"/>
          </a:xfrm>
        </p:grpSpPr>
        <p:pic>
          <p:nvPicPr>
            <p:cNvPr id="10" name="Picture 9">
              <a:extLst>
                <a:ext uri="{FF2B5EF4-FFF2-40B4-BE49-F238E27FC236}">
                  <a16:creationId xmlns:a16="http://schemas.microsoft.com/office/drawing/2014/main" id="{710CDD71-0F87-447B-A4EF-84E18051A6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030" r="21058" b="60227"/>
            <a:stretch/>
          </p:blipFill>
          <p:spPr>
            <a:xfrm>
              <a:off x="4485778" y="2586640"/>
              <a:ext cx="1527048" cy="1388270"/>
            </a:xfrm>
            <a:prstGeom prst="rect">
              <a:avLst/>
            </a:prstGeom>
            <a:scene3d>
              <a:camera prst="orthographicFront">
                <a:rot lat="0" lon="3600000" rev="0"/>
              </a:camera>
              <a:lightRig rig="threePt" dir="t"/>
            </a:scene3d>
          </p:spPr>
        </p:pic>
        <p:sp>
          <p:nvSpPr>
            <p:cNvPr id="57" name="TextBox 56">
              <a:extLst>
                <a:ext uri="{FF2B5EF4-FFF2-40B4-BE49-F238E27FC236}">
                  <a16:creationId xmlns:a16="http://schemas.microsoft.com/office/drawing/2014/main" id="{B3AE392B-5F2D-4549-BD57-E2E39690B05D}"/>
                </a:ext>
              </a:extLst>
            </p:cNvPr>
            <p:cNvSpPr txBox="1"/>
            <p:nvPr/>
          </p:nvSpPr>
          <p:spPr>
            <a:xfrm rot="16200000">
              <a:off x="5097034" y="2284154"/>
              <a:ext cx="505267" cy="276999"/>
            </a:xfrm>
            <a:prstGeom prst="rect">
              <a:avLst/>
            </a:prstGeom>
            <a:noFill/>
          </p:spPr>
          <p:txBody>
            <a:bodyPr wrap="none" rtlCol="0">
              <a:spAutoFit/>
            </a:bodyPr>
            <a:lstStyle/>
            <a:p>
              <a:r>
                <a:rPr lang="en-US" sz="1200" dirty="0"/>
                <a:t>L=-2</a:t>
              </a:r>
            </a:p>
          </p:txBody>
        </p:sp>
      </p:grpSp>
      <p:grpSp>
        <p:nvGrpSpPr>
          <p:cNvPr id="31" name="Group 30">
            <a:extLst>
              <a:ext uri="{FF2B5EF4-FFF2-40B4-BE49-F238E27FC236}">
                <a16:creationId xmlns:a16="http://schemas.microsoft.com/office/drawing/2014/main" id="{A46DD5D2-2320-49E7-9187-09891C4D3A8A}"/>
              </a:ext>
            </a:extLst>
          </p:cNvPr>
          <p:cNvGrpSpPr>
            <a:grpSpLocks noChangeAspect="1"/>
          </p:cNvGrpSpPr>
          <p:nvPr/>
        </p:nvGrpSpPr>
        <p:grpSpPr>
          <a:xfrm>
            <a:off x="1446188" y="63680"/>
            <a:ext cx="5167464" cy="6726461"/>
            <a:chOff x="3177115" y="2144912"/>
            <a:chExt cx="1392057" cy="1812036"/>
          </a:xfrm>
        </p:grpSpPr>
        <p:pic>
          <p:nvPicPr>
            <p:cNvPr id="12" name="Picture 11">
              <a:extLst>
                <a:ext uri="{FF2B5EF4-FFF2-40B4-BE49-F238E27FC236}">
                  <a16:creationId xmlns:a16="http://schemas.microsoft.com/office/drawing/2014/main" id="{A1274928-B4BE-44F4-8CF9-8485078DFF7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337" t="609" r="21225" b="59618"/>
            <a:stretch/>
          </p:blipFill>
          <p:spPr>
            <a:xfrm>
              <a:off x="3177115" y="2568678"/>
              <a:ext cx="1392057" cy="1388270"/>
            </a:xfrm>
            <a:prstGeom prst="rect">
              <a:avLst/>
            </a:prstGeom>
            <a:scene3d>
              <a:camera prst="orthographicFront">
                <a:rot lat="0" lon="3600000" rev="0"/>
              </a:camera>
              <a:lightRig rig="threePt" dir="t"/>
            </a:scene3d>
          </p:spPr>
        </p:pic>
        <p:sp>
          <p:nvSpPr>
            <p:cNvPr id="56" name="TextBox 55">
              <a:extLst>
                <a:ext uri="{FF2B5EF4-FFF2-40B4-BE49-F238E27FC236}">
                  <a16:creationId xmlns:a16="http://schemas.microsoft.com/office/drawing/2014/main" id="{047FBBA7-76D9-49E1-876F-7DAF34EBBBE1}"/>
                </a:ext>
              </a:extLst>
            </p:cNvPr>
            <p:cNvSpPr txBox="1"/>
            <p:nvPr/>
          </p:nvSpPr>
          <p:spPr>
            <a:xfrm rot="16200000">
              <a:off x="3686247" y="2259046"/>
              <a:ext cx="505267" cy="276999"/>
            </a:xfrm>
            <a:prstGeom prst="rect">
              <a:avLst/>
            </a:prstGeom>
            <a:noFill/>
          </p:spPr>
          <p:txBody>
            <a:bodyPr wrap="none" rtlCol="0">
              <a:spAutoFit/>
            </a:bodyPr>
            <a:lstStyle/>
            <a:p>
              <a:r>
                <a:rPr lang="en-US" sz="1200" dirty="0"/>
                <a:t>L=-3</a:t>
              </a:r>
            </a:p>
          </p:txBody>
        </p:sp>
      </p:grpSp>
      <p:grpSp>
        <p:nvGrpSpPr>
          <p:cNvPr id="38" name="Group 37">
            <a:extLst>
              <a:ext uri="{FF2B5EF4-FFF2-40B4-BE49-F238E27FC236}">
                <a16:creationId xmlns:a16="http://schemas.microsoft.com/office/drawing/2014/main" id="{6BED7F5D-F325-4A7B-8FD1-5C50809344D2}"/>
              </a:ext>
            </a:extLst>
          </p:cNvPr>
          <p:cNvGrpSpPr>
            <a:grpSpLocks noChangeAspect="1"/>
          </p:cNvGrpSpPr>
          <p:nvPr/>
        </p:nvGrpSpPr>
        <p:grpSpPr>
          <a:xfrm>
            <a:off x="1164639" y="148022"/>
            <a:ext cx="5167463" cy="6333137"/>
            <a:chOff x="1639593" y="2154297"/>
            <a:chExt cx="1392057" cy="1706079"/>
          </a:xfrm>
        </p:grpSpPr>
        <p:pic>
          <p:nvPicPr>
            <p:cNvPr id="14" name="Picture 13">
              <a:extLst>
                <a:ext uri="{FF2B5EF4-FFF2-40B4-BE49-F238E27FC236}">
                  <a16:creationId xmlns:a16="http://schemas.microsoft.com/office/drawing/2014/main" id="{A7A0C216-F37B-4299-896A-CB87C312FD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112" t="3190" r="23449" b="62276"/>
            <a:stretch/>
          </p:blipFill>
          <p:spPr>
            <a:xfrm>
              <a:off x="1639593" y="2654986"/>
              <a:ext cx="1392057" cy="1205390"/>
            </a:xfrm>
            <a:prstGeom prst="rect">
              <a:avLst/>
            </a:prstGeom>
            <a:scene3d>
              <a:camera prst="orthographicFront">
                <a:rot lat="0" lon="3600000" rev="0"/>
              </a:camera>
              <a:lightRig rig="threePt" dir="t"/>
            </a:scene3d>
          </p:spPr>
        </p:pic>
        <p:sp>
          <p:nvSpPr>
            <p:cNvPr id="55" name="TextBox 54">
              <a:extLst>
                <a:ext uri="{FF2B5EF4-FFF2-40B4-BE49-F238E27FC236}">
                  <a16:creationId xmlns:a16="http://schemas.microsoft.com/office/drawing/2014/main" id="{D23778B8-D4D1-4EA7-B605-7091EE2F3E96}"/>
                </a:ext>
              </a:extLst>
            </p:cNvPr>
            <p:cNvSpPr txBox="1"/>
            <p:nvPr/>
          </p:nvSpPr>
          <p:spPr>
            <a:xfrm rot="16200000">
              <a:off x="2172654" y="2268431"/>
              <a:ext cx="505267" cy="276999"/>
            </a:xfrm>
            <a:prstGeom prst="rect">
              <a:avLst/>
            </a:prstGeom>
            <a:noFill/>
          </p:spPr>
          <p:txBody>
            <a:bodyPr wrap="none" rtlCol="0">
              <a:spAutoFit/>
            </a:bodyPr>
            <a:lstStyle/>
            <a:p>
              <a:r>
                <a:rPr lang="en-US" sz="1200" dirty="0"/>
                <a:t>L=-4</a:t>
              </a:r>
            </a:p>
          </p:txBody>
        </p:sp>
      </p:grpSp>
      <p:grpSp>
        <p:nvGrpSpPr>
          <p:cNvPr id="72" name="Group 71">
            <a:extLst>
              <a:ext uri="{FF2B5EF4-FFF2-40B4-BE49-F238E27FC236}">
                <a16:creationId xmlns:a16="http://schemas.microsoft.com/office/drawing/2014/main" id="{B074D216-E7A4-4A0D-A740-C7B0A3EAA538}"/>
              </a:ext>
            </a:extLst>
          </p:cNvPr>
          <p:cNvGrpSpPr>
            <a:grpSpLocks noChangeAspect="1"/>
          </p:cNvGrpSpPr>
          <p:nvPr/>
        </p:nvGrpSpPr>
        <p:grpSpPr>
          <a:xfrm>
            <a:off x="1030303" y="148022"/>
            <a:ext cx="5167464" cy="6563052"/>
            <a:chOff x="244719" y="2153167"/>
            <a:chExt cx="1392057" cy="1768015"/>
          </a:xfrm>
        </p:grpSpPr>
        <p:pic>
          <p:nvPicPr>
            <p:cNvPr id="16" name="Picture 15">
              <a:extLst>
                <a:ext uri="{FF2B5EF4-FFF2-40B4-BE49-F238E27FC236}">
                  <a16:creationId xmlns:a16="http://schemas.microsoft.com/office/drawing/2014/main" id="{E4B4018C-FA92-47F6-8C26-3FEE928AF3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591" t="1703" r="21971" b="60573"/>
            <a:stretch/>
          </p:blipFill>
          <p:spPr>
            <a:xfrm>
              <a:off x="244719" y="2604445"/>
              <a:ext cx="1392057" cy="1316737"/>
            </a:xfrm>
            <a:prstGeom prst="rect">
              <a:avLst/>
            </a:prstGeom>
            <a:scene3d>
              <a:camera prst="orthographicFront">
                <a:rot lat="0" lon="3600000" rev="0"/>
              </a:camera>
              <a:lightRig rig="threePt" dir="t"/>
            </a:scene3d>
          </p:spPr>
        </p:pic>
        <p:sp>
          <p:nvSpPr>
            <p:cNvPr id="54" name="TextBox 53">
              <a:extLst>
                <a:ext uri="{FF2B5EF4-FFF2-40B4-BE49-F238E27FC236}">
                  <a16:creationId xmlns:a16="http://schemas.microsoft.com/office/drawing/2014/main" id="{BA204BA2-4F4B-4849-AFF8-C933D4957AA6}"/>
                </a:ext>
              </a:extLst>
            </p:cNvPr>
            <p:cNvSpPr txBox="1"/>
            <p:nvPr/>
          </p:nvSpPr>
          <p:spPr>
            <a:xfrm rot="16200000">
              <a:off x="759487" y="2267301"/>
              <a:ext cx="505267" cy="276999"/>
            </a:xfrm>
            <a:prstGeom prst="rect">
              <a:avLst/>
            </a:prstGeom>
            <a:noFill/>
          </p:spPr>
          <p:txBody>
            <a:bodyPr wrap="none" rtlCol="0">
              <a:spAutoFit/>
            </a:bodyPr>
            <a:lstStyle/>
            <a:p>
              <a:r>
                <a:rPr lang="en-US" sz="1200" dirty="0"/>
                <a:t>L=-5</a:t>
              </a:r>
            </a:p>
          </p:txBody>
        </p:sp>
      </p:grpSp>
      <p:grpSp>
        <p:nvGrpSpPr>
          <p:cNvPr id="73" name="Group 72">
            <a:extLst>
              <a:ext uri="{FF2B5EF4-FFF2-40B4-BE49-F238E27FC236}">
                <a16:creationId xmlns:a16="http://schemas.microsoft.com/office/drawing/2014/main" id="{8EDA94ED-957D-4EAA-BD2C-AB025D0065F8}"/>
              </a:ext>
            </a:extLst>
          </p:cNvPr>
          <p:cNvGrpSpPr>
            <a:grpSpLocks noChangeAspect="1"/>
          </p:cNvGrpSpPr>
          <p:nvPr/>
        </p:nvGrpSpPr>
        <p:grpSpPr>
          <a:xfrm>
            <a:off x="521932" y="238794"/>
            <a:ext cx="5593772" cy="6479846"/>
            <a:chOff x="7540334" y="651081"/>
            <a:chExt cx="1506900" cy="1745600"/>
          </a:xfrm>
        </p:grpSpPr>
        <p:pic>
          <p:nvPicPr>
            <p:cNvPr id="18" name="Picture 17">
              <a:extLst>
                <a:ext uri="{FF2B5EF4-FFF2-40B4-BE49-F238E27FC236}">
                  <a16:creationId xmlns:a16="http://schemas.microsoft.com/office/drawing/2014/main" id="{0DED9265-AA5C-4D28-B7DB-AC1A95FA9E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488" t="3057" r="20418" b="60529"/>
            <a:stretch/>
          </p:blipFill>
          <p:spPr>
            <a:xfrm>
              <a:off x="7540334" y="1125664"/>
              <a:ext cx="1506900" cy="1271017"/>
            </a:xfrm>
            <a:prstGeom prst="rect">
              <a:avLst/>
            </a:prstGeom>
            <a:scene3d>
              <a:camera prst="orthographicFront">
                <a:rot lat="0" lon="3600000" rev="0"/>
              </a:camera>
              <a:lightRig rig="threePt" dir="t"/>
            </a:scene3d>
          </p:spPr>
        </p:pic>
        <p:sp>
          <p:nvSpPr>
            <p:cNvPr id="53" name="TextBox 52">
              <a:extLst>
                <a:ext uri="{FF2B5EF4-FFF2-40B4-BE49-F238E27FC236}">
                  <a16:creationId xmlns:a16="http://schemas.microsoft.com/office/drawing/2014/main" id="{982D7C8C-9358-4D89-9CD3-40EA3B1539E5}"/>
                </a:ext>
              </a:extLst>
            </p:cNvPr>
            <p:cNvSpPr txBox="1"/>
            <p:nvPr/>
          </p:nvSpPr>
          <p:spPr>
            <a:xfrm rot="16200000">
              <a:off x="8142598" y="765215"/>
              <a:ext cx="505267" cy="276999"/>
            </a:xfrm>
            <a:prstGeom prst="rect">
              <a:avLst/>
            </a:prstGeom>
            <a:noFill/>
          </p:spPr>
          <p:txBody>
            <a:bodyPr wrap="none" rtlCol="0">
              <a:spAutoFit/>
            </a:bodyPr>
            <a:lstStyle/>
            <a:p>
              <a:r>
                <a:rPr lang="en-US" sz="1200" dirty="0"/>
                <a:t>L=-6</a:t>
              </a:r>
            </a:p>
          </p:txBody>
        </p:sp>
      </p:grpSp>
      <p:grpSp>
        <p:nvGrpSpPr>
          <p:cNvPr id="74" name="Group 73">
            <a:extLst>
              <a:ext uri="{FF2B5EF4-FFF2-40B4-BE49-F238E27FC236}">
                <a16:creationId xmlns:a16="http://schemas.microsoft.com/office/drawing/2014/main" id="{7FBC62CF-D390-42C3-8800-08C355B75516}"/>
              </a:ext>
            </a:extLst>
          </p:cNvPr>
          <p:cNvGrpSpPr>
            <a:grpSpLocks noChangeAspect="1"/>
          </p:cNvGrpSpPr>
          <p:nvPr/>
        </p:nvGrpSpPr>
        <p:grpSpPr>
          <a:xfrm>
            <a:off x="724973" y="307963"/>
            <a:ext cx="4905119" cy="6177056"/>
            <a:chOff x="6121085" y="682214"/>
            <a:chExt cx="1321385" cy="1664031"/>
          </a:xfrm>
        </p:grpSpPr>
        <p:pic>
          <p:nvPicPr>
            <p:cNvPr id="20" name="Picture 19">
              <a:extLst>
                <a:ext uri="{FF2B5EF4-FFF2-40B4-BE49-F238E27FC236}">
                  <a16:creationId xmlns:a16="http://schemas.microsoft.com/office/drawing/2014/main" id="{E89E55CD-E6C7-4209-9E35-5045A914BC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56" t="4088" r="24671" b="62387"/>
            <a:stretch/>
          </p:blipFill>
          <p:spPr>
            <a:xfrm>
              <a:off x="6121085" y="1176101"/>
              <a:ext cx="1321385" cy="1170144"/>
            </a:xfrm>
            <a:prstGeom prst="rect">
              <a:avLst/>
            </a:prstGeom>
            <a:scene3d>
              <a:camera prst="orthographicFront">
                <a:rot lat="0" lon="3600000" rev="0"/>
              </a:camera>
              <a:lightRig rig="threePt" dir="t"/>
            </a:scene3d>
          </p:spPr>
        </p:pic>
        <p:sp>
          <p:nvSpPr>
            <p:cNvPr id="52" name="TextBox 51">
              <a:extLst>
                <a:ext uri="{FF2B5EF4-FFF2-40B4-BE49-F238E27FC236}">
                  <a16:creationId xmlns:a16="http://schemas.microsoft.com/office/drawing/2014/main" id="{DED6036A-B47B-4483-961B-66E3718D90B9}"/>
                </a:ext>
              </a:extLst>
            </p:cNvPr>
            <p:cNvSpPr txBox="1"/>
            <p:nvPr/>
          </p:nvSpPr>
          <p:spPr>
            <a:xfrm rot="16200000">
              <a:off x="6617234" y="796348"/>
              <a:ext cx="505267" cy="276999"/>
            </a:xfrm>
            <a:prstGeom prst="rect">
              <a:avLst/>
            </a:prstGeom>
            <a:noFill/>
          </p:spPr>
          <p:txBody>
            <a:bodyPr wrap="none" rtlCol="0">
              <a:spAutoFit/>
            </a:bodyPr>
            <a:lstStyle/>
            <a:p>
              <a:r>
                <a:rPr lang="en-US" sz="1200" dirty="0"/>
                <a:t>L=-7</a:t>
              </a:r>
            </a:p>
          </p:txBody>
        </p:sp>
      </p:grpSp>
      <p:grpSp>
        <p:nvGrpSpPr>
          <p:cNvPr id="75" name="Group 74">
            <a:extLst>
              <a:ext uri="{FF2B5EF4-FFF2-40B4-BE49-F238E27FC236}">
                <a16:creationId xmlns:a16="http://schemas.microsoft.com/office/drawing/2014/main" id="{17A98818-BB59-4738-B15F-3F16ED494C2A}"/>
              </a:ext>
            </a:extLst>
          </p:cNvPr>
          <p:cNvGrpSpPr>
            <a:grpSpLocks noChangeAspect="1"/>
          </p:cNvGrpSpPr>
          <p:nvPr/>
        </p:nvGrpSpPr>
        <p:grpSpPr>
          <a:xfrm>
            <a:off x="595161" y="459377"/>
            <a:ext cx="4709172" cy="5962801"/>
            <a:chOff x="4825265" y="741997"/>
            <a:chExt cx="1268597" cy="1606315"/>
          </a:xfrm>
        </p:grpSpPr>
        <p:pic>
          <p:nvPicPr>
            <p:cNvPr id="22" name="Picture 21">
              <a:extLst>
                <a:ext uri="{FF2B5EF4-FFF2-40B4-BE49-F238E27FC236}">
                  <a16:creationId xmlns:a16="http://schemas.microsoft.com/office/drawing/2014/main" id="{2F35BE7C-0074-427D-A9BA-0D15163722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20" t="5099" r="26747" b="62808"/>
            <a:stretch/>
          </p:blipFill>
          <p:spPr>
            <a:xfrm>
              <a:off x="4825265" y="1228172"/>
              <a:ext cx="1268597" cy="1120140"/>
            </a:xfrm>
            <a:prstGeom prst="rect">
              <a:avLst/>
            </a:prstGeom>
            <a:scene3d>
              <a:camera prst="orthographicFront">
                <a:rot lat="0" lon="3600000" rev="0"/>
              </a:camera>
              <a:lightRig rig="threePt" dir="t"/>
            </a:scene3d>
          </p:spPr>
        </p:pic>
        <p:sp>
          <p:nvSpPr>
            <p:cNvPr id="51" name="TextBox 50">
              <a:extLst>
                <a:ext uri="{FF2B5EF4-FFF2-40B4-BE49-F238E27FC236}">
                  <a16:creationId xmlns:a16="http://schemas.microsoft.com/office/drawing/2014/main" id="{628E4D94-1C26-4FCC-8F54-25C4C3700B61}"/>
                </a:ext>
              </a:extLst>
            </p:cNvPr>
            <p:cNvSpPr txBox="1"/>
            <p:nvPr/>
          </p:nvSpPr>
          <p:spPr>
            <a:xfrm rot="16200000">
              <a:off x="5308415" y="856131"/>
              <a:ext cx="505267" cy="276999"/>
            </a:xfrm>
            <a:prstGeom prst="rect">
              <a:avLst/>
            </a:prstGeom>
            <a:noFill/>
          </p:spPr>
          <p:txBody>
            <a:bodyPr wrap="none" rtlCol="0">
              <a:spAutoFit/>
            </a:bodyPr>
            <a:lstStyle/>
            <a:p>
              <a:r>
                <a:rPr lang="en-US" sz="1200" dirty="0"/>
                <a:t>L=-8</a:t>
              </a:r>
            </a:p>
          </p:txBody>
        </p:sp>
      </p:grpSp>
      <p:grpSp>
        <p:nvGrpSpPr>
          <p:cNvPr id="76" name="Group 75">
            <a:extLst>
              <a:ext uri="{FF2B5EF4-FFF2-40B4-BE49-F238E27FC236}">
                <a16:creationId xmlns:a16="http://schemas.microsoft.com/office/drawing/2014/main" id="{63E7BD10-F387-47AB-9ED7-0EF11CCEFF4D}"/>
              </a:ext>
            </a:extLst>
          </p:cNvPr>
          <p:cNvGrpSpPr>
            <a:grpSpLocks noChangeAspect="1"/>
          </p:cNvGrpSpPr>
          <p:nvPr/>
        </p:nvGrpSpPr>
        <p:grpSpPr>
          <a:xfrm>
            <a:off x="277979" y="688975"/>
            <a:ext cx="5324680" cy="5644819"/>
            <a:chOff x="1962096" y="1291626"/>
            <a:chExt cx="1434408" cy="1520651"/>
          </a:xfrm>
        </p:grpSpPr>
        <p:pic>
          <p:nvPicPr>
            <p:cNvPr id="24" name="Picture 23">
              <a:extLst>
                <a:ext uri="{FF2B5EF4-FFF2-40B4-BE49-F238E27FC236}">
                  <a16:creationId xmlns:a16="http://schemas.microsoft.com/office/drawing/2014/main" id="{E3F178D2-8372-4E2A-96F5-F86163DC94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81" t="4365" r="20664" b="63544"/>
            <a:stretch/>
          </p:blipFill>
          <p:spPr>
            <a:xfrm>
              <a:off x="1962096" y="1692137"/>
              <a:ext cx="1434408" cy="1120140"/>
            </a:xfrm>
            <a:prstGeom prst="rect">
              <a:avLst/>
            </a:prstGeom>
            <a:scene3d>
              <a:camera prst="orthographicFront">
                <a:rot lat="0" lon="3600000" rev="0"/>
              </a:camera>
              <a:lightRig rig="threePt" dir="t"/>
            </a:scene3d>
          </p:spPr>
        </p:pic>
        <p:sp>
          <p:nvSpPr>
            <p:cNvPr id="50" name="TextBox 49">
              <a:extLst>
                <a:ext uri="{FF2B5EF4-FFF2-40B4-BE49-F238E27FC236}">
                  <a16:creationId xmlns:a16="http://schemas.microsoft.com/office/drawing/2014/main" id="{AABD0978-BF52-4B63-BEEC-143DC8691EC6}"/>
                </a:ext>
              </a:extLst>
            </p:cNvPr>
            <p:cNvSpPr txBox="1"/>
            <p:nvPr/>
          </p:nvSpPr>
          <p:spPr>
            <a:xfrm rot="16200000">
              <a:off x="2492538" y="1405760"/>
              <a:ext cx="505267" cy="276999"/>
            </a:xfrm>
            <a:prstGeom prst="rect">
              <a:avLst/>
            </a:prstGeom>
            <a:noFill/>
          </p:spPr>
          <p:txBody>
            <a:bodyPr wrap="none" rtlCol="0">
              <a:spAutoFit/>
            </a:bodyPr>
            <a:lstStyle/>
            <a:p>
              <a:r>
                <a:rPr lang="en-US" sz="1200" dirty="0"/>
                <a:t>L=-9</a:t>
              </a:r>
            </a:p>
          </p:txBody>
        </p:sp>
      </p:grpSp>
      <p:grpSp>
        <p:nvGrpSpPr>
          <p:cNvPr id="77" name="Group 76">
            <a:extLst>
              <a:ext uri="{FF2B5EF4-FFF2-40B4-BE49-F238E27FC236}">
                <a16:creationId xmlns:a16="http://schemas.microsoft.com/office/drawing/2014/main" id="{5C812A71-CC58-4151-811D-98B96DB803DA}"/>
              </a:ext>
            </a:extLst>
          </p:cNvPr>
          <p:cNvGrpSpPr>
            <a:grpSpLocks noChangeAspect="1"/>
          </p:cNvGrpSpPr>
          <p:nvPr/>
        </p:nvGrpSpPr>
        <p:grpSpPr>
          <a:xfrm>
            <a:off x="738289" y="576623"/>
            <a:ext cx="4002536" cy="5747647"/>
            <a:chOff x="2006200" y="869350"/>
            <a:chExt cx="1078239" cy="1548353"/>
          </a:xfrm>
        </p:grpSpPr>
        <p:pic>
          <p:nvPicPr>
            <p:cNvPr id="26" name="Picture 25">
              <a:extLst>
                <a:ext uri="{FF2B5EF4-FFF2-40B4-BE49-F238E27FC236}">
                  <a16:creationId xmlns:a16="http://schemas.microsoft.com/office/drawing/2014/main" id="{6C9D30F6-6234-4DB4-A00A-AB8B26EA8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66" t="4366" r="28819" b="63543"/>
            <a:stretch/>
          </p:blipFill>
          <p:spPr>
            <a:xfrm>
              <a:off x="2006200" y="1297563"/>
              <a:ext cx="1078239" cy="1120140"/>
            </a:xfrm>
            <a:prstGeom prst="rect">
              <a:avLst/>
            </a:prstGeom>
            <a:scene3d>
              <a:camera prst="orthographicFront">
                <a:rot lat="0" lon="3600000" rev="0"/>
              </a:camera>
              <a:lightRig rig="threePt" dir="t"/>
            </a:scene3d>
          </p:spPr>
        </p:pic>
        <p:sp>
          <p:nvSpPr>
            <p:cNvPr id="49" name="TextBox 48">
              <a:extLst>
                <a:ext uri="{FF2B5EF4-FFF2-40B4-BE49-F238E27FC236}">
                  <a16:creationId xmlns:a16="http://schemas.microsoft.com/office/drawing/2014/main" id="{0907219B-3D02-4502-AB29-E074483D3A50}"/>
                </a:ext>
              </a:extLst>
            </p:cNvPr>
            <p:cNvSpPr txBox="1"/>
            <p:nvPr/>
          </p:nvSpPr>
          <p:spPr>
            <a:xfrm rot="16200000">
              <a:off x="2329430" y="1025963"/>
              <a:ext cx="590226" cy="276999"/>
            </a:xfrm>
            <a:prstGeom prst="rect">
              <a:avLst/>
            </a:prstGeom>
            <a:noFill/>
          </p:spPr>
          <p:txBody>
            <a:bodyPr wrap="none" rtlCol="0">
              <a:spAutoFit/>
            </a:bodyPr>
            <a:lstStyle/>
            <a:p>
              <a:r>
                <a:rPr lang="en-US" sz="1200" dirty="0"/>
                <a:t>L=-10</a:t>
              </a:r>
            </a:p>
          </p:txBody>
        </p:sp>
      </p:grpSp>
      <p:grpSp>
        <p:nvGrpSpPr>
          <p:cNvPr id="78" name="Group 77">
            <a:extLst>
              <a:ext uri="{FF2B5EF4-FFF2-40B4-BE49-F238E27FC236}">
                <a16:creationId xmlns:a16="http://schemas.microsoft.com/office/drawing/2014/main" id="{CBBAC7F8-DF5E-4512-B9EC-74D5DF0E5369}"/>
              </a:ext>
            </a:extLst>
          </p:cNvPr>
          <p:cNvGrpSpPr>
            <a:grpSpLocks noChangeAspect="1"/>
          </p:cNvGrpSpPr>
          <p:nvPr/>
        </p:nvGrpSpPr>
        <p:grpSpPr>
          <a:xfrm>
            <a:off x="877016" y="794842"/>
            <a:ext cx="3326438" cy="4963175"/>
            <a:chOff x="1052268" y="876032"/>
            <a:chExt cx="896113" cy="1337031"/>
          </a:xfrm>
        </p:grpSpPr>
        <p:pic>
          <p:nvPicPr>
            <p:cNvPr id="28" name="Picture 27">
              <a:extLst>
                <a:ext uri="{FF2B5EF4-FFF2-40B4-BE49-F238E27FC236}">
                  <a16:creationId xmlns:a16="http://schemas.microsoft.com/office/drawing/2014/main" id="{CFBD595F-6C8D-4D20-9B64-FCFD1F7E52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451" t="6199" r="32218" b="67908"/>
            <a:stretch/>
          </p:blipFill>
          <p:spPr>
            <a:xfrm>
              <a:off x="1052268" y="1309282"/>
              <a:ext cx="896113" cy="903781"/>
            </a:xfrm>
            <a:prstGeom prst="rect">
              <a:avLst/>
            </a:prstGeom>
            <a:scene3d>
              <a:camera prst="orthographicFront">
                <a:rot lat="0" lon="3600000" rev="0"/>
              </a:camera>
              <a:lightRig rig="threePt" dir="t"/>
            </a:scene3d>
          </p:spPr>
        </p:pic>
        <p:sp>
          <p:nvSpPr>
            <p:cNvPr id="48" name="TextBox 47">
              <a:extLst>
                <a:ext uri="{FF2B5EF4-FFF2-40B4-BE49-F238E27FC236}">
                  <a16:creationId xmlns:a16="http://schemas.microsoft.com/office/drawing/2014/main" id="{4F948E87-9E79-457C-80BA-A91DD6BA3D40}"/>
                </a:ext>
              </a:extLst>
            </p:cNvPr>
            <p:cNvSpPr txBox="1"/>
            <p:nvPr/>
          </p:nvSpPr>
          <p:spPr>
            <a:xfrm rot="16200000">
              <a:off x="1298803" y="1028413"/>
              <a:ext cx="581762" cy="276999"/>
            </a:xfrm>
            <a:prstGeom prst="rect">
              <a:avLst/>
            </a:prstGeom>
            <a:noFill/>
          </p:spPr>
          <p:txBody>
            <a:bodyPr wrap="none" rtlCol="0">
              <a:spAutoFit/>
            </a:bodyPr>
            <a:lstStyle/>
            <a:p>
              <a:r>
                <a:rPr lang="en-US" sz="1200" dirty="0"/>
                <a:t>L=-11</a:t>
              </a:r>
            </a:p>
          </p:txBody>
        </p:sp>
      </p:grpSp>
      <p:grpSp>
        <p:nvGrpSpPr>
          <p:cNvPr id="79" name="Group 78">
            <a:extLst>
              <a:ext uri="{FF2B5EF4-FFF2-40B4-BE49-F238E27FC236}">
                <a16:creationId xmlns:a16="http://schemas.microsoft.com/office/drawing/2014/main" id="{A0F4E086-887C-48C5-9841-8AA5AB356212}"/>
              </a:ext>
            </a:extLst>
          </p:cNvPr>
          <p:cNvGrpSpPr>
            <a:grpSpLocks noChangeAspect="1"/>
          </p:cNvGrpSpPr>
          <p:nvPr/>
        </p:nvGrpSpPr>
        <p:grpSpPr>
          <a:xfrm>
            <a:off x="985740" y="1212337"/>
            <a:ext cx="2791852" cy="4528969"/>
            <a:chOff x="230884" y="957168"/>
            <a:chExt cx="752094" cy="1220057"/>
          </a:xfrm>
        </p:grpSpPr>
        <p:pic>
          <p:nvPicPr>
            <p:cNvPr id="30" name="Picture 29">
              <a:extLst>
                <a:ext uri="{FF2B5EF4-FFF2-40B4-BE49-F238E27FC236}">
                  <a16:creationId xmlns:a16="http://schemas.microsoft.com/office/drawing/2014/main" id="{5A2151CE-0DCE-490B-8B06-E16E3BADF6E0}"/>
                </a:ext>
              </a:extLst>
            </p:cNvPr>
            <p:cNvPicPr>
              <a:picLocks noChangeAspect="1"/>
            </p:cNvPicPr>
            <p:nvPr/>
          </p:nvPicPr>
          <p:blipFill rotWithShape="1">
            <a:blip r:embed="rId2">
              <a:extLst>
                <a:ext uri="{28A0092B-C50C-407E-A947-70E740481C1C}">
                  <a14:useLocalDpi xmlns:a14="http://schemas.microsoft.com/office/drawing/2010/main" val="0"/>
                </a:ext>
              </a:extLst>
            </a:blip>
            <a:srcRect l="33767" t="8032" r="35741" b="68129"/>
            <a:stretch/>
          </p:blipFill>
          <p:spPr>
            <a:xfrm>
              <a:off x="230884" y="1345121"/>
              <a:ext cx="752094" cy="832104"/>
            </a:xfrm>
            <a:prstGeom prst="rect">
              <a:avLst/>
            </a:prstGeom>
            <a:scene3d>
              <a:camera prst="orthographicFront">
                <a:rot lat="0" lon="3600000" rev="0"/>
              </a:camera>
              <a:lightRig rig="threePt" dir="t"/>
            </a:scene3d>
          </p:spPr>
        </p:pic>
        <p:sp>
          <p:nvSpPr>
            <p:cNvPr id="47" name="TextBox 46">
              <a:extLst>
                <a:ext uri="{FF2B5EF4-FFF2-40B4-BE49-F238E27FC236}">
                  <a16:creationId xmlns:a16="http://schemas.microsoft.com/office/drawing/2014/main" id="{5CD05386-D569-486E-8D48-9AE5DC5614CA}"/>
                </a:ext>
              </a:extLst>
            </p:cNvPr>
            <p:cNvSpPr txBox="1"/>
            <p:nvPr/>
          </p:nvSpPr>
          <p:spPr>
            <a:xfrm rot="16200000">
              <a:off x="392282" y="1113781"/>
              <a:ext cx="590226" cy="276999"/>
            </a:xfrm>
            <a:prstGeom prst="rect">
              <a:avLst/>
            </a:prstGeom>
            <a:noFill/>
          </p:spPr>
          <p:txBody>
            <a:bodyPr wrap="none" rtlCol="0">
              <a:spAutoFit/>
            </a:bodyPr>
            <a:lstStyle/>
            <a:p>
              <a:r>
                <a:rPr lang="en-US" sz="1200" dirty="0"/>
                <a:t>L=-12</a:t>
              </a:r>
            </a:p>
          </p:txBody>
        </p:sp>
      </p:grpSp>
    </p:spTree>
    <p:extLst>
      <p:ext uri="{BB962C8B-B14F-4D97-AF65-F5344CB8AC3E}">
        <p14:creationId xmlns:p14="http://schemas.microsoft.com/office/powerpoint/2010/main" val="254120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500"/>
                                        <p:tgtEl>
                                          <p:spTgt spid="72"/>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500"/>
                                        <p:tgtEl>
                                          <p:spTgt spid="74"/>
                                        </p:tgtEl>
                                      </p:cBhvr>
                                    </p:animEffect>
                                  </p:childTnLst>
                                </p:cTn>
                              </p:par>
                            </p:childTnLst>
                          </p:cTn>
                        </p:par>
                        <p:par>
                          <p:cTn id="79" fill="hold">
                            <p:stCondLst>
                              <p:cond delay="9000"/>
                            </p:stCondLst>
                            <p:childTnLst>
                              <p:par>
                                <p:cTn id="80" presetID="10" presetClass="entr" presetSubtype="0" fill="hold" nodeType="after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fade">
                                      <p:cBhvr>
                                        <p:cTn id="82" dur="500"/>
                                        <p:tgtEl>
                                          <p:spTgt spid="75"/>
                                        </p:tgtEl>
                                      </p:cBhvr>
                                    </p:animEffect>
                                  </p:childTnLst>
                                </p:cTn>
                              </p:par>
                            </p:childTnLst>
                          </p:cTn>
                        </p:par>
                        <p:par>
                          <p:cTn id="83" fill="hold">
                            <p:stCondLst>
                              <p:cond delay="9500"/>
                            </p:stCondLst>
                            <p:childTnLst>
                              <p:par>
                                <p:cTn id="84" presetID="10" presetClass="entr" presetSubtype="0" fill="hold" nodeType="after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500"/>
                                        <p:tgtEl>
                                          <p:spTgt spid="76"/>
                                        </p:tgtEl>
                                      </p:cBhvr>
                                    </p:animEffect>
                                  </p:childTnLst>
                                </p:cTn>
                              </p:par>
                            </p:childTnLst>
                          </p:cTn>
                        </p:par>
                        <p:par>
                          <p:cTn id="87" fill="hold">
                            <p:stCondLst>
                              <p:cond delay="10000"/>
                            </p:stCondLst>
                            <p:childTnLst>
                              <p:par>
                                <p:cTn id="88" presetID="10" presetClass="entr" presetSubtype="0" fill="hold" nodeType="afterEffect">
                                  <p:stCondLst>
                                    <p:cond delay="0"/>
                                  </p:stCondLst>
                                  <p:childTnLst>
                                    <p:set>
                                      <p:cBhvr>
                                        <p:cTn id="89" dur="1" fill="hold">
                                          <p:stCondLst>
                                            <p:cond delay="0"/>
                                          </p:stCondLst>
                                        </p:cTn>
                                        <p:tgtEl>
                                          <p:spTgt spid="77"/>
                                        </p:tgtEl>
                                        <p:attrNameLst>
                                          <p:attrName>style.visibility</p:attrName>
                                        </p:attrNameLst>
                                      </p:cBhvr>
                                      <p:to>
                                        <p:strVal val="visible"/>
                                      </p:to>
                                    </p:set>
                                    <p:animEffect transition="in" filter="fade">
                                      <p:cBhvr>
                                        <p:cTn id="90" dur="500"/>
                                        <p:tgtEl>
                                          <p:spTgt spid="77"/>
                                        </p:tgtEl>
                                      </p:cBhvr>
                                    </p:animEffect>
                                  </p:childTnLst>
                                </p:cTn>
                              </p:par>
                            </p:childTnLst>
                          </p:cTn>
                        </p:par>
                        <p:par>
                          <p:cTn id="91" fill="hold">
                            <p:stCondLst>
                              <p:cond delay="10500"/>
                            </p:stCondLst>
                            <p:childTnLst>
                              <p:par>
                                <p:cTn id="92" presetID="10" presetClass="entr" presetSubtype="0" fill="hold" nodeType="afterEffect">
                                  <p:stCondLst>
                                    <p:cond delay="0"/>
                                  </p:stCondLst>
                                  <p:childTnLst>
                                    <p:set>
                                      <p:cBhvr>
                                        <p:cTn id="93" dur="1" fill="hold">
                                          <p:stCondLst>
                                            <p:cond delay="0"/>
                                          </p:stCondLst>
                                        </p:cTn>
                                        <p:tgtEl>
                                          <p:spTgt spid="78"/>
                                        </p:tgtEl>
                                        <p:attrNameLst>
                                          <p:attrName>style.visibility</p:attrName>
                                        </p:attrNameLst>
                                      </p:cBhvr>
                                      <p:to>
                                        <p:strVal val="visible"/>
                                      </p:to>
                                    </p:set>
                                    <p:animEffect transition="in" filter="fade">
                                      <p:cBhvr>
                                        <p:cTn id="94" dur="500"/>
                                        <p:tgtEl>
                                          <p:spTgt spid="78"/>
                                        </p:tgtEl>
                                      </p:cBhvr>
                                    </p:animEffect>
                                  </p:childTnLst>
                                </p:cTn>
                              </p:par>
                            </p:childTnLst>
                          </p:cTn>
                        </p:par>
                        <p:par>
                          <p:cTn id="95" fill="hold">
                            <p:stCondLst>
                              <p:cond delay="11000"/>
                            </p:stCondLst>
                            <p:childTnLst>
                              <p:par>
                                <p:cTn id="96" presetID="10" presetClass="entr" presetSubtype="0" fill="hold" nodeType="after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4200523" y="1137156"/>
          <a:ext cx="4876801" cy="5644644"/>
        </p:xfrm>
        <a:graphic>
          <a:graphicData uri="http://schemas.openxmlformats.org/drawingml/2006/table">
            <a:tbl>
              <a:tblPr>
                <a:tableStyleId>{5940675A-B579-460E-94D1-54222C63F5DA}</a:tableStyleId>
              </a:tblPr>
              <a:tblGrid>
                <a:gridCol w="717237">
                  <a:extLst>
                    <a:ext uri="{9D8B030D-6E8A-4147-A177-3AD203B41FA5}">
                      <a16:colId xmlns:a16="http://schemas.microsoft.com/office/drawing/2014/main" val="20000"/>
                    </a:ext>
                  </a:extLst>
                </a:gridCol>
                <a:gridCol w="461948">
                  <a:extLst>
                    <a:ext uri="{9D8B030D-6E8A-4147-A177-3AD203B41FA5}">
                      <a16:colId xmlns:a16="http://schemas.microsoft.com/office/drawing/2014/main" val="20001"/>
                    </a:ext>
                  </a:extLst>
                </a:gridCol>
                <a:gridCol w="400345">
                  <a:extLst>
                    <a:ext uri="{9D8B030D-6E8A-4147-A177-3AD203B41FA5}">
                      <a16:colId xmlns:a16="http://schemas.microsoft.com/office/drawing/2014/main" val="20002"/>
                    </a:ext>
                  </a:extLst>
                </a:gridCol>
                <a:gridCol w="600357">
                  <a:extLst>
                    <a:ext uri="{9D8B030D-6E8A-4147-A177-3AD203B41FA5}">
                      <a16:colId xmlns:a16="http://schemas.microsoft.com/office/drawing/2014/main" val="20003"/>
                    </a:ext>
                  </a:extLst>
                </a:gridCol>
                <a:gridCol w="575008">
                  <a:extLst>
                    <a:ext uri="{9D8B030D-6E8A-4147-A177-3AD203B41FA5}">
                      <a16:colId xmlns:a16="http://schemas.microsoft.com/office/drawing/2014/main" val="20004"/>
                    </a:ext>
                  </a:extLst>
                </a:gridCol>
                <a:gridCol w="552053">
                  <a:extLst>
                    <a:ext uri="{9D8B030D-6E8A-4147-A177-3AD203B41FA5}">
                      <a16:colId xmlns:a16="http://schemas.microsoft.com/office/drawing/2014/main" val="20005"/>
                    </a:ext>
                  </a:extLst>
                </a:gridCol>
                <a:gridCol w="501017">
                  <a:extLst>
                    <a:ext uri="{9D8B030D-6E8A-4147-A177-3AD203B41FA5}">
                      <a16:colId xmlns:a16="http://schemas.microsoft.com/office/drawing/2014/main" val="20006"/>
                    </a:ext>
                  </a:extLst>
                </a:gridCol>
                <a:gridCol w="566775">
                  <a:extLst>
                    <a:ext uri="{9D8B030D-6E8A-4147-A177-3AD203B41FA5}">
                      <a16:colId xmlns:a16="http://schemas.microsoft.com/office/drawing/2014/main" val="20007"/>
                    </a:ext>
                  </a:extLst>
                </a:gridCol>
                <a:gridCol w="502061">
                  <a:extLst>
                    <a:ext uri="{9D8B030D-6E8A-4147-A177-3AD203B41FA5}">
                      <a16:colId xmlns:a16="http://schemas.microsoft.com/office/drawing/2014/main" val="20008"/>
                    </a:ext>
                  </a:extLst>
                </a:gridCol>
              </a:tblGrid>
              <a:tr h="320804">
                <a:tc>
                  <a:txBody>
                    <a:bodyPr/>
                    <a:lstStyle/>
                    <a:p>
                      <a:r>
                        <a:rPr lang="en-US" sz="1100" dirty="0"/>
                        <a:t>System</a:t>
                      </a:r>
                    </a:p>
                  </a:txBody>
                  <a:tcPr marL="45720" marR="45720">
                    <a:solidFill>
                      <a:schemeClr val="bg1"/>
                    </a:solidFill>
                  </a:tcPr>
                </a:tc>
                <a:tc>
                  <a:txBody>
                    <a:bodyPr/>
                    <a:lstStyle/>
                    <a:p>
                      <a:r>
                        <a:rPr lang="en-US" sz="600" dirty="0" err="1"/>
                        <a:t>Bravais</a:t>
                      </a:r>
                      <a:r>
                        <a:rPr lang="en-US" sz="600" dirty="0"/>
                        <a:t> lattice</a:t>
                      </a:r>
                    </a:p>
                  </a:txBody>
                  <a:tcPr marL="45720" marR="45720">
                    <a:solidFill>
                      <a:schemeClr val="bg1"/>
                    </a:solidFill>
                  </a:tcPr>
                </a:tc>
                <a:tc>
                  <a:txBody>
                    <a:bodyPr/>
                    <a:lstStyle/>
                    <a:p>
                      <a:r>
                        <a:rPr lang="en-US" sz="600" dirty="0"/>
                        <a:t>Point group</a:t>
                      </a:r>
                    </a:p>
                  </a:txBody>
                  <a:tcPr marL="45720" marR="45720">
                    <a:solidFill>
                      <a:schemeClr val="bg1"/>
                    </a:solidFill>
                  </a:tcPr>
                </a:tc>
                <a:tc gridSpan="6">
                  <a:txBody>
                    <a:bodyPr/>
                    <a:lstStyle/>
                    <a:p>
                      <a:pPr algn="ctr"/>
                      <a:r>
                        <a:rPr lang="en-US" sz="1400" dirty="0"/>
                        <a:t>65 Chiral Space Groups</a:t>
                      </a:r>
                    </a:p>
                  </a:txBody>
                  <a:tcPr marL="45720" marR="45720">
                    <a:solidFill>
                      <a:schemeClr val="bg1"/>
                    </a:solidFill>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tc hMerge="1">
                  <a:txBody>
                    <a:bodyPr/>
                    <a:lstStyle/>
                    <a:p>
                      <a:endParaRPr lang="en-US" sz="900" dirty="0"/>
                    </a:p>
                  </a:txBody>
                  <a:tcPr/>
                </a:tc>
                <a:extLst>
                  <a:ext uri="{0D108BD9-81ED-4DB2-BD59-A6C34878D82A}">
                    <a16:rowId xmlns:a16="http://schemas.microsoft.com/office/drawing/2014/main" val="10000"/>
                  </a:ext>
                </a:extLst>
              </a:tr>
              <a:tr h="198421">
                <a:tc>
                  <a:txBody>
                    <a:bodyPr/>
                    <a:lstStyle/>
                    <a:p>
                      <a:r>
                        <a:rPr lang="en-US" sz="800" dirty="0">
                          <a:solidFill>
                            <a:schemeClr val="tx1">
                              <a:lumMod val="50000"/>
                              <a:lumOff val="50000"/>
                            </a:schemeClr>
                          </a:solidFill>
                        </a:rPr>
                        <a:t>Triclinic</a:t>
                      </a:r>
                    </a:p>
                  </a:txBody>
                  <a:tcPr marL="45720" marR="45720">
                    <a:solidFill>
                      <a:schemeClr val="bg1"/>
                    </a:solidFill>
                  </a:tcPr>
                </a:tc>
                <a:tc>
                  <a:txBody>
                    <a:bodyPr/>
                    <a:lstStyle/>
                    <a:p>
                      <a:r>
                        <a:rPr lang="en-US" sz="800" dirty="0">
                          <a:solidFill>
                            <a:schemeClr val="tx1">
                              <a:lumMod val="50000"/>
                              <a:lumOff val="50000"/>
                            </a:schemeClr>
                          </a:solidFill>
                        </a:rPr>
                        <a:t>P</a:t>
                      </a:r>
                    </a:p>
                  </a:txBody>
                  <a:tcPr marL="45720" marR="45720">
                    <a:solidFill>
                      <a:schemeClr val="bg1"/>
                    </a:solidFill>
                  </a:tcPr>
                </a:tc>
                <a:tc>
                  <a:txBody>
                    <a:bodyPr/>
                    <a:lstStyle/>
                    <a:p>
                      <a:r>
                        <a:rPr lang="en-US" sz="800" dirty="0">
                          <a:solidFill>
                            <a:schemeClr val="tx1">
                              <a:lumMod val="50000"/>
                              <a:lumOff val="50000"/>
                            </a:schemeClr>
                          </a:solidFill>
                        </a:rPr>
                        <a:t>1</a:t>
                      </a:r>
                    </a:p>
                  </a:txBody>
                  <a:tcPr marL="45720" marR="45720">
                    <a:solidFill>
                      <a:schemeClr val="bg1"/>
                    </a:solidFill>
                  </a:tcPr>
                </a:tc>
                <a:tc>
                  <a:txBody>
                    <a:bodyPr/>
                    <a:lstStyle/>
                    <a:p>
                      <a:r>
                        <a:rPr lang="en-US" sz="800" dirty="0">
                          <a:solidFill>
                            <a:schemeClr val="tx1">
                              <a:lumMod val="50000"/>
                              <a:lumOff val="50000"/>
                            </a:schemeClr>
                          </a:solidFill>
                        </a:rPr>
                        <a:t>P1</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01"/>
                  </a:ext>
                </a:extLst>
              </a:tr>
              <a:tr h="198421">
                <a:tc rowSpan="2">
                  <a:txBody>
                    <a:bodyPr/>
                    <a:lstStyle/>
                    <a:p>
                      <a:r>
                        <a:rPr lang="en-US" sz="800" dirty="0">
                          <a:solidFill>
                            <a:schemeClr val="tx1">
                              <a:lumMod val="50000"/>
                              <a:lumOff val="50000"/>
                            </a:schemeClr>
                          </a:solidFill>
                        </a:rPr>
                        <a:t>Monoclinic</a:t>
                      </a:r>
                    </a:p>
                  </a:txBody>
                  <a:tcPr marL="45720" marR="45720">
                    <a:solidFill>
                      <a:schemeClr val="bg1"/>
                    </a:solidFill>
                  </a:tcPr>
                </a:tc>
                <a:tc>
                  <a:txBody>
                    <a:bodyPr/>
                    <a:lstStyle/>
                    <a:p>
                      <a:r>
                        <a:rPr lang="en-US" sz="800" dirty="0">
                          <a:solidFill>
                            <a:schemeClr val="tx1">
                              <a:lumMod val="50000"/>
                              <a:lumOff val="50000"/>
                            </a:schemeClr>
                          </a:solidFill>
                        </a:rPr>
                        <a:t>P</a:t>
                      </a:r>
                    </a:p>
                  </a:txBody>
                  <a:tcPr marL="45720" marR="45720">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50000"/>
                              <a:lumOff val="50000"/>
                            </a:schemeClr>
                          </a:solidFill>
                          <a:effectLst/>
                          <a:uLnTx/>
                          <a:uFillTx/>
                          <a:latin typeface="+mn-lt"/>
                          <a:ea typeface="+mn-ea"/>
                          <a:cs typeface="+mn-cs"/>
                        </a:rPr>
                        <a:t>2</a:t>
                      </a:r>
                    </a:p>
                  </a:txBody>
                  <a:tcPr marL="45720" marR="45720">
                    <a:solidFill>
                      <a:schemeClr val="bg1"/>
                    </a:solidFill>
                  </a:tcPr>
                </a:tc>
                <a:tc>
                  <a:txBody>
                    <a:bodyPr/>
                    <a:lstStyle/>
                    <a:p>
                      <a:r>
                        <a:rPr lang="en-US" sz="800" dirty="0">
                          <a:solidFill>
                            <a:schemeClr val="tx1">
                              <a:lumMod val="50000"/>
                              <a:lumOff val="50000"/>
                            </a:schemeClr>
                          </a:solidFill>
                        </a:rPr>
                        <a:t>P2</a:t>
                      </a:r>
                    </a:p>
                  </a:txBody>
                  <a:tcPr marL="45720" marR="45720">
                    <a:solidFill>
                      <a:schemeClr val="bg1"/>
                    </a:solidFill>
                  </a:tcPr>
                </a:tc>
                <a:tc>
                  <a:txBody>
                    <a:bodyPr/>
                    <a:lstStyle/>
                    <a:p>
                      <a:r>
                        <a:rPr lang="en-US" sz="800" dirty="0">
                          <a:solidFill>
                            <a:schemeClr val="tx1">
                              <a:lumMod val="50000"/>
                              <a:lumOff val="50000"/>
                            </a:schemeClr>
                          </a:solidFill>
                        </a:rPr>
                        <a:t>P2</a:t>
                      </a:r>
                      <a:r>
                        <a:rPr lang="en-US" sz="800" baseline="-25000" dirty="0">
                          <a:solidFill>
                            <a:schemeClr val="tx1">
                              <a:lumMod val="50000"/>
                              <a:lumOff val="50000"/>
                            </a:schemeClr>
                          </a:solidFill>
                        </a:rPr>
                        <a:t>1</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02"/>
                  </a:ext>
                </a:extLst>
              </a:tr>
              <a:tr h="311805">
                <a:tc vMerge="1">
                  <a:txBody>
                    <a:bodyPr/>
                    <a:lstStyle/>
                    <a:p>
                      <a:endParaRPr lang="en-US" sz="900" dirty="0"/>
                    </a:p>
                  </a:txBody>
                  <a:tcPr/>
                </a:tc>
                <a:tc>
                  <a:txBody>
                    <a:bodyPr/>
                    <a:lstStyle/>
                    <a:p>
                      <a:r>
                        <a:rPr lang="en-US" sz="800" dirty="0">
                          <a:solidFill>
                            <a:schemeClr val="tx1">
                              <a:lumMod val="50000"/>
                              <a:lumOff val="50000"/>
                            </a:schemeClr>
                          </a:solidFill>
                        </a:rPr>
                        <a:t>C</a:t>
                      </a:r>
                    </a:p>
                  </a:txBody>
                  <a:tcPr marL="45720" marR="45720">
                    <a:solidFill>
                      <a:schemeClr val="bg1"/>
                    </a:solidFill>
                  </a:tcPr>
                </a:tc>
                <a:tc vMerge="1">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50000"/>
                              <a:lumOff val="50000"/>
                            </a:schemeClr>
                          </a:solidFill>
                        </a:rPr>
                        <a:t>C2</a:t>
                      </a:r>
                    </a:p>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03"/>
                  </a:ext>
                </a:extLst>
              </a:tr>
              <a:tr h="198421">
                <a:tc rowSpan="4">
                  <a:txBody>
                    <a:bodyPr/>
                    <a:lstStyle/>
                    <a:p>
                      <a:r>
                        <a:rPr lang="en-US" sz="800" dirty="0">
                          <a:solidFill>
                            <a:schemeClr val="tx1">
                              <a:lumMod val="50000"/>
                              <a:lumOff val="50000"/>
                            </a:schemeClr>
                          </a:solidFill>
                        </a:rPr>
                        <a:t>Orthorhombic</a:t>
                      </a:r>
                    </a:p>
                  </a:txBody>
                  <a:tcPr marL="45720" marR="45720">
                    <a:solidFill>
                      <a:schemeClr val="bg1"/>
                    </a:solidFill>
                  </a:tcPr>
                </a:tc>
                <a:tc>
                  <a:txBody>
                    <a:bodyPr/>
                    <a:lstStyle/>
                    <a:p>
                      <a:r>
                        <a:rPr lang="en-US" sz="800" dirty="0">
                          <a:solidFill>
                            <a:schemeClr val="tx1">
                              <a:lumMod val="50000"/>
                              <a:lumOff val="50000"/>
                            </a:schemeClr>
                          </a:solidFill>
                        </a:rPr>
                        <a:t>P</a:t>
                      </a:r>
                    </a:p>
                  </a:txBody>
                  <a:tcPr marL="45720" marR="45720">
                    <a:solidFill>
                      <a:schemeClr val="bg1"/>
                    </a:solidFill>
                  </a:tcPr>
                </a:tc>
                <a:tc rowSpan="4">
                  <a:txBody>
                    <a:bodyPr/>
                    <a:lstStyle/>
                    <a:p>
                      <a:r>
                        <a:rPr lang="en-US" sz="800" dirty="0">
                          <a:solidFill>
                            <a:schemeClr val="tx1">
                              <a:lumMod val="50000"/>
                              <a:lumOff val="50000"/>
                            </a:schemeClr>
                          </a:solidFill>
                        </a:rPr>
                        <a:t>222</a:t>
                      </a:r>
                    </a:p>
                  </a:txBody>
                  <a:tcPr marL="45720" marR="45720">
                    <a:solidFill>
                      <a:schemeClr val="bg1"/>
                    </a:solidFill>
                  </a:tcPr>
                </a:tc>
                <a:tc>
                  <a:txBody>
                    <a:bodyPr/>
                    <a:lstStyle/>
                    <a:p>
                      <a:r>
                        <a:rPr lang="en-US" sz="800" dirty="0">
                          <a:solidFill>
                            <a:schemeClr val="tx1">
                              <a:lumMod val="50000"/>
                              <a:lumOff val="50000"/>
                            </a:schemeClr>
                          </a:solidFill>
                        </a:rPr>
                        <a:t>P222</a:t>
                      </a:r>
                    </a:p>
                  </a:txBody>
                  <a:tcPr marL="45720" marR="45720">
                    <a:solidFill>
                      <a:schemeClr val="bg1"/>
                    </a:solidFill>
                  </a:tcPr>
                </a:tc>
                <a:tc>
                  <a:txBody>
                    <a:bodyPr/>
                    <a:lstStyle/>
                    <a:p>
                      <a:r>
                        <a:rPr lang="en-US" sz="800" dirty="0">
                          <a:solidFill>
                            <a:schemeClr val="tx1">
                              <a:lumMod val="50000"/>
                              <a:lumOff val="50000"/>
                            </a:schemeClr>
                          </a:solidFill>
                        </a:rPr>
                        <a:t>P222</a:t>
                      </a:r>
                      <a:r>
                        <a:rPr lang="en-US" sz="800" baseline="-25000" dirty="0">
                          <a:solidFill>
                            <a:schemeClr val="tx1">
                              <a:lumMod val="50000"/>
                              <a:lumOff val="50000"/>
                            </a:schemeClr>
                          </a:solidFill>
                        </a:rPr>
                        <a:t>1</a:t>
                      </a:r>
                    </a:p>
                  </a:txBody>
                  <a:tcPr marL="45720" marR="45720">
                    <a:solidFill>
                      <a:schemeClr val="bg1"/>
                    </a:solidFill>
                  </a:tcPr>
                </a:tc>
                <a:tc>
                  <a:txBody>
                    <a:bodyPr/>
                    <a:lstStyle/>
                    <a:p>
                      <a:r>
                        <a:rPr lang="en-US" sz="800" dirty="0">
                          <a:solidFill>
                            <a:schemeClr val="tx1">
                              <a:lumMod val="50000"/>
                              <a:lumOff val="50000"/>
                            </a:schemeClr>
                          </a:solidFill>
                        </a:rPr>
                        <a:t>P2</a:t>
                      </a:r>
                      <a:r>
                        <a:rPr lang="en-US" sz="800" baseline="-25000" dirty="0">
                          <a:solidFill>
                            <a:schemeClr val="tx1">
                              <a:lumMod val="50000"/>
                              <a:lumOff val="50000"/>
                            </a:schemeClr>
                          </a:solidFill>
                        </a:rPr>
                        <a:t>1</a:t>
                      </a:r>
                      <a:r>
                        <a:rPr lang="en-US" sz="800" dirty="0">
                          <a:solidFill>
                            <a:schemeClr val="tx1">
                              <a:lumMod val="50000"/>
                              <a:lumOff val="50000"/>
                            </a:schemeClr>
                          </a:solidFill>
                        </a:rPr>
                        <a:t>2</a:t>
                      </a:r>
                      <a:r>
                        <a:rPr lang="en-US" sz="800" baseline="-25000" dirty="0">
                          <a:solidFill>
                            <a:schemeClr val="tx1">
                              <a:lumMod val="50000"/>
                              <a:lumOff val="50000"/>
                            </a:schemeClr>
                          </a:solidFill>
                        </a:rPr>
                        <a:t>1</a:t>
                      </a:r>
                      <a:r>
                        <a:rPr lang="en-US" sz="800" dirty="0">
                          <a:solidFill>
                            <a:schemeClr val="tx1">
                              <a:lumMod val="50000"/>
                              <a:lumOff val="50000"/>
                            </a:schemeClr>
                          </a:solidFill>
                        </a:rPr>
                        <a:t>2</a:t>
                      </a:r>
                    </a:p>
                  </a:txBody>
                  <a:tcPr marL="45720" marR="45720">
                    <a:solidFill>
                      <a:schemeClr val="bg1"/>
                    </a:solidFill>
                  </a:tcPr>
                </a:tc>
                <a:tc>
                  <a:txBody>
                    <a:bodyPr/>
                    <a:lstStyle/>
                    <a:p>
                      <a:r>
                        <a:rPr lang="en-US" sz="800" dirty="0">
                          <a:solidFill>
                            <a:schemeClr val="tx1">
                              <a:lumMod val="50000"/>
                              <a:lumOff val="50000"/>
                            </a:schemeClr>
                          </a:solidFill>
                        </a:rPr>
                        <a:t>P2</a:t>
                      </a:r>
                      <a:r>
                        <a:rPr lang="en-US" sz="800" baseline="-25000" dirty="0">
                          <a:solidFill>
                            <a:schemeClr val="tx1">
                              <a:lumMod val="50000"/>
                              <a:lumOff val="50000"/>
                            </a:schemeClr>
                          </a:solidFill>
                        </a:rPr>
                        <a:t>1</a:t>
                      </a:r>
                      <a:r>
                        <a:rPr lang="en-US" sz="800" dirty="0">
                          <a:solidFill>
                            <a:schemeClr val="tx1">
                              <a:lumMod val="50000"/>
                              <a:lumOff val="50000"/>
                            </a:schemeClr>
                          </a:solidFill>
                        </a:rPr>
                        <a:t>2</a:t>
                      </a:r>
                      <a:r>
                        <a:rPr lang="en-US" sz="800" baseline="-25000" dirty="0">
                          <a:solidFill>
                            <a:schemeClr val="tx1">
                              <a:lumMod val="50000"/>
                              <a:lumOff val="50000"/>
                            </a:schemeClr>
                          </a:solidFill>
                        </a:rPr>
                        <a:t>1</a:t>
                      </a:r>
                      <a:r>
                        <a:rPr lang="en-US" sz="800" dirty="0">
                          <a:solidFill>
                            <a:schemeClr val="tx1">
                              <a:lumMod val="50000"/>
                              <a:lumOff val="50000"/>
                            </a:schemeClr>
                          </a:solidFill>
                        </a:rPr>
                        <a:t>2</a:t>
                      </a:r>
                      <a:r>
                        <a:rPr lang="en-US" sz="800" baseline="-25000" dirty="0">
                          <a:solidFill>
                            <a:schemeClr val="tx1">
                              <a:lumMod val="50000"/>
                              <a:lumOff val="50000"/>
                            </a:schemeClr>
                          </a:solidFill>
                        </a:rPr>
                        <a:t>1</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04"/>
                  </a:ext>
                </a:extLst>
              </a:tr>
              <a:tr h="198421">
                <a:tc vMerge="1">
                  <a:txBody>
                    <a:bodyPr/>
                    <a:lstStyle/>
                    <a:p>
                      <a:endParaRPr lang="en-US" sz="900" dirty="0"/>
                    </a:p>
                  </a:txBody>
                  <a:tcPr/>
                </a:tc>
                <a:tc>
                  <a:txBody>
                    <a:bodyPr/>
                    <a:lstStyle/>
                    <a:p>
                      <a:r>
                        <a:rPr lang="en-US" sz="800" dirty="0">
                          <a:solidFill>
                            <a:schemeClr val="tx1">
                              <a:lumMod val="50000"/>
                              <a:lumOff val="50000"/>
                            </a:schemeClr>
                          </a:solidFill>
                        </a:rPr>
                        <a:t>C</a:t>
                      </a:r>
                    </a:p>
                  </a:txBody>
                  <a:tcPr marL="45720" marR="45720">
                    <a:solidFill>
                      <a:schemeClr val="bg1"/>
                    </a:solidFill>
                  </a:tcPr>
                </a:tc>
                <a:tc vMerge="1">
                  <a:txBody>
                    <a:bodyPr/>
                    <a:lstStyle/>
                    <a:p>
                      <a:endParaRPr lang="en-US"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50000"/>
                              <a:lumOff val="50000"/>
                            </a:schemeClr>
                          </a:solidFill>
                        </a:rPr>
                        <a:t>C222</a:t>
                      </a:r>
                      <a:r>
                        <a:rPr lang="en-US" sz="800" baseline="-25000" dirty="0">
                          <a:solidFill>
                            <a:schemeClr val="tx1">
                              <a:lumMod val="50000"/>
                              <a:lumOff val="50000"/>
                            </a:schemeClr>
                          </a:solidFill>
                        </a:rPr>
                        <a:t>1</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50000"/>
                              <a:lumOff val="50000"/>
                            </a:schemeClr>
                          </a:solidFill>
                        </a:rPr>
                        <a:t>C222</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05"/>
                  </a:ext>
                </a:extLst>
              </a:tr>
              <a:tr h="198421">
                <a:tc vMerge="1">
                  <a:txBody>
                    <a:bodyPr/>
                    <a:lstStyle/>
                    <a:p>
                      <a:endParaRPr lang="en-US" sz="900" dirty="0"/>
                    </a:p>
                  </a:txBody>
                  <a:tcPr/>
                </a:tc>
                <a:tc>
                  <a:txBody>
                    <a:bodyPr/>
                    <a:lstStyle/>
                    <a:p>
                      <a:r>
                        <a:rPr lang="en-US" sz="800" dirty="0">
                          <a:solidFill>
                            <a:schemeClr val="tx1">
                              <a:lumMod val="50000"/>
                              <a:lumOff val="50000"/>
                            </a:schemeClr>
                          </a:solidFill>
                        </a:rPr>
                        <a:t>F</a:t>
                      </a:r>
                    </a:p>
                  </a:txBody>
                  <a:tcPr marL="45720" marR="45720">
                    <a:solidFill>
                      <a:schemeClr val="bg1"/>
                    </a:solidFill>
                  </a:tcPr>
                </a:tc>
                <a:tc vMerge="1">
                  <a:txBody>
                    <a:bodyPr/>
                    <a:lstStyle/>
                    <a:p>
                      <a:endParaRPr lang="en-US" sz="900" dirty="0"/>
                    </a:p>
                  </a:txBody>
                  <a:tcPr/>
                </a:tc>
                <a:tc>
                  <a:txBody>
                    <a:bodyPr/>
                    <a:lstStyle/>
                    <a:p>
                      <a:r>
                        <a:rPr lang="en-US" sz="800" dirty="0">
                          <a:solidFill>
                            <a:schemeClr val="tx1">
                              <a:lumMod val="50000"/>
                              <a:lumOff val="50000"/>
                            </a:schemeClr>
                          </a:solidFill>
                        </a:rPr>
                        <a:t>F222</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06"/>
                  </a:ext>
                </a:extLst>
              </a:tr>
              <a:tr h="198421">
                <a:tc vMerge="1">
                  <a:txBody>
                    <a:bodyPr/>
                    <a:lstStyle/>
                    <a:p>
                      <a:endParaRPr lang="en-US" sz="900" dirty="0"/>
                    </a:p>
                  </a:txBody>
                  <a:tcPr/>
                </a:tc>
                <a:tc>
                  <a:txBody>
                    <a:bodyPr/>
                    <a:lstStyle/>
                    <a:p>
                      <a:r>
                        <a:rPr lang="en-US" sz="800" dirty="0">
                          <a:solidFill>
                            <a:schemeClr val="tx1">
                              <a:lumMod val="50000"/>
                              <a:lumOff val="50000"/>
                            </a:schemeClr>
                          </a:solidFill>
                        </a:rPr>
                        <a:t>I</a:t>
                      </a:r>
                    </a:p>
                  </a:txBody>
                  <a:tcPr marL="45720" marR="45720">
                    <a:solidFill>
                      <a:schemeClr val="bg1"/>
                    </a:solidFill>
                  </a:tcPr>
                </a:tc>
                <a:tc vMerge="1">
                  <a:txBody>
                    <a:bodyPr/>
                    <a:lstStyle/>
                    <a:p>
                      <a:endParaRPr lang="en-US" sz="900" dirty="0"/>
                    </a:p>
                  </a:txBody>
                  <a:tcPr/>
                </a:tc>
                <a:tc>
                  <a:txBody>
                    <a:bodyPr/>
                    <a:lstStyle/>
                    <a:p>
                      <a:r>
                        <a:rPr lang="en-US" sz="800" dirty="0">
                          <a:solidFill>
                            <a:schemeClr val="tx1">
                              <a:lumMod val="50000"/>
                              <a:lumOff val="50000"/>
                            </a:schemeClr>
                          </a:solidFill>
                        </a:rPr>
                        <a:t>I222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50000"/>
                              <a:lumOff val="50000"/>
                            </a:schemeClr>
                          </a:solidFill>
                        </a:rPr>
                        <a:t>I2</a:t>
                      </a:r>
                      <a:r>
                        <a:rPr lang="en-US" sz="800" baseline="-25000" dirty="0">
                          <a:solidFill>
                            <a:schemeClr val="tx1">
                              <a:lumMod val="50000"/>
                              <a:lumOff val="50000"/>
                            </a:schemeClr>
                          </a:solidFill>
                        </a:rPr>
                        <a:t>1</a:t>
                      </a:r>
                      <a:r>
                        <a:rPr lang="en-US" sz="800" dirty="0">
                          <a:solidFill>
                            <a:schemeClr val="tx1">
                              <a:lumMod val="50000"/>
                              <a:lumOff val="50000"/>
                            </a:schemeClr>
                          </a:solidFill>
                        </a:rPr>
                        <a:t>2</a:t>
                      </a:r>
                      <a:r>
                        <a:rPr lang="en-US" sz="800" baseline="-25000" dirty="0">
                          <a:solidFill>
                            <a:schemeClr val="tx1">
                              <a:lumMod val="50000"/>
                              <a:lumOff val="50000"/>
                            </a:schemeClr>
                          </a:solidFill>
                        </a:rPr>
                        <a:t>1</a:t>
                      </a:r>
                      <a:r>
                        <a:rPr lang="en-US" sz="800" dirty="0">
                          <a:solidFill>
                            <a:schemeClr val="tx1">
                              <a:lumMod val="50000"/>
                              <a:lumOff val="50000"/>
                            </a:schemeClr>
                          </a:solidFill>
                        </a:rPr>
                        <a:t>2</a:t>
                      </a:r>
                      <a:r>
                        <a:rPr lang="en-US" sz="800" baseline="-25000" dirty="0">
                          <a:solidFill>
                            <a:schemeClr val="tx1">
                              <a:lumMod val="50000"/>
                              <a:lumOff val="50000"/>
                            </a:schemeClr>
                          </a:solidFill>
                        </a:rPr>
                        <a:t>1</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07"/>
                  </a:ext>
                </a:extLst>
              </a:tr>
              <a:tr h="198421">
                <a:tc rowSpan="5">
                  <a:txBody>
                    <a:bodyPr/>
                    <a:lstStyle/>
                    <a:p>
                      <a:r>
                        <a:rPr lang="en-US" sz="800" b="1" dirty="0">
                          <a:solidFill>
                            <a:schemeClr val="tx1"/>
                          </a:solidFill>
                        </a:rPr>
                        <a:t>Tetragonal</a:t>
                      </a:r>
                    </a:p>
                  </a:txBody>
                  <a:tcPr marL="45720" marR="45720">
                    <a:solidFill>
                      <a:schemeClr val="bg1"/>
                    </a:solidFill>
                  </a:tcPr>
                </a:tc>
                <a:tc>
                  <a:txBody>
                    <a:bodyPr/>
                    <a:lstStyle/>
                    <a:p>
                      <a:r>
                        <a:rPr lang="en-US" sz="800" dirty="0"/>
                        <a:t>P</a:t>
                      </a:r>
                    </a:p>
                  </a:txBody>
                  <a:tcPr marL="45720" marR="45720">
                    <a:solidFill>
                      <a:srgbClr val="FFFFA7"/>
                    </a:solidFill>
                  </a:tcPr>
                </a:tc>
                <a:tc rowSpan="2">
                  <a:txBody>
                    <a:bodyPr/>
                    <a:lstStyle/>
                    <a:p>
                      <a:r>
                        <a:rPr lang="en-US" sz="800" dirty="0"/>
                        <a:t>4</a:t>
                      </a:r>
                    </a:p>
                  </a:txBody>
                  <a:tcPr marL="45720" marR="45720">
                    <a:solidFill>
                      <a:srgbClr val="FFFFA7"/>
                    </a:solidFill>
                  </a:tcPr>
                </a:tc>
                <a:tc>
                  <a:txBody>
                    <a:bodyPr/>
                    <a:lstStyle/>
                    <a:p>
                      <a:r>
                        <a:rPr lang="en-US" sz="800" dirty="0"/>
                        <a:t>P4</a:t>
                      </a:r>
                    </a:p>
                  </a:txBody>
                  <a:tcPr marL="45720" marR="45720">
                    <a:solidFill>
                      <a:srgbClr val="FFFFA7"/>
                    </a:solidFill>
                  </a:tcPr>
                </a:tc>
                <a:tc>
                  <a:txBody>
                    <a:bodyPr/>
                    <a:lstStyle/>
                    <a:p>
                      <a:r>
                        <a:rPr lang="en-US" sz="800" dirty="0"/>
                        <a:t>P4</a:t>
                      </a:r>
                      <a:r>
                        <a:rPr lang="en-US" sz="800" baseline="-25000" dirty="0"/>
                        <a:t>1</a:t>
                      </a:r>
                    </a:p>
                  </a:txBody>
                  <a:tcPr marL="45720" marR="45720">
                    <a:solidFill>
                      <a:srgbClr val="FFFFA7"/>
                    </a:solidFill>
                  </a:tcPr>
                </a:tc>
                <a:tc>
                  <a:txBody>
                    <a:bodyPr/>
                    <a:lstStyle/>
                    <a:p>
                      <a:r>
                        <a:rPr lang="en-US" sz="800" dirty="0"/>
                        <a:t>P4</a:t>
                      </a:r>
                      <a:r>
                        <a:rPr lang="en-US" sz="800" baseline="-25000" dirty="0"/>
                        <a:t>2</a:t>
                      </a:r>
                    </a:p>
                  </a:txBody>
                  <a:tcPr marL="45720" marR="45720">
                    <a:solidFill>
                      <a:srgbClr val="FFFFA7"/>
                    </a:solidFill>
                  </a:tcPr>
                </a:tc>
                <a:tc>
                  <a:txBody>
                    <a:bodyPr/>
                    <a:lstStyle/>
                    <a:p>
                      <a:r>
                        <a:rPr lang="en-US" sz="800" dirty="0"/>
                        <a:t>P4</a:t>
                      </a:r>
                      <a:r>
                        <a:rPr lang="en-US" sz="800" baseline="-25000" dirty="0"/>
                        <a:t>3</a:t>
                      </a:r>
                    </a:p>
                  </a:txBody>
                  <a:tcPr marL="45720" marR="45720">
                    <a:solidFill>
                      <a:srgbClr val="FFFFA7"/>
                    </a:solidFill>
                  </a:tcPr>
                </a:tc>
                <a:tc>
                  <a:txBody>
                    <a:bodyPr/>
                    <a:lstStyle/>
                    <a:p>
                      <a:endParaRPr lang="en-US" sz="800" dirty="0"/>
                    </a:p>
                  </a:txBody>
                  <a:tcPr marL="45720" marR="45720">
                    <a:solidFill>
                      <a:srgbClr val="FFFFA7"/>
                    </a:solidFill>
                  </a:tcPr>
                </a:tc>
                <a:tc>
                  <a:txBody>
                    <a:bodyPr/>
                    <a:lstStyle/>
                    <a:p>
                      <a:endParaRPr lang="en-US" sz="800" dirty="0"/>
                    </a:p>
                  </a:txBody>
                  <a:tcPr marL="45720" marR="45720">
                    <a:solidFill>
                      <a:srgbClr val="FFFFA7"/>
                    </a:solidFill>
                  </a:tcPr>
                </a:tc>
                <a:extLst>
                  <a:ext uri="{0D108BD9-81ED-4DB2-BD59-A6C34878D82A}">
                    <a16:rowId xmlns:a16="http://schemas.microsoft.com/office/drawing/2014/main" val="10008"/>
                  </a:ext>
                </a:extLst>
              </a:tr>
              <a:tr h="198421">
                <a:tc vMerge="1">
                  <a:txBody>
                    <a:bodyPr/>
                    <a:lstStyle/>
                    <a:p>
                      <a:endParaRPr lang="en-US" sz="600" dirty="0"/>
                    </a:p>
                  </a:txBody>
                  <a:tcPr>
                    <a:solidFill>
                      <a:schemeClr val="bg1"/>
                    </a:solidFill>
                  </a:tcPr>
                </a:tc>
                <a:tc>
                  <a:txBody>
                    <a:bodyPr/>
                    <a:lstStyle/>
                    <a:p>
                      <a:r>
                        <a:rPr lang="en-US" sz="800" dirty="0">
                          <a:solidFill>
                            <a:schemeClr val="tx1">
                              <a:lumMod val="65000"/>
                              <a:lumOff val="35000"/>
                            </a:schemeClr>
                          </a:solidFill>
                        </a:rPr>
                        <a:t>I</a:t>
                      </a:r>
                    </a:p>
                  </a:txBody>
                  <a:tcPr marL="45720" marR="45720">
                    <a:solidFill>
                      <a:schemeClr val="bg1"/>
                    </a:solidFill>
                  </a:tcPr>
                </a:tc>
                <a:tc vMerge="1">
                  <a:txBody>
                    <a:bodyPr/>
                    <a:lstStyle/>
                    <a:p>
                      <a:endParaRPr lang="en-US" dirty="0"/>
                    </a:p>
                  </a:txBody>
                  <a:tcPr/>
                </a:tc>
                <a:tc>
                  <a:txBody>
                    <a:bodyPr/>
                    <a:lstStyle/>
                    <a:p>
                      <a:r>
                        <a:rPr lang="en-US" sz="800" dirty="0">
                          <a:solidFill>
                            <a:schemeClr val="tx1">
                              <a:lumMod val="65000"/>
                              <a:lumOff val="35000"/>
                            </a:schemeClr>
                          </a:solidFill>
                        </a:rPr>
                        <a:t>I4</a:t>
                      </a:r>
                    </a:p>
                  </a:txBody>
                  <a:tcPr marL="45720" marR="45720">
                    <a:solidFill>
                      <a:schemeClr val="bg1"/>
                    </a:solidFill>
                  </a:tcPr>
                </a:tc>
                <a:tc>
                  <a:txBody>
                    <a:bodyPr/>
                    <a:lstStyle/>
                    <a:p>
                      <a:r>
                        <a:rPr lang="en-US" sz="800" dirty="0">
                          <a:solidFill>
                            <a:schemeClr val="tx1">
                              <a:lumMod val="65000"/>
                              <a:lumOff val="35000"/>
                            </a:schemeClr>
                          </a:solidFill>
                        </a:rPr>
                        <a:t>I4</a:t>
                      </a:r>
                      <a:r>
                        <a:rPr lang="en-US" sz="800" baseline="-25000" dirty="0">
                          <a:solidFill>
                            <a:schemeClr val="tx1">
                              <a:lumMod val="65000"/>
                              <a:lumOff val="35000"/>
                            </a:schemeClr>
                          </a:solidFill>
                        </a:rPr>
                        <a:t>1</a:t>
                      </a:r>
                    </a:p>
                  </a:txBody>
                  <a:tcPr marL="45720" marR="45720">
                    <a:solidFill>
                      <a:schemeClr val="bg1"/>
                    </a:solidFill>
                  </a:tcPr>
                </a:tc>
                <a:tc>
                  <a:txBody>
                    <a:bodyPr/>
                    <a:lstStyle/>
                    <a:p>
                      <a:endParaRPr lang="en-US" sz="800" dirty="0"/>
                    </a:p>
                  </a:txBody>
                  <a:tcPr marL="45720" marR="45720">
                    <a:solidFill>
                      <a:schemeClr val="bg1"/>
                    </a:solidFill>
                  </a:tcPr>
                </a:tc>
                <a:tc>
                  <a:txBody>
                    <a:bodyPr/>
                    <a:lstStyle/>
                    <a:p>
                      <a:endParaRPr lang="en-US" sz="800" dirty="0"/>
                    </a:p>
                  </a:txBody>
                  <a:tcPr marL="45720" marR="45720">
                    <a:solidFill>
                      <a:schemeClr val="bg1"/>
                    </a:solidFill>
                  </a:tcPr>
                </a:tc>
                <a:tc>
                  <a:txBody>
                    <a:bodyPr/>
                    <a:lstStyle/>
                    <a:p>
                      <a:endParaRPr lang="en-US" sz="800" dirty="0"/>
                    </a:p>
                  </a:txBody>
                  <a:tcPr marL="45720" marR="45720">
                    <a:solidFill>
                      <a:schemeClr val="bg1"/>
                    </a:solidFill>
                  </a:tcPr>
                </a:tc>
                <a:tc>
                  <a:txBody>
                    <a:bodyPr/>
                    <a:lstStyle/>
                    <a:p>
                      <a:endParaRPr lang="en-US" sz="800" dirty="0"/>
                    </a:p>
                  </a:txBody>
                  <a:tcPr marL="45720" marR="45720">
                    <a:solidFill>
                      <a:schemeClr val="bg1"/>
                    </a:solidFill>
                  </a:tcPr>
                </a:tc>
                <a:extLst>
                  <a:ext uri="{0D108BD9-81ED-4DB2-BD59-A6C34878D82A}">
                    <a16:rowId xmlns:a16="http://schemas.microsoft.com/office/drawing/2014/main" val="10009"/>
                  </a:ext>
                </a:extLst>
              </a:tr>
              <a:tr h="274011">
                <a:tc vMerge="1">
                  <a:txBody>
                    <a:bodyPr/>
                    <a:lstStyle/>
                    <a:p>
                      <a:endParaRPr lang="en-US" sz="600" dirty="0"/>
                    </a:p>
                  </a:txBody>
                  <a:tcPr>
                    <a:solidFill>
                      <a:schemeClr val="bg1"/>
                    </a:solidFill>
                  </a:tcPr>
                </a:tc>
                <a:tc rowSpan="2">
                  <a:txBody>
                    <a:bodyPr/>
                    <a:lstStyle/>
                    <a:p>
                      <a:r>
                        <a:rPr lang="en-US" sz="800" b="1" dirty="0"/>
                        <a:t>P</a:t>
                      </a:r>
                    </a:p>
                  </a:txBody>
                  <a:tcPr marL="45720" marR="45720">
                    <a:solidFill>
                      <a:srgbClr val="97E4FF"/>
                    </a:solidFill>
                  </a:tcPr>
                </a:tc>
                <a:tc rowSpan="3">
                  <a:txBody>
                    <a:bodyPr/>
                    <a:lstStyle/>
                    <a:p>
                      <a:r>
                        <a:rPr lang="en-US" sz="800" b="1" dirty="0"/>
                        <a:t>422</a:t>
                      </a:r>
                    </a:p>
                  </a:txBody>
                  <a:tcPr marL="45720" marR="45720">
                    <a:solidFill>
                      <a:srgbClr val="97E4FF"/>
                    </a:solidFill>
                  </a:tcPr>
                </a:tc>
                <a:tc>
                  <a:txBody>
                    <a:bodyPr/>
                    <a:lstStyle/>
                    <a:p>
                      <a:r>
                        <a:rPr lang="en-US" sz="800" b="1" dirty="0"/>
                        <a:t>P422</a:t>
                      </a:r>
                    </a:p>
                  </a:txBody>
                  <a:tcPr marL="45720" marR="45720">
                    <a:solidFill>
                      <a:srgbClr val="97E4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t>P42</a:t>
                      </a:r>
                      <a:r>
                        <a:rPr lang="en-US" sz="800" b="1" baseline="-25000" dirty="0"/>
                        <a:t>1</a:t>
                      </a:r>
                      <a:r>
                        <a:rPr lang="en-US" sz="800" b="1" dirty="0"/>
                        <a:t>2</a:t>
                      </a:r>
                    </a:p>
                    <a:p>
                      <a:endParaRPr lang="en-US" sz="800" b="1" baseline="-25000" dirty="0"/>
                    </a:p>
                  </a:txBody>
                  <a:tcPr marL="45720" marR="45720">
                    <a:solidFill>
                      <a:srgbClr val="97E4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t>P4</a:t>
                      </a:r>
                      <a:r>
                        <a:rPr lang="en-US" sz="800" b="1" baseline="-25000" dirty="0"/>
                        <a:t>1</a:t>
                      </a:r>
                      <a:r>
                        <a:rPr lang="en-US" sz="800" b="1" dirty="0"/>
                        <a:t>22</a:t>
                      </a:r>
                    </a:p>
                    <a:p>
                      <a:endParaRPr lang="en-US" sz="800" b="1" baseline="-25000" dirty="0"/>
                    </a:p>
                  </a:txBody>
                  <a:tcPr marL="45720" marR="45720">
                    <a:solidFill>
                      <a:srgbClr val="97E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P4</a:t>
                      </a:r>
                      <a:r>
                        <a:rPr kumimoji="0" lang="en-US" sz="800" b="1" i="0" u="none" strike="noStrike" kern="1200" cap="none" spc="0" normalizeH="0" baseline="-25000" noProof="0" dirty="0">
                          <a:ln>
                            <a:noFill/>
                          </a:ln>
                          <a:solidFill>
                            <a:srgbClr val="000000"/>
                          </a:solidFill>
                          <a:effectLst/>
                          <a:uLnTx/>
                          <a:uFillTx/>
                          <a:latin typeface="+mn-lt"/>
                          <a:ea typeface="+mn-ea"/>
                          <a:cs typeface="+mn-cs"/>
                        </a:rPr>
                        <a:t>1</a:t>
                      </a:r>
                      <a:r>
                        <a:rPr kumimoji="0" lang="en-US" sz="800" b="1" i="0" u="none" strike="noStrike" kern="1200" cap="none" spc="0" normalizeH="0" baseline="0" noProof="0" dirty="0">
                          <a:ln>
                            <a:noFill/>
                          </a:ln>
                          <a:solidFill>
                            <a:srgbClr val="000000"/>
                          </a:solidFill>
                          <a:effectLst/>
                          <a:uLnTx/>
                          <a:uFillTx/>
                          <a:latin typeface="+mn-lt"/>
                          <a:ea typeface="+mn-ea"/>
                          <a:cs typeface="+mn-cs"/>
                        </a:rPr>
                        <a:t>2</a:t>
                      </a:r>
                      <a:r>
                        <a:rPr kumimoji="0" lang="en-US" sz="800" b="1" i="0" u="none" strike="noStrike" kern="1200" cap="none" spc="0" normalizeH="0" baseline="-25000" noProof="0" dirty="0">
                          <a:ln>
                            <a:noFill/>
                          </a:ln>
                          <a:solidFill>
                            <a:srgbClr val="000000"/>
                          </a:solidFill>
                          <a:effectLst/>
                          <a:uLnTx/>
                          <a:uFillTx/>
                          <a:latin typeface="+mn-lt"/>
                          <a:ea typeface="+mn-ea"/>
                          <a:cs typeface="+mn-cs"/>
                        </a:rPr>
                        <a:t>1</a:t>
                      </a:r>
                      <a:r>
                        <a:rPr kumimoji="0" lang="en-US" sz="800" b="1" i="0" u="none" strike="noStrike" kern="1200" cap="none" spc="0" normalizeH="0" baseline="0" noProof="0" dirty="0">
                          <a:ln>
                            <a:noFill/>
                          </a:ln>
                          <a:solidFill>
                            <a:srgbClr val="000000"/>
                          </a:solidFill>
                          <a:effectLst/>
                          <a:uLnTx/>
                          <a:uFillTx/>
                          <a:latin typeface="+mn-lt"/>
                          <a:ea typeface="+mn-ea"/>
                          <a:cs typeface="+mn-cs"/>
                        </a:rPr>
                        <a:t>2</a:t>
                      </a:r>
                    </a:p>
                  </a:txBody>
                  <a:tcPr marL="45720" marR="45720">
                    <a:solidFill>
                      <a:srgbClr val="97E4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t>P4</a:t>
                      </a:r>
                      <a:r>
                        <a:rPr lang="en-US" sz="800" b="1" baseline="-25000" dirty="0"/>
                        <a:t>2</a:t>
                      </a:r>
                      <a:r>
                        <a:rPr lang="en-US" sz="800" b="1" dirty="0"/>
                        <a:t>22</a:t>
                      </a:r>
                    </a:p>
                  </a:txBody>
                  <a:tcPr marL="45720" marR="45720">
                    <a:solidFill>
                      <a:srgbClr val="97E4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t>P4</a:t>
                      </a:r>
                      <a:r>
                        <a:rPr lang="en-US" sz="800" b="1" baseline="-25000" dirty="0"/>
                        <a:t>2</a:t>
                      </a:r>
                      <a:r>
                        <a:rPr lang="en-US" sz="800" b="1" dirty="0"/>
                        <a:t>2</a:t>
                      </a:r>
                      <a:r>
                        <a:rPr kumimoji="0" lang="en-US" sz="800" b="1" i="0" u="none" strike="noStrike" kern="1200" cap="none" spc="0" normalizeH="0" baseline="-25000" noProof="0" dirty="0">
                          <a:ln>
                            <a:noFill/>
                          </a:ln>
                          <a:solidFill>
                            <a:srgbClr val="000000"/>
                          </a:solidFill>
                          <a:effectLst/>
                          <a:uLnTx/>
                          <a:uFillTx/>
                          <a:latin typeface="+mn-lt"/>
                          <a:ea typeface="+mn-ea"/>
                          <a:cs typeface="+mn-cs"/>
                        </a:rPr>
                        <a:t>1</a:t>
                      </a:r>
                      <a:r>
                        <a:rPr lang="en-US" sz="800" b="1" dirty="0"/>
                        <a:t>2</a:t>
                      </a:r>
                    </a:p>
                  </a:txBody>
                  <a:tcPr marL="45720" marR="45720">
                    <a:solidFill>
                      <a:srgbClr val="97E4FF"/>
                    </a:solidFill>
                  </a:tcPr>
                </a:tc>
                <a:extLst>
                  <a:ext uri="{0D108BD9-81ED-4DB2-BD59-A6C34878D82A}">
                    <a16:rowId xmlns:a16="http://schemas.microsoft.com/office/drawing/2014/main" val="10010"/>
                  </a:ext>
                </a:extLst>
              </a:tr>
              <a:tr h="198421">
                <a:tc vMerge="1">
                  <a:txBody>
                    <a:bodyPr/>
                    <a:lstStyle/>
                    <a:p>
                      <a:endParaRPr lang="en-US" sz="600" dirty="0"/>
                    </a:p>
                  </a:txBody>
                  <a:tcPr>
                    <a:solidFill>
                      <a:schemeClr val="bg1"/>
                    </a:solidFill>
                  </a:tcPr>
                </a:tc>
                <a:tc vMerge="1">
                  <a:txBody>
                    <a:bodyPr/>
                    <a:lstStyle/>
                    <a:p>
                      <a:endParaRPr lang="en-US" sz="900" dirty="0"/>
                    </a:p>
                  </a:txBody>
                  <a:tcPr/>
                </a:tc>
                <a:tc vMerge="1">
                  <a:txBody>
                    <a:bodyPr/>
                    <a:lstStyle/>
                    <a:p>
                      <a:endParaRPr lang="en-US" sz="600" dirty="0"/>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t>P4</a:t>
                      </a:r>
                      <a:r>
                        <a:rPr lang="en-US" sz="800" b="1" baseline="-25000" dirty="0"/>
                        <a:t>3</a:t>
                      </a:r>
                      <a:r>
                        <a:rPr lang="en-US" sz="800" b="1" dirty="0"/>
                        <a:t>22</a:t>
                      </a:r>
                    </a:p>
                  </a:txBody>
                  <a:tcPr marL="45720" marR="45720">
                    <a:solidFill>
                      <a:srgbClr val="97E4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n-lt"/>
                          <a:ea typeface="+mn-ea"/>
                          <a:cs typeface="+mn-cs"/>
                        </a:rPr>
                        <a:t>P4</a:t>
                      </a:r>
                      <a:r>
                        <a:rPr kumimoji="0" lang="en-US" sz="800" b="1" i="0" u="none" strike="noStrike" kern="1200" cap="none" spc="0" normalizeH="0" baseline="-25000" noProof="0" dirty="0">
                          <a:ln>
                            <a:noFill/>
                          </a:ln>
                          <a:solidFill>
                            <a:srgbClr val="000000"/>
                          </a:solidFill>
                          <a:effectLst/>
                          <a:uLnTx/>
                          <a:uFillTx/>
                          <a:latin typeface="+mn-lt"/>
                          <a:ea typeface="+mn-ea"/>
                          <a:cs typeface="+mn-cs"/>
                        </a:rPr>
                        <a:t>3</a:t>
                      </a:r>
                      <a:r>
                        <a:rPr kumimoji="0" lang="en-US" sz="800" b="1" i="0" u="none" strike="noStrike" kern="1200" cap="none" spc="0" normalizeH="0" baseline="0" noProof="0" dirty="0">
                          <a:ln>
                            <a:noFill/>
                          </a:ln>
                          <a:solidFill>
                            <a:srgbClr val="000000"/>
                          </a:solidFill>
                          <a:effectLst/>
                          <a:uLnTx/>
                          <a:uFillTx/>
                          <a:latin typeface="+mn-lt"/>
                          <a:ea typeface="+mn-ea"/>
                          <a:cs typeface="+mn-cs"/>
                        </a:rPr>
                        <a:t>2</a:t>
                      </a:r>
                      <a:r>
                        <a:rPr kumimoji="0" lang="en-US" sz="800" b="1" i="0" u="none" strike="noStrike" kern="1200" cap="none" spc="0" normalizeH="0" baseline="-25000" noProof="0" dirty="0">
                          <a:ln>
                            <a:noFill/>
                          </a:ln>
                          <a:solidFill>
                            <a:srgbClr val="000000"/>
                          </a:solidFill>
                          <a:effectLst/>
                          <a:uLnTx/>
                          <a:uFillTx/>
                          <a:latin typeface="+mn-lt"/>
                          <a:ea typeface="+mn-ea"/>
                          <a:cs typeface="+mn-cs"/>
                        </a:rPr>
                        <a:t>1</a:t>
                      </a:r>
                      <a:r>
                        <a:rPr kumimoji="0" lang="en-US" sz="800" b="1" i="0" u="none" strike="noStrike" kern="1200" cap="none" spc="0" normalizeH="0" baseline="0" noProof="0" dirty="0">
                          <a:ln>
                            <a:noFill/>
                          </a:ln>
                          <a:solidFill>
                            <a:srgbClr val="000000"/>
                          </a:solidFill>
                          <a:effectLst/>
                          <a:uLnTx/>
                          <a:uFillTx/>
                          <a:latin typeface="+mn-lt"/>
                          <a:ea typeface="+mn-ea"/>
                          <a:cs typeface="+mn-cs"/>
                        </a:rPr>
                        <a:t>2</a:t>
                      </a:r>
                    </a:p>
                  </a:txBody>
                  <a:tcPr marL="45720" marR="45720">
                    <a:solidFill>
                      <a:srgbClr val="97E4FF"/>
                    </a:solidFill>
                  </a:tcPr>
                </a:tc>
                <a:tc>
                  <a:txBody>
                    <a:bodyPr/>
                    <a:lstStyle/>
                    <a:p>
                      <a:endParaRPr lang="en-US" sz="800" b="1" dirty="0"/>
                    </a:p>
                  </a:txBody>
                  <a:tcPr marL="45720" marR="45720">
                    <a:solidFill>
                      <a:srgbClr val="97E4FF"/>
                    </a:solidFill>
                  </a:tcPr>
                </a:tc>
                <a:tc>
                  <a:txBody>
                    <a:bodyPr/>
                    <a:lstStyle/>
                    <a:p>
                      <a:endParaRPr lang="en-US" sz="800" b="1" dirty="0"/>
                    </a:p>
                  </a:txBody>
                  <a:tcPr marL="45720" marR="45720">
                    <a:solidFill>
                      <a:srgbClr val="97E4FF"/>
                    </a:solidFill>
                  </a:tcPr>
                </a:tc>
                <a:tc>
                  <a:txBody>
                    <a:bodyPr/>
                    <a:lstStyle/>
                    <a:p>
                      <a:endParaRPr lang="en-US" sz="800" b="1" dirty="0"/>
                    </a:p>
                  </a:txBody>
                  <a:tcPr marL="45720" marR="45720">
                    <a:solidFill>
                      <a:srgbClr val="97E4FF"/>
                    </a:solidFill>
                  </a:tcPr>
                </a:tc>
                <a:tc>
                  <a:txBody>
                    <a:bodyPr/>
                    <a:lstStyle/>
                    <a:p>
                      <a:endParaRPr lang="en-US" sz="800" b="1" dirty="0"/>
                    </a:p>
                  </a:txBody>
                  <a:tcPr marL="45720" marR="45720">
                    <a:solidFill>
                      <a:srgbClr val="97E4FF"/>
                    </a:solidFill>
                  </a:tcPr>
                </a:tc>
                <a:extLst>
                  <a:ext uri="{0D108BD9-81ED-4DB2-BD59-A6C34878D82A}">
                    <a16:rowId xmlns:a16="http://schemas.microsoft.com/office/drawing/2014/main" val="10011"/>
                  </a:ext>
                </a:extLst>
              </a:tr>
              <a:tr h="198421">
                <a:tc vMerge="1">
                  <a:txBody>
                    <a:bodyPr/>
                    <a:lstStyle/>
                    <a:p>
                      <a:endParaRPr lang="en-US" sz="600" dirty="0"/>
                    </a:p>
                  </a:txBody>
                  <a:tcPr>
                    <a:solidFill>
                      <a:schemeClr val="bg1"/>
                    </a:solidFill>
                  </a:tcPr>
                </a:tc>
                <a:tc>
                  <a:txBody>
                    <a:bodyPr/>
                    <a:lstStyle/>
                    <a:p>
                      <a:r>
                        <a:rPr lang="en-US" sz="800" b="1" dirty="0">
                          <a:solidFill>
                            <a:schemeClr val="tx1">
                              <a:lumMod val="65000"/>
                              <a:lumOff val="35000"/>
                            </a:schemeClr>
                          </a:solidFill>
                        </a:rPr>
                        <a:t>I</a:t>
                      </a:r>
                    </a:p>
                  </a:txBody>
                  <a:tcPr marL="45720" marR="45720">
                    <a:solidFill>
                      <a:schemeClr val="bg1"/>
                    </a:solidFill>
                  </a:tcPr>
                </a:tc>
                <a:tc vMerge="1">
                  <a:txBody>
                    <a:bodyPr/>
                    <a:lstStyle/>
                    <a:p>
                      <a:endParaRPr lang="en-US" sz="600" dirty="0"/>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a:t>I422</a:t>
                      </a:r>
                      <a:endParaRPr lang="en-US" sz="800" b="0" dirty="0"/>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I4</a:t>
                      </a:r>
                      <a:r>
                        <a:rPr kumimoji="0" lang="en-US" sz="800" b="0" i="0" u="none" strike="noStrike" kern="1200" cap="none" spc="0" normalizeH="0" baseline="-25000" noProof="0" dirty="0">
                          <a:ln>
                            <a:noFill/>
                          </a:ln>
                          <a:solidFill>
                            <a:srgbClr val="000000"/>
                          </a:solidFill>
                          <a:effectLst/>
                          <a:uLnTx/>
                          <a:uFillTx/>
                          <a:latin typeface="+mn-lt"/>
                          <a:ea typeface="+mn-ea"/>
                          <a:cs typeface="+mn-cs"/>
                        </a:rPr>
                        <a:t>1</a:t>
                      </a:r>
                      <a:r>
                        <a:rPr kumimoji="0" lang="en-US" sz="800" b="0" i="0" u="none" strike="noStrike" kern="1200" cap="none" spc="0" normalizeH="0" baseline="0" noProof="0" dirty="0">
                          <a:ln>
                            <a:noFill/>
                          </a:ln>
                          <a:solidFill>
                            <a:srgbClr val="000000"/>
                          </a:solidFill>
                          <a:effectLst/>
                          <a:uLnTx/>
                          <a:uFillTx/>
                          <a:latin typeface="+mn-lt"/>
                          <a:ea typeface="+mn-ea"/>
                          <a:cs typeface="+mn-cs"/>
                        </a:rPr>
                        <a:t>22</a:t>
                      </a:r>
                    </a:p>
                  </a:txBody>
                  <a:tcPr marL="45720" marR="45720">
                    <a:solidFill>
                      <a:schemeClr val="bg1"/>
                    </a:solidFill>
                  </a:tcPr>
                </a:tc>
                <a:tc>
                  <a:txBody>
                    <a:bodyPr/>
                    <a:lstStyle/>
                    <a:p>
                      <a:endParaRPr lang="en-US" sz="800" b="1" dirty="0"/>
                    </a:p>
                  </a:txBody>
                  <a:tcPr marL="45720" marR="45720">
                    <a:solidFill>
                      <a:schemeClr val="bg1"/>
                    </a:solidFill>
                  </a:tcPr>
                </a:tc>
                <a:tc>
                  <a:txBody>
                    <a:bodyPr/>
                    <a:lstStyle/>
                    <a:p>
                      <a:endParaRPr lang="en-US" sz="800" b="1" dirty="0"/>
                    </a:p>
                  </a:txBody>
                  <a:tcPr marL="45720" marR="45720">
                    <a:solidFill>
                      <a:schemeClr val="bg1"/>
                    </a:solidFill>
                  </a:tcPr>
                </a:tc>
                <a:tc>
                  <a:txBody>
                    <a:bodyPr/>
                    <a:lstStyle/>
                    <a:p>
                      <a:endParaRPr lang="en-US" sz="800" b="1" dirty="0"/>
                    </a:p>
                  </a:txBody>
                  <a:tcPr marL="45720" marR="45720">
                    <a:solidFill>
                      <a:schemeClr val="bg1"/>
                    </a:solidFill>
                  </a:tcPr>
                </a:tc>
                <a:tc>
                  <a:txBody>
                    <a:bodyPr/>
                    <a:lstStyle/>
                    <a:p>
                      <a:endParaRPr lang="en-US" sz="800" b="1" dirty="0"/>
                    </a:p>
                  </a:txBody>
                  <a:tcPr marL="45720" marR="45720">
                    <a:solidFill>
                      <a:schemeClr val="bg1"/>
                    </a:solidFill>
                  </a:tcPr>
                </a:tc>
                <a:extLst>
                  <a:ext uri="{0D108BD9-81ED-4DB2-BD59-A6C34878D82A}">
                    <a16:rowId xmlns:a16="http://schemas.microsoft.com/office/drawing/2014/main" val="10012"/>
                  </a:ext>
                </a:extLst>
              </a:tr>
              <a:tr h="198421">
                <a:tc rowSpan="4">
                  <a:txBody>
                    <a:bodyPr/>
                    <a:lstStyle/>
                    <a:p>
                      <a:r>
                        <a:rPr lang="en-US" sz="800" dirty="0">
                          <a:solidFill>
                            <a:schemeClr val="tx1">
                              <a:lumMod val="50000"/>
                              <a:lumOff val="50000"/>
                            </a:schemeClr>
                          </a:solidFill>
                        </a:rPr>
                        <a:t>Trigonal/ </a:t>
                      </a:r>
                      <a:r>
                        <a:rPr lang="en-US" sz="800" dirty="0" err="1">
                          <a:solidFill>
                            <a:schemeClr val="tx1">
                              <a:lumMod val="50000"/>
                              <a:lumOff val="50000"/>
                            </a:schemeClr>
                          </a:solidFill>
                        </a:rPr>
                        <a:t>Rhombo-hedral</a:t>
                      </a:r>
                      <a:endParaRPr lang="en-US" sz="800" dirty="0">
                        <a:solidFill>
                          <a:schemeClr val="tx1">
                            <a:lumMod val="50000"/>
                            <a:lumOff val="50000"/>
                          </a:schemeClr>
                        </a:solidFill>
                      </a:endParaRPr>
                    </a:p>
                  </a:txBody>
                  <a:tcPr marL="45720" marR="45720">
                    <a:solidFill>
                      <a:schemeClr val="bg1"/>
                    </a:solidFill>
                  </a:tcPr>
                </a:tc>
                <a:tc>
                  <a:txBody>
                    <a:bodyPr/>
                    <a:lstStyle/>
                    <a:p>
                      <a:r>
                        <a:rPr lang="en-US" sz="800" dirty="0">
                          <a:solidFill>
                            <a:schemeClr val="tx1">
                              <a:lumMod val="50000"/>
                              <a:lumOff val="50000"/>
                            </a:schemeClr>
                          </a:solidFill>
                        </a:rPr>
                        <a:t>P</a:t>
                      </a:r>
                    </a:p>
                  </a:txBody>
                  <a:tcPr marL="45720" marR="45720">
                    <a:solidFill>
                      <a:schemeClr val="bg1"/>
                    </a:solidFill>
                  </a:tcPr>
                </a:tc>
                <a:tc rowSpan="2">
                  <a:txBody>
                    <a:bodyPr/>
                    <a:lstStyle/>
                    <a:p>
                      <a:r>
                        <a:rPr lang="en-US" sz="800" dirty="0">
                          <a:solidFill>
                            <a:schemeClr val="tx1">
                              <a:lumMod val="50000"/>
                              <a:lumOff val="50000"/>
                            </a:schemeClr>
                          </a:solidFill>
                        </a:rPr>
                        <a:t>3</a:t>
                      </a:r>
                    </a:p>
                  </a:txBody>
                  <a:tcPr marL="45720" marR="45720">
                    <a:solidFill>
                      <a:schemeClr val="bg1"/>
                    </a:solidFill>
                  </a:tcPr>
                </a:tc>
                <a:tc>
                  <a:txBody>
                    <a:bodyPr/>
                    <a:lstStyle/>
                    <a:p>
                      <a:r>
                        <a:rPr lang="en-US" sz="800" dirty="0">
                          <a:solidFill>
                            <a:schemeClr val="tx1">
                              <a:lumMod val="50000"/>
                              <a:lumOff val="50000"/>
                            </a:schemeClr>
                          </a:solidFill>
                        </a:rPr>
                        <a:t>P3</a:t>
                      </a:r>
                    </a:p>
                  </a:txBody>
                  <a:tcPr marL="45720" marR="45720">
                    <a:solidFill>
                      <a:schemeClr val="bg1"/>
                    </a:solidFill>
                  </a:tcPr>
                </a:tc>
                <a:tc>
                  <a:txBody>
                    <a:bodyPr/>
                    <a:lstStyle/>
                    <a:p>
                      <a:r>
                        <a:rPr lang="en-US" sz="800" dirty="0">
                          <a:solidFill>
                            <a:schemeClr val="tx1">
                              <a:lumMod val="50000"/>
                              <a:lumOff val="50000"/>
                            </a:schemeClr>
                          </a:solidFill>
                        </a:rPr>
                        <a:t>P31</a:t>
                      </a:r>
                    </a:p>
                  </a:txBody>
                  <a:tcPr marL="45720" marR="45720">
                    <a:solidFill>
                      <a:schemeClr val="bg1"/>
                    </a:solidFill>
                  </a:tcPr>
                </a:tc>
                <a:tc>
                  <a:txBody>
                    <a:bodyPr/>
                    <a:lstStyle/>
                    <a:p>
                      <a:r>
                        <a:rPr lang="en-US" sz="800" dirty="0">
                          <a:solidFill>
                            <a:schemeClr val="tx1">
                              <a:lumMod val="50000"/>
                              <a:lumOff val="50000"/>
                            </a:schemeClr>
                          </a:solidFill>
                        </a:rPr>
                        <a:t>P32</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13"/>
                  </a:ext>
                </a:extLst>
              </a:tr>
              <a:tr h="198421">
                <a:tc vMerge="1">
                  <a:txBody>
                    <a:bodyPr/>
                    <a:lstStyle/>
                    <a:p>
                      <a:endParaRPr lang="en-US" sz="600" dirty="0"/>
                    </a:p>
                  </a:txBody>
                  <a:tcPr>
                    <a:solidFill>
                      <a:schemeClr val="bg1"/>
                    </a:solidFill>
                  </a:tcPr>
                </a:tc>
                <a:tc>
                  <a:txBody>
                    <a:bodyPr/>
                    <a:lstStyle/>
                    <a:p>
                      <a:r>
                        <a:rPr lang="en-US" sz="800" dirty="0">
                          <a:solidFill>
                            <a:schemeClr val="tx1">
                              <a:lumMod val="50000"/>
                              <a:lumOff val="50000"/>
                            </a:schemeClr>
                          </a:solidFill>
                        </a:rPr>
                        <a:t>R</a:t>
                      </a:r>
                    </a:p>
                  </a:txBody>
                  <a:tcPr marL="45720" marR="45720">
                    <a:solidFill>
                      <a:schemeClr val="bg1"/>
                    </a:solidFill>
                  </a:tcPr>
                </a:tc>
                <a:tc vMerge="1">
                  <a:txBody>
                    <a:bodyPr/>
                    <a:lstStyle/>
                    <a:p>
                      <a:endParaRPr lang="en-US" sz="600" dirty="0"/>
                    </a:p>
                  </a:txBody>
                  <a:tcPr marL="45720" marR="45720">
                    <a:solidFill>
                      <a:schemeClr val="bg1"/>
                    </a:solidFill>
                  </a:tcPr>
                </a:tc>
                <a:tc>
                  <a:txBody>
                    <a:bodyPr/>
                    <a:lstStyle/>
                    <a:p>
                      <a:r>
                        <a:rPr lang="en-US" sz="800" dirty="0">
                          <a:solidFill>
                            <a:schemeClr val="tx1">
                              <a:lumMod val="50000"/>
                              <a:lumOff val="50000"/>
                            </a:schemeClr>
                          </a:solidFill>
                        </a:rPr>
                        <a:t>R3</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14"/>
                  </a:ext>
                </a:extLst>
              </a:tr>
              <a:tr h="198421">
                <a:tc vMerge="1">
                  <a:txBody>
                    <a:bodyPr/>
                    <a:lstStyle/>
                    <a:p>
                      <a:endParaRPr lang="en-US" sz="600" dirty="0"/>
                    </a:p>
                  </a:txBody>
                  <a:tcPr>
                    <a:solidFill>
                      <a:schemeClr val="bg1"/>
                    </a:solidFill>
                  </a:tcPr>
                </a:tc>
                <a:tc>
                  <a:txBody>
                    <a:bodyPr/>
                    <a:lstStyle/>
                    <a:p>
                      <a:r>
                        <a:rPr lang="en-US" sz="800" b="1" dirty="0">
                          <a:solidFill>
                            <a:schemeClr val="tx1">
                              <a:lumMod val="50000"/>
                              <a:lumOff val="50000"/>
                            </a:schemeClr>
                          </a:solidFill>
                        </a:rPr>
                        <a:t>P</a:t>
                      </a:r>
                    </a:p>
                  </a:txBody>
                  <a:tcPr marL="45720" marR="45720">
                    <a:solidFill>
                      <a:schemeClr val="bg1"/>
                    </a:solidFill>
                  </a:tcPr>
                </a:tc>
                <a:tc rowSpan="2">
                  <a:txBody>
                    <a:bodyPr/>
                    <a:lstStyle/>
                    <a:p>
                      <a:r>
                        <a:rPr lang="en-US" sz="800" b="1" dirty="0">
                          <a:solidFill>
                            <a:schemeClr val="tx1">
                              <a:lumMod val="50000"/>
                              <a:lumOff val="50000"/>
                            </a:schemeClr>
                          </a:solidFill>
                        </a:rPr>
                        <a:t>32</a:t>
                      </a:r>
                    </a:p>
                  </a:txBody>
                  <a:tcPr marL="45720" marR="45720">
                    <a:solidFill>
                      <a:schemeClr val="bg1"/>
                    </a:solidFill>
                  </a:tcPr>
                </a:tc>
                <a:tc>
                  <a:txBody>
                    <a:bodyPr/>
                    <a:lstStyle/>
                    <a:p>
                      <a:r>
                        <a:rPr lang="en-US" sz="800" b="1" dirty="0">
                          <a:solidFill>
                            <a:schemeClr val="tx1">
                              <a:lumMod val="50000"/>
                              <a:lumOff val="50000"/>
                            </a:schemeClr>
                          </a:solidFill>
                        </a:rPr>
                        <a:t>P312</a:t>
                      </a:r>
                    </a:p>
                  </a:txBody>
                  <a:tcPr marL="45720" marR="45720">
                    <a:solidFill>
                      <a:schemeClr val="bg1"/>
                    </a:solidFill>
                  </a:tcPr>
                </a:tc>
                <a:tc>
                  <a:txBody>
                    <a:bodyPr/>
                    <a:lstStyle/>
                    <a:p>
                      <a:r>
                        <a:rPr lang="en-US" sz="800" b="1" dirty="0">
                          <a:solidFill>
                            <a:schemeClr val="tx1">
                              <a:lumMod val="50000"/>
                              <a:lumOff val="50000"/>
                            </a:schemeClr>
                          </a:solidFill>
                        </a:rPr>
                        <a:t>P321</a:t>
                      </a:r>
                    </a:p>
                  </a:txBody>
                  <a:tcPr marL="45720" marR="45720">
                    <a:solidFill>
                      <a:schemeClr val="bg1"/>
                    </a:solidFill>
                  </a:tcPr>
                </a:tc>
                <a:tc>
                  <a:txBody>
                    <a:bodyPr/>
                    <a:lstStyle/>
                    <a:p>
                      <a:r>
                        <a:rPr lang="en-US" sz="800" b="1" dirty="0">
                          <a:solidFill>
                            <a:schemeClr val="tx1">
                              <a:lumMod val="50000"/>
                              <a:lumOff val="50000"/>
                            </a:schemeClr>
                          </a:solidFill>
                        </a:rPr>
                        <a:t>P3</a:t>
                      </a:r>
                      <a:r>
                        <a:rPr lang="en-US" sz="800" b="1" baseline="-25000" dirty="0">
                          <a:solidFill>
                            <a:schemeClr val="tx1">
                              <a:lumMod val="50000"/>
                              <a:lumOff val="50000"/>
                            </a:schemeClr>
                          </a:solidFill>
                        </a:rPr>
                        <a:t>1</a:t>
                      </a:r>
                      <a:r>
                        <a:rPr lang="en-US" sz="800" b="1" dirty="0">
                          <a:solidFill>
                            <a:schemeClr val="tx1">
                              <a:lumMod val="50000"/>
                              <a:lumOff val="50000"/>
                            </a:schemeClr>
                          </a:solidFill>
                        </a:rPr>
                        <a:t>12</a:t>
                      </a:r>
                    </a:p>
                  </a:txBody>
                  <a:tcPr marL="45720" marR="45720">
                    <a:solidFill>
                      <a:schemeClr val="bg1"/>
                    </a:solidFill>
                  </a:tcPr>
                </a:tc>
                <a:tc>
                  <a:txBody>
                    <a:bodyPr/>
                    <a:lstStyle/>
                    <a:p>
                      <a:r>
                        <a:rPr lang="en-US" sz="800" b="1" dirty="0">
                          <a:solidFill>
                            <a:schemeClr val="tx1">
                              <a:lumMod val="50000"/>
                              <a:lumOff val="50000"/>
                            </a:schemeClr>
                          </a:solidFill>
                        </a:rPr>
                        <a:t>P3</a:t>
                      </a:r>
                      <a:r>
                        <a:rPr lang="en-US" sz="800" b="1" baseline="-25000" dirty="0">
                          <a:solidFill>
                            <a:schemeClr val="tx1">
                              <a:lumMod val="50000"/>
                              <a:lumOff val="50000"/>
                            </a:schemeClr>
                          </a:solidFill>
                        </a:rPr>
                        <a:t>1</a:t>
                      </a:r>
                      <a:r>
                        <a:rPr lang="en-US" sz="800" b="1" dirty="0">
                          <a:solidFill>
                            <a:schemeClr val="tx1">
                              <a:lumMod val="50000"/>
                              <a:lumOff val="50000"/>
                            </a:schemeClr>
                          </a:solidFill>
                        </a:rPr>
                        <a:t>21</a:t>
                      </a:r>
                    </a:p>
                  </a:txBody>
                  <a:tcPr marL="45720" marR="45720">
                    <a:solidFill>
                      <a:schemeClr val="bg1"/>
                    </a:solidFill>
                  </a:tcPr>
                </a:tc>
                <a:tc>
                  <a:txBody>
                    <a:bodyPr/>
                    <a:lstStyle/>
                    <a:p>
                      <a:r>
                        <a:rPr lang="en-US" sz="800" b="1" dirty="0">
                          <a:solidFill>
                            <a:schemeClr val="tx1">
                              <a:lumMod val="50000"/>
                              <a:lumOff val="50000"/>
                            </a:schemeClr>
                          </a:solidFill>
                        </a:rPr>
                        <a:t>P3</a:t>
                      </a:r>
                      <a:r>
                        <a:rPr lang="en-US" sz="800" b="1" baseline="-25000" dirty="0">
                          <a:solidFill>
                            <a:schemeClr val="tx1">
                              <a:lumMod val="50000"/>
                              <a:lumOff val="50000"/>
                            </a:schemeClr>
                          </a:solidFill>
                        </a:rPr>
                        <a:t>2</a:t>
                      </a:r>
                      <a:r>
                        <a:rPr lang="en-US" sz="800" b="1" dirty="0">
                          <a:solidFill>
                            <a:schemeClr val="tx1">
                              <a:lumMod val="50000"/>
                              <a:lumOff val="50000"/>
                            </a:schemeClr>
                          </a:solidFill>
                        </a:rPr>
                        <a:t>12</a:t>
                      </a:r>
                    </a:p>
                  </a:txBody>
                  <a:tcPr marL="45720" marR="45720">
                    <a:solidFill>
                      <a:schemeClr val="bg1"/>
                    </a:solidFill>
                  </a:tcPr>
                </a:tc>
                <a:tc>
                  <a:txBody>
                    <a:bodyPr/>
                    <a:lstStyle/>
                    <a:p>
                      <a:r>
                        <a:rPr lang="en-US" sz="800" b="1" dirty="0">
                          <a:solidFill>
                            <a:schemeClr val="tx1">
                              <a:lumMod val="50000"/>
                              <a:lumOff val="50000"/>
                            </a:schemeClr>
                          </a:solidFill>
                        </a:rPr>
                        <a:t>P3</a:t>
                      </a:r>
                      <a:r>
                        <a:rPr lang="en-US" sz="800" b="1" baseline="-25000" dirty="0">
                          <a:solidFill>
                            <a:schemeClr val="tx1">
                              <a:lumMod val="50000"/>
                              <a:lumOff val="50000"/>
                            </a:schemeClr>
                          </a:solidFill>
                        </a:rPr>
                        <a:t>2</a:t>
                      </a:r>
                      <a:r>
                        <a:rPr lang="en-US" sz="800" b="1" dirty="0">
                          <a:solidFill>
                            <a:schemeClr val="tx1">
                              <a:lumMod val="50000"/>
                              <a:lumOff val="50000"/>
                            </a:schemeClr>
                          </a:solidFill>
                        </a:rPr>
                        <a:t>21</a:t>
                      </a:r>
                    </a:p>
                  </a:txBody>
                  <a:tcPr marL="45720" marR="45720">
                    <a:solidFill>
                      <a:schemeClr val="bg1"/>
                    </a:solidFill>
                  </a:tcPr>
                </a:tc>
                <a:extLst>
                  <a:ext uri="{0D108BD9-81ED-4DB2-BD59-A6C34878D82A}">
                    <a16:rowId xmlns:a16="http://schemas.microsoft.com/office/drawing/2014/main" val="10015"/>
                  </a:ext>
                </a:extLst>
              </a:tr>
              <a:tr h="198421">
                <a:tc vMerge="1">
                  <a:txBody>
                    <a:bodyPr/>
                    <a:lstStyle/>
                    <a:p>
                      <a:endParaRPr lang="en-US" sz="600" dirty="0"/>
                    </a:p>
                  </a:txBody>
                  <a:tcPr>
                    <a:solidFill>
                      <a:schemeClr val="bg1"/>
                    </a:solidFill>
                  </a:tcPr>
                </a:tc>
                <a:tc>
                  <a:txBody>
                    <a:bodyPr/>
                    <a:lstStyle/>
                    <a:p>
                      <a:r>
                        <a:rPr lang="en-US" sz="800" b="1" dirty="0">
                          <a:solidFill>
                            <a:schemeClr val="tx1">
                              <a:lumMod val="50000"/>
                              <a:lumOff val="50000"/>
                            </a:schemeClr>
                          </a:solidFill>
                        </a:rPr>
                        <a:t>R</a:t>
                      </a:r>
                    </a:p>
                  </a:txBody>
                  <a:tcPr marL="45720" marR="45720">
                    <a:solidFill>
                      <a:schemeClr val="bg1"/>
                    </a:solidFill>
                  </a:tcPr>
                </a:tc>
                <a:tc vMerge="1">
                  <a:txBody>
                    <a:bodyPr/>
                    <a:lstStyle/>
                    <a:p>
                      <a:endParaRPr lang="en-US" sz="600" dirty="0"/>
                    </a:p>
                  </a:txBody>
                  <a:tcPr marL="45720" marR="45720">
                    <a:solidFill>
                      <a:schemeClr val="bg1"/>
                    </a:solidFill>
                  </a:tcPr>
                </a:tc>
                <a:tc>
                  <a:txBody>
                    <a:bodyPr/>
                    <a:lstStyle/>
                    <a:p>
                      <a:r>
                        <a:rPr lang="en-US" sz="800" b="1" dirty="0">
                          <a:solidFill>
                            <a:schemeClr val="tx1">
                              <a:lumMod val="50000"/>
                              <a:lumOff val="50000"/>
                            </a:schemeClr>
                          </a:solidFill>
                        </a:rPr>
                        <a:t>R32</a:t>
                      </a: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16"/>
                  </a:ext>
                </a:extLst>
              </a:tr>
              <a:tr h="198421">
                <a:tc rowSpan="2">
                  <a:txBody>
                    <a:bodyPr/>
                    <a:lstStyle/>
                    <a:p>
                      <a:r>
                        <a:rPr lang="en-US" sz="800" dirty="0">
                          <a:solidFill>
                            <a:schemeClr val="tx1">
                              <a:lumMod val="50000"/>
                              <a:lumOff val="50000"/>
                            </a:schemeClr>
                          </a:solidFill>
                        </a:rPr>
                        <a:t>Hexagonal</a:t>
                      </a:r>
                    </a:p>
                  </a:txBody>
                  <a:tcPr marL="45720" marR="45720">
                    <a:solidFill>
                      <a:schemeClr val="bg1"/>
                    </a:solidFill>
                  </a:tcPr>
                </a:tc>
                <a:tc rowSpan="2">
                  <a:txBody>
                    <a:bodyPr/>
                    <a:lstStyle/>
                    <a:p>
                      <a:r>
                        <a:rPr lang="en-US" sz="800" dirty="0">
                          <a:solidFill>
                            <a:schemeClr val="tx1">
                              <a:lumMod val="50000"/>
                              <a:lumOff val="50000"/>
                            </a:schemeClr>
                          </a:solidFill>
                        </a:rPr>
                        <a:t>P</a:t>
                      </a:r>
                    </a:p>
                  </a:txBody>
                  <a:tcPr marL="45720" marR="45720">
                    <a:solidFill>
                      <a:schemeClr val="bg1"/>
                    </a:solidFill>
                  </a:tcPr>
                </a:tc>
                <a:tc>
                  <a:txBody>
                    <a:bodyPr/>
                    <a:lstStyle/>
                    <a:p>
                      <a:r>
                        <a:rPr lang="en-US" sz="800" dirty="0">
                          <a:solidFill>
                            <a:schemeClr val="tx1">
                              <a:lumMod val="50000"/>
                              <a:lumOff val="50000"/>
                            </a:schemeClr>
                          </a:solidFill>
                        </a:rPr>
                        <a:t>6</a:t>
                      </a:r>
                    </a:p>
                  </a:txBody>
                  <a:tcPr marL="45720" marR="45720">
                    <a:solidFill>
                      <a:schemeClr val="bg1"/>
                    </a:solidFill>
                  </a:tcPr>
                </a:tc>
                <a:tc>
                  <a:txBody>
                    <a:bodyPr/>
                    <a:lstStyle/>
                    <a:p>
                      <a:r>
                        <a:rPr lang="en-US" sz="800" dirty="0">
                          <a:solidFill>
                            <a:schemeClr val="tx1">
                              <a:lumMod val="50000"/>
                              <a:lumOff val="50000"/>
                            </a:schemeClr>
                          </a:solidFill>
                        </a:rPr>
                        <a:t>P6</a:t>
                      </a:r>
                    </a:p>
                  </a:txBody>
                  <a:tcPr marL="45720" marR="45720">
                    <a:solidFill>
                      <a:schemeClr val="bg1"/>
                    </a:solidFill>
                  </a:tcPr>
                </a:tc>
                <a:tc>
                  <a:txBody>
                    <a:bodyPr/>
                    <a:lstStyle/>
                    <a:p>
                      <a:r>
                        <a:rPr lang="en-US" sz="800" dirty="0">
                          <a:solidFill>
                            <a:schemeClr val="tx1">
                              <a:lumMod val="50000"/>
                              <a:lumOff val="50000"/>
                            </a:schemeClr>
                          </a:solidFill>
                        </a:rPr>
                        <a:t>P6</a:t>
                      </a:r>
                      <a:r>
                        <a:rPr lang="en-US" sz="800" baseline="-25000" dirty="0">
                          <a:solidFill>
                            <a:schemeClr val="tx1">
                              <a:lumMod val="50000"/>
                              <a:lumOff val="50000"/>
                            </a:schemeClr>
                          </a:solidFill>
                        </a:rPr>
                        <a:t>1</a:t>
                      </a:r>
                    </a:p>
                  </a:txBody>
                  <a:tcPr marL="45720" marR="45720">
                    <a:solidFill>
                      <a:schemeClr val="bg1"/>
                    </a:solidFill>
                  </a:tcPr>
                </a:tc>
                <a:tc>
                  <a:txBody>
                    <a:bodyPr/>
                    <a:lstStyle/>
                    <a:p>
                      <a:r>
                        <a:rPr lang="en-US" sz="800" dirty="0">
                          <a:solidFill>
                            <a:schemeClr val="tx1">
                              <a:lumMod val="50000"/>
                              <a:lumOff val="50000"/>
                            </a:schemeClr>
                          </a:solidFill>
                        </a:rPr>
                        <a:t>P6</a:t>
                      </a:r>
                      <a:r>
                        <a:rPr lang="en-US" sz="800" baseline="-25000" dirty="0">
                          <a:solidFill>
                            <a:schemeClr val="tx1">
                              <a:lumMod val="50000"/>
                              <a:lumOff val="50000"/>
                            </a:schemeClr>
                          </a:solidFill>
                        </a:rPr>
                        <a:t>2</a:t>
                      </a:r>
                    </a:p>
                  </a:txBody>
                  <a:tcPr marL="45720" marR="45720">
                    <a:solidFill>
                      <a:schemeClr val="bg1"/>
                    </a:solidFill>
                  </a:tcPr>
                </a:tc>
                <a:tc>
                  <a:txBody>
                    <a:bodyPr/>
                    <a:lstStyle/>
                    <a:p>
                      <a:r>
                        <a:rPr lang="en-US" sz="800" dirty="0">
                          <a:solidFill>
                            <a:schemeClr val="tx1">
                              <a:lumMod val="50000"/>
                              <a:lumOff val="50000"/>
                            </a:schemeClr>
                          </a:solidFill>
                        </a:rPr>
                        <a:t>P6</a:t>
                      </a:r>
                      <a:r>
                        <a:rPr lang="en-US" sz="800" baseline="-25000" dirty="0">
                          <a:solidFill>
                            <a:schemeClr val="tx1">
                              <a:lumMod val="50000"/>
                              <a:lumOff val="50000"/>
                            </a:schemeClr>
                          </a:solidFill>
                        </a:rPr>
                        <a:t>3</a:t>
                      </a:r>
                    </a:p>
                  </a:txBody>
                  <a:tcPr marL="45720" marR="45720">
                    <a:solidFill>
                      <a:schemeClr val="bg1"/>
                    </a:solidFill>
                  </a:tcPr>
                </a:tc>
                <a:tc>
                  <a:txBody>
                    <a:bodyPr/>
                    <a:lstStyle/>
                    <a:p>
                      <a:r>
                        <a:rPr lang="en-US" sz="800" dirty="0">
                          <a:solidFill>
                            <a:schemeClr val="tx1">
                              <a:lumMod val="50000"/>
                              <a:lumOff val="50000"/>
                            </a:schemeClr>
                          </a:solidFill>
                        </a:rPr>
                        <a:t>P6</a:t>
                      </a:r>
                      <a:r>
                        <a:rPr lang="en-US" sz="800" baseline="-25000" dirty="0">
                          <a:solidFill>
                            <a:schemeClr val="tx1">
                              <a:lumMod val="50000"/>
                              <a:lumOff val="50000"/>
                            </a:schemeClr>
                          </a:solidFill>
                        </a:rPr>
                        <a:t>4</a:t>
                      </a:r>
                    </a:p>
                  </a:txBody>
                  <a:tcPr marL="45720" marR="45720">
                    <a:solidFill>
                      <a:schemeClr val="bg1"/>
                    </a:solidFill>
                  </a:tcPr>
                </a:tc>
                <a:tc>
                  <a:txBody>
                    <a:bodyPr/>
                    <a:lstStyle/>
                    <a:p>
                      <a:r>
                        <a:rPr lang="en-US" sz="800" dirty="0">
                          <a:solidFill>
                            <a:schemeClr val="tx1">
                              <a:lumMod val="50000"/>
                              <a:lumOff val="50000"/>
                            </a:schemeClr>
                          </a:solidFill>
                        </a:rPr>
                        <a:t>P6</a:t>
                      </a:r>
                      <a:r>
                        <a:rPr lang="en-US" sz="800" baseline="-25000" dirty="0">
                          <a:solidFill>
                            <a:schemeClr val="tx1">
                              <a:lumMod val="50000"/>
                              <a:lumOff val="50000"/>
                            </a:schemeClr>
                          </a:solidFill>
                        </a:rPr>
                        <a:t>5</a:t>
                      </a:r>
                    </a:p>
                  </a:txBody>
                  <a:tcPr marL="45720" marR="45720">
                    <a:solidFill>
                      <a:schemeClr val="bg1"/>
                    </a:solidFill>
                  </a:tcPr>
                </a:tc>
                <a:extLst>
                  <a:ext uri="{0D108BD9-81ED-4DB2-BD59-A6C34878D82A}">
                    <a16:rowId xmlns:a16="http://schemas.microsoft.com/office/drawing/2014/main" val="10017"/>
                  </a:ext>
                </a:extLst>
              </a:tr>
              <a:tr h="198421">
                <a:tc vMerge="1">
                  <a:txBody>
                    <a:bodyPr/>
                    <a:lstStyle/>
                    <a:p>
                      <a:endParaRPr lang="en-US" sz="600" dirty="0"/>
                    </a:p>
                  </a:txBody>
                  <a:tcPr marL="45720" marR="45720">
                    <a:solidFill>
                      <a:srgbClr val="FFFFCC"/>
                    </a:solidFill>
                  </a:tcPr>
                </a:tc>
                <a:tc vMerge="1">
                  <a:txBody>
                    <a:bodyPr/>
                    <a:lstStyle/>
                    <a:p>
                      <a:endParaRPr lang="en-US" sz="600" dirty="0"/>
                    </a:p>
                  </a:txBody>
                  <a:tcPr marL="45720" marR="45720">
                    <a:solidFill>
                      <a:schemeClr val="bg1"/>
                    </a:solidFill>
                  </a:tcPr>
                </a:tc>
                <a:tc>
                  <a:txBody>
                    <a:bodyPr/>
                    <a:lstStyle/>
                    <a:p>
                      <a:r>
                        <a:rPr lang="en-US" sz="800" b="1" dirty="0">
                          <a:solidFill>
                            <a:schemeClr val="tx1">
                              <a:lumMod val="50000"/>
                              <a:lumOff val="50000"/>
                            </a:schemeClr>
                          </a:solidFill>
                        </a:rPr>
                        <a:t>622</a:t>
                      </a:r>
                    </a:p>
                  </a:txBody>
                  <a:tcPr marL="45720" marR="45720">
                    <a:solidFill>
                      <a:schemeClr val="bg1"/>
                    </a:solidFill>
                  </a:tcPr>
                </a:tc>
                <a:tc>
                  <a:txBody>
                    <a:bodyPr/>
                    <a:lstStyle/>
                    <a:p>
                      <a:r>
                        <a:rPr lang="en-US" sz="800" b="1" dirty="0">
                          <a:solidFill>
                            <a:schemeClr val="tx1">
                              <a:lumMod val="50000"/>
                              <a:lumOff val="50000"/>
                            </a:schemeClr>
                          </a:solidFill>
                        </a:rPr>
                        <a:t>P622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lumMod val="50000"/>
                              <a:lumOff val="50000"/>
                            </a:schemeClr>
                          </a:solidFill>
                        </a:rPr>
                        <a:t>P6</a:t>
                      </a:r>
                      <a:r>
                        <a:rPr lang="en-US" sz="800" b="1" baseline="-25000" dirty="0">
                          <a:solidFill>
                            <a:schemeClr val="tx1">
                              <a:lumMod val="50000"/>
                              <a:lumOff val="50000"/>
                            </a:schemeClr>
                          </a:solidFill>
                        </a:rPr>
                        <a:t>1</a:t>
                      </a:r>
                      <a:r>
                        <a:rPr lang="en-US" sz="800" b="1" dirty="0">
                          <a:solidFill>
                            <a:schemeClr val="tx1">
                              <a:lumMod val="50000"/>
                              <a:lumOff val="50000"/>
                            </a:schemeClr>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lumMod val="50000"/>
                              <a:lumOff val="50000"/>
                            </a:schemeClr>
                          </a:solidFill>
                        </a:rPr>
                        <a:t>P6</a:t>
                      </a:r>
                      <a:r>
                        <a:rPr lang="en-US" sz="800" b="1" baseline="-25000" dirty="0">
                          <a:solidFill>
                            <a:schemeClr val="tx1">
                              <a:lumMod val="50000"/>
                              <a:lumOff val="50000"/>
                            </a:schemeClr>
                          </a:solidFill>
                        </a:rPr>
                        <a:t>2</a:t>
                      </a:r>
                      <a:r>
                        <a:rPr lang="en-US" sz="800" b="1" dirty="0">
                          <a:solidFill>
                            <a:schemeClr val="tx1">
                              <a:lumMod val="50000"/>
                              <a:lumOff val="50000"/>
                            </a:schemeClr>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lumMod val="50000"/>
                              <a:lumOff val="50000"/>
                            </a:schemeClr>
                          </a:solidFill>
                        </a:rPr>
                        <a:t>P6</a:t>
                      </a:r>
                      <a:r>
                        <a:rPr lang="en-US" sz="800" b="1" baseline="-25000" dirty="0">
                          <a:solidFill>
                            <a:schemeClr val="tx1">
                              <a:lumMod val="50000"/>
                              <a:lumOff val="50000"/>
                            </a:schemeClr>
                          </a:solidFill>
                        </a:rPr>
                        <a:t>3</a:t>
                      </a:r>
                      <a:r>
                        <a:rPr lang="en-US" sz="800" b="1" dirty="0">
                          <a:solidFill>
                            <a:schemeClr val="tx1">
                              <a:lumMod val="50000"/>
                              <a:lumOff val="50000"/>
                            </a:schemeClr>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lumMod val="50000"/>
                              <a:lumOff val="50000"/>
                            </a:schemeClr>
                          </a:solidFill>
                        </a:rPr>
                        <a:t>P6</a:t>
                      </a:r>
                      <a:r>
                        <a:rPr lang="en-US" sz="800" b="1" baseline="-25000" dirty="0">
                          <a:solidFill>
                            <a:schemeClr val="tx1">
                              <a:lumMod val="50000"/>
                              <a:lumOff val="50000"/>
                            </a:schemeClr>
                          </a:solidFill>
                        </a:rPr>
                        <a:t>4</a:t>
                      </a:r>
                      <a:r>
                        <a:rPr lang="en-US" sz="800" b="1" dirty="0">
                          <a:solidFill>
                            <a:schemeClr val="tx1">
                              <a:lumMod val="50000"/>
                              <a:lumOff val="50000"/>
                            </a:schemeClr>
                          </a:solidFill>
                        </a:rPr>
                        <a:t>22</a:t>
                      </a:r>
                    </a:p>
                  </a:txBody>
                  <a:tcPr marL="45720" marR="4572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tx1">
                              <a:lumMod val="50000"/>
                              <a:lumOff val="50000"/>
                            </a:schemeClr>
                          </a:solidFill>
                        </a:rPr>
                        <a:t>P6</a:t>
                      </a:r>
                      <a:r>
                        <a:rPr lang="en-US" sz="800" b="1" baseline="-25000" dirty="0">
                          <a:solidFill>
                            <a:schemeClr val="tx1">
                              <a:lumMod val="50000"/>
                              <a:lumOff val="50000"/>
                            </a:schemeClr>
                          </a:solidFill>
                        </a:rPr>
                        <a:t>5</a:t>
                      </a:r>
                      <a:r>
                        <a:rPr lang="en-US" sz="800" b="1" dirty="0">
                          <a:solidFill>
                            <a:schemeClr val="tx1">
                              <a:lumMod val="50000"/>
                              <a:lumOff val="50000"/>
                            </a:schemeClr>
                          </a:solidFill>
                        </a:rPr>
                        <a:t>22</a:t>
                      </a:r>
                    </a:p>
                  </a:txBody>
                  <a:tcPr marL="45720" marR="45720">
                    <a:solidFill>
                      <a:schemeClr val="bg1"/>
                    </a:solidFill>
                  </a:tcPr>
                </a:tc>
                <a:extLst>
                  <a:ext uri="{0D108BD9-81ED-4DB2-BD59-A6C34878D82A}">
                    <a16:rowId xmlns:a16="http://schemas.microsoft.com/office/drawing/2014/main" val="10018"/>
                  </a:ext>
                </a:extLst>
              </a:tr>
              <a:tr h="198421">
                <a:tc rowSpan="6">
                  <a:txBody>
                    <a:bodyPr/>
                    <a:lstStyle/>
                    <a:p>
                      <a:r>
                        <a:rPr lang="en-US" sz="800" dirty="0">
                          <a:solidFill>
                            <a:schemeClr val="tx1">
                              <a:lumMod val="50000"/>
                              <a:lumOff val="50000"/>
                            </a:schemeClr>
                          </a:solidFill>
                        </a:rPr>
                        <a:t>Cubic</a:t>
                      </a:r>
                    </a:p>
                  </a:txBody>
                  <a:tcPr marL="45720" marR="45720">
                    <a:solidFill>
                      <a:schemeClr val="bg1"/>
                    </a:solidFill>
                  </a:tcPr>
                </a:tc>
                <a:tc>
                  <a:txBody>
                    <a:bodyPr/>
                    <a:lstStyle/>
                    <a:p>
                      <a:r>
                        <a:rPr lang="en-US" sz="800" dirty="0">
                          <a:solidFill>
                            <a:schemeClr val="tx1">
                              <a:lumMod val="50000"/>
                              <a:lumOff val="50000"/>
                            </a:schemeClr>
                          </a:solidFill>
                        </a:rPr>
                        <a:t>P</a:t>
                      </a:r>
                    </a:p>
                  </a:txBody>
                  <a:tcPr marL="45720" marR="45720">
                    <a:solidFill>
                      <a:schemeClr val="bg1"/>
                    </a:solidFill>
                  </a:tcPr>
                </a:tc>
                <a:tc rowSpan="3">
                  <a:txBody>
                    <a:bodyPr/>
                    <a:lstStyle/>
                    <a:p>
                      <a:r>
                        <a:rPr lang="en-US" sz="800" dirty="0">
                          <a:solidFill>
                            <a:schemeClr val="tx1">
                              <a:lumMod val="50000"/>
                              <a:lumOff val="50000"/>
                            </a:schemeClr>
                          </a:solidFill>
                        </a:rPr>
                        <a:t>23</a:t>
                      </a:r>
                    </a:p>
                  </a:txBody>
                  <a:tcPr marL="45720" marR="45720">
                    <a:solidFill>
                      <a:schemeClr val="bg1"/>
                    </a:solidFill>
                  </a:tcPr>
                </a:tc>
                <a:tc>
                  <a:txBody>
                    <a:bodyPr/>
                    <a:lstStyle/>
                    <a:p>
                      <a:r>
                        <a:rPr lang="en-US" sz="800" dirty="0">
                          <a:solidFill>
                            <a:schemeClr val="tx1">
                              <a:lumMod val="50000"/>
                              <a:lumOff val="50000"/>
                            </a:schemeClr>
                          </a:solidFill>
                        </a:rPr>
                        <a:t>P23</a:t>
                      </a:r>
                    </a:p>
                  </a:txBody>
                  <a:tcPr marL="45720" marR="45720">
                    <a:solidFill>
                      <a:schemeClr val="bg1"/>
                    </a:solidFill>
                  </a:tcPr>
                </a:tc>
                <a:tc>
                  <a:txBody>
                    <a:bodyPr/>
                    <a:lstStyle/>
                    <a:p>
                      <a:r>
                        <a:rPr lang="en-US" sz="800" dirty="0">
                          <a:solidFill>
                            <a:schemeClr val="tx1">
                              <a:lumMod val="50000"/>
                              <a:lumOff val="50000"/>
                            </a:schemeClr>
                          </a:solidFill>
                        </a:rPr>
                        <a:t>P2</a:t>
                      </a:r>
                      <a:r>
                        <a:rPr lang="en-US" sz="800" baseline="-25000" dirty="0">
                          <a:solidFill>
                            <a:schemeClr val="tx1">
                              <a:lumMod val="50000"/>
                              <a:lumOff val="50000"/>
                            </a:schemeClr>
                          </a:solidFill>
                        </a:rPr>
                        <a:t>1</a:t>
                      </a:r>
                      <a:r>
                        <a:rPr lang="en-US" sz="800" dirty="0">
                          <a:solidFill>
                            <a:schemeClr val="tx1">
                              <a:lumMod val="50000"/>
                              <a:lumOff val="50000"/>
                            </a:schemeClr>
                          </a:solidFill>
                        </a:rPr>
                        <a:t>3</a:t>
                      </a:r>
                    </a:p>
                  </a:txBody>
                  <a:tcPr marL="45720" marR="45720">
                    <a:solidFill>
                      <a:schemeClr val="bg1"/>
                    </a:solidFill>
                  </a:tcPr>
                </a:tc>
                <a:tc>
                  <a:txBody>
                    <a:bodyPr/>
                    <a:lstStyle/>
                    <a:p>
                      <a:endParaRPr lang="en-US" sz="80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19"/>
                  </a:ext>
                </a:extLst>
              </a:tr>
              <a:tr h="198421">
                <a:tc vMerge="1">
                  <a:txBody>
                    <a:bodyPr/>
                    <a:lstStyle/>
                    <a:p>
                      <a:endParaRPr lang="en-US" sz="600" dirty="0"/>
                    </a:p>
                  </a:txBody>
                  <a:tcPr marL="45720" marR="45720">
                    <a:solidFill>
                      <a:srgbClr val="CCFFCC"/>
                    </a:solidFill>
                  </a:tcPr>
                </a:tc>
                <a:tc>
                  <a:txBody>
                    <a:bodyPr/>
                    <a:lstStyle/>
                    <a:p>
                      <a:r>
                        <a:rPr lang="en-US" sz="800" dirty="0">
                          <a:solidFill>
                            <a:schemeClr val="tx1">
                              <a:lumMod val="50000"/>
                              <a:lumOff val="50000"/>
                            </a:schemeClr>
                          </a:solidFill>
                        </a:rPr>
                        <a:t>F</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dirty="0">
                          <a:solidFill>
                            <a:schemeClr val="tx1">
                              <a:lumMod val="50000"/>
                              <a:lumOff val="50000"/>
                            </a:schemeClr>
                          </a:solidFill>
                        </a:rPr>
                        <a:t>F23</a:t>
                      </a: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20"/>
                  </a:ext>
                </a:extLst>
              </a:tr>
              <a:tr h="198421">
                <a:tc vMerge="1">
                  <a:txBody>
                    <a:bodyPr/>
                    <a:lstStyle/>
                    <a:p>
                      <a:endParaRPr lang="en-US" sz="600" dirty="0"/>
                    </a:p>
                  </a:txBody>
                  <a:tcPr marL="45720" marR="45720">
                    <a:solidFill>
                      <a:srgbClr val="CCFFCC"/>
                    </a:solidFill>
                  </a:tcPr>
                </a:tc>
                <a:tc>
                  <a:txBody>
                    <a:bodyPr/>
                    <a:lstStyle/>
                    <a:p>
                      <a:r>
                        <a:rPr lang="en-US" sz="800" dirty="0">
                          <a:solidFill>
                            <a:schemeClr val="tx1">
                              <a:lumMod val="50000"/>
                              <a:lumOff val="50000"/>
                            </a:schemeClr>
                          </a:solidFill>
                        </a:rPr>
                        <a:t>I</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dirty="0">
                          <a:solidFill>
                            <a:schemeClr val="tx1">
                              <a:lumMod val="50000"/>
                              <a:lumOff val="50000"/>
                            </a:schemeClr>
                          </a:solidFill>
                        </a:rPr>
                        <a:t>I23</a:t>
                      </a:r>
                    </a:p>
                  </a:txBody>
                  <a:tcPr marL="45720" marR="45720">
                    <a:solidFill>
                      <a:schemeClr val="bg1"/>
                    </a:solidFill>
                  </a:tcPr>
                </a:tc>
                <a:tc>
                  <a:txBody>
                    <a:bodyPr/>
                    <a:lstStyle/>
                    <a:p>
                      <a:r>
                        <a:rPr lang="en-US" sz="800" dirty="0">
                          <a:solidFill>
                            <a:schemeClr val="tx1">
                              <a:lumMod val="50000"/>
                              <a:lumOff val="50000"/>
                            </a:schemeClr>
                          </a:solidFill>
                        </a:rPr>
                        <a:t>I2</a:t>
                      </a:r>
                      <a:r>
                        <a:rPr lang="en-US" sz="800" baseline="-25000" dirty="0">
                          <a:solidFill>
                            <a:schemeClr val="tx1">
                              <a:lumMod val="50000"/>
                              <a:lumOff val="50000"/>
                            </a:schemeClr>
                          </a:solidFill>
                        </a:rPr>
                        <a:t>1</a:t>
                      </a:r>
                      <a:r>
                        <a:rPr lang="en-US" sz="800" dirty="0">
                          <a:solidFill>
                            <a:schemeClr val="tx1">
                              <a:lumMod val="50000"/>
                              <a:lumOff val="50000"/>
                            </a:schemeClr>
                          </a:solidFill>
                        </a:rPr>
                        <a:t>3</a:t>
                      </a:r>
                    </a:p>
                  </a:txBody>
                  <a:tcPr marL="45720" marR="45720">
                    <a:solidFill>
                      <a:schemeClr val="bg1"/>
                    </a:solidFill>
                  </a:tcPr>
                </a:tc>
                <a:tc>
                  <a:txBody>
                    <a:bodyPr/>
                    <a:lstStyle/>
                    <a:p>
                      <a:endParaRPr lang="en-US" sz="800">
                        <a:solidFill>
                          <a:schemeClr val="tx1">
                            <a:lumMod val="50000"/>
                            <a:lumOff val="50000"/>
                          </a:schemeClr>
                        </a:solidFill>
                      </a:endParaRPr>
                    </a:p>
                  </a:txBody>
                  <a:tcPr marL="45720" marR="45720">
                    <a:solidFill>
                      <a:schemeClr val="bg1"/>
                    </a:solidFill>
                  </a:tcPr>
                </a:tc>
                <a:tc>
                  <a:txBody>
                    <a:bodyPr/>
                    <a:lstStyle/>
                    <a:p>
                      <a:endParaRPr lang="en-US" sz="80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tc>
                  <a:txBody>
                    <a:bodyPr/>
                    <a:lstStyle/>
                    <a:p>
                      <a:endParaRPr lang="en-US" sz="800"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21"/>
                  </a:ext>
                </a:extLst>
              </a:tr>
              <a:tr h="198421">
                <a:tc vMerge="1">
                  <a:txBody>
                    <a:bodyPr/>
                    <a:lstStyle/>
                    <a:p>
                      <a:endParaRPr lang="en-US" sz="600" dirty="0"/>
                    </a:p>
                  </a:txBody>
                  <a:tcPr marL="45720" marR="45720">
                    <a:solidFill>
                      <a:srgbClr val="CCFFCC"/>
                    </a:solidFill>
                  </a:tcPr>
                </a:tc>
                <a:tc>
                  <a:txBody>
                    <a:bodyPr/>
                    <a:lstStyle/>
                    <a:p>
                      <a:r>
                        <a:rPr lang="en-US" sz="800" dirty="0">
                          <a:solidFill>
                            <a:schemeClr val="tx1">
                              <a:lumMod val="50000"/>
                              <a:lumOff val="50000"/>
                            </a:schemeClr>
                          </a:solidFill>
                        </a:rPr>
                        <a:t>P</a:t>
                      </a:r>
                    </a:p>
                  </a:txBody>
                  <a:tcPr marL="45720" marR="45720">
                    <a:solidFill>
                      <a:schemeClr val="bg1"/>
                    </a:solidFill>
                  </a:tcPr>
                </a:tc>
                <a:tc rowSpan="3">
                  <a:txBody>
                    <a:bodyPr/>
                    <a:lstStyle/>
                    <a:p>
                      <a:r>
                        <a:rPr lang="en-US" sz="800" b="1" dirty="0">
                          <a:solidFill>
                            <a:schemeClr val="tx1">
                              <a:lumMod val="50000"/>
                              <a:lumOff val="50000"/>
                            </a:schemeClr>
                          </a:solidFill>
                        </a:rPr>
                        <a:t>432</a:t>
                      </a:r>
                    </a:p>
                  </a:txBody>
                  <a:tcPr marL="45720" marR="45720">
                    <a:solidFill>
                      <a:schemeClr val="bg1"/>
                    </a:solidFill>
                  </a:tcPr>
                </a:tc>
                <a:tc>
                  <a:txBody>
                    <a:bodyPr/>
                    <a:lstStyle/>
                    <a:p>
                      <a:r>
                        <a:rPr lang="en-US" sz="800" b="1" dirty="0">
                          <a:solidFill>
                            <a:schemeClr val="tx1">
                              <a:lumMod val="50000"/>
                              <a:lumOff val="50000"/>
                            </a:schemeClr>
                          </a:solidFill>
                        </a:rPr>
                        <a:t>P432</a:t>
                      </a:r>
                    </a:p>
                  </a:txBody>
                  <a:tcPr marL="45720" marR="45720">
                    <a:solidFill>
                      <a:schemeClr val="bg1"/>
                    </a:solidFill>
                  </a:tcPr>
                </a:tc>
                <a:tc>
                  <a:txBody>
                    <a:bodyPr/>
                    <a:lstStyle/>
                    <a:p>
                      <a:r>
                        <a:rPr lang="en-US" sz="800" b="1" dirty="0">
                          <a:solidFill>
                            <a:schemeClr val="tx1">
                              <a:lumMod val="50000"/>
                              <a:lumOff val="50000"/>
                            </a:schemeClr>
                          </a:solidFill>
                        </a:rPr>
                        <a:t>P4</a:t>
                      </a:r>
                      <a:r>
                        <a:rPr lang="en-US" sz="800" b="1" baseline="-25000" dirty="0">
                          <a:solidFill>
                            <a:schemeClr val="tx1">
                              <a:lumMod val="50000"/>
                              <a:lumOff val="50000"/>
                            </a:schemeClr>
                          </a:solidFill>
                        </a:rPr>
                        <a:t>2</a:t>
                      </a:r>
                      <a:r>
                        <a:rPr lang="en-US" sz="800" b="1" dirty="0">
                          <a:solidFill>
                            <a:schemeClr val="tx1">
                              <a:lumMod val="50000"/>
                              <a:lumOff val="50000"/>
                            </a:schemeClr>
                          </a:solidFill>
                        </a:rPr>
                        <a:t>32</a:t>
                      </a:r>
                    </a:p>
                  </a:txBody>
                  <a:tcPr marL="45720" marR="45720">
                    <a:solidFill>
                      <a:schemeClr val="bg1"/>
                    </a:solidFill>
                  </a:tcPr>
                </a:tc>
                <a:tc>
                  <a:txBody>
                    <a:bodyPr/>
                    <a:lstStyle/>
                    <a:p>
                      <a:r>
                        <a:rPr lang="en-US" sz="800" b="1" dirty="0">
                          <a:solidFill>
                            <a:schemeClr val="tx1">
                              <a:lumMod val="50000"/>
                              <a:lumOff val="50000"/>
                            </a:schemeClr>
                          </a:solidFill>
                        </a:rPr>
                        <a:t>P4</a:t>
                      </a:r>
                      <a:r>
                        <a:rPr lang="en-US" sz="800" b="1" baseline="-25000" dirty="0">
                          <a:solidFill>
                            <a:schemeClr val="tx1">
                              <a:lumMod val="50000"/>
                              <a:lumOff val="50000"/>
                            </a:schemeClr>
                          </a:solidFill>
                        </a:rPr>
                        <a:t>3</a:t>
                      </a:r>
                      <a:r>
                        <a:rPr lang="en-US" sz="800" b="1" dirty="0">
                          <a:solidFill>
                            <a:schemeClr val="tx1">
                              <a:lumMod val="50000"/>
                              <a:lumOff val="50000"/>
                            </a:schemeClr>
                          </a:solidFill>
                        </a:rPr>
                        <a:t>32</a:t>
                      </a:r>
                    </a:p>
                  </a:txBody>
                  <a:tcPr marL="45720" marR="45720">
                    <a:solidFill>
                      <a:schemeClr val="bg1"/>
                    </a:solidFill>
                  </a:tcPr>
                </a:tc>
                <a:tc>
                  <a:txBody>
                    <a:bodyPr/>
                    <a:lstStyle/>
                    <a:p>
                      <a:r>
                        <a:rPr lang="en-US" sz="800" b="1" dirty="0">
                          <a:solidFill>
                            <a:schemeClr val="tx1">
                              <a:lumMod val="50000"/>
                              <a:lumOff val="50000"/>
                            </a:schemeClr>
                          </a:solidFill>
                        </a:rPr>
                        <a:t>P4</a:t>
                      </a:r>
                      <a:r>
                        <a:rPr lang="en-US" sz="800" b="1" baseline="-25000" dirty="0">
                          <a:solidFill>
                            <a:schemeClr val="tx1">
                              <a:lumMod val="50000"/>
                              <a:lumOff val="50000"/>
                            </a:schemeClr>
                          </a:solidFill>
                        </a:rPr>
                        <a:t>1</a:t>
                      </a:r>
                      <a:r>
                        <a:rPr lang="en-US" sz="800" b="1" dirty="0">
                          <a:solidFill>
                            <a:schemeClr val="tx1">
                              <a:lumMod val="50000"/>
                              <a:lumOff val="50000"/>
                            </a:schemeClr>
                          </a:solidFill>
                        </a:rPr>
                        <a:t>32</a:t>
                      </a: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22"/>
                  </a:ext>
                </a:extLst>
              </a:tr>
              <a:tr h="198421">
                <a:tc vMerge="1">
                  <a:txBody>
                    <a:bodyPr/>
                    <a:lstStyle/>
                    <a:p>
                      <a:endParaRPr lang="en-US" sz="600" dirty="0"/>
                    </a:p>
                  </a:txBody>
                  <a:tcPr marL="45720" marR="45720">
                    <a:solidFill>
                      <a:srgbClr val="CCFFCC"/>
                    </a:solidFill>
                  </a:tcPr>
                </a:tc>
                <a:tc>
                  <a:txBody>
                    <a:bodyPr/>
                    <a:lstStyle/>
                    <a:p>
                      <a:r>
                        <a:rPr lang="en-US" sz="800" dirty="0">
                          <a:solidFill>
                            <a:schemeClr val="tx1">
                              <a:lumMod val="50000"/>
                              <a:lumOff val="50000"/>
                            </a:schemeClr>
                          </a:solidFill>
                        </a:rPr>
                        <a:t>F</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b="1" dirty="0">
                          <a:solidFill>
                            <a:schemeClr val="tx1">
                              <a:lumMod val="50000"/>
                              <a:lumOff val="50000"/>
                            </a:schemeClr>
                          </a:solidFill>
                        </a:rPr>
                        <a:t>F432</a:t>
                      </a:r>
                    </a:p>
                  </a:txBody>
                  <a:tcPr marL="45720" marR="45720">
                    <a:solidFill>
                      <a:schemeClr val="bg1"/>
                    </a:solidFill>
                  </a:tcPr>
                </a:tc>
                <a:tc>
                  <a:txBody>
                    <a:bodyPr/>
                    <a:lstStyle/>
                    <a:p>
                      <a:r>
                        <a:rPr lang="en-US" sz="800" b="1" dirty="0">
                          <a:solidFill>
                            <a:schemeClr val="tx1">
                              <a:lumMod val="50000"/>
                              <a:lumOff val="50000"/>
                            </a:schemeClr>
                          </a:solidFill>
                        </a:rPr>
                        <a:t>F4</a:t>
                      </a:r>
                      <a:r>
                        <a:rPr lang="en-US" sz="800" b="1" baseline="-25000" dirty="0">
                          <a:solidFill>
                            <a:schemeClr val="tx1">
                              <a:lumMod val="50000"/>
                              <a:lumOff val="50000"/>
                            </a:schemeClr>
                          </a:solidFill>
                        </a:rPr>
                        <a:t>1</a:t>
                      </a:r>
                      <a:r>
                        <a:rPr lang="en-US" sz="800" b="1" dirty="0">
                          <a:solidFill>
                            <a:schemeClr val="tx1">
                              <a:lumMod val="50000"/>
                              <a:lumOff val="50000"/>
                            </a:schemeClr>
                          </a:solidFill>
                        </a:rPr>
                        <a:t>32</a:t>
                      </a: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23"/>
                  </a:ext>
                </a:extLst>
              </a:tr>
              <a:tr h="198421">
                <a:tc vMerge="1">
                  <a:txBody>
                    <a:bodyPr/>
                    <a:lstStyle/>
                    <a:p>
                      <a:endParaRPr lang="en-US" sz="600" dirty="0"/>
                    </a:p>
                  </a:txBody>
                  <a:tcPr marL="45720" marR="45720">
                    <a:solidFill>
                      <a:srgbClr val="CCFFCC"/>
                    </a:solidFill>
                  </a:tcPr>
                </a:tc>
                <a:tc>
                  <a:txBody>
                    <a:bodyPr/>
                    <a:lstStyle/>
                    <a:p>
                      <a:r>
                        <a:rPr lang="en-US" sz="800" dirty="0">
                          <a:solidFill>
                            <a:schemeClr val="tx1">
                              <a:lumMod val="50000"/>
                              <a:lumOff val="50000"/>
                            </a:schemeClr>
                          </a:solidFill>
                        </a:rPr>
                        <a:t>I</a:t>
                      </a:r>
                    </a:p>
                  </a:txBody>
                  <a:tcPr marL="45720" marR="45720">
                    <a:solidFill>
                      <a:schemeClr val="bg1"/>
                    </a:solidFill>
                  </a:tcPr>
                </a:tc>
                <a:tc vMerge="1">
                  <a:txBody>
                    <a:bodyPr/>
                    <a:lstStyle/>
                    <a:p>
                      <a:endParaRPr lang="en-US" sz="600" dirty="0"/>
                    </a:p>
                  </a:txBody>
                  <a:tcPr marL="45720" marR="45720">
                    <a:solidFill>
                      <a:srgbClr val="CCFFCC"/>
                    </a:solidFill>
                  </a:tcPr>
                </a:tc>
                <a:tc>
                  <a:txBody>
                    <a:bodyPr/>
                    <a:lstStyle/>
                    <a:p>
                      <a:r>
                        <a:rPr lang="en-US" sz="800" b="1" dirty="0">
                          <a:solidFill>
                            <a:schemeClr val="tx1">
                              <a:lumMod val="50000"/>
                              <a:lumOff val="50000"/>
                            </a:schemeClr>
                          </a:solidFill>
                        </a:rPr>
                        <a:t>I432</a:t>
                      </a:r>
                    </a:p>
                  </a:txBody>
                  <a:tcPr marL="45720" marR="45720">
                    <a:solidFill>
                      <a:schemeClr val="bg1"/>
                    </a:solidFill>
                  </a:tcPr>
                </a:tc>
                <a:tc>
                  <a:txBody>
                    <a:bodyPr/>
                    <a:lstStyle/>
                    <a:p>
                      <a:r>
                        <a:rPr lang="en-US" sz="800" b="1" dirty="0">
                          <a:solidFill>
                            <a:schemeClr val="tx1">
                              <a:lumMod val="50000"/>
                              <a:lumOff val="50000"/>
                            </a:schemeClr>
                          </a:solidFill>
                        </a:rPr>
                        <a:t>I4</a:t>
                      </a:r>
                      <a:r>
                        <a:rPr lang="en-US" sz="800" b="1" baseline="-25000" dirty="0">
                          <a:solidFill>
                            <a:schemeClr val="tx1">
                              <a:lumMod val="50000"/>
                              <a:lumOff val="50000"/>
                            </a:schemeClr>
                          </a:solidFill>
                        </a:rPr>
                        <a:t>1</a:t>
                      </a:r>
                      <a:r>
                        <a:rPr lang="en-US" sz="800" b="1" dirty="0">
                          <a:solidFill>
                            <a:schemeClr val="tx1">
                              <a:lumMod val="50000"/>
                              <a:lumOff val="50000"/>
                            </a:schemeClr>
                          </a:solidFill>
                        </a:rPr>
                        <a:t>32</a:t>
                      </a: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tc>
                  <a:txBody>
                    <a:bodyPr/>
                    <a:lstStyle/>
                    <a:p>
                      <a:endParaRPr lang="en-US" sz="800" b="1" dirty="0">
                        <a:solidFill>
                          <a:schemeClr val="tx1">
                            <a:lumMod val="50000"/>
                            <a:lumOff val="50000"/>
                          </a:schemeClr>
                        </a:solidFill>
                      </a:endParaRPr>
                    </a:p>
                  </a:txBody>
                  <a:tcPr marL="45720" marR="45720">
                    <a:solidFill>
                      <a:schemeClr val="bg1"/>
                    </a:solidFill>
                  </a:tcPr>
                </a:tc>
                <a:extLst>
                  <a:ext uri="{0D108BD9-81ED-4DB2-BD59-A6C34878D82A}">
                    <a16:rowId xmlns:a16="http://schemas.microsoft.com/office/drawing/2014/main" val="10024"/>
                  </a:ext>
                </a:extLst>
              </a:tr>
            </a:tbl>
          </a:graphicData>
        </a:graphic>
      </p:graphicFrame>
      <p:sp>
        <p:nvSpPr>
          <p:cNvPr id="19459" name="Rectangle 4"/>
          <p:cNvSpPr>
            <a:spLocks noGrp="1" noChangeArrowheads="1"/>
          </p:cNvSpPr>
          <p:nvPr>
            <p:ph type="title"/>
          </p:nvPr>
        </p:nvSpPr>
        <p:spPr>
          <a:xfrm>
            <a:off x="66676" y="45812"/>
            <a:ext cx="9077324" cy="1091344"/>
          </a:xfrm>
        </p:spPr>
        <p:txBody>
          <a:bodyPr/>
          <a:lstStyle/>
          <a:p>
            <a:pPr algn="l" eaLnBrk="1" hangingPunct="1"/>
            <a:r>
              <a:rPr lang="en-US" sz="2800" dirty="0">
                <a:solidFill>
                  <a:srgbClr val="000000"/>
                </a:solidFill>
              </a:rPr>
              <a:t>Primitive Tetragonal lattices allow point group symmetries 4 or 422. Which fits our diffraction pattern?</a:t>
            </a:r>
            <a:endParaRPr lang="en-US" sz="2800" dirty="0"/>
          </a:p>
        </p:txBody>
      </p:sp>
      <p:pic>
        <p:nvPicPr>
          <p:cNvPr id="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4328" b="70886"/>
          <a:stretch/>
        </p:blipFill>
        <p:spPr bwMode="auto">
          <a:xfrm>
            <a:off x="608012" y="3389086"/>
            <a:ext cx="3371850" cy="76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8"/>
          <p:cNvSpPr>
            <a:spLocks noChangeArrowheads="1"/>
          </p:cNvSpPr>
          <p:nvPr/>
        </p:nvSpPr>
        <p:spPr bwMode="auto">
          <a:xfrm>
            <a:off x="4924426" y="3079750"/>
            <a:ext cx="4143374" cy="192768"/>
          </a:xfrm>
          <a:prstGeom prst="rect">
            <a:avLst/>
          </a:prstGeom>
          <a:noFill/>
          <a:ln w="38100" cap="rnd" cmpd="sng">
            <a:solidFill>
              <a:srgbClr val="6664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 name="Rectangle 1"/>
          <p:cNvSpPr/>
          <p:nvPr/>
        </p:nvSpPr>
        <p:spPr bwMode="auto">
          <a:xfrm>
            <a:off x="1524000" y="3459510"/>
            <a:ext cx="769937" cy="63799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 name="Rectangle 2"/>
          <p:cNvSpPr/>
          <p:nvPr/>
        </p:nvSpPr>
        <p:spPr>
          <a:xfrm>
            <a:off x="5391150" y="4010026"/>
            <a:ext cx="378619" cy="200024"/>
          </a:xfrm>
          <a:prstGeom prst="rect">
            <a:avLst/>
          </a:prstGeom>
          <a:solidFill>
            <a:schemeClr val="bg1"/>
          </a:solidFill>
          <a:ln>
            <a:solidFill>
              <a:schemeClr val="bg1"/>
            </a:solidFill>
          </a:ln>
        </p:spPr>
        <p:txBody>
          <a:bodyPr rtlCol="0" anchor="ctr"/>
          <a:lstStyle/>
          <a:p>
            <a:pPr algn="ctr"/>
            <a:endParaRPr lang="en-US"/>
          </a:p>
        </p:txBody>
      </p:sp>
      <p:sp>
        <p:nvSpPr>
          <p:cNvPr id="25" name="Rectangle 8"/>
          <p:cNvSpPr>
            <a:spLocks noChangeArrowheads="1"/>
          </p:cNvSpPr>
          <p:nvPr/>
        </p:nvSpPr>
        <p:spPr bwMode="auto">
          <a:xfrm>
            <a:off x="4924425" y="3527546"/>
            <a:ext cx="4143375" cy="482480"/>
          </a:xfrm>
          <a:prstGeom prst="rect">
            <a:avLst/>
          </a:prstGeom>
          <a:noFill/>
          <a:ln w="38100" cap="rnd"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p:cNvSpPr/>
          <p:nvPr/>
        </p:nvSpPr>
        <p:spPr>
          <a:xfrm>
            <a:off x="5391149" y="3290888"/>
            <a:ext cx="378619" cy="198209"/>
          </a:xfrm>
          <a:prstGeom prst="rect">
            <a:avLst/>
          </a:prstGeom>
          <a:solidFill>
            <a:schemeClr val="bg1"/>
          </a:solidFill>
          <a:ln>
            <a:solidFill>
              <a:schemeClr val="bg1"/>
            </a:solidFill>
          </a:ln>
        </p:spPr>
        <p:txBody>
          <a:bodyPr rtlCol="0" anchor="ctr"/>
          <a:lstStyle/>
          <a:p>
            <a:pPr algn="ctr"/>
            <a:endParaRPr lang="en-US"/>
          </a:p>
        </p:txBody>
      </p:sp>
      <p:grpSp>
        <p:nvGrpSpPr>
          <p:cNvPr id="6" name="Group 5">
            <a:extLst>
              <a:ext uri="{FF2B5EF4-FFF2-40B4-BE49-F238E27FC236}">
                <a16:creationId xmlns:a16="http://schemas.microsoft.com/office/drawing/2014/main" id="{013A2C46-6E89-4D00-8694-DA042CD10DD6}"/>
              </a:ext>
            </a:extLst>
          </p:cNvPr>
          <p:cNvGrpSpPr>
            <a:grpSpLocks noChangeAspect="1"/>
          </p:cNvGrpSpPr>
          <p:nvPr/>
        </p:nvGrpSpPr>
        <p:grpSpPr>
          <a:xfrm>
            <a:off x="754132" y="4766505"/>
            <a:ext cx="1080750" cy="1080750"/>
            <a:chOff x="119710" y="4648200"/>
            <a:chExt cx="1754814" cy="1754815"/>
          </a:xfrm>
        </p:grpSpPr>
        <p:sp>
          <p:nvSpPr>
            <p:cNvPr id="4" name="Moon 3">
              <a:extLst>
                <a:ext uri="{FF2B5EF4-FFF2-40B4-BE49-F238E27FC236}">
                  <a16:creationId xmlns:a16="http://schemas.microsoft.com/office/drawing/2014/main" id="{9A450173-C5BA-4E10-BA1D-66278A714B5D}"/>
                </a:ext>
              </a:extLst>
            </p:cNvPr>
            <p:cNvSpPr/>
            <p:nvPr/>
          </p:nvSpPr>
          <p:spPr>
            <a:xfrm>
              <a:off x="508000" y="4648200"/>
              <a:ext cx="457200" cy="876300"/>
            </a:xfrm>
            <a:prstGeom prst="moon">
              <a:avLst>
                <a:gd name="adj" fmla="val 69444"/>
              </a:avLst>
            </a:prstGeom>
            <a:solidFill>
              <a:srgbClr val="FFFF00"/>
            </a:solidFill>
            <a:ln>
              <a:solidFill>
                <a:srgbClr val="808000"/>
              </a:solidFill>
            </a:ln>
          </p:spPr>
          <p:txBody>
            <a:bodyPr rtlCol="0" anchor="ctr"/>
            <a:lstStyle/>
            <a:p>
              <a:pPr algn="ctr"/>
              <a:endParaRPr lang="en-US"/>
            </a:p>
          </p:txBody>
        </p:sp>
        <p:sp>
          <p:nvSpPr>
            <p:cNvPr id="12" name="Moon 11">
              <a:extLst>
                <a:ext uri="{FF2B5EF4-FFF2-40B4-BE49-F238E27FC236}">
                  <a16:creationId xmlns:a16="http://schemas.microsoft.com/office/drawing/2014/main" id="{3F0A3A78-E765-4AC3-BEB6-724B494DF1B3}"/>
                </a:ext>
              </a:extLst>
            </p:cNvPr>
            <p:cNvSpPr/>
            <p:nvPr/>
          </p:nvSpPr>
          <p:spPr>
            <a:xfrm flipH="1">
              <a:off x="952500" y="5526715"/>
              <a:ext cx="457200" cy="876300"/>
            </a:xfrm>
            <a:prstGeom prst="moon">
              <a:avLst>
                <a:gd name="adj" fmla="val 66666"/>
              </a:avLst>
            </a:prstGeom>
            <a:solidFill>
              <a:srgbClr val="FFFF00"/>
            </a:solidFill>
            <a:ln>
              <a:solidFill>
                <a:srgbClr val="808000"/>
              </a:solidFill>
            </a:ln>
          </p:spPr>
          <p:txBody>
            <a:bodyPr rtlCol="0" anchor="ctr"/>
            <a:lstStyle/>
            <a:p>
              <a:pPr algn="ctr"/>
              <a:endParaRPr lang="en-US"/>
            </a:p>
          </p:txBody>
        </p:sp>
        <p:grpSp>
          <p:nvGrpSpPr>
            <p:cNvPr id="5" name="Group 4">
              <a:extLst>
                <a:ext uri="{FF2B5EF4-FFF2-40B4-BE49-F238E27FC236}">
                  <a16:creationId xmlns:a16="http://schemas.microsoft.com/office/drawing/2014/main" id="{283E4CA3-C1D5-4B17-8429-94E087156D24}"/>
                </a:ext>
              </a:extLst>
            </p:cNvPr>
            <p:cNvGrpSpPr/>
            <p:nvPr/>
          </p:nvGrpSpPr>
          <p:grpSpPr>
            <a:xfrm rot="16200000">
              <a:off x="546267" y="4648202"/>
              <a:ext cx="901700" cy="1754814"/>
              <a:chOff x="660400" y="4800601"/>
              <a:chExt cx="901700" cy="1754814"/>
            </a:xfrm>
          </p:grpSpPr>
          <p:sp>
            <p:nvSpPr>
              <p:cNvPr id="13" name="Moon 12">
                <a:extLst>
                  <a:ext uri="{FF2B5EF4-FFF2-40B4-BE49-F238E27FC236}">
                    <a16:creationId xmlns:a16="http://schemas.microsoft.com/office/drawing/2014/main" id="{E5A535FA-274B-49BD-8FCB-3F8C55A71717}"/>
                  </a:ext>
                </a:extLst>
              </p:cNvPr>
              <p:cNvSpPr/>
              <p:nvPr/>
            </p:nvSpPr>
            <p:spPr>
              <a:xfrm>
                <a:off x="660400" y="4800601"/>
                <a:ext cx="457200" cy="876300"/>
              </a:xfrm>
              <a:prstGeom prst="moon">
                <a:avLst>
                  <a:gd name="adj" fmla="val 66666"/>
                </a:avLst>
              </a:prstGeom>
              <a:solidFill>
                <a:srgbClr val="FFFF00"/>
              </a:solidFill>
              <a:ln>
                <a:solidFill>
                  <a:srgbClr val="808000"/>
                </a:solidFill>
              </a:ln>
            </p:spPr>
            <p:txBody>
              <a:bodyPr rtlCol="0" anchor="ctr"/>
              <a:lstStyle/>
              <a:p>
                <a:pPr algn="ctr"/>
                <a:endParaRPr lang="en-US"/>
              </a:p>
            </p:txBody>
          </p:sp>
          <p:sp>
            <p:nvSpPr>
              <p:cNvPr id="14" name="Moon 13">
                <a:extLst>
                  <a:ext uri="{FF2B5EF4-FFF2-40B4-BE49-F238E27FC236}">
                    <a16:creationId xmlns:a16="http://schemas.microsoft.com/office/drawing/2014/main" id="{82E0AC0B-EE6E-4AF6-B231-1998FB0F9FCB}"/>
                  </a:ext>
                </a:extLst>
              </p:cNvPr>
              <p:cNvSpPr/>
              <p:nvPr/>
            </p:nvSpPr>
            <p:spPr>
              <a:xfrm flipH="1">
                <a:off x="1104900" y="5679115"/>
                <a:ext cx="457200" cy="876300"/>
              </a:xfrm>
              <a:prstGeom prst="moon">
                <a:avLst>
                  <a:gd name="adj" fmla="val 69444"/>
                </a:avLst>
              </a:prstGeom>
              <a:solidFill>
                <a:srgbClr val="FFFF00"/>
              </a:solidFill>
              <a:ln>
                <a:solidFill>
                  <a:srgbClr val="808000"/>
                </a:solidFill>
              </a:ln>
            </p:spPr>
            <p:txBody>
              <a:bodyPr rtlCol="0" anchor="ctr"/>
              <a:lstStyle/>
              <a:p>
                <a:pPr algn="ctr"/>
                <a:endParaRPr lang="en-US"/>
              </a:p>
            </p:txBody>
          </p:sp>
        </p:grpSp>
      </p:grpSp>
      <p:grpSp>
        <p:nvGrpSpPr>
          <p:cNvPr id="18" name="Group 17">
            <a:extLst>
              <a:ext uri="{FF2B5EF4-FFF2-40B4-BE49-F238E27FC236}">
                <a16:creationId xmlns:a16="http://schemas.microsoft.com/office/drawing/2014/main" id="{2FCD73EF-CC41-4096-ABF6-8221FC40B9F2}"/>
              </a:ext>
            </a:extLst>
          </p:cNvPr>
          <p:cNvGrpSpPr>
            <a:grpSpLocks noChangeAspect="1"/>
          </p:cNvGrpSpPr>
          <p:nvPr/>
        </p:nvGrpSpPr>
        <p:grpSpPr>
          <a:xfrm>
            <a:off x="2312928" y="4793826"/>
            <a:ext cx="1080750" cy="1080750"/>
            <a:chOff x="119710" y="4648200"/>
            <a:chExt cx="1754814" cy="1754815"/>
          </a:xfrm>
          <a:solidFill>
            <a:srgbClr val="33CCFF"/>
          </a:solidFill>
        </p:grpSpPr>
        <p:sp>
          <p:nvSpPr>
            <p:cNvPr id="19" name="Moon 18">
              <a:extLst>
                <a:ext uri="{FF2B5EF4-FFF2-40B4-BE49-F238E27FC236}">
                  <a16:creationId xmlns:a16="http://schemas.microsoft.com/office/drawing/2014/main" id="{B4CE70C0-DE0F-4F65-8393-C573B5CE1F46}"/>
                </a:ext>
              </a:extLst>
            </p:cNvPr>
            <p:cNvSpPr/>
            <p:nvPr/>
          </p:nvSpPr>
          <p:spPr>
            <a:xfrm>
              <a:off x="508000" y="4648200"/>
              <a:ext cx="457200" cy="876300"/>
            </a:xfrm>
            <a:prstGeom prst="moon">
              <a:avLst>
                <a:gd name="adj" fmla="val 69444"/>
              </a:avLst>
            </a:prstGeom>
            <a:grpFill/>
            <a:ln>
              <a:solidFill>
                <a:srgbClr val="0066CC"/>
              </a:solidFill>
            </a:ln>
          </p:spPr>
          <p:txBody>
            <a:bodyPr rtlCol="0" anchor="ctr"/>
            <a:lstStyle/>
            <a:p>
              <a:pPr algn="ctr"/>
              <a:endParaRPr lang="en-US"/>
            </a:p>
          </p:txBody>
        </p:sp>
        <p:sp>
          <p:nvSpPr>
            <p:cNvPr id="20" name="Moon 19">
              <a:extLst>
                <a:ext uri="{FF2B5EF4-FFF2-40B4-BE49-F238E27FC236}">
                  <a16:creationId xmlns:a16="http://schemas.microsoft.com/office/drawing/2014/main" id="{972BD902-7D88-4492-8C0D-B23CE139055D}"/>
                </a:ext>
              </a:extLst>
            </p:cNvPr>
            <p:cNvSpPr/>
            <p:nvPr/>
          </p:nvSpPr>
          <p:spPr>
            <a:xfrm flipH="1">
              <a:off x="952500" y="5526715"/>
              <a:ext cx="457200" cy="876300"/>
            </a:xfrm>
            <a:prstGeom prst="moon">
              <a:avLst>
                <a:gd name="adj" fmla="val 66666"/>
              </a:avLst>
            </a:prstGeom>
            <a:grpFill/>
            <a:ln>
              <a:solidFill>
                <a:srgbClr val="0066CC"/>
              </a:solidFill>
            </a:ln>
          </p:spPr>
          <p:txBody>
            <a:bodyPr rtlCol="0" anchor="ctr"/>
            <a:lstStyle/>
            <a:p>
              <a:pPr algn="ctr"/>
              <a:endParaRPr lang="en-US"/>
            </a:p>
          </p:txBody>
        </p:sp>
        <p:grpSp>
          <p:nvGrpSpPr>
            <p:cNvPr id="21" name="Group 20">
              <a:extLst>
                <a:ext uri="{FF2B5EF4-FFF2-40B4-BE49-F238E27FC236}">
                  <a16:creationId xmlns:a16="http://schemas.microsoft.com/office/drawing/2014/main" id="{69CE3C05-38E4-4D1A-824F-8E6A86214273}"/>
                </a:ext>
              </a:extLst>
            </p:cNvPr>
            <p:cNvGrpSpPr/>
            <p:nvPr/>
          </p:nvGrpSpPr>
          <p:grpSpPr>
            <a:xfrm rot="16200000">
              <a:off x="546267" y="4648202"/>
              <a:ext cx="901700" cy="1754814"/>
              <a:chOff x="660400" y="4800601"/>
              <a:chExt cx="901700" cy="1754814"/>
            </a:xfrm>
            <a:grpFill/>
          </p:grpSpPr>
          <p:sp>
            <p:nvSpPr>
              <p:cNvPr id="22" name="Moon 21">
                <a:extLst>
                  <a:ext uri="{FF2B5EF4-FFF2-40B4-BE49-F238E27FC236}">
                    <a16:creationId xmlns:a16="http://schemas.microsoft.com/office/drawing/2014/main" id="{B0749C9E-485A-43A3-AA0A-D2045D71722D}"/>
                  </a:ext>
                </a:extLst>
              </p:cNvPr>
              <p:cNvSpPr/>
              <p:nvPr/>
            </p:nvSpPr>
            <p:spPr>
              <a:xfrm>
                <a:off x="660400" y="4800601"/>
                <a:ext cx="457200" cy="876300"/>
              </a:xfrm>
              <a:prstGeom prst="moon">
                <a:avLst>
                  <a:gd name="adj" fmla="val 66666"/>
                </a:avLst>
              </a:prstGeom>
              <a:grpFill/>
              <a:ln>
                <a:solidFill>
                  <a:srgbClr val="0066CC"/>
                </a:solidFill>
              </a:ln>
            </p:spPr>
            <p:txBody>
              <a:bodyPr rtlCol="0" anchor="ctr"/>
              <a:lstStyle/>
              <a:p>
                <a:pPr algn="ctr"/>
                <a:endParaRPr lang="en-US"/>
              </a:p>
            </p:txBody>
          </p:sp>
          <p:sp>
            <p:nvSpPr>
              <p:cNvPr id="23" name="Moon 22">
                <a:extLst>
                  <a:ext uri="{FF2B5EF4-FFF2-40B4-BE49-F238E27FC236}">
                    <a16:creationId xmlns:a16="http://schemas.microsoft.com/office/drawing/2014/main" id="{3A4292E2-B1E5-45E3-8E63-E3678ABBB1FE}"/>
                  </a:ext>
                </a:extLst>
              </p:cNvPr>
              <p:cNvSpPr/>
              <p:nvPr/>
            </p:nvSpPr>
            <p:spPr>
              <a:xfrm flipH="1">
                <a:off x="1104900" y="5679115"/>
                <a:ext cx="457200" cy="876300"/>
              </a:xfrm>
              <a:prstGeom prst="moon">
                <a:avLst>
                  <a:gd name="adj" fmla="val 69444"/>
                </a:avLst>
              </a:prstGeom>
              <a:grpFill/>
              <a:ln>
                <a:solidFill>
                  <a:srgbClr val="0066CC"/>
                </a:solidFill>
              </a:ln>
            </p:spPr>
            <p:txBody>
              <a:bodyPr rtlCol="0" anchor="ctr"/>
              <a:lstStyle/>
              <a:p>
                <a:pPr algn="ctr"/>
                <a:endParaRPr lang="en-US"/>
              </a:p>
            </p:txBody>
          </p:sp>
        </p:grpSp>
      </p:grpSp>
      <p:grpSp>
        <p:nvGrpSpPr>
          <p:cNvPr id="24" name="Group 23">
            <a:extLst>
              <a:ext uri="{FF2B5EF4-FFF2-40B4-BE49-F238E27FC236}">
                <a16:creationId xmlns:a16="http://schemas.microsoft.com/office/drawing/2014/main" id="{6B6B1135-F1F6-4DB7-A91E-B27602FA873D}"/>
              </a:ext>
            </a:extLst>
          </p:cNvPr>
          <p:cNvGrpSpPr>
            <a:grpSpLocks noChangeAspect="1"/>
          </p:cNvGrpSpPr>
          <p:nvPr/>
        </p:nvGrpSpPr>
        <p:grpSpPr>
          <a:xfrm rot="2580000" flipH="1">
            <a:off x="2300228" y="4797738"/>
            <a:ext cx="1080750" cy="1080750"/>
            <a:chOff x="119710" y="4648200"/>
            <a:chExt cx="1754814" cy="1754815"/>
          </a:xfrm>
          <a:solidFill>
            <a:srgbClr val="33CCFF"/>
          </a:solidFill>
        </p:grpSpPr>
        <p:sp>
          <p:nvSpPr>
            <p:cNvPr id="27" name="Moon 26">
              <a:extLst>
                <a:ext uri="{FF2B5EF4-FFF2-40B4-BE49-F238E27FC236}">
                  <a16:creationId xmlns:a16="http://schemas.microsoft.com/office/drawing/2014/main" id="{50D9F613-9EFE-43EF-B2EA-9680D89416C5}"/>
                </a:ext>
              </a:extLst>
            </p:cNvPr>
            <p:cNvSpPr/>
            <p:nvPr/>
          </p:nvSpPr>
          <p:spPr>
            <a:xfrm>
              <a:off x="508000" y="4648200"/>
              <a:ext cx="457200" cy="876300"/>
            </a:xfrm>
            <a:prstGeom prst="moon">
              <a:avLst>
                <a:gd name="adj" fmla="val 69444"/>
              </a:avLst>
            </a:prstGeom>
            <a:grpFill/>
            <a:ln>
              <a:solidFill>
                <a:srgbClr val="0066CC"/>
              </a:solidFill>
            </a:ln>
          </p:spPr>
          <p:txBody>
            <a:bodyPr rtlCol="0" anchor="ctr"/>
            <a:lstStyle/>
            <a:p>
              <a:pPr algn="ctr"/>
              <a:endParaRPr lang="en-US"/>
            </a:p>
          </p:txBody>
        </p:sp>
        <p:sp>
          <p:nvSpPr>
            <p:cNvPr id="28" name="Moon 27">
              <a:extLst>
                <a:ext uri="{FF2B5EF4-FFF2-40B4-BE49-F238E27FC236}">
                  <a16:creationId xmlns:a16="http://schemas.microsoft.com/office/drawing/2014/main" id="{7861492A-3E09-4953-A54A-DB8FF9856C30}"/>
                </a:ext>
              </a:extLst>
            </p:cNvPr>
            <p:cNvSpPr/>
            <p:nvPr/>
          </p:nvSpPr>
          <p:spPr>
            <a:xfrm flipH="1">
              <a:off x="952500" y="5526715"/>
              <a:ext cx="457200" cy="876300"/>
            </a:xfrm>
            <a:prstGeom prst="moon">
              <a:avLst>
                <a:gd name="adj" fmla="val 66666"/>
              </a:avLst>
            </a:prstGeom>
            <a:grpFill/>
            <a:ln>
              <a:solidFill>
                <a:srgbClr val="0066CC"/>
              </a:solidFill>
            </a:ln>
          </p:spPr>
          <p:txBody>
            <a:bodyPr rtlCol="0" anchor="ctr"/>
            <a:lstStyle/>
            <a:p>
              <a:pPr algn="ctr"/>
              <a:endParaRPr lang="en-US"/>
            </a:p>
          </p:txBody>
        </p:sp>
        <p:grpSp>
          <p:nvGrpSpPr>
            <p:cNvPr id="29" name="Group 28">
              <a:extLst>
                <a:ext uri="{FF2B5EF4-FFF2-40B4-BE49-F238E27FC236}">
                  <a16:creationId xmlns:a16="http://schemas.microsoft.com/office/drawing/2014/main" id="{E310275A-B09A-4915-8945-9AF8250523E5}"/>
                </a:ext>
              </a:extLst>
            </p:cNvPr>
            <p:cNvGrpSpPr/>
            <p:nvPr/>
          </p:nvGrpSpPr>
          <p:grpSpPr>
            <a:xfrm rot="16200000">
              <a:off x="546267" y="4648202"/>
              <a:ext cx="901700" cy="1754814"/>
              <a:chOff x="660400" y="4800601"/>
              <a:chExt cx="901700" cy="1754814"/>
            </a:xfrm>
            <a:grpFill/>
          </p:grpSpPr>
          <p:sp>
            <p:nvSpPr>
              <p:cNvPr id="30" name="Moon 29">
                <a:extLst>
                  <a:ext uri="{FF2B5EF4-FFF2-40B4-BE49-F238E27FC236}">
                    <a16:creationId xmlns:a16="http://schemas.microsoft.com/office/drawing/2014/main" id="{BB5AB5C0-671C-4654-8554-5AA0ED25C4EC}"/>
                  </a:ext>
                </a:extLst>
              </p:cNvPr>
              <p:cNvSpPr/>
              <p:nvPr/>
            </p:nvSpPr>
            <p:spPr>
              <a:xfrm>
                <a:off x="660400" y="4800601"/>
                <a:ext cx="457200" cy="876300"/>
              </a:xfrm>
              <a:prstGeom prst="moon">
                <a:avLst>
                  <a:gd name="adj" fmla="val 66666"/>
                </a:avLst>
              </a:prstGeom>
              <a:grpFill/>
              <a:ln>
                <a:solidFill>
                  <a:srgbClr val="0066CC"/>
                </a:solidFill>
              </a:ln>
            </p:spPr>
            <p:txBody>
              <a:bodyPr rtlCol="0" anchor="ctr"/>
              <a:lstStyle/>
              <a:p>
                <a:pPr algn="ctr"/>
                <a:endParaRPr lang="en-US"/>
              </a:p>
            </p:txBody>
          </p:sp>
          <p:sp>
            <p:nvSpPr>
              <p:cNvPr id="31" name="Moon 30">
                <a:extLst>
                  <a:ext uri="{FF2B5EF4-FFF2-40B4-BE49-F238E27FC236}">
                    <a16:creationId xmlns:a16="http://schemas.microsoft.com/office/drawing/2014/main" id="{53EC67CD-BF25-45A4-93B2-93AA972B7B02}"/>
                  </a:ext>
                </a:extLst>
              </p:cNvPr>
              <p:cNvSpPr/>
              <p:nvPr/>
            </p:nvSpPr>
            <p:spPr>
              <a:xfrm flipH="1">
                <a:off x="1104900" y="5679115"/>
                <a:ext cx="457200" cy="876300"/>
              </a:xfrm>
              <a:prstGeom prst="moon">
                <a:avLst>
                  <a:gd name="adj" fmla="val 69444"/>
                </a:avLst>
              </a:prstGeom>
              <a:grpFill/>
              <a:ln>
                <a:solidFill>
                  <a:srgbClr val="0066CC"/>
                </a:solidFill>
              </a:ln>
            </p:spPr>
            <p:txBody>
              <a:bodyPr rtlCol="0" anchor="ctr"/>
              <a:lstStyle/>
              <a:p>
                <a:pPr algn="ctr"/>
                <a:endParaRPr lang="en-US"/>
              </a:p>
            </p:txBody>
          </p:sp>
        </p:grpSp>
      </p:grpSp>
      <p:sp>
        <p:nvSpPr>
          <p:cNvPr id="7" name="TextBox 6">
            <a:extLst>
              <a:ext uri="{FF2B5EF4-FFF2-40B4-BE49-F238E27FC236}">
                <a16:creationId xmlns:a16="http://schemas.microsoft.com/office/drawing/2014/main" id="{10F696EB-2A4C-4DE4-8715-ADF281CF882B}"/>
              </a:ext>
            </a:extLst>
          </p:cNvPr>
          <p:cNvSpPr txBox="1"/>
          <p:nvPr/>
        </p:nvSpPr>
        <p:spPr>
          <a:xfrm>
            <a:off x="1118397" y="5999660"/>
            <a:ext cx="312906" cy="369332"/>
          </a:xfrm>
          <a:prstGeom prst="rect">
            <a:avLst/>
          </a:prstGeom>
          <a:noFill/>
        </p:spPr>
        <p:txBody>
          <a:bodyPr wrap="none" rtlCol="0">
            <a:spAutoFit/>
          </a:bodyPr>
          <a:lstStyle/>
          <a:p>
            <a:r>
              <a:rPr lang="en-US" dirty="0"/>
              <a:t>4</a:t>
            </a:r>
          </a:p>
        </p:txBody>
      </p:sp>
      <p:sp>
        <p:nvSpPr>
          <p:cNvPr id="32" name="TextBox 31">
            <a:extLst>
              <a:ext uri="{FF2B5EF4-FFF2-40B4-BE49-F238E27FC236}">
                <a16:creationId xmlns:a16="http://schemas.microsoft.com/office/drawing/2014/main" id="{E8D72CAA-AF20-4A33-A5B0-AB0D5AD28238}"/>
              </a:ext>
            </a:extLst>
          </p:cNvPr>
          <p:cNvSpPr txBox="1"/>
          <p:nvPr/>
        </p:nvSpPr>
        <p:spPr>
          <a:xfrm>
            <a:off x="2579648" y="5999660"/>
            <a:ext cx="569387" cy="369332"/>
          </a:xfrm>
          <a:prstGeom prst="rect">
            <a:avLst/>
          </a:prstGeom>
          <a:noFill/>
        </p:spPr>
        <p:txBody>
          <a:bodyPr wrap="none" rtlCol="0">
            <a:spAutoFit/>
          </a:bodyPr>
          <a:lstStyle/>
          <a:p>
            <a:r>
              <a:rPr lang="en-US" dirty="0"/>
              <a:t>422</a:t>
            </a:r>
          </a:p>
        </p:txBody>
      </p:sp>
      <p:sp>
        <p:nvSpPr>
          <p:cNvPr id="10" name="Rectangle 9">
            <a:extLst>
              <a:ext uri="{FF2B5EF4-FFF2-40B4-BE49-F238E27FC236}">
                <a16:creationId xmlns:a16="http://schemas.microsoft.com/office/drawing/2014/main" id="{33E1C365-35B7-46D8-8042-67CF26315A13}"/>
              </a:ext>
            </a:extLst>
          </p:cNvPr>
          <p:cNvSpPr>
            <a:spLocks noChangeAspect="1"/>
          </p:cNvSpPr>
          <p:nvPr/>
        </p:nvSpPr>
        <p:spPr>
          <a:xfrm>
            <a:off x="1190308" y="5233023"/>
            <a:ext cx="194535" cy="194535"/>
          </a:xfrm>
          <a:prstGeom prst="rect">
            <a:avLst/>
          </a:prstGeom>
          <a:solidFill>
            <a:schemeClr val="tx1"/>
          </a:solidFill>
          <a:ln>
            <a:noFill/>
          </a:ln>
        </p:spPr>
        <p:txBody>
          <a:bodyPr rtlCol="0" anchor="ctr"/>
          <a:lstStyle/>
          <a:p>
            <a:pPr algn="ctr"/>
            <a:endParaRPr lang="en-US"/>
          </a:p>
        </p:txBody>
      </p:sp>
      <p:sp>
        <p:nvSpPr>
          <p:cNvPr id="33" name="Rectangle 32">
            <a:extLst>
              <a:ext uri="{FF2B5EF4-FFF2-40B4-BE49-F238E27FC236}">
                <a16:creationId xmlns:a16="http://schemas.microsoft.com/office/drawing/2014/main" id="{790B6553-73C3-4976-904E-C92008D5D697}"/>
              </a:ext>
            </a:extLst>
          </p:cNvPr>
          <p:cNvSpPr>
            <a:spLocks noChangeAspect="1"/>
          </p:cNvSpPr>
          <p:nvPr/>
        </p:nvSpPr>
        <p:spPr>
          <a:xfrm>
            <a:off x="2765365" y="5246195"/>
            <a:ext cx="194535" cy="194535"/>
          </a:xfrm>
          <a:prstGeom prst="rect">
            <a:avLst/>
          </a:prstGeom>
          <a:solidFill>
            <a:schemeClr val="tx1"/>
          </a:solidFill>
          <a:ln>
            <a:noFill/>
          </a:ln>
        </p:spPr>
        <p:txBody>
          <a:bodyPr rtlCol="0" anchor="ctr"/>
          <a:lstStyle/>
          <a:p>
            <a:pPr algn="ctr"/>
            <a:endParaRPr lang="en-US"/>
          </a:p>
        </p:txBody>
      </p:sp>
      <p:cxnSp>
        <p:nvCxnSpPr>
          <p:cNvPr id="16" name="Straight Connector 15">
            <a:extLst>
              <a:ext uri="{FF2B5EF4-FFF2-40B4-BE49-F238E27FC236}">
                <a16:creationId xmlns:a16="http://schemas.microsoft.com/office/drawing/2014/main" id="{EEF9C17D-A760-4338-84B7-21C60CCACE88}"/>
              </a:ext>
            </a:extLst>
          </p:cNvPr>
          <p:cNvCxnSpPr>
            <a:cxnSpLocks/>
          </p:cNvCxnSpPr>
          <p:nvPr/>
        </p:nvCxnSpPr>
        <p:spPr bwMode="auto">
          <a:xfrm>
            <a:off x="2495701" y="4673600"/>
            <a:ext cx="646745" cy="1326060"/>
          </a:xfrm>
          <a:prstGeom prst="line">
            <a:avLst/>
          </a:prstGeom>
          <a:solidFill>
            <a:schemeClr val="accent1"/>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A6FECBF4-C320-4B81-8152-56EC432F83CD}"/>
              </a:ext>
            </a:extLst>
          </p:cNvPr>
          <p:cNvCxnSpPr>
            <a:cxnSpLocks/>
          </p:cNvCxnSpPr>
          <p:nvPr/>
        </p:nvCxnSpPr>
        <p:spPr bwMode="auto">
          <a:xfrm flipH="1">
            <a:off x="2064899" y="4994049"/>
            <a:ext cx="1529201" cy="674323"/>
          </a:xfrm>
          <a:prstGeom prst="line">
            <a:avLst/>
          </a:prstGeom>
          <a:solidFill>
            <a:schemeClr val="accent1"/>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oup 39">
            <a:extLst>
              <a:ext uri="{FF2B5EF4-FFF2-40B4-BE49-F238E27FC236}">
                <a16:creationId xmlns:a16="http://schemas.microsoft.com/office/drawing/2014/main" id="{D9DF216B-C084-4B27-8E6F-AF238C5D15EE}"/>
              </a:ext>
            </a:extLst>
          </p:cNvPr>
          <p:cNvGrpSpPr/>
          <p:nvPr/>
        </p:nvGrpSpPr>
        <p:grpSpPr>
          <a:xfrm rot="2756743">
            <a:off x="2098784" y="4714132"/>
            <a:ext cx="1529201" cy="1326060"/>
            <a:chOff x="2217299" y="4826000"/>
            <a:chExt cx="1529201" cy="1326060"/>
          </a:xfrm>
        </p:grpSpPr>
        <p:cxnSp>
          <p:nvCxnSpPr>
            <p:cNvPr id="41" name="Straight Connector 40">
              <a:extLst>
                <a:ext uri="{FF2B5EF4-FFF2-40B4-BE49-F238E27FC236}">
                  <a16:creationId xmlns:a16="http://schemas.microsoft.com/office/drawing/2014/main" id="{A3F004B5-B460-4E5B-9902-A6BB8A3E70B6}"/>
                </a:ext>
              </a:extLst>
            </p:cNvPr>
            <p:cNvCxnSpPr>
              <a:cxnSpLocks/>
            </p:cNvCxnSpPr>
            <p:nvPr/>
          </p:nvCxnSpPr>
          <p:spPr bwMode="auto">
            <a:xfrm>
              <a:off x="2648101" y="4826000"/>
              <a:ext cx="646745" cy="1326060"/>
            </a:xfrm>
            <a:prstGeom prst="line">
              <a:avLst/>
            </a:prstGeom>
            <a:solidFill>
              <a:schemeClr val="accent1"/>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F9564D82-664A-4319-B494-8C68A73365EC}"/>
                </a:ext>
              </a:extLst>
            </p:cNvPr>
            <p:cNvCxnSpPr>
              <a:cxnSpLocks/>
            </p:cNvCxnSpPr>
            <p:nvPr/>
          </p:nvCxnSpPr>
          <p:spPr bwMode="auto">
            <a:xfrm flipH="1">
              <a:off x="2217299" y="5146449"/>
              <a:ext cx="1529201" cy="674323"/>
            </a:xfrm>
            <a:prstGeom prst="line">
              <a:avLst/>
            </a:prstGeom>
            <a:solidFill>
              <a:schemeClr val="accent1"/>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063259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830DE95-4B24-4C6E-B328-B0871B3A6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82" y="525072"/>
            <a:ext cx="3570263" cy="342630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2843" t="4702" r="25590" b="64352"/>
          <a:stretch/>
        </p:blipFill>
        <p:spPr>
          <a:xfrm>
            <a:off x="4664819" y="529507"/>
            <a:ext cx="4008351" cy="3403961"/>
          </a:xfrm>
          <a:prstGeom prst="rect">
            <a:avLst/>
          </a:prstGeom>
        </p:spPr>
      </p:pic>
      <p:sp>
        <p:nvSpPr>
          <p:cNvPr id="2" name="TextBox 1"/>
          <p:cNvSpPr txBox="1"/>
          <p:nvPr/>
        </p:nvSpPr>
        <p:spPr>
          <a:xfrm>
            <a:off x="1403574" y="3876691"/>
            <a:ext cx="1672253" cy="369332"/>
          </a:xfrm>
          <a:prstGeom prst="rect">
            <a:avLst/>
          </a:prstGeom>
          <a:noFill/>
        </p:spPr>
        <p:txBody>
          <a:bodyPr wrap="none" rtlCol="0">
            <a:spAutoFit/>
          </a:bodyPr>
          <a:lstStyle/>
          <a:p>
            <a:r>
              <a:rPr lang="en-US" dirty="0"/>
              <a:t>Point group 4</a:t>
            </a:r>
          </a:p>
        </p:txBody>
      </p:sp>
      <p:sp>
        <p:nvSpPr>
          <p:cNvPr id="11" name="TextBox 10"/>
          <p:cNvSpPr txBox="1"/>
          <p:nvPr/>
        </p:nvSpPr>
        <p:spPr>
          <a:xfrm>
            <a:off x="5579354" y="3876691"/>
            <a:ext cx="1928733" cy="369332"/>
          </a:xfrm>
          <a:prstGeom prst="rect">
            <a:avLst/>
          </a:prstGeom>
          <a:noFill/>
        </p:spPr>
        <p:txBody>
          <a:bodyPr wrap="none" rtlCol="0">
            <a:spAutoFit/>
          </a:bodyPr>
          <a:lstStyle/>
          <a:p>
            <a:r>
              <a:rPr lang="en-US" dirty="0"/>
              <a:t>Point group 422</a:t>
            </a:r>
          </a:p>
        </p:txBody>
      </p:sp>
      <p:sp>
        <p:nvSpPr>
          <p:cNvPr id="7" name="Oval 14">
            <a:extLst>
              <a:ext uri="{FF2B5EF4-FFF2-40B4-BE49-F238E27FC236}">
                <a16:creationId xmlns:a16="http://schemas.microsoft.com/office/drawing/2014/main" id="{B67C2FDD-58FF-4E62-9842-65EF0A5D5C62}"/>
              </a:ext>
            </a:extLst>
          </p:cNvPr>
          <p:cNvSpPr>
            <a:spLocks noChangeArrowheads="1"/>
          </p:cNvSpPr>
          <p:nvPr/>
        </p:nvSpPr>
        <p:spPr bwMode="auto">
          <a:xfrm>
            <a:off x="3152553" y="5147660"/>
            <a:ext cx="2838893" cy="1552888"/>
          </a:xfrm>
          <a:prstGeom prst="ellipse">
            <a:avLst/>
          </a:prstGeom>
          <a:solidFill>
            <a:srgbClr val="97E4FF"/>
          </a:solidFill>
          <a:ln w="9525">
            <a:solidFill>
              <a:srgbClr val="0070C0"/>
            </a:solidFill>
            <a:round/>
            <a:headEnd/>
            <a:tailEnd/>
          </a:ln>
          <a:effectLst/>
          <a:extLst/>
        </p:spPr>
        <p:txBody>
          <a:bodyPr wrap="none" anchor="ctr"/>
          <a:lstStyle/>
          <a:p>
            <a:pPr algn="ctr"/>
            <a:endParaRPr lang="en-US" sz="1200" b="0">
              <a:solidFill>
                <a:srgbClr val="FF9966"/>
              </a:solidFill>
            </a:endParaRPr>
          </a:p>
        </p:txBody>
      </p:sp>
      <p:sp>
        <p:nvSpPr>
          <p:cNvPr id="8" name="Oval 15">
            <a:extLst>
              <a:ext uri="{FF2B5EF4-FFF2-40B4-BE49-F238E27FC236}">
                <a16:creationId xmlns:a16="http://schemas.microsoft.com/office/drawing/2014/main" id="{DF480C1A-E1EA-474B-B16A-3A2AC4E914C7}"/>
              </a:ext>
            </a:extLst>
          </p:cNvPr>
          <p:cNvSpPr>
            <a:spLocks noChangeArrowheads="1"/>
          </p:cNvSpPr>
          <p:nvPr/>
        </p:nvSpPr>
        <p:spPr bwMode="auto">
          <a:xfrm>
            <a:off x="3241075" y="5407208"/>
            <a:ext cx="1592128" cy="1101636"/>
          </a:xfrm>
          <a:prstGeom prst="ellipse">
            <a:avLst/>
          </a:prstGeom>
          <a:solidFill>
            <a:srgbClr val="FFFFA7"/>
          </a:solidFill>
          <a:ln w="9525">
            <a:solidFill>
              <a:srgbClr val="666400"/>
            </a:solidFill>
            <a:round/>
            <a:headEnd/>
            <a:tailEnd/>
          </a:ln>
          <a:effectLst/>
          <a:extLst/>
        </p:spPr>
        <p:txBody>
          <a:bodyPr wrap="none" anchor="ctr"/>
          <a:lstStyle/>
          <a:p>
            <a:pPr algn="ctr"/>
            <a:r>
              <a:rPr lang="en-US" sz="1600" dirty="0">
                <a:solidFill>
                  <a:srgbClr val="666400"/>
                </a:solidFill>
              </a:rPr>
              <a:t>P4</a:t>
            </a:r>
          </a:p>
          <a:p>
            <a:pPr algn="ctr"/>
            <a:r>
              <a:rPr lang="en-US" sz="1200">
                <a:solidFill>
                  <a:srgbClr val="666400"/>
                </a:solidFill>
                <a:latin typeface="Courier" pitchFamily="49" charset="0"/>
              </a:rPr>
              <a:t> H, K,L</a:t>
            </a:r>
            <a:endParaRPr lang="en-US" sz="1200" dirty="0">
              <a:solidFill>
                <a:srgbClr val="666400"/>
              </a:solidFill>
              <a:latin typeface="Courier" pitchFamily="49" charset="0"/>
            </a:endParaRPr>
          </a:p>
          <a:p>
            <a:pPr algn="ctr"/>
            <a:r>
              <a:rPr lang="en-US" sz="1200">
                <a:solidFill>
                  <a:srgbClr val="666400"/>
                </a:solidFill>
                <a:latin typeface="Courier" pitchFamily="49" charset="0"/>
              </a:rPr>
              <a:t>-H,-K,L</a:t>
            </a:r>
            <a:endParaRPr lang="en-US" sz="1200" dirty="0">
              <a:solidFill>
                <a:srgbClr val="666400"/>
              </a:solidFill>
              <a:latin typeface="Courier" pitchFamily="49" charset="0"/>
            </a:endParaRPr>
          </a:p>
          <a:p>
            <a:pPr algn="ctr"/>
            <a:r>
              <a:rPr lang="en-US" sz="1200">
                <a:solidFill>
                  <a:srgbClr val="666400"/>
                </a:solidFill>
                <a:latin typeface="Courier" pitchFamily="49" charset="0"/>
              </a:rPr>
              <a:t>-K, H,L</a:t>
            </a:r>
            <a:endParaRPr lang="en-US" sz="1200" dirty="0">
              <a:solidFill>
                <a:srgbClr val="666400"/>
              </a:solidFill>
              <a:latin typeface="Courier" pitchFamily="49" charset="0"/>
            </a:endParaRPr>
          </a:p>
          <a:p>
            <a:pPr algn="ctr"/>
            <a:r>
              <a:rPr lang="en-US" sz="1200">
                <a:solidFill>
                  <a:srgbClr val="666400"/>
                </a:solidFill>
                <a:latin typeface="Courier" pitchFamily="49" charset="0"/>
              </a:rPr>
              <a:t> K,-H,L</a:t>
            </a:r>
            <a:endParaRPr lang="en-US" sz="1200" dirty="0">
              <a:solidFill>
                <a:srgbClr val="666400"/>
              </a:solidFill>
              <a:latin typeface="Courier" pitchFamily="49" charset="0"/>
            </a:endParaRPr>
          </a:p>
        </p:txBody>
      </p:sp>
      <p:sp>
        <p:nvSpPr>
          <p:cNvPr id="9" name="Text Box 17">
            <a:extLst>
              <a:ext uri="{FF2B5EF4-FFF2-40B4-BE49-F238E27FC236}">
                <a16:creationId xmlns:a16="http://schemas.microsoft.com/office/drawing/2014/main" id="{C84B44DC-229D-475A-9893-DDBF4C0895BB}"/>
              </a:ext>
            </a:extLst>
          </p:cNvPr>
          <p:cNvSpPr txBox="1">
            <a:spLocks noChangeArrowheads="1"/>
          </p:cNvSpPr>
          <p:nvPr/>
        </p:nvSpPr>
        <p:spPr bwMode="auto">
          <a:xfrm>
            <a:off x="4886946" y="5592989"/>
            <a:ext cx="92845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1200">
                <a:solidFill>
                  <a:srgbClr val="0070C0"/>
                </a:solidFill>
                <a:latin typeface="Courier" pitchFamily="49" charset="0"/>
              </a:rPr>
              <a:t>-H, K,-</a:t>
            </a:r>
            <a:r>
              <a:rPr lang="en-US" sz="1200" dirty="0">
                <a:solidFill>
                  <a:srgbClr val="0070C0"/>
                </a:solidFill>
                <a:latin typeface="Courier" pitchFamily="49" charset="0"/>
              </a:rPr>
              <a:t>L</a:t>
            </a:r>
          </a:p>
          <a:p>
            <a:pPr eaLnBrk="1" hangingPunct="1"/>
            <a:r>
              <a:rPr lang="en-US" sz="1200">
                <a:solidFill>
                  <a:srgbClr val="0070C0"/>
                </a:solidFill>
                <a:latin typeface="Courier" pitchFamily="49" charset="0"/>
              </a:rPr>
              <a:t> H,-K,-</a:t>
            </a:r>
            <a:r>
              <a:rPr lang="en-US" sz="1200" dirty="0">
                <a:solidFill>
                  <a:srgbClr val="0070C0"/>
                </a:solidFill>
                <a:latin typeface="Courier" pitchFamily="49" charset="0"/>
              </a:rPr>
              <a:t>L</a:t>
            </a:r>
          </a:p>
          <a:p>
            <a:pPr eaLnBrk="1" hangingPunct="1"/>
            <a:r>
              <a:rPr lang="en-US" sz="1200">
                <a:solidFill>
                  <a:srgbClr val="0070C0"/>
                </a:solidFill>
                <a:latin typeface="Courier" pitchFamily="49" charset="0"/>
              </a:rPr>
              <a:t> K, H,-</a:t>
            </a:r>
            <a:r>
              <a:rPr lang="en-US" sz="1200" dirty="0">
                <a:solidFill>
                  <a:srgbClr val="0070C0"/>
                </a:solidFill>
                <a:latin typeface="Courier" pitchFamily="49" charset="0"/>
              </a:rPr>
              <a:t>L</a:t>
            </a:r>
          </a:p>
          <a:p>
            <a:pPr eaLnBrk="1" hangingPunct="1"/>
            <a:r>
              <a:rPr lang="en-US" sz="1200">
                <a:solidFill>
                  <a:srgbClr val="0070C0"/>
                </a:solidFill>
                <a:latin typeface="Courier" pitchFamily="49" charset="0"/>
              </a:rPr>
              <a:t>-K,-H,-</a:t>
            </a:r>
            <a:r>
              <a:rPr lang="en-US" sz="1200" dirty="0">
                <a:solidFill>
                  <a:srgbClr val="0070C0"/>
                </a:solidFill>
                <a:latin typeface="Courier" pitchFamily="49" charset="0"/>
              </a:rPr>
              <a:t>L</a:t>
            </a:r>
          </a:p>
        </p:txBody>
      </p:sp>
      <p:sp>
        <p:nvSpPr>
          <p:cNvPr id="10" name="Text Box 19">
            <a:extLst>
              <a:ext uri="{FF2B5EF4-FFF2-40B4-BE49-F238E27FC236}">
                <a16:creationId xmlns:a16="http://schemas.microsoft.com/office/drawing/2014/main" id="{43B776F9-2F71-4B1F-8CBD-AF17585F28D9}"/>
              </a:ext>
            </a:extLst>
          </p:cNvPr>
          <p:cNvSpPr txBox="1">
            <a:spLocks noChangeArrowheads="1"/>
          </p:cNvSpPr>
          <p:nvPr/>
        </p:nvSpPr>
        <p:spPr bwMode="auto">
          <a:xfrm>
            <a:off x="4375632" y="5169620"/>
            <a:ext cx="7841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0070C0"/>
                </a:solidFill>
              </a:rPr>
              <a:t>P422</a:t>
            </a:r>
          </a:p>
        </p:txBody>
      </p:sp>
      <p:sp>
        <p:nvSpPr>
          <p:cNvPr id="12" name="Text Box 32">
            <a:extLst>
              <a:ext uri="{FF2B5EF4-FFF2-40B4-BE49-F238E27FC236}">
                <a16:creationId xmlns:a16="http://schemas.microsoft.com/office/drawing/2014/main" id="{306588A5-8562-49CF-9701-7E89C3196A45}"/>
              </a:ext>
            </a:extLst>
          </p:cNvPr>
          <p:cNvSpPr txBox="1">
            <a:spLocks noChangeArrowheads="1"/>
          </p:cNvSpPr>
          <p:nvPr/>
        </p:nvSpPr>
        <p:spPr bwMode="auto">
          <a:xfrm>
            <a:off x="5601042" y="4186972"/>
            <a:ext cx="32989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solidFill>
                  <a:srgbClr val="0070C0"/>
                </a:solidFill>
              </a:rPr>
              <a:t>4-fold symmetry &amp; </a:t>
            </a:r>
          </a:p>
          <a:p>
            <a:pPr eaLnBrk="1" hangingPunct="1"/>
            <a:r>
              <a:rPr lang="en-US" b="0" dirty="0">
                <a:solidFill>
                  <a:srgbClr val="0070C0"/>
                </a:solidFill>
              </a:rPr>
              <a:t>perpendicular 2-folds</a:t>
            </a:r>
          </a:p>
        </p:txBody>
      </p:sp>
      <p:sp>
        <p:nvSpPr>
          <p:cNvPr id="13" name="Rectangle 12">
            <a:extLst>
              <a:ext uri="{FF2B5EF4-FFF2-40B4-BE49-F238E27FC236}">
                <a16:creationId xmlns:a16="http://schemas.microsoft.com/office/drawing/2014/main" id="{020DD2C6-4B05-4926-B12E-41CB9192F15C}"/>
              </a:ext>
            </a:extLst>
          </p:cNvPr>
          <p:cNvSpPr/>
          <p:nvPr/>
        </p:nvSpPr>
        <p:spPr>
          <a:xfrm>
            <a:off x="1331186" y="4246023"/>
            <a:ext cx="1817027" cy="369332"/>
          </a:xfrm>
          <a:prstGeom prst="rect">
            <a:avLst/>
          </a:prstGeom>
        </p:spPr>
        <p:txBody>
          <a:bodyPr wrap="square">
            <a:spAutoFit/>
          </a:bodyPr>
          <a:lstStyle/>
          <a:p>
            <a:r>
              <a:rPr lang="en-US" b="0" dirty="0">
                <a:solidFill>
                  <a:srgbClr val="666400"/>
                </a:solidFill>
              </a:rPr>
              <a:t>4-fold symmetry </a:t>
            </a:r>
            <a:endParaRPr lang="en-US" dirty="0">
              <a:solidFill>
                <a:srgbClr val="666400"/>
              </a:solidFill>
            </a:endParaRPr>
          </a:p>
        </p:txBody>
      </p:sp>
      <p:sp>
        <p:nvSpPr>
          <p:cNvPr id="3" name="Rectangle 2">
            <a:extLst>
              <a:ext uri="{FF2B5EF4-FFF2-40B4-BE49-F238E27FC236}">
                <a16:creationId xmlns:a16="http://schemas.microsoft.com/office/drawing/2014/main" id="{D1C957E1-5399-422D-A0CD-51898D3FB267}"/>
              </a:ext>
            </a:extLst>
          </p:cNvPr>
          <p:cNvSpPr/>
          <p:nvPr/>
        </p:nvSpPr>
        <p:spPr>
          <a:xfrm>
            <a:off x="2232836" y="2126512"/>
            <a:ext cx="138224" cy="159488"/>
          </a:xfrm>
          <a:prstGeom prst="rect">
            <a:avLst/>
          </a:prstGeom>
          <a:solidFill>
            <a:srgbClr val="CCCC00"/>
          </a:solidFill>
          <a:ln>
            <a:solidFill>
              <a:srgbClr val="808000"/>
            </a:solidFill>
          </a:ln>
        </p:spPr>
        <p:txBody>
          <a:bodyPr rtlCol="0" anchor="ctr"/>
          <a:lstStyle/>
          <a:p>
            <a:pPr algn="ctr"/>
            <a:endParaRPr lang="en-US"/>
          </a:p>
        </p:txBody>
      </p:sp>
      <p:sp>
        <p:nvSpPr>
          <p:cNvPr id="21" name="Line 25">
            <a:extLst>
              <a:ext uri="{FF2B5EF4-FFF2-40B4-BE49-F238E27FC236}">
                <a16:creationId xmlns:a16="http://schemas.microsoft.com/office/drawing/2014/main" id="{A6DB602A-50B0-4B99-B99B-5A96251E7C23}"/>
              </a:ext>
            </a:extLst>
          </p:cNvPr>
          <p:cNvSpPr>
            <a:spLocks noChangeShapeType="1"/>
          </p:cNvSpPr>
          <p:nvPr/>
        </p:nvSpPr>
        <p:spPr bwMode="auto">
          <a:xfrm flipH="1">
            <a:off x="4833203" y="2210596"/>
            <a:ext cx="3554992" cy="920"/>
          </a:xfrm>
          <a:prstGeom prst="line">
            <a:avLst/>
          </a:prstGeom>
          <a:ln>
            <a:solidFill>
              <a:srgbClr val="0070C0"/>
            </a:solidFill>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22" name="Line 26">
            <a:extLst>
              <a:ext uri="{FF2B5EF4-FFF2-40B4-BE49-F238E27FC236}">
                <a16:creationId xmlns:a16="http://schemas.microsoft.com/office/drawing/2014/main" id="{6A58D5FB-5E49-4950-9ECF-B005751934C7}"/>
              </a:ext>
            </a:extLst>
          </p:cNvPr>
          <p:cNvSpPr>
            <a:spLocks noChangeShapeType="1"/>
          </p:cNvSpPr>
          <p:nvPr/>
        </p:nvSpPr>
        <p:spPr bwMode="auto">
          <a:xfrm flipH="1">
            <a:off x="5411972" y="1052623"/>
            <a:ext cx="2360428" cy="2376377"/>
          </a:xfrm>
          <a:prstGeom prst="line">
            <a:avLst/>
          </a:prstGeom>
          <a:ln>
            <a:solidFill>
              <a:srgbClr val="0070C0"/>
            </a:solidFill>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23" name="Line 27">
            <a:extLst>
              <a:ext uri="{FF2B5EF4-FFF2-40B4-BE49-F238E27FC236}">
                <a16:creationId xmlns:a16="http://schemas.microsoft.com/office/drawing/2014/main" id="{7362E858-FDD2-4DF2-B569-DC3B41AD7EDC}"/>
              </a:ext>
            </a:extLst>
          </p:cNvPr>
          <p:cNvSpPr>
            <a:spLocks noChangeShapeType="1"/>
          </p:cNvSpPr>
          <p:nvPr/>
        </p:nvSpPr>
        <p:spPr bwMode="auto">
          <a:xfrm>
            <a:off x="5422605" y="1020726"/>
            <a:ext cx="2413590" cy="2408274"/>
          </a:xfrm>
          <a:prstGeom prst="line">
            <a:avLst/>
          </a:prstGeom>
          <a:ln>
            <a:solidFill>
              <a:srgbClr val="0070C0"/>
            </a:solidFill>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24" name="Line 29">
            <a:extLst>
              <a:ext uri="{FF2B5EF4-FFF2-40B4-BE49-F238E27FC236}">
                <a16:creationId xmlns:a16="http://schemas.microsoft.com/office/drawing/2014/main" id="{E0F083FA-D136-4429-AEB6-8398173311D6}"/>
              </a:ext>
            </a:extLst>
          </p:cNvPr>
          <p:cNvSpPr>
            <a:spLocks noChangeShapeType="1"/>
          </p:cNvSpPr>
          <p:nvPr/>
        </p:nvSpPr>
        <p:spPr bwMode="auto">
          <a:xfrm>
            <a:off x="6622895" y="562418"/>
            <a:ext cx="14287" cy="3281363"/>
          </a:xfrm>
          <a:prstGeom prst="line">
            <a:avLst/>
          </a:prstGeom>
          <a:ln>
            <a:solidFill>
              <a:srgbClr val="0070C0"/>
            </a:solidFill>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28" name="Rectangle 27">
            <a:extLst>
              <a:ext uri="{FF2B5EF4-FFF2-40B4-BE49-F238E27FC236}">
                <a16:creationId xmlns:a16="http://schemas.microsoft.com/office/drawing/2014/main" id="{80494CF5-B013-47C6-B1E3-81B01B49F2C7}"/>
              </a:ext>
            </a:extLst>
          </p:cNvPr>
          <p:cNvSpPr/>
          <p:nvPr/>
        </p:nvSpPr>
        <p:spPr>
          <a:xfrm>
            <a:off x="6549020" y="2126512"/>
            <a:ext cx="138224" cy="159488"/>
          </a:xfrm>
          <a:prstGeom prst="rect">
            <a:avLst/>
          </a:prstGeom>
          <a:solidFill>
            <a:srgbClr val="CCCC00"/>
          </a:solidFill>
          <a:ln>
            <a:solidFill>
              <a:srgbClr val="808000"/>
            </a:solidFill>
          </a:ln>
        </p:spPr>
        <p:txBody>
          <a:bodyPr rtlCol="0" anchor="ctr"/>
          <a:lstStyle/>
          <a:p>
            <a:pPr algn="ctr"/>
            <a:endParaRPr lang="en-US"/>
          </a:p>
        </p:txBody>
      </p:sp>
    </p:spTree>
    <p:extLst>
      <p:ext uri="{BB962C8B-B14F-4D97-AF65-F5344CB8AC3E}">
        <p14:creationId xmlns:p14="http://schemas.microsoft.com/office/powerpoint/2010/main" val="2860290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33338" y="-6064"/>
            <a:ext cx="9144000" cy="596900"/>
          </a:xfrm>
          <a:solidFill>
            <a:schemeClr val="bg1"/>
          </a:solidFill>
        </p:spPr>
        <p:txBody>
          <a:bodyPr/>
          <a:lstStyle/>
          <a:p>
            <a:pPr eaLnBrk="1" hangingPunct="1"/>
            <a:r>
              <a:rPr lang="en-US" sz="4000" dirty="0">
                <a:solidFill>
                  <a:schemeClr val="tx1"/>
                </a:solidFill>
              </a:rPr>
              <a:t>What rotational symmetry do you see?</a:t>
            </a:r>
          </a:p>
        </p:txBody>
      </p:sp>
      <p:sp>
        <p:nvSpPr>
          <p:cNvPr id="769" name="Oval 682">
            <a:extLst>
              <a:ext uri="{FF2B5EF4-FFF2-40B4-BE49-F238E27FC236}">
                <a16:creationId xmlns:a16="http://schemas.microsoft.com/office/drawing/2014/main" id="{BAF4026E-41CB-4665-A3C9-C455089D2DC7}"/>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 name="Picture 5">
            <a:extLst>
              <a:ext uri="{FF2B5EF4-FFF2-40B4-BE49-F238E27FC236}">
                <a16:creationId xmlns:a16="http://schemas.microsoft.com/office/drawing/2014/main" id="{13456998-50E9-460C-86AD-0C9CE175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52" y="371682"/>
            <a:ext cx="7532313" cy="7589520"/>
          </a:xfrm>
          <a:prstGeom prst="rect">
            <a:avLst/>
          </a:prstGeom>
        </p:spPr>
      </p:pic>
      <p:sp>
        <p:nvSpPr>
          <p:cNvPr id="77" name="Oval 682">
            <a:extLst>
              <a:ext uri="{FF2B5EF4-FFF2-40B4-BE49-F238E27FC236}">
                <a16:creationId xmlns:a16="http://schemas.microsoft.com/office/drawing/2014/main" id="{1813E4D8-01DB-42F3-9A09-62BD04AF9E3B}"/>
              </a:ext>
            </a:extLst>
          </p:cNvPr>
          <p:cNvSpPr>
            <a:spLocks noChangeAspect="1" noChangeArrowheads="1"/>
          </p:cNvSpPr>
          <p:nvPr/>
        </p:nvSpPr>
        <p:spPr bwMode="auto">
          <a:xfrm>
            <a:off x="4483176" y="4061773"/>
            <a:ext cx="164592" cy="164592"/>
          </a:xfrm>
          <a:prstGeom prst="ellipse">
            <a:avLst/>
          </a:prstGeom>
          <a:noFill/>
          <a:ln w="57150">
            <a:solidFill>
              <a:srgbClr val="00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 name="Group 71">
            <a:extLst>
              <a:ext uri="{FF2B5EF4-FFF2-40B4-BE49-F238E27FC236}">
                <a16:creationId xmlns:a16="http://schemas.microsoft.com/office/drawing/2014/main" id="{C710AD43-D856-4406-8C77-2346BCCD0D28}"/>
              </a:ext>
            </a:extLst>
          </p:cNvPr>
          <p:cNvGrpSpPr/>
          <p:nvPr/>
        </p:nvGrpSpPr>
        <p:grpSpPr>
          <a:xfrm>
            <a:off x="888775" y="-272998"/>
            <a:ext cx="7356270" cy="7911211"/>
            <a:chOff x="888775" y="-272998"/>
            <a:chExt cx="7356270" cy="7911211"/>
          </a:xfrm>
          <a:solidFill>
            <a:srgbClr val="000000">
              <a:alpha val="10196"/>
            </a:srgbClr>
          </a:solidFill>
        </p:grpSpPr>
        <p:sp>
          <p:nvSpPr>
            <p:cNvPr id="73" name="Rectangle 72">
              <a:extLst>
                <a:ext uri="{FF2B5EF4-FFF2-40B4-BE49-F238E27FC236}">
                  <a16:creationId xmlns:a16="http://schemas.microsoft.com/office/drawing/2014/main" id="{038814BF-DD09-48CC-A2BD-5FCDAF9F670A}"/>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74" name="Rectangle 73">
              <a:extLst>
                <a:ext uri="{FF2B5EF4-FFF2-40B4-BE49-F238E27FC236}">
                  <a16:creationId xmlns:a16="http://schemas.microsoft.com/office/drawing/2014/main" id="{99072359-0515-4B1B-AB97-5E03559141AF}"/>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75" name="Rectangle 74">
              <a:extLst>
                <a:ext uri="{FF2B5EF4-FFF2-40B4-BE49-F238E27FC236}">
                  <a16:creationId xmlns:a16="http://schemas.microsoft.com/office/drawing/2014/main" id="{CC89893A-286B-4974-B015-5FB1B3E9D71B}"/>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76" name="Rectangle 75">
              <a:extLst>
                <a:ext uri="{FF2B5EF4-FFF2-40B4-BE49-F238E27FC236}">
                  <a16:creationId xmlns:a16="http://schemas.microsoft.com/office/drawing/2014/main" id="{310B3B75-0400-4732-B3A2-D5450F2A176D}"/>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78" name="Rectangle 77">
              <a:extLst>
                <a:ext uri="{FF2B5EF4-FFF2-40B4-BE49-F238E27FC236}">
                  <a16:creationId xmlns:a16="http://schemas.microsoft.com/office/drawing/2014/main" id="{E3671A23-6C9B-4A75-80D3-E08AAC47FB11}"/>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79" name="Rectangle 78">
              <a:extLst>
                <a:ext uri="{FF2B5EF4-FFF2-40B4-BE49-F238E27FC236}">
                  <a16:creationId xmlns:a16="http://schemas.microsoft.com/office/drawing/2014/main" id="{58ACB9A1-FB7E-4F9A-8D58-732AB5295741}"/>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80" name="Rectangle 79">
              <a:extLst>
                <a:ext uri="{FF2B5EF4-FFF2-40B4-BE49-F238E27FC236}">
                  <a16:creationId xmlns:a16="http://schemas.microsoft.com/office/drawing/2014/main" id="{1D32CECE-A685-4752-BF58-B78E44980D8F}"/>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81" name="Rectangle 80">
              <a:extLst>
                <a:ext uri="{FF2B5EF4-FFF2-40B4-BE49-F238E27FC236}">
                  <a16:creationId xmlns:a16="http://schemas.microsoft.com/office/drawing/2014/main" id="{FB94D38F-7387-4795-9FDF-C63251775207}"/>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82" name="Rectangle 81">
              <a:extLst>
                <a:ext uri="{FF2B5EF4-FFF2-40B4-BE49-F238E27FC236}">
                  <a16:creationId xmlns:a16="http://schemas.microsoft.com/office/drawing/2014/main" id="{BAD53A4E-D85F-4976-A83C-6F2633F58E67}"/>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83" name="Rectangle 82">
              <a:extLst>
                <a:ext uri="{FF2B5EF4-FFF2-40B4-BE49-F238E27FC236}">
                  <a16:creationId xmlns:a16="http://schemas.microsoft.com/office/drawing/2014/main" id="{0DDC512B-47A2-4074-92C4-F70ED9BEC3C3}"/>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84" name="Rectangle 83">
              <a:extLst>
                <a:ext uri="{FF2B5EF4-FFF2-40B4-BE49-F238E27FC236}">
                  <a16:creationId xmlns:a16="http://schemas.microsoft.com/office/drawing/2014/main" id="{7F1300F5-F33C-47F7-847B-909593FC0DC9}"/>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85" name="Rectangle 84">
              <a:extLst>
                <a:ext uri="{FF2B5EF4-FFF2-40B4-BE49-F238E27FC236}">
                  <a16:creationId xmlns:a16="http://schemas.microsoft.com/office/drawing/2014/main" id="{30803653-5C74-42B0-8A1B-662F931DF704}"/>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86" name="Rectangle 85">
              <a:extLst>
                <a:ext uri="{FF2B5EF4-FFF2-40B4-BE49-F238E27FC236}">
                  <a16:creationId xmlns:a16="http://schemas.microsoft.com/office/drawing/2014/main" id="{16EAC467-6B0D-49F3-A0FA-B104B9A95135}"/>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87" name="Rectangle 86">
              <a:extLst>
                <a:ext uri="{FF2B5EF4-FFF2-40B4-BE49-F238E27FC236}">
                  <a16:creationId xmlns:a16="http://schemas.microsoft.com/office/drawing/2014/main" id="{B87664D0-7E4F-4A8F-8009-8A7D452DF7CA}"/>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88" name="Rectangle 87">
              <a:extLst>
                <a:ext uri="{FF2B5EF4-FFF2-40B4-BE49-F238E27FC236}">
                  <a16:creationId xmlns:a16="http://schemas.microsoft.com/office/drawing/2014/main" id="{05C472C7-F695-41F8-B38C-5B49440EF483}"/>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89" name="Rectangle 88">
              <a:extLst>
                <a:ext uri="{FF2B5EF4-FFF2-40B4-BE49-F238E27FC236}">
                  <a16:creationId xmlns:a16="http://schemas.microsoft.com/office/drawing/2014/main" id="{E1AC1253-508C-40D7-A67F-8446B330251E}"/>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90" name="Rectangle 89">
              <a:extLst>
                <a:ext uri="{FF2B5EF4-FFF2-40B4-BE49-F238E27FC236}">
                  <a16:creationId xmlns:a16="http://schemas.microsoft.com/office/drawing/2014/main" id="{8E9CF0F5-C6CA-45A6-B6A7-C4FB2A5E5A65}"/>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91" name="Rectangle 90">
              <a:extLst>
                <a:ext uri="{FF2B5EF4-FFF2-40B4-BE49-F238E27FC236}">
                  <a16:creationId xmlns:a16="http://schemas.microsoft.com/office/drawing/2014/main" id="{371724A9-ABF7-46A8-BF16-EC97306C88C4}"/>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92" name="Rectangle 91">
              <a:extLst>
                <a:ext uri="{FF2B5EF4-FFF2-40B4-BE49-F238E27FC236}">
                  <a16:creationId xmlns:a16="http://schemas.microsoft.com/office/drawing/2014/main" id="{1333467B-6ECA-4001-BCB2-DCD2C0F28C0C}"/>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93" name="Rectangle 92">
              <a:extLst>
                <a:ext uri="{FF2B5EF4-FFF2-40B4-BE49-F238E27FC236}">
                  <a16:creationId xmlns:a16="http://schemas.microsoft.com/office/drawing/2014/main" id="{97860278-B8FC-4AEB-9F5E-469BABC14746}"/>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94" name="Rectangle 93">
              <a:extLst>
                <a:ext uri="{FF2B5EF4-FFF2-40B4-BE49-F238E27FC236}">
                  <a16:creationId xmlns:a16="http://schemas.microsoft.com/office/drawing/2014/main" id="{9DE1AD70-D14B-47B6-B486-A2F7D64EFAE3}"/>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95" name="Rectangle 94">
              <a:extLst>
                <a:ext uri="{FF2B5EF4-FFF2-40B4-BE49-F238E27FC236}">
                  <a16:creationId xmlns:a16="http://schemas.microsoft.com/office/drawing/2014/main" id="{3627F936-B1B8-4E06-AC00-B245D4D2477E}"/>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96" name="Rectangle 95">
              <a:extLst>
                <a:ext uri="{FF2B5EF4-FFF2-40B4-BE49-F238E27FC236}">
                  <a16:creationId xmlns:a16="http://schemas.microsoft.com/office/drawing/2014/main" id="{10BE3C6E-3470-4F28-843F-56804EFA189A}"/>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97" name="Rectangle 96">
              <a:extLst>
                <a:ext uri="{FF2B5EF4-FFF2-40B4-BE49-F238E27FC236}">
                  <a16:creationId xmlns:a16="http://schemas.microsoft.com/office/drawing/2014/main" id="{4628CF49-6AEC-419F-A38A-30AE516B6975}"/>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98" name="Rectangle 97">
              <a:extLst>
                <a:ext uri="{FF2B5EF4-FFF2-40B4-BE49-F238E27FC236}">
                  <a16:creationId xmlns:a16="http://schemas.microsoft.com/office/drawing/2014/main" id="{46826C1B-8338-4B2A-A6AD-F69E75303ECD}"/>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99" name="Rectangle 98">
              <a:extLst>
                <a:ext uri="{FF2B5EF4-FFF2-40B4-BE49-F238E27FC236}">
                  <a16:creationId xmlns:a16="http://schemas.microsoft.com/office/drawing/2014/main" id="{A7328958-F2CD-43EB-A445-F5DC8F8A7998}"/>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100" name="Rectangle 99">
              <a:extLst>
                <a:ext uri="{FF2B5EF4-FFF2-40B4-BE49-F238E27FC236}">
                  <a16:creationId xmlns:a16="http://schemas.microsoft.com/office/drawing/2014/main" id="{5A4EF391-8057-4AA7-A329-AEBDD1BEA83B}"/>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101" name="Rectangle 100">
              <a:extLst>
                <a:ext uri="{FF2B5EF4-FFF2-40B4-BE49-F238E27FC236}">
                  <a16:creationId xmlns:a16="http://schemas.microsoft.com/office/drawing/2014/main" id="{35E8F416-5946-482D-B769-ABB1659C465C}"/>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102" name="Rectangle 101">
              <a:extLst>
                <a:ext uri="{FF2B5EF4-FFF2-40B4-BE49-F238E27FC236}">
                  <a16:creationId xmlns:a16="http://schemas.microsoft.com/office/drawing/2014/main" id="{5A5ABC5D-ADEE-470A-A5DE-FB96331F98ED}"/>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103" name="Rectangle 102">
              <a:extLst>
                <a:ext uri="{FF2B5EF4-FFF2-40B4-BE49-F238E27FC236}">
                  <a16:creationId xmlns:a16="http://schemas.microsoft.com/office/drawing/2014/main" id="{E63FE434-F597-4380-9719-69E1FCF1D1FC}"/>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104" name="Rectangle 103">
              <a:extLst>
                <a:ext uri="{FF2B5EF4-FFF2-40B4-BE49-F238E27FC236}">
                  <a16:creationId xmlns:a16="http://schemas.microsoft.com/office/drawing/2014/main" id="{37BE4311-938C-448A-8DF2-97280D76E9B0}"/>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grpSp>
        <p:nvGrpSpPr>
          <p:cNvPr id="105" name="Group 104">
            <a:extLst>
              <a:ext uri="{FF2B5EF4-FFF2-40B4-BE49-F238E27FC236}">
                <a16:creationId xmlns:a16="http://schemas.microsoft.com/office/drawing/2014/main" id="{F809B456-F2E9-44A4-AB1D-B9C35FD5F0E1}"/>
              </a:ext>
            </a:extLst>
          </p:cNvPr>
          <p:cNvGrpSpPr/>
          <p:nvPr/>
        </p:nvGrpSpPr>
        <p:grpSpPr>
          <a:xfrm rot="5400000">
            <a:off x="968986" y="-52358"/>
            <a:ext cx="7356270" cy="7911211"/>
            <a:chOff x="888775" y="-272998"/>
            <a:chExt cx="7356270" cy="7911211"/>
          </a:xfrm>
          <a:solidFill>
            <a:srgbClr val="000000">
              <a:alpha val="10196"/>
            </a:srgbClr>
          </a:solidFill>
        </p:grpSpPr>
        <p:sp>
          <p:nvSpPr>
            <p:cNvPr id="106" name="Rectangle 105">
              <a:extLst>
                <a:ext uri="{FF2B5EF4-FFF2-40B4-BE49-F238E27FC236}">
                  <a16:creationId xmlns:a16="http://schemas.microsoft.com/office/drawing/2014/main" id="{B0315545-2719-4C80-B017-7276461FC815}"/>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107" name="Rectangle 106">
              <a:extLst>
                <a:ext uri="{FF2B5EF4-FFF2-40B4-BE49-F238E27FC236}">
                  <a16:creationId xmlns:a16="http://schemas.microsoft.com/office/drawing/2014/main" id="{E517D2FA-4237-4264-A219-C8CD786231F8}"/>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108" name="Rectangle 107">
              <a:extLst>
                <a:ext uri="{FF2B5EF4-FFF2-40B4-BE49-F238E27FC236}">
                  <a16:creationId xmlns:a16="http://schemas.microsoft.com/office/drawing/2014/main" id="{BA02B807-9C18-4716-94B3-374185ADBE36}"/>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109" name="Rectangle 108">
              <a:extLst>
                <a:ext uri="{FF2B5EF4-FFF2-40B4-BE49-F238E27FC236}">
                  <a16:creationId xmlns:a16="http://schemas.microsoft.com/office/drawing/2014/main" id="{BFA45407-284D-45D7-87EC-4BC1F61980A4}"/>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110" name="Rectangle 109">
              <a:extLst>
                <a:ext uri="{FF2B5EF4-FFF2-40B4-BE49-F238E27FC236}">
                  <a16:creationId xmlns:a16="http://schemas.microsoft.com/office/drawing/2014/main" id="{CAE3452D-AE32-4E1C-8B47-DBD0B06154AC}"/>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111" name="Rectangle 110">
              <a:extLst>
                <a:ext uri="{FF2B5EF4-FFF2-40B4-BE49-F238E27FC236}">
                  <a16:creationId xmlns:a16="http://schemas.microsoft.com/office/drawing/2014/main" id="{CEB02604-9847-491F-91CE-88DC6D3DBD36}"/>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112" name="Rectangle 111">
              <a:extLst>
                <a:ext uri="{FF2B5EF4-FFF2-40B4-BE49-F238E27FC236}">
                  <a16:creationId xmlns:a16="http://schemas.microsoft.com/office/drawing/2014/main" id="{2A25D9B7-34AD-4231-9681-FB7EEC84C65F}"/>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113" name="Rectangle 112">
              <a:extLst>
                <a:ext uri="{FF2B5EF4-FFF2-40B4-BE49-F238E27FC236}">
                  <a16:creationId xmlns:a16="http://schemas.microsoft.com/office/drawing/2014/main" id="{DD4D70AC-F2F1-489C-9AB7-C13363E925B7}"/>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114" name="Rectangle 113">
              <a:extLst>
                <a:ext uri="{FF2B5EF4-FFF2-40B4-BE49-F238E27FC236}">
                  <a16:creationId xmlns:a16="http://schemas.microsoft.com/office/drawing/2014/main" id="{F67225BA-2971-4495-BF05-C9E1EDC8BC93}"/>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115" name="Rectangle 114">
              <a:extLst>
                <a:ext uri="{FF2B5EF4-FFF2-40B4-BE49-F238E27FC236}">
                  <a16:creationId xmlns:a16="http://schemas.microsoft.com/office/drawing/2014/main" id="{119B2AC8-95BF-4770-B75B-AB33B424EF31}"/>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116" name="Rectangle 115">
              <a:extLst>
                <a:ext uri="{FF2B5EF4-FFF2-40B4-BE49-F238E27FC236}">
                  <a16:creationId xmlns:a16="http://schemas.microsoft.com/office/drawing/2014/main" id="{C09F639F-679E-4974-9158-232D0449A410}"/>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117" name="Rectangle 116">
              <a:extLst>
                <a:ext uri="{FF2B5EF4-FFF2-40B4-BE49-F238E27FC236}">
                  <a16:creationId xmlns:a16="http://schemas.microsoft.com/office/drawing/2014/main" id="{5428884C-CB75-42A4-8937-BE9CA6CA81D3}"/>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118" name="Rectangle 117">
              <a:extLst>
                <a:ext uri="{FF2B5EF4-FFF2-40B4-BE49-F238E27FC236}">
                  <a16:creationId xmlns:a16="http://schemas.microsoft.com/office/drawing/2014/main" id="{B5447731-9C49-41AA-9D52-F7288A8676FC}"/>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119" name="Rectangle 118">
              <a:extLst>
                <a:ext uri="{FF2B5EF4-FFF2-40B4-BE49-F238E27FC236}">
                  <a16:creationId xmlns:a16="http://schemas.microsoft.com/office/drawing/2014/main" id="{D54276D1-7AF3-47ED-BBC8-4521EDC5D89E}"/>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120" name="Rectangle 119">
              <a:extLst>
                <a:ext uri="{FF2B5EF4-FFF2-40B4-BE49-F238E27FC236}">
                  <a16:creationId xmlns:a16="http://schemas.microsoft.com/office/drawing/2014/main" id="{7030973B-FA10-4AEC-870F-E223544555B4}"/>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121" name="Rectangle 120">
              <a:extLst>
                <a:ext uri="{FF2B5EF4-FFF2-40B4-BE49-F238E27FC236}">
                  <a16:creationId xmlns:a16="http://schemas.microsoft.com/office/drawing/2014/main" id="{BEC3C150-DC01-4E51-8359-43FC6A1F68CB}"/>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122" name="Rectangle 121">
              <a:extLst>
                <a:ext uri="{FF2B5EF4-FFF2-40B4-BE49-F238E27FC236}">
                  <a16:creationId xmlns:a16="http://schemas.microsoft.com/office/drawing/2014/main" id="{F401F0E8-4243-4EAA-BD1F-47DD917263B0}"/>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123" name="Rectangle 122">
              <a:extLst>
                <a:ext uri="{FF2B5EF4-FFF2-40B4-BE49-F238E27FC236}">
                  <a16:creationId xmlns:a16="http://schemas.microsoft.com/office/drawing/2014/main" id="{B25CB595-FF93-45E7-BBBA-D61422AC9F88}"/>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124" name="Rectangle 123">
              <a:extLst>
                <a:ext uri="{FF2B5EF4-FFF2-40B4-BE49-F238E27FC236}">
                  <a16:creationId xmlns:a16="http://schemas.microsoft.com/office/drawing/2014/main" id="{FA01610E-3225-4D76-BF6F-E98E50ECA5A6}"/>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125" name="Rectangle 124">
              <a:extLst>
                <a:ext uri="{FF2B5EF4-FFF2-40B4-BE49-F238E27FC236}">
                  <a16:creationId xmlns:a16="http://schemas.microsoft.com/office/drawing/2014/main" id="{8C0B9D74-9649-4CCF-818F-9466DD42F424}"/>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126" name="Rectangle 125">
              <a:extLst>
                <a:ext uri="{FF2B5EF4-FFF2-40B4-BE49-F238E27FC236}">
                  <a16:creationId xmlns:a16="http://schemas.microsoft.com/office/drawing/2014/main" id="{C73C46CF-A1E5-45F2-AF9B-945E7E5FF0FB}"/>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127" name="Rectangle 126">
              <a:extLst>
                <a:ext uri="{FF2B5EF4-FFF2-40B4-BE49-F238E27FC236}">
                  <a16:creationId xmlns:a16="http://schemas.microsoft.com/office/drawing/2014/main" id="{5C3869CC-B2FA-474D-A082-06E5B2B72E01}"/>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128" name="Rectangle 127">
              <a:extLst>
                <a:ext uri="{FF2B5EF4-FFF2-40B4-BE49-F238E27FC236}">
                  <a16:creationId xmlns:a16="http://schemas.microsoft.com/office/drawing/2014/main" id="{945AEEA1-5AB5-482E-B94D-011EBD3C0086}"/>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129" name="Rectangle 128">
              <a:extLst>
                <a:ext uri="{FF2B5EF4-FFF2-40B4-BE49-F238E27FC236}">
                  <a16:creationId xmlns:a16="http://schemas.microsoft.com/office/drawing/2014/main" id="{718404BD-467C-403B-947D-E9F8082A32A9}"/>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130" name="Rectangle 129">
              <a:extLst>
                <a:ext uri="{FF2B5EF4-FFF2-40B4-BE49-F238E27FC236}">
                  <a16:creationId xmlns:a16="http://schemas.microsoft.com/office/drawing/2014/main" id="{51B9162E-F595-4C06-B0C3-CFB4C2AEAF8E}"/>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131" name="Rectangle 130">
              <a:extLst>
                <a:ext uri="{FF2B5EF4-FFF2-40B4-BE49-F238E27FC236}">
                  <a16:creationId xmlns:a16="http://schemas.microsoft.com/office/drawing/2014/main" id="{109B891C-0580-4137-86D3-CA2850A4FECB}"/>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132" name="Rectangle 131">
              <a:extLst>
                <a:ext uri="{FF2B5EF4-FFF2-40B4-BE49-F238E27FC236}">
                  <a16:creationId xmlns:a16="http://schemas.microsoft.com/office/drawing/2014/main" id="{9223BC84-095B-4ECF-AFB0-06CA2BE50AF7}"/>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133" name="Rectangle 132">
              <a:extLst>
                <a:ext uri="{FF2B5EF4-FFF2-40B4-BE49-F238E27FC236}">
                  <a16:creationId xmlns:a16="http://schemas.microsoft.com/office/drawing/2014/main" id="{8A55C356-450B-4AF9-A7CA-578CA3FA4C7F}"/>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134" name="Rectangle 133">
              <a:extLst>
                <a:ext uri="{FF2B5EF4-FFF2-40B4-BE49-F238E27FC236}">
                  <a16:creationId xmlns:a16="http://schemas.microsoft.com/office/drawing/2014/main" id="{7D382E75-C5DE-4DE5-9B7E-6ADAA19E3124}"/>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135" name="Rectangle 134">
              <a:extLst>
                <a:ext uri="{FF2B5EF4-FFF2-40B4-BE49-F238E27FC236}">
                  <a16:creationId xmlns:a16="http://schemas.microsoft.com/office/drawing/2014/main" id="{66095AB1-4795-4319-B606-161687B58EB0}"/>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136" name="Rectangle 135">
              <a:extLst>
                <a:ext uri="{FF2B5EF4-FFF2-40B4-BE49-F238E27FC236}">
                  <a16:creationId xmlns:a16="http://schemas.microsoft.com/office/drawing/2014/main" id="{1F509519-5439-4997-A551-7EACB90DD6E9}"/>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sp>
        <p:nvSpPr>
          <p:cNvPr id="2" name="Arrow: Bent 1">
            <a:extLst>
              <a:ext uri="{FF2B5EF4-FFF2-40B4-BE49-F238E27FC236}">
                <a16:creationId xmlns:a16="http://schemas.microsoft.com/office/drawing/2014/main" id="{82162CDE-9CA7-41E0-905E-C0E6C9887B60}"/>
              </a:ext>
            </a:extLst>
          </p:cNvPr>
          <p:cNvSpPr/>
          <p:nvPr/>
        </p:nvSpPr>
        <p:spPr>
          <a:xfrm>
            <a:off x="83391" y="544181"/>
            <a:ext cx="578923" cy="548996"/>
          </a:xfrm>
          <a:prstGeom prst="bentArrow">
            <a:avLst>
              <a:gd name="adj1" fmla="val 32458"/>
              <a:gd name="adj2" fmla="val 26243"/>
              <a:gd name="adj3" fmla="val 25000"/>
              <a:gd name="adj4" fmla="val 71095"/>
            </a:avLst>
          </a:prstGeom>
          <a:solidFill>
            <a:srgbClr val="000000"/>
          </a:solidFill>
          <a:ln>
            <a:noFill/>
          </a:ln>
        </p:spPr>
        <p:txBody>
          <a:bodyPr rtlCol="0" anchor="ctr"/>
          <a:lstStyle/>
          <a:p>
            <a:pPr algn="ctr"/>
            <a:endParaRPr lang="en-US"/>
          </a:p>
        </p:txBody>
      </p:sp>
      <p:sp>
        <p:nvSpPr>
          <p:cNvPr id="2477" name="Text Box 473">
            <a:extLst>
              <a:ext uri="{FF2B5EF4-FFF2-40B4-BE49-F238E27FC236}">
                <a16:creationId xmlns:a16="http://schemas.microsoft.com/office/drawing/2014/main" id="{B2A1F25D-938A-45D6-8197-916D69EF00B2}"/>
              </a:ext>
            </a:extLst>
          </p:cNvPr>
          <p:cNvSpPr txBox="1">
            <a:spLocks noChangeArrowheads="1"/>
          </p:cNvSpPr>
          <p:nvPr/>
        </p:nvSpPr>
        <p:spPr bwMode="auto">
          <a:xfrm>
            <a:off x="384713" y="818679"/>
            <a:ext cx="1621175" cy="646331"/>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90° rotational symmetry</a:t>
            </a:r>
          </a:p>
        </p:txBody>
      </p:sp>
    </p:spTree>
    <p:extLst>
      <p:ext uri="{BB962C8B-B14F-4D97-AF65-F5344CB8AC3E}">
        <p14:creationId xmlns:p14="http://schemas.microsoft.com/office/powerpoint/2010/main" val="16126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3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6"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7" name="Text Box 473">
            <a:extLst>
              <a:ext uri="{FF2B5EF4-FFF2-40B4-BE49-F238E27FC236}">
                <a16:creationId xmlns:a16="http://schemas.microsoft.com/office/drawing/2014/main" id="{B2A1F25D-938A-45D6-8197-916D69EF00B2}"/>
              </a:ext>
            </a:extLst>
          </p:cNvPr>
          <p:cNvSpPr txBox="1">
            <a:spLocks noChangeArrowheads="1"/>
          </p:cNvSpPr>
          <p:nvPr/>
        </p:nvSpPr>
        <p:spPr bwMode="auto">
          <a:xfrm>
            <a:off x="-1364" y="518841"/>
            <a:ext cx="1921428" cy="923330"/>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This rotation axis coincides with a mirror plane.</a:t>
            </a:r>
          </a:p>
        </p:txBody>
      </p:sp>
      <p:sp>
        <p:nvSpPr>
          <p:cNvPr id="12291" name="Rectangle 2"/>
          <p:cNvSpPr>
            <a:spLocks noGrp="1" noChangeArrowheads="1"/>
          </p:cNvSpPr>
          <p:nvPr>
            <p:ph type="title"/>
          </p:nvPr>
        </p:nvSpPr>
        <p:spPr>
          <a:xfrm>
            <a:off x="-33338" y="-6064"/>
            <a:ext cx="9144000" cy="596900"/>
          </a:xfrm>
          <a:solidFill>
            <a:schemeClr val="bg1"/>
          </a:solidFill>
        </p:spPr>
        <p:txBody>
          <a:bodyPr/>
          <a:lstStyle/>
          <a:p>
            <a:pPr eaLnBrk="1" hangingPunct="1"/>
            <a:r>
              <a:rPr lang="en-US" sz="4000" dirty="0">
                <a:solidFill>
                  <a:schemeClr val="tx1"/>
                </a:solidFill>
              </a:rPr>
              <a:t>2-fold rotation on vertical axis</a:t>
            </a:r>
          </a:p>
        </p:txBody>
      </p:sp>
      <p:pic>
        <p:nvPicPr>
          <p:cNvPr id="146" name="Picture 145">
            <a:extLst>
              <a:ext uri="{FF2B5EF4-FFF2-40B4-BE49-F238E27FC236}">
                <a16:creationId xmlns:a16="http://schemas.microsoft.com/office/drawing/2014/main" id="{67156CCB-FD1D-4147-87DA-CC215CA7A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52" y="371682"/>
            <a:ext cx="7532313" cy="7589520"/>
          </a:xfrm>
          <a:prstGeom prst="rect">
            <a:avLst/>
          </a:prstGeom>
        </p:spPr>
      </p:pic>
      <p:sp>
        <p:nvSpPr>
          <p:cNvPr id="148" name="Line 473">
            <a:extLst>
              <a:ext uri="{FF2B5EF4-FFF2-40B4-BE49-F238E27FC236}">
                <a16:creationId xmlns:a16="http://schemas.microsoft.com/office/drawing/2014/main" id="{5C73A586-2169-476A-B056-2D32619BCCCA}"/>
              </a:ext>
            </a:extLst>
          </p:cNvPr>
          <p:cNvSpPr>
            <a:spLocks noChangeShapeType="1"/>
          </p:cNvSpPr>
          <p:nvPr/>
        </p:nvSpPr>
        <p:spPr bwMode="auto">
          <a:xfrm>
            <a:off x="4558350" y="371682"/>
            <a:ext cx="1" cy="763100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2" name="Group 151">
            <a:extLst>
              <a:ext uri="{FF2B5EF4-FFF2-40B4-BE49-F238E27FC236}">
                <a16:creationId xmlns:a16="http://schemas.microsoft.com/office/drawing/2014/main" id="{CB13067C-20CB-42EA-808A-9AE529AC928C}"/>
              </a:ext>
            </a:extLst>
          </p:cNvPr>
          <p:cNvGrpSpPr/>
          <p:nvPr/>
        </p:nvGrpSpPr>
        <p:grpSpPr>
          <a:xfrm>
            <a:off x="888775" y="-272998"/>
            <a:ext cx="7356270" cy="7911211"/>
            <a:chOff x="888775" y="-272998"/>
            <a:chExt cx="7356270" cy="7911211"/>
          </a:xfrm>
          <a:solidFill>
            <a:srgbClr val="000000">
              <a:alpha val="5098"/>
            </a:srgbClr>
          </a:solidFill>
        </p:grpSpPr>
        <p:sp>
          <p:nvSpPr>
            <p:cNvPr id="153" name="Rectangle 152">
              <a:extLst>
                <a:ext uri="{FF2B5EF4-FFF2-40B4-BE49-F238E27FC236}">
                  <a16:creationId xmlns:a16="http://schemas.microsoft.com/office/drawing/2014/main" id="{18CDBE7D-9A05-419B-9151-D83295BDC43E}"/>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154" name="Rectangle 153">
              <a:extLst>
                <a:ext uri="{FF2B5EF4-FFF2-40B4-BE49-F238E27FC236}">
                  <a16:creationId xmlns:a16="http://schemas.microsoft.com/office/drawing/2014/main" id="{1511E5AF-CFB1-43F7-B60C-34A56BCCA068}"/>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155" name="Rectangle 154">
              <a:extLst>
                <a:ext uri="{FF2B5EF4-FFF2-40B4-BE49-F238E27FC236}">
                  <a16:creationId xmlns:a16="http://schemas.microsoft.com/office/drawing/2014/main" id="{5CDC320A-D783-4DEF-A209-1ACC45E00318}"/>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156" name="Rectangle 155">
              <a:extLst>
                <a:ext uri="{FF2B5EF4-FFF2-40B4-BE49-F238E27FC236}">
                  <a16:creationId xmlns:a16="http://schemas.microsoft.com/office/drawing/2014/main" id="{50708597-604A-4829-BE1A-3CF11CBBF409}"/>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157" name="Rectangle 156">
              <a:extLst>
                <a:ext uri="{FF2B5EF4-FFF2-40B4-BE49-F238E27FC236}">
                  <a16:creationId xmlns:a16="http://schemas.microsoft.com/office/drawing/2014/main" id="{B8AC0B6C-E504-4B85-BC19-147402600DC9}"/>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158" name="Rectangle 157">
              <a:extLst>
                <a:ext uri="{FF2B5EF4-FFF2-40B4-BE49-F238E27FC236}">
                  <a16:creationId xmlns:a16="http://schemas.microsoft.com/office/drawing/2014/main" id="{5A65EC15-D892-4ADE-A0AE-57B6C99656CC}"/>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159" name="Rectangle 158">
              <a:extLst>
                <a:ext uri="{FF2B5EF4-FFF2-40B4-BE49-F238E27FC236}">
                  <a16:creationId xmlns:a16="http://schemas.microsoft.com/office/drawing/2014/main" id="{9F6B58E5-5F3B-473B-AEC4-9E69E2B54A13}"/>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160" name="Rectangle 159">
              <a:extLst>
                <a:ext uri="{FF2B5EF4-FFF2-40B4-BE49-F238E27FC236}">
                  <a16:creationId xmlns:a16="http://schemas.microsoft.com/office/drawing/2014/main" id="{1C05172F-3784-4B2B-8EDA-3D6A89057EB2}"/>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161" name="Rectangle 160">
              <a:extLst>
                <a:ext uri="{FF2B5EF4-FFF2-40B4-BE49-F238E27FC236}">
                  <a16:creationId xmlns:a16="http://schemas.microsoft.com/office/drawing/2014/main" id="{E0DB93B7-63CD-41B7-BFA3-17CC37DC0EAA}"/>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162" name="Rectangle 161">
              <a:extLst>
                <a:ext uri="{FF2B5EF4-FFF2-40B4-BE49-F238E27FC236}">
                  <a16:creationId xmlns:a16="http://schemas.microsoft.com/office/drawing/2014/main" id="{3498B701-13E8-408E-8772-612737F1791F}"/>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163" name="Rectangle 162">
              <a:extLst>
                <a:ext uri="{FF2B5EF4-FFF2-40B4-BE49-F238E27FC236}">
                  <a16:creationId xmlns:a16="http://schemas.microsoft.com/office/drawing/2014/main" id="{571931D4-9631-4E3E-8BCE-51AC5862754D}"/>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164" name="Rectangle 163">
              <a:extLst>
                <a:ext uri="{FF2B5EF4-FFF2-40B4-BE49-F238E27FC236}">
                  <a16:creationId xmlns:a16="http://schemas.microsoft.com/office/drawing/2014/main" id="{2FFBB716-33BC-4B47-A8A1-39016CA22FA2}"/>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165" name="Rectangle 164">
              <a:extLst>
                <a:ext uri="{FF2B5EF4-FFF2-40B4-BE49-F238E27FC236}">
                  <a16:creationId xmlns:a16="http://schemas.microsoft.com/office/drawing/2014/main" id="{DC1A9709-8A9D-4007-BF73-4A17E50A9217}"/>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166" name="Rectangle 165">
              <a:extLst>
                <a:ext uri="{FF2B5EF4-FFF2-40B4-BE49-F238E27FC236}">
                  <a16:creationId xmlns:a16="http://schemas.microsoft.com/office/drawing/2014/main" id="{21CBA842-2AA5-4D99-998F-C0C9E97B4081}"/>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167" name="Rectangle 166">
              <a:extLst>
                <a:ext uri="{FF2B5EF4-FFF2-40B4-BE49-F238E27FC236}">
                  <a16:creationId xmlns:a16="http://schemas.microsoft.com/office/drawing/2014/main" id="{F67AFDB4-4D3B-4F06-AAAC-EDECDBAB00E9}"/>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168" name="Rectangle 167">
              <a:extLst>
                <a:ext uri="{FF2B5EF4-FFF2-40B4-BE49-F238E27FC236}">
                  <a16:creationId xmlns:a16="http://schemas.microsoft.com/office/drawing/2014/main" id="{6F11B09B-7C7C-4D85-BD5B-1BADBA98EE41}"/>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169" name="Rectangle 168">
              <a:extLst>
                <a:ext uri="{FF2B5EF4-FFF2-40B4-BE49-F238E27FC236}">
                  <a16:creationId xmlns:a16="http://schemas.microsoft.com/office/drawing/2014/main" id="{D287EFE1-0AF2-465F-9826-436E4BBB2E52}"/>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170" name="Rectangle 169">
              <a:extLst>
                <a:ext uri="{FF2B5EF4-FFF2-40B4-BE49-F238E27FC236}">
                  <a16:creationId xmlns:a16="http://schemas.microsoft.com/office/drawing/2014/main" id="{A1B3DB50-A8C3-4D85-A888-21C98FAE84BF}"/>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171" name="Rectangle 170">
              <a:extLst>
                <a:ext uri="{FF2B5EF4-FFF2-40B4-BE49-F238E27FC236}">
                  <a16:creationId xmlns:a16="http://schemas.microsoft.com/office/drawing/2014/main" id="{355E5B93-3843-4FB1-8AA7-A2869281FCC1}"/>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172" name="Rectangle 171">
              <a:extLst>
                <a:ext uri="{FF2B5EF4-FFF2-40B4-BE49-F238E27FC236}">
                  <a16:creationId xmlns:a16="http://schemas.microsoft.com/office/drawing/2014/main" id="{E59648A5-79C1-4F18-875D-B2A5D98CA739}"/>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173" name="Rectangle 172">
              <a:extLst>
                <a:ext uri="{FF2B5EF4-FFF2-40B4-BE49-F238E27FC236}">
                  <a16:creationId xmlns:a16="http://schemas.microsoft.com/office/drawing/2014/main" id="{53A2B281-149F-4A70-BFDE-E02A249F1AFB}"/>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174" name="Rectangle 173">
              <a:extLst>
                <a:ext uri="{FF2B5EF4-FFF2-40B4-BE49-F238E27FC236}">
                  <a16:creationId xmlns:a16="http://schemas.microsoft.com/office/drawing/2014/main" id="{EC6E8B10-317E-4F98-B217-544A64BC6AFC}"/>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175" name="Rectangle 174">
              <a:extLst>
                <a:ext uri="{FF2B5EF4-FFF2-40B4-BE49-F238E27FC236}">
                  <a16:creationId xmlns:a16="http://schemas.microsoft.com/office/drawing/2014/main" id="{3440C284-F952-4DEA-968E-D9E3BD51D871}"/>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176" name="Rectangle 175">
              <a:extLst>
                <a:ext uri="{FF2B5EF4-FFF2-40B4-BE49-F238E27FC236}">
                  <a16:creationId xmlns:a16="http://schemas.microsoft.com/office/drawing/2014/main" id="{1A8054FA-F926-4B94-8E69-82629AF81ED0}"/>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177" name="Rectangle 176">
              <a:extLst>
                <a:ext uri="{FF2B5EF4-FFF2-40B4-BE49-F238E27FC236}">
                  <a16:creationId xmlns:a16="http://schemas.microsoft.com/office/drawing/2014/main" id="{2C739D31-C3BF-4259-9B21-8AC45C9A08C9}"/>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178" name="Rectangle 177">
              <a:extLst>
                <a:ext uri="{FF2B5EF4-FFF2-40B4-BE49-F238E27FC236}">
                  <a16:creationId xmlns:a16="http://schemas.microsoft.com/office/drawing/2014/main" id="{9452F062-8DD9-4E70-AC8A-BF815A918D6D}"/>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179" name="Rectangle 178">
              <a:extLst>
                <a:ext uri="{FF2B5EF4-FFF2-40B4-BE49-F238E27FC236}">
                  <a16:creationId xmlns:a16="http://schemas.microsoft.com/office/drawing/2014/main" id="{1E50BE1C-B973-4C76-B646-573A90BAC40E}"/>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180" name="Rectangle 179">
              <a:extLst>
                <a:ext uri="{FF2B5EF4-FFF2-40B4-BE49-F238E27FC236}">
                  <a16:creationId xmlns:a16="http://schemas.microsoft.com/office/drawing/2014/main" id="{4AA9C2DE-8F20-441E-B01C-8879504A091E}"/>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181" name="Rectangle 180">
              <a:extLst>
                <a:ext uri="{FF2B5EF4-FFF2-40B4-BE49-F238E27FC236}">
                  <a16:creationId xmlns:a16="http://schemas.microsoft.com/office/drawing/2014/main" id="{E597FD27-C5AE-4F37-A840-C7FABECE3E75}"/>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182" name="Rectangle 181">
              <a:extLst>
                <a:ext uri="{FF2B5EF4-FFF2-40B4-BE49-F238E27FC236}">
                  <a16:creationId xmlns:a16="http://schemas.microsoft.com/office/drawing/2014/main" id="{D65D0FE5-DE5B-4AEB-A3A3-71AF857D8866}"/>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183" name="Rectangle 182">
              <a:extLst>
                <a:ext uri="{FF2B5EF4-FFF2-40B4-BE49-F238E27FC236}">
                  <a16:creationId xmlns:a16="http://schemas.microsoft.com/office/drawing/2014/main" id="{A13C052C-E021-4871-A9CA-97BF2412EE6B}"/>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grpSp>
        <p:nvGrpSpPr>
          <p:cNvPr id="184" name="Group 183">
            <a:extLst>
              <a:ext uri="{FF2B5EF4-FFF2-40B4-BE49-F238E27FC236}">
                <a16:creationId xmlns:a16="http://schemas.microsoft.com/office/drawing/2014/main" id="{3E0B8CC7-785B-4138-9218-1A06C55015DC}"/>
              </a:ext>
            </a:extLst>
          </p:cNvPr>
          <p:cNvGrpSpPr/>
          <p:nvPr/>
        </p:nvGrpSpPr>
        <p:grpSpPr>
          <a:xfrm rot="5400000">
            <a:off x="968986" y="-52358"/>
            <a:ext cx="7356270" cy="7911211"/>
            <a:chOff x="888775" y="-272998"/>
            <a:chExt cx="7356270" cy="7911211"/>
          </a:xfrm>
          <a:solidFill>
            <a:srgbClr val="000000">
              <a:alpha val="5098"/>
            </a:srgbClr>
          </a:solidFill>
        </p:grpSpPr>
        <p:sp>
          <p:nvSpPr>
            <p:cNvPr id="185" name="Rectangle 184">
              <a:extLst>
                <a:ext uri="{FF2B5EF4-FFF2-40B4-BE49-F238E27FC236}">
                  <a16:creationId xmlns:a16="http://schemas.microsoft.com/office/drawing/2014/main" id="{0C37C790-30CF-4DD7-931E-AD8B0114D834}"/>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186" name="Rectangle 185">
              <a:extLst>
                <a:ext uri="{FF2B5EF4-FFF2-40B4-BE49-F238E27FC236}">
                  <a16:creationId xmlns:a16="http://schemas.microsoft.com/office/drawing/2014/main" id="{27BBE5B5-8581-4C27-9888-867D15639676}"/>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187" name="Rectangle 186">
              <a:extLst>
                <a:ext uri="{FF2B5EF4-FFF2-40B4-BE49-F238E27FC236}">
                  <a16:creationId xmlns:a16="http://schemas.microsoft.com/office/drawing/2014/main" id="{2714A631-68BA-44DC-9245-33365E456CB7}"/>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188" name="Rectangle 187">
              <a:extLst>
                <a:ext uri="{FF2B5EF4-FFF2-40B4-BE49-F238E27FC236}">
                  <a16:creationId xmlns:a16="http://schemas.microsoft.com/office/drawing/2014/main" id="{E82719DC-6F1D-46ED-AA09-0850F529EF48}"/>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189" name="Rectangle 188">
              <a:extLst>
                <a:ext uri="{FF2B5EF4-FFF2-40B4-BE49-F238E27FC236}">
                  <a16:creationId xmlns:a16="http://schemas.microsoft.com/office/drawing/2014/main" id="{8EF3B384-FAB4-480A-8F4D-6A9A310F783A}"/>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190" name="Rectangle 189">
              <a:extLst>
                <a:ext uri="{FF2B5EF4-FFF2-40B4-BE49-F238E27FC236}">
                  <a16:creationId xmlns:a16="http://schemas.microsoft.com/office/drawing/2014/main" id="{F369B2B0-5457-44C2-B2B7-AC5CB4658823}"/>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191" name="Rectangle 190">
              <a:extLst>
                <a:ext uri="{FF2B5EF4-FFF2-40B4-BE49-F238E27FC236}">
                  <a16:creationId xmlns:a16="http://schemas.microsoft.com/office/drawing/2014/main" id="{0F1D6FC1-9A5A-49FD-B969-92791D2CC0D6}"/>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192" name="Rectangle 191">
              <a:extLst>
                <a:ext uri="{FF2B5EF4-FFF2-40B4-BE49-F238E27FC236}">
                  <a16:creationId xmlns:a16="http://schemas.microsoft.com/office/drawing/2014/main" id="{9AE230FD-FF63-4628-9746-CA084957FA55}"/>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193" name="Rectangle 192">
              <a:extLst>
                <a:ext uri="{FF2B5EF4-FFF2-40B4-BE49-F238E27FC236}">
                  <a16:creationId xmlns:a16="http://schemas.microsoft.com/office/drawing/2014/main" id="{8AF8934D-8469-420C-A3B4-883BC5670FC2}"/>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194" name="Rectangle 193">
              <a:extLst>
                <a:ext uri="{FF2B5EF4-FFF2-40B4-BE49-F238E27FC236}">
                  <a16:creationId xmlns:a16="http://schemas.microsoft.com/office/drawing/2014/main" id="{74C55F4D-0DD7-42F9-911D-8B2DCA11C112}"/>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195" name="Rectangle 194">
              <a:extLst>
                <a:ext uri="{FF2B5EF4-FFF2-40B4-BE49-F238E27FC236}">
                  <a16:creationId xmlns:a16="http://schemas.microsoft.com/office/drawing/2014/main" id="{6E4C7D0F-709C-44ED-9549-BD121ADF1E5C}"/>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196" name="Rectangle 195">
              <a:extLst>
                <a:ext uri="{FF2B5EF4-FFF2-40B4-BE49-F238E27FC236}">
                  <a16:creationId xmlns:a16="http://schemas.microsoft.com/office/drawing/2014/main" id="{7ABCBC22-4C79-44D6-9056-FA1E2DCAF420}"/>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197" name="Rectangle 196">
              <a:extLst>
                <a:ext uri="{FF2B5EF4-FFF2-40B4-BE49-F238E27FC236}">
                  <a16:creationId xmlns:a16="http://schemas.microsoft.com/office/drawing/2014/main" id="{139E8A73-30F8-4333-A038-4EEF4BB6BD3D}"/>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198" name="Rectangle 197">
              <a:extLst>
                <a:ext uri="{FF2B5EF4-FFF2-40B4-BE49-F238E27FC236}">
                  <a16:creationId xmlns:a16="http://schemas.microsoft.com/office/drawing/2014/main" id="{2493FB7E-A33D-42CA-A0F5-89F8D4180E55}"/>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199" name="Rectangle 198">
              <a:extLst>
                <a:ext uri="{FF2B5EF4-FFF2-40B4-BE49-F238E27FC236}">
                  <a16:creationId xmlns:a16="http://schemas.microsoft.com/office/drawing/2014/main" id="{5DCCACC5-454C-430C-AA86-4F170ADF5AFA}"/>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200" name="Rectangle 199">
              <a:extLst>
                <a:ext uri="{FF2B5EF4-FFF2-40B4-BE49-F238E27FC236}">
                  <a16:creationId xmlns:a16="http://schemas.microsoft.com/office/drawing/2014/main" id="{FC07156F-65DE-4F61-A030-0401AF605367}"/>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201" name="Rectangle 200">
              <a:extLst>
                <a:ext uri="{FF2B5EF4-FFF2-40B4-BE49-F238E27FC236}">
                  <a16:creationId xmlns:a16="http://schemas.microsoft.com/office/drawing/2014/main" id="{8F858DA6-48F5-42AC-AFD4-901FAD80AE75}"/>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202" name="Rectangle 201">
              <a:extLst>
                <a:ext uri="{FF2B5EF4-FFF2-40B4-BE49-F238E27FC236}">
                  <a16:creationId xmlns:a16="http://schemas.microsoft.com/office/drawing/2014/main" id="{2434BC97-5447-4914-A91E-4FF80F6F6C5A}"/>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203" name="Rectangle 202">
              <a:extLst>
                <a:ext uri="{FF2B5EF4-FFF2-40B4-BE49-F238E27FC236}">
                  <a16:creationId xmlns:a16="http://schemas.microsoft.com/office/drawing/2014/main" id="{61B231AF-B14B-47D2-A79D-63089549D281}"/>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204" name="Rectangle 203">
              <a:extLst>
                <a:ext uri="{FF2B5EF4-FFF2-40B4-BE49-F238E27FC236}">
                  <a16:creationId xmlns:a16="http://schemas.microsoft.com/office/drawing/2014/main" id="{9A08019A-D3C1-4826-BD19-DA974258E498}"/>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205" name="Rectangle 204">
              <a:extLst>
                <a:ext uri="{FF2B5EF4-FFF2-40B4-BE49-F238E27FC236}">
                  <a16:creationId xmlns:a16="http://schemas.microsoft.com/office/drawing/2014/main" id="{CD24CC2C-FBDE-43AE-A689-B473669C8074}"/>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206" name="Rectangle 205">
              <a:extLst>
                <a:ext uri="{FF2B5EF4-FFF2-40B4-BE49-F238E27FC236}">
                  <a16:creationId xmlns:a16="http://schemas.microsoft.com/office/drawing/2014/main" id="{868F52E4-E85B-4145-8DC7-F52A43FD01D8}"/>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207" name="Rectangle 206">
              <a:extLst>
                <a:ext uri="{FF2B5EF4-FFF2-40B4-BE49-F238E27FC236}">
                  <a16:creationId xmlns:a16="http://schemas.microsoft.com/office/drawing/2014/main" id="{1FF77E39-C5F5-4B59-8791-7C8CA37FF23E}"/>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208" name="Rectangle 207">
              <a:extLst>
                <a:ext uri="{FF2B5EF4-FFF2-40B4-BE49-F238E27FC236}">
                  <a16:creationId xmlns:a16="http://schemas.microsoft.com/office/drawing/2014/main" id="{D9E3103D-0253-4693-862E-B2B588BDC30A}"/>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209" name="Rectangle 208">
              <a:extLst>
                <a:ext uri="{FF2B5EF4-FFF2-40B4-BE49-F238E27FC236}">
                  <a16:creationId xmlns:a16="http://schemas.microsoft.com/office/drawing/2014/main" id="{D074C7A6-AE72-42EC-8AB9-08C8AE5A7591}"/>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210" name="Rectangle 209">
              <a:extLst>
                <a:ext uri="{FF2B5EF4-FFF2-40B4-BE49-F238E27FC236}">
                  <a16:creationId xmlns:a16="http://schemas.microsoft.com/office/drawing/2014/main" id="{7A26FE5F-A261-4936-853D-D001BAC11E15}"/>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211" name="Rectangle 210">
              <a:extLst>
                <a:ext uri="{FF2B5EF4-FFF2-40B4-BE49-F238E27FC236}">
                  <a16:creationId xmlns:a16="http://schemas.microsoft.com/office/drawing/2014/main" id="{78C8E440-3298-4FAA-B9BD-95875C87593D}"/>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212" name="Rectangle 211">
              <a:extLst>
                <a:ext uri="{FF2B5EF4-FFF2-40B4-BE49-F238E27FC236}">
                  <a16:creationId xmlns:a16="http://schemas.microsoft.com/office/drawing/2014/main" id="{A22D6E37-8FFE-406E-A0D2-9B7DF9D3A821}"/>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213" name="Rectangle 212">
              <a:extLst>
                <a:ext uri="{FF2B5EF4-FFF2-40B4-BE49-F238E27FC236}">
                  <a16:creationId xmlns:a16="http://schemas.microsoft.com/office/drawing/2014/main" id="{BCB1590E-B269-41FC-A3A2-1FF841D660BC}"/>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214" name="Rectangle 213">
              <a:extLst>
                <a:ext uri="{FF2B5EF4-FFF2-40B4-BE49-F238E27FC236}">
                  <a16:creationId xmlns:a16="http://schemas.microsoft.com/office/drawing/2014/main" id="{F27A91E3-4208-4C15-8D58-047BB00292EE}"/>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215" name="Rectangle 214">
              <a:extLst>
                <a:ext uri="{FF2B5EF4-FFF2-40B4-BE49-F238E27FC236}">
                  <a16:creationId xmlns:a16="http://schemas.microsoft.com/office/drawing/2014/main" id="{BA274A97-AD34-438C-B75A-DE5924822AA4}"/>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sp>
        <p:nvSpPr>
          <p:cNvPr id="216" name="Oval 682">
            <a:extLst>
              <a:ext uri="{FF2B5EF4-FFF2-40B4-BE49-F238E27FC236}">
                <a16:creationId xmlns:a16="http://schemas.microsoft.com/office/drawing/2014/main" id="{0A8A5603-3835-4A62-9091-9C325B587A91}"/>
              </a:ext>
            </a:extLst>
          </p:cNvPr>
          <p:cNvSpPr>
            <a:spLocks noChangeAspect="1" noChangeArrowheads="1"/>
          </p:cNvSpPr>
          <p:nvPr/>
        </p:nvSpPr>
        <p:spPr bwMode="auto">
          <a:xfrm>
            <a:off x="4483176" y="4061773"/>
            <a:ext cx="164592" cy="164592"/>
          </a:xfrm>
          <a:prstGeom prst="ellipse">
            <a:avLst/>
          </a:prstGeom>
          <a:noFill/>
          <a:ln w="57150">
            <a:solidFill>
              <a:srgbClr val="00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9969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5000"/>
                                        <p:tgtEl>
                                          <p:spTgt spid="146"/>
                                        </p:tgtEl>
                                      </p:cBhvr>
                                    </p:animEffect>
                                    <p:anim calcmode="lin" valueType="num">
                                      <p:cBhvr>
                                        <p:cTn id="7" dur="5000"/>
                                        <p:tgtEl>
                                          <p:spTgt spid="14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5000"/>
                                        <p:tgtEl>
                                          <p:spTgt spid="146"/>
                                        </p:tgtEl>
                                        <p:attrNameLst>
                                          <p:attrName>ppt_h</p:attrName>
                                        </p:attrNameLst>
                                      </p:cBhvr>
                                      <p:tavLst>
                                        <p:tav tm="0">
                                          <p:val>
                                            <p:strVal val="ppt_h"/>
                                          </p:val>
                                        </p:tav>
                                        <p:tav tm="100000">
                                          <p:val>
                                            <p:strVal val="ppt_h"/>
                                          </p:val>
                                        </p:tav>
                                      </p:tavLst>
                                    </p:anim>
                                    <p:set>
                                      <p:cBhvr>
                                        <p:cTn id="9" dur="1" fill="hold">
                                          <p:stCondLst>
                                            <p:cond delay="4999"/>
                                          </p:stCondLst>
                                        </p:cTn>
                                        <p:tgtEl>
                                          <p:spTgt spid="146"/>
                                        </p:tgtEl>
                                        <p:attrNameLst>
                                          <p:attrName>style.visibility</p:attrName>
                                        </p:attrNameLst>
                                      </p:cBhvr>
                                      <p:to>
                                        <p:strVal val="hidden"/>
                                      </p:to>
                                    </p:set>
                                  </p:childTnLst>
                                </p:cTn>
                              </p:par>
                              <p:par>
                                <p:cTn id="10" presetID="1" presetClass="exit" presetSubtype="0" fill="hold" nodeType="withEffect">
                                  <p:stCondLst>
                                    <p:cond delay="2000"/>
                                  </p:stCondLst>
                                  <p:childTnLst>
                                    <p:set>
                                      <p:cBhvr>
                                        <p:cTn id="11" dur="1" fill="hold">
                                          <p:stCondLst>
                                            <p:cond delay="0"/>
                                          </p:stCondLst>
                                        </p:cTn>
                                        <p:tgtEl>
                                          <p:spTgt spid="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0813"/>
            <a:ext cx="9077324" cy="1143000"/>
          </a:xfrm>
        </p:spPr>
        <p:txBody>
          <a:bodyPr/>
          <a:lstStyle/>
          <a:p>
            <a:pPr algn="l"/>
            <a:r>
              <a:rPr lang="en-US" sz="3200" dirty="0"/>
              <a:t>Understand the relationship between </a:t>
            </a:r>
            <a:r>
              <a:rPr lang="en-US" sz="3200"/>
              <a:t>the crystal, </a:t>
            </a:r>
            <a:r>
              <a:rPr lang="en-US" sz="3200" dirty="0"/>
              <a:t>the reciprocal lattice and the diffraction pattern</a:t>
            </a:r>
          </a:p>
        </p:txBody>
      </p:sp>
      <p:sp>
        <p:nvSpPr>
          <p:cNvPr id="217" name="Text Box 634"/>
          <p:cNvSpPr txBox="1">
            <a:spLocks noChangeArrowheads="1"/>
          </p:cNvSpPr>
          <p:nvPr/>
        </p:nvSpPr>
        <p:spPr bwMode="auto">
          <a:xfrm>
            <a:off x="1614" y="5371999"/>
            <a:ext cx="2766756" cy="646331"/>
          </a:xfrm>
          <a:prstGeom prst="rect">
            <a:avLst/>
          </a:prstGeom>
          <a:solidFill>
            <a:schemeClr val="bg1"/>
          </a:solidFill>
          <a:ln>
            <a:noFill/>
          </a:ln>
          <a:effec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Unit cell </a:t>
            </a:r>
            <a:r>
              <a:rPr lang="en-US" b="0"/>
              <a:t>lengths  a, b, </a:t>
            </a:r>
            <a:r>
              <a:rPr lang="en-US" b="0" dirty="0"/>
              <a:t>c</a:t>
            </a:r>
          </a:p>
          <a:p>
            <a:pPr eaLnBrk="1" hangingPunct="1"/>
            <a:r>
              <a:rPr lang="en-US" b="0" dirty="0"/>
              <a:t>Atom </a:t>
            </a:r>
            <a:r>
              <a:rPr lang="en-US" b="0"/>
              <a:t>coordinates x, y, </a:t>
            </a:r>
            <a:r>
              <a:rPr lang="en-US" b="0" dirty="0"/>
              <a:t>z</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463"/>
          <a:stretch/>
        </p:blipFill>
        <p:spPr bwMode="auto">
          <a:xfrm>
            <a:off x="-192519" y="2274194"/>
            <a:ext cx="2976630" cy="25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 name="Text Box 634"/>
          <p:cNvSpPr txBox="1">
            <a:spLocks noChangeArrowheads="1"/>
          </p:cNvSpPr>
          <p:nvPr/>
        </p:nvSpPr>
        <p:spPr bwMode="auto">
          <a:xfrm>
            <a:off x="3048645" y="5383992"/>
            <a:ext cx="3561706" cy="1384995"/>
          </a:xfrm>
          <a:prstGeom prst="rect">
            <a:avLst/>
          </a:prstGeom>
          <a:solidFill>
            <a:schemeClr val="bg1"/>
          </a:solidFill>
          <a:ln>
            <a:noFill/>
          </a:ln>
          <a:effec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Reciprocal cell lengths  </a:t>
            </a:r>
            <a:r>
              <a:rPr lang="en-US" b="0"/>
              <a:t>a*, b*, </a:t>
            </a:r>
            <a:r>
              <a:rPr lang="en-US" b="0" dirty="0"/>
              <a:t>c*</a:t>
            </a:r>
          </a:p>
          <a:p>
            <a:pPr eaLnBrk="1" hangingPunct="1"/>
            <a:r>
              <a:rPr lang="en-US" b="0" dirty="0"/>
              <a:t>Reflection </a:t>
            </a:r>
            <a:r>
              <a:rPr lang="en-US" b="0"/>
              <a:t>coordinates h, k, </a:t>
            </a:r>
            <a:r>
              <a:rPr lang="en-US" b="0" dirty="0"/>
              <a:t>l</a:t>
            </a:r>
          </a:p>
          <a:p>
            <a:pPr eaLnBrk="1" hangingPunct="1"/>
            <a:endParaRPr lang="en-US" sz="1600" b="0" dirty="0"/>
          </a:p>
          <a:p>
            <a:pPr eaLnBrk="1" hangingPunct="1"/>
            <a:r>
              <a:rPr lang="en-US" sz="1600" b="0" dirty="0"/>
              <a:t>Goal of data reduction is to measure intensity at each </a:t>
            </a:r>
            <a:r>
              <a:rPr lang="en-US" sz="1600" b="0"/>
              <a:t>lattice point, h,k,l</a:t>
            </a:r>
            <a:r>
              <a:rPr lang="en-US" sz="1600" b="0" dirty="0"/>
              <a:t>.</a:t>
            </a:r>
          </a:p>
        </p:txBody>
      </p:sp>
      <p:sp>
        <p:nvSpPr>
          <p:cNvPr id="346" name="Oval 345"/>
          <p:cNvSpPr>
            <a:spLocks noChangeAspect="1"/>
          </p:cNvSpPr>
          <p:nvPr/>
        </p:nvSpPr>
        <p:spPr>
          <a:xfrm>
            <a:off x="3525645" y="2806249"/>
            <a:ext cx="1999824" cy="1961682"/>
          </a:xfrm>
          <a:prstGeom prst="ellipse">
            <a:avLst/>
          </a:prstGeom>
          <a:ln>
            <a:solidFill>
              <a:srgbClr val="00B0F0"/>
            </a:solidFill>
            <a:prstDash val="sysDot"/>
          </a:ln>
        </p:spPr>
        <p:txBody>
          <a:bodyPr rtlCol="0" anchor="ctr"/>
          <a:lstStyle/>
          <a:p>
            <a:pPr algn="ctr"/>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515" y="2116751"/>
            <a:ext cx="2871465" cy="32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660750" y="1932085"/>
            <a:ext cx="902811" cy="369332"/>
          </a:xfrm>
          <a:prstGeom prst="rect">
            <a:avLst/>
          </a:prstGeom>
        </p:spPr>
        <p:txBody>
          <a:bodyPr wrap="none">
            <a:spAutoFit/>
          </a:bodyPr>
          <a:lstStyle/>
          <a:p>
            <a:r>
              <a:rPr lang="en-US" b="0" dirty="0"/>
              <a:t>Crystal</a:t>
            </a:r>
            <a:endParaRPr lang="en-US" dirty="0"/>
          </a:p>
        </p:txBody>
      </p:sp>
      <p:sp>
        <p:nvSpPr>
          <p:cNvPr id="343" name="Rectangle 342"/>
          <p:cNvSpPr/>
          <p:nvPr/>
        </p:nvSpPr>
        <p:spPr>
          <a:xfrm>
            <a:off x="3236727" y="1932085"/>
            <a:ext cx="2018501" cy="369332"/>
          </a:xfrm>
          <a:prstGeom prst="rect">
            <a:avLst/>
          </a:prstGeom>
        </p:spPr>
        <p:txBody>
          <a:bodyPr wrap="none">
            <a:spAutoFit/>
          </a:bodyPr>
          <a:lstStyle/>
          <a:p>
            <a:r>
              <a:rPr lang="en-US" b="0" dirty="0"/>
              <a:t>Reciprocal Lattice</a:t>
            </a:r>
          </a:p>
        </p:txBody>
      </p:sp>
      <p:sp>
        <p:nvSpPr>
          <p:cNvPr id="3" name="TextBox 2"/>
          <p:cNvSpPr txBox="1"/>
          <p:nvPr/>
        </p:nvSpPr>
        <p:spPr>
          <a:xfrm>
            <a:off x="2324868" y="3035472"/>
            <a:ext cx="992323" cy="523220"/>
          </a:xfrm>
          <a:prstGeom prst="rect">
            <a:avLst/>
          </a:prstGeom>
          <a:noFill/>
        </p:spPr>
        <p:txBody>
          <a:bodyPr wrap="none" rtlCol="0">
            <a:spAutoFit/>
          </a:bodyPr>
          <a:lstStyle/>
          <a:p>
            <a:pPr algn="ctr"/>
            <a:r>
              <a:rPr lang="en-US" sz="1400" b="0" dirty="0"/>
              <a:t>Fourier</a:t>
            </a:r>
          </a:p>
          <a:p>
            <a:pPr algn="ctr"/>
            <a:r>
              <a:rPr lang="en-US" sz="1400" b="0" dirty="0"/>
              <a:t>Transform</a:t>
            </a:r>
          </a:p>
        </p:txBody>
      </p:sp>
      <p:sp>
        <p:nvSpPr>
          <p:cNvPr id="180" name="Line 28"/>
          <p:cNvSpPr>
            <a:spLocks noChangeShapeType="1"/>
          </p:cNvSpPr>
          <p:nvPr/>
        </p:nvSpPr>
        <p:spPr bwMode="auto">
          <a:xfrm>
            <a:off x="2382018" y="3655754"/>
            <a:ext cx="812800" cy="0"/>
          </a:xfrm>
          <a:prstGeom prst="line">
            <a:avLst/>
          </a:prstGeom>
          <a:noFill/>
          <a:ln w="76200">
            <a:solidFill>
              <a:schemeClr val="tx1"/>
            </a:solidFill>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Rectangle: Rounded Corners 3">
            <a:extLst>
              <a:ext uri="{FF2B5EF4-FFF2-40B4-BE49-F238E27FC236}">
                <a16:creationId xmlns:a16="http://schemas.microsoft.com/office/drawing/2014/main" id="{51767EC8-55E3-47A7-9AAB-C421C8D0E66C}"/>
              </a:ext>
            </a:extLst>
          </p:cNvPr>
          <p:cNvSpPr/>
          <p:nvPr/>
        </p:nvSpPr>
        <p:spPr>
          <a:xfrm>
            <a:off x="6427306" y="1828800"/>
            <a:ext cx="2580169" cy="3113402"/>
          </a:xfrm>
          <a:prstGeom prst="roundRect">
            <a:avLst/>
          </a:prstGeom>
          <a:solidFill>
            <a:schemeClr val="bg2">
              <a:lumMod val="20000"/>
              <a:lumOff val="80000"/>
            </a:schemeClr>
          </a:solidFill>
          <a:ln>
            <a:solidFill>
              <a:schemeClr val="bg1"/>
            </a:solidFill>
          </a:ln>
        </p:spPr>
        <p:txBody>
          <a:bodyPr rtlCol="0" anchor="ctr"/>
          <a:lstStyle/>
          <a:p>
            <a:pPr algn="ctr"/>
            <a:endParaRPr lang="en-US"/>
          </a:p>
        </p:txBody>
      </p:sp>
      <p:sp>
        <p:nvSpPr>
          <p:cNvPr id="307" name="Oval 306"/>
          <p:cNvSpPr/>
          <p:nvPr/>
        </p:nvSpPr>
        <p:spPr bwMode="auto">
          <a:xfrm>
            <a:off x="8689635" y="3003388"/>
            <a:ext cx="178117" cy="168443"/>
          </a:xfrm>
          <a:prstGeom prst="ellipse">
            <a:avLst/>
          </a:prstGeom>
          <a:solidFill>
            <a:schemeClr val="tx2">
              <a:lumMod val="95000"/>
              <a:lumOff val="5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8" name="Oval 307"/>
          <p:cNvSpPr/>
          <p:nvPr/>
        </p:nvSpPr>
        <p:spPr bwMode="auto">
          <a:xfrm>
            <a:off x="8691156" y="3434060"/>
            <a:ext cx="178117" cy="168443"/>
          </a:xfrm>
          <a:prstGeom prst="ellips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14" name="Oval 313"/>
          <p:cNvSpPr/>
          <p:nvPr/>
        </p:nvSpPr>
        <p:spPr bwMode="auto">
          <a:xfrm>
            <a:off x="8175020" y="4048622"/>
            <a:ext cx="178117" cy="168443"/>
          </a:xfrm>
          <a:prstGeom prst="ellipse">
            <a:avLst/>
          </a:prstGeom>
          <a:solidFill>
            <a:schemeClr val="accent3">
              <a:lumMod val="65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19" name="Oval 318"/>
          <p:cNvSpPr/>
          <p:nvPr/>
        </p:nvSpPr>
        <p:spPr bwMode="auto">
          <a:xfrm>
            <a:off x="7667761" y="4210980"/>
            <a:ext cx="178117" cy="168443"/>
          </a:xfrm>
          <a:prstGeom prst="ellipse">
            <a:avLst/>
          </a:prstGeom>
          <a:solidFill>
            <a:schemeClr val="bg2">
              <a:lumMod val="60000"/>
              <a:lumOff val="40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21" name="Oval 320"/>
          <p:cNvSpPr/>
          <p:nvPr/>
        </p:nvSpPr>
        <p:spPr bwMode="auto">
          <a:xfrm>
            <a:off x="7666212" y="2457978"/>
            <a:ext cx="178117" cy="168443"/>
          </a:xfrm>
          <a:prstGeom prst="ellipse">
            <a:avLst/>
          </a:prstGeom>
          <a:solidFill>
            <a:schemeClr val="bg2">
              <a:lumMod val="60000"/>
              <a:lumOff val="40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26" name="Oval 325"/>
          <p:cNvSpPr/>
          <p:nvPr/>
        </p:nvSpPr>
        <p:spPr bwMode="auto">
          <a:xfrm>
            <a:off x="7141200" y="2626421"/>
            <a:ext cx="178117" cy="168443"/>
          </a:xfrm>
          <a:prstGeom prst="ellipse">
            <a:avLst/>
          </a:prstGeom>
          <a:solidFill>
            <a:schemeClr val="bg2">
              <a:lumMod val="40000"/>
              <a:lumOff val="60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27" name="Oval 326"/>
          <p:cNvSpPr/>
          <p:nvPr/>
        </p:nvSpPr>
        <p:spPr bwMode="auto">
          <a:xfrm>
            <a:off x="6625902" y="3664989"/>
            <a:ext cx="178117" cy="168443"/>
          </a:xfrm>
          <a:prstGeom prst="ellipse">
            <a:avLst/>
          </a:prstGeom>
          <a:solidFill>
            <a:schemeClr val="bg2">
              <a:lumMod val="60000"/>
              <a:lumOff val="40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30" name="Oval 329"/>
          <p:cNvSpPr/>
          <p:nvPr/>
        </p:nvSpPr>
        <p:spPr bwMode="auto">
          <a:xfrm>
            <a:off x="6625874" y="3223506"/>
            <a:ext cx="178117" cy="168443"/>
          </a:xfrm>
          <a:prstGeom prst="ellips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42" name="Oval 341"/>
          <p:cNvSpPr>
            <a:spLocks noChangeAspect="1"/>
          </p:cNvSpPr>
          <p:nvPr/>
        </p:nvSpPr>
        <p:spPr>
          <a:xfrm rot="21438189">
            <a:off x="6653895" y="2464216"/>
            <a:ext cx="2159385" cy="1845825"/>
          </a:xfrm>
          <a:prstGeom prst="ellipse">
            <a:avLst/>
          </a:prstGeom>
          <a:ln w="15875">
            <a:solidFill>
              <a:srgbClr val="FF0000">
                <a:alpha val="18824"/>
              </a:srgbClr>
            </a:solidFill>
            <a:prstDash val="sysDot"/>
          </a:ln>
        </p:spPr>
        <p:txBody>
          <a:bodyPr rtlCol="0" anchor="ctr"/>
          <a:lstStyle/>
          <a:p>
            <a:pPr algn="ctr"/>
            <a:endParaRPr lang="en-US"/>
          </a:p>
        </p:txBody>
      </p:sp>
      <p:sp>
        <p:nvSpPr>
          <p:cNvPr id="275" name="Oval 274"/>
          <p:cNvSpPr/>
          <p:nvPr/>
        </p:nvSpPr>
        <p:spPr bwMode="auto">
          <a:xfrm>
            <a:off x="8242454" y="3388894"/>
            <a:ext cx="157163" cy="148626"/>
          </a:xfrm>
          <a:prstGeom prst="ellipse">
            <a:avLst/>
          </a:prstGeom>
          <a:solidFill>
            <a:schemeClr val="bg2">
              <a:lumMod val="60000"/>
              <a:lumOff val="40000"/>
            </a:schemeClr>
          </a:solidFill>
          <a:ln w="9525" cap="flat" cmpd="sng" algn="ctr">
            <a:no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76" name="Oval 275"/>
          <p:cNvSpPr/>
          <p:nvPr/>
        </p:nvSpPr>
        <p:spPr bwMode="auto">
          <a:xfrm>
            <a:off x="8243796" y="3768899"/>
            <a:ext cx="157163" cy="148626"/>
          </a:xfrm>
          <a:prstGeom prst="ellipse">
            <a:avLst/>
          </a:prstGeom>
          <a:solidFill>
            <a:schemeClr val="tx1">
              <a:lumMod val="85000"/>
              <a:lumOff val="15000"/>
            </a:schemeClr>
          </a:solidFill>
          <a:ln w="9525" cap="flat" cmpd="sng" algn="ctr">
            <a:no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Oval 5">
            <a:extLst>
              <a:ext uri="{FF2B5EF4-FFF2-40B4-BE49-F238E27FC236}">
                <a16:creationId xmlns:a16="http://schemas.microsoft.com/office/drawing/2014/main" id="{4C016B1A-11AE-45A3-8602-B3C3D0B27DB0}"/>
              </a:ext>
            </a:extLst>
          </p:cNvPr>
          <p:cNvSpPr/>
          <p:nvPr/>
        </p:nvSpPr>
        <p:spPr>
          <a:xfrm>
            <a:off x="7682940" y="3442883"/>
            <a:ext cx="384920" cy="392414"/>
          </a:xfrm>
          <a:prstGeom prst="ellipse">
            <a:avLst/>
          </a:prstGeom>
          <a:solidFill>
            <a:schemeClr val="bg1"/>
          </a:solidFill>
          <a:ln>
            <a:noFill/>
          </a:ln>
        </p:spPr>
        <p:txBody>
          <a:bodyPr rtlCol="0" anchor="ctr"/>
          <a:lstStyle/>
          <a:p>
            <a:pPr algn="ctr"/>
            <a:endParaRPr lang="en-US"/>
          </a:p>
        </p:txBody>
      </p:sp>
      <p:sp>
        <p:nvSpPr>
          <p:cNvPr id="280" name="Oval 279"/>
          <p:cNvSpPr/>
          <p:nvPr/>
        </p:nvSpPr>
        <p:spPr bwMode="auto">
          <a:xfrm>
            <a:off x="7794872" y="3532151"/>
            <a:ext cx="157163" cy="148626"/>
          </a:xfrm>
          <a:prstGeom prst="ellipse">
            <a:avLst/>
          </a:prstGeom>
          <a:solidFill>
            <a:schemeClr val="tx2"/>
          </a:solidFill>
          <a:ln w="9525" cap="flat" cmpd="sng" algn="ctr">
            <a:no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83" name="Oval 282"/>
          <p:cNvSpPr/>
          <p:nvPr/>
        </p:nvSpPr>
        <p:spPr bwMode="auto">
          <a:xfrm>
            <a:off x="7794847" y="3142608"/>
            <a:ext cx="157163" cy="148626"/>
          </a:xfrm>
          <a:prstGeom prst="ellipse">
            <a:avLst/>
          </a:prstGeom>
          <a:solidFill>
            <a:schemeClr val="bg2">
              <a:lumMod val="60000"/>
              <a:lumOff val="40000"/>
            </a:schemeClr>
          </a:solidFill>
          <a:ln w="9525" cap="flat" cmpd="sng" algn="ctr">
            <a:no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85" name="Oval 284"/>
          <p:cNvSpPr/>
          <p:nvPr/>
        </p:nvSpPr>
        <p:spPr bwMode="auto">
          <a:xfrm>
            <a:off x="7331625" y="3680777"/>
            <a:ext cx="157163" cy="148626"/>
          </a:xfrm>
          <a:prstGeom prst="ellipse">
            <a:avLst/>
          </a:prstGeom>
          <a:solidFill>
            <a:schemeClr val="bg2">
              <a:lumMod val="60000"/>
              <a:lumOff val="40000"/>
            </a:schemeClr>
          </a:solidFill>
          <a:ln w="9525" cap="flat" cmpd="sng" algn="ctr">
            <a:no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88" name="Oval 287"/>
          <p:cNvSpPr/>
          <p:nvPr/>
        </p:nvSpPr>
        <p:spPr bwMode="auto">
          <a:xfrm>
            <a:off x="7331601" y="3291234"/>
            <a:ext cx="157163" cy="148626"/>
          </a:xfrm>
          <a:prstGeom prst="ellipse">
            <a:avLst/>
          </a:prstGeom>
          <a:solidFill>
            <a:schemeClr val="tx1">
              <a:lumMod val="85000"/>
              <a:lumOff val="15000"/>
            </a:schemeClr>
          </a:solidFill>
          <a:ln w="9525" cap="flat" cmpd="sng" algn="ctr">
            <a:noFill/>
            <a:prstDash val="solid"/>
            <a:round/>
            <a:headEnd type="none" w="med" len="med"/>
            <a:tailEnd type="none" w="med" len="med"/>
          </a:ln>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Oval 8"/>
          <p:cNvSpPr>
            <a:spLocks noChangeAspect="1"/>
          </p:cNvSpPr>
          <p:nvPr/>
        </p:nvSpPr>
        <p:spPr>
          <a:xfrm rot="21075695">
            <a:off x="7308896" y="3137299"/>
            <a:ext cx="1088171" cy="929833"/>
          </a:xfrm>
          <a:prstGeom prst="ellipse">
            <a:avLst/>
          </a:prstGeom>
          <a:ln w="19050">
            <a:solidFill>
              <a:srgbClr val="008000">
                <a:alpha val="16078"/>
              </a:srgbClr>
            </a:solidFill>
            <a:prstDash val="sysDot"/>
          </a:ln>
        </p:spPr>
        <p:txBody>
          <a:bodyPr rtlCol="0" anchor="ctr"/>
          <a:lstStyle/>
          <a:p>
            <a:pPr algn="ctr"/>
            <a:endParaRPr lang="en-US"/>
          </a:p>
        </p:txBody>
      </p:sp>
      <p:sp>
        <p:nvSpPr>
          <p:cNvPr id="344" name="Rectangle 343"/>
          <p:cNvSpPr/>
          <p:nvPr/>
        </p:nvSpPr>
        <p:spPr>
          <a:xfrm>
            <a:off x="6860154" y="1932085"/>
            <a:ext cx="2027158" cy="369332"/>
          </a:xfrm>
          <a:prstGeom prst="rect">
            <a:avLst/>
          </a:prstGeom>
        </p:spPr>
        <p:txBody>
          <a:bodyPr wrap="none">
            <a:spAutoFit/>
          </a:bodyPr>
          <a:lstStyle/>
          <a:p>
            <a:r>
              <a:rPr lang="en-US" b="0" dirty="0"/>
              <a:t>Diffraction Pattern</a:t>
            </a:r>
          </a:p>
        </p:txBody>
      </p:sp>
      <p:sp>
        <p:nvSpPr>
          <p:cNvPr id="24" name="TextBox 23"/>
          <p:cNvSpPr txBox="1"/>
          <p:nvPr/>
        </p:nvSpPr>
        <p:spPr>
          <a:xfrm>
            <a:off x="6715265" y="5345352"/>
            <a:ext cx="2103956" cy="923330"/>
          </a:xfrm>
          <a:prstGeom prst="rect">
            <a:avLst/>
          </a:prstGeom>
          <a:noFill/>
        </p:spPr>
        <p:txBody>
          <a:bodyPr wrap="square" rtlCol="0">
            <a:spAutoFit/>
          </a:bodyPr>
          <a:lstStyle/>
          <a:p>
            <a:r>
              <a:rPr lang="en-US" b="0" dirty="0"/>
              <a:t>A 2D projection of a 3D reciprocal lattice</a:t>
            </a:r>
          </a:p>
        </p:txBody>
      </p:sp>
      <p:sp>
        <p:nvSpPr>
          <p:cNvPr id="5" name="Rectangle 4">
            <a:extLst>
              <a:ext uri="{FF2B5EF4-FFF2-40B4-BE49-F238E27FC236}">
                <a16:creationId xmlns:a16="http://schemas.microsoft.com/office/drawing/2014/main" id="{4B95AFA4-6EB5-43EE-8386-5CE082F737F2}"/>
              </a:ext>
            </a:extLst>
          </p:cNvPr>
          <p:cNvSpPr/>
          <p:nvPr/>
        </p:nvSpPr>
        <p:spPr>
          <a:xfrm>
            <a:off x="7774113" y="3694384"/>
            <a:ext cx="171136" cy="1258648"/>
          </a:xfrm>
          <a:prstGeom prst="rect">
            <a:avLst/>
          </a:prstGeom>
          <a:solidFill>
            <a:schemeClr val="bg1"/>
          </a:solidFill>
          <a:ln>
            <a:noFill/>
          </a:ln>
        </p:spPr>
        <p:txBody>
          <a:bodyPr rtlCol="0" anchor="ctr"/>
          <a:lstStyle/>
          <a:p>
            <a:pPr algn="ctr"/>
            <a:endParaRPr lang="en-US"/>
          </a:p>
        </p:txBody>
      </p:sp>
      <p:sp>
        <p:nvSpPr>
          <p:cNvPr id="64" name="TextBox 63">
            <a:extLst>
              <a:ext uri="{FF2B5EF4-FFF2-40B4-BE49-F238E27FC236}">
                <a16:creationId xmlns:a16="http://schemas.microsoft.com/office/drawing/2014/main" id="{6F2576D0-255C-4571-83EB-02DB344361F6}"/>
              </a:ext>
            </a:extLst>
          </p:cNvPr>
          <p:cNvSpPr txBox="1"/>
          <p:nvPr/>
        </p:nvSpPr>
        <p:spPr>
          <a:xfrm>
            <a:off x="5430501" y="3059211"/>
            <a:ext cx="1090363" cy="523220"/>
          </a:xfrm>
          <a:prstGeom prst="rect">
            <a:avLst/>
          </a:prstGeom>
          <a:noFill/>
        </p:spPr>
        <p:txBody>
          <a:bodyPr wrap="none" rtlCol="0">
            <a:spAutoFit/>
          </a:bodyPr>
          <a:lstStyle/>
          <a:p>
            <a:pPr algn="ctr"/>
            <a:r>
              <a:rPr lang="en-US" sz="1400" b="0" dirty="0"/>
              <a:t>Diffraction</a:t>
            </a:r>
          </a:p>
          <a:p>
            <a:pPr algn="ctr"/>
            <a:r>
              <a:rPr lang="en-US" sz="1400" b="0" dirty="0"/>
              <a:t>Experiment</a:t>
            </a:r>
          </a:p>
        </p:txBody>
      </p:sp>
      <p:sp>
        <p:nvSpPr>
          <p:cNvPr id="65" name="Line 28">
            <a:extLst>
              <a:ext uri="{FF2B5EF4-FFF2-40B4-BE49-F238E27FC236}">
                <a16:creationId xmlns:a16="http://schemas.microsoft.com/office/drawing/2014/main" id="{4DF6BDA2-A7A9-4E0D-B14F-15BD4C832AB9}"/>
              </a:ext>
            </a:extLst>
          </p:cNvPr>
          <p:cNvSpPr>
            <a:spLocks noChangeShapeType="1"/>
          </p:cNvSpPr>
          <p:nvPr/>
        </p:nvSpPr>
        <p:spPr bwMode="auto">
          <a:xfrm flipH="1" flipV="1">
            <a:off x="5753601" y="3641174"/>
            <a:ext cx="571741" cy="2668"/>
          </a:xfrm>
          <a:prstGeom prst="line">
            <a:avLst/>
          </a:prstGeom>
          <a:noFill/>
          <a:ln w="76200">
            <a:solidFill>
              <a:schemeClr val="tx1"/>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5100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500"/>
                                        <p:tgtEl>
                                          <p:spTgt spid="10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3"/>
                                        </p:tgtEl>
                                        <p:attrNameLst>
                                          <p:attrName>style.visibility</p:attrName>
                                        </p:attrNameLst>
                                      </p:cBhvr>
                                      <p:to>
                                        <p:strVal val="visible"/>
                                      </p:to>
                                    </p:set>
                                    <p:animEffect transition="in" filter="fade">
                                      <p:cBhvr>
                                        <p:cTn id="13" dur="500"/>
                                        <p:tgtEl>
                                          <p:spTgt spid="3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0"/>
                                        </p:tgtEl>
                                        <p:attrNameLst>
                                          <p:attrName>style.visibility</p:attrName>
                                        </p:attrNameLst>
                                      </p:cBhvr>
                                      <p:to>
                                        <p:strVal val="visible"/>
                                      </p:to>
                                    </p:set>
                                    <p:animEffect transition="in" filter="fade">
                                      <p:cBhvr>
                                        <p:cTn id="19" dur="500"/>
                                        <p:tgtEl>
                                          <p:spTgt spid="1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8"/>
                                        </p:tgtEl>
                                        <p:attrNameLst>
                                          <p:attrName>style.visibility</p:attrName>
                                        </p:attrNameLst>
                                      </p:cBhvr>
                                      <p:to>
                                        <p:strVal val="visible"/>
                                      </p:to>
                                    </p:set>
                                    <p:animEffect transition="in" filter="fade">
                                      <p:cBhvr>
                                        <p:cTn id="28"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p:bldP spid="346" grpId="0" animBg="1"/>
      <p:bldP spid="343" grpId="0"/>
      <p:bldP spid="3" grpId="0"/>
      <p:bldP spid="180" grpId="0" animBg="1"/>
      <p:bldP spid="64" grpId="0"/>
      <p:bldP spid="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6"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7" name="Text Box 473">
            <a:extLst>
              <a:ext uri="{FF2B5EF4-FFF2-40B4-BE49-F238E27FC236}">
                <a16:creationId xmlns:a16="http://schemas.microsoft.com/office/drawing/2014/main" id="{B2A1F25D-938A-45D6-8197-916D69EF00B2}"/>
              </a:ext>
            </a:extLst>
          </p:cNvPr>
          <p:cNvSpPr txBox="1">
            <a:spLocks noChangeArrowheads="1"/>
          </p:cNvSpPr>
          <p:nvPr/>
        </p:nvSpPr>
        <p:spPr bwMode="auto">
          <a:xfrm>
            <a:off x="-1364" y="518841"/>
            <a:ext cx="1921428" cy="1477328"/>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Mirror-related spots are equidistant from vertical mirror plane</a:t>
            </a:r>
          </a:p>
        </p:txBody>
      </p:sp>
      <p:sp>
        <p:nvSpPr>
          <p:cNvPr id="12291" name="Rectangle 2"/>
          <p:cNvSpPr>
            <a:spLocks noGrp="1" noChangeArrowheads="1"/>
          </p:cNvSpPr>
          <p:nvPr>
            <p:ph type="title"/>
          </p:nvPr>
        </p:nvSpPr>
        <p:spPr>
          <a:xfrm>
            <a:off x="-33338" y="-6064"/>
            <a:ext cx="9278938" cy="596900"/>
          </a:xfrm>
          <a:solidFill>
            <a:schemeClr val="bg1"/>
          </a:solidFill>
        </p:spPr>
        <p:txBody>
          <a:bodyPr/>
          <a:lstStyle/>
          <a:p>
            <a:pPr eaLnBrk="1" hangingPunct="1"/>
            <a:r>
              <a:rPr lang="en-US" sz="3600" dirty="0">
                <a:solidFill>
                  <a:schemeClr val="tx1"/>
                </a:solidFill>
              </a:rPr>
              <a:t>2-fold axis in the plane appears as a mirror</a:t>
            </a:r>
          </a:p>
        </p:txBody>
      </p:sp>
      <p:cxnSp>
        <p:nvCxnSpPr>
          <p:cNvPr id="4" name="Straight Arrow Connector 3">
            <a:extLst>
              <a:ext uri="{FF2B5EF4-FFF2-40B4-BE49-F238E27FC236}">
                <a16:creationId xmlns:a16="http://schemas.microsoft.com/office/drawing/2014/main" id="{F920F219-05D3-4F6C-887B-88C150A1B20F}"/>
              </a:ext>
            </a:extLst>
          </p:cNvPr>
          <p:cNvCxnSpPr>
            <a:cxnSpLocks/>
          </p:cNvCxnSpPr>
          <p:nvPr/>
        </p:nvCxnSpPr>
        <p:spPr bwMode="auto">
          <a:xfrm flipV="1">
            <a:off x="3906554" y="2170016"/>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C3286970-0B03-46B3-8CC7-80580016A38E}"/>
              </a:ext>
            </a:extLst>
          </p:cNvPr>
          <p:cNvCxnSpPr>
            <a:cxnSpLocks/>
            <a:endCxn id="109" idx="2"/>
          </p:cNvCxnSpPr>
          <p:nvPr/>
        </p:nvCxnSpPr>
        <p:spPr bwMode="auto">
          <a:xfrm>
            <a:off x="3692336" y="1961756"/>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65A6C71B-2AC0-4319-8DC1-AFDA2DFB0C1B}"/>
              </a:ext>
            </a:extLst>
          </p:cNvPr>
          <p:cNvCxnSpPr>
            <a:cxnSpLocks/>
            <a:endCxn id="116" idx="2"/>
          </p:cNvCxnSpPr>
          <p:nvPr/>
        </p:nvCxnSpPr>
        <p:spPr bwMode="auto">
          <a:xfrm>
            <a:off x="3460373" y="1469263"/>
            <a:ext cx="2234849" cy="10709"/>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AFACD2CC-A731-4701-8BA6-962E0FCE32FE}"/>
              </a:ext>
            </a:extLst>
          </p:cNvPr>
          <p:cNvCxnSpPr>
            <a:cxnSpLocks/>
            <a:stCxn id="114" idx="6"/>
          </p:cNvCxnSpPr>
          <p:nvPr/>
        </p:nvCxnSpPr>
        <p:spPr bwMode="auto">
          <a:xfrm flipV="1">
            <a:off x="4165369" y="1710136"/>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Arrow Connector 90">
            <a:extLst>
              <a:ext uri="{FF2B5EF4-FFF2-40B4-BE49-F238E27FC236}">
                <a16:creationId xmlns:a16="http://schemas.microsoft.com/office/drawing/2014/main" id="{503E6154-FF4C-4D36-B206-DDCBC77B0255}"/>
              </a:ext>
            </a:extLst>
          </p:cNvPr>
          <p:cNvCxnSpPr>
            <a:cxnSpLocks/>
            <a:stCxn id="120" idx="6"/>
          </p:cNvCxnSpPr>
          <p:nvPr/>
        </p:nvCxnSpPr>
        <p:spPr bwMode="auto">
          <a:xfrm flipV="1">
            <a:off x="3185697" y="1225798"/>
            <a:ext cx="2776571" cy="4136"/>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Arrow Connector 94">
            <a:extLst>
              <a:ext uri="{FF2B5EF4-FFF2-40B4-BE49-F238E27FC236}">
                <a16:creationId xmlns:a16="http://schemas.microsoft.com/office/drawing/2014/main" id="{8C1EB263-FC49-4D50-8BB6-29D76B182EAE}"/>
              </a:ext>
            </a:extLst>
          </p:cNvPr>
          <p:cNvCxnSpPr>
            <a:cxnSpLocks/>
          </p:cNvCxnSpPr>
          <p:nvPr/>
        </p:nvCxnSpPr>
        <p:spPr bwMode="auto">
          <a:xfrm>
            <a:off x="4417142" y="2684852"/>
            <a:ext cx="287593"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a:extLst>
              <a:ext uri="{FF2B5EF4-FFF2-40B4-BE49-F238E27FC236}">
                <a16:creationId xmlns:a16="http://schemas.microsoft.com/office/drawing/2014/main" id="{D133AF39-0B9F-49AD-835B-F8838560E6CA}"/>
              </a:ext>
            </a:extLst>
          </p:cNvPr>
          <p:cNvCxnSpPr>
            <a:cxnSpLocks/>
            <a:endCxn id="137" idx="2"/>
          </p:cNvCxnSpPr>
          <p:nvPr/>
        </p:nvCxnSpPr>
        <p:spPr bwMode="auto">
          <a:xfrm flipV="1">
            <a:off x="3440257" y="2926928"/>
            <a:ext cx="2215814" cy="1155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Oval 682">
            <a:extLst>
              <a:ext uri="{FF2B5EF4-FFF2-40B4-BE49-F238E27FC236}">
                <a16:creationId xmlns:a16="http://schemas.microsoft.com/office/drawing/2014/main" id="{2D902170-B4DA-4AED-907B-6A2D879FBA57}"/>
              </a:ext>
            </a:extLst>
          </p:cNvPr>
          <p:cNvSpPr>
            <a:spLocks noChangeAspect="1" noChangeArrowheads="1"/>
          </p:cNvSpPr>
          <p:nvPr/>
        </p:nvSpPr>
        <p:spPr bwMode="auto">
          <a:xfrm>
            <a:off x="5204036" y="209108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Oval 682">
            <a:extLst>
              <a:ext uri="{FF2B5EF4-FFF2-40B4-BE49-F238E27FC236}">
                <a16:creationId xmlns:a16="http://schemas.microsoft.com/office/drawing/2014/main" id="{E92837BE-FF10-4494-8D3A-66F17C91F01B}"/>
              </a:ext>
            </a:extLst>
          </p:cNvPr>
          <p:cNvSpPr>
            <a:spLocks noChangeAspect="1" noChangeArrowheads="1"/>
          </p:cNvSpPr>
          <p:nvPr/>
        </p:nvSpPr>
        <p:spPr bwMode="auto">
          <a:xfrm>
            <a:off x="3741962" y="209108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Oval 682">
            <a:extLst>
              <a:ext uri="{FF2B5EF4-FFF2-40B4-BE49-F238E27FC236}">
                <a16:creationId xmlns:a16="http://schemas.microsoft.com/office/drawing/2014/main" id="{588CE9E8-DDBE-4921-A7D5-BCCB8B73A691}"/>
              </a:ext>
            </a:extLst>
          </p:cNvPr>
          <p:cNvSpPr>
            <a:spLocks noChangeAspect="1" noChangeArrowheads="1"/>
          </p:cNvSpPr>
          <p:nvPr/>
        </p:nvSpPr>
        <p:spPr bwMode="auto">
          <a:xfrm>
            <a:off x="5455808" y="187988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Oval 682">
            <a:extLst>
              <a:ext uri="{FF2B5EF4-FFF2-40B4-BE49-F238E27FC236}">
                <a16:creationId xmlns:a16="http://schemas.microsoft.com/office/drawing/2014/main" id="{EBFB18D3-2EAF-41F0-9646-EBD31799E613}"/>
              </a:ext>
            </a:extLst>
          </p:cNvPr>
          <p:cNvSpPr>
            <a:spLocks noChangeAspect="1" noChangeArrowheads="1"/>
          </p:cNvSpPr>
          <p:nvPr/>
        </p:nvSpPr>
        <p:spPr bwMode="auto">
          <a:xfrm>
            <a:off x="3514386" y="187988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Oval 682">
            <a:extLst>
              <a:ext uri="{FF2B5EF4-FFF2-40B4-BE49-F238E27FC236}">
                <a16:creationId xmlns:a16="http://schemas.microsoft.com/office/drawing/2014/main" id="{163F5F2F-3C17-4DF9-B903-6FD981310F1A}"/>
              </a:ext>
            </a:extLst>
          </p:cNvPr>
          <p:cNvSpPr>
            <a:spLocks noChangeAspect="1" noChangeArrowheads="1"/>
          </p:cNvSpPr>
          <p:nvPr/>
        </p:nvSpPr>
        <p:spPr bwMode="auto">
          <a:xfrm>
            <a:off x="4973112" y="162758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Oval 682">
            <a:extLst>
              <a:ext uri="{FF2B5EF4-FFF2-40B4-BE49-F238E27FC236}">
                <a16:creationId xmlns:a16="http://schemas.microsoft.com/office/drawing/2014/main" id="{FBDBC8CE-5FD0-4311-8963-2782A3C1F9D5}"/>
              </a:ext>
            </a:extLst>
          </p:cNvPr>
          <p:cNvSpPr>
            <a:spLocks noChangeAspect="1" noChangeArrowheads="1"/>
          </p:cNvSpPr>
          <p:nvPr/>
        </p:nvSpPr>
        <p:spPr bwMode="auto">
          <a:xfrm>
            <a:off x="4000777" y="163260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Oval 682">
            <a:extLst>
              <a:ext uri="{FF2B5EF4-FFF2-40B4-BE49-F238E27FC236}">
                <a16:creationId xmlns:a16="http://schemas.microsoft.com/office/drawing/2014/main" id="{51AEE85A-17EA-46AC-A416-5373E7633EC2}"/>
              </a:ext>
            </a:extLst>
          </p:cNvPr>
          <p:cNvSpPr>
            <a:spLocks noChangeAspect="1" noChangeArrowheads="1"/>
          </p:cNvSpPr>
          <p:nvPr/>
        </p:nvSpPr>
        <p:spPr bwMode="auto">
          <a:xfrm>
            <a:off x="5695222" y="139767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Oval 682">
            <a:extLst>
              <a:ext uri="{FF2B5EF4-FFF2-40B4-BE49-F238E27FC236}">
                <a16:creationId xmlns:a16="http://schemas.microsoft.com/office/drawing/2014/main" id="{7C8D555B-908A-4CB1-99F9-1D9227C373FE}"/>
              </a:ext>
            </a:extLst>
          </p:cNvPr>
          <p:cNvSpPr>
            <a:spLocks noChangeAspect="1" noChangeArrowheads="1"/>
          </p:cNvSpPr>
          <p:nvPr/>
        </p:nvSpPr>
        <p:spPr bwMode="auto">
          <a:xfrm>
            <a:off x="3274050" y="139767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Oval 682">
            <a:extLst>
              <a:ext uri="{FF2B5EF4-FFF2-40B4-BE49-F238E27FC236}">
                <a16:creationId xmlns:a16="http://schemas.microsoft.com/office/drawing/2014/main" id="{99AF3704-70CA-40AC-9F13-542B1179711F}"/>
              </a:ext>
            </a:extLst>
          </p:cNvPr>
          <p:cNvSpPr>
            <a:spLocks noChangeAspect="1" noChangeArrowheads="1"/>
          </p:cNvSpPr>
          <p:nvPr/>
        </p:nvSpPr>
        <p:spPr bwMode="auto">
          <a:xfrm>
            <a:off x="5935650" y="114763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Oval 682">
            <a:extLst>
              <a:ext uri="{FF2B5EF4-FFF2-40B4-BE49-F238E27FC236}">
                <a16:creationId xmlns:a16="http://schemas.microsoft.com/office/drawing/2014/main" id="{6AD44A69-E7BE-4280-BAE1-138A36A91F3E}"/>
              </a:ext>
            </a:extLst>
          </p:cNvPr>
          <p:cNvSpPr>
            <a:spLocks noChangeAspect="1" noChangeArrowheads="1"/>
          </p:cNvSpPr>
          <p:nvPr/>
        </p:nvSpPr>
        <p:spPr bwMode="auto">
          <a:xfrm>
            <a:off x="3021105" y="114763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24" name="Straight Arrow Connector 123">
            <a:extLst>
              <a:ext uri="{FF2B5EF4-FFF2-40B4-BE49-F238E27FC236}">
                <a16:creationId xmlns:a16="http://schemas.microsoft.com/office/drawing/2014/main" id="{98BBEF28-BFFF-4BBA-8094-6006A26DCA19}"/>
              </a:ext>
            </a:extLst>
          </p:cNvPr>
          <p:cNvCxnSpPr>
            <a:cxnSpLocks/>
            <a:stCxn id="126" idx="6"/>
          </p:cNvCxnSpPr>
          <p:nvPr/>
        </p:nvCxnSpPr>
        <p:spPr bwMode="auto">
          <a:xfrm flipV="1">
            <a:off x="4162407" y="994215"/>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Oval 682">
            <a:extLst>
              <a:ext uri="{FF2B5EF4-FFF2-40B4-BE49-F238E27FC236}">
                <a16:creationId xmlns:a16="http://schemas.microsoft.com/office/drawing/2014/main" id="{A55FE7D4-15F8-452A-B190-110DC830CAE6}"/>
              </a:ext>
            </a:extLst>
          </p:cNvPr>
          <p:cNvSpPr>
            <a:spLocks noChangeAspect="1" noChangeArrowheads="1"/>
          </p:cNvSpPr>
          <p:nvPr/>
        </p:nvSpPr>
        <p:spPr bwMode="auto">
          <a:xfrm>
            <a:off x="4970150" y="91166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 name="Oval 682">
            <a:extLst>
              <a:ext uri="{FF2B5EF4-FFF2-40B4-BE49-F238E27FC236}">
                <a16:creationId xmlns:a16="http://schemas.microsoft.com/office/drawing/2014/main" id="{B9A29E0F-E2A9-4B59-8464-11DAC4FEE5B6}"/>
              </a:ext>
            </a:extLst>
          </p:cNvPr>
          <p:cNvSpPr>
            <a:spLocks noChangeAspect="1" noChangeArrowheads="1"/>
          </p:cNvSpPr>
          <p:nvPr/>
        </p:nvSpPr>
        <p:spPr bwMode="auto">
          <a:xfrm>
            <a:off x="3997815" y="91667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27" name="Straight Arrow Connector 126">
            <a:extLst>
              <a:ext uri="{FF2B5EF4-FFF2-40B4-BE49-F238E27FC236}">
                <a16:creationId xmlns:a16="http://schemas.microsoft.com/office/drawing/2014/main" id="{7AAA3089-45DF-4C83-8EFD-8393D9A2847B}"/>
              </a:ext>
            </a:extLst>
          </p:cNvPr>
          <p:cNvCxnSpPr>
            <a:cxnSpLocks/>
            <a:stCxn id="129" idx="6"/>
          </p:cNvCxnSpPr>
          <p:nvPr/>
        </p:nvCxnSpPr>
        <p:spPr bwMode="auto">
          <a:xfrm flipV="1">
            <a:off x="4153101" y="741280"/>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 name="Oval 682">
            <a:extLst>
              <a:ext uri="{FF2B5EF4-FFF2-40B4-BE49-F238E27FC236}">
                <a16:creationId xmlns:a16="http://schemas.microsoft.com/office/drawing/2014/main" id="{45B02654-E366-4ED2-8139-1DDEE59F86EB}"/>
              </a:ext>
            </a:extLst>
          </p:cNvPr>
          <p:cNvSpPr>
            <a:spLocks noChangeAspect="1" noChangeArrowheads="1"/>
          </p:cNvSpPr>
          <p:nvPr/>
        </p:nvSpPr>
        <p:spPr bwMode="auto">
          <a:xfrm>
            <a:off x="4960844" y="65873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Oval 682">
            <a:extLst>
              <a:ext uri="{FF2B5EF4-FFF2-40B4-BE49-F238E27FC236}">
                <a16:creationId xmlns:a16="http://schemas.microsoft.com/office/drawing/2014/main" id="{DD52640A-E2B2-450C-AC01-686D0114163F}"/>
              </a:ext>
            </a:extLst>
          </p:cNvPr>
          <p:cNvSpPr>
            <a:spLocks noChangeAspect="1" noChangeArrowheads="1"/>
          </p:cNvSpPr>
          <p:nvPr/>
        </p:nvSpPr>
        <p:spPr bwMode="auto">
          <a:xfrm>
            <a:off x="3988509" y="663744"/>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30" name="Straight Arrow Connector 129">
            <a:extLst>
              <a:ext uri="{FF2B5EF4-FFF2-40B4-BE49-F238E27FC236}">
                <a16:creationId xmlns:a16="http://schemas.microsoft.com/office/drawing/2014/main" id="{0114A3C3-D181-4CF3-B8B5-83DE9C9AB8D9}"/>
              </a:ext>
            </a:extLst>
          </p:cNvPr>
          <p:cNvCxnSpPr>
            <a:cxnSpLocks/>
          </p:cNvCxnSpPr>
          <p:nvPr/>
        </p:nvCxnSpPr>
        <p:spPr bwMode="auto">
          <a:xfrm flipV="1">
            <a:off x="3925927" y="2434424"/>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Oval 682">
            <a:extLst>
              <a:ext uri="{FF2B5EF4-FFF2-40B4-BE49-F238E27FC236}">
                <a16:creationId xmlns:a16="http://schemas.microsoft.com/office/drawing/2014/main" id="{283A99E0-E1A9-45F6-9115-49E1F22DC01A}"/>
              </a:ext>
            </a:extLst>
          </p:cNvPr>
          <p:cNvSpPr>
            <a:spLocks noChangeAspect="1" noChangeArrowheads="1"/>
          </p:cNvSpPr>
          <p:nvPr/>
        </p:nvSpPr>
        <p:spPr bwMode="auto">
          <a:xfrm>
            <a:off x="5223409" y="235549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Oval 682">
            <a:extLst>
              <a:ext uri="{FF2B5EF4-FFF2-40B4-BE49-F238E27FC236}">
                <a16:creationId xmlns:a16="http://schemas.microsoft.com/office/drawing/2014/main" id="{848C92FF-AC5A-4FB3-89A1-1745CA7D18A1}"/>
              </a:ext>
            </a:extLst>
          </p:cNvPr>
          <p:cNvSpPr>
            <a:spLocks noChangeAspect="1" noChangeArrowheads="1"/>
          </p:cNvSpPr>
          <p:nvPr/>
        </p:nvSpPr>
        <p:spPr bwMode="auto">
          <a:xfrm>
            <a:off x="3761335" y="235549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 name="Oval 682">
            <a:extLst>
              <a:ext uri="{FF2B5EF4-FFF2-40B4-BE49-F238E27FC236}">
                <a16:creationId xmlns:a16="http://schemas.microsoft.com/office/drawing/2014/main" id="{B3745105-D7DE-4103-B383-6A8370DD3C32}"/>
              </a:ext>
            </a:extLst>
          </p:cNvPr>
          <p:cNvSpPr>
            <a:spLocks noChangeAspect="1" noChangeArrowheads="1"/>
          </p:cNvSpPr>
          <p:nvPr/>
        </p:nvSpPr>
        <p:spPr bwMode="auto">
          <a:xfrm>
            <a:off x="4727367" y="259194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 name="Oval 682">
            <a:extLst>
              <a:ext uri="{FF2B5EF4-FFF2-40B4-BE49-F238E27FC236}">
                <a16:creationId xmlns:a16="http://schemas.microsoft.com/office/drawing/2014/main" id="{CC5178CA-7522-4528-AC75-BA84B020B151}"/>
              </a:ext>
            </a:extLst>
          </p:cNvPr>
          <p:cNvSpPr>
            <a:spLocks noChangeAspect="1" noChangeArrowheads="1"/>
          </p:cNvSpPr>
          <p:nvPr/>
        </p:nvSpPr>
        <p:spPr bwMode="auto">
          <a:xfrm>
            <a:off x="4245939" y="259194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Oval 682">
            <a:extLst>
              <a:ext uri="{FF2B5EF4-FFF2-40B4-BE49-F238E27FC236}">
                <a16:creationId xmlns:a16="http://schemas.microsoft.com/office/drawing/2014/main" id="{C979473F-99D1-43DB-A2E9-C07E20208DC8}"/>
              </a:ext>
            </a:extLst>
          </p:cNvPr>
          <p:cNvSpPr>
            <a:spLocks noChangeAspect="1" noChangeArrowheads="1"/>
          </p:cNvSpPr>
          <p:nvPr/>
        </p:nvSpPr>
        <p:spPr bwMode="auto">
          <a:xfrm>
            <a:off x="5656071" y="284463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Oval 682">
            <a:extLst>
              <a:ext uri="{FF2B5EF4-FFF2-40B4-BE49-F238E27FC236}">
                <a16:creationId xmlns:a16="http://schemas.microsoft.com/office/drawing/2014/main" id="{389FE4DC-4AC6-4C5E-8058-3E70C739696B}"/>
              </a:ext>
            </a:extLst>
          </p:cNvPr>
          <p:cNvSpPr>
            <a:spLocks noChangeAspect="1" noChangeArrowheads="1"/>
          </p:cNvSpPr>
          <p:nvPr/>
        </p:nvSpPr>
        <p:spPr bwMode="auto">
          <a:xfrm>
            <a:off x="3280062" y="284463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40" name="Straight Arrow Connector 139">
            <a:extLst>
              <a:ext uri="{FF2B5EF4-FFF2-40B4-BE49-F238E27FC236}">
                <a16:creationId xmlns:a16="http://schemas.microsoft.com/office/drawing/2014/main" id="{8964C902-BE0E-4966-BB36-E1A408CFB1B5}"/>
              </a:ext>
            </a:extLst>
          </p:cNvPr>
          <p:cNvCxnSpPr>
            <a:cxnSpLocks/>
            <a:endCxn id="141" idx="2"/>
          </p:cNvCxnSpPr>
          <p:nvPr/>
        </p:nvCxnSpPr>
        <p:spPr bwMode="auto">
          <a:xfrm>
            <a:off x="3713161" y="3177342"/>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 name="Oval 682">
            <a:extLst>
              <a:ext uri="{FF2B5EF4-FFF2-40B4-BE49-F238E27FC236}">
                <a16:creationId xmlns:a16="http://schemas.microsoft.com/office/drawing/2014/main" id="{02D5D699-901D-4E76-9C89-97D99A2961B9}"/>
              </a:ext>
            </a:extLst>
          </p:cNvPr>
          <p:cNvSpPr>
            <a:spLocks noChangeAspect="1" noChangeArrowheads="1"/>
          </p:cNvSpPr>
          <p:nvPr/>
        </p:nvSpPr>
        <p:spPr bwMode="auto">
          <a:xfrm>
            <a:off x="5476633" y="309546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 name="Oval 682">
            <a:extLst>
              <a:ext uri="{FF2B5EF4-FFF2-40B4-BE49-F238E27FC236}">
                <a16:creationId xmlns:a16="http://schemas.microsoft.com/office/drawing/2014/main" id="{CF74FD5D-7EDB-4DD9-AA3C-5BCD7CB57EB2}"/>
              </a:ext>
            </a:extLst>
          </p:cNvPr>
          <p:cNvSpPr>
            <a:spLocks noChangeAspect="1" noChangeArrowheads="1"/>
          </p:cNvSpPr>
          <p:nvPr/>
        </p:nvSpPr>
        <p:spPr bwMode="auto">
          <a:xfrm>
            <a:off x="3535211" y="309546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43" name="Straight Arrow Connector 142">
            <a:extLst>
              <a:ext uri="{FF2B5EF4-FFF2-40B4-BE49-F238E27FC236}">
                <a16:creationId xmlns:a16="http://schemas.microsoft.com/office/drawing/2014/main" id="{C2A58421-722C-4979-8FB5-0867BB71B775}"/>
              </a:ext>
            </a:extLst>
          </p:cNvPr>
          <p:cNvCxnSpPr>
            <a:cxnSpLocks/>
            <a:stCxn id="145" idx="6"/>
          </p:cNvCxnSpPr>
          <p:nvPr/>
        </p:nvCxnSpPr>
        <p:spPr bwMode="auto">
          <a:xfrm flipV="1">
            <a:off x="4156031" y="3402992"/>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Oval 682">
            <a:extLst>
              <a:ext uri="{FF2B5EF4-FFF2-40B4-BE49-F238E27FC236}">
                <a16:creationId xmlns:a16="http://schemas.microsoft.com/office/drawing/2014/main" id="{230374D2-C9B5-4EBD-8341-B879D161556E}"/>
              </a:ext>
            </a:extLst>
          </p:cNvPr>
          <p:cNvSpPr>
            <a:spLocks noChangeAspect="1" noChangeArrowheads="1"/>
          </p:cNvSpPr>
          <p:nvPr/>
        </p:nvSpPr>
        <p:spPr bwMode="auto">
          <a:xfrm>
            <a:off x="4963774" y="332044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 name="Oval 682">
            <a:extLst>
              <a:ext uri="{FF2B5EF4-FFF2-40B4-BE49-F238E27FC236}">
                <a16:creationId xmlns:a16="http://schemas.microsoft.com/office/drawing/2014/main" id="{8003CFD0-BAB8-4ACF-825D-A688D34C785F}"/>
              </a:ext>
            </a:extLst>
          </p:cNvPr>
          <p:cNvSpPr>
            <a:spLocks noChangeAspect="1" noChangeArrowheads="1"/>
          </p:cNvSpPr>
          <p:nvPr/>
        </p:nvSpPr>
        <p:spPr bwMode="auto">
          <a:xfrm>
            <a:off x="3991439" y="332545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 name="Straight Arrow Connector 42">
            <a:extLst>
              <a:ext uri="{FF2B5EF4-FFF2-40B4-BE49-F238E27FC236}">
                <a16:creationId xmlns:a16="http://schemas.microsoft.com/office/drawing/2014/main" id="{58E4562F-B1F4-4291-91CD-AF28F127B4FF}"/>
              </a:ext>
            </a:extLst>
          </p:cNvPr>
          <p:cNvCxnSpPr>
            <a:cxnSpLocks/>
          </p:cNvCxnSpPr>
          <p:nvPr/>
        </p:nvCxnSpPr>
        <p:spPr bwMode="auto">
          <a:xfrm>
            <a:off x="3928745" y="6103927"/>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2C8D47BD-BF0F-4ACD-B374-0CB1CA050DE1}"/>
              </a:ext>
            </a:extLst>
          </p:cNvPr>
          <p:cNvCxnSpPr>
            <a:cxnSpLocks/>
            <a:endCxn id="52" idx="2"/>
          </p:cNvCxnSpPr>
          <p:nvPr/>
        </p:nvCxnSpPr>
        <p:spPr bwMode="auto">
          <a:xfrm flipV="1">
            <a:off x="3714527" y="6318499"/>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a:extLst>
              <a:ext uri="{FF2B5EF4-FFF2-40B4-BE49-F238E27FC236}">
                <a16:creationId xmlns:a16="http://schemas.microsoft.com/office/drawing/2014/main" id="{65000C2F-84E5-4D11-AB6F-F63C22EE283F}"/>
              </a:ext>
            </a:extLst>
          </p:cNvPr>
          <p:cNvCxnSpPr>
            <a:cxnSpLocks/>
            <a:endCxn id="56" idx="2"/>
          </p:cNvCxnSpPr>
          <p:nvPr/>
        </p:nvCxnSpPr>
        <p:spPr bwMode="auto">
          <a:xfrm flipV="1">
            <a:off x="3482564" y="6800705"/>
            <a:ext cx="2234849" cy="10709"/>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a:extLst>
              <a:ext uri="{FF2B5EF4-FFF2-40B4-BE49-F238E27FC236}">
                <a16:creationId xmlns:a16="http://schemas.microsoft.com/office/drawing/2014/main" id="{F1A59CD8-DFF5-468E-B355-434DABC1C330}"/>
              </a:ext>
            </a:extLst>
          </p:cNvPr>
          <p:cNvCxnSpPr>
            <a:cxnSpLocks/>
            <a:stCxn id="55" idx="6"/>
          </p:cNvCxnSpPr>
          <p:nvPr/>
        </p:nvCxnSpPr>
        <p:spPr bwMode="auto">
          <a:xfrm>
            <a:off x="4187560" y="6565781"/>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31905DA5-317D-466D-BDFF-6CC931CC794E}"/>
              </a:ext>
            </a:extLst>
          </p:cNvPr>
          <p:cNvCxnSpPr>
            <a:cxnSpLocks/>
            <a:stCxn id="59" idx="6"/>
          </p:cNvCxnSpPr>
          <p:nvPr/>
        </p:nvCxnSpPr>
        <p:spPr bwMode="auto">
          <a:xfrm>
            <a:off x="3207888" y="7050743"/>
            <a:ext cx="2776571" cy="4136"/>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BA21C22B-9AA7-4E9E-9DB3-BFDE9FAAAE17}"/>
              </a:ext>
            </a:extLst>
          </p:cNvPr>
          <p:cNvCxnSpPr>
            <a:cxnSpLocks/>
          </p:cNvCxnSpPr>
          <p:nvPr/>
        </p:nvCxnSpPr>
        <p:spPr bwMode="auto">
          <a:xfrm flipV="1">
            <a:off x="4439333" y="5595825"/>
            <a:ext cx="287593"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1BBB7DFA-8853-44D0-8DB6-ED686043A398}"/>
              </a:ext>
            </a:extLst>
          </p:cNvPr>
          <p:cNvCxnSpPr>
            <a:cxnSpLocks/>
            <a:endCxn id="71" idx="2"/>
          </p:cNvCxnSpPr>
          <p:nvPr/>
        </p:nvCxnSpPr>
        <p:spPr bwMode="auto">
          <a:xfrm>
            <a:off x="3462448" y="5342199"/>
            <a:ext cx="2215814" cy="1155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Oval 682">
            <a:extLst>
              <a:ext uri="{FF2B5EF4-FFF2-40B4-BE49-F238E27FC236}">
                <a16:creationId xmlns:a16="http://schemas.microsoft.com/office/drawing/2014/main" id="{336B4D89-1094-444C-BF64-8C4BDA1CD6B9}"/>
              </a:ext>
            </a:extLst>
          </p:cNvPr>
          <p:cNvSpPr>
            <a:spLocks noChangeAspect="1" noChangeArrowheads="1"/>
          </p:cNvSpPr>
          <p:nvPr/>
        </p:nvSpPr>
        <p:spPr bwMode="auto">
          <a:xfrm flipV="1">
            <a:off x="5226227" y="602499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682">
            <a:extLst>
              <a:ext uri="{FF2B5EF4-FFF2-40B4-BE49-F238E27FC236}">
                <a16:creationId xmlns:a16="http://schemas.microsoft.com/office/drawing/2014/main" id="{A1482096-680C-49EA-B6EA-FF6AA1CCA8D1}"/>
              </a:ext>
            </a:extLst>
          </p:cNvPr>
          <p:cNvSpPr>
            <a:spLocks noChangeAspect="1" noChangeArrowheads="1"/>
          </p:cNvSpPr>
          <p:nvPr/>
        </p:nvSpPr>
        <p:spPr bwMode="auto">
          <a:xfrm flipV="1">
            <a:off x="3764153" y="602499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Oval 682">
            <a:extLst>
              <a:ext uri="{FF2B5EF4-FFF2-40B4-BE49-F238E27FC236}">
                <a16:creationId xmlns:a16="http://schemas.microsoft.com/office/drawing/2014/main" id="{EC33F997-60F8-4635-BD72-4AE18F6109D8}"/>
              </a:ext>
            </a:extLst>
          </p:cNvPr>
          <p:cNvSpPr>
            <a:spLocks noChangeAspect="1" noChangeArrowheads="1"/>
          </p:cNvSpPr>
          <p:nvPr/>
        </p:nvSpPr>
        <p:spPr bwMode="auto">
          <a:xfrm flipV="1">
            <a:off x="5477999" y="623620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Oval 682">
            <a:extLst>
              <a:ext uri="{FF2B5EF4-FFF2-40B4-BE49-F238E27FC236}">
                <a16:creationId xmlns:a16="http://schemas.microsoft.com/office/drawing/2014/main" id="{03F698AD-A6E9-45E8-AD38-4A1B1A56BA83}"/>
              </a:ext>
            </a:extLst>
          </p:cNvPr>
          <p:cNvSpPr>
            <a:spLocks noChangeAspect="1" noChangeArrowheads="1"/>
          </p:cNvSpPr>
          <p:nvPr/>
        </p:nvSpPr>
        <p:spPr bwMode="auto">
          <a:xfrm flipV="1">
            <a:off x="3536577" y="623620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682">
            <a:extLst>
              <a:ext uri="{FF2B5EF4-FFF2-40B4-BE49-F238E27FC236}">
                <a16:creationId xmlns:a16="http://schemas.microsoft.com/office/drawing/2014/main" id="{23CC405E-8D86-49A0-B2BB-581C63AA5AE3}"/>
              </a:ext>
            </a:extLst>
          </p:cNvPr>
          <p:cNvSpPr>
            <a:spLocks noChangeAspect="1" noChangeArrowheads="1"/>
          </p:cNvSpPr>
          <p:nvPr/>
        </p:nvSpPr>
        <p:spPr bwMode="auto">
          <a:xfrm flipV="1">
            <a:off x="4995303" y="648849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682">
            <a:extLst>
              <a:ext uri="{FF2B5EF4-FFF2-40B4-BE49-F238E27FC236}">
                <a16:creationId xmlns:a16="http://schemas.microsoft.com/office/drawing/2014/main" id="{24638194-8D59-4709-9535-9231E73D1096}"/>
              </a:ext>
            </a:extLst>
          </p:cNvPr>
          <p:cNvSpPr>
            <a:spLocks noChangeAspect="1" noChangeArrowheads="1"/>
          </p:cNvSpPr>
          <p:nvPr/>
        </p:nvSpPr>
        <p:spPr bwMode="auto">
          <a:xfrm flipV="1">
            <a:off x="4022968" y="648348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Oval 682">
            <a:extLst>
              <a:ext uri="{FF2B5EF4-FFF2-40B4-BE49-F238E27FC236}">
                <a16:creationId xmlns:a16="http://schemas.microsoft.com/office/drawing/2014/main" id="{6FBBF1FE-EDF3-4971-B63A-F03A2D3B031B}"/>
              </a:ext>
            </a:extLst>
          </p:cNvPr>
          <p:cNvSpPr>
            <a:spLocks noChangeAspect="1" noChangeArrowheads="1"/>
          </p:cNvSpPr>
          <p:nvPr/>
        </p:nvSpPr>
        <p:spPr bwMode="auto">
          <a:xfrm flipV="1">
            <a:off x="5717413" y="671840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Oval 682">
            <a:extLst>
              <a:ext uri="{FF2B5EF4-FFF2-40B4-BE49-F238E27FC236}">
                <a16:creationId xmlns:a16="http://schemas.microsoft.com/office/drawing/2014/main" id="{788A23C3-8188-40F6-AA78-269697EFC12D}"/>
              </a:ext>
            </a:extLst>
          </p:cNvPr>
          <p:cNvSpPr>
            <a:spLocks noChangeAspect="1" noChangeArrowheads="1"/>
          </p:cNvSpPr>
          <p:nvPr/>
        </p:nvSpPr>
        <p:spPr bwMode="auto">
          <a:xfrm flipV="1">
            <a:off x="3296241" y="671840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Oval 682">
            <a:extLst>
              <a:ext uri="{FF2B5EF4-FFF2-40B4-BE49-F238E27FC236}">
                <a16:creationId xmlns:a16="http://schemas.microsoft.com/office/drawing/2014/main" id="{A2A28985-ECDA-46FE-BA12-5F76E431CD9E}"/>
              </a:ext>
            </a:extLst>
          </p:cNvPr>
          <p:cNvSpPr>
            <a:spLocks noChangeAspect="1" noChangeArrowheads="1"/>
          </p:cNvSpPr>
          <p:nvPr/>
        </p:nvSpPr>
        <p:spPr bwMode="auto">
          <a:xfrm flipV="1">
            <a:off x="5957841" y="696844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Oval 682">
            <a:extLst>
              <a:ext uri="{FF2B5EF4-FFF2-40B4-BE49-F238E27FC236}">
                <a16:creationId xmlns:a16="http://schemas.microsoft.com/office/drawing/2014/main" id="{E10059C8-EBC5-4986-A09C-16D37C06CE82}"/>
              </a:ext>
            </a:extLst>
          </p:cNvPr>
          <p:cNvSpPr>
            <a:spLocks noChangeAspect="1" noChangeArrowheads="1"/>
          </p:cNvSpPr>
          <p:nvPr/>
        </p:nvSpPr>
        <p:spPr bwMode="auto">
          <a:xfrm flipV="1">
            <a:off x="3043296" y="696844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0" name="Straight Arrow Connector 59">
            <a:extLst>
              <a:ext uri="{FF2B5EF4-FFF2-40B4-BE49-F238E27FC236}">
                <a16:creationId xmlns:a16="http://schemas.microsoft.com/office/drawing/2014/main" id="{74EB1526-3255-40B0-8263-03B861ED87FD}"/>
              </a:ext>
            </a:extLst>
          </p:cNvPr>
          <p:cNvCxnSpPr>
            <a:cxnSpLocks/>
            <a:stCxn id="62" idx="6"/>
          </p:cNvCxnSpPr>
          <p:nvPr/>
        </p:nvCxnSpPr>
        <p:spPr bwMode="auto">
          <a:xfrm>
            <a:off x="4184598" y="7281702"/>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682">
            <a:extLst>
              <a:ext uri="{FF2B5EF4-FFF2-40B4-BE49-F238E27FC236}">
                <a16:creationId xmlns:a16="http://schemas.microsoft.com/office/drawing/2014/main" id="{A0D0E688-5028-4732-A2DD-CD23FB49D61C}"/>
              </a:ext>
            </a:extLst>
          </p:cNvPr>
          <p:cNvSpPr>
            <a:spLocks noChangeAspect="1" noChangeArrowheads="1"/>
          </p:cNvSpPr>
          <p:nvPr/>
        </p:nvSpPr>
        <p:spPr bwMode="auto">
          <a:xfrm flipV="1">
            <a:off x="4992341" y="720442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Oval 682">
            <a:extLst>
              <a:ext uri="{FF2B5EF4-FFF2-40B4-BE49-F238E27FC236}">
                <a16:creationId xmlns:a16="http://schemas.microsoft.com/office/drawing/2014/main" id="{6C509C42-ACB4-4B48-B8A3-5B2A65260008}"/>
              </a:ext>
            </a:extLst>
          </p:cNvPr>
          <p:cNvSpPr>
            <a:spLocks noChangeAspect="1" noChangeArrowheads="1"/>
          </p:cNvSpPr>
          <p:nvPr/>
        </p:nvSpPr>
        <p:spPr bwMode="auto">
          <a:xfrm flipV="1">
            <a:off x="4020006" y="719940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3" name="Straight Arrow Connector 62">
            <a:extLst>
              <a:ext uri="{FF2B5EF4-FFF2-40B4-BE49-F238E27FC236}">
                <a16:creationId xmlns:a16="http://schemas.microsoft.com/office/drawing/2014/main" id="{7BE6BFFC-DABF-4DF4-BBE6-928ED9EE26C6}"/>
              </a:ext>
            </a:extLst>
          </p:cNvPr>
          <p:cNvCxnSpPr>
            <a:cxnSpLocks/>
            <a:stCxn id="65" idx="6"/>
          </p:cNvCxnSpPr>
          <p:nvPr/>
        </p:nvCxnSpPr>
        <p:spPr bwMode="auto">
          <a:xfrm>
            <a:off x="4175292" y="7534637"/>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Oval 682">
            <a:extLst>
              <a:ext uri="{FF2B5EF4-FFF2-40B4-BE49-F238E27FC236}">
                <a16:creationId xmlns:a16="http://schemas.microsoft.com/office/drawing/2014/main" id="{15876273-86D8-4FEE-8A5E-F7573134E8DC}"/>
              </a:ext>
            </a:extLst>
          </p:cNvPr>
          <p:cNvSpPr>
            <a:spLocks noChangeAspect="1" noChangeArrowheads="1"/>
          </p:cNvSpPr>
          <p:nvPr/>
        </p:nvSpPr>
        <p:spPr bwMode="auto">
          <a:xfrm flipV="1">
            <a:off x="4983035" y="745735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Oval 682">
            <a:extLst>
              <a:ext uri="{FF2B5EF4-FFF2-40B4-BE49-F238E27FC236}">
                <a16:creationId xmlns:a16="http://schemas.microsoft.com/office/drawing/2014/main" id="{AB92BBF3-A19F-4A1B-BA51-334C26AE5E7A}"/>
              </a:ext>
            </a:extLst>
          </p:cNvPr>
          <p:cNvSpPr>
            <a:spLocks noChangeAspect="1" noChangeArrowheads="1"/>
          </p:cNvSpPr>
          <p:nvPr/>
        </p:nvSpPr>
        <p:spPr bwMode="auto">
          <a:xfrm flipV="1">
            <a:off x="4010700" y="7452341"/>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66" name="Straight Arrow Connector 65">
            <a:extLst>
              <a:ext uri="{FF2B5EF4-FFF2-40B4-BE49-F238E27FC236}">
                <a16:creationId xmlns:a16="http://schemas.microsoft.com/office/drawing/2014/main" id="{49568DF5-7502-4A29-BB10-AE7EF838EA1F}"/>
              </a:ext>
            </a:extLst>
          </p:cNvPr>
          <p:cNvCxnSpPr>
            <a:cxnSpLocks/>
          </p:cNvCxnSpPr>
          <p:nvPr/>
        </p:nvCxnSpPr>
        <p:spPr bwMode="auto">
          <a:xfrm>
            <a:off x="3948118" y="5839519"/>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Oval 682">
            <a:extLst>
              <a:ext uri="{FF2B5EF4-FFF2-40B4-BE49-F238E27FC236}">
                <a16:creationId xmlns:a16="http://schemas.microsoft.com/office/drawing/2014/main" id="{837A0342-2DD1-48EE-A347-C641E03D85A2}"/>
              </a:ext>
            </a:extLst>
          </p:cNvPr>
          <p:cNvSpPr>
            <a:spLocks noChangeAspect="1" noChangeArrowheads="1"/>
          </p:cNvSpPr>
          <p:nvPr/>
        </p:nvSpPr>
        <p:spPr bwMode="auto">
          <a:xfrm flipV="1">
            <a:off x="5245600" y="576059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Oval 682">
            <a:extLst>
              <a:ext uri="{FF2B5EF4-FFF2-40B4-BE49-F238E27FC236}">
                <a16:creationId xmlns:a16="http://schemas.microsoft.com/office/drawing/2014/main" id="{10CE2D76-5B1E-4D54-B2FB-9CA84336B81B}"/>
              </a:ext>
            </a:extLst>
          </p:cNvPr>
          <p:cNvSpPr>
            <a:spLocks noChangeAspect="1" noChangeArrowheads="1"/>
          </p:cNvSpPr>
          <p:nvPr/>
        </p:nvSpPr>
        <p:spPr bwMode="auto">
          <a:xfrm flipV="1">
            <a:off x="3783526" y="576059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Oval 682">
            <a:extLst>
              <a:ext uri="{FF2B5EF4-FFF2-40B4-BE49-F238E27FC236}">
                <a16:creationId xmlns:a16="http://schemas.microsoft.com/office/drawing/2014/main" id="{175B17CD-9A46-4AE8-9F13-C42F97316E0C}"/>
              </a:ext>
            </a:extLst>
          </p:cNvPr>
          <p:cNvSpPr>
            <a:spLocks noChangeAspect="1" noChangeArrowheads="1"/>
          </p:cNvSpPr>
          <p:nvPr/>
        </p:nvSpPr>
        <p:spPr bwMode="auto">
          <a:xfrm flipV="1">
            <a:off x="4749558" y="552414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Oval 682">
            <a:extLst>
              <a:ext uri="{FF2B5EF4-FFF2-40B4-BE49-F238E27FC236}">
                <a16:creationId xmlns:a16="http://schemas.microsoft.com/office/drawing/2014/main" id="{63EA6ECD-BE2A-47F9-8388-9E5139742DF1}"/>
              </a:ext>
            </a:extLst>
          </p:cNvPr>
          <p:cNvSpPr>
            <a:spLocks noChangeAspect="1" noChangeArrowheads="1"/>
          </p:cNvSpPr>
          <p:nvPr/>
        </p:nvSpPr>
        <p:spPr bwMode="auto">
          <a:xfrm flipV="1">
            <a:off x="4268130" y="552414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Oval 682">
            <a:extLst>
              <a:ext uri="{FF2B5EF4-FFF2-40B4-BE49-F238E27FC236}">
                <a16:creationId xmlns:a16="http://schemas.microsoft.com/office/drawing/2014/main" id="{73C5AE42-477F-4C1F-A823-F4FEEBA345B9}"/>
              </a:ext>
            </a:extLst>
          </p:cNvPr>
          <p:cNvSpPr>
            <a:spLocks noChangeAspect="1" noChangeArrowheads="1"/>
          </p:cNvSpPr>
          <p:nvPr/>
        </p:nvSpPr>
        <p:spPr bwMode="auto">
          <a:xfrm flipV="1">
            <a:off x="5678262" y="527145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Oval 682">
            <a:extLst>
              <a:ext uri="{FF2B5EF4-FFF2-40B4-BE49-F238E27FC236}">
                <a16:creationId xmlns:a16="http://schemas.microsoft.com/office/drawing/2014/main" id="{8CB4CA9F-A9FA-4745-A1AF-1C728DDFF26F}"/>
              </a:ext>
            </a:extLst>
          </p:cNvPr>
          <p:cNvSpPr>
            <a:spLocks noChangeAspect="1" noChangeArrowheads="1"/>
          </p:cNvSpPr>
          <p:nvPr/>
        </p:nvSpPr>
        <p:spPr bwMode="auto">
          <a:xfrm flipV="1">
            <a:off x="3302253" y="527145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73" name="Straight Arrow Connector 72">
            <a:extLst>
              <a:ext uri="{FF2B5EF4-FFF2-40B4-BE49-F238E27FC236}">
                <a16:creationId xmlns:a16="http://schemas.microsoft.com/office/drawing/2014/main" id="{13B4240F-6B93-431D-822C-CB57128DB900}"/>
              </a:ext>
            </a:extLst>
          </p:cNvPr>
          <p:cNvCxnSpPr>
            <a:cxnSpLocks/>
            <a:endCxn id="74" idx="2"/>
          </p:cNvCxnSpPr>
          <p:nvPr/>
        </p:nvCxnSpPr>
        <p:spPr bwMode="auto">
          <a:xfrm flipV="1">
            <a:off x="3735352" y="5102913"/>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Oval 682">
            <a:extLst>
              <a:ext uri="{FF2B5EF4-FFF2-40B4-BE49-F238E27FC236}">
                <a16:creationId xmlns:a16="http://schemas.microsoft.com/office/drawing/2014/main" id="{4DBE03FE-C0D0-49B8-8228-170A15AAF212}"/>
              </a:ext>
            </a:extLst>
          </p:cNvPr>
          <p:cNvSpPr>
            <a:spLocks noChangeAspect="1" noChangeArrowheads="1"/>
          </p:cNvSpPr>
          <p:nvPr/>
        </p:nvSpPr>
        <p:spPr bwMode="auto">
          <a:xfrm flipV="1">
            <a:off x="5498824" y="502061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Oval 682">
            <a:extLst>
              <a:ext uri="{FF2B5EF4-FFF2-40B4-BE49-F238E27FC236}">
                <a16:creationId xmlns:a16="http://schemas.microsoft.com/office/drawing/2014/main" id="{7B3AB93A-3B4E-4F65-9899-BF47C5C8957A}"/>
              </a:ext>
            </a:extLst>
          </p:cNvPr>
          <p:cNvSpPr>
            <a:spLocks noChangeAspect="1" noChangeArrowheads="1"/>
          </p:cNvSpPr>
          <p:nvPr/>
        </p:nvSpPr>
        <p:spPr bwMode="auto">
          <a:xfrm flipV="1">
            <a:off x="3557402" y="502061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77" name="Straight Arrow Connector 76">
            <a:extLst>
              <a:ext uri="{FF2B5EF4-FFF2-40B4-BE49-F238E27FC236}">
                <a16:creationId xmlns:a16="http://schemas.microsoft.com/office/drawing/2014/main" id="{D47E8CA0-FDDC-4E16-812E-F6183AF17F11}"/>
              </a:ext>
            </a:extLst>
          </p:cNvPr>
          <p:cNvCxnSpPr>
            <a:cxnSpLocks/>
            <a:stCxn id="79" idx="6"/>
          </p:cNvCxnSpPr>
          <p:nvPr/>
        </p:nvCxnSpPr>
        <p:spPr bwMode="auto">
          <a:xfrm>
            <a:off x="4178222" y="4894191"/>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Oval 682">
            <a:extLst>
              <a:ext uri="{FF2B5EF4-FFF2-40B4-BE49-F238E27FC236}">
                <a16:creationId xmlns:a16="http://schemas.microsoft.com/office/drawing/2014/main" id="{46292DE6-F1B6-4C68-BED9-4C25C4E59595}"/>
              </a:ext>
            </a:extLst>
          </p:cNvPr>
          <p:cNvSpPr>
            <a:spLocks noChangeAspect="1" noChangeArrowheads="1"/>
          </p:cNvSpPr>
          <p:nvPr/>
        </p:nvSpPr>
        <p:spPr bwMode="auto">
          <a:xfrm flipV="1">
            <a:off x="4985965" y="481690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Oval 682">
            <a:extLst>
              <a:ext uri="{FF2B5EF4-FFF2-40B4-BE49-F238E27FC236}">
                <a16:creationId xmlns:a16="http://schemas.microsoft.com/office/drawing/2014/main" id="{44093ADB-1A80-49F2-AD3E-177BAA22CB69}"/>
              </a:ext>
            </a:extLst>
          </p:cNvPr>
          <p:cNvSpPr>
            <a:spLocks noChangeAspect="1" noChangeArrowheads="1"/>
          </p:cNvSpPr>
          <p:nvPr/>
        </p:nvSpPr>
        <p:spPr bwMode="auto">
          <a:xfrm flipV="1">
            <a:off x="4013630" y="481189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80" name="Straight Arrow Connector 79">
            <a:extLst>
              <a:ext uri="{FF2B5EF4-FFF2-40B4-BE49-F238E27FC236}">
                <a16:creationId xmlns:a16="http://schemas.microsoft.com/office/drawing/2014/main" id="{5A842DC9-2E4E-4766-A51F-4B392E80961F}"/>
              </a:ext>
            </a:extLst>
          </p:cNvPr>
          <p:cNvCxnSpPr>
            <a:cxnSpLocks/>
            <a:stCxn id="83" idx="6"/>
            <a:endCxn id="81" idx="2"/>
          </p:cNvCxnSpPr>
          <p:nvPr/>
        </p:nvCxnSpPr>
        <p:spPr bwMode="auto">
          <a:xfrm>
            <a:off x="3203047" y="3650139"/>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Oval 682">
            <a:extLst>
              <a:ext uri="{FF2B5EF4-FFF2-40B4-BE49-F238E27FC236}">
                <a16:creationId xmlns:a16="http://schemas.microsoft.com/office/drawing/2014/main" id="{33C70F54-4A7E-41EE-B85F-8D3FBBD3844C}"/>
              </a:ext>
            </a:extLst>
          </p:cNvPr>
          <p:cNvSpPr>
            <a:spLocks noChangeAspect="1" noChangeArrowheads="1"/>
          </p:cNvSpPr>
          <p:nvPr/>
        </p:nvSpPr>
        <p:spPr bwMode="auto">
          <a:xfrm>
            <a:off x="5920306" y="356784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Oval 682">
            <a:extLst>
              <a:ext uri="{FF2B5EF4-FFF2-40B4-BE49-F238E27FC236}">
                <a16:creationId xmlns:a16="http://schemas.microsoft.com/office/drawing/2014/main" id="{EA3CEC8B-A14B-4ABC-8EC7-108B4FCF7E6F}"/>
              </a:ext>
            </a:extLst>
          </p:cNvPr>
          <p:cNvSpPr>
            <a:spLocks noChangeAspect="1" noChangeArrowheads="1"/>
          </p:cNvSpPr>
          <p:nvPr/>
        </p:nvSpPr>
        <p:spPr bwMode="auto">
          <a:xfrm>
            <a:off x="3038455" y="356784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85" name="Straight Arrow Connector 84">
            <a:extLst>
              <a:ext uri="{FF2B5EF4-FFF2-40B4-BE49-F238E27FC236}">
                <a16:creationId xmlns:a16="http://schemas.microsoft.com/office/drawing/2014/main" id="{EAF6AF46-4722-4F41-903D-C6DE5C5F7306}"/>
              </a:ext>
            </a:extLst>
          </p:cNvPr>
          <p:cNvCxnSpPr>
            <a:cxnSpLocks/>
            <a:stCxn id="87" idx="6"/>
            <a:endCxn id="86" idx="2"/>
          </p:cNvCxnSpPr>
          <p:nvPr/>
        </p:nvCxnSpPr>
        <p:spPr bwMode="auto">
          <a:xfrm>
            <a:off x="3211063" y="3886763"/>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Oval 682">
            <a:extLst>
              <a:ext uri="{FF2B5EF4-FFF2-40B4-BE49-F238E27FC236}">
                <a16:creationId xmlns:a16="http://schemas.microsoft.com/office/drawing/2014/main" id="{DBD3FEFF-6BA1-41FD-901D-B7B3CA019E71}"/>
              </a:ext>
            </a:extLst>
          </p:cNvPr>
          <p:cNvSpPr>
            <a:spLocks noChangeAspect="1" noChangeArrowheads="1"/>
          </p:cNvSpPr>
          <p:nvPr/>
        </p:nvSpPr>
        <p:spPr bwMode="auto">
          <a:xfrm>
            <a:off x="5928322" y="380446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Oval 682">
            <a:extLst>
              <a:ext uri="{FF2B5EF4-FFF2-40B4-BE49-F238E27FC236}">
                <a16:creationId xmlns:a16="http://schemas.microsoft.com/office/drawing/2014/main" id="{82D75C79-BE35-4B98-8DEA-6BF2583F299B}"/>
              </a:ext>
            </a:extLst>
          </p:cNvPr>
          <p:cNvSpPr>
            <a:spLocks noChangeAspect="1" noChangeArrowheads="1"/>
          </p:cNvSpPr>
          <p:nvPr/>
        </p:nvSpPr>
        <p:spPr bwMode="auto">
          <a:xfrm>
            <a:off x="3046471" y="380446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90" name="Straight Arrow Connector 89">
            <a:extLst>
              <a:ext uri="{FF2B5EF4-FFF2-40B4-BE49-F238E27FC236}">
                <a16:creationId xmlns:a16="http://schemas.microsoft.com/office/drawing/2014/main" id="{30114890-0736-4034-94E5-BF8A65C979A4}"/>
              </a:ext>
            </a:extLst>
          </p:cNvPr>
          <p:cNvCxnSpPr>
            <a:cxnSpLocks/>
            <a:stCxn id="93" idx="6"/>
            <a:endCxn id="92" idx="2"/>
          </p:cNvCxnSpPr>
          <p:nvPr/>
        </p:nvCxnSpPr>
        <p:spPr bwMode="auto">
          <a:xfrm flipV="1">
            <a:off x="1715463" y="4150930"/>
            <a:ext cx="5674994" cy="7496"/>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Oval 682">
            <a:extLst>
              <a:ext uri="{FF2B5EF4-FFF2-40B4-BE49-F238E27FC236}">
                <a16:creationId xmlns:a16="http://schemas.microsoft.com/office/drawing/2014/main" id="{DB0FD524-FCA7-40FF-84D7-678FDDAF4E6B}"/>
              </a:ext>
            </a:extLst>
          </p:cNvPr>
          <p:cNvSpPr>
            <a:spLocks noChangeAspect="1" noChangeArrowheads="1"/>
          </p:cNvSpPr>
          <p:nvPr/>
        </p:nvSpPr>
        <p:spPr bwMode="auto">
          <a:xfrm>
            <a:off x="7390457" y="4068634"/>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Oval 682">
            <a:extLst>
              <a:ext uri="{FF2B5EF4-FFF2-40B4-BE49-F238E27FC236}">
                <a16:creationId xmlns:a16="http://schemas.microsoft.com/office/drawing/2014/main" id="{42D86F80-8566-42F8-9771-8FD7F34E886E}"/>
              </a:ext>
            </a:extLst>
          </p:cNvPr>
          <p:cNvSpPr>
            <a:spLocks noChangeAspect="1" noChangeArrowheads="1"/>
          </p:cNvSpPr>
          <p:nvPr/>
        </p:nvSpPr>
        <p:spPr bwMode="auto">
          <a:xfrm>
            <a:off x="1550871" y="407613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97" name="Straight Arrow Connector 96">
            <a:extLst>
              <a:ext uri="{FF2B5EF4-FFF2-40B4-BE49-F238E27FC236}">
                <a16:creationId xmlns:a16="http://schemas.microsoft.com/office/drawing/2014/main" id="{6EAB58F5-290A-4047-8D7C-38D119E1B4F7}"/>
              </a:ext>
            </a:extLst>
          </p:cNvPr>
          <p:cNvCxnSpPr>
            <a:cxnSpLocks/>
            <a:stCxn id="99" idx="6"/>
            <a:endCxn id="98" idx="2"/>
          </p:cNvCxnSpPr>
          <p:nvPr/>
        </p:nvCxnSpPr>
        <p:spPr bwMode="auto">
          <a:xfrm>
            <a:off x="3182564" y="4367833"/>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Oval 682">
            <a:extLst>
              <a:ext uri="{FF2B5EF4-FFF2-40B4-BE49-F238E27FC236}">
                <a16:creationId xmlns:a16="http://schemas.microsoft.com/office/drawing/2014/main" id="{272F45F6-3836-49E4-85CF-4C471336EB19}"/>
              </a:ext>
            </a:extLst>
          </p:cNvPr>
          <p:cNvSpPr>
            <a:spLocks noChangeAspect="1" noChangeArrowheads="1"/>
          </p:cNvSpPr>
          <p:nvPr/>
        </p:nvSpPr>
        <p:spPr bwMode="auto">
          <a:xfrm>
            <a:off x="5899823" y="428553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Oval 682">
            <a:extLst>
              <a:ext uri="{FF2B5EF4-FFF2-40B4-BE49-F238E27FC236}">
                <a16:creationId xmlns:a16="http://schemas.microsoft.com/office/drawing/2014/main" id="{198C1035-AC8E-4071-8668-7084777070E4}"/>
              </a:ext>
            </a:extLst>
          </p:cNvPr>
          <p:cNvSpPr>
            <a:spLocks noChangeAspect="1" noChangeArrowheads="1"/>
          </p:cNvSpPr>
          <p:nvPr/>
        </p:nvSpPr>
        <p:spPr bwMode="auto">
          <a:xfrm>
            <a:off x="3017972" y="428553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0" name="Straight Arrow Connector 99">
            <a:extLst>
              <a:ext uri="{FF2B5EF4-FFF2-40B4-BE49-F238E27FC236}">
                <a16:creationId xmlns:a16="http://schemas.microsoft.com/office/drawing/2014/main" id="{47EB01FA-C0BE-4978-965E-41492A0F0A28}"/>
              </a:ext>
            </a:extLst>
          </p:cNvPr>
          <p:cNvCxnSpPr>
            <a:cxnSpLocks/>
            <a:stCxn id="102" idx="6"/>
            <a:endCxn id="101" idx="2"/>
          </p:cNvCxnSpPr>
          <p:nvPr/>
        </p:nvCxnSpPr>
        <p:spPr bwMode="auto">
          <a:xfrm>
            <a:off x="3190580" y="4604457"/>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Oval 682">
            <a:extLst>
              <a:ext uri="{FF2B5EF4-FFF2-40B4-BE49-F238E27FC236}">
                <a16:creationId xmlns:a16="http://schemas.microsoft.com/office/drawing/2014/main" id="{26DCB9C2-D7C0-4B8D-B198-B77BA09BA901}"/>
              </a:ext>
            </a:extLst>
          </p:cNvPr>
          <p:cNvSpPr>
            <a:spLocks noChangeAspect="1" noChangeArrowheads="1"/>
          </p:cNvSpPr>
          <p:nvPr/>
        </p:nvSpPr>
        <p:spPr bwMode="auto">
          <a:xfrm>
            <a:off x="5907839" y="4522161"/>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Oval 682">
            <a:extLst>
              <a:ext uri="{FF2B5EF4-FFF2-40B4-BE49-F238E27FC236}">
                <a16:creationId xmlns:a16="http://schemas.microsoft.com/office/drawing/2014/main" id="{86FBD2C6-33F2-4FFD-8ED5-9D3B4C36A922}"/>
              </a:ext>
            </a:extLst>
          </p:cNvPr>
          <p:cNvSpPr>
            <a:spLocks noChangeAspect="1" noChangeArrowheads="1"/>
          </p:cNvSpPr>
          <p:nvPr/>
        </p:nvSpPr>
        <p:spPr bwMode="auto">
          <a:xfrm>
            <a:off x="3025988" y="4522161"/>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473">
            <a:extLst>
              <a:ext uri="{FF2B5EF4-FFF2-40B4-BE49-F238E27FC236}">
                <a16:creationId xmlns:a16="http://schemas.microsoft.com/office/drawing/2014/main" id="{846CEE44-D385-45B4-9B7C-07D44B9E90A9}"/>
              </a:ext>
            </a:extLst>
          </p:cNvPr>
          <p:cNvSpPr>
            <a:spLocks noChangeShapeType="1"/>
          </p:cNvSpPr>
          <p:nvPr/>
        </p:nvSpPr>
        <p:spPr bwMode="auto">
          <a:xfrm>
            <a:off x="4558350" y="371682"/>
            <a:ext cx="1" cy="763100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Oval 682">
            <a:extLst>
              <a:ext uri="{FF2B5EF4-FFF2-40B4-BE49-F238E27FC236}">
                <a16:creationId xmlns:a16="http://schemas.microsoft.com/office/drawing/2014/main" id="{DE678A49-A523-4526-8700-BD368E357877}"/>
              </a:ext>
            </a:extLst>
          </p:cNvPr>
          <p:cNvSpPr>
            <a:spLocks noChangeAspect="1" noChangeArrowheads="1"/>
          </p:cNvSpPr>
          <p:nvPr/>
        </p:nvSpPr>
        <p:spPr bwMode="auto">
          <a:xfrm>
            <a:off x="4483176" y="4061773"/>
            <a:ext cx="164592" cy="164592"/>
          </a:xfrm>
          <a:prstGeom prst="ellipse">
            <a:avLst/>
          </a:prstGeom>
          <a:noFill/>
          <a:ln w="57150">
            <a:solidFill>
              <a:srgbClr val="00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50278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6"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7" name="Text Box 473">
            <a:extLst>
              <a:ext uri="{FF2B5EF4-FFF2-40B4-BE49-F238E27FC236}">
                <a16:creationId xmlns:a16="http://schemas.microsoft.com/office/drawing/2014/main" id="{B2A1F25D-938A-45D6-8197-916D69EF00B2}"/>
              </a:ext>
            </a:extLst>
          </p:cNvPr>
          <p:cNvSpPr txBox="1">
            <a:spLocks noChangeArrowheads="1"/>
          </p:cNvSpPr>
          <p:nvPr/>
        </p:nvSpPr>
        <p:spPr bwMode="auto">
          <a:xfrm>
            <a:off x="-1364" y="518841"/>
            <a:ext cx="1921428" cy="1477328"/>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t>Mirror-related spots are equidistant from horizontal mirror plane</a:t>
            </a:r>
          </a:p>
        </p:txBody>
      </p:sp>
      <p:sp>
        <p:nvSpPr>
          <p:cNvPr id="12291" name="Rectangle 2"/>
          <p:cNvSpPr>
            <a:spLocks noGrp="1" noChangeArrowheads="1"/>
          </p:cNvSpPr>
          <p:nvPr>
            <p:ph type="title"/>
          </p:nvPr>
        </p:nvSpPr>
        <p:spPr>
          <a:xfrm>
            <a:off x="-33338" y="-6064"/>
            <a:ext cx="9144000" cy="596900"/>
          </a:xfrm>
          <a:solidFill>
            <a:schemeClr val="bg1"/>
          </a:solidFill>
        </p:spPr>
        <p:txBody>
          <a:bodyPr/>
          <a:lstStyle/>
          <a:p>
            <a:pPr eaLnBrk="1" hangingPunct="1"/>
            <a:r>
              <a:rPr lang="en-US" sz="3600" dirty="0">
                <a:solidFill>
                  <a:schemeClr val="tx1"/>
                </a:solidFill>
              </a:rPr>
              <a:t>2-fold axis in the plane appears as mirror</a:t>
            </a:r>
          </a:p>
        </p:txBody>
      </p:sp>
      <p:sp>
        <p:nvSpPr>
          <p:cNvPr id="221" name="Line 473">
            <a:extLst>
              <a:ext uri="{FF2B5EF4-FFF2-40B4-BE49-F238E27FC236}">
                <a16:creationId xmlns:a16="http://schemas.microsoft.com/office/drawing/2014/main" id="{6DB15F5D-8942-41E0-9A91-61A9F9380B3B}"/>
              </a:ext>
            </a:extLst>
          </p:cNvPr>
          <p:cNvSpPr>
            <a:spLocks noChangeShapeType="1"/>
          </p:cNvSpPr>
          <p:nvPr/>
        </p:nvSpPr>
        <p:spPr bwMode="auto">
          <a:xfrm>
            <a:off x="4558350" y="371682"/>
            <a:ext cx="1" cy="763100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 name="Group 1">
            <a:extLst>
              <a:ext uri="{FF2B5EF4-FFF2-40B4-BE49-F238E27FC236}">
                <a16:creationId xmlns:a16="http://schemas.microsoft.com/office/drawing/2014/main" id="{A32F64AB-C955-4437-86E3-DD7F06AE34B4}"/>
              </a:ext>
            </a:extLst>
          </p:cNvPr>
          <p:cNvGrpSpPr/>
          <p:nvPr/>
        </p:nvGrpSpPr>
        <p:grpSpPr>
          <a:xfrm rot="16200000">
            <a:off x="1601658" y="334413"/>
            <a:ext cx="6004178" cy="7631002"/>
            <a:chOff x="8063966" y="-350248"/>
            <a:chExt cx="6004178" cy="7631002"/>
          </a:xfrm>
        </p:grpSpPr>
        <p:cxnSp>
          <p:nvCxnSpPr>
            <p:cNvPr id="94" name="Straight Arrow Connector 93">
              <a:extLst>
                <a:ext uri="{FF2B5EF4-FFF2-40B4-BE49-F238E27FC236}">
                  <a16:creationId xmlns:a16="http://schemas.microsoft.com/office/drawing/2014/main" id="{03D6B436-E4E9-4DA2-B561-541476F25F87}"/>
                </a:ext>
              </a:extLst>
            </p:cNvPr>
            <p:cNvCxnSpPr>
              <a:cxnSpLocks/>
            </p:cNvCxnSpPr>
            <p:nvPr/>
          </p:nvCxnSpPr>
          <p:spPr bwMode="auto">
            <a:xfrm flipV="1">
              <a:off x="10419649" y="1448086"/>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Arrow Connector 103">
              <a:extLst>
                <a:ext uri="{FF2B5EF4-FFF2-40B4-BE49-F238E27FC236}">
                  <a16:creationId xmlns:a16="http://schemas.microsoft.com/office/drawing/2014/main" id="{607DF239-CEC4-4B85-9235-525C2EC0C081}"/>
                </a:ext>
              </a:extLst>
            </p:cNvPr>
            <p:cNvCxnSpPr>
              <a:cxnSpLocks/>
              <a:endCxn id="122" idx="2"/>
            </p:cNvCxnSpPr>
            <p:nvPr/>
          </p:nvCxnSpPr>
          <p:spPr bwMode="auto">
            <a:xfrm>
              <a:off x="10205431" y="1239826"/>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Arrow Connector 105">
              <a:extLst>
                <a:ext uri="{FF2B5EF4-FFF2-40B4-BE49-F238E27FC236}">
                  <a16:creationId xmlns:a16="http://schemas.microsoft.com/office/drawing/2014/main" id="{300F7FBC-51AB-40AE-85C2-CF42303666FF}"/>
                </a:ext>
              </a:extLst>
            </p:cNvPr>
            <p:cNvCxnSpPr>
              <a:cxnSpLocks/>
              <a:endCxn id="139" idx="2"/>
            </p:cNvCxnSpPr>
            <p:nvPr/>
          </p:nvCxnSpPr>
          <p:spPr bwMode="auto">
            <a:xfrm>
              <a:off x="9973468" y="747333"/>
              <a:ext cx="2234849" cy="10709"/>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Straight Arrow Connector 107">
              <a:extLst>
                <a:ext uri="{FF2B5EF4-FFF2-40B4-BE49-F238E27FC236}">
                  <a16:creationId xmlns:a16="http://schemas.microsoft.com/office/drawing/2014/main" id="{EE334109-D437-4164-B3FC-6746745E4736}"/>
                </a:ext>
              </a:extLst>
            </p:cNvPr>
            <p:cNvCxnSpPr>
              <a:cxnSpLocks/>
              <a:stCxn id="134" idx="6"/>
            </p:cNvCxnSpPr>
            <p:nvPr/>
          </p:nvCxnSpPr>
          <p:spPr bwMode="auto">
            <a:xfrm flipV="1">
              <a:off x="10678464" y="988206"/>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Straight Arrow Connector 110">
              <a:extLst>
                <a:ext uri="{FF2B5EF4-FFF2-40B4-BE49-F238E27FC236}">
                  <a16:creationId xmlns:a16="http://schemas.microsoft.com/office/drawing/2014/main" id="{1288DC10-4C96-4856-9BE4-D4C2D830D7B4}"/>
                </a:ext>
              </a:extLst>
            </p:cNvPr>
            <p:cNvCxnSpPr>
              <a:cxnSpLocks/>
              <a:stCxn id="148" idx="6"/>
            </p:cNvCxnSpPr>
            <p:nvPr/>
          </p:nvCxnSpPr>
          <p:spPr bwMode="auto">
            <a:xfrm flipV="1">
              <a:off x="9698792" y="503868"/>
              <a:ext cx="2776571" cy="4136"/>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Straight Arrow Connector 111">
              <a:extLst>
                <a:ext uri="{FF2B5EF4-FFF2-40B4-BE49-F238E27FC236}">
                  <a16:creationId xmlns:a16="http://schemas.microsoft.com/office/drawing/2014/main" id="{357CFCCF-C88B-4129-8365-9D0E29577C5F}"/>
                </a:ext>
              </a:extLst>
            </p:cNvPr>
            <p:cNvCxnSpPr>
              <a:cxnSpLocks/>
            </p:cNvCxnSpPr>
            <p:nvPr/>
          </p:nvCxnSpPr>
          <p:spPr bwMode="auto">
            <a:xfrm>
              <a:off x="10930237" y="1962922"/>
              <a:ext cx="287593"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Straight Arrow Connector 114">
              <a:extLst>
                <a:ext uri="{FF2B5EF4-FFF2-40B4-BE49-F238E27FC236}">
                  <a16:creationId xmlns:a16="http://schemas.microsoft.com/office/drawing/2014/main" id="{4D554C1A-9C7E-44F4-BC4C-3C50E17382D6}"/>
                </a:ext>
              </a:extLst>
            </p:cNvPr>
            <p:cNvCxnSpPr>
              <a:cxnSpLocks/>
              <a:endCxn id="160" idx="2"/>
            </p:cNvCxnSpPr>
            <p:nvPr/>
          </p:nvCxnSpPr>
          <p:spPr bwMode="auto">
            <a:xfrm flipV="1">
              <a:off x="9953352" y="2204998"/>
              <a:ext cx="2215814" cy="1155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8" name="Oval 682">
              <a:extLst>
                <a:ext uri="{FF2B5EF4-FFF2-40B4-BE49-F238E27FC236}">
                  <a16:creationId xmlns:a16="http://schemas.microsoft.com/office/drawing/2014/main" id="{B022C3E1-4436-46CA-AFA3-B7C00B4FF410}"/>
                </a:ext>
              </a:extLst>
            </p:cNvPr>
            <p:cNvSpPr>
              <a:spLocks noChangeAspect="1" noChangeArrowheads="1"/>
            </p:cNvSpPr>
            <p:nvPr/>
          </p:nvSpPr>
          <p:spPr bwMode="auto">
            <a:xfrm>
              <a:off x="11717131" y="136915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Oval 682">
              <a:extLst>
                <a:ext uri="{FF2B5EF4-FFF2-40B4-BE49-F238E27FC236}">
                  <a16:creationId xmlns:a16="http://schemas.microsoft.com/office/drawing/2014/main" id="{D4B525D4-FDD8-44EF-9909-1CB98BDC3019}"/>
                </a:ext>
              </a:extLst>
            </p:cNvPr>
            <p:cNvSpPr>
              <a:spLocks noChangeAspect="1" noChangeArrowheads="1"/>
            </p:cNvSpPr>
            <p:nvPr/>
          </p:nvSpPr>
          <p:spPr bwMode="auto">
            <a:xfrm>
              <a:off x="10255057" y="136915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Oval 682">
              <a:extLst>
                <a:ext uri="{FF2B5EF4-FFF2-40B4-BE49-F238E27FC236}">
                  <a16:creationId xmlns:a16="http://schemas.microsoft.com/office/drawing/2014/main" id="{D49E33FC-0E21-48A5-8A39-CBB8C4A00DDF}"/>
                </a:ext>
              </a:extLst>
            </p:cNvPr>
            <p:cNvSpPr>
              <a:spLocks noChangeAspect="1" noChangeArrowheads="1"/>
            </p:cNvSpPr>
            <p:nvPr/>
          </p:nvSpPr>
          <p:spPr bwMode="auto">
            <a:xfrm>
              <a:off x="11968903" y="115795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682">
              <a:extLst>
                <a:ext uri="{FF2B5EF4-FFF2-40B4-BE49-F238E27FC236}">
                  <a16:creationId xmlns:a16="http://schemas.microsoft.com/office/drawing/2014/main" id="{BA596886-3A5E-4BA7-B9D3-D59720187216}"/>
                </a:ext>
              </a:extLst>
            </p:cNvPr>
            <p:cNvSpPr>
              <a:spLocks noChangeAspect="1" noChangeArrowheads="1"/>
            </p:cNvSpPr>
            <p:nvPr/>
          </p:nvSpPr>
          <p:spPr bwMode="auto">
            <a:xfrm>
              <a:off x="10027481" y="115795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 name="Oval 682">
              <a:extLst>
                <a:ext uri="{FF2B5EF4-FFF2-40B4-BE49-F238E27FC236}">
                  <a16:creationId xmlns:a16="http://schemas.microsoft.com/office/drawing/2014/main" id="{24DF6083-E21F-4FEA-8742-E88026DB7D06}"/>
                </a:ext>
              </a:extLst>
            </p:cNvPr>
            <p:cNvSpPr>
              <a:spLocks noChangeAspect="1" noChangeArrowheads="1"/>
            </p:cNvSpPr>
            <p:nvPr/>
          </p:nvSpPr>
          <p:spPr bwMode="auto">
            <a:xfrm>
              <a:off x="11486207" y="90565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 name="Oval 682">
              <a:extLst>
                <a:ext uri="{FF2B5EF4-FFF2-40B4-BE49-F238E27FC236}">
                  <a16:creationId xmlns:a16="http://schemas.microsoft.com/office/drawing/2014/main" id="{2553905C-2E3E-46DA-BB28-EFA1B356BBFC}"/>
                </a:ext>
              </a:extLst>
            </p:cNvPr>
            <p:cNvSpPr>
              <a:spLocks noChangeAspect="1" noChangeArrowheads="1"/>
            </p:cNvSpPr>
            <p:nvPr/>
          </p:nvSpPr>
          <p:spPr bwMode="auto">
            <a:xfrm>
              <a:off x="10513872" y="91067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Oval 682">
              <a:extLst>
                <a:ext uri="{FF2B5EF4-FFF2-40B4-BE49-F238E27FC236}">
                  <a16:creationId xmlns:a16="http://schemas.microsoft.com/office/drawing/2014/main" id="{BC1916A2-1FDD-496D-B054-5533F9E9BDDA}"/>
                </a:ext>
              </a:extLst>
            </p:cNvPr>
            <p:cNvSpPr>
              <a:spLocks noChangeAspect="1" noChangeArrowheads="1"/>
            </p:cNvSpPr>
            <p:nvPr/>
          </p:nvSpPr>
          <p:spPr bwMode="auto">
            <a:xfrm>
              <a:off x="12208317" y="67574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 name="Oval 682">
              <a:extLst>
                <a:ext uri="{FF2B5EF4-FFF2-40B4-BE49-F238E27FC236}">
                  <a16:creationId xmlns:a16="http://schemas.microsoft.com/office/drawing/2014/main" id="{5B32C41F-AF00-49B0-8523-2FE8336E0448}"/>
                </a:ext>
              </a:extLst>
            </p:cNvPr>
            <p:cNvSpPr>
              <a:spLocks noChangeAspect="1" noChangeArrowheads="1"/>
            </p:cNvSpPr>
            <p:nvPr/>
          </p:nvSpPr>
          <p:spPr bwMode="auto">
            <a:xfrm>
              <a:off x="9787145" y="67574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 name="Oval 682">
              <a:extLst>
                <a:ext uri="{FF2B5EF4-FFF2-40B4-BE49-F238E27FC236}">
                  <a16:creationId xmlns:a16="http://schemas.microsoft.com/office/drawing/2014/main" id="{F1AED738-B0E8-4CCB-9F19-198D926D7419}"/>
                </a:ext>
              </a:extLst>
            </p:cNvPr>
            <p:cNvSpPr>
              <a:spLocks noChangeAspect="1" noChangeArrowheads="1"/>
            </p:cNvSpPr>
            <p:nvPr/>
          </p:nvSpPr>
          <p:spPr bwMode="auto">
            <a:xfrm>
              <a:off x="12448745" y="42570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8" name="Oval 682">
              <a:extLst>
                <a:ext uri="{FF2B5EF4-FFF2-40B4-BE49-F238E27FC236}">
                  <a16:creationId xmlns:a16="http://schemas.microsoft.com/office/drawing/2014/main" id="{3458A1CB-BC6A-47A9-8DD9-3538AF3488A5}"/>
                </a:ext>
              </a:extLst>
            </p:cNvPr>
            <p:cNvSpPr>
              <a:spLocks noChangeAspect="1" noChangeArrowheads="1"/>
            </p:cNvSpPr>
            <p:nvPr/>
          </p:nvSpPr>
          <p:spPr bwMode="auto">
            <a:xfrm>
              <a:off x="9534200" y="42570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49" name="Straight Arrow Connector 148">
              <a:extLst>
                <a:ext uri="{FF2B5EF4-FFF2-40B4-BE49-F238E27FC236}">
                  <a16:creationId xmlns:a16="http://schemas.microsoft.com/office/drawing/2014/main" id="{BA094368-AA1C-484B-8F10-67044C1AD8BF}"/>
                </a:ext>
              </a:extLst>
            </p:cNvPr>
            <p:cNvCxnSpPr>
              <a:cxnSpLocks/>
              <a:stCxn id="151" idx="6"/>
            </p:cNvCxnSpPr>
            <p:nvPr/>
          </p:nvCxnSpPr>
          <p:spPr bwMode="auto">
            <a:xfrm flipV="1">
              <a:off x="10675502" y="272285"/>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 name="Oval 682">
              <a:extLst>
                <a:ext uri="{FF2B5EF4-FFF2-40B4-BE49-F238E27FC236}">
                  <a16:creationId xmlns:a16="http://schemas.microsoft.com/office/drawing/2014/main" id="{FAF9603A-D17B-4FFD-854C-07C19C1BA494}"/>
                </a:ext>
              </a:extLst>
            </p:cNvPr>
            <p:cNvSpPr>
              <a:spLocks noChangeAspect="1" noChangeArrowheads="1"/>
            </p:cNvSpPr>
            <p:nvPr/>
          </p:nvSpPr>
          <p:spPr bwMode="auto">
            <a:xfrm>
              <a:off x="11483245" y="18973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 name="Oval 682">
              <a:extLst>
                <a:ext uri="{FF2B5EF4-FFF2-40B4-BE49-F238E27FC236}">
                  <a16:creationId xmlns:a16="http://schemas.microsoft.com/office/drawing/2014/main" id="{9C4CC93B-9704-43B1-9D39-8769637AE68E}"/>
                </a:ext>
              </a:extLst>
            </p:cNvPr>
            <p:cNvSpPr>
              <a:spLocks noChangeAspect="1" noChangeArrowheads="1"/>
            </p:cNvSpPr>
            <p:nvPr/>
          </p:nvSpPr>
          <p:spPr bwMode="auto">
            <a:xfrm>
              <a:off x="10510910" y="19474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52" name="Straight Arrow Connector 151">
              <a:extLst>
                <a:ext uri="{FF2B5EF4-FFF2-40B4-BE49-F238E27FC236}">
                  <a16:creationId xmlns:a16="http://schemas.microsoft.com/office/drawing/2014/main" id="{7B8F6D00-4D94-46B8-A38B-D2F78FB37C13}"/>
                </a:ext>
              </a:extLst>
            </p:cNvPr>
            <p:cNvCxnSpPr>
              <a:cxnSpLocks/>
              <a:stCxn id="154" idx="6"/>
            </p:cNvCxnSpPr>
            <p:nvPr/>
          </p:nvCxnSpPr>
          <p:spPr bwMode="auto">
            <a:xfrm flipV="1">
              <a:off x="10666196" y="19350"/>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 name="Oval 682">
              <a:extLst>
                <a:ext uri="{FF2B5EF4-FFF2-40B4-BE49-F238E27FC236}">
                  <a16:creationId xmlns:a16="http://schemas.microsoft.com/office/drawing/2014/main" id="{DB166FDE-350A-4359-9D02-6FA0CDFCEF89}"/>
                </a:ext>
              </a:extLst>
            </p:cNvPr>
            <p:cNvSpPr>
              <a:spLocks noChangeAspect="1" noChangeArrowheads="1"/>
            </p:cNvSpPr>
            <p:nvPr/>
          </p:nvSpPr>
          <p:spPr bwMode="auto">
            <a:xfrm>
              <a:off x="11473939" y="-6320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 name="Oval 682">
              <a:extLst>
                <a:ext uri="{FF2B5EF4-FFF2-40B4-BE49-F238E27FC236}">
                  <a16:creationId xmlns:a16="http://schemas.microsoft.com/office/drawing/2014/main" id="{18A202E0-1242-46DF-96D4-9130686B2D07}"/>
                </a:ext>
              </a:extLst>
            </p:cNvPr>
            <p:cNvSpPr>
              <a:spLocks noChangeAspect="1" noChangeArrowheads="1"/>
            </p:cNvSpPr>
            <p:nvPr/>
          </p:nvSpPr>
          <p:spPr bwMode="auto">
            <a:xfrm>
              <a:off x="10501604" y="-5818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55" name="Straight Arrow Connector 154">
              <a:extLst>
                <a:ext uri="{FF2B5EF4-FFF2-40B4-BE49-F238E27FC236}">
                  <a16:creationId xmlns:a16="http://schemas.microsoft.com/office/drawing/2014/main" id="{4F6744F5-5DD6-4276-9703-81C7637CE1DD}"/>
                </a:ext>
              </a:extLst>
            </p:cNvPr>
            <p:cNvCxnSpPr>
              <a:cxnSpLocks/>
            </p:cNvCxnSpPr>
            <p:nvPr/>
          </p:nvCxnSpPr>
          <p:spPr bwMode="auto">
            <a:xfrm flipV="1">
              <a:off x="10439022" y="1712494"/>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Oval 682">
              <a:extLst>
                <a:ext uri="{FF2B5EF4-FFF2-40B4-BE49-F238E27FC236}">
                  <a16:creationId xmlns:a16="http://schemas.microsoft.com/office/drawing/2014/main" id="{A9A77470-0CC1-4A48-84C7-D6E5B3DFE263}"/>
                </a:ext>
              </a:extLst>
            </p:cNvPr>
            <p:cNvSpPr>
              <a:spLocks noChangeAspect="1" noChangeArrowheads="1"/>
            </p:cNvSpPr>
            <p:nvPr/>
          </p:nvSpPr>
          <p:spPr bwMode="auto">
            <a:xfrm>
              <a:off x="11736504" y="163356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 name="Oval 682">
              <a:extLst>
                <a:ext uri="{FF2B5EF4-FFF2-40B4-BE49-F238E27FC236}">
                  <a16:creationId xmlns:a16="http://schemas.microsoft.com/office/drawing/2014/main" id="{E12D3273-53D5-438D-AE02-A687BCBFB7C9}"/>
                </a:ext>
              </a:extLst>
            </p:cNvPr>
            <p:cNvSpPr>
              <a:spLocks noChangeAspect="1" noChangeArrowheads="1"/>
            </p:cNvSpPr>
            <p:nvPr/>
          </p:nvSpPr>
          <p:spPr bwMode="auto">
            <a:xfrm>
              <a:off x="10274430" y="163356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Oval 682">
              <a:extLst>
                <a:ext uri="{FF2B5EF4-FFF2-40B4-BE49-F238E27FC236}">
                  <a16:creationId xmlns:a16="http://schemas.microsoft.com/office/drawing/2014/main" id="{FDF2E688-23C4-4E4E-8106-2325FD328CCD}"/>
                </a:ext>
              </a:extLst>
            </p:cNvPr>
            <p:cNvSpPr>
              <a:spLocks noChangeAspect="1" noChangeArrowheads="1"/>
            </p:cNvSpPr>
            <p:nvPr/>
          </p:nvSpPr>
          <p:spPr bwMode="auto">
            <a:xfrm>
              <a:off x="11240462" y="187001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 name="Oval 682">
              <a:extLst>
                <a:ext uri="{FF2B5EF4-FFF2-40B4-BE49-F238E27FC236}">
                  <a16:creationId xmlns:a16="http://schemas.microsoft.com/office/drawing/2014/main" id="{D5B2A4EE-2BA6-440F-916D-69C9B437C668}"/>
                </a:ext>
              </a:extLst>
            </p:cNvPr>
            <p:cNvSpPr>
              <a:spLocks noChangeAspect="1" noChangeArrowheads="1"/>
            </p:cNvSpPr>
            <p:nvPr/>
          </p:nvSpPr>
          <p:spPr bwMode="auto">
            <a:xfrm>
              <a:off x="10759034" y="187001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Oval 682">
              <a:extLst>
                <a:ext uri="{FF2B5EF4-FFF2-40B4-BE49-F238E27FC236}">
                  <a16:creationId xmlns:a16="http://schemas.microsoft.com/office/drawing/2014/main" id="{A59CC78C-952B-4C54-8E05-7DC5A84E047E}"/>
                </a:ext>
              </a:extLst>
            </p:cNvPr>
            <p:cNvSpPr>
              <a:spLocks noChangeAspect="1" noChangeArrowheads="1"/>
            </p:cNvSpPr>
            <p:nvPr/>
          </p:nvSpPr>
          <p:spPr bwMode="auto">
            <a:xfrm>
              <a:off x="12169166" y="212270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Oval 682">
              <a:extLst>
                <a:ext uri="{FF2B5EF4-FFF2-40B4-BE49-F238E27FC236}">
                  <a16:creationId xmlns:a16="http://schemas.microsoft.com/office/drawing/2014/main" id="{9F2F1484-8915-47D5-A520-6862473B61E5}"/>
                </a:ext>
              </a:extLst>
            </p:cNvPr>
            <p:cNvSpPr>
              <a:spLocks noChangeAspect="1" noChangeArrowheads="1"/>
            </p:cNvSpPr>
            <p:nvPr/>
          </p:nvSpPr>
          <p:spPr bwMode="auto">
            <a:xfrm>
              <a:off x="9793157" y="212270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62" name="Straight Arrow Connector 161">
              <a:extLst>
                <a:ext uri="{FF2B5EF4-FFF2-40B4-BE49-F238E27FC236}">
                  <a16:creationId xmlns:a16="http://schemas.microsoft.com/office/drawing/2014/main" id="{E167788E-479A-402D-A90D-67C2AD08DDE0}"/>
                </a:ext>
              </a:extLst>
            </p:cNvPr>
            <p:cNvCxnSpPr>
              <a:cxnSpLocks/>
              <a:endCxn id="163" idx="2"/>
            </p:cNvCxnSpPr>
            <p:nvPr/>
          </p:nvCxnSpPr>
          <p:spPr bwMode="auto">
            <a:xfrm>
              <a:off x="10226256" y="2455412"/>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 name="Oval 682">
              <a:extLst>
                <a:ext uri="{FF2B5EF4-FFF2-40B4-BE49-F238E27FC236}">
                  <a16:creationId xmlns:a16="http://schemas.microsoft.com/office/drawing/2014/main" id="{CE51A127-215C-42F9-A6E0-A32BD675EF5F}"/>
                </a:ext>
              </a:extLst>
            </p:cNvPr>
            <p:cNvSpPr>
              <a:spLocks noChangeAspect="1" noChangeArrowheads="1"/>
            </p:cNvSpPr>
            <p:nvPr/>
          </p:nvSpPr>
          <p:spPr bwMode="auto">
            <a:xfrm>
              <a:off x="11989728" y="237353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 name="Oval 682">
              <a:extLst>
                <a:ext uri="{FF2B5EF4-FFF2-40B4-BE49-F238E27FC236}">
                  <a16:creationId xmlns:a16="http://schemas.microsoft.com/office/drawing/2014/main" id="{A100354D-7B93-4645-8555-E20AD28ABCB6}"/>
                </a:ext>
              </a:extLst>
            </p:cNvPr>
            <p:cNvSpPr>
              <a:spLocks noChangeAspect="1" noChangeArrowheads="1"/>
            </p:cNvSpPr>
            <p:nvPr/>
          </p:nvSpPr>
          <p:spPr bwMode="auto">
            <a:xfrm>
              <a:off x="10048306" y="237353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65" name="Straight Arrow Connector 164">
              <a:extLst>
                <a:ext uri="{FF2B5EF4-FFF2-40B4-BE49-F238E27FC236}">
                  <a16:creationId xmlns:a16="http://schemas.microsoft.com/office/drawing/2014/main" id="{AFE914E4-E782-43CE-8D2C-C109E939DE31}"/>
                </a:ext>
              </a:extLst>
            </p:cNvPr>
            <p:cNvCxnSpPr>
              <a:cxnSpLocks/>
              <a:stCxn id="167" idx="6"/>
            </p:cNvCxnSpPr>
            <p:nvPr/>
          </p:nvCxnSpPr>
          <p:spPr bwMode="auto">
            <a:xfrm flipV="1">
              <a:off x="10669126" y="2681062"/>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Oval 682">
              <a:extLst>
                <a:ext uri="{FF2B5EF4-FFF2-40B4-BE49-F238E27FC236}">
                  <a16:creationId xmlns:a16="http://schemas.microsoft.com/office/drawing/2014/main" id="{A57319EF-0277-4198-BFF0-9BEA3BCC4AD8}"/>
                </a:ext>
              </a:extLst>
            </p:cNvPr>
            <p:cNvSpPr>
              <a:spLocks noChangeAspect="1" noChangeArrowheads="1"/>
            </p:cNvSpPr>
            <p:nvPr/>
          </p:nvSpPr>
          <p:spPr bwMode="auto">
            <a:xfrm>
              <a:off x="11476869" y="259851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Oval 682">
              <a:extLst>
                <a:ext uri="{FF2B5EF4-FFF2-40B4-BE49-F238E27FC236}">
                  <a16:creationId xmlns:a16="http://schemas.microsoft.com/office/drawing/2014/main" id="{889E176A-FE66-4D27-990E-691A22D0C4B1}"/>
                </a:ext>
              </a:extLst>
            </p:cNvPr>
            <p:cNvSpPr>
              <a:spLocks noChangeAspect="1" noChangeArrowheads="1"/>
            </p:cNvSpPr>
            <p:nvPr/>
          </p:nvSpPr>
          <p:spPr bwMode="auto">
            <a:xfrm>
              <a:off x="10504534" y="260352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68" name="Straight Arrow Connector 167">
              <a:extLst>
                <a:ext uri="{FF2B5EF4-FFF2-40B4-BE49-F238E27FC236}">
                  <a16:creationId xmlns:a16="http://schemas.microsoft.com/office/drawing/2014/main" id="{B3FB475B-F32C-4509-AABC-0F49AB61AFEC}"/>
                </a:ext>
              </a:extLst>
            </p:cNvPr>
            <p:cNvCxnSpPr>
              <a:cxnSpLocks/>
            </p:cNvCxnSpPr>
            <p:nvPr/>
          </p:nvCxnSpPr>
          <p:spPr bwMode="auto">
            <a:xfrm>
              <a:off x="10441840" y="5381997"/>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Straight Arrow Connector 168">
              <a:extLst>
                <a:ext uri="{FF2B5EF4-FFF2-40B4-BE49-F238E27FC236}">
                  <a16:creationId xmlns:a16="http://schemas.microsoft.com/office/drawing/2014/main" id="{2897ACFB-91C1-4927-93D7-6BCD3B1DB770}"/>
                </a:ext>
              </a:extLst>
            </p:cNvPr>
            <p:cNvCxnSpPr>
              <a:cxnSpLocks/>
              <a:endCxn id="177" idx="2"/>
            </p:cNvCxnSpPr>
            <p:nvPr/>
          </p:nvCxnSpPr>
          <p:spPr bwMode="auto">
            <a:xfrm flipV="1">
              <a:off x="10227622" y="5596569"/>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Straight Arrow Connector 169">
              <a:extLst>
                <a:ext uri="{FF2B5EF4-FFF2-40B4-BE49-F238E27FC236}">
                  <a16:creationId xmlns:a16="http://schemas.microsoft.com/office/drawing/2014/main" id="{7626D26D-9E12-466B-B5C4-B1F4A23B431B}"/>
                </a:ext>
              </a:extLst>
            </p:cNvPr>
            <p:cNvCxnSpPr>
              <a:cxnSpLocks/>
              <a:endCxn id="181" idx="2"/>
            </p:cNvCxnSpPr>
            <p:nvPr/>
          </p:nvCxnSpPr>
          <p:spPr bwMode="auto">
            <a:xfrm flipV="1">
              <a:off x="9995659" y="6078775"/>
              <a:ext cx="2234849" cy="10709"/>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Straight Arrow Connector 170">
              <a:extLst>
                <a:ext uri="{FF2B5EF4-FFF2-40B4-BE49-F238E27FC236}">
                  <a16:creationId xmlns:a16="http://schemas.microsoft.com/office/drawing/2014/main" id="{39CC8356-3BEA-4121-BB06-097739784639}"/>
                </a:ext>
              </a:extLst>
            </p:cNvPr>
            <p:cNvCxnSpPr>
              <a:cxnSpLocks/>
              <a:stCxn id="180" idx="6"/>
            </p:cNvCxnSpPr>
            <p:nvPr/>
          </p:nvCxnSpPr>
          <p:spPr bwMode="auto">
            <a:xfrm>
              <a:off x="10700655" y="5843851"/>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Straight Arrow Connector 171">
              <a:extLst>
                <a:ext uri="{FF2B5EF4-FFF2-40B4-BE49-F238E27FC236}">
                  <a16:creationId xmlns:a16="http://schemas.microsoft.com/office/drawing/2014/main" id="{D1EA6EEB-0D9D-4D2C-AD4E-C2C0C84DA881}"/>
                </a:ext>
              </a:extLst>
            </p:cNvPr>
            <p:cNvCxnSpPr>
              <a:cxnSpLocks/>
              <a:stCxn id="184" idx="6"/>
            </p:cNvCxnSpPr>
            <p:nvPr/>
          </p:nvCxnSpPr>
          <p:spPr bwMode="auto">
            <a:xfrm>
              <a:off x="9720983" y="6328813"/>
              <a:ext cx="2776571" cy="4136"/>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Straight Arrow Connector 172">
              <a:extLst>
                <a:ext uri="{FF2B5EF4-FFF2-40B4-BE49-F238E27FC236}">
                  <a16:creationId xmlns:a16="http://schemas.microsoft.com/office/drawing/2014/main" id="{9C97A722-F929-4AEE-8504-126D2B1F00B0}"/>
                </a:ext>
              </a:extLst>
            </p:cNvPr>
            <p:cNvCxnSpPr>
              <a:cxnSpLocks/>
            </p:cNvCxnSpPr>
            <p:nvPr/>
          </p:nvCxnSpPr>
          <p:spPr bwMode="auto">
            <a:xfrm flipV="1">
              <a:off x="10952428" y="4873895"/>
              <a:ext cx="287593"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Straight Arrow Connector 173">
              <a:extLst>
                <a:ext uri="{FF2B5EF4-FFF2-40B4-BE49-F238E27FC236}">
                  <a16:creationId xmlns:a16="http://schemas.microsoft.com/office/drawing/2014/main" id="{EB178C70-0E2D-4BAE-98CF-11C6D6A98609}"/>
                </a:ext>
              </a:extLst>
            </p:cNvPr>
            <p:cNvCxnSpPr>
              <a:cxnSpLocks/>
              <a:endCxn id="196" idx="2"/>
            </p:cNvCxnSpPr>
            <p:nvPr/>
          </p:nvCxnSpPr>
          <p:spPr bwMode="auto">
            <a:xfrm>
              <a:off x="9975543" y="4620269"/>
              <a:ext cx="2215814" cy="1155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Oval 682">
              <a:extLst>
                <a:ext uri="{FF2B5EF4-FFF2-40B4-BE49-F238E27FC236}">
                  <a16:creationId xmlns:a16="http://schemas.microsoft.com/office/drawing/2014/main" id="{E422B5B6-15C1-4C6E-BDA1-9CC4D1D484D9}"/>
                </a:ext>
              </a:extLst>
            </p:cNvPr>
            <p:cNvSpPr>
              <a:spLocks noChangeAspect="1" noChangeArrowheads="1"/>
            </p:cNvSpPr>
            <p:nvPr/>
          </p:nvSpPr>
          <p:spPr bwMode="auto">
            <a:xfrm flipV="1">
              <a:off x="11739322" y="530306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 name="Oval 682">
              <a:extLst>
                <a:ext uri="{FF2B5EF4-FFF2-40B4-BE49-F238E27FC236}">
                  <a16:creationId xmlns:a16="http://schemas.microsoft.com/office/drawing/2014/main" id="{CF58D7E0-89DE-4F73-ACF4-0D040C9A2DF6}"/>
                </a:ext>
              </a:extLst>
            </p:cNvPr>
            <p:cNvSpPr>
              <a:spLocks noChangeAspect="1" noChangeArrowheads="1"/>
            </p:cNvSpPr>
            <p:nvPr/>
          </p:nvSpPr>
          <p:spPr bwMode="auto">
            <a:xfrm flipV="1">
              <a:off x="10277248" y="5303068"/>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 name="Oval 682">
              <a:extLst>
                <a:ext uri="{FF2B5EF4-FFF2-40B4-BE49-F238E27FC236}">
                  <a16:creationId xmlns:a16="http://schemas.microsoft.com/office/drawing/2014/main" id="{B58C7152-9BDF-4366-88D6-BE4D28DDF3D2}"/>
                </a:ext>
              </a:extLst>
            </p:cNvPr>
            <p:cNvSpPr>
              <a:spLocks noChangeAspect="1" noChangeArrowheads="1"/>
            </p:cNvSpPr>
            <p:nvPr/>
          </p:nvSpPr>
          <p:spPr bwMode="auto">
            <a:xfrm flipV="1">
              <a:off x="11991094" y="551427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 name="Oval 682">
              <a:extLst>
                <a:ext uri="{FF2B5EF4-FFF2-40B4-BE49-F238E27FC236}">
                  <a16:creationId xmlns:a16="http://schemas.microsoft.com/office/drawing/2014/main" id="{9E8ACDF4-A83F-4184-8D50-687565843338}"/>
                </a:ext>
              </a:extLst>
            </p:cNvPr>
            <p:cNvSpPr>
              <a:spLocks noChangeAspect="1" noChangeArrowheads="1"/>
            </p:cNvSpPr>
            <p:nvPr/>
          </p:nvSpPr>
          <p:spPr bwMode="auto">
            <a:xfrm flipV="1">
              <a:off x="10049672" y="551427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 name="Oval 682">
              <a:extLst>
                <a:ext uri="{FF2B5EF4-FFF2-40B4-BE49-F238E27FC236}">
                  <a16:creationId xmlns:a16="http://schemas.microsoft.com/office/drawing/2014/main" id="{6CE555C4-98C3-4A50-9527-DAC823755B08}"/>
                </a:ext>
              </a:extLst>
            </p:cNvPr>
            <p:cNvSpPr>
              <a:spLocks noChangeAspect="1" noChangeArrowheads="1"/>
            </p:cNvSpPr>
            <p:nvPr/>
          </p:nvSpPr>
          <p:spPr bwMode="auto">
            <a:xfrm flipV="1">
              <a:off x="11508398" y="576656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 name="Oval 682">
              <a:extLst>
                <a:ext uri="{FF2B5EF4-FFF2-40B4-BE49-F238E27FC236}">
                  <a16:creationId xmlns:a16="http://schemas.microsoft.com/office/drawing/2014/main" id="{53DC9F29-65A4-4B90-8723-38BCC6FDB42A}"/>
                </a:ext>
              </a:extLst>
            </p:cNvPr>
            <p:cNvSpPr>
              <a:spLocks noChangeAspect="1" noChangeArrowheads="1"/>
            </p:cNvSpPr>
            <p:nvPr/>
          </p:nvSpPr>
          <p:spPr bwMode="auto">
            <a:xfrm flipV="1">
              <a:off x="10536063" y="576155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 name="Oval 682">
              <a:extLst>
                <a:ext uri="{FF2B5EF4-FFF2-40B4-BE49-F238E27FC236}">
                  <a16:creationId xmlns:a16="http://schemas.microsoft.com/office/drawing/2014/main" id="{65DCC933-8A6D-48DA-BDB9-0AA9791734DB}"/>
                </a:ext>
              </a:extLst>
            </p:cNvPr>
            <p:cNvSpPr>
              <a:spLocks noChangeAspect="1" noChangeArrowheads="1"/>
            </p:cNvSpPr>
            <p:nvPr/>
          </p:nvSpPr>
          <p:spPr bwMode="auto">
            <a:xfrm flipV="1">
              <a:off x="12230508" y="599647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Oval 682">
              <a:extLst>
                <a:ext uri="{FF2B5EF4-FFF2-40B4-BE49-F238E27FC236}">
                  <a16:creationId xmlns:a16="http://schemas.microsoft.com/office/drawing/2014/main" id="{0990E996-4A55-4E5A-98E9-4AF04135074C}"/>
                </a:ext>
              </a:extLst>
            </p:cNvPr>
            <p:cNvSpPr>
              <a:spLocks noChangeAspect="1" noChangeArrowheads="1"/>
            </p:cNvSpPr>
            <p:nvPr/>
          </p:nvSpPr>
          <p:spPr bwMode="auto">
            <a:xfrm flipV="1">
              <a:off x="9809336" y="599647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 name="Oval 682">
              <a:extLst>
                <a:ext uri="{FF2B5EF4-FFF2-40B4-BE49-F238E27FC236}">
                  <a16:creationId xmlns:a16="http://schemas.microsoft.com/office/drawing/2014/main" id="{B5270C7C-CFE8-47B4-B1EC-24C59391FE6B}"/>
                </a:ext>
              </a:extLst>
            </p:cNvPr>
            <p:cNvSpPr>
              <a:spLocks noChangeAspect="1" noChangeArrowheads="1"/>
            </p:cNvSpPr>
            <p:nvPr/>
          </p:nvSpPr>
          <p:spPr bwMode="auto">
            <a:xfrm flipV="1">
              <a:off x="12470936" y="624651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 name="Oval 682">
              <a:extLst>
                <a:ext uri="{FF2B5EF4-FFF2-40B4-BE49-F238E27FC236}">
                  <a16:creationId xmlns:a16="http://schemas.microsoft.com/office/drawing/2014/main" id="{366BC1A6-1D2A-46F7-9485-0BB9D1906A41}"/>
                </a:ext>
              </a:extLst>
            </p:cNvPr>
            <p:cNvSpPr>
              <a:spLocks noChangeAspect="1" noChangeArrowheads="1"/>
            </p:cNvSpPr>
            <p:nvPr/>
          </p:nvSpPr>
          <p:spPr bwMode="auto">
            <a:xfrm flipV="1">
              <a:off x="9556391" y="624651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85" name="Straight Arrow Connector 184">
              <a:extLst>
                <a:ext uri="{FF2B5EF4-FFF2-40B4-BE49-F238E27FC236}">
                  <a16:creationId xmlns:a16="http://schemas.microsoft.com/office/drawing/2014/main" id="{847C734F-69A2-4BD2-AA34-B66D5ED81B4B}"/>
                </a:ext>
              </a:extLst>
            </p:cNvPr>
            <p:cNvCxnSpPr>
              <a:cxnSpLocks/>
              <a:stCxn id="187" idx="6"/>
            </p:cNvCxnSpPr>
            <p:nvPr/>
          </p:nvCxnSpPr>
          <p:spPr bwMode="auto">
            <a:xfrm>
              <a:off x="10697693" y="6559772"/>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Oval 682">
              <a:extLst>
                <a:ext uri="{FF2B5EF4-FFF2-40B4-BE49-F238E27FC236}">
                  <a16:creationId xmlns:a16="http://schemas.microsoft.com/office/drawing/2014/main" id="{43B8CC76-B5EE-4E79-B258-37E52626355F}"/>
                </a:ext>
              </a:extLst>
            </p:cNvPr>
            <p:cNvSpPr>
              <a:spLocks noChangeAspect="1" noChangeArrowheads="1"/>
            </p:cNvSpPr>
            <p:nvPr/>
          </p:nvSpPr>
          <p:spPr bwMode="auto">
            <a:xfrm flipV="1">
              <a:off x="11505436" y="648249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 name="Oval 682">
              <a:extLst>
                <a:ext uri="{FF2B5EF4-FFF2-40B4-BE49-F238E27FC236}">
                  <a16:creationId xmlns:a16="http://schemas.microsoft.com/office/drawing/2014/main" id="{7C5F7F32-8449-427B-9B10-A7A902FB51A1}"/>
                </a:ext>
              </a:extLst>
            </p:cNvPr>
            <p:cNvSpPr>
              <a:spLocks noChangeAspect="1" noChangeArrowheads="1"/>
            </p:cNvSpPr>
            <p:nvPr/>
          </p:nvSpPr>
          <p:spPr bwMode="auto">
            <a:xfrm flipV="1">
              <a:off x="10533101" y="6477476"/>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88" name="Straight Arrow Connector 187">
              <a:extLst>
                <a:ext uri="{FF2B5EF4-FFF2-40B4-BE49-F238E27FC236}">
                  <a16:creationId xmlns:a16="http://schemas.microsoft.com/office/drawing/2014/main" id="{7F6BE2B9-7AAF-429A-BD9F-838CB3A311B8}"/>
                </a:ext>
              </a:extLst>
            </p:cNvPr>
            <p:cNvCxnSpPr>
              <a:cxnSpLocks/>
              <a:stCxn id="190" idx="6"/>
            </p:cNvCxnSpPr>
            <p:nvPr/>
          </p:nvCxnSpPr>
          <p:spPr bwMode="auto">
            <a:xfrm>
              <a:off x="10688387" y="6812707"/>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Oval 682">
              <a:extLst>
                <a:ext uri="{FF2B5EF4-FFF2-40B4-BE49-F238E27FC236}">
                  <a16:creationId xmlns:a16="http://schemas.microsoft.com/office/drawing/2014/main" id="{7E690583-2717-48C7-BE4F-785BA2B08496}"/>
                </a:ext>
              </a:extLst>
            </p:cNvPr>
            <p:cNvSpPr>
              <a:spLocks noChangeAspect="1" noChangeArrowheads="1"/>
            </p:cNvSpPr>
            <p:nvPr/>
          </p:nvSpPr>
          <p:spPr bwMode="auto">
            <a:xfrm flipV="1">
              <a:off x="11496130" y="673542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 name="Oval 682">
              <a:extLst>
                <a:ext uri="{FF2B5EF4-FFF2-40B4-BE49-F238E27FC236}">
                  <a16:creationId xmlns:a16="http://schemas.microsoft.com/office/drawing/2014/main" id="{4C5DBB25-8CC7-44E9-BE1D-CC8EA790C4DC}"/>
                </a:ext>
              </a:extLst>
            </p:cNvPr>
            <p:cNvSpPr>
              <a:spLocks noChangeAspect="1" noChangeArrowheads="1"/>
            </p:cNvSpPr>
            <p:nvPr/>
          </p:nvSpPr>
          <p:spPr bwMode="auto">
            <a:xfrm flipV="1">
              <a:off x="10523795" y="6730411"/>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91" name="Straight Arrow Connector 190">
              <a:extLst>
                <a:ext uri="{FF2B5EF4-FFF2-40B4-BE49-F238E27FC236}">
                  <a16:creationId xmlns:a16="http://schemas.microsoft.com/office/drawing/2014/main" id="{72DC3E9A-B2F7-4BD1-93DA-FC00307F2F7E}"/>
                </a:ext>
              </a:extLst>
            </p:cNvPr>
            <p:cNvCxnSpPr>
              <a:cxnSpLocks/>
            </p:cNvCxnSpPr>
            <p:nvPr/>
          </p:nvCxnSpPr>
          <p:spPr bwMode="auto">
            <a:xfrm>
              <a:off x="10461213" y="5117589"/>
              <a:ext cx="1297482" cy="6734"/>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2" name="Oval 682">
              <a:extLst>
                <a:ext uri="{FF2B5EF4-FFF2-40B4-BE49-F238E27FC236}">
                  <a16:creationId xmlns:a16="http://schemas.microsoft.com/office/drawing/2014/main" id="{2BE834A1-2DD1-4E6C-B0E7-F6845FFD36FC}"/>
                </a:ext>
              </a:extLst>
            </p:cNvPr>
            <p:cNvSpPr>
              <a:spLocks noChangeAspect="1" noChangeArrowheads="1"/>
            </p:cNvSpPr>
            <p:nvPr/>
          </p:nvSpPr>
          <p:spPr bwMode="auto">
            <a:xfrm flipV="1">
              <a:off x="11758695" y="503866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3" name="Oval 682">
              <a:extLst>
                <a:ext uri="{FF2B5EF4-FFF2-40B4-BE49-F238E27FC236}">
                  <a16:creationId xmlns:a16="http://schemas.microsoft.com/office/drawing/2014/main" id="{48D900C8-911C-4DD7-A6B5-0DF07DC6D720}"/>
                </a:ext>
              </a:extLst>
            </p:cNvPr>
            <p:cNvSpPr>
              <a:spLocks noChangeAspect="1" noChangeArrowheads="1"/>
            </p:cNvSpPr>
            <p:nvPr/>
          </p:nvSpPr>
          <p:spPr bwMode="auto">
            <a:xfrm flipV="1">
              <a:off x="10296621" y="503866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 name="Oval 682">
              <a:extLst>
                <a:ext uri="{FF2B5EF4-FFF2-40B4-BE49-F238E27FC236}">
                  <a16:creationId xmlns:a16="http://schemas.microsoft.com/office/drawing/2014/main" id="{9F888E21-4C92-4901-9354-9910C7C691E7}"/>
                </a:ext>
              </a:extLst>
            </p:cNvPr>
            <p:cNvSpPr>
              <a:spLocks noChangeAspect="1" noChangeArrowheads="1"/>
            </p:cNvSpPr>
            <p:nvPr/>
          </p:nvSpPr>
          <p:spPr bwMode="auto">
            <a:xfrm flipV="1">
              <a:off x="11262653" y="480221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 name="Oval 682">
              <a:extLst>
                <a:ext uri="{FF2B5EF4-FFF2-40B4-BE49-F238E27FC236}">
                  <a16:creationId xmlns:a16="http://schemas.microsoft.com/office/drawing/2014/main" id="{E707AF5A-9746-4C9C-B1A0-83D951A06041}"/>
                </a:ext>
              </a:extLst>
            </p:cNvPr>
            <p:cNvSpPr>
              <a:spLocks noChangeAspect="1" noChangeArrowheads="1"/>
            </p:cNvSpPr>
            <p:nvPr/>
          </p:nvSpPr>
          <p:spPr bwMode="auto">
            <a:xfrm flipV="1">
              <a:off x="10781225" y="4802212"/>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 name="Oval 682">
              <a:extLst>
                <a:ext uri="{FF2B5EF4-FFF2-40B4-BE49-F238E27FC236}">
                  <a16:creationId xmlns:a16="http://schemas.microsoft.com/office/drawing/2014/main" id="{E4BB2F75-AE7B-49EF-B0DD-08A8BDCE05B7}"/>
                </a:ext>
              </a:extLst>
            </p:cNvPr>
            <p:cNvSpPr>
              <a:spLocks noChangeAspect="1" noChangeArrowheads="1"/>
            </p:cNvSpPr>
            <p:nvPr/>
          </p:nvSpPr>
          <p:spPr bwMode="auto">
            <a:xfrm flipV="1">
              <a:off x="12191357" y="454952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 name="Oval 682">
              <a:extLst>
                <a:ext uri="{FF2B5EF4-FFF2-40B4-BE49-F238E27FC236}">
                  <a16:creationId xmlns:a16="http://schemas.microsoft.com/office/drawing/2014/main" id="{F4C4C607-81A7-4440-BB3F-7FEAF6D2C1E3}"/>
                </a:ext>
              </a:extLst>
            </p:cNvPr>
            <p:cNvSpPr>
              <a:spLocks noChangeAspect="1" noChangeArrowheads="1"/>
            </p:cNvSpPr>
            <p:nvPr/>
          </p:nvSpPr>
          <p:spPr bwMode="auto">
            <a:xfrm flipV="1">
              <a:off x="9815348" y="454952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98" name="Straight Arrow Connector 197">
              <a:extLst>
                <a:ext uri="{FF2B5EF4-FFF2-40B4-BE49-F238E27FC236}">
                  <a16:creationId xmlns:a16="http://schemas.microsoft.com/office/drawing/2014/main" id="{E4800F00-00AA-4503-8092-1EE182304BFD}"/>
                </a:ext>
              </a:extLst>
            </p:cNvPr>
            <p:cNvCxnSpPr>
              <a:cxnSpLocks/>
              <a:endCxn id="199" idx="2"/>
            </p:cNvCxnSpPr>
            <p:nvPr/>
          </p:nvCxnSpPr>
          <p:spPr bwMode="auto">
            <a:xfrm flipV="1">
              <a:off x="10248447" y="4380983"/>
              <a:ext cx="1763472" cy="422"/>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9" name="Oval 682">
              <a:extLst>
                <a:ext uri="{FF2B5EF4-FFF2-40B4-BE49-F238E27FC236}">
                  <a16:creationId xmlns:a16="http://schemas.microsoft.com/office/drawing/2014/main" id="{84A85DD7-A183-4C57-9E3D-073A9331549F}"/>
                </a:ext>
              </a:extLst>
            </p:cNvPr>
            <p:cNvSpPr>
              <a:spLocks noChangeAspect="1" noChangeArrowheads="1"/>
            </p:cNvSpPr>
            <p:nvPr/>
          </p:nvSpPr>
          <p:spPr bwMode="auto">
            <a:xfrm flipV="1">
              <a:off x="12011919" y="429868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0" name="Oval 682">
              <a:extLst>
                <a:ext uri="{FF2B5EF4-FFF2-40B4-BE49-F238E27FC236}">
                  <a16:creationId xmlns:a16="http://schemas.microsoft.com/office/drawing/2014/main" id="{933DA888-2A76-400A-8010-794D38118A9A}"/>
                </a:ext>
              </a:extLst>
            </p:cNvPr>
            <p:cNvSpPr>
              <a:spLocks noChangeAspect="1" noChangeArrowheads="1"/>
            </p:cNvSpPr>
            <p:nvPr/>
          </p:nvSpPr>
          <p:spPr bwMode="auto">
            <a:xfrm flipV="1">
              <a:off x="10070497" y="429868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01" name="Straight Arrow Connector 200">
              <a:extLst>
                <a:ext uri="{FF2B5EF4-FFF2-40B4-BE49-F238E27FC236}">
                  <a16:creationId xmlns:a16="http://schemas.microsoft.com/office/drawing/2014/main" id="{BAFB1CFD-6217-40E9-9B21-9DF26845654E}"/>
                </a:ext>
              </a:extLst>
            </p:cNvPr>
            <p:cNvCxnSpPr>
              <a:cxnSpLocks/>
              <a:stCxn id="203" idx="6"/>
            </p:cNvCxnSpPr>
            <p:nvPr/>
          </p:nvCxnSpPr>
          <p:spPr bwMode="auto">
            <a:xfrm>
              <a:off x="10691317" y="4172261"/>
              <a:ext cx="771227" cy="476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2" name="Oval 682">
              <a:extLst>
                <a:ext uri="{FF2B5EF4-FFF2-40B4-BE49-F238E27FC236}">
                  <a16:creationId xmlns:a16="http://schemas.microsoft.com/office/drawing/2014/main" id="{FEAC050B-E719-470F-BF9A-EA8D957FFB23}"/>
                </a:ext>
              </a:extLst>
            </p:cNvPr>
            <p:cNvSpPr>
              <a:spLocks noChangeAspect="1" noChangeArrowheads="1"/>
            </p:cNvSpPr>
            <p:nvPr/>
          </p:nvSpPr>
          <p:spPr bwMode="auto">
            <a:xfrm flipV="1">
              <a:off x="11499060" y="4094979"/>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Oval 682">
              <a:extLst>
                <a:ext uri="{FF2B5EF4-FFF2-40B4-BE49-F238E27FC236}">
                  <a16:creationId xmlns:a16="http://schemas.microsoft.com/office/drawing/2014/main" id="{AA9CE2F9-B94B-41F0-A44C-DAA24DCDE03D}"/>
                </a:ext>
              </a:extLst>
            </p:cNvPr>
            <p:cNvSpPr>
              <a:spLocks noChangeAspect="1" noChangeArrowheads="1"/>
            </p:cNvSpPr>
            <p:nvPr/>
          </p:nvSpPr>
          <p:spPr bwMode="auto">
            <a:xfrm flipV="1">
              <a:off x="10526725" y="4089965"/>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04" name="Straight Arrow Connector 203">
              <a:extLst>
                <a:ext uri="{FF2B5EF4-FFF2-40B4-BE49-F238E27FC236}">
                  <a16:creationId xmlns:a16="http://schemas.microsoft.com/office/drawing/2014/main" id="{C711E70A-89F9-4ABF-B337-8010A237CD87}"/>
                </a:ext>
              </a:extLst>
            </p:cNvPr>
            <p:cNvCxnSpPr>
              <a:cxnSpLocks/>
              <a:stCxn id="206" idx="6"/>
              <a:endCxn id="205" idx="2"/>
            </p:cNvCxnSpPr>
            <p:nvPr/>
          </p:nvCxnSpPr>
          <p:spPr bwMode="auto">
            <a:xfrm>
              <a:off x="9716142" y="2928209"/>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 name="Oval 682">
              <a:extLst>
                <a:ext uri="{FF2B5EF4-FFF2-40B4-BE49-F238E27FC236}">
                  <a16:creationId xmlns:a16="http://schemas.microsoft.com/office/drawing/2014/main" id="{BBFA0B2C-6769-4FA8-B97B-E0D91278AB66}"/>
                </a:ext>
              </a:extLst>
            </p:cNvPr>
            <p:cNvSpPr>
              <a:spLocks noChangeAspect="1" noChangeArrowheads="1"/>
            </p:cNvSpPr>
            <p:nvPr/>
          </p:nvSpPr>
          <p:spPr bwMode="auto">
            <a:xfrm>
              <a:off x="12433401" y="284591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 name="Oval 682">
              <a:extLst>
                <a:ext uri="{FF2B5EF4-FFF2-40B4-BE49-F238E27FC236}">
                  <a16:creationId xmlns:a16="http://schemas.microsoft.com/office/drawing/2014/main" id="{C9E82169-CD7E-4DCB-BE51-9CA684B514D4}"/>
                </a:ext>
              </a:extLst>
            </p:cNvPr>
            <p:cNvSpPr>
              <a:spLocks noChangeAspect="1" noChangeArrowheads="1"/>
            </p:cNvSpPr>
            <p:nvPr/>
          </p:nvSpPr>
          <p:spPr bwMode="auto">
            <a:xfrm>
              <a:off x="9551550" y="2845913"/>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07" name="Straight Arrow Connector 206">
              <a:extLst>
                <a:ext uri="{FF2B5EF4-FFF2-40B4-BE49-F238E27FC236}">
                  <a16:creationId xmlns:a16="http://schemas.microsoft.com/office/drawing/2014/main" id="{0C69201F-D2A7-48D5-B191-9C40159BE86F}"/>
                </a:ext>
              </a:extLst>
            </p:cNvPr>
            <p:cNvCxnSpPr>
              <a:cxnSpLocks/>
              <a:stCxn id="209" idx="6"/>
              <a:endCxn id="208" idx="2"/>
            </p:cNvCxnSpPr>
            <p:nvPr/>
          </p:nvCxnSpPr>
          <p:spPr bwMode="auto">
            <a:xfrm>
              <a:off x="9724158" y="3164833"/>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 name="Oval 682">
              <a:extLst>
                <a:ext uri="{FF2B5EF4-FFF2-40B4-BE49-F238E27FC236}">
                  <a16:creationId xmlns:a16="http://schemas.microsoft.com/office/drawing/2014/main" id="{F495ED30-CFEB-4E3E-9417-FB908D4F69A9}"/>
                </a:ext>
              </a:extLst>
            </p:cNvPr>
            <p:cNvSpPr>
              <a:spLocks noChangeAspect="1" noChangeArrowheads="1"/>
            </p:cNvSpPr>
            <p:nvPr/>
          </p:nvSpPr>
          <p:spPr bwMode="auto">
            <a:xfrm>
              <a:off x="12441417" y="308253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9" name="Oval 682">
              <a:extLst>
                <a:ext uri="{FF2B5EF4-FFF2-40B4-BE49-F238E27FC236}">
                  <a16:creationId xmlns:a16="http://schemas.microsoft.com/office/drawing/2014/main" id="{3AE0B062-04FF-41D5-95A0-424E28EBA954}"/>
                </a:ext>
              </a:extLst>
            </p:cNvPr>
            <p:cNvSpPr>
              <a:spLocks noChangeAspect="1" noChangeArrowheads="1"/>
            </p:cNvSpPr>
            <p:nvPr/>
          </p:nvSpPr>
          <p:spPr bwMode="auto">
            <a:xfrm>
              <a:off x="9559566" y="308253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10" name="Straight Arrow Connector 209">
              <a:extLst>
                <a:ext uri="{FF2B5EF4-FFF2-40B4-BE49-F238E27FC236}">
                  <a16:creationId xmlns:a16="http://schemas.microsoft.com/office/drawing/2014/main" id="{2733352A-A116-4166-8C93-BF1E475BF611}"/>
                </a:ext>
              </a:extLst>
            </p:cNvPr>
            <p:cNvCxnSpPr>
              <a:cxnSpLocks/>
              <a:stCxn id="212" idx="6"/>
              <a:endCxn id="211" idx="2"/>
            </p:cNvCxnSpPr>
            <p:nvPr/>
          </p:nvCxnSpPr>
          <p:spPr bwMode="auto">
            <a:xfrm flipV="1">
              <a:off x="8228558" y="3429000"/>
              <a:ext cx="5674994" cy="7496"/>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1" name="Oval 682">
              <a:extLst>
                <a:ext uri="{FF2B5EF4-FFF2-40B4-BE49-F238E27FC236}">
                  <a16:creationId xmlns:a16="http://schemas.microsoft.com/office/drawing/2014/main" id="{0041EE96-E61B-428B-8D03-364651C1B783}"/>
                </a:ext>
              </a:extLst>
            </p:cNvPr>
            <p:cNvSpPr>
              <a:spLocks noChangeAspect="1" noChangeArrowheads="1"/>
            </p:cNvSpPr>
            <p:nvPr/>
          </p:nvSpPr>
          <p:spPr bwMode="auto">
            <a:xfrm>
              <a:off x="13903552" y="3346704"/>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 name="Oval 682">
              <a:extLst>
                <a:ext uri="{FF2B5EF4-FFF2-40B4-BE49-F238E27FC236}">
                  <a16:creationId xmlns:a16="http://schemas.microsoft.com/office/drawing/2014/main" id="{8F965C8F-E0EF-400C-B8EE-01208487C2BF}"/>
                </a:ext>
              </a:extLst>
            </p:cNvPr>
            <p:cNvSpPr>
              <a:spLocks noChangeAspect="1" noChangeArrowheads="1"/>
            </p:cNvSpPr>
            <p:nvPr/>
          </p:nvSpPr>
          <p:spPr bwMode="auto">
            <a:xfrm>
              <a:off x="8063966" y="3354200"/>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13" name="Straight Arrow Connector 212">
              <a:extLst>
                <a:ext uri="{FF2B5EF4-FFF2-40B4-BE49-F238E27FC236}">
                  <a16:creationId xmlns:a16="http://schemas.microsoft.com/office/drawing/2014/main" id="{A9E5F9B1-72D9-44C4-9AFD-DF2386045B08}"/>
                </a:ext>
              </a:extLst>
            </p:cNvPr>
            <p:cNvCxnSpPr>
              <a:cxnSpLocks/>
              <a:stCxn id="215" idx="6"/>
              <a:endCxn id="214" idx="2"/>
            </p:cNvCxnSpPr>
            <p:nvPr/>
          </p:nvCxnSpPr>
          <p:spPr bwMode="auto">
            <a:xfrm>
              <a:off x="9695659" y="3645903"/>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4" name="Oval 682">
              <a:extLst>
                <a:ext uri="{FF2B5EF4-FFF2-40B4-BE49-F238E27FC236}">
                  <a16:creationId xmlns:a16="http://schemas.microsoft.com/office/drawing/2014/main" id="{78C2D514-FDFF-4FE3-BB18-760CD143971D}"/>
                </a:ext>
              </a:extLst>
            </p:cNvPr>
            <p:cNvSpPr>
              <a:spLocks noChangeAspect="1" noChangeArrowheads="1"/>
            </p:cNvSpPr>
            <p:nvPr/>
          </p:nvSpPr>
          <p:spPr bwMode="auto">
            <a:xfrm>
              <a:off x="12412918" y="356360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 name="Oval 682">
              <a:extLst>
                <a:ext uri="{FF2B5EF4-FFF2-40B4-BE49-F238E27FC236}">
                  <a16:creationId xmlns:a16="http://schemas.microsoft.com/office/drawing/2014/main" id="{B3F3F275-90E7-4425-9AE7-A11E337A035D}"/>
                </a:ext>
              </a:extLst>
            </p:cNvPr>
            <p:cNvSpPr>
              <a:spLocks noChangeAspect="1" noChangeArrowheads="1"/>
            </p:cNvSpPr>
            <p:nvPr/>
          </p:nvSpPr>
          <p:spPr bwMode="auto">
            <a:xfrm>
              <a:off x="9531067" y="3563607"/>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216" name="Straight Arrow Connector 215">
              <a:extLst>
                <a:ext uri="{FF2B5EF4-FFF2-40B4-BE49-F238E27FC236}">
                  <a16:creationId xmlns:a16="http://schemas.microsoft.com/office/drawing/2014/main" id="{2AC3FE4C-739B-4658-8A1A-D49A112011ED}"/>
                </a:ext>
              </a:extLst>
            </p:cNvPr>
            <p:cNvCxnSpPr>
              <a:cxnSpLocks/>
              <a:stCxn id="218" idx="6"/>
              <a:endCxn id="217" idx="2"/>
            </p:cNvCxnSpPr>
            <p:nvPr/>
          </p:nvCxnSpPr>
          <p:spPr bwMode="auto">
            <a:xfrm>
              <a:off x="9703675" y="3882527"/>
              <a:ext cx="2717259" cy="0"/>
            </a:xfrm>
            <a:prstGeom prst="straightConnector1">
              <a:avLst/>
            </a:prstGeom>
            <a:solidFill>
              <a:schemeClr val="accent1"/>
            </a:solidFill>
            <a:ln w="381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7" name="Oval 682">
              <a:extLst>
                <a:ext uri="{FF2B5EF4-FFF2-40B4-BE49-F238E27FC236}">
                  <a16:creationId xmlns:a16="http://schemas.microsoft.com/office/drawing/2014/main" id="{60060934-278A-4402-81B1-A3451C592442}"/>
                </a:ext>
              </a:extLst>
            </p:cNvPr>
            <p:cNvSpPr>
              <a:spLocks noChangeAspect="1" noChangeArrowheads="1"/>
            </p:cNvSpPr>
            <p:nvPr/>
          </p:nvSpPr>
          <p:spPr bwMode="auto">
            <a:xfrm>
              <a:off x="12420934" y="3800231"/>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 name="Oval 682">
              <a:extLst>
                <a:ext uri="{FF2B5EF4-FFF2-40B4-BE49-F238E27FC236}">
                  <a16:creationId xmlns:a16="http://schemas.microsoft.com/office/drawing/2014/main" id="{18730070-3CCD-41CF-8979-007E0A03064A}"/>
                </a:ext>
              </a:extLst>
            </p:cNvPr>
            <p:cNvSpPr>
              <a:spLocks noChangeAspect="1" noChangeArrowheads="1"/>
            </p:cNvSpPr>
            <p:nvPr/>
          </p:nvSpPr>
          <p:spPr bwMode="auto">
            <a:xfrm>
              <a:off x="9539083" y="3800231"/>
              <a:ext cx="164592" cy="16459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 name="Line 473">
              <a:extLst>
                <a:ext uri="{FF2B5EF4-FFF2-40B4-BE49-F238E27FC236}">
                  <a16:creationId xmlns:a16="http://schemas.microsoft.com/office/drawing/2014/main" id="{ABBE482E-BA6B-486A-B4FA-C340C65E1DF9}"/>
                </a:ext>
              </a:extLst>
            </p:cNvPr>
            <p:cNvSpPr>
              <a:spLocks noChangeShapeType="1"/>
            </p:cNvSpPr>
            <p:nvPr/>
          </p:nvSpPr>
          <p:spPr bwMode="auto">
            <a:xfrm>
              <a:off x="11071445" y="-350248"/>
              <a:ext cx="1" cy="763100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 name="Oval 682">
              <a:extLst>
                <a:ext uri="{FF2B5EF4-FFF2-40B4-BE49-F238E27FC236}">
                  <a16:creationId xmlns:a16="http://schemas.microsoft.com/office/drawing/2014/main" id="{BDE33CB7-5541-46A0-BC99-6617AFF8D468}"/>
                </a:ext>
              </a:extLst>
            </p:cNvPr>
            <p:cNvSpPr>
              <a:spLocks noChangeAspect="1" noChangeArrowheads="1"/>
            </p:cNvSpPr>
            <p:nvPr/>
          </p:nvSpPr>
          <p:spPr bwMode="auto">
            <a:xfrm>
              <a:off x="10996271" y="3339843"/>
              <a:ext cx="164592" cy="164592"/>
            </a:xfrm>
            <a:prstGeom prst="ellipse">
              <a:avLst/>
            </a:prstGeom>
            <a:noFill/>
            <a:ln w="57150">
              <a:solidFill>
                <a:srgbClr val="00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693397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74" descr="prec_cytb5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98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Oval 682">
            <a:extLst>
              <a:ext uri="{FF2B5EF4-FFF2-40B4-BE49-F238E27FC236}">
                <a16:creationId xmlns:a16="http://schemas.microsoft.com/office/drawing/2014/main" id="{1813E4D8-01DB-42F3-9A09-62BD04AF9E3B}"/>
              </a:ext>
            </a:extLst>
          </p:cNvPr>
          <p:cNvSpPr>
            <a:spLocks noChangeAspect="1" noChangeArrowheads="1"/>
          </p:cNvSpPr>
          <p:nvPr/>
        </p:nvSpPr>
        <p:spPr bwMode="auto">
          <a:xfrm>
            <a:off x="4483176" y="4061773"/>
            <a:ext cx="164592" cy="164592"/>
          </a:xfrm>
          <a:prstGeom prst="ellipse">
            <a:avLst/>
          </a:prstGeom>
          <a:noFill/>
          <a:ln w="57150">
            <a:solidFill>
              <a:srgbClr val="00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 name="Group 71">
            <a:extLst>
              <a:ext uri="{FF2B5EF4-FFF2-40B4-BE49-F238E27FC236}">
                <a16:creationId xmlns:a16="http://schemas.microsoft.com/office/drawing/2014/main" id="{C710AD43-D856-4406-8C77-2346BCCD0D28}"/>
              </a:ext>
            </a:extLst>
          </p:cNvPr>
          <p:cNvGrpSpPr/>
          <p:nvPr/>
        </p:nvGrpSpPr>
        <p:grpSpPr>
          <a:xfrm>
            <a:off x="888775" y="-272998"/>
            <a:ext cx="7356270" cy="7911211"/>
            <a:chOff x="888775" y="-272998"/>
            <a:chExt cx="7356270" cy="7911211"/>
          </a:xfrm>
          <a:solidFill>
            <a:srgbClr val="000000">
              <a:alpha val="10196"/>
            </a:srgbClr>
          </a:solidFill>
        </p:grpSpPr>
        <p:sp>
          <p:nvSpPr>
            <p:cNvPr id="73" name="Rectangle 72">
              <a:extLst>
                <a:ext uri="{FF2B5EF4-FFF2-40B4-BE49-F238E27FC236}">
                  <a16:creationId xmlns:a16="http://schemas.microsoft.com/office/drawing/2014/main" id="{038814BF-DD09-48CC-A2BD-5FCDAF9F670A}"/>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74" name="Rectangle 73">
              <a:extLst>
                <a:ext uri="{FF2B5EF4-FFF2-40B4-BE49-F238E27FC236}">
                  <a16:creationId xmlns:a16="http://schemas.microsoft.com/office/drawing/2014/main" id="{99072359-0515-4B1B-AB97-5E03559141AF}"/>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75" name="Rectangle 74">
              <a:extLst>
                <a:ext uri="{FF2B5EF4-FFF2-40B4-BE49-F238E27FC236}">
                  <a16:creationId xmlns:a16="http://schemas.microsoft.com/office/drawing/2014/main" id="{CC89893A-286B-4974-B015-5FB1B3E9D71B}"/>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76" name="Rectangle 75">
              <a:extLst>
                <a:ext uri="{FF2B5EF4-FFF2-40B4-BE49-F238E27FC236}">
                  <a16:creationId xmlns:a16="http://schemas.microsoft.com/office/drawing/2014/main" id="{310B3B75-0400-4732-B3A2-D5450F2A176D}"/>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78" name="Rectangle 77">
              <a:extLst>
                <a:ext uri="{FF2B5EF4-FFF2-40B4-BE49-F238E27FC236}">
                  <a16:creationId xmlns:a16="http://schemas.microsoft.com/office/drawing/2014/main" id="{E3671A23-6C9B-4A75-80D3-E08AAC47FB11}"/>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79" name="Rectangle 78">
              <a:extLst>
                <a:ext uri="{FF2B5EF4-FFF2-40B4-BE49-F238E27FC236}">
                  <a16:creationId xmlns:a16="http://schemas.microsoft.com/office/drawing/2014/main" id="{58ACB9A1-FB7E-4F9A-8D58-732AB5295741}"/>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80" name="Rectangle 79">
              <a:extLst>
                <a:ext uri="{FF2B5EF4-FFF2-40B4-BE49-F238E27FC236}">
                  <a16:creationId xmlns:a16="http://schemas.microsoft.com/office/drawing/2014/main" id="{1D32CECE-A685-4752-BF58-B78E44980D8F}"/>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81" name="Rectangle 80">
              <a:extLst>
                <a:ext uri="{FF2B5EF4-FFF2-40B4-BE49-F238E27FC236}">
                  <a16:creationId xmlns:a16="http://schemas.microsoft.com/office/drawing/2014/main" id="{FB94D38F-7387-4795-9FDF-C63251775207}"/>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82" name="Rectangle 81">
              <a:extLst>
                <a:ext uri="{FF2B5EF4-FFF2-40B4-BE49-F238E27FC236}">
                  <a16:creationId xmlns:a16="http://schemas.microsoft.com/office/drawing/2014/main" id="{BAD53A4E-D85F-4976-A83C-6F2633F58E67}"/>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83" name="Rectangle 82">
              <a:extLst>
                <a:ext uri="{FF2B5EF4-FFF2-40B4-BE49-F238E27FC236}">
                  <a16:creationId xmlns:a16="http://schemas.microsoft.com/office/drawing/2014/main" id="{0DDC512B-47A2-4074-92C4-F70ED9BEC3C3}"/>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84" name="Rectangle 83">
              <a:extLst>
                <a:ext uri="{FF2B5EF4-FFF2-40B4-BE49-F238E27FC236}">
                  <a16:creationId xmlns:a16="http://schemas.microsoft.com/office/drawing/2014/main" id="{7F1300F5-F33C-47F7-847B-909593FC0DC9}"/>
                </a:ext>
              </a:extLst>
            </p:cNvPr>
            <p:cNvSpPr/>
            <p:nvPr/>
          </p:nvSpPr>
          <p:spPr>
            <a:xfrm rot="5400000">
              <a:off x="3779131" y="3659658"/>
              <a:ext cx="7911211" cy="45900"/>
            </a:xfrm>
            <a:prstGeom prst="rect">
              <a:avLst/>
            </a:prstGeom>
            <a:grpFill/>
            <a:ln>
              <a:noFill/>
            </a:ln>
          </p:spPr>
          <p:txBody>
            <a:bodyPr rtlCol="0" anchor="ctr"/>
            <a:lstStyle/>
            <a:p>
              <a:pPr algn="ctr"/>
              <a:endParaRPr lang="en-US" dirty="0"/>
            </a:p>
          </p:txBody>
        </p:sp>
        <p:sp>
          <p:nvSpPr>
            <p:cNvPr id="85" name="Rectangle 84">
              <a:extLst>
                <a:ext uri="{FF2B5EF4-FFF2-40B4-BE49-F238E27FC236}">
                  <a16:creationId xmlns:a16="http://schemas.microsoft.com/office/drawing/2014/main" id="{30803653-5C74-42B0-8A1B-662F931DF704}"/>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86" name="Rectangle 85">
              <a:extLst>
                <a:ext uri="{FF2B5EF4-FFF2-40B4-BE49-F238E27FC236}">
                  <a16:creationId xmlns:a16="http://schemas.microsoft.com/office/drawing/2014/main" id="{16EAC467-6B0D-49F3-A0FA-B104B9A95135}"/>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87" name="Rectangle 86">
              <a:extLst>
                <a:ext uri="{FF2B5EF4-FFF2-40B4-BE49-F238E27FC236}">
                  <a16:creationId xmlns:a16="http://schemas.microsoft.com/office/drawing/2014/main" id="{B87664D0-7E4F-4A8F-8009-8A7D452DF7CA}"/>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88" name="Rectangle 87">
              <a:extLst>
                <a:ext uri="{FF2B5EF4-FFF2-40B4-BE49-F238E27FC236}">
                  <a16:creationId xmlns:a16="http://schemas.microsoft.com/office/drawing/2014/main" id="{05C472C7-F695-41F8-B38C-5B49440EF483}"/>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89" name="Rectangle 88">
              <a:extLst>
                <a:ext uri="{FF2B5EF4-FFF2-40B4-BE49-F238E27FC236}">
                  <a16:creationId xmlns:a16="http://schemas.microsoft.com/office/drawing/2014/main" id="{E1AC1253-508C-40D7-A67F-8446B330251E}"/>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90" name="Rectangle 89">
              <a:extLst>
                <a:ext uri="{FF2B5EF4-FFF2-40B4-BE49-F238E27FC236}">
                  <a16:creationId xmlns:a16="http://schemas.microsoft.com/office/drawing/2014/main" id="{8E9CF0F5-C6CA-45A6-B6A7-C4FB2A5E5A65}"/>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91" name="Rectangle 90">
              <a:extLst>
                <a:ext uri="{FF2B5EF4-FFF2-40B4-BE49-F238E27FC236}">
                  <a16:creationId xmlns:a16="http://schemas.microsoft.com/office/drawing/2014/main" id="{371724A9-ABF7-46A8-BF16-EC97306C88C4}"/>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92" name="Rectangle 91">
              <a:extLst>
                <a:ext uri="{FF2B5EF4-FFF2-40B4-BE49-F238E27FC236}">
                  <a16:creationId xmlns:a16="http://schemas.microsoft.com/office/drawing/2014/main" id="{1333467B-6ECA-4001-BCB2-DCD2C0F28C0C}"/>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93" name="Rectangle 92">
              <a:extLst>
                <a:ext uri="{FF2B5EF4-FFF2-40B4-BE49-F238E27FC236}">
                  <a16:creationId xmlns:a16="http://schemas.microsoft.com/office/drawing/2014/main" id="{97860278-B8FC-4AEB-9F5E-469BABC14746}"/>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94" name="Rectangle 93">
              <a:extLst>
                <a:ext uri="{FF2B5EF4-FFF2-40B4-BE49-F238E27FC236}">
                  <a16:creationId xmlns:a16="http://schemas.microsoft.com/office/drawing/2014/main" id="{9DE1AD70-D14B-47B6-B486-A2F7D64EFAE3}"/>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95" name="Rectangle 94">
              <a:extLst>
                <a:ext uri="{FF2B5EF4-FFF2-40B4-BE49-F238E27FC236}">
                  <a16:creationId xmlns:a16="http://schemas.microsoft.com/office/drawing/2014/main" id="{3627F936-B1B8-4E06-AC00-B245D4D2477E}"/>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96" name="Rectangle 95">
              <a:extLst>
                <a:ext uri="{FF2B5EF4-FFF2-40B4-BE49-F238E27FC236}">
                  <a16:creationId xmlns:a16="http://schemas.microsoft.com/office/drawing/2014/main" id="{10BE3C6E-3470-4F28-843F-56804EFA189A}"/>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97" name="Rectangle 96">
              <a:extLst>
                <a:ext uri="{FF2B5EF4-FFF2-40B4-BE49-F238E27FC236}">
                  <a16:creationId xmlns:a16="http://schemas.microsoft.com/office/drawing/2014/main" id="{4628CF49-6AEC-419F-A38A-30AE516B6975}"/>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98" name="Rectangle 97">
              <a:extLst>
                <a:ext uri="{FF2B5EF4-FFF2-40B4-BE49-F238E27FC236}">
                  <a16:creationId xmlns:a16="http://schemas.microsoft.com/office/drawing/2014/main" id="{46826C1B-8338-4B2A-A6AD-F69E75303ECD}"/>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99" name="Rectangle 98">
              <a:extLst>
                <a:ext uri="{FF2B5EF4-FFF2-40B4-BE49-F238E27FC236}">
                  <a16:creationId xmlns:a16="http://schemas.microsoft.com/office/drawing/2014/main" id="{A7328958-F2CD-43EB-A445-F5DC8F8A7998}"/>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100" name="Rectangle 99">
              <a:extLst>
                <a:ext uri="{FF2B5EF4-FFF2-40B4-BE49-F238E27FC236}">
                  <a16:creationId xmlns:a16="http://schemas.microsoft.com/office/drawing/2014/main" id="{5A4EF391-8057-4AA7-A329-AEBDD1BEA83B}"/>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101" name="Rectangle 100">
              <a:extLst>
                <a:ext uri="{FF2B5EF4-FFF2-40B4-BE49-F238E27FC236}">
                  <a16:creationId xmlns:a16="http://schemas.microsoft.com/office/drawing/2014/main" id="{35E8F416-5946-482D-B769-ABB1659C465C}"/>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102" name="Rectangle 101">
              <a:extLst>
                <a:ext uri="{FF2B5EF4-FFF2-40B4-BE49-F238E27FC236}">
                  <a16:creationId xmlns:a16="http://schemas.microsoft.com/office/drawing/2014/main" id="{5A5ABC5D-ADEE-470A-A5DE-FB96331F98ED}"/>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103" name="Rectangle 102">
              <a:extLst>
                <a:ext uri="{FF2B5EF4-FFF2-40B4-BE49-F238E27FC236}">
                  <a16:creationId xmlns:a16="http://schemas.microsoft.com/office/drawing/2014/main" id="{E63FE434-F597-4380-9719-69E1FCF1D1FC}"/>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104" name="Rectangle 103">
              <a:extLst>
                <a:ext uri="{FF2B5EF4-FFF2-40B4-BE49-F238E27FC236}">
                  <a16:creationId xmlns:a16="http://schemas.microsoft.com/office/drawing/2014/main" id="{37BE4311-938C-448A-8DF2-97280D76E9B0}"/>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grpSp>
        <p:nvGrpSpPr>
          <p:cNvPr id="105" name="Group 104">
            <a:extLst>
              <a:ext uri="{FF2B5EF4-FFF2-40B4-BE49-F238E27FC236}">
                <a16:creationId xmlns:a16="http://schemas.microsoft.com/office/drawing/2014/main" id="{F809B456-F2E9-44A4-AB1D-B9C35FD5F0E1}"/>
              </a:ext>
            </a:extLst>
          </p:cNvPr>
          <p:cNvGrpSpPr/>
          <p:nvPr/>
        </p:nvGrpSpPr>
        <p:grpSpPr>
          <a:xfrm rot="5400000">
            <a:off x="1005774" y="-66052"/>
            <a:ext cx="7356270" cy="7911211"/>
            <a:chOff x="888775" y="-272998"/>
            <a:chExt cx="7356270" cy="7911211"/>
          </a:xfrm>
          <a:solidFill>
            <a:srgbClr val="000000">
              <a:alpha val="10196"/>
            </a:srgbClr>
          </a:solidFill>
        </p:grpSpPr>
        <p:sp>
          <p:nvSpPr>
            <p:cNvPr id="106" name="Rectangle 105">
              <a:extLst>
                <a:ext uri="{FF2B5EF4-FFF2-40B4-BE49-F238E27FC236}">
                  <a16:creationId xmlns:a16="http://schemas.microsoft.com/office/drawing/2014/main" id="{B0315545-2719-4C80-B017-7276461FC815}"/>
                </a:ext>
              </a:extLst>
            </p:cNvPr>
            <p:cNvSpPr/>
            <p:nvPr/>
          </p:nvSpPr>
          <p:spPr>
            <a:xfrm rot="5400000">
              <a:off x="1342341" y="3659658"/>
              <a:ext cx="7911211" cy="45900"/>
            </a:xfrm>
            <a:prstGeom prst="rect">
              <a:avLst/>
            </a:prstGeom>
            <a:grpFill/>
            <a:ln>
              <a:noFill/>
            </a:ln>
          </p:spPr>
          <p:txBody>
            <a:bodyPr rtlCol="0" anchor="ctr"/>
            <a:lstStyle/>
            <a:p>
              <a:pPr algn="ctr"/>
              <a:endParaRPr lang="en-US"/>
            </a:p>
          </p:txBody>
        </p:sp>
        <p:sp>
          <p:nvSpPr>
            <p:cNvPr id="107" name="Rectangle 106">
              <a:extLst>
                <a:ext uri="{FF2B5EF4-FFF2-40B4-BE49-F238E27FC236}">
                  <a16:creationId xmlns:a16="http://schemas.microsoft.com/office/drawing/2014/main" id="{E517D2FA-4237-4264-A219-C8CD786231F8}"/>
                </a:ext>
              </a:extLst>
            </p:cNvPr>
            <p:cNvSpPr/>
            <p:nvPr/>
          </p:nvSpPr>
          <p:spPr>
            <a:xfrm rot="5400000">
              <a:off x="1586020" y="3659658"/>
              <a:ext cx="7911211" cy="45900"/>
            </a:xfrm>
            <a:prstGeom prst="rect">
              <a:avLst/>
            </a:prstGeom>
            <a:grpFill/>
            <a:ln>
              <a:noFill/>
            </a:ln>
          </p:spPr>
          <p:txBody>
            <a:bodyPr rtlCol="0" anchor="ctr"/>
            <a:lstStyle/>
            <a:p>
              <a:pPr algn="ctr"/>
              <a:endParaRPr lang="en-US"/>
            </a:p>
          </p:txBody>
        </p:sp>
        <p:sp>
          <p:nvSpPr>
            <p:cNvPr id="108" name="Rectangle 107">
              <a:extLst>
                <a:ext uri="{FF2B5EF4-FFF2-40B4-BE49-F238E27FC236}">
                  <a16:creationId xmlns:a16="http://schemas.microsoft.com/office/drawing/2014/main" id="{BA02B807-9C18-4716-94B3-374185ADBE36}"/>
                </a:ext>
              </a:extLst>
            </p:cNvPr>
            <p:cNvSpPr/>
            <p:nvPr/>
          </p:nvSpPr>
          <p:spPr>
            <a:xfrm rot="5400000">
              <a:off x="1829699" y="3659658"/>
              <a:ext cx="7911211" cy="45900"/>
            </a:xfrm>
            <a:prstGeom prst="rect">
              <a:avLst/>
            </a:prstGeom>
            <a:grpFill/>
            <a:ln>
              <a:noFill/>
            </a:ln>
          </p:spPr>
          <p:txBody>
            <a:bodyPr rtlCol="0" anchor="ctr"/>
            <a:lstStyle/>
            <a:p>
              <a:pPr algn="ctr"/>
              <a:endParaRPr lang="en-US"/>
            </a:p>
          </p:txBody>
        </p:sp>
        <p:sp>
          <p:nvSpPr>
            <p:cNvPr id="109" name="Rectangle 108">
              <a:extLst>
                <a:ext uri="{FF2B5EF4-FFF2-40B4-BE49-F238E27FC236}">
                  <a16:creationId xmlns:a16="http://schemas.microsoft.com/office/drawing/2014/main" id="{BFA45407-284D-45D7-87EC-4BC1F61980A4}"/>
                </a:ext>
              </a:extLst>
            </p:cNvPr>
            <p:cNvSpPr/>
            <p:nvPr/>
          </p:nvSpPr>
          <p:spPr>
            <a:xfrm rot="5400000">
              <a:off x="2073378" y="3659658"/>
              <a:ext cx="7911211" cy="45900"/>
            </a:xfrm>
            <a:prstGeom prst="rect">
              <a:avLst/>
            </a:prstGeom>
            <a:grpFill/>
            <a:ln>
              <a:noFill/>
            </a:ln>
          </p:spPr>
          <p:txBody>
            <a:bodyPr rtlCol="0" anchor="ctr"/>
            <a:lstStyle/>
            <a:p>
              <a:pPr algn="ctr"/>
              <a:endParaRPr lang="en-US"/>
            </a:p>
          </p:txBody>
        </p:sp>
        <p:sp>
          <p:nvSpPr>
            <p:cNvPr id="110" name="Rectangle 109">
              <a:extLst>
                <a:ext uri="{FF2B5EF4-FFF2-40B4-BE49-F238E27FC236}">
                  <a16:creationId xmlns:a16="http://schemas.microsoft.com/office/drawing/2014/main" id="{CAE3452D-AE32-4E1C-8B47-DBD0B06154AC}"/>
                </a:ext>
              </a:extLst>
            </p:cNvPr>
            <p:cNvSpPr/>
            <p:nvPr/>
          </p:nvSpPr>
          <p:spPr>
            <a:xfrm rot="5400000">
              <a:off x="2317057" y="3659658"/>
              <a:ext cx="7911211" cy="45900"/>
            </a:xfrm>
            <a:prstGeom prst="rect">
              <a:avLst/>
            </a:prstGeom>
            <a:grpFill/>
            <a:ln>
              <a:noFill/>
            </a:ln>
          </p:spPr>
          <p:txBody>
            <a:bodyPr rtlCol="0" anchor="ctr"/>
            <a:lstStyle/>
            <a:p>
              <a:pPr algn="ctr"/>
              <a:endParaRPr lang="en-US"/>
            </a:p>
          </p:txBody>
        </p:sp>
        <p:sp>
          <p:nvSpPr>
            <p:cNvPr id="111" name="Rectangle 110">
              <a:extLst>
                <a:ext uri="{FF2B5EF4-FFF2-40B4-BE49-F238E27FC236}">
                  <a16:creationId xmlns:a16="http://schemas.microsoft.com/office/drawing/2014/main" id="{CEB02604-9847-491F-91CE-88DC6D3DBD36}"/>
                </a:ext>
              </a:extLst>
            </p:cNvPr>
            <p:cNvSpPr/>
            <p:nvPr/>
          </p:nvSpPr>
          <p:spPr>
            <a:xfrm rot="5400000">
              <a:off x="2560736" y="3659658"/>
              <a:ext cx="7911211" cy="45900"/>
            </a:xfrm>
            <a:prstGeom prst="rect">
              <a:avLst/>
            </a:prstGeom>
            <a:grpFill/>
            <a:ln>
              <a:noFill/>
            </a:ln>
          </p:spPr>
          <p:txBody>
            <a:bodyPr rtlCol="0" anchor="ctr"/>
            <a:lstStyle/>
            <a:p>
              <a:pPr algn="ctr"/>
              <a:endParaRPr lang="en-US"/>
            </a:p>
          </p:txBody>
        </p:sp>
        <p:sp>
          <p:nvSpPr>
            <p:cNvPr id="112" name="Rectangle 111">
              <a:extLst>
                <a:ext uri="{FF2B5EF4-FFF2-40B4-BE49-F238E27FC236}">
                  <a16:creationId xmlns:a16="http://schemas.microsoft.com/office/drawing/2014/main" id="{2A25D9B7-34AD-4231-9681-FB7EEC84C65F}"/>
                </a:ext>
              </a:extLst>
            </p:cNvPr>
            <p:cNvSpPr/>
            <p:nvPr/>
          </p:nvSpPr>
          <p:spPr>
            <a:xfrm rot="5400000">
              <a:off x="2804415" y="3659658"/>
              <a:ext cx="7911211" cy="45900"/>
            </a:xfrm>
            <a:prstGeom prst="rect">
              <a:avLst/>
            </a:prstGeom>
            <a:grpFill/>
            <a:ln>
              <a:noFill/>
            </a:ln>
          </p:spPr>
          <p:txBody>
            <a:bodyPr rtlCol="0" anchor="ctr"/>
            <a:lstStyle/>
            <a:p>
              <a:pPr algn="ctr"/>
              <a:endParaRPr lang="en-US"/>
            </a:p>
          </p:txBody>
        </p:sp>
        <p:sp>
          <p:nvSpPr>
            <p:cNvPr id="113" name="Rectangle 112">
              <a:extLst>
                <a:ext uri="{FF2B5EF4-FFF2-40B4-BE49-F238E27FC236}">
                  <a16:creationId xmlns:a16="http://schemas.microsoft.com/office/drawing/2014/main" id="{DD4D70AC-F2F1-489C-9AB7-C13363E925B7}"/>
                </a:ext>
              </a:extLst>
            </p:cNvPr>
            <p:cNvSpPr/>
            <p:nvPr/>
          </p:nvSpPr>
          <p:spPr>
            <a:xfrm rot="5400000">
              <a:off x="3048094" y="3659658"/>
              <a:ext cx="7911211" cy="45900"/>
            </a:xfrm>
            <a:prstGeom prst="rect">
              <a:avLst/>
            </a:prstGeom>
            <a:grpFill/>
            <a:ln>
              <a:noFill/>
            </a:ln>
          </p:spPr>
          <p:txBody>
            <a:bodyPr rtlCol="0" anchor="ctr"/>
            <a:lstStyle/>
            <a:p>
              <a:pPr algn="ctr"/>
              <a:endParaRPr lang="en-US"/>
            </a:p>
          </p:txBody>
        </p:sp>
        <p:sp>
          <p:nvSpPr>
            <p:cNvPr id="114" name="Rectangle 113">
              <a:extLst>
                <a:ext uri="{FF2B5EF4-FFF2-40B4-BE49-F238E27FC236}">
                  <a16:creationId xmlns:a16="http://schemas.microsoft.com/office/drawing/2014/main" id="{F67225BA-2971-4495-BF05-C9E1EDC8BC93}"/>
                </a:ext>
              </a:extLst>
            </p:cNvPr>
            <p:cNvSpPr/>
            <p:nvPr/>
          </p:nvSpPr>
          <p:spPr>
            <a:xfrm rot="5400000">
              <a:off x="3291773" y="3659658"/>
              <a:ext cx="7911211" cy="45900"/>
            </a:xfrm>
            <a:prstGeom prst="rect">
              <a:avLst/>
            </a:prstGeom>
            <a:grpFill/>
            <a:ln>
              <a:noFill/>
            </a:ln>
          </p:spPr>
          <p:txBody>
            <a:bodyPr rtlCol="0" anchor="ctr"/>
            <a:lstStyle/>
            <a:p>
              <a:pPr algn="ctr"/>
              <a:endParaRPr lang="en-US"/>
            </a:p>
          </p:txBody>
        </p:sp>
        <p:sp>
          <p:nvSpPr>
            <p:cNvPr id="115" name="Rectangle 114">
              <a:extLst>
                <a:ext uri="{FF2B5EF4-FFF2-40B4-BE49-F238E27FC236}">
                  <a16:creationId xmlns:a16="http://schemas.microsoft.com/office/drawing/2014/main" id="{119B2AC8-95BF-4770-B75B-AB33B424EF31}"/>
                </a:ext>
              </a:extLst>
            </p:cNvPr>
            <p:cNvSpPr/>
            <p:nvPr/>
          </p:nvSpPr>
          <p:spPr>
            <a:xfrm rot="5400000">
              <a:off x="3535452" y="3659658"/>
              <a:ext cx="7911211" cy="45900"/>
            </a:xfrm>
            <a:prstGeom prst="rect">
              <a:avLst/>
            </a:prstGeom>
            <a:grpFill/>
            <a:ln>
              <a:noFill/>
            </a:ln>
          </p:spPr>
          <p:txBody>
            <a:bodyPr rtlCol="0" anchor="ctr"/>
            <a:lstStyle/>
            <a:p>
              <a:pPr algn="ctr"/>
              <a:endParaRPr lang="en-US"/>
            </a:p>
          </p:txBody>
        </p:sp>
        <p:sp>
          <p:nvSpPr>
            <p:cNvPr id="116" name="Rectangle 115">
              <a:extLst>
                <a:ext uri="{FF2B5EF4-FFF2-40B4-BE49-F238E27FC236}">
                  <a16:creationId xmlns:a16="http://schemas.microsoft.com/office/drawing/2014/main" id="{C09F639F-679E-4974-9158-232D0449A410}"/>
                </a:ext>
              </a:extLst>
            </p:cNvPr>
            <p:cNvSpPr/>
            <p:nvPr/>
          </p:nvSpPr>
          <p:spPr>
            <a:xfrm rot="5400000">
              <a:off x="3779131" y="3659658"/>
              <a:ext cx="7911211" cy="45900"/>
            </a:xfrm>
            <a:prstGeom prst="rect">
              <a:avLst/>
            </a:prstGeom>
            <a:grpFill/>
            <a:ln>
              <a:noFill/>
            </a:ln>
          </p:spPr>
          <p:txBody>
            <a:bodyPr rtlCol="0" anchor="ctr"/>
            <a:lstStyle/>
            <a:p>
              <a:pPr algn="ctr"/>
              <a:endParaRPr lang="en-US"/>
            </a:p>
          </p:txBody>
        </p:sp>
        <p:sp>
          <p:nvSpPr>
            <p:cNvPr id="117" name="Rectangle 116">
              <a:extLst>
                <a:ext uri="{FF2B5EF4-FFF2-40B4-BE49-F238E27FC236}">
                  <a16:creationId xmlns:a16="http://schemas.microsoft.com/office/drawing/2014/main" id="{5428884C-CB75-42A4-8937-BE9CA6CA81D3}"/>
                </a:ext>
              </a:extLst>
            </p:cNvPr>
            <p:cNvSpPr/>
            <p:nvPr/>
          </p:nvSpPr>
          <p:spPr>
            <a:xfrm rot="5400000">
              <a:off x="4022810" y="3659658"/>
              <a:ext cx="7911211" cy="45900"/>
            </a:xfrm>
            <a:prstGeom prst="rect">
              <a:avLst/>
            </a:prstGeom>
            <a:grpFill/>
            <a:ln>
              <a:noFill/>
            </a:ln>
          </p:spPr>
          <p:txBody>
            <a:bodyPr rtlCol="0" anchor="ctr"/>
            <a:lstStyle/>
            <a:p>
              <a:pPr algn="ctr"/>
              <a:endParaRPr lang="en-US"/>
            </a:p>
          </p:txBody>
        </p:sp>
        <p:sp>
          <p:nvSpPr>
            <p:cNvPr id="118" name="Rectangle 117">
              <a:extLst>
                <a:ext uri="{FF2B5EF4-FFF2-40B4-BE49-F238E27FC236}">
                  <a16:creationId xmlns:a16="http://schemas.microsoft.com/office/drawing/2014/main" id="{B5447731-9C49-41AA-9D52-F7288A8676FC}"/>
                </a:ext>
              </a:extLst>
            </p:cNvPr>
            <p:cNvSpPr/>
            <p:nvPr/>
          </p:nvSpPr>
          <p:spPr>
            <a:xfrm rot="5400000">
              <a:off x="4266489" y="3659658"/>
              <a:ext cx="7911211" cy="45900"/>
            </a:xfrm>
            <a:prstGeom prst="rect">
              <a:avLst/>
            </a:prstGeom>
            <a:grpFill/>
            <a:ln>
              <a:noFill/>
            </a:ln>
          </p:spPr>
          <p:txBody>
            <a:bodyPr rtlCol="0" anchor="ctr"/>
            <a:lstStyle/>
            <a:p>
              <a:pPr algn="ctr"/>
              <a:endParaRPr lang="en-US"/>
            </a:p>
          </p:txBody>
        </p:sp>
        <p:sp>
          <p:nvSpPr>
            <p:cNvPr id="119" name="Rectangle 118">
              <a:extLst>
                <a:ext uri="{FF2B5EF4-FFF2-40B4-BE49-F238E27FC236}">
                  <a16:creationId xmlns:a16="http://schemas.microsoft.com/office/drawing/2014/main" id="{D54276D1-7AF3-47ED-BBC8-4521EDC5D89E}"/>
                </a:ext>
              </a:extLst>
            </p:cNvPr>
            <p:cNvSpPr/>
            <p:nvPr/>
          </p:nvSpPr>
          <p:spPr>
            <a:xfrm rot="5400000">
              <a:off x="-1581807" y="3659658"/>
              <a:ext cx="7911211" cy="45900"/>
            </a:xfrm>
            <a:prstGeom prst="rect">
              <a:avLst/>
            </a:prstGeom>
            <a:grpFill/>
            <a:ln>
              <a:noFill/>
            </a:ln>
          </p:spPr>
          <p:txBody>
            <a:bodyPr rtlCol="0" anchor="ctr"/>
            <a:lstStyle/>
            <a:p>
              <a:pPr algn="ctr"/>
              <a:endParaRPr lang="en-US"/>
            </a:p>
          </p:txBody>
        </p:sp>
        <p:sp>
          <p:nvSpPr>
            <p:cNvPr id="120" name="Rectangle 119">
              <a:extLst>
                <a:ext uri="{FF2B5EF4-FFF2-40B4-BE49-F238E27FC236}">
                  <a16:creationId xmlns:a16="http://schemas.microsoft.com/office/drawing/2014/main" id="{7030973B-FA10-4AEC-870F-E223544555B4}"/>
                </a:ext>
              </a:extLst>
            </p:cNvPr>
            <p:cNvSpPr/>
            <p:nvPr/>
          </p:nvSpPr>
          <p:spPr>
            <a:xfrm rot="5400000">
              <a:off x="-1338128" y="3659658"/>
              <a:ext cx="7911211" cy="45900"/>
            </a:xfrm>
            <a:prstGeom prst="rect">
              <a:avLst/>
            </a:prstGeom>
            <a:grpFill/>
            <a:ln>
              <a:noFill/>
            </a:ln>
          </p:spPr>
          <p:txBody>
            <a:bodyPr rtlCol="0" anchor="ctr"/>
            <a:lstStyle/>
            <a:p>
              <a:pPr algn="ctr"/>
              <a:endParaRPr lang="en-US"/>
            </a:p>
          </p:txBody>
        </p:sp>
        <p:sp>
          <p:nvSpPr>
            <p:cNvPr id="121" name="Rectangle 120">
              <a:extLst>
                <a:ext uri="{FF2B5EF4-FFF2-40B4-BE49-F238E27FC236}">
                  <a16:creationId xmlns:a16="http://schemas.microsoft.com/office/drawing/2014/main" id="{BEC3C150-DC01-4E51-8359-43FC6A1F68CB}"/>
                </a:ext>
              </a:extLst>
            </p:cNvPr>
            <p:cNvSpPr/>
            <p:nvPr/>
          </p:nvSpPr>
          <p:spPr>
            <a:xfrm rot="5400000">
              <a:off x="-1094449" y="3659658"/>
              <a:ext cx="7911211" cy="45900"/>
            </a:xfrm>
            <a:prstGeom prst="rect">
              <a:avLst/>
            </a:prstGeom>
            <a:grpFill/>
            <a:ln>
              <a:noFill/>
            </a:ln>
          </p:spPr>
          <p:txBody>
            <a:bodyPr rtlCol="0" anchor="ctr"/>
            <a:lstStyle/>
            <a:p>
              <a:pPr algn="ctr"/>
              <a:endParaRPr lang="en-US"/>
            </a:p>
          </p:txBody>
        </p:sp>
        <p:sp>
          <p:nvSpPr>
            <p:cNvPr id="122" name="Rectangle 121">
              <a:extLst>
                <a:ext uri="{FF2B5EF4-FFF2-40B4-BE49-F238E27FC236}">
                  <a16:creationId xmlns:a16="http://schemas.microsoft.com/office/drawing/2014/main" id="{F401F0E8-4243-4EAA-BD1F-47DD917263B0}"/>
                </a:ext>
              </a:extLst>
            </p:cNvPr>
            <p:cNvSpPr/>
            <p:nvPr/>
          </p:nvSpPr>
          <p:spPr>
            <a:xfrm rot="5400000">
              <a:off x="-850770" y="3659658"/>
              <a:ext cx="7911211" cy="45900"/>
            </a:xfrm>
            <a:prstGeom prst="rect">
              <a:avLst/>
            </a:prstGeom>
            <a:grpFill/>
            <a:ln>
              <a:noFill/>
            </a:ln>
          </p:spPr>
          <p:txBody>
            <a:bodyPr rtlCol="0" anchor="ctr"/>
            <a:lstStyle/>
            <a:p>
              <a:pPr algn="ctr"/>
              <a:endParaRPr lang="en-US"/>
            </a:p>
          </p:txBody>
        </p:sp>
        <p:sp>
          <p:nvSpPr>
            <p:cNvPr id="123" name="Rectangle 122">
              <a:extLst>
                <a:ext uri="{FF2B5EF4-FFF2-40B4-BE49-F238E27FC236}">
                  <a16:creationId xmlns:a16="http://schemas.microsoft.com/office/drawing/2014/main" id="{B25CB595-FF93-45E7-BBBA-D61422AC9F88}"/>
                </a:ext>
              </a:extLst>
            </p:cNvPr>
            <p:cNvSpPr/>
            <p:nvPr/>
          </p:nvSpPr>
          <p:spPr>
            <a:xfrm rot="5400000">
              <a:off x="-607091" y="3659658"/>
              <a:ext cx="7911211" cy="45900"/>
            </a:xfrm>
            <a:prstGeom prst="rect">
              <a:avLst/>
            </a:prstGeom>
            <a:grpFill/>
            <a:ln>
              <a:noFill/>
            </a:ln>
          </p:spPr>
          <p:txBody>
            <a:bodyPr rtlCol="0" anchor="ctr"/>
            <a:lstStyle/>
            <a:p>
              <a:pPr algn="ctr"/>
              <a:endParaRPr lang="en-US"/>
            </a:p>
          </p:txBody>
        </p:sp>
        <p:sp>
          <p:nvSpPr>
            <p:cNvPr id="124" name="Rectangle 123">
              <a:extLst>
                <a:ext uri="{FF2B5EF4-FFF2-40B4-BE49-F238E27FC236}">
                  <a16:creationId xmlns:a16="http://schemas.microsoft.com/office/drawing/2014/main" id="{FA01610E-3225-4D76-BF6F-E98E50ECA5A6}"/>
                </a:ext>
              </a:extLst>
            </p:cNvPr>
            <p:cNvSpPr/>
            <p:nvPr/>
          </p:nvSpPr>
          <p:spPr>
            <a:xfrm rot="5400000">
              <a:off x="-363412" y="3659658"/>
              <a:ext cx="7911211" cy="45900"/>
            </a:xfrm>
            <a:prstGeom prst="rect">
              <a:avLst/>
            </a:prstGeom>
            <a:grpFill/>
            <a:ln>
              <a:noFill/>
            </a:ln>
          </p:spPr>
          <p:txBody>
            <a:bodyPr rtlCol="0" anchor="ctr"/>
            <a:lstStyle/>
            <a:p>
              <a:pPr algn="ctr"/>
              <a:endParaRPr lang="en-US"/>
            </a:p>
          </p:txBody>
        </p:sp>
        <p:sp>
          <p:nvSpPr>
            <p:cNvPr id="125" name="Rectangle 124">
              <a:extLst>
                <a:ext uri="{FF2B5EF4-FFF2-40B4-BE49-F238E27FC236}">
                  <a16:creationId xmlns:a16="http://schemas.microsoft.com/office/drawing/2014/main" id="{8C0B9D74-9649-4CCF-818F-9466DD42F424}"/>
                </a:ext>
              </a:extLst>
            </p:cNvPr>
            <p:cNvSpPr/>
            <p:nvPr/>
          </p:nvSpPr>
          <p:spPr>
            <a:xfrm rot="5400000">
              <a:off x="-119733" y="3659658"/>
              <a:ext cx="7911211" cy="45900"/>
            </a:xfrm>
            <a:prstGeom prst="rect">
              <a:avLst/>
            </a:prstGeom>
            <a:grpFill/>
            <a:ln>
              <a:noFill/>
            </a:ln>
          </p:spPr>
          <p:txBody>
            <a:bodyPr rtlCol="0" anchor="ctr"/>
            <a:lstStyle/>
            <a:p>
              <a:pPr algn="ctr"/>
              <a:endParaRPr lang="en-US"/>
            </a:p>
          </p:txBody>
        </p:sp>
        <p:sp>
          <p:nvSpPr>
            <p:cNvPr id="126" name="Rectangle 125">
              <a:extLst>
                <a:ext uri="{FF2B5EF4-FFF2-40B4-BE49-F238E27FC236}">
                  <a16:creationId xmlns:a16="http://schemas.microsoft.com/office/drawing/2014/main" id="{C73C46CF-A1E5-45F2-AF9B-945E7E5FF0FB}"/>
                </a:ext>
              </a:extLst>
            </p:cNvPr>
            <p:cNvSpPr/>
            <p:nvPr/>
          </p:nvSpPr>
          <p:spPr>
            <a:xfrm rot="5400000">
              <a:off x="123946" y="3659658"/>
              <a:ext cx="7911211" cy="45900"/>
            </a:xfrm>
            <a:prstGeom prst="rect">
              <a:avLst/>
            </a:prstGeom>
            <a:grpFill/>
            <a:ln>
              <a:noFill/>
            </a:ln>
          </p:spPr>
          <p:txBody>
            <a:bodyPr rtlCol="0" anchor="ctr"/>
            <a:lstStyle/>
            <a:p>
              <a:pPr algn="ctr"/>
              <a:endParaRPr lang="en-US"/>
            </a:p>
          </p:txBody>
        </p:sp>
        <p:sp>
          <p:nvSpPr>
            <p:cNvPr id="127" name="Rectangle 126">
              <a:extLst>
                <a:ext uri="{FF2B5EF4-FFF2-40B4-BE49-F238E27FC236}">
                  <a16:creationId xmlns:a16="http://schemas.microsoft.com/office/drawing/2014/main" id="{5C3869CC-B2FA-474D-A082-06E5B2B72E01}"/>
                </a:ext>
              </a:extLst>
            </p:cNvPr>
            <p:cNvSpPr/>
            <p:nvPr/>
          </p:nvSpPr>
          <p:spPr>
            <a:xfrm rot="5400000">
              <a:off x="367625" y="3659658"/>
              <a:ext cx="7911211" cy="45900"/>
            </a:xfrm>
            <a:prstGeom prst="rect">
              <a:avLst/>
            </a:prstGeom>
            <a:grpFill/>
            <a:ln>
              <a:noFill/>
            </a:ln>
          </p:spPr>
          <p:txBody>
            <a:bodyPr rtlCol="0" anchor="ctr"/>
            <a:lstStyle/>
            <a:p>
              <a:pPr algn="ctr"/>
              <a:endParaRPr lang="en-US"/>
            </a:p>
          </p:txBody>
        </p:sp>
        <p:sp>
          <p:nvSpPr>
            <p:cNvPr id="128" name="Rectangle 127">
              <a:extLst>
                <a:ext uri="{FF2B5EF4-FFF2-40B4-BE49-F238E27FC236}">
                  <a16:creationId xmlns:a16="http://schemas.microsoft.com/office/drawing/2014/main" id="{945AEEA1-5AB5-482E-B94D-011EBD3C0086}"/>
                </a:ext>
              </a:extLst>
            </p:cNvPr>
            <p:cNvSpPr/>
            <p:nvPr/>
          </p:nvSpPr>
          <p:spPr>
            <a:xfrm rot="5400000">
              <a:off x="611304" y="3659658"/>
              <a:ext cx="7911211" cy="45900"/>
            </a:xfrm>
            <a:prstGeom prst="rect">
              <a:avLst/>
            </a:prstGeom>
            <a:grpFill/>
            <a:ln>
              <a:noFill/>
            </a:ln>
          </p:spPr>
          <p:txBody>
            <a:bodyPr rtlCol="0" anchor="ctr"/>
            <a:lstStyle/>
            <a:p>
              <a:pPr algn="ctr"/>
              <a:endParaRPr lang="en-US"/>
            </a:p>
          </p:txBody>
        </p:sp>
        <p:sp>
          <p:nvSpPr>
            <p:cNvPr id="129" name="Rectangle 128">
              <a:extLst>
                <a:ext uri="{FF2B5EF4-FFF2-40B4-BE49-F238E27FC236}">
                  <a16:creationId xmlns:a16="http://schemas.microsoft.com/office/drawing/2014/main" id="{718404BD-467C-403B-947D-E9F8082A32A9}"/>
                </a:ext>
              </a:extLst>
            </p:cNvPr>
            <p:cNvSpPr/>
            <p:nvPr/>
          </p:nvSpPr>
          <p:spPr>
            <a:xfrm rot="5400000">
              <a:off x="854983" y="3659658"/>
              <a:ext cx="7911211" cy="45900"/>
            </a:xfrm>
            <a:prstGeom prst="rect">
              <a:avLst/>
            </a:prstGeom>
            <a:grpFill/>
            <a:ln>
              <a:noFill/>
            </a:ln>
          </p:spPr>
          <p:txBody>
            <a:bodyPr rtlCol="0" anchor="ctr"/>
            <a:lstStyle/>
            <a:p>
              <a:pPr algn="ctr"/>
              <a:endParaRPr lang="en-US"/>
            </a:p>
          </p:txBody>
        </p:sp>
        <p:sp>
          <p:nvSpPr>
            <p:cNvPr id="130" name="Rectangle 129">
              <a:extLst>
                <a:ext uri="{FF2B5EF4-FFF2-40B4-BE49-F238E27FC236}">
                  <a16:creationId xmlns:a16="http://schemas.microsoft.com/office/drawing/2014/main" id="{51B9162E-F595-4C06-B0C3-CFB4C2AEAF8E}"/>
                </a:ext>
              </a:extLst>
            </p:cNvPr>
            <p:cNvSpPr/>
            <p:nvPr/>
          </p:nvSpPr>
          <p:spPr>
            <a:xfrm rot="5400000">
              <a:off x="1098662" y="3659658"/>
              <a:ext cx="7911211" cy="45900"/>
            </a:xfrm>
            <a:prstGeom prst="rect">
              <a:avLst/>
            </a:prstGeom>
            <a:grpFill/>
            <a:ln>
              <a:noFill/>
            </a:ln>
          </p:spPr>
          <p:txBody>
            <a:bodyPr rtlCol="0" anchor="ctr"/>
            <a:lstStyle/>
            <a:p>
              <a:pPr algn="ctr"/>
              <a:endParaRPr lang="en-US"/>
            </a:p>
          </p:txBody>
        </p:sp>
        <p:sp>
          <p:nvSpPr>
            <p:cNvPr id="131" name="Rectangle 130">
              <a:extLst>
                <a:ext uri="{FF2B5EF4-FFF2-40B4-BE49-F238E27FC236}">
                  <a16:creationId xmlns:a16="http://schemas.microsoft.com/office/drawing/2014/main" id="{109B891C-0580-4137-86D3-CA2850A4FECB}"/>
                </a:ext>
              </a:extLst>
            </p:cNvPr>
            <p:cNvSpPr/>
            <p:nvPr/>
          </p:nvSpPr>
          <p:spPr>
            <a:xfrm rot="5400000">
              <a:off x="-3043881" y="3659658"/>
              <a:ext cx="7911211" cy="45900"/>
            </a:xfrm>
            <a:prstGeom prst="rect">
              <a:avLst/>
            </a:prstGeom>
            <a:grpFill/>
            <a:ln>
              <a:noFill/>
            </a:ln>
          </p:spPr>
          <p:txBody>
            <a:bodyPr rtlCol="0" anchor="ctr"/>
            <a:lstStyle/>
            <a:p>
              <a:pPr algn="ctr"/>
              <a:endParaRPr lang="en-US"/>
            </a:p>
          </p:txBody>
        </p:sp>
        <p:sp>
          <p:nvSpPr>
            <p:cNvPr id="132" name="Rectangle 131">
              <a:extLst>
                <a:ext uri="{FF2B5EF4-FFF2-40B4-BE49-F238E27FC236}">
                  <a16:creationId xmlns:a16="http://schemas.microsoft.com/office/drawing/2014/main" id="{9223BC84-095B-4ECF-AFB0-06CA2BE50AF7}"/>
                </a:ext>
              </a:extLst>
            </p:cNvPr>
            <p:cNvSpPr/>
            <p:nvPr/>
          </p:nvSpPr>
          <p:spPr>
            <a:xfrm rot="5400000">
              <a:off x="-2800202" y="3659658"/>
              <a:ext cx="7911211" cy="45900"/>
            </a:xfrm>
            <a:prstGeom prst="rect">
              <a:avLst/>
            </a:prstGeom>
            <a:grpFill/>
            <a:ln>
              <a:noFill/>
            </a:ln>
          </p:spPr>
          <p:txBody>
            <a:bodyPr rtlCol="0" anchor="ctr"/>
            <a:lstStyle/>
            <a:p>
              <a:pPr algn="ctr"/>
              <a:endParaRPr lang="en-US"/>
            </a:p>
          </p:txBody>
        </p:sp>
        <p:sp>
          <p:nvSpPr>
            <p:cNvPr id="133" name="Rectangle 132">
              <a:extLst>
                <a:ext uri="{FF2B5EF4-FFF2-40B4-BE49-F238E27FC236}">
                  <a16:creationId xmlns:a16="http://schemas.microsoft.com/office/drawing/2014/main" id="{8A55C356-450B-4AF9-A7CA-578CA3FA4C7F}"/>
                </a:ext>
              </a:extLst>
            </p:cNvPr>
            <p:cNvSpPr/>
            <p:nvPr/>
          </p:nvSpPr>
          <p:spPr>
            <a:xfrm rot="5400000">
              <a:off x="-2556523" y="3659658"/>
              <a:ext cx="7911211" cy="45900"/>
            </a:xfrm>
            <a:prstGeom prst="rect">
              <a:avLst/>
            </a:prstGeom>
            <a:grpFill/>
            <a:ln>
              <a:noFill/>
            </a:ln>
          </p:spPr>
          <p:txBody>
            <a:bodyPr rtlCol="0" anchor="ctr"/>
            <a:lstStyle/>
            <a:p>
              <a:pPr algn="ctr"/>
              <a:endParaRPr lang="en-US"/>
            </a:p>
          </p:txBody>
        </p:sp>
        <p:sp>
          <p:nvSpPr>
            <p:cNvPr id="134" name="Rectangle 133">
              <a:extLst>
                <a:ext uri="{FF2B5EF4-FFF2-40B4-BE49-F238E27FC236}">
                  <a16:creationId xmlns:a16="http://schemas.microsoft.com/office/drawing/2014/main" id="{7D382E75-C5DE-4DE5-9B7E-6ADAA19E3124}"/>
                </a:ext>
              </a:extLst>
            </p:cNvPr>
            <p:cNvSpPr/>
            <p:nvPr/>
          </p:nvSpPr>
          <p:spPr>
            <a:xfrm rot="5400000">
              <a:off x="-2312844" y="3659658"/>
              <a:ext cx="7911211" cy="45900"/>
            </a:xfrm>
            <a:prstGeom prst="rect">
              <a:avLst/>
            </a:prstGeom>
            <a:grpFill/>
            <a:ln>
              <a:noFill/>
            </a:ln>
          </p:spPr>
          <p:txBody>
            <a:bodyPr rtlCol="0" anchor="ctr"/>
            <a:lstStyle/>
            <a:p>
              <a:pPr algn="ctr"/>
              <a:endParaRPr lang="en-US"/>
            </a:p>
          </p:txBody>
        </p:sp>
        <p:sp>
          <p:nvSpPr>
            <p:cNvPr id="135" name="Rectangle 134">
              <a:extLst>
                <a:ext uri="{FF2B5EF4-FFF2-40B4-BE49-F238E27FC236}">
                  <a16:creationId xmlns:a16="http://schemas.microsoft.com/office/drawing/2014/main" id="{66095AB1-4795-4319-B606-161687B58EB0}"/>
                </a:ext>
              </a:extLst>
            </p:cNvPr>
            <p:cNvSpPr/>
            <p:nvPr/>
          </p:nvSpPr>
          <p:spPr>
            <a:xfrm rot="5400000">
              <a:off x="-2069165" y="3659658"/>
              <a:ext cx="7911211" cy="45900"/>
            </a:xfrm>
            <a:prstGeom prst="rect">
              <a:avLst/>
            </a:prstGeom>
            <a:grpFill/>
            <a:ln>
              <a:noFill/>
            </a:ln>
          </p:spPr>
          <p:txBody>
            <a:bodyPr rtlCol="0" anchor="ctr"/>
            <a:lstStyle/>
            <a:p>
              <a:pPr algn="ctr"/>
              <a:endParaRPr lang="en-US"/>
            </a:p>
          </p:txBody>
        </p:sp>
        <p:sp>
          <p:nvSpPr>
            <p:cNvPr id="136" name="Rectangle 135">
              <a:extLst>
                <a:ext uri="{FF2B5EF4-FFF2-40B4-BE49-F238E27FC236}">
                  <a16:creationId xmlns:a16="http://schemas.microsoft.com/office/drawing/2014/main" id="{1F509519-5439-4997-A551-7EACB90DD6E9}"/>
                </a:ext>
              </a:extLst>
            </p:cNvPr>
            <p:cNvSpPr/>
            <p:nvPr/>
          </p:nvSpPr>
          <p:spPr>
            <a:xfrm rot="5400000">
              <a:off x="-1825486" y="3659658"/>
              <a:ext cx="7911211" cy="45900"/>
            </a:xfrm>
            <a:prstGeom prst="rect">
              <a:avLst/>
            </a:prstGeom>
            <a:grpFill/>
            <a:ln>
              <a:noFill/>
            </a:ln>
          </p:spPr>
          <p:txBody>
            <a:bodyPr rtlCol="0" anchor="ctr"/>
            <a:lstStyle/>
            <a:p>
              <a:pPr algn="ctr"/>
              <a:endParaRPr lang="en-US"/>
            </a:p>
          </p:txBody>
        </p:sp>
      </p:grpSp>
      <p:sp>
        <p:nvSpPr>
          <p:cNvPr id="138" name="Rectangle 137">
            <a:extLst>
              <a:ext uri="{FF2B5EF4-FFF2-40B4-BE49-F238E27FC236}">
                <a16:creationId xmlns:a16="http://schemas.microsoft.com/office/drawing/2014/main" id="{5706DDE4-6B0A-4B77-B3DE-7DDCAD491D07}"/>
              </a:ext>
            </a:extLst>
          </p:cNvPr>
          <p:cNvSpPr/>
          <p:nvPr/>
        </p:nvSpPr>
        <p:spPr>
          <a:xfrm>
            <a:off x="7698529" y="1027684"/>
            <a:ext cx="1113393" cy="923330"/>
          </a:xfrm>
          <a:prstGeom prst="rect">
            <a:avLst/>
          </a:prstGeom>
          <a:solidFill>
            <a:schemeClr val="bg1"/>
          </a:solidFill>
        </p:spPr>
        <p:txBody>
          <a:bodyPr wrap="square">
            <a:spAutoFit/>
          </a:bodyPr>
          <a:lstStyle/>
          <a:p>
            <a:pPr algn="r"/>
            <a:r>
              <a:rPr lang="en-US" b="0" dirty="0"/>
              <a:t>What are their indices?</a:t>
            </a:r>
          </a:p>
        </p:txBody>
      </p:sp>
      <p:sp>
        <p:nvSpPr>
          <p:cNvPr id="12291" name="Rectangle 2"/>
          <p:cNvSpPr>
            <a:spLocks noGrp="1" noChangeArrowheads="1"/>
          </p:cNvSpPr>
          <p:nvPr>
            <p:ph type="title"/>
          </p:nvPr>
        </p:nvSpPr>
        <p:spPr>
          <a:xfrm>
            <a:off x="-28041" y="153794"/>
            <a:ext cx="9144000" cy="596900"/>
          </a:xfrm>
          <a:noFill/>
        </p:spPr>
        <p:txBody>
          <a:bodyPr/>
          <a:lstStyle/>
          <a:p>
            <a:pPr algn="l"/>
            <a:r>
              <a:rPr lang="en-US" sz="3200" dirty="0"/>
              <a:t>How many symmetry copies of this reflection do you see?</a:t>
            </a:r>
          </a:p>
        </p:txBody>
      </p:sp>
      <p:sp>
        <p:nvSpPr>
          <p:cNvPr id="769" name="Oval 682">
            <a:extLst>
              <a:ext uri="{FF2B5EF4-FFF2-40B4-BE49-F238E27FC236}">
                <a16:creationId xmlns:a16="http://schemas.microsoft.com/office/drawing/2014/main" id="{BAF4026E-41CB-4665-A3C9-C455089D2DC7}"/>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 name="Text Box 952">
            <a:extLst>
              <a:ext uri="{FF2B5EF4-FFF2-40B4-BE49-F238E27FC236}">
                <a16:creationId xmlns:a16="http://schemas.microsoft.com/office/drawing/2014/main" id="{8B7F9A82-B6F8-4CED-AA63-13F2BB92DBE3}"/>
              </a:ext>
            </a:extLst>
          </p:cNvPr>
          <p:cNvSpPr txBox="1">
            <a:spLocks noChangeArrowheads="1"/>
          </p:cNvSpPr>
          <p:nvPr/>
        </p:nvSpPr>
        <p:spPr bwMode="auto">
          <a:xfrm>
            <a:off x="4810125" y="1474788"/>
            <a:ext cx="976313" cy="519112"/>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Tree>
    <p:extLst>
      <p:ext uri="{BB962C8B-B14F-4D97-AF65-F5344CB8AC3E}">
        <p14:creationId xmlns:p14="http://schemas.microsoft.com/office/powerpoint/2010/main" val="945490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85" descr="prec_cytb5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487363" y="0"/>
            <a:ext cx="8229600" cy="711200"/>
          </a:xfrm>
        </p:spPr>
        <p:txBody>
          <a:bodyPr/>
          <a:lstStyle/>
          <a:p>
            <a:pPr eaLnBrk="1" hangingPunct="1"/>
            <a:r>
              <a:rPr lang="en-US" sz="4000">
                <a:solidFill>
                  <a:schemeClr val="tx1"/>
                </a:solidFill>
              </a:rPr>
              <a:t>8 symmetry equivalents</a:t>
            </a:r>
          </a:p>
        </p:txBody>
      </p:sp>
      <p:grpSp>
        <p:nvGrpSpPr>
          <p:cNvPr id="2590" name="Group 2589">
            <a:extLst>
              <a:ext uri="{FF2B5EF4-FFF2-40B4-BE49-F238E27FC236}">
                <a16:creationId xmlns:a16="http://schemas.microsoft.com/office/drawing/2014/main" id="{AAEB9B19-AA5C-438D-94A2-1B8F5EF8DF39}"/>
              </a:ext>
            </a:extLst>
          </p:cNvPr>
          <p:cNvGrpSpPr/>
          <p:nvPr/>
        </p:nvGrpSpPr>
        <p:grpSpPr>
          <a:xfrm>
            <a:off x="457199" y="604838"/>
            <a:ext cx="8528051" cy="6253162"/>
            <a:chOff x="457199" y="604838"/>
            <a:chExt cx="8528051" cy="6253162"/>
          </a:xfrm>
        </p:grpSpPr>
        <p:sp>
          <p:nvSpPr>
            <p:cNvPr id="2591" name="Line 473">
              <a:extLst>
                <a:ext uri="{FF2B5EF4-FFF2-40B4-BE49-F238E27FC236}">
                  <a16:creationId xmlns:a16="http://schemas.microsoft.com/office/drawing/2014/main" id="{AA67FABA-ACE0-441B-B278-D42D6CDF5409}"/>
                </a:ext>
              </a:extLst>
            </p:cNvPr>
            <p:cNvSpPr>
              <a:spLocks noChangeShapeType="1"/>
            </p:cNvSpPr>
            <p:nvPr/>
          </p:nvSpPr>
          <p:spPr bwMode="auto">
            <a:xfrm>
              <a:off x="4562475" y="1417638"/>
              <a:ext cx="0" cy="544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2" name="Line 474">
              <a:extLst>
                <a:ext uri="{FF2B5EF4-FFF2-40B4-BE49-F238E27FC236}">
                  <a16:creationId xmlns:a16="http://schemas.microsoft.com/office/drawing/2014/main" id="{E894D672-6DA4-466A-9CF3-E75617B9ED8E}"/>
                </a:ext>
              </a:extLst>
            </p:cNvPr>
            <p:cNvSpPr>
              <a:spLocks noChangeShapeType="1"/>
            </p:cNvSpPr>
            <p:nvPr/>
          </p:nvSpPr>
          <p:spPr bwMode="auto">
            <a:xfrm rot="5400000">
              <a:off x="4438644" y="158755"/>
              <a:ext cx="0" cy="7962889"/>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3" name="Text Box 477">
              <a:extLst>
                <a:ext uri="{FF2B5EF4-FFF2-40B4-BE49-F238E27FC236}">
                  <a16:creationId xmlns:a16="http://schemas.microsoft.com/office/drawing/2014/main" id="{821325EE-3AC5-48D4-BD66-FDF9B7CA4364}"/>
                </a:ext>
              </a:extLst>
            </p:cNvPr>
            <p:cNvSpPr txBox="1">
              <a:spLocks noChangeArrowheads="1"/>
            </p:cNvSpPr>
            <p:nvPr/>
          </p:nvSpPr>
          <p:spPr bwMode="auto">
            <a:xfrm>
              <a:off x="8369300" y="3795713"/>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a*</a:t>
              </a:r>
            </a:p>
          </p:txBody>
        </p:sp>
        <p:sp>
          <p:nvSpPr>
            <p:cNvPr id="2594" name="Text Box 478">
              <a:extLst>
                <a:ext uri="{FF2B5EF4-FFF2-40B4-BE49-F238E27FC236}">
                  <a16:creationId xmlns:a16="http://schemas.microsoft.com/office/drawing/2014/main" id="{41347272-D59D-4944-82BD-26AE12EC2859}"/>
                </a:ext>
              </a:extLst>
            </p:cNvPr>
            <p:cNvSpPr txBox="1">
              <a:spLocks noChangeArrowheads="1"/>
            </p:cNvSpPr>
            <p:nvPr/>
          </p:nvSpPr>
          <p:spPr bwMode="auto">
            <a:xfrm>
              <a:off x="4327525" y="604838"/>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b*</a:t>
              </a:r>
            </a:p>
          </p:txBody>
        </p:sp>
      </p:grpSp>
      <p:sp>
        <p:nvSpPr>
          <p:cNvPr id="479" name="Rectangle 472">
            <a:extLst>
              <a:ext uri="{FF2B5EF4-FFF2-40B4-BE49-F238E27FC236}">
                <a16:creationId xmlns:a16="http://schemas.microsoft.com/office/drawing/2014/main" id="{BB3E29B5-A2DE-4E37-A4F0-81060CA45118}"/>
              </a:ext>
            </a:extLst>
          </p:cNvPr>
          <p:cNvSpPr>
            <a:spLocks noChangeArrowheads="1"/>
          </p:cNvSpPr>
          <p:nvPr/>
        </p:nvSpPr>
        <p:spPr bwMode="auto">
          <a:xfrm>
            <a:off x="6813509" y="756504"/>
            <a:ext cx="23381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b="0" dirty="0"/>
              <a:t>What are the symmetry operators that relate these reflections?</a:t>
            </a:r>
          </a:p>
        </p:txBody>
      </p:sp>
      <p:grpSp>
        <p:nvGrpSpPr>
          <p:cNvPr id="2" name="Group 1">
            <a:extLst>
              <a:ext uri="{FF2B5EF4-FFF2-40B4-BE49-F238E27FC236}">
                <a16:creationId xmlns:a16="http://schemas.microsoft.com/office/drawing/2014/main" id="{9479C5F7-224B-44F7-BF80-B4BB6FCBA570}"/>
              </a:ext>
            </a:extLst>
          </p:cNvPr>
          <p:cNvGrpSpPr/>
          <p:nvPr/>
        </p:nvGrpSpPr>
        <p:grpSpPr>
          <a:xfrm>
            <a:off x="2515203" y="2121522"/>
            <a:ext cx="4087972" cy="4037118"/>
            <a:chOff x="2515203" y="2121522"/>
            <a:chExt cx="4087972" cy="4037118"/>
          </a:xfrm>
        </p:grpSpPr>
        <p:sp>
          <p:nvSpPr>
            <p:cNvPr id="3302" name="Oval 682">
              <a:extLst>
                <a:ext uri="{FF2B5EF4-FFF2-40B4-BE49-F238E27FC236}">
                  <a16:creationId xmlns:a16="http://schemas.microsoft.com/office/drawing/2014/main" id="{D206AD63-D511-488A-B9B5-05541E49D240}"/>
                </a:ext>
              </a:extLst>
            </p:cNvPr>
            <p:cNvSpPr>
              <a:spLocks noChangeAspect="1" noChangeArrowheads="1"/>
            </p:cNvSpPr>
            <p:nvPr/>
          </p:nvSpPr>
          <p:spPr bwMode="auto">
            <a:xfrm>
              <a:off x="3744456"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3" name="Oval 682">
              <a:extLst>
                <a:ext uri="{FF2B5EF4-FFF2-40B4-BE49-F238E27FC236}">
                  <a16:creationId xmlns:a16="http://schemas.microsoft.com/office/drawing/2014/main" id="{84B4AA68-DEE4-4284-B408-2B8842137B56}"/>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4" name="Oval 682">
              <a:extLst>
                <a:ext uri="{FF2B5EF4-FFF2-40B4-BE49-F238E27FC236}">
                  <a16:creationId xmlns:a16="http://schemas.microsoft.com/office/drawing/2014/main" id="{8D71C503-0F35-4629-BC7B-100747482679}"/>
                </a:ext>
              </a:extLst>
            </p:cNvPr>
            <p:cNvSpPr>
              <a:spLocks noChangeAspect="1" noChangeArrowheads="1"/>
            </p:cNvSpPr>
            <p:nvPr/>
          </p:nvSpPr>
          <p:spPr bwMode="auto">
            <a:xfrm>
              <a:off x="2525204" y="3315533"/>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5" name="Oval 682">
              <a:extLst>
                <a:ext uri="{FF2B5EF4-FFF2-40B4-BE49-F238E27FC236}">
                  <a16:creationId xmlns:a16="http://schemas.microsoft.com/office/drawing/2014/main" id="{6074137E-C3A4-46CF-871D-14E8DDCB3EF0}"/>
                </a:ext>
              </a:extLst>
            </p:cNvPr>
            <p:cNvSpPr>
              <a:spLocks noChangeAspect="1" noChangeArrowheads="1"/>
            </p:cNvSpPr>
            <p:nvPr/>
          </p:nvSpPr>
          <p:spPr bwMode="auto">
            <a:xfrm>
              <a:off x="2515203" y="478989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6" name="Oval 682">
              <a:extLst>
                <a:ext uri="{FF2B5EF4-FFF2-40B4-BE49-F238E27FC236}">
                  <a16:creationId xmlns:a16="http://schemas.microsoft.com/office/drawing/2014/main" id="{B6D1787C-6B3F-44D6-8E9E-D3993CEDEBB9}"/>
                </a:ext>
              </a:extLst>
            </p:cNvPr>
            <p:cNvSpPr>
              <a:spLocks noChangeAspect="1" noChangeArrowheads="1"/>
            </p:cNvSpPr>
            <p:nvPr/>
          </p:nvSpPr>
          <p:spPr bwMode="auto">
            <a:xfrm>
              <a:off x="3734921" y="599404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7" name="Oval 682">
              <a:extLst>
                <a:ext uri="{FF2B5EF4-FFF2-40B4-BE49-F238E27FC236}">
                  <a16:creationId xmlns:a16="http://schemas.microsoft.com/office/drawing/2014/main" id="{E145516E-215D-47D0-BF09-C9096C342FF6}"/>
                </a:ext>
              </a:extLst>
            </p:cNvPr>
            <p:cNvSpPr>
              <a:spLocks noChangeAspect="1" noChangeArrowheads="1"/>
            </p:cNvSpPr>
            <p:nvPr/>
          </p:nvSpPr>
          <p:spPr bwMode="auto">
            <a:xfrm>
              <a:off x="5219052" y="599404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8" name="Oval 682">
              <a:extLst>
                <a:ext uri="{FF2B5EF4-FFF2-40B4-BE49-F238E27FC236}">
                  <a16:creationId xmlns:a16="http://schemas.microsoft.com/office/drawing/2014/main" id="{C1DE6E26-99E8-4545-88E6-C8E40E30E39E}"/>
                </a:ext>
              </a:extLst>
            </p:cNvPr>
            <p:cNvSpPr>
              <a:spLocks noChangeAspect="1" noChangeArrowheads="1"/>
            </p:cNvSpPr>
            <p:nvPr/>
          </p:nvSpPr>
          <p:spPr bwMode="auto">
            <a:xfrm>
              <a:off x="6437671" y="4800274"/>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9" name="Oval 682">
              <a:extLst>
                <a:ext uri="{FF2B5EF4-FFF2-40B4-BE49-F238E27FC236}">
                  <a16:creationId xmlns:a16="http://schemas.microsoft.com/office/drawing/2014/main" id="{3E5FB625-4549-4D0E-B8D8-9D555697327F}"/>
                </a:ext>
              </a:extLst>
            </p:cNvPr>
            <p:cNvSpPr>
              <a:spLocks noChangeAspect="1" noChangeArrowheads="1"/>
            </p:cNvSpPr>
            <p:nvPr/>
          </p:nvSpPr>
          <p:spPr bwMode="auto">
            <a:xfrm>
              <a:off x="6438583" y="332579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Rectangle 2">
            <a:extLst>
              <a:ext uri="{FF2B5EF4-FFF2-40B4-BE49-F238E27FC236}">
                <a16:creationId xmlns:a16="http://schemas.microsoft.com/office/drawing/2014/main" id="{0BC06AA2-1E85-4F0F-B040-0FFBE6BD8822}"/>
              </a:ext>
            </a:extLst>
          </p:cNvPr>
          <p:cNvSpPr/>
          <p:nvPr/>
        </p:nvSpPr>
        <p:spPr>
          <a:xfrm>
            <a:off x="4552747" y="340463"/>
            <a:ext cx="45719" cy="7659080"/>
          </a:xfrm>
          <a:prstGeom prst="rect">
            <a:avLst/>
          </a:prstGeom>
          <a:solidFill>
            <a:srgbClr val="FF0000"/>
          </a:solidFill>
          <a:ln>
            <a:solidFill>
              <a:srgbClr val="FF0000"/>
            </a:solidFill>
          </a:ln>
        </p:spPr>
        <p:txBody>
          <a:bodyPr rtlCol="0" anchor="ctr"/>
          <a:lstStyle/>
          <a:p>
            <a:pPr algn="ctr"/>
            <a:endParaRPr lang="en-US"/>
          </a:p>
        </p:txBody>
      </p:sp>
      <p:sp>
        <p:nvSpPr>
          <p:cNvPr id="20" name="Rectangle 19">
            <a:extLst>
              <a:ext uri="{FF2B5EF4-FFF2-40B4-BE49-F238E27FC236}">
                <a16:creationId xmlns:a16="http://schemas.microsoft.com/office/drawing/2014/main" id="{CA9FFCD4-F280-419F-9860-44F41081958B}"/>
              </a:ext>
            </a:extLst>
          </p:cNvPr>
          <p:cNvSpPr/>
          <p:nvPr/>
        </p:nvSpPr>
        <p:spPr>
          <a:xfrm rot="16200000">
            <a:off x="4549504" y="308038"/>
            <a:ext cx="45719" cy="7659080"/>
          </a:xfrm>
          <a:prstGeom prst="rect">
            <a:avLst/>
          </a:prstGeom>
          <a:solidFill>
            <a:srgbClr val="FF0000"/>
          </a:solidFill>
          <a:ln>
            <a:solidFill>
              <a:srgbClr val="FF0000"/>
            </a:solidFill>
          </a:ln>
        </p:spPr>
        <p:txBody>
          <a:bodyPr rtlCol="0" anchor="ctr"/>
          <a:lstStyle/>
          <a:p>
            <a:pPr algn="ctr"/>
            <a:endParaRPr lang="en-US"/>
          </a:p>
        </p:txBody>
      </p:sp>
      <p:sp>
        <p:nvSpPr>
          <p:cNvPr id="21" name="Rectangle 20">
            <a:extLst>
              <a:ext uri="{FF2B5EF4-FFF2-40B4-BE49-F238E27FC236}">
                <a16:creationId xmlns:a16="http://schemas.microsoft.com/office/drawing/2014/main" id="{0DD3B6E1-5C80-4F8E-82AC-59D9398BB1BF}"/>
              </a:ext>
            </a:extLst>
          </p:cNvPr>
          <p:cNvSpPr/>
          <p:nvPr/>
        </p:nvSpPr>
        <p:spPr>
          <a:xfrm rot="2700000">
            <a:off x="4546264" y="324247"/>
            <a:ext cx="45719" cy="7659080"/>
          </a:xfrm>
          <a:prstGeom prst="rect">
            <a:avLst/>
          </a:prstGeom>
          <a:solidFill>
            <a:srgbClr val="FF0000"/>
          </a:solidFill>
          <a:ln>
            <a:solidFill>
              <a:srgbClr val="FF0000"/>
            </a:solidFill>
          </a:ln>
        </p:spPr>
        <p:txBody>
          <a:bodyPr rtlCol="0" anchor="ctr"/>
          <a:lstStyle/>
          <a:p>
            <a:pPr algn="ctr"/>
            <a:endParaRPr lang="en-US"/>
          </a:p>
        </p:txBody>
      </p:sp>
      <p:sp>
        <p:nvSpPr>
          <p:cNvPr id="22" name="Rectangle 21">
            <a:extLst>
              <a:ext uri="{FF2B5EF4-FFF2-40B4-BE49-F238E27FC236}">
                <a16:creationId xmlns:a16="http://schemas.microsoft.com/office/drawing/2014/main" id="{E7A5E10C-769F-4030-B41F-EFF66889FF71}"/>
              </a:ext>
            </a:extLst>
          </p:cNvPr>
          <p:cNvSpPr/>
          <p:nvPr/>
        </p:nvSpPr>
        <p:spPr>
          <a:xfrm rot="8100000">
            <a:off x="4543022" y="320999"/>
            <a:ext cx="45719" cy="7659080"/>
          </a:xfrm>
          <a:prstGeom prst="rect">
            <a:avLst/>
          </a:prstGeom>
          <a:solidFill>
            <a:srgbClr val="FF0000"/>
          </a:solidFill>
          <a:ln>
            <a:solidFill>
              <a:srgbClr val="FF0000"/>
            </a:solidFill>
          </a:ln>
        </p:spPr>
        <p:txBody>
          <a:bodyPr rtlCol="0" anchor="ctr"/>
          <a:lstStyle/>
          <a:p>
            <a:pPr algn="ctr"/>
            <a:endParaRPr lang="en-US"/>
          </a:p>
        </p:txBody>
      </p:sp>
      <p:sp>
        <p:nvSpPr>
          <p:cNvPr id="23" name="Text Box 952">
            <a:extLst>
              <a:ext uri="{FF2B5EF4-FFF2-40B4-BE49-F238E27FC236}">
                <a16:creationId xmlns:a16="http://schemas.microsoft.com/office/drawing/2014/main" id="{3BD65DC6-A061-4BF4-A200-558D0C851917}"/>
              </a:ext>
            </a:extLst>
          </p:cNvPr>
          <p:cNvSpPr txBox="1">
            <a:spLocks noChangeArrowheads="1"/>
          </p:cNvSpPr>
          <p:nvPr/>
        </p:nvSpPr>
        <p:spPr bwMode="auto">
          <a:xfrm>
            <a:off x="4810125" y="1474788"/>
            <a:ext cx="976313" cy="519112"/>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Tree>
    <p:extLst>
      <p:ext uri="{BB962C8B-B14F-4D97-AF65-F5344CB8AC3E}">
        <p14:creationId xmlns:p14="http://schemas.microsoft.com/office/powerpoint/2010/main" val="351002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85" descr="prec_cytb5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solidFill>
            <a:schemeClr val="accent1"/>
          </a:solidFill>
          <a:ln>
            <a:noFill/>
          </a:ln>
          <a:extLst/>
        </p:spPr>
      </p:pic>
      <p:sp>
        <p:nvSpPr>
          <p:cNvPr id="15363" name="Rectangle 2"/>
          <p:cNvSpPr>
            <a:spLocks noGrp="1" noChangeArrowheads="1"/>
          </p:cNvSpPr>
          <p:nvPr>
            <p:ph type="title"/>
          </p:nvPr>
        </p:nvSpPr>
        <p:spPr>
          <a:xfrm>
            <a:off x="487363" y="0"/>
            <a:ext cx="8229600" cy="711200"/>
          </a:xfrm>
        </p:spPr>
        <p:txBody>
          <a:bodyPr/>
          <a:lstStyle/>
          <a:p>
            <a:pPr eaLnBrk="1" hangingPunct="1"/>
            <a:r>
              <a:rPr lang="en-US" sz="4000">
                <a:solidFill>
                  <a:schemeClr val="tx1"/>
                </a:solidFill>
              </a:rPr>
              <a:t>8 symmetry equivalents</a:t>
            </a:r>
          </a:p>
        </p:txBody>
      </p:sp>
      <p:grpSp>
        <p:nvGrpSpPr>
          <p:cNvPr id="2590" name="Group 2589">
            <a:extLst>
              <a:ext uri="{FF2B5EF4-FFF2-40B4-BE49-F238E27FC236}">
                <a16:creationId xmlns:a16="http://schemas.microsoft.com/office/drawing/2014/main" id="{AAEB9B19-AA5C-438D-94A2-1B8F5EF8DF39}"/>
              </a:ext>
            </a:extLst>
          </p:cNvPr>
          <p:cNvGrpSpPr/>
          <p:nvPr/>
        </p:nvGrpSpPr>
        <p:grpSpPr>
          <a:xfrm>
            <a:off x="457199" y="604838"/>
            <a:ext cx="8528051" cy="6253162"/>
            <a:chOff x="457199" y="604838"/>
            <a:chExt cx="8528051" cy="6253162"/>
          </a:xfrm>
        </p:grpSpPr>
        <p:sp>
          <p:nvSpPr>
            <p:cNvPr id="2591" name="Line 473">
              <a:extLst>
                <a:ext uri="{FF2B5EF4-FFF2-40B4-BE49-F238E27FC236}">
                  <a16:creationId xmlns:a16="http://schemas.microsoft.com/office/drawing/2014/main" id="{AA67FABA-ACE0-441B-B278-D42D6CDF5409}"/>
                </a:ext>
              </a:extLst>
            </p:cNvPr>
            <p:cNvSpPr>
              <a:spLocks noChangeShapeType="1"/>
            </p:cNvSpPr>
            <p:nvPr/>
          </p:nvSpPr>
          <p:spPr bwMode="auto">
            <a:xfrm>
              <a:off x="4562475" y="1417638"/>
              <a:ext cx="0" cy="544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2" name="Line 474">
              <a:extLst>
                <a:ext uri="{FF2B5EF4-FFF2-40B4-BE49-F238E27FC236}">
                  <a16:creationId xmlns:a16="http://schemas.microsoft.com/office/drawing/2014/main" id="{E894D672-6DA4-466A-9CF3-E75617B9ED8E}"/>
                </a:ext>
              </a:extLst>
            </p:cNvPr>
            <p:cNvSpPr>
              <a:spLocks noChangeShapeType="1"/>
            </p:cNvSpPr>
            <p:nvPr/>
          </p:nvSpPr>
          <p:spPr bwMode="auto">
            <a:xfrm rot="5400000">
              <a:off x="4438644" y="158755"/>
              <a:ext cx="0" cy="7962889"/>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3" name="Text Box 477">
              <a:extLst>
                <a:ext uri="{FF2B5EF4-FFF2-40B4-BE49-F238E27FC236}">
                  <a16:creationId xmlns:a16="http://schemas.microsoft.com/office/drawing/2014/main" id="{821325EE-3AC5-48D4-BD66-FDF9B7CA4364}"/>
                </a:ext>
              </a:extLst>
            </p:cNvPr>
            <p:cNvSpPr txBox="1">
              <a:spLocks noChangeArrowheads="1"/>
            </p:cNvSpPr>
            <p:nvPr/>
          </p:nvSpPr>
          <p:spPr bwMode="auto">
            <a:xfrm>
              <a:off x="8369300" y="3795713"/>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a*</a:t>
              </a:r>
            </a:p>
          </p:txBody>
        </p:sp>
        <p:sp>
          <p:nvSpPr>
            <p:cNvPr id="2594" name="Text Box 478">
              <a:extLst>
                <a:ext uri="{FF2B5EF4-FFF2-40B4-BE49-F238E27FC236}">
                  <a16:creationId xmlns:a16="http://schemas.microsoft.com/office/drawing/2014/main" id="{41347272-D59D-4944-82BD-26AE12EC2859}"/>
                </a:ext>
              </a:extLst>
            </p:cNvPr>
            <p:cNvSpPr txBox="1">
              <a:spLocks noChangeArrowheads="1"/>
            </p:cNvSpPr>
            <p:nvPr/>
          </p:nvSpPr>
          <p:spPr bwMode="auto">
            <a:xfrm>
              <a:off x="4327525" y="604838"/>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b*</a:t>
              </a:r>
            </a:p>
          </p:txBody>
        </p:sp>
      </p:grpSp>
      <p:sp>
        <p:nvSpPr>
          <p:cNvPr id="15370" name="Text Box 952"/>
          <p:cNvSpPr txBox="1">
            <a:spLocks noChangeArrowheads="1"/>
          </p:cNvSpPr>
          <p:nvPr/>
        </p:nvSpPr>
        <p:spPr bwMode="auto">
          <a:xfrm>
            <a:off x="4810125" y="1474788"/>
            <a:ext cx="976313" cy="519112"/>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
        <p:nvSpPr>
          <p:cNvPr id="102329" name="Text Box 953"/>
          <p:cNvSpPr txBox="1">
            <a:spLocks noChangeArrowheads="1"/>
          </p:cNvSpPr>
          <p:nvPr/>
        </p:nvSpPr>
        <p:spPr bwMode="auto">
          <a:xfrm rot="5400000">
            <a:off x="6615112" y="3143251"/>
            <a:ext cx="976313" cy="519112"/>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8,3,0</a:t>
            </a:r>
            <a:endParaRPr lang="en-US" sz="2800" dirty="0"/>
          </a:p>
        </p:txBody>
      </p:sp>
      <p:sp>
        <p:nvSpPr>
          <p:cNvPr id="102330" name="Text Box 954"/>
          <p:cNvSpPr txBox="1">
            <a:spLocks noChangeArrowheads="1"/>
          </p:cNvSpPr>
          <p:nvPr/>
        </p:nvSpPr>
        <p:spPr bwMode="auto">
          <a:xfrm rot="5400000">
            <a:off x="6527006" y="4656932"/>
            <a:ext cx="1095375" cy="519112"/>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8,-3,0</a:t>
            </a:r>
            <a:endParaRPr lang="en-US" sz="2800" dirty="0"/>
          </a:p>
        </p:txBody>
      </p:sp>
      <p:sp>
        <p:nvSpPr>
          <p:cNvPr id="102331" name="Text Box 955"/>
          <p:cNvSpPr txBox="1">
            <a:spLocks noChangeArrowheads="1"/>
          </p:cNvSpPr>
          <p:nvPr/>
        </p:nvSpPr>
        <p:spPr bwMode="auto">
          <a:xfrm>
            <a:off x="4738688" y="6351588"/>
            <a:ext cx="1095375" cy="519112"/>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
        <p:nvSpPr>
          <p:cNvPr id="102332" name="Text Box 956"/>
          <p:cNvSpPr txBox="1">
            <a:spLocks noChangeArrowheads="1"/>
          </p:cNvSpPr>
          <p:nvPr/>
        </p:nvSpPr>
        <p:spPr bwMode="auto">
          <a:xfrm>
            <a:off x="3228975" y="6376988"/>
            <a:ext cx="1214438" cy="519112"/>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
        <p:nvSpPr>
          <p:cNvPr id="102333" name="Text Box 957"/>
          <p:cNvSpPr txBox="1">
            <a:spLocks noChangeArrowheads="1"/>
          </p:cNvSpPr>
          <p:nvPr/>
        </p:nvSpPr>
        <p:spPr bwMode="auto">
          <a:xfrm rot="-5400000">
            <a:off x="1477963" y="4625975"/>
            <a:ext cx="1214437" cy="519113"/>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-8,-3,0</a:t>
            </a:r>
            <a:endParaRPr lang="en-US" sz="2800" dirty="0"/>
          </a:p>
        </p:txBody>
      </p:sp>
      <p:sp>
        <p:nvSpPr>
          <p:cNvPr id="102334" name="Text Box 958"/>
          <p:cNvSpPr txBox="1">
            <a:spLocks noChangeArrowheads="1"/>
          </p:cNvSpPr>
          <p:nvPr/>
        </p:nvSpPr>
        <p:spPr bwMode="auto">
          <a:xfrm rot="-5400000">
            <a:off x="1478757" y="3164681"/>
            <a:ext cx="1193800" cy="519113"/>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-8, 3,0</a:t>
            </a:r>
            <a:endParaRPr lang="en-US" sz="2800" dirty="0"/>
          </a:p>
        </p:txBody>
      </p:sp>
      <p:sp>
        <p:nvSpPr>
          <p:cNvPr id="102335" name="Text Box 959"/>
          <p:cNvSpPr txBox="1">
            <a:spLocks noChangeArrowheads="1"/>
          </p:cNvSpPr>
          <p:nvPr/>
        </p:nvSpPr>
        <p:spPr bwMode="auto">
          <a:xfrm>
            <a:off x="3249613" y="1489075"/>
            <a:ext cx="1095375" cy="519113"/>
          </a:xfrm>
          <a:prstGeom prst="rect">
            <a:avLst/>
          </a:prstGeom>
          <a:solidFill>
            <a:schemeClr val="accent1"/>
          </a:solidFill>
          <a:ln w="9525">
            <a:solidFill>
              <a:schemeClr val="tx1"/>
            </a:solid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
        <p:nvSpPr>
          <p:cNvPr id="479" name="Rectangle 472">
            <a:extLst>
              <a:ext uri="{FF2B5EF4-FFF2-40B4-BE49-F238E27FC236}">
                <a16:creationId xmlns:a16="http://schemas.microsoft.com/office/drawing/2014/main" id="{BB3E29B5-A2DE-4E37-A4F0-81060CA45118}"/>
              </a:ext>
            </a:extLst>
          </p:cNvPr>
          <p:cNvSpPr>
            <a:spLocks noChangeArrowheads="1"/>
          </p:cNvSpPr>
          <p:nvPr/>
        </p:nvSpPr>
        <p:spPr bwMode="auto">
          <a:xfrm>
            <a:off x="6813509" y="756504"/>
            <a:ext cx="23381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b="0" dirty="0"/>
              <a:t>What are the symmetry operators that relate these reflections?</a:t>
            </a:r>
          </a:p>
        </p:txBody>
      </p:sp>
      <p:sp>
        <p:nvSpPr>
          <p:cNvPr id="3295" name="Oval 682">
            <a:extLst>
              <a:ext uri="{FF2B5EF4-FFF2-40B4-BE49-F238E27FC236}">
                <a16:creationId xmlns:a16="http://schemas.microsoft.com/office/drawing/2014/main" id="{1D0CC5FB-3C2E-4410-AAB3-5AE18589D859}"/>
              </a:ext>
            </a:extLst>
          </p:cNvPr>
          <p:cNvSpPr>
            <a:spLocks noChangeAspect="1" noChangeArrowheads="1"/>
          </p:cNvSpPr>
          <p:nvPr/>
        </p:nvSpPr>
        <p:spPr bwMode="auto">
          <a:xfrm>
            <a:off x="3744456" y="2121522"/>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6" name="Oval 682">
            <a:extLst>
              <a:ext uri="{FF2B5EF4-FFF2-40B4-BE49-F238E27FC236}">
                <a16:creationId xmlns:a16="http://schemas.microsoft.com/office/drawing/2014/main" id="{9A8E7942-7239-406C-884B-712D4B23BA1C}"/>
              </a:ext>
            </a:extLst>
          </p:cNvPr>
          <p:cNvSpPr>
            <a:spLocks noChangeAspect="1" noChangeArrowheads="1"/>
          </p:cNvSpPr>
          <p:nvPr/>
        </p:nvSpPr>
        <p:spPr bwMode="auto">
          <a:xfrm>
            <a:off x="2525204" y="3315533"/>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7" name="Oval 682">
            <a:extLst>
              <a:ext uri="{FF2B5EF4-FFF2-40B4-BE49-F238E27FC236}">
                <a16:creationId xmlns:a16="http://schemas.microsoft.com/office/drawing/2014/main" id="{86FB7E56-748C-487A-A457-7DD64E89F131}"/>
              </a:ext>
            </a:extLst>
          </p:cNvPr>
          <p:cNvSpPr>
            <a:spLocks noChangeAspect="1" noChangeArrowheads="1"/>
          </p:cNvSpPr>
          <p:nvPr/>
        </p:nvSpPr>
        <p:spPr bwMode="auto">
          <a:xfrm>
            <a:off x="2515203" y="4789898"/>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8" name="Oval 682">
            <a:extLst>
              <a:ext uri="{FF2B5EF4-FFF2-40B4-BE49-F238E27FC236}">
                <a16:creationId xmlns:a16="http://schemas.microsoft.com/office/drawing/2014/main" id="{3F70AF41-ECB2-4E8E-A541-D7613447C910}"/>
              </a:ext>
            </a:extLst>
          </p:cNvPr>
          <p:cNvSpPr>
            <a:spLocks noChangeAspect="1" noChangeArrowheads="1"/>
          </p:cNvSpPr>
          <p:nvPr/>
        </p:nvSpPr>
        <p:spPr bwMode="auto">
          <a:xfrm>
            <a:off x="3734921" y="5994048"/>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9" name="Oval 682">
            <a:extLst>
              <a:ext uri="{FF2B5EF4-FFF2-40B4-BE49-F238E27FC236}">
                <a16:creationId xmlns:a16="http://schemas.microsoft.com/office/drawing/2014/main" id="{0DD2E516-2DE2-423C-9A4B-10C9BBDF11E2}"/>
              </a:ext>
            </a:extLst>
          </p:cNvPr>
          <p:cNvSpPr>
            <a:spLocks noChangeAspect="1" noChangeArrowheads="1"/>
          </p:cNvSpPr>
          <p:nvPr/>
        </p:nvSpPr>
        <p:spPr bwMode="auto">
          <a:xfrm>
            <a:off x="5219052" y="5994048"/>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0" name="Oval 682">
            <a:extLst>
              <a:ext uri="{FF2B5EF4-FFF2-40B4-BE49-F238E27FC236}">
                <a16:creationId xmlns:a16="http://schemas.microsoft.com/office/drawing/2014/main" id="{C621B2A9-0638-46BD-914C-20CF82E61EB2}"/>
              </a:ext>
            </a:extLst>
          </p:cNvPr>
          <p:cNvSpPr>
            <a:spLocks noChangeAspect="1" noChangeArrowheads="1"/>
          </p:cNvSpPr>
          <p:nvPr/>
        </p:nvSpPr>
        <p:spPr bwMode="auto">
          <a:xfrm>
            <a:off x="6437671" y="4800274"/>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1" name="Oval 682">
            <a:extLst>
              <a:ext uri="{FF2B5EF4-FFF2-40B4-BE49-F238E27FC236}">
                <a16:creationId xmlns:a16="http://schemas.microsoft.com/office/drawing/2014/main" id="{4D9CCAAF-65C2-47EB-AD3E-4104A4AF15BA}"/>
              </a:ext>
            </a:extLst>
          </p:cNvPr>
          <p:cNvSpPr>
            <a:spLocks noChangeAspect="1" noChangeArrowheads="1"/>
          </p:cNvSpPr>
          <p:nvPr/>
        </p:nvSpPr>
        <p:spPr bwMode="auto">
          <a:xfrm>
            <a:off x="6438583" y="3325792"/>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1" name="Group 740">
            <a:extLst>
              <a:ext uri="{FF2B5EF4-FFF2-40B4-BE49-F238E27FC236}">
                <a16:creationId xmlns:a16="http://schemas.microsoft.com/office/drawing/2014/main" id="{5196B7B5-9903-4FCC-87F4-DB131248F04E}"/>
              </a:ext>
            </a:extLst>
          </p:cNvPr>
          <p:cNvGrpSpPr/>
          <p:nvPr/>
        </p:nvGrpSpPr>
        <p:grpSpPr>
          <a:xfrm>
            <a:off x="2515203" y="2121522"/>
            <a:ext cx="4087972" cy="4037118"/>
            <a:chOff x="2515203" y="2121522"/>
            <a:chExt cx="4087972" cy="4037118"/>
          </a:xfrm>
        </p:grpSpPr>
        <p:sp>
          <p:nvSpPr>
            <p:cNvPr id="742" name="Oval 682">
              <a:extLst>
                <a:ext uri="{FF2B5EF4-FFF2-40B4-BE49-F238E27FC236}">
                  <a16:creationId xmlns:a16="http://schemas.microsoft.com/office/drawing/2014/main" id="{597699C1-A488-4C5A-AFCD-3D2DF7478436}"/>
                </a:ext>
              </a:extLst>
            </p:cNvPr>
            <p:cNvSpPr>
              <a:spLocks noChangeAspect="1" noChangeArrowheads="1"/>
            </p:cNvSpPr>
            <p:nvPr/>
          </p:nvSpPr>
          <p:spPr bwMode="auto">
            <a:xfrm>
              <a:off x="3744456"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 name="Oval 682">
              <a:extLst>
                <a:ext uri="{FF2B5EF4-FFF2-40B4-BE49-F238E27FC236}">
                  <a16:creationId xmlns:a16="http://schemas.microsoft.com/office/drawing/2014/main" id="{4BA03D88-A0B9-4E8E-8F38-A4856E9C832F}"/>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 name="Oval 682">
              <a:extLst>
                <a:ext uri="{FF2B5EF4-FFF2-40B4-BE49-F238E27FC236}">
                  <a16:creationId xmlns:a16="http://schemas.microsoft.com/office/drawing/2014/main" id="{1C11B055-DCED-4C99-A78F-E2BBECCEAB16}"/>
                </a:ext>
              </a:extLst>
            </p:cNvPr>
            <p:cNvSpPr>
              <a:spLocks noChangeAspect="1" noChangeArrowheads="1"/>
            </p:cNvSpPr>
            <p:nvPr/>
          </p:nvSpPr>
          <p:spPr bwMode="auto">
            <a:xfrm>
              <a:off x="2525204" y="3315533"/>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 name="Oval 682">
              <a:extLst>
                <a:ext uri="{FF2B5EF4-FFF2-40B4-BE49-F238E27FC236}">
                  <a16:creationId xmlns:a16="http://schemas.microsoft.com/office/drawing/2014/main" id="{821F9E8E-6711-4F91-9161-71FF0C1CE487}"/>
                </a:ext>
              </a:extLst>
            </p:cNvPr>
            <p:cNvSpPr>
              <a:spLocks noChangeAspect="1" noChangeArrowheads="1"/>
            </p:cNvSpPr>
            <p:nvPr/>
          </p:nvSpPr>
          <p:spPr bwMode="auto">
            <a:xfrm>
              <a:off x="2515203" y="478989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 name="Oval 682">
              <a:extLst>
                <a:ext uri="{FF2B5EF4-FFF2-40B4-BE49-F238E27FC236}">
                  <a16:creationId xmlns:a16="http://schemas.microsoft.com/office/drawing/2014/main" id="{FD3E7F6C-09F5-42E6-9EF0-30718597803F}"/>
                </a:ext>
              </a:extLst>
            </p:cNvPr>
            <p:cNvSpPr>
              <a:spLocks noChangeAspect="1" noChangeArrowheads="1"/>
            </p:cNvSpPr>
            <p:nvPr/>
          </p:nvSpPr>
          <p:spPr bwMode="auto">
            <a:xfrm>
              <a:off x="3734921" y="599404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 name="Oval 682">
              <a:extLst>
                <a:ext uri="{FF2B5EF4-FFF2-40B4-BE49-F238E27FC236}">
                  <a16:creationId xmlns:a16="http://schemas.microsoft.com/office/drawing/2014/main" id="{AE3A46DB-AE01-46EA-B86D-07FA0BCFBED4}"/>
                </a:ext>
              </a:extLst>
            </p:cNvPr>
            <p:cNvSpPr>
              <a:spLocks noChangeAspect="1" noChangeArrowheads="1"/>
            </p:cNvSpPr>
            <p:nvPr/>
          </p:nvSpPr>
          <p:spPr bwMode="auto">
            <a:xfrm>
              <a:off x="5219052" y="599404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 name="Oval 682">
              <a:extLst>
                <a:ext uri="{FF2B5EF4-FFF2-40B4-BE49-F238E27FC236}">
                  <a16:creationId xmlns:a16="http://schemas.microsoft.com/office/drawing/2014/main" id="{97BC6606-B7D8-4405-A283-B6F6ECB781C4}"/>
                </a:ext>
              </a:extLst>
            </p:cNvPr>
            <p:cNvSpPr>
              <a:spLocks noChangeAspect="1" noChangeArrowheads="1"/>
            </p:cNvSpPr>
            <p:nvPr/>
          </p:nvSpPr>
          <p:spPr bwMode="auto">
            <a:xfrm>
              <a:off x="6437671" y="4800274"/>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 name="Oval 682">
              <a:extLst>
                <a:ext uri="{FF2B5EF4-FFF2-40B4-BE49-F238E27FC236}">
                  <a16:creationId xmlns:a16="http://schemas.microsoft.com/office/drawing/2014/main" id="{68CE4043-5F82-45F6-9B5F-D1583A69558F}"/>
                </a:ext>
              </a:extLst>
            </p:cNvPr>
            <p:cNvSpPr>
              <a:spLocks noChangeAspect="1" noChangeArrowheads="1"/>
            </p:cNvSpPr>
            <p:nvPr/>
          </p:nvSpPr>
          <p:spPr bwMode="auto">
            <a:xfrm>
              <a:off x="6438583" y="332579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372137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85" descr="prec_cytb5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330200"/>
            <a:ext cx="7815262"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0" y="0"/>
            <a:ext cx="9129523" cy="711200"/>
          </a:xfrm>
        </p:spPr>
        <p:txBody>
          <a:bodyPr/>
          <a:lstStyle/>
          <a:p>
            <a:pPr eaLnBrk="1" hangingPunct="1"/>
            <a:r>
              <a:rPr lang="en-US" sz="3600" dirty="0">
                <a:solidFill>
                  <a:schemeClr val="tx1"/>
                </a:solidFill>
              </a:rPr>
              <a:t>Symmetry operators in reciprocal space</a:t>
            </a:r>
          </a:p>
        </p:txBody>
      </p:sp>
      <p:sp>
        <p:nvSpPr>
          <p:cNvPr id="102332" name="Text Box 956"/>
          <p:cNvSpPr txBox="1">
            <a:spLocks noChangeArrowheads="1"/>
          </p:cNvSpPr>
          <p:nvPr/>
        </p:nvSpPr>
        <p:spPr bwMode="auto">
          <a:xfrm>
            <a:off x="3223524" y="6135688"/>
            <a:ext cx="1214438" cy="519112"/>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grpSp>
        <p:nvGrpSpPr>
          <p:cNvPr id="2590" name="Group 2589">
            <a:extLst>
              <a:ext uri="{FF2B5EF4-FFF2-40B4-BE49-F238E27FC236}">
                <a16:creationId xmlns:a16="http://schemas.microsoft.com/office/drawing/2014/main" id="{AAEB9B19-AA5C-438D-94A2-1B8F5EF8DF39}"/>
              </a:ext>
            </a:extLst>
          </p:cNvPr>
          <p:cNvGrpSpPr/>
          <p:nvPr/>
        </p:nvGrpSpPr>
        <p:grpSpPr>
          <a:xfrm>
            <a:off x="457199" y="604838"/>
            <a:ext cx="8528051" cy="6253162"/>
            <a:chOff x="457199" y="604838"/>
            <a:chExt cx="8528051" cy="6253162"/>
          </a:xfrm>
        </p:grpSpPr>
        <p:sp>
          <p:nvSpPr>
            <p:cNvPr id="2591" name="Line 473">
              <a:extLst>
                <a:ext uri="{FF2B5EF4-FFF2-40B4-BE49-F238E27FC236}">
                  <a16:creationId xmlns:a16="http://schemas.microsoft.com/office/drawing/2014/main" id="{AA67FABA-ACE0-441B-B278-D42D6CDF5409}"/>
                </a:ext>
              </a:extLst>
            </p:cNvPr>
            <p:cNvSpPr>
              <a:spLocks noChangeShapeType="1"/>
            </p:cNvSpPr>
            <p:nvPr/>
          </p:nvSpPr>
          <p:spPr bwMode="auto">
            <a:xfrm>
              <a:off x="4562475" y="1417638"/>
              <a:ext cx="0" cy="544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2" name="Line 474">
              <a:extLst>
                <a:ext uri="{FF2B5EF4-FFF2-40B4-BE49-F238E27FC236}">
                  <a16:creationId xmlns:a16="http://schemas.microsoft.com/office/drawing/2014/main" id="{E894D672-6DA4-466A-9CF3-E75617B9ED8E}"/>
                </a:ext>
              </a:extLst>
            </p:cNvPr>
            <p:cNvSpPr>
              <a:spLocks noChangeShapeType="1"/>
            </p:cNvSpPr>
            <p:nvPr/>
          </p:nvSpPr>
          <p:spPr bwMode="auto">
            <a:xfrm rot="5400000">
              <a:off x="4438644" y="158755"/>
              <a:ext cx="0" cy="7962889"/>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3" name="Text Box 477">
              <a:extLst>
                <a:ext uri="{FF2B5EF4-FFF2-40B4-BE49-F238E27FC236}">
                  <a16:creationId xmlns:a16="http://schemas.microsoft.com/office/drawing/2014/main" id="{821325EE-3AC5-48D4-BD66-FDF9B7CA4364}"/>
                </a:ext>
              </a:extLst>
            </p:cNvPr>
            <p:cNvSpPr txBox="1">
              <a:spLocks noChangeArrowheads="1"/>
            </p:cNvSpPr>
            <p:nvPr/>
          </p:nvSpPr>
          <p:spPr bwMode="auto">
            <a:xfrm>
              <a:off x="8369300" y="3795713"/>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a*</a:t>
              </a:r>
            </a:p>
          </p:txBody>
        </p:sp>
        <p:sp>
          <p:nvSpPr>
            <p:cNvPr id="2594" name="Text Box 478">
              <a:extLst>
                <a:ext uri="{FF2B5EF4-FFF2-40B4-BE49-F238E27FC236}">
                  <a16:creationId xmlns:a16="http://schemas.microsoft.com/office/drawing/2014/main" id="{41347272-D59D-4944-82BD-26AE12EC2859}"/>
                </a:ext>
              </a:extLst>
            </p:cNvPr>
            <p:cNvSpPr txBox="1">
              <a:spLocks noChangeArrowheads="1"/>
            </p:cNvSpPr>
            <p:nvPr/>
          </p:nvSpPr>
          <p:spPr bwMode="auto">
            <a:xfrm>
              <a:off x="4327525" y="604838"/>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dirty="0"/>
                <a:t>b*</a:t>
              </a:r>
            </a:p>
          </p:txBody>
        </p:sp>
      </p:grpSp>
      <p:sp>
        <p:nvSpPr>
          <p:cNvPr id="15370" name="Text Box 952"/>
          <p:cNvSpPr txBox="1">
            <a:spLocks noChangeArrowheads="1"/>
          </p:cNvSpPr>
          <p:nvPr/>
        </p:nvSpPr>
        <p:spPr bwMode="auto">
          <a:xfrm>
            <a:off x="4810125" y="1474788"/>
            <a:ext cx="976313" cy="519112"/>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
        <p:nvSpPr>
          <p:cNvPr id="102329" name="Text Box 953"/>
          <p:cNvSpPr txBox="1">
            <a:spLocks noChangeArrowheads="1"/>
          </p:cNvSpPr>
          <p:nvPr/>
        </p:nvSpPr>
        <p:spPr bwMode="auto">
          <a:xfrm rot="5400000">
            <a:off x="6615112" y="3143251"/>
            <a:ext cx="976313" cy="519112"/>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8,3,0</a:t>
            </a:r>
            <a:endParaRPr lang="en-US" sz="2800" dirty="0"/>
          </a:p>
        </p:txBody>
      </p:sp>
      <p:sp>
        <p:nvSpPr>
          <p:cNvPr id="102330" name="Text Box 954"/>
          <p:cNvSpPr txBox="1">
            <a:spLocks noChangeArrowheads="1"/>
          </p:cNvSpPr>
          <p:nvPr/>
        </p:nvSpPr>
        <p:spPr bwMode="auto">
          <a:xfrm rot="5400000">
            <a:off x="6527006" y="4656932"/>
            <a:ext cx="1095375" cy="519112"/>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8,-3,0</a:t>
            </a:r>
            <a:endParaRPr lang="en-US" sz="2800" dirty="0"/>
          </a:p>
        </p:txBody>
      </p:sp>
      <p:sp>
        <p:nvSpPr>
          <p:cNvPr id="102331" name="Text Box 955"/>
          <p:cNvSpPr txBox="1">
            <a:spLocks noChangeArrowheads="1"/>
          </p:cNvSpPr>
          <p:nvPr/>
        </p:nvSpPr>
        <p:spPr bwMode="auto">
          <a:xfrm>
            <a:off x="4709945" y="6122988"/>
            <a:ext cx="1095375" cy="519112"/>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
        <p:nvSpPr>
          <p:cNvPr id="102333" name="Text Box 957"/>
          <p:cNvSpPr txBox="1">
            <a:spLocks noChangeArrowheads="1"/>
          </p:cNvSpPr>
          <p:nvPr/>
        </p:nvSpPr>
        <p:spPr bwMode="auto">
          <a:xfrm rot="-5400000">
            <a:off x="1477963" y="4625975"/>
            <a:ext cx="1214437" cy="519113"/>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-8,-3,0</a:t>
            </a:r>
            <a:endParaRPr lang="en-US" sz="2800" dirty="0"/>
          </a:p>
        </p:txBody>
      </p:sp>
      <p:sp>
        <p:nvSpPr>
          <p:cNvPr id="102334" name="Text Box 958"/>
          <p:cNvSpPr txBox="1">
            <a:spLocks noChangeArrowheads="1"/>
          </p:cNvSpPr>
          <p:nvPr/>
        </p:nvSpPr>
        <p:spPr bwMode="auto">
          <a:xfrm rot="-5400000">
            <a:off x="1478757" y="3164681"/>
            <a:ext cx="1193800" cy="519113"/>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-8, 3,0</a:t>
            </a:r>
            <a:endParaRPr lang="en-US" sz="2800" dirty="0"/>
          </a:p>
        </p:txBody>
      </p:sp>
      <p:sp>
        <p:nvSpPr>
          <p:cNvPr id="102335" name="Text Box 959"/>
          <p:cNvSpPr txBox="1">
            <a:spLocks noChangeArrowheads="1"/>
          </p:cNvSpPr>
          <p:nvPr/>
        </p:nvSpPr>
        <p:spPr bwMode="auto">
          <a:xfrm>
            <a:off x="3249613" y="1489075"/>
            <a:ext cx="1095375" cy="519113"/>
          </a:xfrm>
          <a:prstGeom prst="rect">
            <a:avLst/>
          </a:prstGeom>
          <a:solidFill>
            <a:schemeClr val="accent1"/>
          </a:solidFill>
          <a:ln w="9525">
            <a:noFill/>
            <a:miter lim="800000"/>
            <a:headEnd/>
            <a:tailEnd/>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-3,8,0</a:t>
            </a:r>
            <a:endParaRPr lang="en-US" sz="2800" dirty="0"/>
          </a:p>
        </p:txBody>
      </p:sp>
      <p:sp>
        <p:nvSpPr>
          <p:cNvPr id="3295" name="Oval 682">
            <a:extLst>
              <a:ext uri="{FF2B5EF4-FFF2-40B4-BE49-F238E27FC236}">
                <a16:creationId xmlns:a16="http://schemas.microsoft.com/office/drawing/2014/main" id="{1D0CC5FB-3C2E-4410-AAB3-5AE18589D859}"/>
              </a:ext>
            </a:extLst>
          </p:cNvPr>
          <p:cNvSpPr>
            <a:spLocks noChangeAspect="1" noChangeArrowheads="1"/>
          </p:cNvSpPr>
          <p:nvPr/>
        </p:nvSpPr>
        <p:spPr bwMode="auto">
          <a:xfrm>
            <a:off x="3744456" y="2121522"/>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6" name="Oval 682">
            <a:extLst>
              <a:ext uri="{FF2B5EF4-FFF2-40B4-BE49-F238E27FC236}">
                <a16:creationId xmlns:a16="http://schemas.microsoft.com/office/drawing/2014/main" id="{9A8E7942-7239-406C-884B-712D4B23BA1C}"/>
              </a:ext>
            </a:extLst>
          </p:cNvPr>
          <p:cNvSpPr>
            <a:spLocks noChangeAspect="1" noChangeArrowheads="1"/>
          </p:cNvSpPr>
          <p:nvPr/>
        </p:nvSpPr>
        <p:spPr bwMode="auto">
          <a:xfrm>
            <a:off x="2525204" y="3315533"/>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7" name="Oval 682">
            <a:extLst>
              <a:ext uri="{FF2B5EF4-FFF2-40B4-BE49-F238E27FC236}">
                <a16:creationId xmlns:a16="http://schemas.microsoft.com/office/drawing/2014/main" id="{86FB7E56-748C-487A-A457-7DD64E89F131}"/>
              </a:ext>
            </a:extLst>
          </p:cNvPr>
          <p:cNvSpPr>
            <a:spLocks noChangeAspect="1" noChangeArrowheads="1"/>
          </p:cNvSpPr>
          <p:nvPr/>
        </p:nvSpPr>
        <p:spPr bwMode="auto">
          <a:xfrm>
            <a:off x="2515203" y="4789898"/>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8" name="Oval 682">
            <a:extLst>
              <a:ext uri="{FF2B5EF4-FFF2-40B4-BE49-F238E27FC236}">
                <a16:creationId xmlns:a16="http://schemas.microsoft.com/office/drawing/2014/main" id="{3F70AF41-ECB2-4E8E-A541-D7613447C910}"/>
              </a:ext>
            </a:extLst>
          </p:cNvPr>
          <p:cNvSpPr>
            <a:spLocks noChangeAspect="1" noChangeArrowheads="1"/>
          </p:cNvSpPr>
          <p:nvPr/>
        </p:nvSpPr>
        <p:spPr bwMode="auto">
          <a:xfrm>
            <a:off x="3734921" y="5994048"/>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9" name="Oval 682">
            <a:extLst>
              <a:ext uri="{FF2B5EF4-FFF2-40B4-BE49-F238E27FC236}">
                <a16:creationId xmlns:a16="http://schemas.microsoft.com/office/drawing/2014/main" id="{0DD2E516-2DE2-423C-9A4B-10C9BBDF11E2}"/>
              </a:ext>
            </a:extLst>
          </p:cNvPr>
          <p:cNvSpPr>
            <a:spLocks noChangeAspect="1" noChangeArrowheads="1"/>
          </p:cNvSpPr>
          <p:nvPr/>
        </p:nvSpPr>
        <p:spPr bwMode="auto">
          <a:xfrm>
            <a:off x="5219052" y="5994048"/>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0" name="Oval 682">
            <a:extLst>
              <a:ext uri="{FF2B5EF4-FFF2-40B4-BE49-F238E27FC236}">
                <a16:creationId xmlns:a16="http://schemas.microsoft.com/office/drawing/2014/main" id="{C621B2A9-0638-46BD-914C-20CF82E61EB2}"/>
              </a:ext>
            </a:extLst>
          </p:cNvPr>
          <p:cNvSpPr>
            <a:spLocks noChangeAspect="1" noChangeArrowheads="1"/>
          </p:cNvSpPr>
          <p:nvPr/>
        </p:nvSpPr>
        <p:spPr bwMode="auto">
          <a:xfrm>
            <a:off x="6437671" y="4800274"/>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1" name="Oval 682">
            <a:extLst>
              <a:ext uri="{FF2B5EF4-FFF2-40B4-BE49-F238E27FC236}">
                <a16:creationId xmlns:a16="http://schemas.microsoft.com/office/drawing/2014/main" id="{4D9CCAAF-65C2-47EB-AD3E-4104A4AF15BA}"/>
              </a:ext>
            </a:extLst>
          </p:cNvPr>
          <p:cNvSpPr>
            <a:spLocks noChangeAspect="1" noChangeArrowheads="1"/>
          </p:cNvSpPr>
          <p:nvPr/>
        </p:nvSpPr>
        <p:spPr bwMode="auto">
          <a:xfrm>
            <a:off x="6438583" y="3325792"/>
            <a:ext cx="164592" cy="164592"/>
          </a:xfrm>
          <a:prstGeom prst="ellipse">
            <a:avLst/>
          </a:prstGeom>
          <a:noFill/>
          <a:ln w="3175">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 name="Text Box 957">
            <a:extLst>
              <a:ext uri="{FF2B5EF4-FFF2-40B4-BE49-F238E27FC236}">
                <a16:creationId xmlns:a16="http://schemas.microsoft.com/office/drawing/2014/main" id="{F955730D-C242-493D-AE8A-70C4BC25BF7A}"/>
              </a:ext>
            </a:extLst>
          </p:cNvPr>
          <p:cNvSpPr txBox="1">
            <a:spLocks noChangeArrowheads="1"/>
          </p:cNvSpPr>
          <p:nvPr/>
        </p:nvSpPr>
        <p:spPr bwMode="auto">
          <a:xfrm rot="-5400000">
            <a:off x="950828" y="4642004"/>
            <a:ext cx="1244251"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-k,-h,0</a:t>
            </a:r>
            <a:endParaRPr lang="en-US" sz="2800" dirty="0"/>
          </a:p>
        </p:txBody>
      </p:sp>
      <p:sp>
        <p:nvSpPr>
          <p:cNvPr id="726" name="Text Box 958">
            <a:extLst>
              <a:ext uri="{FF2B5EF4-FFF2-40B4-BE49-F238E27FC236}">
                <a16:creationId xmlns:a16="http://schemas.microsoft.com/office/drawing/2014/main" id="{0A9DBDEF-D58C-46A9-9746-05A9866298E2}"/>
              </a:ext>
            </a:extLst>
          </p:cNvPr>
          <p:cNvSpPr txBox="1">
            <a:spLocks noChangeArrowheads="1"/>
          </p:cNvSpPr>
          <p:nvPr/>
        </p:nvSpPr>
        <p:spPr bwMode="auto">
          <a:xfrm rot="-5400000">
            <a:off x="951723" y="3180710"/>
            <a:ext cx="1223412"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-k, h,0</a:t>
            </a:r>
            <a:endParaRPr lang="en-US" sz="2800" dirty="0"/>
          </a:p>
        </p:txBody>
      </p:sp>
      <p:sp>
        <p:nvSpPr>
          <p:cNvPr id="728" name="Text Box 952">
            <a:extLst>
              <a:ext uri="{FF2B5EF4-FFF2-40B4-BE49-F238E27FC236}">
                <a16:creationId xmlns:a16="http://schemas.microsoft.com/office/drawing/2014/main" id="{E8BDD8A0-7219-4D17-9015-617604490BC2}"/>
              </a:ext>
            </a:extLst>
          </p:cNvPr>
          <p:cNvSpPr txBox="1">
            <a:spLocks noChangeArrowheads="1"/>
          </p:cNvSpPr>
          <p:nvPr/>
        </p:nvSpPr>
        <p:spPr bwMode="auto">
          <a:xfrm>
            <a:off x="4810125" y="1054824"/>
            <a:ext cx="1003801"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h,k,0</a:t>
            </a:r>
            <a:endParaRPr lang="en-US" sz="2800" dirty="0"/>
          </a:p>
        </p:txBody>
      </p:sp>
      <p:sp>
        <p:nvSpPr>
          <p:cNvPr id="734" name="Text Box 956">
            <a:extLst>
              <a:ext uri="{FF2B5EF4-FFF2-40B4-BE49-F238E27FC236}">
                <a16:creationId xmlns:a16="http://schemas.microsoft.com/office/drawing/2014/main" id="{AD5BD120-9509-496C-BC89-7FA04979EE1B}"/>
              </a:ext>
            </a:extLst>
          </p:cNvPr>
          <p:cNvSpPr txBox="1">
            <a:spLocks noChangeArrowheads="1"/>
          </p:cNvSpPr>
          <p:nvPr/>
        </p:nvSpPr>
        <p:spPr bwMode="auto">
          <a:xfrm>
            <a:off x="3208618" y="6543649"/>
            <a:ext cx="1244251"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-h,-k,0</a:t>
            </a:r>
            <a:endParaRPr lang="en-US" sz="2800" dirty="0"/>
          </a:p>
        </p:txBody>
      </p:sp>
      <p:sp>
        <p:nvSpPr>
          <p:cNvPr id="729" name="Text Box 959">
            <a:extLst>
              <a:ext uri="{FF2B5EF4-FFF2-40B4-BE49-F238E27FC236}">
                <a16:creationId xmlns:a16="http://schemas.microsoft.com/office/drawing/2014/main" id="{37101F7F-E192-481E-9003-C8305F9365AD}"/>
              </a:ext>
            </a:extLst>
          </p:cNvPr>
          <p:cNvSpPr txBox="1">
            <a:spLocks noChangeArrowheads="1"/>
          </p:cNvSpPr>
          <p:nvPr/>
        </p:nvSpPr>
        <p:spPr bwMode="auto">
          <a:xfrm>
            <a:off x="3249613" y="1069111"/>
            <a:ext cx="1124026"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-h,k,0</a:t>
            </a:r>
            <a:endParaRPr lang="en-US" sz="2800" dirty="0"/>
          </a:p>
        </p:txBody>
      </p:sp>
      <p:sp>
        <p:nvSpPr>
          <p:cNvPr id="731" name="Text Box 953">
            <a:extLst>
              <a:ext uri="{FF2B5EF4-FFF2-40B4-BE49-F238E27FC236}">
                <a16:creationId xmlns:a16="http://schemas.microsoft.com/office/drawing/2014/main" id="{B7879386-FEB8-4FC3-9605-43B6CECEC79D}"/>
              </a:ext>
            </a:extLst>
          </p:cNvPr>
          <p:cNvSpPr txBox="1">
            <a:spLocks noChangeArrowheads="1"/>
          </p:cNvSpPr>
          <p:nvPr/>
        </p:nvSpPr>
        <p:spPr bwMode="auto">
          <a:xfrm rot="5400000">
            <a:off x="7097135" y="3140413"/>
            <a:ext cx="1003801"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k,h,0</a:t>
            </a:r>
            <a:endParaRPr lang="en-US" sz="2800" dirty="0"/>
          </a:p>
        </p:txBody>
      </p:sp>
      <p:sp>
        <p:nvSpPr>
          <p:cNvPr id="732" name="Text Box 954">
            <a:extLst>
              <a:ext uri="{FF2B5EF4-FFF2-40B4-BE49-F238E27FC236}">
                <a16:creationId xmlns:a16="http://schemas.microsoft.com/office/drawing/2014/main" id="{80F3593D-716B-4C89-8596-4AA31DDDACA5}"/>
              </a:ext>
            </a:extLst>
          </p:cNvPr>
          <p:cNvSpPr txBox="1">
            <a:spLocks noChangeArrowheads="1"/>
          </p:cNvSpPr>
          <p:nvPr/>
        </p:nvSpPr>
        <p:spPr bwMode="auto">
          <a:xfrm rot="5400000">
            <a:off x="7037022" y="4654094"/>
            <a:ext cx="1124026"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k,-h,0</a:t>
            </a:r>
            <a:endParaRPr lang="en-US" sz="2800" dirty="0"/>
          </a:p>
        </p:txBody>
      </p:sp>
      <p:sp>
        <p:nvSpPr>
          <p:cNvPr id="733" name="Text Box 955">
            <a:extLst>
              <a:ext uri="{FF2B5EF4-FFF2-40B4-BE49-F238E27FC236}">
                <a16:creationId xmlns:a16="http://schemas.microsoft.com/office/drawing/2014/main" id="{1F729BC9-A754-4FA7-8232-5572B66D0BF1}"/>
              </a:ext>
            </a:extLst>
          </p:cNvPr>
          <p:cNvSpPr txBox="1">
            <a:spLocks noChangeArrowheads="1"/>
          </p:cNvSpPr>
          <p:nvPr/>
        </p:nvSpPr>
        <p:spPr bwMode="auto">
          <a:xfrm>
            <a:off x="4695619" y="6517637"/>
            <a:ext cx="1124026" cy="523220"/>
          </a:xfrm>
          <a:prstGeom prst="rect">
            <a:avLst/>
          </a:prstGeom>
          <a:solidFill>
            <a:srgbClr val="FF5050"/>
          </a:solidFill>
          <a:ln w="3175">
            <a:noFill/>
          </a:ln>
          <a:effectLs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800"/>
              <a:t>h,-k,0</a:t>
            </a:r>
            <a:endParaRPr lang="en-US" sz="2800" dirty="0"/>
          </a:p>
        </p:txBody>
      </p:sp>
      <p:sp>
        <p:nvSpPr>
          <p:cNvPr id="735" name="Text Box 484">
            <a:extLst>
              <a:ext uri="{FF2B5EF4-FFF2-40B4-BE49-F238E27FC236}">
                <a16:creationId xmlns:a16="http://schemas.microsoft.com/office/drawing/2014/main" id="{ECE8161D-F0B3-4246-BED6-256F9225E633}"/>
              </a:ext>
            </a:extLst>
          </p:cNvPr>
          <p:cNvSpPr txBox="1">
            <a:spLocks noChangeArrowheads="1"/>
          </p:cNvSpPr>
          <p:nvPr/>
        </p:nvSpPr>
        <p:spPr bwMode="auto">
          <a:xfrm>
            <a:off x="7989698" y="703135"/>
            <a:ext cx="114967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dirty="0">
                <a:latin typeface="Courier" pitchFamily="49" charset="0"/>
              </a:rPr>
              <a:t>  422</a:t>
            </a:r>
          </a:p>
          <a:p>
            <a:pPr eaLnBrk="1" hangingPunct="1"/>
            <a:r>
              <a:rPr lang="en-US" b="0" dirty="0">
                <a:solidFill>
                  <a:srgbClr val="FF0000"/>
                </a:solidFill>
                <a:latin typeface="Courier" pitchFamily="49" charset="0"/>
              </a:rPr>
              <a:t> h, k,0</a:t>
            </a:r>
          </a:p>
          <a:p>
            <a:pPr eaLnBrk="1" hangingPunct="1"/>
            <a:r>
              <a:rPr lang="en-US" b="0" dirty="0">
                <a:solidFill>
                  <a:srgbClr val="FF0000"/>
                </a:solidFill>
                <a:latin typeface="Courier" pitchFamily="49" charset="0"/>
              </a:rPr>
              <a:t>-h, k,0</a:t>
            </a:r>
          </a:p>
          <a:p>
            <a:pPr eaLnBrk="1" hangingPunct="1"/>
            <a:r>
              <a:rPr lang="en-US" b="0" dirty="0">
                <a:solidFill>
                  <a:srgbClr val="FF0000"/>
                </a:solidFill>
                <a:latin typeface="Courier" pitchFamily="49" charset="0"/>
              </a:rPr>
              <a:t> h,-k,0</a:t>
            </a:r>
          </a:p>
          <a:p>
            <a:pPr eaLnBrk="1" hangingPunct="1"/>
            <a:r>
              <a:rPr lang="en-US" b="0" dirty="0">
                <a:solidFill>
                  <a:srgbClr val="FF0000"/>
                </a:solidFill>
                <a:latin typeface="Courier" pitchFamily="49" charset="0"/>
              </a:rPr>
              <a:t>-h,-k,0</a:t>
            </a:r>
          </a:p>
          <a:p>
            <a:pPr eaLnBrk="1" hangingPunct="1"/>
            <a:r>
              <a:rPr lang="en-US" b="0" dirty="0">
                <a:solidFill>
                  <a:srgbClr val="FF0000"/>
                </a:solidFill>
                <a:latin typeface="Courier" pitchFamily="49" charset="0"/>
              </a:rPr>
              <a:t> k, h,0</a:t>
            </a:r>
          </a:p>
          <a:p>
            <a:pPr eaLnBrk="1" hangingPunct="1"/>
            <a:r>
              <a:rPr lang="en-US" b="0" dirty="0">
                <a:solidFill>
                  <a:srgbClr val="FF0000"/>
                </a:solidFill>
                <a:latin typeface="Courier" pitchFamily="49" charset="0"/>
              </a:rPr>
              <a:t>-k, h,0</a:t>
            </a:r>
          </a:p>
          <a:p>
            <a:pPr eaLnBrk="1" hangingPunct="1"/>
            <a:r>
              <a:rPr lang="en-US" b="0" dirty="0">
                <a:solidFill>
                  <a:srgbClr val="FF0000"/>
                </a:solidFill>
                <a:latin typeface="Courier" pitchFamily="49" charset="0"/>
              </a:rPr>
              <a:t> k,-h,0</a:t>
            </a:r>
          </a:p>
          <a:p>
            <a:pPr eaLnBrk="1" hangingPunct="1"/>
            <a:r>
              <a:rPr lang="en-US" b="0" dirty="0">
                <a:solidFill>
                  <a:srgbClr val="FF0000"/>
                </a:solidFill>
                <a:latin typeface="Courier" pitchFamily="49" charset="0"/>
              </a:rPr>
              <a:t>-k,-h,0</a:t>
            </a:r>
          </a:p>
        </p:txBody>
      </p:sp>
      <p:grpSp>
        <p:nvGrpSpPr>
          <p:cNvPr id="736" name="Group 735">
            <a:extLst>
              <a:ext uri="{FF2B5EF4-FFF2-40B4-BE49-F238E27FC236}">
                <a16:creationId xmlns:a16="http://schemas.microsoft.com/office/drawing/2014/main" id="{9F35A596-9207-460A-AFDD-39EC2B8169E4}"/>
              </a:ext>
            </a:extLst>
          </p:cNvPr>
          <p:cNvGrpSpPr/>
          <p:nvPr/>
        </p:nvGrpSpPr>
        <p:grpSpPr>
          <a:xfrm>
            <a:off x="2515203" y="2121522"/>
            <a:ext cx="4087972" cy="4037118"/>
            <a:chOff x="2515203" y="2121522"/>
            <a:chExt cx="4087972" cy="4037118"/>
          </a:xfrm>
        </p:grpSpPr>
        <p:sp>
          <p:nvSpPr>
            <p:cNvPr id="737" name="Oval 682">
              <a:extLst>
                <a:ext uri="{FF2B5EF4-FFF2-40B4-BE49-F238E27FC236}">
                  <a16:creationId xmlns:a16="http://schemas.microsoft.com/office/drawing/2014/main" id="{90611BEE-F4D2-4948-BA7A-84478B1342E5}"/>
                </a:ext>
              </a:extLst>
            </p:cNvPr>
            <p:cNvSpPr>
              <a:spLocks noChangeAspect="1" noChangeArrowheads="1"/>
            </p:cNvSpPr>
            <p:nvPr/>
          </p:nvSpPr>
          <p:spPr bwMode="auto">
            <a:xfrm>
              <a:off x="3744456"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 name="Oval 682">
              <a:extLst>
                <a:ext uri="{FF2B5EF4-FFF2-40B4-BE49-F238E27FC236}">
                  <a16:creationId xmlns:a16="http://schemas.microsoft.com/office/drawing/2014/main" id="{D302A741-570C-45CA-B70F-F213F84FC32D}"/>
                </a:ext>
              </a:extLst>
            </p:cNvPr>
            <p:cNvSpPr>
              <a:spLocks noChangeAspect="1" noChangeArrowheads="1"/>
            </p:cNvSpPr>
            <p:nvPr/>
          </p:nvSpPr>
          <p:spPr bwMode="auto">
            <a:xfrm>
              <a:off x="5231534" y="212152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 name="Oval 682">
              <a:extLst>
                <a:ext uri="{FF2B5EF4-FFF2-40B4-BE49-F238E27FC236}">
                  <a16:creationId xmlns:a16="http://schemas.microsoft.com/office/drawing/2014/main" id="{990F795F-BE26-459E-B7D7-51A2CBE6AE2E}"/>
                </a:ext>
              </a:extLst>
            </p:cNvPr>
            <p:cNvSpPr>
              <a:spLocks noChangeAspect="1" noChangeArrowheads="1"/>
            </p:cNvSpPr>
            <p:nvPr/>
          </p:nvSpPr>
          <p:spPr bwMode="auto">
            <a:xfrm>
              <a:off x="2525204" y="3315533"/>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 name="Oval 682">
              <a:extLst>
                <a:ext uri="{FF2B5EF4-FFF2-40B4-BE49-F238E27FC236}">
                  <a16:creationId xmlns:a16="http://schemas.microsoft.com/office/drawing/2014/main" id="{218B1F20-C5F2-4C06-9BAF-4BD82EC7DAA3}"/>
                </a:ext>
              </a:extLst>
            </p:cNvPr>
            <p:cNvSpPr>
              <a:spLocks noChangeAspect="1" noChangeArrowheads="1"/>
            </p:cNvSpPr>
            <p:nvPr/>
          </p:nvSpPr>
          <p:spPr bwMode="auto">
            <a:xfrm>
              <a:off x="2515203" y="478989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1" name="Oval 682">
              <a:extLst>
                <a:ext uri="{FF2B5EF4-FFF2-40B4-BE49-F238E27FC236}">
                  <a16:creationId xmlns:a16="http://schemas.microsoft.com/office/drawing/2014/main" id="{0EDBCDCC-227D-44AB-ACF3-69E9079170FD}"/>
                </a:ext>
              </a:extLst>
            </p:cNvPr>
            <p:cNvSpPr>
              <a:spLocks noChangeAspect="1" noChangeArrowheads="1"/>
            </p:cNvSpPr>
            <p:nvPr/>
          </p:nvSpPr>
          <p:spPr bwMode="auto">
            <a:xfrm>
              <a:off x="3734921" y="599404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 name="Oval 682">
              <a:extLst>
                <a:ext uri="{FF2B5EF4-FFF2-40B4-BE49-F238E27FC236}">
                  <a16:creationId xmlns:a16="http://schemas.microsoft.com/office/drawing/2014/main" id="{D4D52D71-B592-4326-9820-BB6B7B294282}"/>
                </a:ext>
              </a:extLst>
            </p:cNvPr>
            <p:cNvSpPr>
              <a:spLocks noChangeAspect="1" noChangeArrowheads="1"/>
            </p:cNvSpPr>
            <p:nvPr/>
          </p:nvSpPr>
          <p:spPr bwMode="auto">
            <a:xfrm>
              <a:off x="5219052" y="5994048"/>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 name="Oval 682">
              <a:extLst>
                <a:ext uri="{FF2B5EF4-FFF2-40B4-BE49-F238E27FC236}">
                  <a16:creationId xmlns:a16="http://schemas.microsoft.com/office/drawing/2014/main" id="{9E6C5FEF-BB9C-46BD-9D5B-290B835B6448}"/>
                </a:ext>
              </a:extLst>
            </p:cNvPr>
            <p:cNvSpPr>
              <a:spLocks noChangeAspect="1" noChangeArrowheads="1"/>
            </p:cNvSpPr>
            <p:nvPr/>
          </p:nvSpPr>
          <p:spPr bwMode="auto">
            <a:xfrm>
              <a:off x="6437671" y="4800274"/>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 name="Oval 682">
              <a:extLst>
                <a:ext uri="{FF2B5EF4-FFF2-40B4-BE49-F238E27FC236}">
                  <a16:creationId xmlns:a16="http://schemas.microsoft.com/office/drawing/2014/main" id="{E71EEEC5-3FA7-4D00-BB2D-F60F0317B8D3}"/>
                </a:ext>
              </a:extLst>
            </p:cNvPr>
            <p:cNvSpPr>
              <a:spLocks noChangeAspect="1" noChangeArrowheads="1"/>
            </p:cNvSpPr>
            <p:nvPr/>
          </p:nvSpPr>
          <p:spPr bwMode="auto">
            <a:xfrm>
              <a:off x="6438583" y="3325792"/>
              <a:ext cx="164592" cy="164592"/>
            </a:xfrm>
            <a:prstGeom prst="ellipse">
              <a:avLst/>
            </a:prstGeom>
            <a:noFill/>
            <a:ln w="57150">
              <a:solidFill>
                <a:srgbClr val="00FFFF"/>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16420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84243" y="127364"/>
            <a:ext cx="9144000" cy="912084"/>
          </a:xfrm>
        </p:spPr>
        <p:txBody>
          <a:bodyPr/>
          <a:lstStyle/>
          <a:p>
            <a:pPr algn="l" eaLnBrk="1" hangingPunct="1"/>
            <a:r>
              <a:rPr lang="en-US" sz="3600" dirty="0">
                <a:solidFill>
                  <a:schemeClr val="tx1"/>
                </a:solidFill>
              </a:rPr>
              <a:t>Benefit of determining the point group symmetry of our data set.</a:t>
            </a:r>
          </a:p>
        </p:txBody>
      </p:sp>
      <p:pic>
        <p:nvPicPr>
          <p:cNvPr id="2" name="Picture 1">
            <a:extLst>
              <a:ext uri="{FF2B5EF4-FFF2-40B4-BE49-F238E27FC236}">
                <a16:creationId xmlns:a16="http://schemas.microsoft.com/office/drawing/2014/main" id="{FF345838-162B-48C0-B52A-8B1389CC0833}"/>
              </a:ext>
            </a:extLst>
          </p:cNvPr>
          <p:cNvPicPr>
            <a:picLocks noChangeAspect="1"/>
          </p:cNvPicPr>
          <p:nvPr/>
        </p:nvPicPr>
        <p:blipFill>
          <a:blip r:embed="rId3"/>
          <a:stretch>
            <a:fillRect/>
          </a:stretch>
        </p:blipFill>
        <p:spPr>
          <a:xfrm>
            <a:off x="3355618" y="1365250"/>
            <a:ext cx="5181615" cy="4629150"/>
          </a:xfrm>
          <a:prstGeom prst="rect">
            <a:avLst/>
          </a:prstGeom>
        </p:spPr>
      </p:pic>
      <p:sp>
        <p:nvSpPr>
          <p:cNvPr id="43" name="Text Box 23">
            <a:extLst>
              <a:ext uri="{FF2B5EF4-FFF2-40B4-BE49-F238E27FC236}">
                <a16:creationId xmlns:a16="http://schemas.microsoft.com/office/drawing/2014/main" id="{8B7EEF36-B046-4838-9DF5-489B9257FC71}"/>
              </a:ext>
            </a:extLst>
          </p:cNvPr>
          <p:cNvSpPr txBox="1">
            <a:spLocks noChangeArrowheads="1"/>
          </p:cNvSpPr>
          <p:nvPr/>
        </p:nvSpPr>
        <p:spPr bwMode="auto">
          <a:xfrm>
            <a:off x="145625" y="2353429"/>
            <a:ext cx="337227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buFontTx/>
              <a:buAutoNum type="arabicParenR"/>
            </a:pPr>
            <a:r>
              <a:rPr lang="en-US" b="0" dirty="0"/>
              <a:t>Accuracy of intensity values will improve if we average together the values of symmetry-related reflections (i.e. merging).</a:t>
            </a:r>
          </a:p>
          <a:p>
            <a:pPr eaLnBrk="1" hangingPunct="1">
              <a:buFontTx/>
              <a:buAutoNum type="arabicParenR"/>
            </a:pPr>
            <a:r>
              <a:rPr lang="en-US" b="0" dirty="0"/>
              <a:t>But, we must discern the correct rotational symmetry laws that relate lattice points (point group symmetry. It would be convenient to quantify how well the pattern obeys a certain point group </a:t>
            </a:r>
            <a:r>
              <a:rPr lang="en-US" b="0" dirty="0" err="1"/>
              <a:t>symmetry</a:t>
            </a:r>
            <a:r>
              <a:rPr lang="en-US" b="0" dirty="0" err="1">
                <a:sym typeface="Wingdings" panose="05000000000000000000" pitchFamily="2" charset="2"/>
              </a:rPr>
              <a:t>R</a:t>
            </a:r>
            <a:r>
              <a:rPr lang="en-US" b="0" baseline="-25000" dirty="0" err="1">
                <a:sym typeface="Wingdings" panose="05000000000000000000" pitchFamily="2" charset="2"/>
              </a:rPr>
              <a:t>merge</a:t>
            </a:r>
            <a:r>
              <a:rPr lang="en-US" b="0" dirty="0"/>
              <a:t>.</a:t>
            </a:r>
          </a:p>
        </p:txBody>
      </p:sp>
    </p:spTree>
    <p:extLst>
      <p:ext uri="{BB962C8B-B14F-4D97-AF65-F5344CB8AC3E}">
        <p14:creationId xmlns:p14="http://schemas.microsoft.com/office/powerpoint/2010/main" val="2195604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p:cNvSpPr txBox="1">
            <a:spLocks noChangeArrowheads="1"/>
          </p:cNvSpPr>
          <p:nvPr/>
        </p:nvSpPr>
        <p:spPr bwMode="auto">
          <a:xfrm>
            <a:off x="449263" y="412750"/>
            <a:ext cx="29670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j observations of the reflection 30 22 6</a:t>
            </a:r>
          </a:p>
        </p:txBody>
      </p:sp>
      <p:sp>
        <p:nvSpPr>
          <p:cNvPr id="3078" name="Text Box 6"/>
          <p:cNvSpPr txBox="1">
            <a:spLocks noChangeArrowheads="1"/>
          </p:cNvSpPr>
          <p:nvPr/>
        </p:nvSpPr>
        <p:spPr bwMode="auto">
          <a:xfrm>
            <a:off x="1603375" y="2933700"/>
            <a:ext cx="60880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400" dirty="0">
                <a:solidFill>
                  <a:srgbClr val="0070C0"/>
                </a:solidFill>
              </a:rPr>
              <a:t>&lt;</a:t>
            </a:r>
            <a:r>
              <a:rPr lang="en-US" sz="2400" dirty="0">
                <a:solidFill>
                  <a:srgbClr val="0070C0"/>
                </a:solidFill>
                <a:latin typeface="Times New Roman" pitchFamily="18" charset="0"/>
              </a:rPr>
              <a:t>I</a:t>
            </a:r>
            <a:r>
              <a:rPr lang="en-US" sz="2400" dirty="0">
                <a:solidFill>
                  <a:srgbClr val="0070C0"/>
                </a:solidFill>
              </a:rPr>
              <a:t>&gt;=    (</a:t>
            </a:r>
            <a:r>
              <a:rPr lang="en-US" sz="2400" dirty="0"/>
              <a:t>550</a:t>
            </a:r>
            <a:r>
              <a:rPr lang="en-US" sz="2400" dirty="0">
                <a:solidFill>
                  <a:srgbClr val="0070C0"/>
                </a:solidFill>
              </a:rPr>
              <a:t>      +    </a:t>
            </a:r>
            <a:r>
              <a:rPr lang="en-US" sz="2400" dirty="0"/>
              <a:t>500</a:t>
            </a:r>
            <a:r>
              <a:rPr lang="en-US" sz="2400" dirty="0">
                <a:solidFill>
                  <a:srgbClr val="0070C0"/>
                </a:solidFill>
              </a:rPr>
              <a:t>    +    </a:t>
            </a:r>
            <a:r>
              <a:rPr lang="en-US" sz="2400" dirty="0"/>
              <a:t>543</a:t>
            </a:r>
            <a:r>
              <a:rPr lang="en-US" sz="2400" dirty="0">
                <a:solidFill>
                  <a:srgbClr val="0070C0"/>
                </a:solidFill>
              </a:rPr>
              <a:t>) / 3 </a:t>
            </a:r>
          </a:p>
          <a:p>
            <a:pPr eaLnBrk="1" hangingPunct="1"/>
            <a:r>
              <a:rPr lang="en-US" sz="2400" dirty="0">
                <a:solidFill>
                  <a:srgbClr val="0070C0"/>
                </a:solidFill>
              </a:rPr>
              <a:t>      =     531</a:t>
            </a:r>
          </a:p>
        </p:txBody>
      </p:sp>
      <p:graphicFrame>
        <p:nvGraphicFramePr>
          <p:cNvPr id="3154" name="Group 82"/>
          <p:cNvGraphicFramePr>
            <a:graphicFrameLocks noGrp="1"/>
          </p:cNvGraphicFramePr>
          <p:nvPr>
            <p:extLst>
              <p:ext uri="{D42A27DB-BD31-4B8C-83A1-F6EECF244321}">
                <p14:modId xmlns:p14="http://schemas.microsoft.com/office/powerpoint/2010/main" val="1657021751"/>
              </p:ext>
            </p:extLst>
          </p:nvPr>
        </p:nvGraphicFramePr>
        <p:xfrm>
          <a:off x="384175" y="1089025"/>
          <a:ext cx="3132138" cy="1463676"/>
        </p:xfrm>
        <a:graphic>
          <a:graphicData uri="http://schemas.openxmlformats.org/drawingml/2006/table">
            <a:tbl>
              <a:tblPr/>
              <a:tblGrid>
                <a:gridCol w="633413">
                  <a:extLst>
                    <a:ext uri="{9D8B030D-6E8A-4147-A177-3AD203B41FA5}">
                      <a16:colId xmlns:a16="http://schemas.microsoft.com/office/drawing/2014/main" val="20000"/>
                    </a:ext>
                  </a:extLst>
                </a:gridCol>
                <a:gridCol w="633412">
                  <a:extLst>
                    <a:ext uri="{9D8B030D-6E8A-4147-A177-3AD203B41FA5}">
                      <a16:colId xmlns:a16="http://schemas.microsoft.com/office/drawing/2014/main" val="20001"/>
                    </a:ext>
                  </a:extLst>
                </a:gridCol>
                <a:gridCol w="635000">
                  <a:extLst>
                    <a:ext uri="{9D8B030D-6E8A-4147-A177-3AD203B41FA5}">
                      <a16:colId xmlns:a16="http://schemas.microsoft.com/office/drawing/2014/main" val="20002"/>
                    </a:ext>
                  </a:extLst>
                </a:gridCol>
                <a:gridCol w="633413">
                  <a:extLst>
                    <a:ext uri="{9D8B030D-6E8A-4147-A177-3AD203B41FA5}">
                      <a16:colId xmlns:a16="http://schemas.microsoft.com/office/drawing/2014/main" val="20003"/>
                    </a:ext>
                  </a:extLst>
                </a:gridCol>
                <a:gridCol w="596900">
                  <a:extLst>
                    <a:ext uri="{9D8B030D-6E8A-4147-A177-3AD203B41FA5}">
                      <a16:colId xmlns:a16="http://schemas.microsoft.com/office/drawing/2014/main" val="20004"/>
                    </a:ext>
                  </a:extLst>
                </a:gridCol>
              </a:tblGrid>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j</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K</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I</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30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22</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6</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550</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-30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-22</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6</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500</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9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3</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30</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-22</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-6</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DEDE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543</a:t>
                      </a:r>
                    </a:p>
                  </a:txBody>
                  <a:tcPr marT="45740" marB="457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3161" name="Group 89"/>
          <p:cNvGrpSpPr>
            <a:grpSpLocks/>
          </p:cNvGrpSpPr>
          <p:nvPr/>
        </p:nvGrpSpPr>
        <p:grpSpPr bwMode="auto">
          <a:xfrm>
            <a:off x="4886325" y="412750"/>
            <a:ext cx="4092575" cy="2387600"/>
            <a:chOff x="2678" y="107"/>
            <a:chExt cx="2578" cy="1504"/>
          </a:xfrm>
        </p:grpSpPr>
        <p:sp>
          <p:nvSpPr>
            <p:cNvPr id="45097" name="Text Box 5"/>
            <p:cNvSpPr txBox="1">
              <a:spLocks noChangeArrowheads="1"/>
            </p:cNvSpPr>
            <p:nvPr/>
          </p:nvSpPr>
          <p:spPr bwMode="auto">
            <a:xfrm>
              <a:off x="2710" y="697"/>
              <a:ext cx="2546"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4400" b="0" dirty="0" err="1"/>
                <a:t>R</a:t>
              </a:r>
              <a:r>
                <a:rPr lang="en-US" sz="3600" b="0" baseline="-25000" dirty="0" err="1"/>
                <a:t>merge</a:t>
              </a:r>
              <a:r>
                <a:rPr lang="en-US" sz="4400" b="0" dirty="0"/>
                <a:t>= </a:t>
              </a:r>
              <a:r>
                <a:rPr lang="en-US" sz="4400" b="0" u="sng" dirty="0" err="1">
                  <a:latin typeface="Symbol" pitchFamily="18" charset="2"/>
                </a:rPr>
                <a:t>S</a:t>
              </a:r>
              <a:r>
                <a:rPr lang="en-US" sz="4400" b="0" u="sng" dirty="0" err="1"/>
                <a:t>|</a:t>
              </a:r>
              <a:r>
                <a:rPr lang="en-US" sz="4400" b="0" u="sng" dirty="0" err="1">
                  <a:latin typeface="Times New Roman" pitchFamily="18" charset="0"/>
                </a:rPr>
                <a:t>I</a:t>
              </a:r>
              <a:r>
                <a:rPr lang="en-US" sz="4400" b="0" u="sng" baseline="-25000" dirty="0" err="1"/>
                <a:t>j</a:t>
              </a:r>
              <a:r>
                <a:rPr lang="en-US" sz="4400" b="0" u="sng" dirty="0"/>
                <a:t>-</a:t>
              </a:r>
              <a:r>
                <a:rPr lang="en-US" sz="4400" b="0" u="sng" dirty="0">
                  <a:solidFill>
                    <a:srgbClr val="0070C0"/>
                  </a:solidFill>
                </a:rPr>
                <a:t>&lt;</a:t>
              </a:r>
              <a:r>
                <a:rPr lang="en-US" sz="4400" b="0" u="sng" dirty="0">
                  <a:solidFill>
                    <a:srgbClr val="0070C0"/>
                  </a:solidFill>
                  <a:latin typeface="Times New Roman" pitchFamily="18" charset="0"/>
                </a:rPr>
                <a:t>I</a:t>
              </a:r>
              <a:r>
                <a:rPr lang="en-US" sz="4400" b="0" u="sng" dirty="0">
                  <a:solidFill>
                    <a:srgbClr val="0070C0"/>
                  </a:solidFill>
                </a:rPr>
                <a:t>&gt;</a:t>
              </a:r>
              <a:r>
                <a:rPr lang="en-US" sz="4400" b="0" u="sng" dirty="0"/>
                <a:t>|</a:t>
              </a:r>
              <a:r>
                <a:rPr lang="en-US" sz="4400" b="0" dirty="0"/>
                <a:t> </a:t>
              </a:r>
              <a:endParaRPr lang="en-US" sz="4400" b="0" baseline="-25000" dirty="0">
                <a:solidFill>
                  <a:srgbClr val="FF0000"/>
                </a:solidFill>
              </a:endParaRPr>
            </a:p>
            <a:p>
              <a:pPr eaLnBrk="1" hangingPunct="1"/>
              <a:r>
                <a:rPr lang="en-US" sz="4400" b="0" baseline="-25000" dirty="0">
                  <a:solidFill>
                    <a:srgbClr val="FF0000"/>
                  </a:solidFill>
                </a:rPr>
                <a:t> </a:t>
              </a:r>
              <a:r>
                <a:rPr lang="en-US" sz="4400" b="0" dirty="0"/>
                <a:t>              </a:t>
              </a:r>
              <a:r>
                <a:rPr lang="en-US" sz="4400" b="0" dirty="0" err="1">
                  <a:solidFill>
                    <a:srgbClr val="666400"/>
                  </a:solidFill>
                  <a:latin typeface="Symbol" pitchFamily="18" charset="2"/>
                </a:rPr>
                <a:t>S</a:t>
              </a:r>
              <a:r>
                <a:rPr lang="en-US" sz="4400" b="0" dirty="0" err="1">
                  <a:solidFill>
                    <a:srgbClr val="666400"/>
                  </a:solidFill>
                  <a:latin typeface="Times New Roman" pitchFamily="18" charset="0"/>
                </a:rPr>
                <a:t>I</a:t>
              </a:r>
              <a:r>
                <a:rPr lang="en-US" sz="4400" b="0" baseline="-25000" dirty="0" err="1">
                  <a:solidFill>
                    <a:srgbClr val="666400"/>
                  </a:solidFill>
                </a:rPr>
                <a:t>j</a:t>
              </a:r>
              <a:endParaRPr lang="en-US" sz="4400" b="0" baseline="-25000" dirty="0">
                <a:solidFill>
                  <a:srgbClr val="666400"/>
                </a:solidFill>
              </a:endParaRPr>
            </a:p>
          </p:txBody>
        </p:sp>
        <p:sp>
          <p:nvSpPr>
            <p:cNvPr id="45098" name="Text Box 7"/>
            <p:cNvSpPr txBox="1">
              <a:spLocks noChangeArrowheads="1"/>
            </p:cNvSpPr>
            <p:nvPr/>
          </p:nvSpPr>
          <p:spPr bwMode="auto">
            <a:xfrm>
              <a:off x="2765" y="107"/>
              <a:ext cx="2409"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3200"/>
                <a:t>Discrepancy </a:t>
              </a:r>
            </a:p>
            <a:p>
              <a:pPr algn="ctr" eaLnBrk="1" hangingPunct="1"/>
              <a:r>
                <a:rPr lang="en-US" sz="1600"/>
                <a:t>between symmetry related reflections</a:t>
              </a:r>
            </a:p>
          </p:txBody>
        </p:sp>
        <p:sp>
          <p:nvSpPr>
            <p:cNvPr id="45099" name="Rectangle 83"/>
            <p:cNvSpPr>
              <a:spLocks noChangeArrowheads="1"/>
            </p:cNvSpPr>
            <p:nvPr/>
          </p:nvSpPr>
          <p:spPr bwMode="auto">
            <a:xfrm>
              <a:off x="2678" y="110"/>
              <a:ext cx="2501" cy="1501"/>
            </a:xfrm>
            <a:prstGeom prst="rect">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57" name="Text Box 85"/>
          <p:cNvSpPr txBox="1">
            <a:spLocks noChangeArrowheads="1"/>
          </p:cNvSpPr>
          <p:nvPr/>
        </p:nvSpPr>
        <p:spPr bwMode="auto">
          <a:xfrm>
            <a:off x="334963" y="3681413"/>
            <a:ext cx="697071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400" dirty="0">
                <a:latin typeface="Symbol" pitchFamily="18" charset="2"/>
              </a:rPr>
              <a:t>     </a:t>
            </a:r>
            <a:r>
              <a:rPr lang="en-US" sz="2400" dirty="0" err="1">
                <a:latin typeface="Symbol" pitchFamily="18" charset="2"/>
              </a:rPr>
              <a:t>S</a:t>
            </a:r>
            <a:r>
              <a:rPr lang="en-US" sz="2400" dirty="0" err="1"/>
              <a:t>|</a:t>
            </a:r>
            <a:r>
              <a:rPr lang="en-US" sz="2400" dirty="0" err="1">
                <a:latin typeface="Times New Roman" pitchFamily="18" charset="0"/>
              </a:rPr>
              <a:t>I</a:t>
            </a:r>
            <a:r>
              <a:rPr lang="en-US" sz="2400" baseline="-25000" dirty="0" err="1"/>
              <a:t>j</a:t>
            </a:r>
            <a:r>
              <a:rPr lang="en-US" sz="2400" dirty="0"/>
              <a:t>-</a:t>
            </a:r>
            <a:r>
              <a:rPr lang="en-US" sz="2400" dirty="0">
                <a:solidFill>
                  <a:srgbClr val="0070C0"/>
                </a:solidFill>
              </a:rPr>
              <a:t>&lt;</a:t>
            </a:r>
            <a:r>
              <a:rPr lang="en-US" sz="2400" dirty="0">
                <a:solidFill>
                  <a:srgbClr val="0070C0"/>
                </a:solidFill>
                <a:latin typeface="Times New Roman" pitchFamily="18" charset="0"/>
              </a:rPr>
              <a:t>I</a:t>
            </a:r>
            <a:r>
              <a:rPr lang="en-US" sz="2400" dirty="0">
                <a:solidFill>
                  <a:srgbClr val="0070C0"/>
                </a:solidFill>
              </a:rPr>
              <a:t>&gt;</a:t>
            </a:r>
            <a:r>
              <a:rPr lang="en-US" sz="2400" dirty="0"/>
              <a:t>| </a:t>
            </a:r>
            <a:r>
              <a:rPr lang="en-US" sz="4000" dirty="0"/>
              <a:t> </a:t>
            </a:r>
            <a:r>
              <a:rPr lang="en-US" sz="2400" dirty="0"/>
              <a:t>=    |550-</a:t>
            </a:r>
            <a:r>
              <a:rPr lang="en-US" sz="2400" dirty="0">
                <a:solidFill>
                  <a:srgbClr val="0070C0"/>
                </a:solidFill>
              </a:rPr>
              <a:t>531</a:t>
            </a:r>
            <a:r>
              <a:rPr lang="en-US" sz="2400" dirty="0"/>
              <a:t>|+|500-</a:t>
            </a:r>
            <a:r>
              <a:rPr lang="en-US" sz="2400" dirty="0">
                <a:solidFill>
                  <a:srgbClr val="0070C0"/>
                </a:solidFill>
              </a:rPr>
              <a:t>531</a:t>
            </a:r>
            <a:r>
              <a:rPr lang="en-US" sz="2400" dirty="0"/>
              <a:t>|+|543-</a:t>
            </a:r>
            <a:r>
              <a:rPr lang="en-US" sz="2400" dirty="0">
                <a:solidFill>
                  <a:srgbClr val="0070C0"/>
                </a:solidFill>
              </a:rPr>
              <a:t>531</a:t>
            </a:r>
            <a:r>
              <a:rPr lang="en-US" sz="2400" dirty="0"/>
              <a:t>|</a:t>
            </a:r>
          </a:p>
          <a:p>
            <a:pPr eaLnBrk="1" hangingPunct="1"/>
            <a:r>
              <a:rPr lang="en-US" sz="2400" dirty="0"/>
              <a:t>	          =     19          +     31     +      12</a:t>
            </a:r>
          </a:p>
          <a:p>
            <a:pPr eaLnBrk="1" hangingPunct="1"/>
            <a:r>
              <a:rPr lang="en-US" sz="2400" dirty="0"/>
              <a:t>	          =     62</a:t>
            </a:r>
          </a:p>
        </p:txBody>
      </p:sp>
      <p:sp>
        <p:nvSpPr>
          <p:cNvPr id="3158" name="Text Box 86"/>
          <p:cNvSpPr txBox="1">
            <a:spLocks noChangeArrowheads="1"/>
          </p:cNvSpPr>
          <p:nvPr/>
        </p:nvSpPr>
        <p:spPr bwMode="auto">
          <a:xfrm>
            <a:off x="1570038" y="5138738"/>
            <a:ext cx="60880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400" dirty="0" err="1">
                <a:solidFill>
                  <a:srgbClr val="666400"/>
                </a:solidFill>
                <a:latin typeface="Symbol" pitchFamily="18" charset="2"/>
              </a:rPr>
              <a:t>S</a:t>
            </a:r>
            <a:r>
              <a:rPr lang="en-US" sz="2400" dirty="0" err="1">
                <a:solidFill>
                  <a:srgbClr val="666400"/>
                </a:solidFill>
                <a:latin typeface="Times New Roman" pitchFamily="18" charset="0"/>
              </a:rPr>
              <a:t>I</a:t>
            </a:r>
            <a:r>
              <a:rPr lang="en-US" sz="2400" baseline="-25000" dirty="0" err="1">
                <a:solidFill>
                  <a:srgbClr val="666400"/>
                </a:solidFill>
              </a:rPr>
              <a:t>j</a:t>
            </a:r>
            <a:r>
              <a:rPr lang="en-US" sz="2400" baseline="-25000" dirty="0">
                <a:solidFill>
                  <a:srgbClr val="666400"/>
                </a:solidFill>
              </a:rPr>
              <a:t>   </a:t>
            </a:r>
            <a:r>
              <a:rPr lang="en-US" sz="2400" dirty="0">
                <a:solidFill>
                  <a:srgbClr val="666400"/>
                </a:solidFill>
              </a:rPr>
              <a:t>=</a:t>
            </a:r>
            <a:r>
              <a:rPr lang="en-US" sz="2400" dirty="0">
                <a:solidFill>
                  <a:srgbClr val="FF3300"/>
                </a:solidFill>
              </a:rPr>
              <a:t>    </a:t>
            </a:r>
            <a:r>
              <a:rPr lang="en-US" sz="2400" dirty="0"/>
              <a:t>550      +   500     +     543</a:t>
            </a:r>
          </a:p>
          <a:p>
            <a:pPr eaLnBrk="1" hangingPunct="1"/>
            <a:r>
              <a:rPr lang="en-US" sz="2400" dirty="0">
                <a:solidFill>
                  <a:srgbClr val="FF0000"/>
                </a:solidFill>
              </a:rPr>
              <a:t>      </a:t>
            </a:r>
            <a:r>
              <a:rPr lang="en-US" sz="2400" dirty="0">
                <a:solidFill>
                  <a:srgbClr val="666400"/>
                </a:solidFill>
              </a:rPr>
              <a:t>=    1593 </a:t>
            </a:r>
          </a:p>
        </p:txBody>
      </p:sp>
      <p:sp>
        <p:nvSpPr>
          <p:cNvPr id="3160" name="Rectangle 88"/>
          <p:cNvSpPr>
            <a:spLocks noChangeArrowheads="1"/>
          </p:cNvSpPr>
          <p:nvPr/>
        </p:nvSpPr>
        <p:spPr bwMode="auto">
          <a:xfrm>
            <a:off x="1341438" y="5788025"/>
            <a:ext cx="50212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en-US" sz="2400" dirty="0"/>
          </a:p>
          <a:p>
            <a:r>
              <a:rPr lang="en-US" sz="2400" dirty="0" err="1"/>
              <a:t>R</a:t>
            </a:r>
            <a:r>
              <a:rPr lang="en-US" sz="2400" baseline="-25000" dirty="0" err="1"/>
              <a:t>merge</a:t>
            </a:r>
            <a:r>
              <a:rPr lang="en-US" sz="2400" dirty="0"/>
              <a:t> =  62/</a:t>
            </a:r>
            <a:r>
              <a:rPr lang="en-US" sz="2400" dirty="0">
                <a:solidFill>
                  <a:srgbClr val="666400"/>
                </a:solidFill>
              </a:rPr>
              <a:t>1593</a:t>
            </a:r>
            <a:r>
              <a:rPr lang="en-US" sz="2400" dirty="0">
                <a:solidFill>
                  <a:srgbClr val="FF3300"/>
                </a:solidFill>
              </a:rPr>
              <a:t> </a:t>
            </a:r>
            <a:r>
              <a:rPr lang="en-US" sz="2400" dirty="0"/>
              <a:t>= 0.039 = 3.9%</a:t>
            </a:r>
          </a:p>
        </p:txBody>
      </p:sp>
      <p:sp>
        <p:nvSpPr>
          <p:cNvPr id="45096" name="Text Box 95"/>
          <p:cNvSpPr txBox="1">
            <a:spLocks noChangeArrowheads="1"/>
          </p:cNvSpPr>
          <p:nvPr/>
        </p:nvSpPr>
        <p:spPr bwMode="auto">
          <a:xfrm>
            <a:off x="3592513" y="1171575"/>
            <a:ext cx="1141412"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lnSpc>
                <a:spcPct val="80000"/>
              </a:lnSpc>
            </a:pPr>
            <a:r>
              <a:rPr lang="en-US" sz="1400" b="0" dirty="0">
                <a:latin typeface="Courier" pitchFamily="49" charset="0"/>
              </a:rPr>
              <a:t> ?</a:t>
            </a:r>
          </a:p>
          <a:p>
            <a:pPr algn="ctr" eaLnBrk="1" hangingPunct="1">
              <a:lnSpc>
                <a:spcPct val="80000"/>
              </a:lnSpc>
            </a:pPr>
            <a:endParaRPr lang="en-US" sz="1400" b="0" dirty="0">
              <a:latin typeface="Courier" pitchFamily="49" charset="0"/>
            </a:endParaRPr>
          </a:p>
          <a:p>
            <a:pPr algn="ctr" eaLnBrk="1" hangingPunct="1">
              <a:lnSpc>
                <a:spcPct val="80000"/>
              </a:lnSpc>
            </a:pPr>
            <a:r>
              <a:rPr lang="en-US" sz="1400" b="0">
                <a:latin typeface="Courier" pitchFamily="49" charset="0"/>
              </a:rPr>
              <a:t>H, K, </a:t>
            </a:r>
            <a:r>
              <a:rPr lang="en-US" sz="1400" b="0" dirty="0">
                <a:latin typeface="Courier" pitchFamily="49" charset="0"/>
              </a:rPr>
              <a:t>L=</a:t>
            </a:r>
          </a:p>
          <a:p>
            <a:pPr algn="ctr" eaLnBrk="1" hangingPunct="1">
              <a:lnSpc>
                <a:spcPct val="80000"/>
              </a:lnSpc>
            </a:pPr>
            <a:endParaRPr lang="en-US" sz="1400" b="0" dirty="0">
              <a:latin typeface="Courier" pitchFamily="49" charset="0"/>
            </a:endParaRPr>
          </a:p>
          <a:p>
            <a:pPr algn="ctr" eaLnBrk="1" hangingPunct="1">
              <a:lnSpc>
                <a:spcPct val="80000"/>
              </a:lnSpc>
            </a:pPr>
            <a:r>
              <a:rPr lang="en-US" sz="1400" b="0">
                <a:latin typeface="Courier" pitchFamily="49" charset="0"/>
              </a:rPr>
              <a:t>-H,-K, </a:t>
            </a:r>
            <a:r>
              <a:rPr lang="en-US" sz="1400" b="0" dirty="0">
                <a:latin typeface="Courier" pitchFamily="49" charset="0"/>
              </a:rPr>
              <a:t>L=</a:t>
            </a:r>
          </a:p>
          <a:p>
            <a:pPr algn="ctr" eaLnBrk="1" hangingPunct="1">
              <a:lnSpc>
                <a:spcPct val="80000"/>
              </a:lnSpc>
            </a:pPr>
            <a:endParaRPr lang="en-US" sz="1400" b="0" dirty="0">
              <a:latin typeface="Courier" pitchFamily="49" charset="0"/>
            </a:endParaRPr>
          </a:p>
          <a:p>
            <a:pPr algn="ctr" eaLnBrk="1" hangingPunct="1">
              <a:lnSpc>
                <a:spcPct val="80000"/>
              </a:lnSpc>
            </a:pPr>
            <a:r>
              <a:rPr lang="en-US" sz="1400" b="0">
                <a:latin typeface="Courier" pitchFamily="49" charset="0"/>
              </a:rPr>
              <a:t> H,-K,-</a:t>
            </a:r>
            <a:r>
              <a:rPr lang="en-US" sz="1400" b="0" dirty="0">
                <a:latin typeface="Courier" pitchFamily="49" charset="0"/>
              </a:rPr>
              <a:t>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61"/>
                                        </p:tgtEl>
                                        <p:attrNameLst>
                                          <p:attrName>style.visibility</p:attrName>
                                        </p:attrNameLst>
                                      </p:cBhvr>
                                      <p:to>
                                        <p:strVal val="visible"/>
                                      </p:to>
                                    </p:set>
                                    <p:anim calcmode="lin" valueType="num">
                                      <p:cBhvr>
                                        <p:cTn id="7" dur="1000" fill="hold"/>
                                        <p:tgtEl>
                                          <p:spTgt spid="3161"/>
                                        </p:tgtEl>
                                        <p:attrNameLst>
                                          <p:attrName>ppt_w</p:attrName>
                                        </p:attrNameLst>
                                      </p:cBhvr>
                                      <p:tavLst>
                                        <p:tav tm="0">
                                          <p:val>
                                            <p:fltVal val="0"/>
                                          </p:val>
                                        </p:tav>
                                        <p:tav tm="100000">
                                          <p:val>
                                            <p:strVal val="#ppt_w"/>
                                          </p:val>
                                        </p:tav>
                                      </p:tavLst>
                                    </p:anim>
                                    <p:anim calcmode="lin" valueType="num">
                                      <p:cBhvr>
                                        <p:cTn id="8" dur="1000" fill="hold"/>
                                        <p:tgtEl>
                                          <p:spTgt spid="3161"/>
                                        </p:tgtEl>
                                        <p:attrNameLst>
                                          <p:attrName>ppt_h</p:attrName>
                                        </p:attrNameLst>
                                      </p:cBhvr>
                                      <p:tavLst>
                                        <p:tav tm="0">
                                          <p:val>
                                            <p:fltVal val="0"/>
                                          </p:val>
                                        </p:tav>
                                        <p:tav tm="100000">
                                          <p:val>
                                            <p:strVal val="#ppt_h"/>
                                          </p:val>
                                        </p:tav>
                                      </p:tavLst>
                                    </p:anim>
                                    <p:animEffect transition="in" filter="fade">
                                      <p:cBhvr>
                                        <p:cTn id="9" dur="1000"/>
                                        <p:tgtEl>
                                          <p:spTgt spid="316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slide(fromBottom)">
                                      <p:cBhvr>
                                        <p:cTn id="14" dur="5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157"/>
                                        </p:tgtEl>
                                        <p:attrNameLst>
                                          <p:attrName>style.visibility</p:attrName>
                                        </p:attrNameLst>
                                      </p:cBhvr>
                                      <p:to>
                                        <p:strVal val="visible"/>
                                      </p:to>
                                    </p:set>
                                    <p:animEffect transition="in" filter="slide(fromBottom)">
                                      <p:cBhvr>
                                        <p:cTn id="19" dur="500"/>
                                        <p:tgtEl>
                                          <p:spTgt spid="315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3158"/>
                                        </p:tgtEl>
                                        <p:attrNameLst>
                                          <p:attrName>style.visibility</p:attrName>
                                        </p:attrNameLst>
                                      </p:cBhvr>
                                      <p:to>
                                        <p:strVal val="visible"/>
                                      </p:to>
                                    </p:set>
                                    <p:animEffect transition="in" filter="slide(fromBottom)">
                                      <p:cBhvr>
                                        <p:cTn id="24" dur="500"/>
                                        <p:tgtEl>
                                          <p:spTgt spid="315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160"/>
                                        </p:tgtEl>
                                        <p:attrNameLst>
                                          <p:attrName>style.visibility</p:attrName>
                                        </p:attrNameLst>
                                      </p:cBhvr>
                                      <p:to>
                                        <p:strVal val="visible"/>
                                      </p:to>
                                    </p:set>
                                    <p:animEffect transition="in" filter="slide(fromBottom)">
                                      <p:cBhvr>
                                        <p:cTn id="29" dur="500"/>
                                        <p:tgtEl>
                                          <p:spTgt spid="3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157" grpId="0"/>
      <p:bldP spid="3158" grpId="0"/>
      <p:bldP spid="316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843" t="4702" r="25590" b="64352"/>
          <a:stretch/>
        </p:blipFill>
        <p:spPr>
          <a:xfrm>
            <a:off x="5048035" y="1853839"/>
            <a:ext cx="4008351" cy="3403961"/>
          </a:xfrm>
          <a:prstGeom prst="rect">
            <a:avLst/>
          </a:prstGeom>
        </p:spPr>
      </p:pic>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6776" t="4705" r="27653" b="64331"/>
          <a:stretch/>
        </p:blipFill>
        <p:spPr>
          <a:xfrm>
            <a:off x="1044843" y="1853839"/>
            <a:ext cx="3538270" cy="3402159"/>
          </a:xfrm>
        </p:spPr>
      </p:pic>
      <p:sp>
        <p:nvSpPr>
          <p:cNvPr id="2" name="TextBox 1"/>
          <p:cNvSpPr txBox="1"/>
          <p:nvPr/>
        </p:nvSpPr>
        <p:spPr>
          <a:xfrm>
            <a:off x="1895078" y="1224445"/>
            <a:ext cx="1556836" cy="369332"/>
          </a:xfrm>
          <a:prstGeom prst="rect">
            <a:avLst/>
          </a:prstGeom>
          <a:noFill/>
        </p:spPr>
        <p:txBody>
          <a:bodyPr wrap="none" rtlCol="0">
            <a:spAutoFit/>
          </a:bodyPr>
          <a:lstStyle/>
          <a:p>
            <a:r>
              <a:rPr lang="en-US" b="0" dirty="0"/>
              <a:t>Point group 4</a:t>
            </a:r>
          </a:p>
        </p:txBody>
      </p:sp>
      <p:sp>
        <p:nvSpPr>
          <p:cNvPr id="11" name="TextBox 10"/>
          <p:cNvSpPr txBox="1"/>
          <p:nvPr/>
        </p:nvSpPr>
        <p:spPr>
          <a:xfrm>
            <a:off x="6058826" y="1224445"/>
            <a:ext cx="1813317" cy="369332"/>
          </a:xfrm>
          <a:prstGeom prst="rect">
            <a:avLst/>
          </a:prstGeom>
          <a:noFill/>
        </p:spPr>
        <p:txBody>
          <a:bodyPr wrap="none" rtlCol="0">
            <a:spAutoFit/>
          </a:bodyPr>
          <a:lstStyle/>
          <a:p>
            <a:r>
              <a:rPr lang="en-US" b="0" dirty="0"/>
              <a:t>Point group 422</a:t>
            </a:r>
          </a:p>
        </p:txBody>
      </p:sp>
      <p:sp>
        <p:nvSpPr>
          <p:cNvPr id="7" name="Rectangle 3">
            <a:extLst>
              <a:ext uri="{FF2B5EF4-FFF2-40B4-BE49-F238E27FC236}">
                <a16:creationId xmlns:a16="http://schemas.microsoft.com/office/drawing/2014/main" id="{FC7FDDC7-516C-4B6B-A555-BA8395FA935F}"/>
              </a:ext>
            </a:extLst>
          </p:cNvPr>
          <p:cNvSpPr>
            <a:spLocks noGrp="1" noChangeArrowheads="1"/>
          </p:cNvSpPr>
          <p:nvPr>
            <p:ph type="title"/>
          </p:nvPr>
        </p:nvSpPr>
        <p:spPr>
          <a:xfrm>
            <a:off x="0" y="0"/>
            <a:ext cx="9132095" cy="1069975"/>
          </a:xfrm>
        </p:spPr>
        <p:txBody>
          <a:bodyPr/>
          <a:lstStyle/>
          <a:p>
            <a:pPr eaLnBrk="1" hangingPunct="1"/>
            <a:r>
              <a:rPr lang="en-US" sz="2400" b="1" dirty="0"/>
              <a:t>What </a:t>
            </a:r>
            <a:r>
              <a:rPr lang="en-US" sz="2400" b="1" dirty="0" err="1"/>
              <a:t>R</a:t>
            </a:r>
            <a:r>
              <a:rPr lang="en-US" sz="2400" b="1" baseline="-25000" dirty="0" err="1"/>
              <a:t>merge</a:t>
            </a:r>
            <a:r>
              <a:rPr lang="en-US" sz="2400" b="1" dirty="0"/>
              <a:t> is expected for these 2 data sets if we assume </a:t>
            </a:r>
            <a:br>
              <a:rPr lang="en-US" sz="2400" b="1" dirty="0"/>
            </a:br>
            <a:r>
              <a:rPr lang="en-US" sz="2400" b="1" dirty="0"/>
              <a:t>P4 symmetry?</a:t>
            </a:r>
          </a:p>
        </p:txBody>
      </p:sp>
      <p:sp>
        <p:nvSpPr>
          <p:cNvPr id="5" name="Rectangle 4">
            <a:extLst>
              <a:ext uri="{FF2B5EF4-FFF2-40B4-BE49-F238E27FC236}">
                <a16:creationId xmlns:a16="http://schemas.microsoft.com/office/drawing/2014/main" id="{5B3DDBFE-B151-4AF6-ADFB-AD783CBA5385}"/>
              </a:ext>
            </a:extLst>
          </p:cNvPr>
          <p:cNvSpPr/>
          <p:nvPr/>
        </p:nvSpPr>
        <p:spPr>
          <a:xfrm>
            <a:off x="1464848" y="5516642"/>
            <a:ext cx="2550698" cy="523220"/>
          </a:xfrm>
          <a:prstGeom prst="rect">
            <a:avLst/>
          </a:prstGeom>
        </p:spPr>
        <p:txBody>
          <a:bodyPr wrap="none">
            <a:spAutoFit/>
          </a:bodyPr>
          <a:lstStyle/>
          <a:p>
            <a:r>
              <a:rPr lang="en-US" sz="2800" b="0" dirty="0" err="1"/>
              <a:t>R</a:t>
            </a:r>
            <a:r>
              <a:rPr lang="en-US" sz="2800" b="0" baseline="-25000" dirty="0" err="1"/>
              <a:t>merge</a:t>
            </a:r>
            <a:r>
              <a:rPr lang="en-US" sz="2800" b="0" baseline="-25000" dirty="0"/>
              <a:t> P4</a:t>
            </a:r>
            <a:r>
              <a:rPr lang="en-US" sz="2800" b="0" dirty="0"/>
              <a:t> &lt;20%</a:t>
            </a:r>
          </a:p>
        </p:txBody>
      </p:sp>
      <p:sp>
        <p:nvSpPr>
          <p:cNvPr id="10" name="Rectangle 9">
            <a:extLst>
              <a:ext uri="{FF2B5EF4-FFF2-40B4-BE49-F238E27FC236}">
                <a16:creationId xmlns:a16="http://schemas.microsoft.com/office/drawing/2014/main" id="{5CC39172-ECA2-41FF-A901-F5DF53EF9639}"/>
              </a:ext>
            </a:extLst>
          </p:cNvPr>
          <p:cNvSpPr/>
          <p:nvPr/>
        </p:nvSpPr>
        <p:spPr>
          <a:xfrm>
            <a:off x="5804059" y="5516642"/>
            <a:ext cx="2411238" cy="523220"/>
          </a:xfrm>
          <a:prstGeom prst="rect">
            <a:avLst/>
          </a:prstGeom>
        </p:spPr>
        <p:txBody>
          <a:bodyPr wrap="none">
            <a:spAutoFit/>
          </a:bodyPr>
          <a:lstStyle/>
          <a:p>
            <a:r>
              <a:rPr lang="en-US" sz="2800" b="0" dirty="0" err="1"/>
              <a:t>R</a:t>
            </a:r>
            <a:r>
              <a:rPr lang="en-US" sz="2800" b="0" baseline="-25000" dirty="0" err="1"/>
              <a:t>merge</a:t>
            </a:r>
            <a:r>
              <a:rPr lang="en-US" sz="2800" b="0" baseline="-25000" dirty="0"/>
              <a:t> P4</a:t>
            </a:r>
            <a:r>
              <a:rPr lang="en-US" sz="2800" b="0" dirty="0"/>
              <a:t>&lt;20%</a:t>
            </a:r>
          </a:p>
        </p:txBody>
      </p:sp>
      <p:pic>
        <p:nvPicPr>
          <p:cNvPr id="23" name="Content Placeholder 3">
            <a:extLst>
              <a:ext uri="{FF2B5EF4-FFF2-40B4-BE49-F238E27FC236}">
                <a16:creationId xmlns:a16="http://schemas.microsoft.com/office/drawing/2014/main" id="{8712E46A-7A58-4E55-B000-DC34F1F3CBBE}"/>
              </a:ext>
            </a:extLst>
          </p:cNvPr>
          <p:cNvPicPr>
            <a:picLocks noChangeAspect="1"/>
          </p:cNvPicPr>
          <p:nvPr/>
        </p:nvPicPr>
        <p:blipFill rotWithShape="1">
          <a:blip r:embed="rId3">
            <a:extLst>
              <a:ext uri="{28A0092B-C50C-407E-A947-70E740481C1C}">
                <a14:useLocalDpi xmlns:a14="http://schemas.microsoft.com/office/drawing/2010/main" val="0"/>
              </a:ext>
            </a:extLst>
          </a:blip>
          <a:srcRect l="26777" t="4911" r="30882" b="65304"/>
          <a:stretch/>
        </p:blipFill>
        <p:spPr bwMode="auto">
          <a:xfrm>
            <a:off x="1044843" y="1877903"/>
            <a:ext cx="3287511" cy="327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a:extLst>
              <a:ext uri="{FF2B5EF4-FFF2-40B4-BE49-F238E27FC236}">
                <a16:creationId xmlns:a16="http://schemas.microsoft.com/office/drawing/2014/main" id="{0DB89DA0-39F7-42B9-BFCE-D842AB6595C1}"/>
              </a:ext>
            </a:extLst>
          </p:cNvPr>
          <p:cNvPicPr>
            <a:picLocks noChangeAspect="1"/>
          </p:cNvPicPr>
          <p:nvPr/>
        </p:nvPicPr>
        <p:blipFill rotWithShape="1">
          <a:blip r:embed="rId2">
            <a:extLst>
              <a:ext uri="{28A0092B-C50C-407E-A947-70E740481C1C}">
                <a14:useLocalDpi xmlns:a14="http://schemas.microsoft.com/office/drawing/2010/main" val="0"/>
              </a:ext>
            </a:extLst>
          </a:blip>
          <a:srcRect l="26831" t="5001" r="30950" b="65029"/>
          <a:stretch/>
        </p:blipFill>
        <p:spPr>
          <a:xfrm>
            <a:off x="5368218" y="1889173"/>
            <a:ext cx="3281622" cy="3296654"/>
          </a:xfrm>
          <a:prstGeom prst="rect">
            <a:avLst/>
          </a:prstGeom>
        </p:spPr>
      </p:pic>
    </p:spTree>
    <p:extLst>
      <p:ext uri="{BB962C8B-B14F-4D97-AF65-F5344CB8AC3E}">
        <p14:creationId xmlns:p14="http://schemas.microsoft.com/office/powerpoint/2010/main" val="65590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8" presetClass="emph" presetSubtype="0" fill="hold" nodeType="withEffect">
                                  <p:stCondLst>
                                    <p:cond delay="0"/>
                                  </p:stCondLst>
                                  <p:childTnLst>
                                    <p:animRot by="5400000">
                                      <p:cBhvr>
                                        <p:cTn id="12" dur="3000" fill="hold"/>
                                        <p:tgtEl>
                                          <p:spTgt spid="23"/>
                                        </p:tgtEl>
                                        <p:attrNameLst>
                                          <p:attrName>r</p:attrName>
                                        </p:attrNameLst>
                                      </p:cBhvr>
                                    </p:animRot>
                                  </p:childTnLst>
                                </p:cTn>
                              </p:par>
                              <p:par>
                                <p:cTn id="13" presetID="8" presetClass="emph" presetSubtype="0" fill="hold" nodeType="withEffect">
                                  <p:stCondLst>
                                    <p:cond delay="0"/>
                                  </p:stCondLst>
                                  <p:childTnLst>
                                    <p:animRot by="5400000">
                                      <p:cBhvr>
                                        <p:cTn id="14" dur="3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FF5C093-87AF-42D1-A2C8-E8BB1F719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472" y="1861168"/>
            <a:ext cx="3306547" cy="3316049"/>
          </a:xfrm>
          <a:prstGeom prst="rect">
            <a:avLst/>
          </a:prstGeom>
        </p:spPr>
      </p:pic>
      <p:pic>
        <p:nvPicPr>
          <p:cNvPr id="25" name="Picture 24">
            <a:extLst>
              <a:ext uri="{FF2B5EF4-FFF2-40B4-BE49-F238E27FC236}">
                <a16:creationId xmlns:a16="http://schemas.microsoft.com/office/drawing/2014/main" id="{C1FA0B99-2BCE-4938-BA4C-D0EAB4E3ABB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749"/>
                    </a14:imgEffect>
                  </a14:imgLayer>
                </a14:imgProps>
              </a:ext>
              <a:ext uri="{28A0092B-C50C-407E-A947-70E740481C1C}">
                <a14:useLocalDpi xmlns:a14="http://schemas.microsoft.com/office/drawing/2010/main" val="0"/>
              </a:ext>
            </a:extLst>
          </a:blip>
          <a:stretch>
            <a:fillRect/>
          </a:stretch>
        </p:blipFill>
        <p:spPr>
          <a:xfrm flipH="1" flipV="1">
            <a:off x="1055821" y="1803134"/>
            <a:ext cx="3287798" cy="3402156"/>
          </a:xfrm>
          <a:prstGeom prst="rect">
            <a:avLst/>
          </a:prstGeom>
          <a:no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843" t="4702" r="25590" b="64352"/>
          <a:stretch/>
        </p:blipFill>
        <p:spPr>
          <a:xfrm>
            <a:off x="5048035" y="1853839"/>
            <a:ext cx="4008351" cy="3403961"/>
          </a:xfrm>
          <a:prstGeom prst="rect">
            <a:avLst/>
          </a:prstGeom>
        </p:spPr>
      </p:pic>
      <p:pic>
        <p:nvPicPr>
          <p:cNvPr id="4"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l="26776" t="4705" r="27653" b="64331"/>
          <a:stretch/>
        </p:blipFill>
        <p:spPr>
          <a:xfrm>
            <a:off x="1044843" y="1853839"/>
            <a:ext cx="3538270" cy="3402159"/>
          </a:xfrm>
        </p:spPr>
      </p:pic>
      <p:sp>
        <p:nvSpPr>
          <p:cNvPr id="2" name="TextBox 1"/>
          <p:cNvSpPr txBox="1"/>
          <p:nvPr/>
        </p:nvSpPr>
        <p:spPr>
          <a:xfrm>
            <a:off x="1895078" y="1224445"/>
            <a:ext cx="1556836" cy="369332"/>
          </a:xfrm>
          <a:prstGeom prst="rect">
            <a:avLst/>
          </a:prstGeom>
          <a:noFill/>
        </p:spPr>
        <p:txBody>
          <a:bodyPr wrap="none" rtlCol="0">
            <a:spAutoFit/>
          </a:bodyPr>
          <a:lstStyle/>
          <a:p>
            <a:r>
              <a:rPr lang="en-US" b="0" dirty="0"/>
              <a:t>Point group 4</a:t>
            </a:r>
          </a:p>
        </p:txBody>
      </p:sp>
      <p:sp>
        <p:nvSpPr>
          <p:cNvPr id="11" name="TextBox 10"/>
          <p:cNvSpPr txBox="1"/>
          <p:nvPr/>
        </p:nvSpPr>
        <p:spPr>
          <a:xfrm>
            <a:off x="6058826" y="1224445"/>
            <a:ext cx="1813317" cy="369332"/>
          </a:xfrm>
          <a:prstGeom prst="rect">
            <a:avLst/>
          </a:prstGeom>
          <a:noFill/>
        </p:spPr>
        <p:txBody>
          <a:bodyPr wrap="none" rtlCol="0">
            <a:spAutoFit/>
          </a:bodyPr>
          <a:lstStyle/>
          <a:p>
            <a:r>
              <a:rPr lang="en-US" b="0" dirty="0"/>
              <a:t>Point group 422</a:t>
            </a:r>
          </a:p>
        </p:txBody>
      </p:sp>
      <p:sp>
        <p:nvSpPr>
          <p:cNvPr id="7" name="Rectangle 3">
            <a:extLst>
              <a:ext uri="{FF2B5EF4-FFF2-40B4-BE49-F238E27FC236}">
                <a16:creationId xmlns:a16="http://schemas.microsoft.com/office/drawing/2014/main" id="{FC7FDDC7-516C-4B6B-A555-BA8395FA935F}"/>
              </a:ext>
            </a:extLst>
          </p:cNvPr>
          <p:cNvSpPr>
            <a:spLocks noGrp="1" noChangeArrowheads="1"/>
          </p:cNvSpPr>
          <p:nvPr>
            <p:ph type="title"/>
          </p:nvPr>
        </p:nvSpPr>
        <p:spPr>
          <a:xfrm>
            <a:off x="0" y="0"/>
            <a:ext cx="9132095" cy="1069975"/>
          </a:xfrm>
        </p:spPr>
        <p:txBody>
          <a:bodyPr/>
          <a:lstStyle/>
          <a:p>
            <a:pPr eaLnBrk="1" hangingPunct="1"/>
            <a:r>
              <a:rPr lang="en-US" sz="2400" b="1" dirty="0"/>
              <a:t>What </a:t>
            </a:r>
            <a:r>
              <a:rPr lang="en-US" sz="2400" b="1" dirty="0" err="1"/>
              <a:t>R</a:t>
            </a:r>
            <a:r>
              <a:rPr lang="en-US" sz="2400" b="1" baseline="-25000" dirty="0" err="1"/>
              <a:t>merge</a:t>
            </a:r>
            <a:r>
              <a:rPr lang="en-US" sz="2400" b="1" dirty="0"/>
              <a:t> is expected for these 2 data sets if we assume </a:t>
            </a:r>
            <a:br>
              <a:rPr lang="en-US" sz="2400" b="1" dirty="0"/>
            </a:br>
            <a:r>
              <a:rPr lang="en-US" sz="2400" b="1" dirty="0"/>
              <a:t>422 symmetry?</a:t>
            </a:r>
          </a:p>
        </p:txBody>
      </p:sp>
      <p:sp>
        <p:nvSpPr>
          <p:cNvPr id="5" name="Rectangle 4">
            <a:extLst>
              <a:ext uri="{FF2B5EF4-FFF2-40B4-BE49-F238E27FC236}">
                <a16:creationId xmlns:a16="http://schemas.microsoft.com/office/drawing/2014/main" id="{5B3DDBFE-B151-4AF6-ADFB-AD783CBA5385}"/>
              </a:ext>
            </a:extLst>
          </p:cNvPr>
          <p:cNvSpPr/>
          <p:nvPr/>
        </p:nvSpPr>
        <p:spPr>
          <a:xfrm>
            <a:off x="1464848" y="5516642"/>
            <a:ext cx="2816797" cy="523220"/>
          </a:xfrm>
          <a:prstGeom prst="rect">
            <a:avLst/>
          </a:prstGeom>
        </p:spPr>
        <p:txBody>
          <a:bodyPr wrap="none">
            <a:spAutoFit/>
          </a:bodyPr>
          <a:lstStyle/>
          <a:p>
            <a:r>
              <a:rPr lang="en-US" sz="2800" b="0" dirty="0" err="1"/>
              <a:t>R</a:t>
            </a:r>
            <a:r>
              <a:rPr lang="en-US" sz="2800" b="0" baseline="-25000" dirty="0" err="1"/>
              <a:t>merge</a:t>
            </a:r>
            <a:r>
              <a:rPr lang="en-US" sz="2800" b="0" baseline="-25000" dirty="0"/>
              <a:t> P422</a:t>
            </a:r>
            <a:r>
              <a:rPr lang="en-US" sz="2800" b="0" dirty="0"/>
              <a:t> &gt;50%</a:t>
            </a:r>
          </a:p>
        </p:txBody>
      </p:sp>
      <p:sp>
        <p:nvSpPr>
          <p:cNvPr id="10" name="Rectangle 9">
            <a:extLst>
              <a:ext uri="{FF2B5EF4-FFF2-40B4-BE49-F238E27FC236}">
                <a16:creationId xmlns:a16="http://schemas.microsoft.com/office/drawing/2014/main" id="{5CC39172-ECA2-41FF-A901-F5DF53EF9639}"/>
              </a:ext>
            </a:extLst>
          </p:cNvPr>
          <p:cNvSpPr/>
          <p:nvPr/>
        </p:nvSpPr>
        <p:spPr>
          <a:xfrm>
            <a:off x="5641600" y="5540014"/>
            <a:ext cx="2717411" cy="523220"/>
          </a:xfrm>
          <a:prstGeom prst="rect">
            <a:avLst/>
          </a:prstGeom>
        </p:spPr>
        <p:txBody>
          <a:bodyPr wrap="none">
            <a:spAutoFit/>
          </a:bodyPr>
          <a:lstStyle/>
          <a:p>
            <a:r>
              <a:rPr lang="en-US" sz="2800" b="0" dirty="0" err="1"/>
              <a:t>R</a:t>
            </a:r>
            <a:r>
              <a:rPr lang="en-US" sz="2800" b="0" baseline="-25000" dirty="0" err="1"/>
              <a:t>merge</a:t>
            </a:r>
            <a:r>
              <a:rPr lang="en-US" sz="2800" b="0" baseline="-25000" dirty="0"/>
              <a:t> P422</a:t>
            </a:r>
            <a:r>
              <a:rPr lang="en-US" sz="2800" b="0" dirty="0"/>
              <a:t>&lt;20%</a:t>
            </a:r>
          </a:p>
        </p:txBody>
      </p:sp>
      <p:grpSp>
        <p:nvGrpSpPr>
          <p:cNvPr id="9" name="Group 8">
            <a:extLst>
              <a:ext uri="{FF2B5EF4-FFF2-40B4-BE49-F238E27FC236}">
                <a16:creationId xmlns:a16="http://schemas.microsoft.com/office/drawing/2014/main" id="{D28DF42F-4DF6-4C4A-848D-9CF6123B2AE6}"/>
              </a:ext>
            </a:extLst>
          </p:cNvPr>
          <p:cNvGrpSpPr/>
          <p:nvPr/>
        </p:nvGrpSpPr>
        <p:grpSpPr>
          <a:xfrm>
            <a:off x="653598" y="1696680"/>
            <a:ext cx="3846513" cy="3686175"/>
            <a:chOff x="641566" y="1696680"/>
            <a:chExt cx="3846513" cy="3686175"/>
          </a:xfrm>
        </p:grpSpPr>
        <p:grpSp>
          <p:nvGrpSpPr>
            <p:cNvPr id="12" name="Group 59">
              <a:extLst>
                <a:ext uri="{FF2B5EF4-FFF2-40B4-BE49-F238E27FC236}">
                  <a16:creationId xmlns:a16="http://schemas.microsoft.com/office/drawing/2014/main" id="{68F228E2-F6A4-4033-BDBA-422053A441F6}"/>
                </a:ext>
              </a:extLst>
            </p:cNvPr>
            <p:cNvGrpSpPr>
              <a:grpSpLocks/>
            </p:cNvGrpSpPr>
            <p:nvPr/>
          </p:nvGrpSpPr>
          <p:grpSpPr bwMode="auto">
            <a:xfrm>
              <a:off x="1316254" y="2131655"/>
              <a:ext cx="2779712" cy="2787651"/>
              <a:chOff x="425" y="1271"/>
              <a:chExt cx="1751" cy="1756"/>
            </a:xfrm>
          </p:grpSpPr>
          <p:sp>
            <p:nvSpPr>
              <p:cNvPr id="13" name="Line 21">
                <a:extLst>
                  <a:ext uri="{FF2B5EF4-FFF2-40B4-BE49-F238E27FC236}">
                    <a16:creationId xmlns:a16="http://schemas.microsoft.com/office/drawing/2014/main" id="{E7A23BD5-F2CD-4484-9B5F-8F6F5E9D57BD}"/>
                  </a:ext>
                </a:extLst>
              </p:cNvPr>
              <p:cNvSpPr>
                <a:spLocks noChangeShapeType="1"/>
              </p:cNvSpPr>
              <p:nvPr/>
            </p:nvSpPr>
            <p:spPr bwMode="auto">
              <a:xfrm>
                <a:off x="425" y="1300"/>
                <a:ext cx="1751" cy="172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22">
                <a:extLst>
                  <a:ext uri="{FF2B5EF4-FFF2-40B4-BE49-F238E27FC236}">
                    <a16:creationId xmlns:a16="http://schemas.microsoft.com/office/drawing/2014/main" id="{0F743C51-8224-42A5-A60D-72CB7F9B696A}"/>
                  </a:ext>
                </a:extLst>
              </p:cNvPr>
              <p:cNvSpPr>
                <a:spLocks noChangeShapeType="1"/>
              </p:cNvSpPr>
              <p:nvPr/>
            </p:nvSpPr>
            <p:spPr bwMode="auto">
              <a:xfrm flipH="1">
                <a:off x="425" y="1271"/>
                <a:ext cx="1751" cy="172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Line 60">
              <a:extLst>
                <a:ext uri="{FF2B5EF4-FFF2-40B4-BE49-F238E27FC236}">
                  <a16:creationId xmlns:a16="http://schemas.microsoft.com/office/drawing/2014/main" id="{964214BF-22DC-4BCE-A87E-32BE4C8499C0}"/>
                </a:ext>
              </a:extLst>
            </p:cNvPr>
            <p:cNvSpPr>
              <a:spLocks noChangeShapeType="1"/>
            </p:cNvSpPr>
            <p:nvPr/>
          </p:nvSpPr>
          <p:spPr bwMode="auto">
            <a:xfrm flipH="1">
              <a:off x="2659279" y="1696680"/>
              <a:ext cx="14287" cy="36861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61">
              <a:extLst>
                <a:ext uri="{FF2B5EF4-FFF2-40B4-BE49-F238E27FC236}">
                  <a16:creationId xmlns:a16="http://schemas.microsoft.com/office/drawing/2014/main" id="{A9A4C97E-44EE-4946-8749-52BE4382779A}"/>
                </a:ext>
              </a:extLst>
            </p:cNvPr>
            <p:cNvSpPr>
              <a:spLocks noChangeShapeType="1"/>
            </p:cNvSpPr>
            <p:nvPr/>
          </p:nvSpPr>
          <p:spPr bwMode="auto">
            <a:xfrm>
              <a:off x="641566" y="3542942"/>
              <a:ext cx="384651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 name="Group 16">
            <a:extLst>
              <a:ext uri="{FF2B5EF4-FFF2-40B4-BE49-F238E27FC236}">
                <a16:creationId xmlns:a16="http://schemas.microsoft.com/office/drawing/2014/main" id="{CE60118F-92BF-4E80-B203-4D62D14F919D}"/>
              </a:ext>
            </a:extLst>
          </p:cNvPr>
          <p:cNvGrpSpPr/>
          <p:nvPr/>
        </p:nvGrpSpPr>
        <p:grpSpPr>
          <a:xfrm>
            <a:off x="4968306" y="1696679"/>
            <a:ext cx="3846513" cy="3686175"/>
            <a:chOff x="641566" y="1696680"/>
            <a:chExt cx="3846513" cy="3686175"/>
          </a:xfrm>
        </p:grpSpPr>
        <p:grpSp>
          <p:nvGrpSpPr>
            <p:cNvPr id="18" name="Group 59">
              <a:extLst>
                <a:ext uri="{FF2B5EF4-FFF2-40B4-BE49-F238E27FC236}">
                  <a16:creationId xmlns:a16="http://schemas.microsoft.com/office/drawing/2014/main" id="{6FD5B742-F7EC-431F-88A6-6152E73FA6A6}"/>
                </a:ext>
              </a:extLst>
            </p:cNvPr>
            <p:cNvGrpSpPr>
              <a:grpSpLocks/>
            </p:cNvGrpSpPr>
            <p:nvPr/>
          </p:nvGrpSpPr>
          <p:grpSpPr bwMode="auto">
            <a:xfrm>
              <a:off x="1314667" y="2158642"/>
              <a:ext cx="2781300" cy="2760663"/>
              <a:chOff x="424" y="1288"/>
              <a:chExt cx="1752" cy="1739"/>
            </a:xfrm>
          </p:grpSpPr>
          <p:sp>
            <p:nvSpPr>
              <p:cNvPr id="21" name="Line 21">
                <a:extLst>
                  <a:ext uri="{FF2B5EF4-FFF2-40B4-BE49-F238E27FC236}">
                    <a16:creationId xmlns:a16="http://schemas.microsoft.com/office/drawing/2014/main" id="{D4E6ABFD-0735-48DC-B60E-74D3BA17792B}"/>
                  </a:ext>
                </a:extLst>
              </p:cNvPr>
              <p:cNvSpPr>
                <a:spLocks noChangeShapeType="1"/>
              </p:cNvSpPr>
              <p:nvPr/>
            </p:nvSpPr>
            <p:spPr bwMode="auto">
              <a:xfrm>
                <a:off x="424" y="1288"/>
                <a:ext cx="1752" cy="1739"/>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2">
                <a:extLst>
                  <a:ext uri="{FF2B5EF4-FFF2-40B4-BE49-F238E27FC236}">
                    <a16:creationId xmlns:a16="http://schemas.microsoft.com/office/drawing/2014/main" id="{BDD88A43-4D64-4606-B6F9-6ED8CD7709FB}"/>
                  </a:ext>
                </a:extLst>
              </p:cNvPr>
              <p:cNvSpPr>
                <a:spLocks noChangeShapeType="1"/>
              </p:cNvSpPr>
              <p:nvPr/>
            </p:nvSpPr>
            <p:spPr bwMode="auto">
              <a:xfrm flipH="1">
                <a:off x="424" y="1300"/>
                <a:ext cx="1712" cy="169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Line 60">
              <a:extLst>
                <a:ext uri="{FF2B5EF4-FFF2-40B4-BE49-F238E27FC236}">
                  <a16:creationId xmlns:a16="http://schemas.microsoft.com/office/drawing/2014/main" id="{51634ED3-CBAE-41EE-80FB-70E6986F78D7}"/>
                </a:ext>
              </a:extLst>
            </p:cNvPr>
            <p:cNvSpPr>
              <a:spLocks noChangeShapeType="1"/>
            </p:cNvSpPr>
            <p:nvPr/>
          </p:nvSpPr>
          <p:spPr bwMode="auto">
            <a:xfrm flipH="1">
              <a:off x="2659279" y="1696680"/>
              <a:ext cx="14287" cy="36861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61">
              <a:extLst>
                <a:ext uri="{FF2B5EF4-FFF2-40B4-BE49-F238E27FC236}">
                  <a16:creationId xmlns:a16="http://schemas.microsoft.com/office/drawing/2014/main" id="{50448B0A-3CF7-4A5E-A088-3D7405A52AE3}"/>
                </a:ext>
              </a:extLst>
            </p:cNvPr>
            <p:cNvSpPr>
              <a:spLocks noChangeShapeType="1"/>
            </p:cNvSpPr>
            <p:nvPr/>
          </p:nvSpPr>
          <p:spPr bwMode="auto">
            <a:xfrm>
              <a:off x="641566" y="3542942"/>
              <a:ext cx="3846513"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5497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000"/>
                                        <p:tgtEl>
                                          <p:spTgt spid="25"/>
                                        </p:tgtEl>
                                      </p:cBhvr>
                                    </p:animEffect>
                                    <p:anim calcmode="lin" valueType="num">
                                      <p:cBhvr>
                                        <p:cTn id="22" dur="2000" fill="hold"/>
                                        <p:tgtEl>
                                          <p:spTgt spid="25"/>
                                        </p:tgtEl>
                                        <p:attrNameLst>
                                          <p:attrName>ppt_w</p:attrName>
                                        </p:attrNameLst>
                                      </p:cBhvr>
                                      <p:tavLst>
                                        <p:tav tm="0" fmla="#ppt_w*sin(2.5*pi*$)">
                                          <p:val>
                                            <p:fltVal val="0"/>
                                          </p:val>
                                        </p:tav>
                                        <p:tav tm="100000">
                                          <p:val>
                                            <p:fltVal val="1"/>
                                          </p:val>
                                        </p:tav>
                                      </p:tavLst>
                                    </p:anim>
                                    <p:anim calcmode="lin" valueType="num">
                                      <p:cBhvr>
                                        <p:cTn id="23" dur="2000" fill="hold"/>
                                        <p:tgtEl>
                                          <p:spTgt spid="25"/>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000"/>
                                        <p:tgtEl>
                                          <p:spTgt spid="28"/>
                                        </p:tgtEl>
                                      </p:cBhvr>
                                    </p:animEffect>
                                    <p:anim calcmode="lin" valueType="num">
                                      <p:cBhvr>
                                        <p:cTn id="27" dur="2000" fill="hold"/>
                                        <p:tgtEl>
                                          <p:spTgt spid="28"/>
                                        </p:tgtEl>
                                        <p:attrNameLst>
                                          <p:attrName>ppt_w</p:attrName>
                                        </p:attrNameLst>
                                      </p:cBhvr>
                                      <p:tavLst>
                                        <p:tav tm="0" fmla="#ppt_w*sin(2.5*pi*$)">
                                          <p:val>
                                            <p:fltVal val="0"/>
                                          </p:val>
                                        </p:tav>
                                        <p:tav tm="100000">
                                          <p:val>
                                            <p:fltVal val="1"/>
                                          </p:val>
                                        </p:tav>
                                      </p:tavLst>
                                    </p:anim>
                                    <p:anim calcmode="lin" valueType="num">
                                      <p:cBhvr>
                                        <p:cTn id="28"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xrayviewmovie-18exposures-5degoscfrom0to90deg_v3">
            <a:hlinkClick r:id="" action="ppaction://media"/>
            <a:extLst>
              <a:ext uri="{FF2B5EF4-FFF2-40B4-BE49-F238E27FC236}">
                <a16:creationId xmlns:a16="http://schemas.microsoft.com/office/drawing/2014/main" id="{4DCD416C-F769-4356-8CA2-08B947F104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65300" y="-2258867"/>
            <a:ext cx="17031965" cy="9581321"/>
          </a:xfrm>
        </p:spPr>
      </p:pic>
      <p:sp>
        <p:nvSpPr>
          <p:cNvPr id="7" name="TextBox 6">
            <a:extLst>
              <a:ext uri="{FF2B5EF4-FFF2-40B4-BE49-F238E27FC236}">
                <a16:creationId xmlns:a16="http://schemas.microsoft.com/office/drawing/2014/main" id="{C05A861B-199C-44CA-A252-0708D1ACF8EC}"/>
              </a:ext>
            </a:extLst>
          </p:cNvPr>
          <p:cNvSpPr txBox="1"/>
          <p:nvPr/>
        </p:nvSpPr>
        <p:spPr>
          <a:xfrm>
            <a:off x="1385899" y="1791488"/>
            <a:ext cx="90281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C3300"/>
                </a:solidFill>
                <a:effectLst/>
                <a:uLnTx/>
                <a:uFillTx/>
                <a:latin typeface="Arial" pitchFamily="34" charset="0"/>
                <a:ea typeface="+mn-ea"/>
                <a:cs typeface="+mn-cs"/>
              </a:rPr>
              <a:t>Crystal</a:t>
            </a:r>
          </a:p>
        </p:txBody>
      </p:sp>
      <p:sp>
        <p:nvSpPr>
          <p:cNvPr id="8" name="TextBox 7">
            <a:extLst>
              <a:ext uri="{FF2B5EF4-FFF2-40B4-BE49-F238E27FC236}">
                <a16:creationId xmlns:a16="http://schemas.microsoft.com/office/drawing/2014/main" id="{4FA38C9E-D435-4B05-A27F-C81109E43313}"/>
              </a:ext>
            </a:extLst>
          </p:cNvPr>
          <p:cNvSpPr txBox="1"/>
          <p:nvPr/>
        </p:nvSpPr>
        <p:spPr>
          <a:xfrm>
            <a:off x="79797" y="2173214"/>
            <a:ext cx="99072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lumMod val="95000"/>
                  </a:srgbClr>
                </a:solidFill>
                <a:effectLst/>
                <a:uLnTx/>
                <a:uFillTx/>
                <a:latin typeface="Arial" pitchFamily="34" charset="0"/>
                <a:ea typeface="+mn-ea"/>
                <a:cs typeface="+mn-cs"/>
              </a:rPr>
              <a:t>X-ray beam</a:t>
            </a:r>
          </a:p>
        </p:txBody>
      </p:sp>
      <p:cxnSp>
        <p:nvCxnSpPr>
          <p:cNvPr id="9" name="Straight Arrow Connector 8">
            <a:extLst>
              <a:ext uri="{FF2B5EF4-FFF2-40B4-BE49-F238E27FC236}">
                <a16:creationId xmlns:a16="http://schemas.microsoft.com/office/drawing/2014/main" id="{BF81B48F-87F5-428C-A919-53BA60B5B837}"/>
              </a:ext>
            </a:extLst>
          </p:cNvPr>
          <p:cNvCxnSpPr/>
          <p:nvPr/>
        </p:nvCxnSpPr>
        <p:spPr bwMode="auto">
          <a:xfrm>
            <a:off x="141838" y="2496380"/>
            <a:ext cx="900112" cy="0"/>
          </a:xfrm>
          <a:prstGeom prst="straightConnector1">
            <a:avLst/>
          </a:prstGeom>
          <a:solidFill>
            <a:schemeClr val="accent1"/>
          </a:solidFill>
          <a:ln w="9525"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681D3812-CC2B-4E74-A847-C70826FA55CB}"/>
              </a:ext>
            </a:extLst>
          </p:cNvPr>
          <p:cNvSpPr txBox="1"/>
          <p:nvPr/>
        </p:nvSpPr>
        <p:spPr>
          <a:xfrm>
            <a:off x="3769650" y="873579"/>
            <a:ext cx="1274708"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AEDEF">
                    <a:lumMod val="50000"/>
                  </a:srgbClr>
                </a:solidFill>
                <a:effectLst/>
                <a:uLnTx/>
                <a:uFillTx/>
                <a:latin typeface="Arial" pitchFamily="34" charset="0"/>
                <a:ea typeface="+mn-ea"/>
                <a:cs typeface="+mn-cs"/>
              </a:rPr>
              <a:t>Reciprocal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AEDEF">
                    <a:lumMod val="50000"/>
                  </a:srgbClr>
                </a:solidFill>
                <a:effectLst/>
                <a:uLnTx/>
                <a:uFillTx/>
                <a:latin typeface="Arial" pitchFamily="34" charset="0"/>
                <a:ea typeface="+mn-ea"/>
                <a:cs typeface="+mn-cs"/>
              </a:rPr>
              <a:t>lattice</a:t>
            </a:r>
          </a:p>
        </p:txBody>
      </p:sp>
      <p:sp>
        <p:nvSpPr>
          <p:cNvPr id="11" name="TextBox 10">
            <a:extLst>
              <a:ext uri="{FF2B5EF4-FFF2-40B4-BE49-F238E27FC236}">
                <a16:creationId xmlns:a16="http://schemas.microsoft.com/office/drawing/2014/main" id="{58A23038-F594-4909-BA2E-0F3801AC4233}"/>
              </a:ext>
            </a:extLst>
          </p:cNvPr>
          <p:cNvSpPr txBox="1"/>
          <p:nvPr/>
        </p:nvSpPr>
        <p:spPr>
          <a:xfrm rot="18035077">
            <a:off x="-1347804" y="-887418"/>
            <a:ext cx="5587257" cy="5997926"/>
          </a:xfrm>
          <a:prstGeom prst="rect">
            <a:avLst/>
          </a:prstGeom>
          <a:noFill/>
        </p:spPr>
        <p:txBody>
          <a:bodyPr wrap="none" rtlCol="0">
            <a:prstTxWarp prst="textArchDown">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CC9900"/>
                </a:solidFill>
                <a:effectLst/>
                <a:uLnTx/>
                <a:uFillTx/>
                <a:latin typeface="Arial" pitchFamily="34" charset="0"/>
                <a:ea typeface="+mn-ea"/>
                <a:cs typeface="+mn-cs"/>
              </a:rPr>
              <a:t>Ewald’s</a:t>
            </a:r>
            <a:r>
              <a:rPr kumimoji="0" lang="en-US" sz="2400" b="0" i="0" u="none" strike="noStrike" kern="1200" cap="none" spc="0" normalizeH="0" baseline="0" noProof="0" dirty="0">
                <a:ln>
                  <a:noFill/>
                </a:ln>
                <a:solidFill>
                  <a:srgbClr val="CC9900"/>
                </a:solidFill>
                <a:effectLst/>
                <a:uLnTx/>
                <a:uFillTx/>
                <a:latin typeface="Arial" pitchFamily="34" charset="0"/>
                <a:ea typeface="+mn-ea"/>
                <a:cs typeface="+mn-cs"/>
              </a:rPr>
              <a:t> sphere of reflection</a:t>
            </a:r>
          </a:p>
        </p:txBody>
      </p:sp>
      <p:sp>
        <p:nvSpPr>
          <p:cNvPr id="12" name="TextBox 11">
            <a:extLst>
              <a:ext uri="{FF2B5EF4-FFF2-40B4-BE49-F238E27FC236}">
                <a16:creationId xmlns:a16="http://schemas.microsoft.com/office/drawing/2014/main" id="{BCE2A4BC-EA40-4E48-8E64-AB211AD1C005}"/>
              </a:ext>
            </a:extLst>
          </p:cNvPr>
          <p:cNvSpPr txBox="1"/>
          <p:nvPr/>
        </p:nvSpPr>
        <p:spPr>
          <a:xfrm rot="667019">
            <a:off x="5934632" y="4738572"/>
            <a:ext cx="1733167" cy="584775"/>
          </a:xfrm>
          <a:prstGeom prst="rect">
            <a:avLst/>
          </a:prstGeom>
          <a:noFill/>
        </p:spPr>
        <p:txBody>
          <a:bodyPr wrap="none" rtlCol="0">
            <a:spAutoFit/>
            <a:scene3d>
              <a:camera prst="isometricOffAxis1Left"/>
              <a:lightRig rig="threePt" dir="t"/>
            </a:scene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DAEDEF">
                    <a:lumMod val="50000"/>
                  </a:srgbClr>
                </a:solidFill>
                <a:effectLst/>
                <a:uLnTx/>
                <a:uFillTx/>
                <a:latin typeface="Arial" pitchFamily="34" charset="0"/>
                <a:ea typeface="+mn-ea"/>
                <a:cs typeface="+mn-cs"/>
              </a:rPr>
              <a:t>Detector</a:t>
            </a:r>
          </a:p>
        </p:txBody>
      </p:sp>
      <p:sp>
        <p:nvSpPr>
          <p:cNvPr id="13" name="TextBox 12">
            <a:extLst>
              <a:ext uri="{FF2B5EF4-FFF2-40B4-BE49-F238E27FC236}">
                <a16:creationId xmlns:a16="http://schemas.microsoft.com/office/drawing/2014/main" id="{D72357CC-C892-4917-A589-F47FA3BFD6C2}"/>
              </a:ext>
            </a:extLst>
          </p:cNvPr>
          <p:cNvSpPr txBox="1"/>
          <p:nvPr/>
        </p:nvSpPr>
        <p:spPr>
          <a:xfrm rot="1075939">
            <a:off x="3487510" y="3550689"/>
            <a:ext cx="216897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lumMod val="95000"/>
                  </a:srgbClr>
                </a:solidFill>
                <a:effectLst/>
                <a:uLnTx/>
                <a:uFillTx/>
                <a:latin typeface="Arial" pitchFamily="34" charset="0"/>
                <a:ea typeface="+mn-ea"/>
                <a:cs typeface="+mn-cs"/>
              </a:rPr>
              <a:t>Diffracted rays</a:t>
            </a:r>
          </a:p>
        </p:txBody>
      </p:sp>
      <p:sp>
        <p:nvSpPr>
          <p:cNvPr id="2" name="TextBox 1">
            <a:extLst>
              <a:ext uri="{FF2B5EF4-FFF2-40B4-BE49-F238E27FC236}">
                <a16:creationId xmlns:a16="http://schemas.microsoft.com/office/drawing/2014/main" id="{EE75A683-D9F0-457F-9826-977A88C8FDF7}"/>
              </a:ext>
            </a:extLst>
          </p:cNvPr>
          <p:cNvSpPr txBox="1"/>
          <p:nvPr/>
        </p:nvSpPr>
        <p:spPr>
          <a:xfrm>
            <a:off x="494951" y="-32861"/>
            <a:ext cx="550711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Simulated Data Collection</a:t>
            </a:r>
          </a:p>
        </p:txBody>
      </p:sp>
    </p:spTree>
    <p:extLst>
      <p:ext uri="{BB962C8B-B14F-4D97-AF65-F5344CB8AC3E}">
        <p14:creationId xmlns:p14="http://schemas.microsoft.com/office/powerpoint/2010/main" val="22059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273675" y="1623950"/>
            <a:ext cx="3506204" cy="3403723"/>
            <a:chOff x="5488119" y="5053594"/>
            <a:chExt cx="4964849" cy="4981250"/>
          </a:xfrm>
        </p:grpSpPr>
        <p:sp>
          <p:nvSpPr>
            <p:cNvPr id="38" name="Oval 37"/>
            <p:cNvSpPr/>
            <p:nvPr/>
          </p:nvSpPr>
          <p:spPr bwMode="auto">
            <a:xfrm>
              <a:off x="5488120" y="5229014"/>
              <a:ext cx="4732206" cy="472916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119" y="5053594"/>
              <a:ext cx="4964849" cy="4981250"/>
            </a:xfrm>
            <a:prstGeom prst="rect">
              <a:avLst/>
            </a:prstGeom>
            <a:ln>
              <a:noFill/>
            </a:ln>
          </p:spPr>
        </p:pic>
      </p:grpSp>
      <p:sp>
        <p:nvSpPr>
          <p:cNvPr id="4" name="Pie 3"/>
          <p:cNvSpPr>
            <a:spLocks noChangeAspect="1"/>
          </p:cNvSpPr>
          <p:nvPr/>
        </p:nvSpPr>
        <p:spPr bwMode="auto">
          <a:xfrm>
            <a:off x="5319174" y="1741965"/>
            <a:ext cx="3296412" cy="3296412"/>
          </a:xfrm>
          <a:prstGeom prst="pie">
            <a:avLst>
              <a:gd name="adj1" fmla="val 0"/>
              <a:gd name="adj2" fmla="val 18960305"/>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33" name="Group 32"/>
          <p:cNvGrpSpPr/>
          <p:nvPr/>
        </p:nvGrpSpPr>
        <p:grpSpPr>
          <a:xfrm>
            <a:off x="312875" y="1676337"/>
            <a:ext cx="3506204" cy="3403723"/>
            <a:chOff x="5488119" y="5053594"/>
            <a:chExt cx="4964849" cy="4981250"/>
          </a:xfrm>
        </p:grpSpPr>
        <p:sp>
          <p:nvSpPr>
            <p:cNvPr id="34" name="Oval 33"/>
            <p:cNvSpPr/>
            <p:nvPr/>
          </p:nvSpPr>
          <p:spPr bwMode="auto">
            <a:xfrm>
              <a:off x="5488120" y="5229014"/>
              <a:ext cx="4732206" cy="472916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119" y="5053594"/>
              <a:ext cx="4964849" cy="4981250"/>
            </a:xfrm>
            <a:prstGeom prst="rect">
              <a:avLst/>
            </a:prstGeom>
            <a:ln>
              <a:noFill/>
            </a:ln>
          </p:spPr>
        </p:pic>
      </p:grpSp>
      <p:sp>
        <p:nvSpPr>
          <p:cNvPr id="55298" name="Rectangle 3"/>
          <p:cNvSpPr>
            <a:spLocks noGrp="1" noChangeArrowheads="1"/>
          </p:cNvSpPr>
          <p:nvPr>
            <p:ph type="title"/>
          </p:nvPr>
        </p:nvSpPr>
        <p:spPr>
          <a:xfrm>
            <a:off x="0" y="0"/>
            <a:ext cx="9132095" cy="1069975"/>
          </a:xfrm>
        </p:spPr>
        <p:txBody>
          <a:bodyPr/>
          <a:lstStyle/>
          <a:p>
            <a:pPr eaLnBrk="1" hangingPunct="1"/>
            <a:r>
              <a:rPr lang="en-US" sz="3600" b="1" dirty="0"/>
              <a:t>Merge symmetry-related measurements</a:t>
            </a:r>
          </a:p>
        </p:txBody>
      </p:sp>
      <p:sp>
        <p:nvSpPr>
          <p:cNvPr id="55299" name="Text Box 5"/>
          <p:cNvSpPr txBox="1">
            <a:spLocks noChangeArrowheads="1"/>
          </p:cNvSpPr>
          <p:nvPr/>
        </p:nvSpPr>
        <p:spPr bwMode="auto">
          <a:xfrm>
            <a:off x="3143250" y="5455771"/>
            <a:ext cx="31618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Average together intensity values of reflections related by these reciprocal space symmetry operators.</a:t>
            </a:r>
          </a:p>
        </p:txBody>
      </p:sp>
      <p:sp>
        <p:nvSpPr>
          <p:cNvPr id="24594" name="Line 18"/>
          <p:cNvSpPr>
            <a:spLocks noChangeShapeType="1"/>
          </p:cNvSpPr>
          <p:nvPr/>
        </p:nvSpPr>
        <p:spPr bwMode="auto">
          <a:xfrm rot="-5400000">
            <a:off x="6873082" y="1513681"/>
            <a:ext cx="0" cy="3729037"/>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Line 19"/>
          <p:cNvSpPr>
            <a:spLocks noChangeShapeType="1"/>
          </p:cNvSpPr>
          <p:nvPr/>
        </p:nvSpPr>
        <p:spPr bwMode="auto">
          <a:xfrm>
            <a:off x="6981825" y="1606550"/>
            <a:ext cx="0" cy="372903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9" name="Line 23"/>
          <p:cNvSpPr>
            <a:spLocks noChangeShapeType="1"/>
          </p:cNvSpPr>
          <p:nvPr/>
        </p:nvSpPr>
        <p:spPr bwMode="auto">
          <a:xfrm flipH="1">
            <a:off x="5568950" y="2079625"/>
            <a:ext cx="2765425" cy="2655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0" name="Line 24"/>
          <p:cNvSpPr>
            <a:spLocks noChangeShapeType="1"/>
          </p:cNvSpPr>
          <p:nvPr/>
        </p:nvSpPr>
        <p:spPr bwMode="auto">
          <a:xfrm>
            <a:off x="5610225" y="2084388"/>
            <a:ext cx="2828925" cy="268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2" name="Line 56"/>
          <p:cNvSpPr>
            <a:spLocks noChangeShapeType="1"/>
          </p:cNvSpPr>
          <p:nvPr/>
        </p:nvSpPr>
        <p:spPr bwMode="auto">
          <a:xfrm flipV="1">
            <a:off x="3935413" y="3147546"/>
            <a:ext cx="1457101" cy="3642"/>
          </a:xfrm>
          <a:prstGeom prst="line">
            <a:avLst/>
          </a:prstGeom>
          <a:noFill/>
          <a:ln w="177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6" name="Text Box 20"/>
          <p:cNvSpPr txBox="1">
            <a:spLocks noChangeArrowheads="1"/>
          </p:cNvSpPr>
          <p:nvPr/>
        </p:nvSpPr>
        <p:spPr bwMode="auto">
          <a:xfrm>
            <a:off x="5480050" y="1208088"/>
            <a:ext cx="121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Plane L=0</a:t>
            </a:r>
          </a:p>
        </p:txBody>
      </p:sp>
      <p:sp>
        <p:nvSpPr>
          <p:cNvPr id="24603" name="Text Box 27"/>
          <p:cNvSpPr txBox="1">
            <a:spLocks noChangeArrowheads="1"/>
          </p:cNvSpPr>
          <p:nvPr/>
        </p:nvSpPr>
        <p:spPr bwMode="auto">
          <a:xfrm>
            <a:off x="6940550" y="1177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b*</a:t>
            </a:r>
          </a:p>
        </p:txBody>
      </p:sp>
      <p:sp>
        <p:nvSpPr>
          <p:cNvPr id="24604" name="Text Box 28"/>
          <p:cNvSpPr txBox="1">
            <a:spLocks noChangeArrowheads="1"/>
          </p:cNvSpPr>
          <p:nvPr/>
        </p:nvSpPr>
        <p:spPr bwMode="auto">
          <a:xfrm>
            <a:off x="8764588" y="320198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a*</a:t>
            </a:r>
          </a:p>
        </p:txBody>
      </p:sp>
      <p:sp>
        <p:nvSpPr>
          <p:cNvPr id="24622" name="Rectangle 46"/>
          <p:cNvSpPr>
            <a:spLocks noChangeArrowheads="1"/>
          </p:cNvSpPr>
          <p:nvPr/>
        </p:nvSpPr>
        <p:spPr bwMode="auto">
          <a:xfrm>
            <a:off x="4264705" y="3407569"/>
            <a:ext cx="900112" cy="16004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latin typeface="Courier" pitchFamily="49" charset="0"/>
              </a:rPr>
              <a:t>true?</a:t>
            </a:r>
          </a:p>
          <a:p>
            <a:r>
              <a:rPr lang="en-US" sz="1000">
                <a:solidFill>
                  <a:srgbClr val="FF33CC"/>
                </a:solidFill>
                <a:latin typeface="Courier" pitchFamily="49" charset="0"/>
              </a:rPr>
              <a:t> </a:t>
            </a:r>
            <a:r>
              <a:rPr lang="en-US" sz="1000">
                <a:solidFill>
                  <a:srgbClr val="666400"/>
                </a:solidFill>
                <a:latin typeface="Courier" pitchFamily="49" charset="0"/>
              </a:rPr>
              <a:t>H, K, </a:t>
            </a:r>
            <a:r>
              <a:rPr lang="en-US" sz="1000" dirty="0">
                <a:solidFill>
                  <a:srgbClr val="666400"/>
                </a:solidFill>
                <a:latin typeface="Courier" pitchFamily="49" charset="0"/>
              </a:rPr>
              <a:t>L=</a:t>
            </a:r>
          </a:p>
          <a:p>
            <a:r>
              <a:rPr lang="en-US" sz="1000">
                <a:solidFill>
                  <a:srgbClr val="666400"/>
                </a:solidFill>
                <a:latin typeface="Courier" pitchFamily="49" charset="0"/>
              </a:rPr>
              <a:t>-K, H, </a:t>
            </a:r>
            <a:r>
              <a:rPr lang="en-US" sz="1000" dirty="0">
                <a:solidFill>
                  <a:srgbClr val="666400"/>
                </a:solidFill>
                <a:latin typeface="Courier" pitchFamily="49" charset="0"/>
              </a:rPr>
              <a:t>L=</a:t>
            </a:r>
          </a:p>
          <a:p>
            <a:r>
              <a:rPr lang="en-US" sz="1000">
                <a:solidFill>
                  <a:srgbClr val="666400"/>
                </a:solidFill>
                <a:latin typeface="Courier" pitchFamily="49" charset="0"/>
              </a:rPr>
              <a:t>-H, K, </a:t>
            </a:r>
            <a:r>
              <a:rPr lang="en-US" sz="1000" dirty="0">
                <a:solidFill>
                  <a:srgbClr val="666400"/>
                </a:solidFill>
                <a:latin typeface="Courier" pitchFamily="49" charset="0"/>
              </a:rPr>
              <a:t>L=</a:t>
            </a:r>
          </a:p>
          <a:p>
            <a:r>
              <a:rPr lang="en-US" sz="1000">
                <a:solidFill>
                  <a:srgbClr val="666400"/>
                </a:solidFill>
                <a:latin typeface="Courier" pitchFamily="49" charset="0"/>
              </a:rPr>
              <a:t> K,-H, </a:t>
            </a:r>
            <a:r>
              <a:rPr lang="en-US" sz="1000" dirty="0">
                <a:solidFill>
                  <a:srgbClr val="666400"/>
                </a:solidFill>
                <a:latin typeface="Courier" pitchFamily="49" charset="0"/>
              </a:rPr>
              <a:t>L=</a:t>
            </a:r>
          </a:p>
          <a:p>
            <a:r>
              <a:rPr lang="en-US" sz="1000">
                <a:latin typeface="Courier" pitchFamily="49" charset="0"/>
              </a:rPr>
              <a:t> </a:t>
            </a:r>
            <a:r>
              <a:rPr lang="en-US" sz="1000">
                <a:solidFill>
                  <a:srgbClr val="0070C0"/>
                </a:solidFill>
                <a:latin typeface="Courier" pitchFamily="49" charset="0"/>
              </a:rPr>
              <a:t>K, H,-</a:t>
            </a:r>
            <a:r>
              <a:rPr lang="en-US" sz="1000" dirty="0">
                <a:solidFill>
                  <a:srgbClr val="0070C0"/>
                </a:solidFill>
                <a:latin typeface="Courier" pitchFamily="49" charset="0"/>
              </a:rPr>
              <a:t>L=</a:t>
            </a:r>
          </a:p>
          <a:p>
            <a:r>
              <a:rPr lang="en-US" sz="1000">
                <a:solidFill>
                  <a:srgbClr val="0070C0"/>
                </a:solidFill>
                <a:latin typeface="Courier" pitchFamily="49" charset="0"/>
              </a:rPr>
              <a:t>-H, K,-</a:t>
            </a:r>
            <a:r>
              <a:rPr lang="en-US" sz="1000" dirty="0">
                <a:solidFill>
                  <a:srgbClr val="0070C0"/>
                </a:solidFill>
                <a:latin typeface="Courier" pitchFamily="49" charset="0"/>
              </a:rPr>
              <a:t>L=</a:t>
            </a:r>
          </a:p>
          <a:p>
            <a:r>
              <a:rPr lang="en-US" sz="1000">
                <a:solidFill>
                  <a:srgbClr val="0070C0"/>
                </a:solidFill>
                <a:latin typeface="Courier" pitchFamily="49" charset="0"/>
              </a:rPr>
              <a:t>-K,-H,-</a:t>
            </a:r>
            <a:r>
              <a:rPr lang="en-US" sz="1000" dirty="0">
                <a:solidFill>
                  <a:srgbClr val="0070C0"/>
                </a:solidFill>
                <a:latin typeface="Courier" pitchFamily="49" charset="0"/>
              </a:rPr>
              <a:t>L=</a:t>
            </a:r>
          </a:p>
          <a:p>
            <a:r>
              <a:rPr lang="en-US" sz="1000">
                <a:solidFill>
                  <a:srgbClr val="0070C0"/>
                </a:solidFill>
                <a:latin typeface="Courier" pitchFamily="49" charset="0"/>
              </a:rPr>
              <a:t> H,-K,-</a:t>
            </a:r>
            <a:r>
              <a:rPr lang="en-US" sz="1000" dirty="0">
                <a:solidFill>
                  <a:srgbClr val="0070C0"/>
                </a:solidFill>
                <a:latin typeface="Courier" pitchFamily="49" charset="0"/>
              </a:rPr>
              <a:t>L=</a:t>
            </a:r>
          </a:p>
        </p:txBody>
      </p:sp>
      <p:sp>
        <p:nvSpPr>
          <p:cNvPr id="55311" name="Text Box 15"/>
          <p:cNvSpPr txBox="1">
            <a:spLocks noChangeArrowheads="1"/>
          </p:cNvSpPr>
          <p:nvPr/>
        </p:nvSpPr>
        <p:spPr bwMode="auto">
          <a:xfrm>
            <a:off x="307975" y="121285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Plane L=0</a:t>
            </a:r>
          </a:p>
        </p:txBody>
      </p:sp>
      <p:sp>
        <p:nvSpPr>
          <p:cNvPr id="55312" name="Line 16"/>
          <p:cNvSpPr>
            <a:spLocks noChangeShapeType="1"/>
          </p:cNvSpPr>
          <p:nvPr/>
        </p:nvSpPr>
        <p:spPr bwMode="auto">
          <a:xfrm>
            <a:off x="2024063" y="1555750"/>
            <a:ext cx="0" cy="372903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3" name="Line 17"/>
          <p:cNvSpPr>
            <a:spLocks noChangeShapeType="1"/>
          </p:cNvSpPr>
          <p:nvPr/>
        </p:nvSpPr>
        <p:spPr bwMode="auto">
          <a:xfrm rot="-5400000">
            <a:off x="2032794" y="1566069"/>
            <a:ext cx="0" cy="3729038"/>
          </a:xfrm>
          <a:prstGeom prst="line">
            <a:avLst/>
          </a:prstGeom>
          <a:noFill/>
          <a:ln w="952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635" name="Group 59"/>
          <p:cNvGrpSpPr>
            <a:grpSpLocks/>
          </p:cNvGrpSpPr>
          <p:nvPr/>
        </p:nvGrpSpPr>
        <p:grpSpPr bwMode="auto">
          <a:xfrm>
            <a:off x="595313" y="2063750"/>
            <a:ext cx="2859087" cy="2741613"/>
            <a:chOff x="375" y="1300"/>
            <a:chExt cx="1801" cy="1727"/>
          </a:xfrm>
        </p:grpSpPr>
        <p:sp>
          <p:nvSpPr>
            <p:cNvPr id="55327" name="Line 21"/>
            <p:cNvSpPr>
              <a:spLocks noChangeShapeType="1"/>
            </p:cNvSpPr>
            <p:nvPr/>
          </p:nvSpPr>
          <p:spPr bwMode="auto">
            <a:xfrm>
              <a:off x="375" y="1300"/>
              <a:ext cx="1801" cy="17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8" name="Line 22"/>
            <p:cNvSpPr>
              <a:spLocks noChangeShapeType="1"/>
            </p:cNvSpPr>
            <p:nvPr/>
          </p:nvSpPr>
          <p:spPr bwMode="auto">
            <a:xfrm flipH="1">
              <a:off x="402" y="1325"/>
              <a:ext cx="1742" cy="167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5315" name="Text Box 25"/>
          <p:cNvSpPr txBox="1">
            <a:spLocks noChangeArrowheads="1"/>
          </p:cNvSpPr>
          <p:nvPr/>
        </p:nvSpPr>
        <p:spPr bwMode="auto">
          <a:xfrm>
            <a:off x="1852613" y="117157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b*</a:t>
            </a:r>
          </a:p>
        </p:txBody>
      </p:sp>
      <p:sp>
        <p:nvSpPr>
          <p:cNvPr id="55316" name="Text Box 26"/>
          <p:cNvSpPr txBox="1">
            <a:spLocks noChangeArrowheads="1"/>
          </p:cNvSpPr>
          <p:nvPr/>
        </p:nvSpPr>
        <p:spPr bwMode="auto">
          <a:xfrm>
            <a:off x="3851275" y="324008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a*</a:t>
            </a:r>
          </a:p>
        </p:txBody>
      </p:sp>
      <p:sp>
        <p:nvSpPr>
          <p:cNvPr id="24623" name="Text Box 47"/>
          <p:cNvSpPr txBox="1">
            <a:spLocks noChangeArrowheads="1"/>
          </p:cNvSpPr>
          <p:nvPr/>
        </p:nvSpPr>
        <p:spPr bwMode="auto">
          <a:xfrm rot="1380000">
            <a:off x="2287409" y="1576400"/>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70C0"/>
                </a:solidFill>
              </a:rPr>
              <a:t> K, H,-</a:t>
            </a:r>
            <a:r>
              <a:rPr lang="en-US" dirty="0">
                <a:solidFill>
                  <a:srgbClr val="0070C0"/>
                </a:solidFill>
              </a:rPr>
              <a:t>L</a:t>
            </a:r>
          </a:p>
        </p:txBody>
      </p:sp>
      <p:sp>
        <p:nvSpPr>
          <p:cNvPr id="24624" name="Text Box 48"/>
          <p:cNvSpPr txBox="1">
            <a:spLocks noChangeArrowheads="1"/>
          </p:cNvSpPr>
          <p:nvPr/>
        </p:nvSpPr>
        <p:spPr bwMode="auto">
          <a:xfrm rot="4080000">
            <a:off x="3373309" y="2574315"/>
            <a:ext cx="84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a:solidFill>
                  <a:srgbClr val="666400"/>
                </a:solidFill>
              </a:rPr>
              <a:t>H,K,L</a:t>
            </a:r>
            <a:endParaRPr lang="en-US" sz="2000" dirty="0">
              <a:solidFill>
                <a:srgbClr val="666400"/>
              </a:solidFill>
            </a:endParaRPr>
          </a:p>
        </p:txBody>
      </p:sp>
      <p:sp>
        <p:nvSpPr>
          <p:cNvPr id="24625" name="Text Box 49"/>
          <p:cNvSpPr txBox="1">
            <a:spLocks noChangeArrowheads="1"/>
          </p:cNvSpPr>
          <p:nvPr/>
        </p:nvSpPr>
        <p:spPr bwMode="auto">
          <a:xfrm rot="-4020000">
            <a:off x="3245562" y="3997133"/>
            <a:ext cx="10054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70C0"/>
                </a:solidFill>
              </a:rPr>
              <a:t>H,-K, </a:t>
            </a:r>
            <a:r>
              <a:rPr lang="en-US" dirty="0">
                <a:solidFill>
                  <a:srgbClr val="0070C0"/>
                </a:solidFill>
              </a:rPr>
              <a:t>-L</a:t>
            </a:r>
          </a:p>
        </p:txBody>
      </p:sp>
      <p:sp>
        <p:nvSpPr>
          <p:cNvPr id="24626" name="Text Box 50"/>
          <p:cNvSpPr txBox="1">
            <a:spLocks noChangeArrowheads="1"/>
          </p:cNvSpPr>
          <p:nvPr/>
        </p:nvSpPr>
        <p:spPr bwMode="auto">
          <a:xfrm rot="-1380000">
            <a:off x="2293406" y="4916969"/>
            <a:ext cx="1010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a:solidFill>
                  <a:srgbClr val="666400"/>
                </a:solidFill>
              </a:rPr>
              <a:t>K, -H,L</a:t>
            </a:r>
            <a:endParaRPr lang="en-US" sz="2000" dirty="0">
              <a:solidFill>
                <a:srgbClr val="666400"/>
              </a:solidFill>
            </a:endParaRPr>
          </a:p>
        </p:txBody>
      </p:sp>
      <p:sp>
        <p:nvSpPr>
          <p:cNvPr id="24627" name="Text Box 51"/>
          <p:cNvSpPr txBox="1">
            <a:spLocks noChangeArrowheads="1"/>
          </p:cNvSpPr>
          <p:nvPr/>
        </p:nvSpPr>
        <p:spPr bwMode="auto">
          <a:xfrm rot="-1380000">
            <a:off x="760639" y="1582738"/>
            <a:ext cx="9396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a:solidFill>
                  <a:srgbClr val="666400"/>
                </a:solidFill>
              </a:rPr>
              <a:t>-K,H,L</a:t>
            </a:r>
            <a:endParaRPr lang="en-US" sz="2000" dirty="0">
              <a:solidFill>
                <a:srgbClr val="666400"/>
              </a:solidFill>
            </a:endParaRPr>
          </a:p>
        </p:txBody>
      </p:sp>
      <p:sp>
        <p:nvSpPr>
          <p:cNvPr id="24628" name="Text Box 52"/>
          <p:cNvSpPr txBox="1">
            <a:spLocks noChangeArrowheads="1"/>
          </p:cNvSpPr>
          <p:nvPr/>
        </p:nvSpPr>
        <p:spPr bwMode="auto">
          <a:xfrm rot="4080000">
            <a:off x="-218171" y="3966928"/>
            <a:ext cx="101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a:solidFill>
                  <a:srgbClr val="666400"/>
                </a:solidFill>
              </a:rPr>
              <a:t>-H,-K,L</a:t>
            </a:r>
            <a:endParaRPr lang="en-US" sz="2000" dirty="0">
              <a:solidFill>
                <a:srgbClr val="666400"/>
              </a:solidFill>
            </a:endParaRPr>
          </a:p>
        </p:txBody>
      </p:sp>
      <p:sp>
        <p:nvSpPr>
          <p:cNvPr id="24629" name="Text Box 53"/>
          <p:cNvSpPr txBox="1">
            <a:spLocks noChangeArrowheads="1"/>
          </p:cNvSpPr>
          <p:nvPr/>
        </p:nvSpPr>
        <p:spPr bwMode="auto">
          <a:xfrm rot="-4080000">
            <a:off x="-249616" y="2583015"/>
            <a:ext cx="1082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solidFill>
                  <a:srgbClr val="0070C0"/>
                </a:solidFill>
              </a:rPr>
              <a:t> </a:t>
            </a:r>
            <a:r>
              <a:rPr lang="en-US">
                <a:solidFill>
                  <a:srgbClr val="0070C0"/>
                </a:solidFill>
              </a:rPr>
              <a:t>-H, K,-</a:t>
            </a:r>
            <a:r>
              <a:rPr lang="en-US" dirty="0">
                <a:solidFill>
                  <a:srgbClr val="0070C0"/>
                </a:solidFill>
              </a:rPr>
              <a:t>L</a:t>
            </a:r>
          </a:p>
        </p:txBody>
      </p:sp>
      <p:sp>
        <p:nvSpPr>
          <p:cNvPr id="24630" name="Text Box 54"/>
          <p:cNvSpPr txBox="1">
            <a:spLocks noChangeArrowheads="1"/>
          </p:cNvSpPr>
          <p:nvPr/>
        </p:nvSpPr>
        <p:spPr bwMode="auto">
          <a:xfrm rot="1380000">
            <a:off x="749753" y="4911826"/>
            <a:ext cx="10182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70C0"/>
                </a:solidFill>
              </a:rPr>
              <a:t>-K,-H,-</a:t>
            </a:r>
            <a:r>
              <a:rPr lang="en-US" dirty="0">
                <a:solidFill>
                  <a:srgbClr val="0070C0"/>
                </a:solidFill>
              </a:rPr>
              <a:t>L</a:t>
            </a:r>
          </a:p>
        </p:txBody>
      </p:sp>
      <p:sp>
        <p:nvSpPr>
          <p:cNvPr id="24636" name="Line 60"/>
          <p:cNvSpPr>
            <a:spLocks noChangeShapeType="1"/>
          </p:cNvSpPr>
          <p:nvPr/>
        </p:nvSpPr>
        <p:spPr bwMode="auto">
          <a:xfrm flipH="1">
            <a:off x="2017713" y="1582738"/>
            <a:ext cx="14287" cy="36861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7" name="Line 61"/>
          <p:cNvSpPr>
            <a:spLocks noChangeShapeType="1"/>
          </p:cNvSpPr>
          <p:nvPr/>
        </p:nvSpPr>
        <p:spPr bwMode="auto">
          <a:xfrm>
            <a:off x="0" y="3429000"/>
            <a:ext cx="384651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Text Box 5"/>
          <p:cNvSpPr txBox="1">
            <a:spLocks noChangeArrowheads="1"/>
          </p:cNvSpPr>
          <p:nvPr/>
        </p:nvSpPr>
        <p:spPr bwMode="auto">
          <a:xfrm>
            <a:off x="6873082" y="3569598"/>
            <a:ext cx="2259013" cy="646331"/>
          </a:xfrm>
          <a:prstGeom prst="rect">
            <a:avLst/>
          </a:prstGeom>
          <a:solidFill>
            <a:schemeClr val="bg1"/>
          </a:solidFill>
          <a:ln>
            <a:noFill/>
          </a:ln>
          <a:effectLs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Asymmetric unit of reciprocal space.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33590" y="1536474"/>
            <a:ext cx="4084280" cy="4072000"/>
            <a:chOff x="5488119" y="5053594"/>
            <a:chExt cx="4964849" cy="4981250"/>
          </a:xfrm>
        </p:grpSpPr>
        <p:sp>
          <p:nvSpPr>
            <p:cNvPr id="10" name="Oval 9"/>
            <p:cNvSpPr/>
            <p:nvPr/>
          </p:nvSpPr>
          <p:spPr bwMode="auto">
            <a:xfrm>
              <a:off x="5488120" y="5229014"/>
              <a:ext cx="4732206" cy="472916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119" y="5053594"/>
              <a:ext cx="4964849" cy="4981250"/>
            </a:xfrm>
            <a:prstGeom prst="rect">
              <a:avLst/>
            </a:prstGeom>
            <a:ln>
              <a:noFill/>
            </a:ln>
          </p:spPr>
        </p:pic>
      </p:grpSp>
      <p:sp>
        <p:nvSpPr>
          <p:cNvPr id="46083" name="Oval 5"/>
          <p:cNvSpPr>
            <a:spLocks noChangeAspect="1" noChangeArrowheads="1"/>
          </p:cNvSpPr>
          <p:nvPr/>
        </p:nvSpPr>
        <p:spPr bwMode="auto">
          <a:xfrm>
            <a:off x="5345180" y="2332754"/>
            <a:ext cx="2575560" cy="2589276"/>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4" name="Oval 6"/>
          <p:cNvSpPr>
            <a:spLocks noChangeArrowheads="1"/>
          </p:cNvSpPr>
          <p:nvPr/>
        </p:nvSpPr>
        <p:spPr bwMode="auto">
          <a:xfrm>
            <a:off x="5763030" y="2781560"/>
            <a:ext cx="1738313" cy="1690688"/>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5" name="Oval 7"/>
          <p:cNvSpPr>
            <a:spLocks noChangeArrowheads="1"/>
          </p:cNvSpPr>
          <p:nvPr/>
        </p:nvSpPr>
        <p:spPr bwMode="auto">
          <a:xfrm>
            <a:off x="4990711" y="1910817"/>
            <a:ext cx="3282950" cy="3432175"/>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6" name="Text Box 8"/>
          <p:cNvSpPr txBox="1">
            <a:spLocks noChangeArrowheads="1"/>
          </p:cNvSpPr>
          <p:nvPr/>
        </p:nvSpPr>
        <p:spPr bwMode="auto">
          <a:xfrm>
            <a:off x="449262" y="1527175"/>
            <a:ext cx="37099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Discrepancy between symmetry related reflections (</a:t>
            </a:r>
            <a:r>
              <a:rPr lang="en-US" b="0" dirty="0" err="1"/>
              <a:t>R</a:t>
            </a:r>
            <a:r>
              <a:rPr lang="en-US" b="0" baseline="-25000" dirty="0" err="1"/>
              <a:t>merge</a:t>
            </a:r>
            <a:r>
              <a:rPr lang="en-US" b="0" dirty="0"/>
              <a:t> or </a:t>
            </a:r>
            <a:r>
              <a:rPr lang="en-US" b="0" dirty="0" err="1"/>
              <a:t>R</a:t>
            </a:r>
            <a:r>
              <a:rPr lang="en-US" b="0" baseline="-25000" dirty="0" err="1"/>
              <a:t>sym</a:t>
            </a:r>
            <a:r>
              <a:rPr lang="en-US" b="0" dirty="0"/>
              <a:t>) increases with higher resolution. Why?</a:t>
            </a:r>
          </a:p>
        </p:txBody>
      </p:sp>
      <p:graphicFrame>
        <p:nvGraphicFramePr>
          <p:cNvPr id="4132" name="Group 36"/>
          <p:cNvGraphicFramePr>
            <a:graphicFrameLocks noGrp="1"/>
          </p:cNvGraphicFramePr>
          <p:nvPr>
            <p:extLst>
              <p:ext uri="{D42A27DB-BD31-4B8C-83A1-F6EECF244321}">
                <p14:modId xmlns:p14="http://schemas.microsoft.com/office/powerpoint/2010/main" val="3498153243"/>
              </p:ext>
            </p:extLst>
          </p:nvPr>
        </p:nvGraphicFramePr>
        <p:xfrm>
          <a:off x="449262" y="3048179"/>
          <a:ext cx="3709987" cy="3150360"/>
        </p:xfrm>
        <a:graphic>
          <a:graphicData uri="http://schemas.openxmlformats.org/drawingml/2006/table">
            <a:tbl>
              <a:tblPr/>
              <a:tblGrid>
                <a:gridCol w="1855787">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tblGrid>
              <a:tr h="5182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Shell</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Arial" charset="0"/>
                        </a:rPr>
                        <a:t>R</a:t>
                      </a:r>
                      <a:r>
                        <a:rPr kumimoji="0" lang="en-US" sz="2800" b="0" i="0" u="none" strike="noStrike" cap="none" normalizeH="0" baseline="-25000" dirty="0" err="1">
                          <a:ln>
                            <a:noFill/>
                          </a:ln>
                          <a:solidFill>
                            <a:schemeClr val="tx1"/>
                          </a:solidFill>
                          <a:effectLst/>
                          <a:latin typeface="Arial" charset="0"/>
                        </a:rPr>
                        <a:t>merge</a:t>
                      </a:r>
                      <a:endParaRPr kumimoji="0" lang="en-US" sz="2800" b="0" i="0" u="none" strike="noStrike" cap="none" normalizeH="0" baseline="-25000" dirty="0">
                        <a:ln>
                          <a:noFill/>
                        </a:ln>
                        <a:solidFill>
                          <a:schemeClr val="tx1"/>
                        </a:solidFill>
                        <a:effectLst/>
                        <a:latin typeface="Arial" charset="0"/>
                      </a:endParaRP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28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100-5.0</a:t>
                      </a:r>
                      <a:r>
                        <a:rPr kumimoji="0" lang="en-US" sz="2800" b="0" i="0" u="none" strike="noStrike" cap="none" normalizeH="0" baseline="0">
                          <a:ln>
                            <a:noFill/>
                          </a:ln>
                          <a:solidFill>
                            <a:schemeClr val="tx1"/>
                          </a:solidFill>
                          <a:effectLst/>
                          <a:latin typeface="Arial" charset="0"/>
                          <a:cs typeface="Arial" charset="0"/>
                        </a:rPr>
                        <a:t>Å</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0.04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893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5.0-3.0</a:t>
                      </a:r>
                      <a:r>
                        <a:rPr kumimoji="0" lang="en-US" sz="2800" b="0" i="0" u="none" strike="noStrike" cap="none" normalizeH="0" baseline="0">
                          <a:ln>
                            <a:noFill/>
                          </a:ln>
                          <a:solidFill>
                            <a:schemeClr val="tx1"/>
                          </a:solidFill>
                          <a:effectLst/>
                          <a:latin typeface="Arial" charset="0"/>
                          <a:cs typeface="Arial" charset="0"/>
                        </a:rPr>
                        <a:t>Å</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0.06</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8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3.0-2.0</a:t>
                      </a:r>
                      <a:r>
                        <a:rPr kumimoji="0" lang="en-US" sz="2800" b="0" i="0" u="none" strike="noStrike" cap="none" normalizeH="0" baseline="0">
                          <a:ln>
                            <a:noFill/>
                          </a:ln>
                          <a:solidFill>
                            <a:schemeClr val="tx1"/>
                          </a:solidFill>
                          <a:effectLst/>
                          <a:latin typeface="Arial" charset="0"/>
                          <a:cs typeface="Arial" charset="0"/>
                        </a:rPr>
                        <a:t>Å</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0.08</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8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2.0-1.7</a:t>
                      </a:r>
                      <a:r>
                        <a:rPr kumimoji="0" lang="en-US" sz="2800" b="0" i="0" u="none" strike="noStrike" cap="none" normalizeH="0" baseline="0">
                          <a:ln>
                            <a:noFill/>
                          </a:ln>
                          <a:solidFill>
                            <a:schemeClr val="tx1"/>
                          </a:solidFill>
                          <a:effectLst/>
                          <a:latin typeface="Arial" charset="0"/>
                          <a:cs typeface="Arial" charset="0"/>
                        </a:rPr>
                        <a:t>Å</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0.15</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28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Overall</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0.07</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3018970"/>
                  </a:ext>
                </a:extLst>
              </a:tr>
            </a:tbl>
          </a:graphicData>
        </a:graphic>
      </p:graphicFrame>
      <p:sp>
        <p:nvSpPr>
          <p:cNvPr id="46107" name="Rectangle 35"/>
          <p:cNvSpPr>
            <a:spLocks noChangeArrowheads="1"/>
          </p:cNvSpPr>
          <p:nvPr/>
        </p:nvSpPr>
        <p:spPr bwMode="auto">
          <a:xfrm>
            <a:off x="0" y="1397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0"/>
              <a:t>Statistics are analyzed as a function of  resolution (N shells).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311150" y="1047750"/>
            <a:ext cx="43561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t>Average I/</a:t>
            </a:r>
            <a:r>
              <a:rPr lang="en-US" dirty="0">
                <a:latin typeface="Symbol" pitchFamily="18" charset="2"/>
              </a:rPr>
              <a:t>s</a:t>
            </a:r>
            <a:r>
              <a:rPr lang="en-US" dirty="0"/>
              <a:t> decreases with increasing resolution</a:t>
            </a:r>
          </a:p>
          <a:p>
            <a:pPr eaLnBrk="1" hangingPunct="1"/>
            <a:endParaRPr lang="en-US" dirty="0"/>
          </a:p>
          <a:p>
            <a:pPr eaLnBrk="1" hangingPunct="1"/>
            <a:r>
              <a:rPr lang="en-US" b="0" dirty="0"/>
              <a:t>Conservatives would say high resolution shells with I/</a:t>
            </a:r>
            <a:r>
              <a:rPr lang="en-US" b="0" dirty="0">
                <a:latin typeface="Symbol" pitchFamily="18" charset="2"/>
              </a:rPr>
              <a:t>s</a:t>
            </a:r>
            <a:r>
              <a:rPr lang="en-US" b="0" dirty="0"/>
              <a:t> &lt;2 should be discarded. </a:t>
            </a:r>
          </a:p>
        </p:txBody>
      </p:sp>
      <p:graphicFrame>
        <p:nvGraphicFramePr>
          <p:cNvPr id="9225" name="Group 9"/>
          <p:cNvGraphicFramePr>
            <a:graphicFrameLocks noGrp="1"/>
          </p:cNvGraphicFramePr>
          <p:nvPr>
            <p:extLst>
              <p:ext uri="{D42A27DB-BD31-4B8C-83A1-F6EECF244321}">
                <p14:modId xmlns:p14="http://schemas.microsoft.com/office/powerpoint/2010/main" val="1653052083"/>
              </p:ext>
            </p:extLst>
          </p:nvPr>
        </p:nvGraphicFramePr>
        <p:xfrm>
          <a:off x="234950" y="3151188"/>
          <a:ext cx="3709988" cy="3108960"/>
        </p:xfrm>
        <a:graphic>
          <a:graphicData uri="http://schemas.openxmlformats.org/drawingml/2006/table">
            <a:tbl>
              <a:tblPr/>
              <a:tblGrid>
                <a:gridCol w="1855788">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tblGrid>
              <a:tr h="468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Shell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I/</a:t>
                      </a:r>
                      <a:r>
                        <a:rPr kumimoji="0" lang="en-US" sz="2800" b="0" i="0" u="none" strike="noStrike" cap="none" normalizeH="0" baseline="0">
                          <a:ln>
                            <a:noFill/>
                          </a:ln>
                          <a:solidFill>
                            <a:schemeClr val="tx1"/>
                          </a:solidFill>
                          <a:effectLst/>
                          <a:latin typeface="Symbol" pitchFamily="18" charset="2"/>
                        </a:rPr>
                        <a:t>s</a:t>
                      </a:r>
                      <a:r>
                        <a:rPr kumimoji="0" lang="en-US" sz="2800" b="0" i="0" u="none" strike="noStrike" cap="none" normalizeH="0" baseline="-25000">
                          <a:ln>
                            <a:noFill/>
                          </a:ln>
                          <a:solidFill>
                            <a:schemeClr val="tx1"/>
                          </a:solidFill>
                          <a:effectLst/>
                          <a:latin typeface="Symbol" pitchFamily="18" charset="2"/>
                        </a:rPr>
                        <a: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100-5.0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5.0-3.0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3.0-2.0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2.0-1.7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Overall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8422374"/>
                  </a:ext>
                </a:extLst>
              </a:tr>
            </a:tbl>
          </a:graphicData>
        </a:graphic>
      </p:graphicFrame>
      <p:sp>
        <p:nvSpPr>
          <p:cNvPr id="47128" name="Freeform 31"/>
          <p:cNvSpPr>
            <a:spLocks/>
          </p:cNvSpPr>
          <p:nvPr/>
        </p:nvSpPr>
        <p:spPr bwMode="auto">
          <a:xfrm>
            <a:off x="4060825" y="5441950"/>
            <a:ext cx="749300" cy="390525"/>
          </a:xfrm>
          <a:custGeom>
            <a:avLst/>
            <a:gdLst>
              <a:gd name="T0" fmla="*/ 0 w 1181"/>
              <a:gd name="T1" fmla="*/ 140432574 h 1086"/>
              <a:gd name="T2" fmla="*/ 11673472 w 1181"/>
              <a:gd name="T3" fmla="*/ 125691154 h 1086"/>
              <a:gd name="T4" fmla="*/ 53135585 w 1181"/>
              <a:gd name="T5" fmla="*/ 97630531 h 1086"/>
              <a:gd name="T6" fmla="*/ 106674053 w 1181"/>
              <a:gd name="T7" fmla="*/ 128147938 h 1086"/>
              <a:gd name="T8" fmla="*/ 117944642 w 1181"/>
              <a:gd name="T9" fmla="*/ 86639014 h 1086"/>
              <a:gd name="T10" fmla="*/ 159809638 w 1181"/>
              <a:gd name="T11" fmla="*/ 119613205 h 1086"/>
              <a:gd name="T12" fmla="*/ 186377113 w 1181"/>
              <a:gd name="T13" fmla="*/ 53664464 h 1086"/>
              <a:gd name="T14" fmla="*/ 209321809 w 1181"/>
              <a:gd name="T15" fmla="*/ 0 h 1086"/>
              <a:gd name="T16" fmla="*/ 243538362 w 1181"/>
              <a:gd name="T17" fmla="*/ 115992757 h 1086"/>
              <a:gd name="T18" fmla="*/ 273728617 w 1181"/>
              <a:gd name="T19" fmla="*/ 73190354 h 1086"/>
              <a:gd name="T20" fmla="*/ 307945170 w 1181"/>
              <a:gd name="T21" fmla="*/ 122070348 h 1086"/>
              <a:gd name="T22" fmla="*/ 357457975 w 1181"/>
              <a:gd name="T23" fmla="*/ 107458024 h 1086"/>
              <a:gd name="T24" fmla="*/ 429512591 w 1181"/>
              <a:gd name="T25" fmla="*/ 105001241 h 1086"/>
              <a:gd name="T26" fmla="*/ 475402616 w 1181"/>
              <a:gd name="T27" fmla="*/ 125691154 h 10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81" h="1086">
                <a:moveTo>
                  <a:pt x="0" y="1086"/>
                </a:moveTo>
                <a:cubicBezTo>
                  <a:pt x="11" y="1044"/>
                  <a:pt x="29" y="1016"/>
                  <a:pt x="29" y="972"/>
                </a:cubicBezTo>
                <a:lnTo>
                  <a:pt x="132" y="755"/>
                </a:lnTo>
                <a:lnTo>
                  <a:pt x="265" y="991"/>
                </a:lnTo>
                <a:lnTo>
                  <a:pt x="293" y="670"/>
                </a:lnTo>
                <a:lnTo>
                  <a:pt x="397" y="925"/>
                </a:lnTo>
                <a:lnTo>
                  <a:pt x="463" y="415"/>
                </a:lnTo>
                <a:lnTo>
                  <a:pt x="520" y="0"/>
                </a:lnTo>
                <a:lnTo>
                  <a:pt x="605" y="897"/>
                </a:lnTo>
                <a:lnTo>
                  <a:pt x="680" y="566"/>
                </a:lnTo>
                <a:lnTo>
                  <a:pt x="765" y="944"/>
                </a:lnTo>
                <a:lnTo>
                  <a:pt x="888" y="831"/>
                </a:lnTo>
                <a:lnTo>
                  <a:pt x="1067" y="812"/>
                </a:lnTo>
                <a:lnTo>
                  <a:pt x="1181" y="97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9" name="Freeform 32"/>
          <p:cNvSpPr>
            <a:spLocks/>
          </p:cNvSpPr>
          <p:nvPr/>
        </p:nvSpPr>
        <p:spPr bwMode="auto">
          <a:xfrm>
            <a:off x="4106863" y="4451350"/>
            <a:ext cx="568325" cy="779463"/>
          </a:xfrm>
          <a:custGeom>
            <a:avLst/>
            <a:gdLst>
              <a:gd name="T0" fmla="*/ 0 w 1189"/>
              <a:gd name="T1" fmla="*/ 584757044 h 1039"/>
              <a:gd name="T2" fmla="*/ 23761147 w 1189"/>
              <a:gd name="T3" fmla="*/ 526225299 h 1039"/>
              <a:gd name="T4" fmla="*/ 51634405 w 1189"/>
              <a:gd name="T5" fmla="*/ 579691659 h 1039"/>
              <a:gd name="T6" fmla="*/ 92758861 w 1189"/>
              <a:gd name="T7" fmla="*/ 541983355 h 1039"/>
              <a:gd name="T8" fmla="*/ 112178942 w 1189"/>
              <a:gd name="T9" fmla="*/ 579691659 h 1039"/>
              <a:gd name="T10" fmla="*/ 144393267 w 1189"/>
              <a:gd name="T11" fmla="*/ 0 h 1039"/>
              <a:gd name="T12" fmla="*/ 176836068 w 1189"/>
              <a:gd name="T13" fmla="*/ 563370199 h 1039"/>
              <a:gd name="T14" fmla="*/ 194199855 w 1189"/>
              <a:gd name="T15" fmla="*/ 467692804 h 1039"/>
              <a:gd name="T16" fmla="*/ 232811062 w 1189"/>
              <a:gd name="T17" fmla="*/ 563370199 h 1039"/>
              <a:gd name="T18" fmla="*/ 269594930 w 1189"/>
              <a:gd name="T19" fmla="*/ 494145033 h 1039"/>
              <a:gd name="T20" fmla="*/ 271651224 w 1189"/>
              <a:gd name="T21" fmla="*/ 552676777 h 10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89" h="1039">
                <a:moveTo>
                  <a:pt x="0" y="1039"/>
                </a:moveTo>
                <a:lnTo>
                  <a:pt x="104" y="935"/>
                </a:lnTo>
                <a:lnTo>
                  <a:pt x="226" y="1030"/>
                </a:lnTo>
                <a:lnTo>
                  <a:pt x="406" y="963"/>
                </a:lnTo>
                <a:lnTo>
                  <a:pt x="491" y="1030"/>
                </a:lnTo>
                <a:lnTo>
                  <a:pt x="632" y="0"/>
                </a:lnTo>
                <a:lnTo>
                  <a:pt x="774" y="1001"/>
                </a:lnTo>
                <a:lnTo>
                  <a:pt x="850" y="831"/>
                </a:lnTo>
                <a:lnTo>
                  <a:pt x="1019" y="1001"/>
                </a:lnTo>
                <a:lnTo>
                  <a:pt x="1180" y="878"/>
                </a:lnTo>
                <a:lnTo>
                  <a:pt x="1189" y="98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0" name="Freeform 35"/>
          <p:cNvSpPr>
            <a:spLocks/>
          </p:cNvSpPr>
          <p:nvPr/>
        </p:nvSpPr>
        <p:spPr bwMode="auto">
          <a:xfrm>
            <a:off x="4032250" y="2709863"/>
            <a:ext cx="733425" cy="1635125"/>
          </a:xfrm>
          <a:custGeom>
            <a:avLst/>
            <a:gdLst>
              <a:gd name="T0" fmla="*/ 0 w 1152"/>
              <a:gd name="T1" fmla="*/ 2147483647 h 1030"/>
              <a:gd name="T2" fmla="*/ 64852724 w 1152"/>
              <a:gd name="T3" fmla="*/ 2147483647 h 1030"/>
              <a:gd name="T4" fmla="*/ 103358809 w 1152"/>
              <a:gd name="T5" fmla="*/ 2147483647 h 1030"/>
              <a:gd name="T6" fmla="*/ 160509934 w 1152"/>
              <a:gd name="T7" fmla="*/ 2147483647 h 1030"/>
              <a:gd name="T8" fmla="*/ 199016020 w 1152"/>
              <a:gd name="T9" fmla="*/ 2147483647 h 1030"/>
              <a:gd name="T10" fmla="*/ 237116557 w 1152"/>
              <a:gd name="T11" fmla="*/ 0 h 1030"/>
              <a:gd name="T12" fmla="*/ 248871093 w 1152"/>
              <a:gd name="T13" fmla="*/ 2147483647 h 1030"/>
              <a:gd name="T14" fmla="*/ 332774404 w 1152"/>
              <a:gd name="T15" fmla="*/ 2147483647 h 1030"/>
              <a:gd name="T16" fmla="*/ 413434601 w 1152"/>
              <a:gd name="T17" fmla="*/ 2147483647 h 1030"/>
              <a:gd name="T18" fmla="*/ 440186151 w 1152"/>
              <a:gd name="T19" fmla="*/ 2147483647 h 1030"/>
              <a:gd name="T20" fmla="*/ 466937700 w 1152"/>
              <a:gd name="T21" fmla="*/ 2147483647 h 10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2" h="1030">
                <a:moveTo>
                  <a:pt x="0" y="992"/>
                </a:moveTo>
                <a:lnTo>
                  <a:pt x="160" y="964"/>
                </a:lnTo>
                <a:lnTo>
                  <a:pt x="255" y="1001"/>
                </a:lnTo>
                <a:lnTo>
                  <a:pt x="396" y="964"/>
                </a:lnTo>
                <a:lnTo>
                  <a:pt x="491" y="1020"/>
                </a:lnTo>
                <a:lnTo>
                  <a:pt x="585" y="0"/>
                </a:lnTo>
                <a:lnTo>
                  <a:pt x="614" y="1030"/>
                </a:lnTo>
                <a:lnTo>
                  <a:pt x="821" y="982"/>
                </a:lnTo>
                <a:lnTo>
                  <a:pt x="1020" y="1001"/>
                </a:lnTo>
                <a:lnTo>
                  <a:pt x="1086" y="964"/>
                </a:lnTo>
                <a:lnTo>
                  <a:pt x="1152" y="99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1" name="Rectangle 40"/>
          <p:cNvSpPr>
            <a:spLocks noChangeArrowheads="1"/>
          </p:cNvSpPr>
          <p:nvPr/>
        </p:nvSpPr>
        <p:spPr bwMode="auto">
          <a:xfrm>
            <a:off x="1546225" y="258763"/>
            <a:ext cx="52752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SIGNAL TO NOISE RATIO (I/</a:t>
            </a:r>
            <a:r>
              <a:rPr lang="en-US" sz="2800">
                <a:latin typeface="Symbol" pitchFamily="18" charset="2"/>
              </a:rPr>
              <a:t>s</a:t>
            </a:r>
            <a:r>
              <a:rPr lang="en-US" sz="2800"/>
              <a:t>)</a:t>
            </a:r>
          </a:p>
        </p:txBody>
      </p:sp>
      <p:grpSp>
        <p:nvGrpSpPr>
          <p:cNvPr id="13" name="Group 12"/>
          <p:cNvGrpSpPr/>
          <p:nvPr/>
        </p:nvGrpSpPr>
        <p:grpSpPr>
          <a:xfrm>
            <a:off x="4633590" y="1536474"/>
            <a:ext cx="4084280" cy="4072000"/>
            <a:chOff x="5488119" y="5053594"/>
            <a:chExt cx="4964849" cy="4981250"/>
          </a:xfrm>
        </p:grpSpPr>
        <p:sp>
          <p:nvSpPr>
            <p:cNvPr id="14" name="Oval 13"/>
            <p:cNvSpPr/>
            <p:nvPr/>
          </p:nvSpPr>
          <p:spPr bwMode="auto">
            <a:xfrm>
              <a:off x="5488120" y="5229014"/>
              <a:ext cx="4732206" cy="472916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119" y="5053594"/>
              <a:ext cx="4964849" cy="4981250"/>
            </a:xfrm>
            <a:prstGeom prst="rect">
              <a:avLst/>
            </a:prstGeom>
            <a:ln>
              <a:noFill/>
            </a:ln>
          </p:spPr>
        </p:pic>
      </p:grpSp>
      <p:sp>
        <p:nvSpPr>
          <p:cNvPr id="16" name="Oval 5"/>
          <p:cNvSpPr>
            <a:spLocks noChangeAspect="1" noChangeArrowheads="1"/>
          </p:cNvSpPr>
          <p:nvPr/>
        </p:nvSpPr>
        <p:spPr bwMode="auto">
          <a:xfrm>
            <a:off x="5345180" y="2332754"/>
            <a:ext cx="2575560" cy="2589276"/>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6"/>
          <p:cNvSpPr>
            <a:spLocks noChangeArrowheads="1"/>
          </p:cNvSpPr>
          <p:nvPr/>
        </p:nvSpPr>
        <p:spPr bwMode="auto">
          <a:xfrm>
            <a:off x="5763030" y="2781560"/>
            <a:ext cx="1738313" cy="1690688"/>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7"/>
          <p:cNvSpPr>
            <a:spLocks noChangeArrowheads="1"/>
          </p:cNvSpPr>
          <p:nvPr/>
        </p:nvSpPr>
        <p:spPr bwMode="auto">
          <a:xfrm>
            <a:off x="4990711" y="1910817"/>
            <a:ext cx="3282950" cy="3432175"/>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311149" y="1047750"/>
            <a:ext cx="56856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t>CC</a:t>
            </a:r>
            <a:r>
              <a:rPr lang="en-US" baseline="-25000" dirty="0"/>
              <a:t>½</a:t>
            </a:r>
            <a:r>
              <a:rPr lang="en-US" dirty="0"/>
              <a:t> measures the correlation between symmetry-related halves of the unmerged data set.</a:t>
            </a:r>
          </a:p>
          <a:p>
            <a:pPr eaLnBrk="1" hangingPunct="1"/>
            <a:endParaRPr lang="en-US" dirty="0"/>
          </a:p>
        </p:txBody>
      </p:sp>
      <p:graphicFrame>
        <p:nvGraphicFramePr>
          <p:cNvPr id="9225" name="Group 9"/>
          <p:cNvGraphicFramePr>
            <a:graphicFrameLocks noGrp="1"/>
          </p:cNvGraphicFramePr>
          <p:nvPr>
            <p:extLst>
              <p:ext uri="{D42A27DB-BD31-4B8C-83A1-F6EECF244321}">
                <p14:modId xmlns:p14="http://schemas.microsoft.com/office/powerpoint/2010/main" val="47883193"/>
              </p:ext>
            </p:extLst>
          </p:nvPr>
        </p:nvGraphicFramePr>
        <p:xfrm>
          <a:off x="504205" y="3442394"/>
          <a:ext cx="3709988" cy="3108960"/>
        </p:xfrm>
        <a:graphic>
          <a:graphicData uri="http://schemas.openxmlformats.org/drawingml/2006/table">
            <a:tbl>
              <a:tblPr/>
              <a:tblGrid>
                <a:gridCol w="1855788">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tblGrid>
              <a:tr h="468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Shell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800" b="0" dirty="0"/>
                        <a:t>CC</a:t>
                      </a:r>
                      <a:r>
                        <a:rPr lang="en-US" sz="2800" b="0" baseline="-25000" dirty="0"/>
                        <a:t> ½</a:t>
                      </a:r>
                      <a:endParaRPr kumimoji="0" lang="en-US" sz="2800" b="0" i="0" u="none" strike="noStrike" cap="none" normalizeH="0" baseline="-25000" dirty="0">
                        <a:ln>
                          <a:noFill/>
                        </a:ln>
                        <a:solidFill>
                          <a:schemeClr val="tx1"/>
                        </a:solidFill>
                        <a:effectLst/>
                        <a:latin typeface="Symbol" pitchFamily="18"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100-5.0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0.99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5.0-3.0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0.99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3.0-2.0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0.97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2.0-1.7 </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0.55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Overall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0.98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8422374"/>
                  </a:ext>
                </a:extLst>
              </a:tr>
            </a:tbl>
          </a:graphicData>
        </a:graphic>
      </p:graphicFrame>
      <p:sp>
        <p:nvSpPr>
          <p:cNvPr id="47131" name="Rectangle 40"/>
          <p:cNvSpPr>
            <a:spLocks noChangeArrowheads="1"/>
          </p:cNvSpPr>
          <p:nvPr/>
        </p:nvSpPr>
        <p:spPr bwMode="auto">
          <a:xfrm>
            <a:off x="1546225" y="258763"/>
            <a:ext cx="51203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t>Correlation Coefficient (CC</a:t>
            </a:r>
            <a:r>
              <a:rPr lang="en-US" sz="2800" baseline="-25000" dirty="0"/>
              <a:t>½</a:t>
            </a:r>
            <a:r>
              <a:rPr lang="en-US" sz="2800" dirty="0"/>
              <a:t>)</a:t>
            </a:r>
          </a:p>
        </p:txBody>
      </p:sp>
      <p:grpSp>
        <p:nvGrpSpPr>
          <p:cNvPr id="13" name="Group 12"/>
          <p:cNvGrpSpPr/>
          <p:nvPr/>
        </p:nvGrpSpPr>
        <p:grpSpPr>
          <a:xfrm>
            <a:off x="4633590" y="1536474"/>
            <a:ext cx="4084280" cy="4072000"/>
            <a:chOff x="5488119" y="5053594"/>
            <a:chExt cx="4964849" cy="4981250"/>
          </a:xfrm>
        </p:grpSpPr>
        <p:sp>
          <p:nvSpPr>
            <p:cNvPr id="14" name="Oval 13"/>
            <p:cNvSpPr/>
            <p:nvPr/>
          </p:nvSpPr>
          <p:spPr bwMode="auto">
            <a:xfrm>
              <a:off x="5488120" y="5229014"/>
              <a:ext cx="4732206" cy="472916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119" y="5053594"/>
              <a:ext cx="4964849" cy="4981250"/>
            </a:xfrm>
            <a:prstGeom prst="rect">
              <a:avLst/>
            </a:prstGeom>
            <a:ln>
              <a:noFill/>
            </a:ln>
          </p:spPr>
        </p:pic>
      </p:grpSp>
      <p:sp>
        <p:nvSpPr>
          <p:cNvPr id="16" name="Oval 5"/>
          <p:cNvSpPr>
            <a:spLocks noChangeAspect="1" noChangeArrowheads="1"/>
          </p:cNvSpPr>
          <p:nvPr/>
        </p:nvSpPr>
        <p:spPr bwMode="auto">
          <a:xfrm>
            <a:off x="5345180" y="2332754"/>
            <a:ext cx="2575560" cy="2589276"/>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6"/>
          <p:cNvSpPr>
            <a:spLocks noChangeArrowheads="1"/>
          </p:cNvSpPr>
          <p:nvPr/>
        </p:nvSpPr>
        <p:spPr bwMode="auto">
          <a:xfrm>
            <a:off x="5763030" y="2781560"/>
            <a:ext cx="1738313" cy="1690688"/>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7"/>
          <p:cNvSpPr>
            <a:spLocks noChangeArrowheads="1"/>
          </p:cNvSpPr>
          <p:nvPr/>
        </p:nvSpPr>
        <p:spPr bwMode="auto">
          <a:xfrm>
            <a:off x="4990711" y="1910817"/>
            <a:ext cx="3282950" cy="3432175"/>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ectangle 1">
            <a:extLst>
              <a:ext uri="{FF2B5EF4-FFF2-40B4-BE49-F238E27FC236}">
                <a16:creationId xmlns:a16="http://schemas.microsoft.com/office/drawing/2014/main" id="{F4209090-EF9B-4B44-828B-E40812DA6819}"/>
              </a:ext>
            </a:extLst>
          </p:cNvPr>
          <p:cNvSpPr/>
          <p:nvPr/>
        </p:nvSpPr>
        <p:spPr>
          <a:xfrm>
            <a:off x="338072" y="1822470"/>
            <a:ext cx="4815728" cy="1477328"/>
          </a:xfrm>
          <a:prstGeom prst="rect">
            <a:avLst/>
          </a:prstGeom>
        </p:spPr>
        <p:txBody>
          <a:bodyPr wrap="square">
            <a:spAutoFit/>
          </a:bodyPr>
          <a:lstStyle/>
          <a:p>
            <a:pPr eaLnBrk="1" hangingPunct="1"/>
            <a:r>
              <a:rPr lang="en-US" b="0" dirty="0"/>
              <a:t>CC</a:t>
            </a:r>
            <a:r>
              <a:rPr lang="en-US" b="0" baseline="-25000" dirty="0"/>
              <a:t>½</a:t>
            </a:r>
            <a:r>
              <a:rPr lang="en-US" b="0" dirty="0"/>
              <a:t> decreases with increasing resolution.</a:t>
            </a:r>
          </a:p>
          <a:p>
            <a:pPr eaLnBrk="1" hangingPunct="1"/>
            <a:endParaRPr lang="en-US" b="0" dirty="0"/>
          </a:p>
          <a:p>
            <a:pPr eaLnBrk="1" hangingPunct="1"/>
            <a:r>
              <a:rPr lang="en-US" b="0" dirty="0" err="1"/>
              <a:t>Diederichs</a:t>
            </a:r>
            <a:r>
              <a:rPr lang="en-US" b="0" dirty="0"/>
              <a:t> &amp; Karplus say resolution shells with CC</a:t>
            </a:r>
            <a:r>
              <a:rPr lang="en-US" b="0" baseline="-25000" dirty="0"/>
              <a:t> ½</a:t>
            </a:r>
            <a:r>
              <a:rPr lang="en-US" b="0" dirty="0"/>
              <a:t> &gt; 0.30 have usable information content. </a:t>
            </a:r>
          </a:p>
        </p:txBody>
      </p:sp>
    </p:spTree>
    <p:extLst>
      <p:ext uri="{BB962C8B-B14F-4D97-AF65-F5344CB8AC3E}">
        <p14:creationId xmlns:p14="http://schemas.microsoft.com/office/powerpoint/2010/main" val="3515190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8"/>
          <p:cNvSpPr txBox="1">
            <a:spLocks noChangeArrowheads="1"/>
          </p:cNvSpPr>
          <p:nvPr/>
        </p:nvSpPr>
        <p:spPr bwMode="auto">
          <a:xfrm>
            <a:off x="458788" y="403225"/>
            <a:ext cx="3778250"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800"/>
              <a:t>COMPLETENESS?</a:t>
            </a:r>
          </a:p>
          <a:p>
            <a:pPr eaLnBrk="1" hangingPunct="1"/>
            <a:endParaRPr lang="en-US"/>
          </a:p>
          <a:p>
            <a:pPr eaLnBrk="1" hangingPunct="1"/>
            <a:r>
              <a:rPr lang="en-US"/>
              <a:t>What percentage of reciprocal</a:t>
            </a:r>
          </a:p>
          <a:p>
            <a:pPr eaLnBrk="1" hangingPunct="1"/>
            <a:r>
              <a:rPr lang="en-US"/>
              <a:t>Lattice was measured for a given</a:t>
            </a:r>
          </a:p>
          <a:p>
            <a:pPr eaLnBrk="1" hangingPunct="1"/>
            <a:r>
              <a:rPr lang="en-US"/>
              <a:t>Resolution limit?</a:t>
            </a:r>
          </a:p>
          <a:p>
            <a:pPr eaLnBrk="1" hangingPunct="1"/>
            <a:endParaRPr lang="en-US"/>
          </a:p>
          <a:p>
            <a:pPr eaLnBrk="1" hangingPunct="1"/>
            <a:r>
              <a:rPr lang="en-US"/>
              <a:t>Better than 90% I hope.</a:t>
            </a:r>
          </a:p>
        </p:txBody>
      </p:sp>
      <p:graphicFrame>
        <p:nvGraphicFramePr>
          <p:cNvPr id="7200" name="Group 32"/>
          <p:cNvGraphicFramePr>
            <a:graphicFrameLocks noGrp="1"/>
          </p:cNvGraphicFramePr>
          <p:nvPr>
            <p:extLst>
              <p:ext uri="{D42A27DB-BD31-4B8C-83A1-F6EECF244321}">
                <p14:modId xmlns:p14="http://schemas.microsoft.com/office/powerpoint/2010/main" val="3092884134"/>
              </p:ext>
            </p:extLst>
          </p:nvPr>
        </p:nvGraphicFramePr>
        <p:xfrm>
          <a:off x="234950" y="3151188"/>
          <a:ext cx="3709988" cy="3108960"/>
        </p:xfrm>
        <a:graphic>
          <a:graphicData uri="http://schemas.openxmlformats.org/drawingml/2006/table">
            <a:tbl>
              <a:tblPr/>
              <a:tblGrid>
                <a:gridCol w="1855788">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tblGrid>
              <a:tr h="468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Shell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completeness</a:t>
                      </a:r>
                      <a:endParaRPr kumimoji="0" lang="en-US" sz="2000" b="0" i="0" u="none" strike="noStrike" cap="none" normalizeH="0" baseline="-25000">
                        <a:ln>
                          <a:noFill/>
                        </a:ln>
                        <a:solidFill>
                          <a:schemeClr val="tx1"/>
                        </a:solidFill>
                        <a:effectLst/>
                        <a:latin typeface="Symbol" pitchFamily="18"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100-5.0</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672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5.0-3.0</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95.5%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3.0-2.0</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89.0%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2.0-1.7</a:t>
                      </a:r>
                      <a:r>
                        <a:rPr kumimoji="0" lang="en-US" sz="2800" b="0" i="0" u="none" strike="noStrike" cap="none" normalizeH="0" baseline="0">
                          <a:ln>
                            <a:noFill/>
                          </a:ln>
                          <a:solidFill>
                            <a:schemeClr val="tx1"/>
                          </a:solidFill>
                          <a:effectLst/>
                          <a:latin typeface="Arial" charset="0"/>
                          <a:cs typeface="Arial" charset="0"/>
                        </a:rPr>
                        <a:t>Å</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85.3%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83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Overall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92.5%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2940464"/>
                  </a:ext>
                </a:extLst>
              </a:tr>
            </a:tbl>
          </a:graphicData>
        </a:graphic>
      </p:graphicFrame>
      <p:grpSp>
        <p:nvGrpSpPr>
          <p:cNvPr id="8" name="Group 7"/>
          <p:cNvGrpSpPr/>
          <p:nvPr/>
        </p:nvGrpSpPr>
        <p:grpSpPr>
          <a:xfrm>
            <a:off x="4633590" y="1536474"/>
            <a:ext cx="4084280" cy="4072000"/>
            <a:chOff x="5488119" y="5053594"/>
            <a:chExt cx="4964849" cy="4981250"/>
          </a:xfrm>
        </p:grpSpPr>
        <p:sp>
          <p:nvSpPr>
            <p:cNvPr id="9" name="Oval 8"/>
            <p:cNvSpPr/>
            <p:nvPr/>
          </p:nvSpPr>
          <p:spPr bwMode="auto">
            <a:xfrm>
              <a:off x="5488120" y="5229014"/>
              <a:ext cx="4732206" cy="4729162"/>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119" y="5053594"/>
              <a:ext cx="4964849" cy="4981250"/>
            </a:xfrm>
            <a:prstGeom prst="rect">
              <a:avLst/>
            </a:prstGeom>
            <a:ln>
              <a:noFill/>
            </a:ln>
          </p:spPr>
        </p:pic>
      </p:grpSp>
      <p:sp>
        <p:nvSpPr>
          <p:cNvPr id="2" name="Isosceles Triangle 1"/>
          <p:cNvSpPr/>
          <p:nvPr/>
        </p:nvSpPr>
        <p:spPr bwMode="auto">
          <a:xfrm>
            <a:off x="6178945" y="4184337"/>
            <a:ext cx="869156" cy="1325880"/>
          </a:xfrm>
          <a:prstGeom prst="triangl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 name="Isosceles Triangle 14"/>
          <p:cNvSpPr/>
          <p:nvPr/>
        </p:nvSpPr>
        <p:spPr bwMode="auto">
          <a:xfrm flipV="1">
            <a:off x="6188470" y="1746555"/>
            <a:ext cx="869156" cy="1325880"/>
          </a:xfrm>
          <a:prstGeom prst="triangl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Isosceles Triangle 16"/>
          <p:cNvSpPr/>
          <p:nvPr/>
        </p:nvSpPr>
        <p:spPr bwMode="auto">
          <a:xfrm rot="16200000">
            <a:off x="7409962" y="2974575"/>
            <a:ext cx="869156" cy="1325880"/>
          </a:xfrm>
          <a:prstGeom prst="triangl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Isosceles Triangle 17"/>
          <p:cNvSpPr/>
          <p:nvPr/>
        </p:nvSpPr>
        <p:spPr bwMode="auto">
          <a:xfrm rot="16200000" flipV="1">
            <a:off x="4950765" y="2960143"/>
            <a:ext cx="869156" cy="1327325"/>
          </a:xfrm>
          <a:prstGeom prst="triangle">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Oval 5"/>
          <p:cNvSpPr>
            <a:spLocks noChangeAspect="1" noChangeArrowheads="1"/>
          </p:cNvSpPr>
          <p:nvPr/>
        </p:nvSpPr>
        <p:spPr bwMode="auto">
          <a:xfrm>
            <a:off x="5345180" y="2332754"/>
            <a:ext cx="2575560" cy="2589276"/>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6"/>
          <p:cNvSpPr>
            <a:spLocks noChangeArrowheads="1"/>
          </p:cNvSpPr>
          <p:nvPr/>
        </p:nvSpPr>
        <p:spPr bwMode="auto">
          <a:xfrm>
            <a:off x="5763030" y="2781560"/>
            <a:ext cx="1738313" cy="1690688"/>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7"/>
          <p:cNvSpPr>
            <a:spLocks noChangeArrowheads="1"/>
          </p:cNvSpPr>
          <p:nvPr/>
        </p:nvSpPr>
        <p:spPr bwMode="auto">
          <a:xfrm>
            <a:off x="4990711" y="1910817"/>
            <a:ext cx="3282950" cy="3432175"/>
          </a:xfrm>
          <a:prstGeom prst="ellipse">
            <a:avLst/>
          </a:prstGeom>
          <a:noFill/>
          <a:ln w="19050">
            <a:solidFill>
              <a:srgbClr val="92D050"/>
            </a:solidFill>
            <a:round/>
            <a:headEnd/>
            <a:tailEnd/>
          </a:ln>
          <a:effectLst/>
          <a:extLst>
            <a:ext uri="{909E8E84-426E-40DD-AFC4-6F175D3DCCD1}">
              <a14:hiddenFill xmlns:a14="http://schemas.microsoft.com/office/drawing/2010/main">
                <a:solidFill>
                  <a:srgbClr val="EDEDE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Box 3"/>
          <p:cNvSpPr txBox="1"/>
          <p:nvPr/>
        </p:nvSpPr>
        <p:spPr>
          <a:xfrm>
            <a:off x="5345879" y="6034365"/>
            <a:ext cx="2659702" cy="369332"/>
          </a:xfrm>
          <a:prstGeom prst="rect">
            <a:avLst/>
          </a:prstGeom>
          <a:noFill/>
        </p:spPr>
        <p:txBody>
          <a:bodyPr wrap="none" rtlCol="0">
            <a:spAutoFit/>
          </a:bodyPr>
          <a:lstStyle/>
          <a:p>
            <a:r>
              <a:rPr lang="en-US" b="0" dirty="0"/>
              <a:t>Missing wedges of data.</a:t>
            </a:r>
          </a:p>
        </p:txBody>
      </p:sp>
      <p:cxnSp>
        <p:nvCxnSpPr>
          <p:cNvPr id="6" name="Straight Arrow Connector 5"/>
          <p:cNvCxnSpPr>
            <a:endCxn id="10" idx="2"/>
          </p:cNvCxnSpPr>
          <p:nvPr/>
        </p:nvCxnSpPr>
        <p:spPr bwMode="auto">
          <a:xfrm flipV="1">
            <a:off x="6675730" y="5608474"/>
            <a:ext cx="0" cy="41664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2"/>
          <p:cNvSpPr/>
          <p:nvPr/>
        </p:nvSpPr>
        <p:spPr bwMode="auto">
          <a:xfrm>
            <a:off x="6616388" y="1688790"/>
            <a:ext cx="14404" cy="3955887"/>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0" name="Rectangle 29"/>
          <p:cNvSpPr/>
          <p:nvPr/>
        </p:nvSpPr>
        <p:spPr bwMode="auto">
          <a:xfrm rot="16200000">
            <a:off x="6607760" y="1651407"/>
            <a:ext cx="14404" cy="3955887"/>
          </a:xfrm>
          <a:prstGeom prst="rect">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3"/>
          <p:cNvSpPr>
            <a:spLocks noGrp="1" noChangeArrowheads="1"/>
          </p:cNvSpPr>
          <p:nvPr>
            <p:ph type="title"/>
          </p:nvPr>
        </p:nvSpPr>
        <p:spPr/>
        <p:txBody>
          <a:bodyPr/>
          <a:lstStyle/>
          <a:p>
            <a:pPr eaLnBrk="1" hangingPunct="1"/>
            <a:r>
              <a:rPr lang="en-US"/>
              <a:t>Assignment</a:t>
            </a:r>
          </a:p>
        </p:txBody>
      </p:sp>
      <p:pic>
        <p:nvPicPr>
          <p:cNvPr id="49155" name="Picture 12" descr="tabl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033588"/>
            <a:ext cx="6715125"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1850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2B6E-BF76-46D6-8987-C95002F6453A}"/>
              </a:ext>
            </a:extLst>
          </p:cNvPr>
          <p:cNvSpPr>
            <a:spLocks noGrp="1"/>
          </p:cNvSpPr>
          <p:nvPr>
            <p:ph type="title"/>
          </p:nvPr>
        </p:nvSpPr>
        <p:spPr>
          <a:xfrm>
            <a:off x="457200" y="2581902"/>
            <a:ext cx="8229600" cy="1143000"/>
          </a:xfrm>
        </p:spPr>
        <p:txBody>
          <a:bodyPr/>
          <a:lstStyle/>
          <a:p>
            <a:r>
              <a:rPr lang="en-US" dirty="0"/>
              <a:t>The End</a:t>
            </a:r>
          </a:p>
        </p:txBody>
      </p:sp>
    </p:spTree>
    <p:extLst>
      <p:ext uri="{BB962C8B-B14F-4D97-AF65-F5344CB8AC3E}">
        <p14:creationId xmlns:p14="http://schemas.microsoft.com/office/powerpoint/2010/main" val="1142070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Each circle corresponds to a different reciprocal lattice plane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43" y="2393155"/>
            <a:ext cx="4177508" cy="4177508"/>
          </a:xfrm>
          <a:prstGeom prst="rect">
            <a:avLst/>
          </a:prstGeom>
          <a:solidFill>
            <a:schemeClr val="bg1">
              <a:alpha val="35000"/>
            </a:schemeClr>
          </a:solidFill>
          <a:scene3d>
            <a:camera prst="orthographicFront">
              <a:rot lat="0" lon="0" rev="0"/>
            </a:camera>
            <a:lightRig rig="threePt" dir="t"/>
          </a:scene3d>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438225"/>
            <a:ext cx="4087368" cy="4087368"/>
          </a:xfrm>
          <a:prstGeom prst="rect">
            <a:avLst/>
          </a:prstGeom>
        </p:spPr>
      </p:pic>
      <p:sp>
        <p:nvSpPr>
          <p:cNvPr id="4" name="Oval 3"/>
          <p:cNvSpPr/>
          <p:nvPr/>
        </p:nvSpPr>
        <p:spPr bwMode="auto">
          <a:xfrm>
            <a:off x="1409700" y="3848100"/>
            <a:ext cx="1152525" cy="1095375"/>
          </a:xfrm>
          <a:prstGeom prst="ellipse">
            <a:avLst/>
          </a:prstGeom>
          <a:solidFill>
            <a:srgbClr val="7030A0">
              <a:alpha val="3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Donut 5"/>
          <p:cNvSpPr/>
          <p:nvPr/>
        </p:nvSpPr>
        <p:spPr bwMode="auto">
          <a:xfrm>
            <a:off x="714373" y="3133725"/>
            <a:ext cx="2447927" cy="2400300"/>
          </a:xfrm>
          <a:prstGeom prst="donut">
            <a:avLst>
              <a:gd name="adj" fmla="val 12992"/>
            </a:avLst>
          </a:prstGeom>
          <a:solidFill>
            <a:srgbClr val="002060">
              <a:alpha val="38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Donut 7"/>
          <p:cNvSpPr/>
          <p:nvPr/>
        </p:nvSpPr>
        <p:spPr bwMode="auto">
          <a:xfrm>
            <a:off x="361950" y="2743198"/>
            <a:ext cx="3181350" cy="3228975"/>
          </a:xfrm>
          <a:prstGeom prst="donut">
            <a:avLst>
              <a:gd name="adj" fmla="val 7667"/>
            </a:avLst>
          </a:prstGeom>
          <a:solidFill>
            <a:srgbClr val="0070C0">
              <a:alpha val="38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Donut 8"/>
          <p:cNvSpPr/>
          <p:nvPr/>
        </p:nvSpPr>
        <p:spPr bwMode="auto">
          <a:xfrm>
            <a:off x="0" y="2393155"/>
            <a:ext cx="3886199" cy="3921920"/>
          </a:xfrm>
          <a:prstGeom prst="donut">
            <a:avLst>
              <a:gd name="adj" fmla="val 5706"/>
            </a:avLst>
          </a:prstGeom>
          <a:solidFill>
            <a:srgbClr val="00B0F0">
              <a:alpha val="38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Donut 9"/>
          <p:cNvSpPr/>
          <p:nvPr/>
        </p:nvSpPr>
        <p:spPr bwMode="auto">
          <a:xfrm>
            <a:off x="-314325" y="2181224"/>
            <a:ext cx="4419600" cy="4314825"/>
          </a:xfrm>
          <a:prstGeom prst="donut">
            <a:avLst>
              <a:gd name="adj" fmla="val 2937"/>
            </a:avLst>
          </a:prstGeom>
          <a:solidFill>
            <a:srgbClr val="00B050">
              <a:alpha val="38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Donut 10"/>
          <p:cNvSpPr/>
          <p:nvPr/>
        </p:nvSpPr>
        <p:spPr bwMode="auto">
          <a:xfrm>
            <a:off x="-552451" y="1952625"/>
            <a:ext cx="4933951" cy="4772025"/>
          </a:xfrm>
          <a:prstGeom prst="donut">
            <a:avLst>
              <a:gd name="adj" fmla="val 2937"/>
            </a:avLst>
          </a:prstGeom>
          <a:solidFill>
            <a:srgbClr val="92D050">
              <a:alpha val="38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Rectangle 11"/>
          <p:cNvSpPr/>
          <p:nvPr/>
        </p:nvSpPr>
        <p:spPr bwMode="auto">
          <a:xfrm>
            <a:off x="6969155" y="3848100"/>
            <a:ext cx="118491" cy="952500"/>
          </a:xfrm>
          <a:prstGeom prst="rect">
            <a:avLst/>
          </a:prstGeom>
          <a:solidFill>
            <a:srgbClr val="7030A0">
              <a:alpha val="2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3" name="Rectangle 12"/>
          <p:cNvSpPr/>
          <p:nvPr/>
        </p:nvSpPr>
        <p:spPr bwMode="auto">
          <a:xfrm>
            <a:off x="6880238" y="3286125"/>
            <a:ext cx="88918" cy="2247899"/>
          </a:xfrm>
          <a:prstGeom prst="rect">
            <a:avLst/>
          </a:prstGeom>
          <a:solidFill>
            <a:srgbClr val="002060">
              <a:alpha val="2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4" name="Rectangle 13"/>
          <p:cNvSpPr/>
          <p:nvPr/>
        </p:nvSpPr>
        <p:spPr bwMode="auto">
          <a:xfrm>
            <a:off x="6807086" y="2933700"/>
            <a:ext cx="73152" cy="2952750"/>
          </a:xfrm>
          <a:prstGeom prst="rect">
            <a:avLst/>
          </a:prstGeom>
          <a:solidFill>
            <a:srgbClr val="0070C0">
              <a:alpha val="2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 name="Rectangle 14"/>
          <p:cNvSpPr/>
          <p:nvPr/>
        </p:nvSpPr>
        <p:spPr bwMode="auto">
          <a:xfrm>
            <a:off x="6714832" y="2581275"/>
            <a:ext cx="88346" cy="3543300"/>
          </a:xfrm>
          <a:prstGeom prst="rect">
            <a:avLst/>
          </a:prstGeom>
          <a:solidFill>
            <a:srgbClr val="00B0F0">
              <a:alpha val="2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Rectangle 15"/>
          <p:cNvSpPr/>
          <p:nvPr/>
        </p:nvSpPr>
        <p:spPr bwMode="auto">
          <a:xfrm>
            <a:off x="6641306" y="2438225"/>
            <a:ext cx="73526" cy="3876850"/>
          </a:xfrm>
          <a:prstGeom prst="rect">
            <a:avLst/>
          </a:prstGeom>
          <a:solidFill>
            <a:srgbClr val="00B050">
              <a:alpha val="2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Rectangle 16"/>
          <p:cNvSpPr/>
          <p:nvPr/>
        </p:nvSpPr>
        <p:spPr bwMode="auto">
          <a:xfrm>
            <a:off x="6572916" y="2393155"/>
            <a:ext cx="64818" cy="4132438"/>
          </a:xfrm>
          <a:prstGeom prst="rect">
            <a:avLst/>
          </a:prstGeom>
          <a:solidFill>
            <a:srgbClr val="92D050">
              <a:alpha val="2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TextBox 17"/>
          <p:cNvSpPr txBox="1"/>
          <p:nvPr/>
        </p:nvSpPr>
        <p:spPr>
          <a:xfrm>
            <a:off x="7426972" y="3771900"/>
            <a:ext cx="1717028" cy="2585323"/>
          </a:xfrm>
          <a:prstGeom prst="rect">
            <a:avLst/>
          </a:prstGeom>
          <a:noFill/>
        </p:spPr>
        <p:txBody>
          <a:bodyPr wrap="square" rtlCol="0">
            <a:spAutoFit/>
          </a:bodyPr>
          <a:lstStyle/>
          <a:p>
            <a:r>
              <a:rPr lang="en-US" dirty="0"/>
              <a:t>Start indexing process using reflections within the same plane and lying near the origin.</a:t>
            </a:r>
          </a:p>
        </p:txBody>
      </p:sp>
    </p:spTree>
    <p:extLst>
      <p:ext uri="{BB962C8B-B14F-4D97-AF65-F5344CB8AC3E}">
        <p14:creationId xmlns:p14="http://schemas.microsoft.com/office/powerpoint/2010/main" val="266730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wald_mikey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68463" y="0"/>
            <a:ext cx="5310187" cy="681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13"/>
          <p:cNvSpPr>
            <a:spLocks noGrp="1" noChangeArrowheads="1"/>
          </p:cNvSpPr>
          <p:nvPr>
            <p:ph type="title"/>
          </p:nvPr>
        </p:nvSpPr>
        <p:spPr>
          <a:xfrm>
            <a:off x="295275" y="255588"/>
            <a:ext cx="4976813" cy="1308100"/>
          </a:xfrm>
        </p:spPr>
        <p:txBody>
          <a:bodyPr/>
          <a:lstStyle/>
          <a:p>
            <a:pPr algn="l" eaLnBrk="1" hangingPunct="1"/>
            <a:r>
              <a:rPr lang="en-US" sz="2800" dirty="0"/>
              <a:t>What are some reasons why indexing might be inaccurate or unreliable?</a:t>
            </a:r>
          </a:p>
        </p:txBody>
      </p:sp>
      <p:sp>
        <p:nvSpPr>
          <p:cNvPr id="31763" name="Text Box 19"/>
          <p:cNvSpPr txBox="1">
            <a:spLocks noChangeArrowheads="1"/>
          </p:cNvSpPr>
          <p:nvPr/>
        </p:nvSpPr>
        <p:spPr bwMode="auto">
          <a:xfrm>
            <a:off x="188913" y="2717800"/>
            <a:ext cx="1587500" cy="1474788"/>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chemeClr val="hlink"/>
                </a:solidFill>
              </a:rPr>
              <a:t>The wavelength of the incident radiation</a:t>
            </a:r>
          </a:p>
        </p:txBody>
      </p:sp>
      <p:grpSp>
        <p:nvGrpSpPr>
          <p:cNvPr id="31778" name="Group 34"/>
          <p:cNvGrpSpPr>
            <a:grpSpLocks/>
          </p:cNvGrpSpPr>
          <p:nvPr/>
        </p:nvGrpSpPr>
        <p:grpSpPr bwMode="auto">
          <a:xfrm>
            <a:off x="6616700" y="2909888"/>
            <a:ext cx="2365375" cy="925512"/>
            <a:chOff x="4168" y="1833"/>
            <a:chExt cx="1490" cy="583"/>
          </a:xfrm>
        </p:grpSpPr>
        <p:sp>
          <p:nvSpPr>
            <p:cNvPr id="2" name="Text Box 18"/>
            <p:cNvSpPr txBox="1">
              <a:spLocks noChangeArrowheads="1"/>
            </p:cNvSpPr>
            <p:nvPr/>
          </p:nvSpPr>
          <p:spPr bwMode="auto">
            <a:xfrm>
              <a:off x="4548" y="1833"/>
              <a:ext cx="1110" cy="58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solidFill>
                    <a:schemeClr val="hlink"/>
                  </a:solidFill>
                </a:rPr>
                <a:t>Coordinates </a:t>
              </a:r>
              <a:r>
                <a:rPr lang="en-US">
                  <a:solidFill>
                    <a:schemeClr val="hlink"/>
                  </a:solidFill>
                </a:rPr>
                <a:t>(X,Y</a:t>
              </a:r>
              <a:r>
                <a:rPr lang="en-US" dirty="0">
                  <a:solidFill>
                    <a:schemeClr val="hlink"/>
                  </a:solidFill>
                </a:rPr>
                <a:t>) of the direct beam</a:t>
              </a:r>
            </a:p>
          </p:txBody>
        </p:sp>
        <p:sp>
          <p:nvSpPr>
            <p:cNvPr id="31764" name="Line 22"/>
            <p:cNvSpPr>
              <a:spLocks noChangeShapeType="1"/>
            </p:cNvSpPr>
            <p:nvPr/>
          </p:nvSpPr>
          <p:spPr bwMode="auto">
            <a:xfrm flipH="1" flipV="1">
              <a:off x="4168" y="2135"/>
              <a:ext cx="372" cy="8"/>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61" name="Text Box 17"/>
          <p:cNvSpPr txBox="1">
            <a:spLocks noChangeArrowheads="1"/>
          </p:cNvSpPr>
          <p:nvPr/>
        </p:nvSpPr>
        <p:spPr bwMode="auto">
          <a:xfrm>
            <a:off x="7219950" y="1525588"/>
            <a:ext cx="1762125" cy="92551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solidFill>
                  <a:srgbClr val="FF3300"/>
                </a:solidFill>
              </a:rPr>
              <a:t>Coordinates </a:t>
            </a:r>
            <a:r>
              <a:rPr lang="en-US">
                <a:solidFill>
                  <a:srgbClr val="FF3300"/>
                </a:solidFill>
              </a:rPr>
              <a:t>(X,Y</a:t>
            </a:r>
            <a:r>
              <a:rPr lang="en-US" dirty="0">
                <a:solidFill>
                  <a:srgbClr val="FF3300"/>
                </a:solidFill>
              </a:rPr>
              <a:t>) for the spot position</a:t>
            </a:r>
          </a:p>
        </p:txBody>
      </p:sp>
      <p:sp>
        <p:nvSpPr>
          <p:cNvPr id="31762" name="Line 23"/>
          <p:cNvSpPr>
            <a:spLocks noChangeShapeType="1"/>
          </p:cNvSpPr>
          <p:nvPr/>
        </p:nvSpPr>
        <p:spPr bwMode="auto">
          <a:xfrm flipH="1">
            <a:off x="6705600" y="2049463"/>
            <a:ext cx="511175" cy="750887"/>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79" name="Group 35"/>
          <p:cNvGrpSpPr>
            <a:grpSpLocks/>
          </p:cNvGrpSpPr>
          <p:nvPr/>
        </p:nvGrpSpPr>
        <p:grpSpPr bwMode="auto">
          <a:xfrm>
            <a:off x="3509963" y="3468688"/>
            <a:ext cx="3011487" cy="3252787"/>
            <a:chOff x="2211" y="2185"/>
            <a:chExt cx="1897" cy="2049"/>
          </a:xfrm>
        </p:grpSpPr>
        <p:sp>
          <p:nvSpPr>
            <p:cNvPr id="31758" name="Rectangle 21"/>
            <p:cNvSpPr>
              <a:spLocks noChangeArrowheads="1"/>
            </p:cNvSpPr>
            <p:nvPr/>
          </p:nvSpPr>
          <p:spPr bwMode="auto">
            <a:xfrm>
              <a:off x="2575" y="4073"/>
              <a:ext cx="1126" cy="161"/>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9" name="Line 24"/>
            <p:cNvSpPr>
              <a:spLocks noChangeShapeType="1"/>
            </p:cNvSpPr>
            <p:nvPr/>
          </p:nvSpPr>
          <p:spPr bwMode="auto">
            <a:xfrm>
              <a:off x="2211" y="4083"/>
              <a:ext cx="1897" cy="8"/>
            </a:xfrm>
            <a:prstGeom prst="line">
              <a:avLst/>
            </a:prstGeom>
            <a:noFill/>
            <a:ln w="7620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 name="Line 30"/>
            <p:cNvSpPr>
              <a:spLocks noChangeShapeType="1"/>
            </p:cNvSpPr>
            <p:nvPr/>
          </p:nvSpPr>
          <p:spPr bwMode="auto">
            <a:xfrm flipH="1">
              <a:off x="2228" y="2185"/>
              <a:ext cx="8" cy="183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75" name="Text Box 31"/>
          <p:cNvSpPr txBox="1">
            <a:spLocks noChangeArrowheads="1"/>
          </p:cNvSpPr>
          <p:nvPr/>
        </p:nvSpPr>
        <p:spPr bwMode="auto">
          <a:xfrm>
            <a:off x="2495550" y="5500688"/>
            <a:ext cx="2378075" cy="650875"/>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dirty="0">
                <a:solidFill>
                  <a:srgbClr val="FF3300"/>
                </a:solidFill>
              </a:rPr>
              <a:t>Unit cell parameters</a:t>
            </a:r>
          </a:p>
          <a:p>
            <a:pPr algn="ctr" eaLnBrk="1" hangingPunct="1"/>
            <a:r>
              <a:rPr lang="en-US">
                <a:solidFill>
                  <a:srgbClr val="FF3300"/>
                </a:solidFill>
              </a:rPr>
              <a:t>a,b,c, </a:t>
            </a:r>
            <a:r>
              <a:rPr lang="en-US">
                <a:solidFill>
                  <a:srgbClr val="FF3300"/>
                </a:solidFill>
                <a:latin typeface="Symbol" pitchFamily="18" charset="2"/>
              </a:rPr>
              <a:t>a,b,g</a:t>
            </a:r>
            <a:endParaRPr lang="en-US" dirty="0">
              <a:solidFill>
                <a:srgbClr val="FF3300"/>
              </a:solidFill>
              <a:latin typeface="Symbol" pitchFamily="18" charset="2"/>
            </a:endParaRPr>
          </a:p>
        </p:txBody>
      </p:sp>
      <p:grpSp>
        <p:nvGrpSpPr>
          <p:cNvPr id="31780" name="Group 36"/>
          <p:cNvGrpSpPr>
            <a:grpSpLocks/>
          </p:cNvGrpSpPr>
          <p:nvPr/>
        </p:nvGrpSpPr>
        <p:grpSpPr bwMode="auto">
          <a:xfrm>
            <a:off x="242888" y="2701925"/>
            <a:ext cx="3992562" cy="3783013"/>
            <a:chOff x="153" y="1702"/>
            <a:chExt cx="2515" cy="2383"/>
          </a:xfrm>
        </p:grpSpPr>
        <p:sp>
          <p:nvSpPr>
            <p:cNvPr id="31755" name="Text Box 25"/>
            <p:cNvSpPr txBox="1">
              <a:spLocks noChangeArrowheads="1"/>
            </p:cNvSpPr>
            <p:nvPr/>
          </p:nvSpPr>
          <p:spPr bwMode="auto">
            <a:xfrm>
              <a:off x="153" y="2964"/>
              <a:ext cx="1274" cy="1121"/>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FF3300"/>
                  </a:solidFill>
                </a:rPr>
                <a:t>The orientation of the unit cell axes with respect to the laboratory axes (</a:t>
              </a:r>
              <a:r>
                <a:rPr lang="en-US" sz="2000">
                  <a:solidFill>
                    <a:srgbClr val="FF3300"/>
                  </a:solidFill>
                  <a:latin typeface="Symbol" pitchFamily="18" charset="2"/>
                </a:rPr>
                <a:t>fyk</a:t>
              </a:r>
              <a:r>
                <a:rPr lang="en-US">
                  <a:solidFill>
                    <a:srgbClr val="FF3300"/>
                  </a:solidFill>
                </a:rPr>
                <a:t>).</a:t>
              </a:r>
            </a:p>
          </p:txBody>
        </p:sp>
        <p:sp>
          <p:nvSpPr>
            <p:cNvPr id="31756" name="Oval 26"/>
            <p:cNvSpPr>
              <a:spLocks noChangeArrowheads="1"/>
            </p:cNvSpPr>
            <p:nvPr/>
          </p:nvSpPr>
          <p:spPr bwMode="auto">
            <a:xfrm>
              <a:off x="1821" y="1702"/>
              <a:ext cx="847" cy="864"/>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0"/>
            </a:p>
          </p:txBody>
        </p:sp>
        <p:sp>
          <p:nvSpPr>
            <p:cNvPr id="31757" name="Line 32"/>
            <p:cNvSpPr>
              <a:spLocks noChangeShapeType="1"/>
            </p:cNvSpPr>
            <p:nvPr/>
          </p:nvSpPr>
          <p:spPr bwMode="auto">
            <a:xfrm flipV="1">
              <a:off x="1406" y="2423"/>
              <a:ext cx="517" cy="542"/>
            </a:xfrm>
            <a:prstGeom prst="line">
              <a:avLst/>
            </a:prstGeom>
            <a:noFill/>
            <a:ln w="28575">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552621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rapezoid 38"/>
          <p:cNvSpPr/>
          <p:nvPr/>
        </p:nvSpPr>
        <p:spPr>
          <a:xfrm rot="16200000">
            <a:off x="4425190" y="3626757"/>
            <a:ext cx="6812283" cy="1204687"/>
          </a:xfrm>
          <a:prstGeom prst="trapezoid">
            <a:avLst>
              <a:gd name="adj" fmla="val 80422"/>
            </a:avLst>
          </a:prstGeom>
          <a:solidFill>
            <a:schemeClr val="accent1">
              <a:lumMod val="90000"/>
            </a:schemeClr>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32" name="Rectangle 28"/>
          <p:cNvSpPr>
            <a:spLocks noChangeArrowheads="1"/>
          </p:cNvSpPr>
          <p:nvPr/>
        </p:nvSpPr>
        <p:spPr bwMode="auto">
          <a:xfrm rot="20993511">
            <a:off x="660554" y="3762412"/>
            <a:ext cx="980471" cy="90296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2" name="Oval 5"/>
          <p:cNvSpPr>
            <a:spLocks noChangeAspect="1" noChangeArrowheads="1"/>
          </p:cNvSpPr>
          <p:nvPr/>
        </p:nvSpPr>
        <p:spPr bwMode="auto">
          <a:xfrm>
            <a:off x="-2812715" y="219709"/>
            <a:ext cx="7961003" cy="795528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4" name="Line 9"/>
          <p:cNvSpPr>
            <a:spLocks noChangeShapeType="1"/>
          </p:cNvSpPr>
          <p:nvPr/>
        </p:nvSpPr>
        <p:spPr bwMode="auto">
          <a:xfrm flipV="1">
            <a:off x="307930" y="4190998"/>
            <a:ext cx="7349739"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Oval 15"/>
          <p:cNvSpPr>
            <a:spLocks noChangeArrowheads="1"/>
          </p:cNvSpPr>
          <p:nvPr/>
        </p:nvSpPr>
        <p:spPr bwMode="auto">
          <a:xfrm>
            <a:off x="5100932" y="4140199"/>
            <a:ext cx="101600" cy="1143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2" name="Oval 19"/>
          <p:cNvSpPr>
            <a:spLocks noChangeArrowheads="1"/>
          </p:cNvSpPr>
          <p:nvPr/>
        </p:nvSpPr>
        <p:spPr bwMode="auto">
          <a:xfrm>
            <a:off x="4897876" y="2895370"/>
            <a:ext cx="101600" cy="1143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5" name="Text Box 22"/>
          <p:cNvSpPr txBox="1">
            <a:spLocks noChangeArrowheads="1"/>
          </p:cNvSpPr>
          <p:nvPr/>
        </p:nvSpPr>
        <p:spPr bwMode="auto">
          <a:xfrm>
            <a:off x="5657300" y="3957635"/>
            <a:ext cx="91242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1100" b="0" dirty="0"/>
              <a:t>X-ray beam</a:t>
            </a:r>
          </a:p>
        </p:txBody>
      </p:sp>
      <p:sp>
        <p:nvSpPr>
          <p:cNvPr id="17427" name="Rectangle 2"/>
          <p:cNvSpPr>
            <a:spLocks noGrp="1" noChangeArrowheads="1"/>
          </p:cNvSpPr>
          <p:nvPr>
            <p:ph type="title"/>
          </p:nvPr>
        </p:nvSpPr>
        <p:spPr/>
        <p:txBody>
          <a:bodyPr/>
          <a:lstStyle/>
          <a:p>
            <a:pPr algn="l" eaLnBrk="1" hangingPunct="1"/>
            <a:r>
              <a:rPr lang="en-US" dirty="0"/>
              <a:t>Determine unit cell length “b”</a:t>
            </a:r>
            <a:br>
              <a:rPr lang="en-US" dirty="0"/>
            </a:br>
            <a:r>
              <a:rPr lang="en-US" sz="2800" dirty="0"/>
              <a:t>Standard detector geometry </a:t>
            </a:r>
            <a:endParaRPr lang="en-US" sz="3600" dirty="0"/>
          </a:p>
        </p:txBody>
      </p:sp>
      <p:sp>
        <p:nvSpPr>
          <p:cNvPr id="17428" name="Text Box 24"/>
          <p:cNvSpPr txBox="1">
            <a:spLocks noChangeArrowheads="1"/>
          </p:cNvSpPr>
          <p:nvPr/>
        </p:nvSpPr>
        <p:spPr bwMode="auto">
          <a:xfrm>
            <a:off x="5728354" y="1690369"/>
            <a:ext cx="1582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0,-</a:t>
            </a:r>
            <a:r>
              <a:rPr lang="en-US" b="0" dirty="0"/>
              <a:t>1 reflection</a:t>
            </a:r>
          </a:p>
        </p:txBody>
      </p:sp>
      <p:sp>
        <p:nvSpPr>
          <p:cNvPr id="17429" name="Text Box 25"/>
          <p:cNvSpPr txBox="1">
            <a:spLocks noChangeArrowheads="1"/>
          </p:cNvSpPr>
          <p:nvPr/>
        </p:nvSpPr>
        <p:spPr bwMode="auto">
          <a:xfrm>
            <a:off x="4999476" y="2851180"/>
            <a:ext cx="692150" cy="366713"/>
          </a:xfrm>
          <a:prstGeom prst="rect">
            <a:avLst/>
          </a:prstGeom>
          <a:noFill/>
          <a:ln>
            <a:noFill/>
          </a:ln>
          <a:effectLs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1,0,0</a:t>
            </a:r>
            <a:endParaRPr lang="en-US" b="0" dirty="0"/>
          </a:p>
        </p:txBody>
      </p:sp>
      <p:sp>
        <p:nvSpPr>
          <p:cNvPr id="17431" name="Text Box 27"/>
          <p:cNvSpPr txBox="1">
            <a:spLocks noChangeArrowheads="1"/>
          </p:cNvSpPr>
          <p:nvPr/>
        </p:nvSpPr>
        <p:spPr bwMode="auto">
          <a:xfrm>
            <a:off x="7838821" y="3983449"/>
            <a:ext cx="156527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(0,0,0</a:t>
            </a:r>
            <a:r>
              <a:rPr lang="en-US" b="0" dirty="0"/>
              <a:t>)</a:t>
            </a:r>
          </a:p>
          <a:p>
            <a:pPr eaLnBrk="1" hangingPunct="1"/>
            <a:r>
              <a:rPr lang="en-US" b="0" dirty="0"/>
              <a:t> origin of </a:t>
            </a:r>
            <a:r>
              <a:rPr lang="en-US" b="0"/>
              <a:t>reciprocal lattice,</a:t>
            </a:r>
            <a:endParaRPr lang="en-US" b="0" dirty="0"/>
          </a:p>
          <a:p>
            <a:pPr eaLnBrk="1" hangingPunct="1"/>
            <a:r>
              <a:rPr lang="en-US" sz="1200" b="0" dirty="0"/>
              <a:t>Also known as</a:t>
            </a:r>
          </a:p>
          <a:p>
            <a:pPr eaLnBrk="1" hangingPunct="1"/>
            <a:r>
              <a:rPr lang="en-US" sz="1200" b="0"/>
              <a:t>x-beam,  </a:t>
            </a:r>
            <a:r>
              <a:rPr lang="en-US" sz="1200" b="0" dirty="0"/>
              <a:t>y-beam</a:t>
            </a:r>
          </a:p>
        </p:txBody>
      </p:sp>
      <p:sp>
        <p:nvSpPr>
          <p:cNvPr id="17433" name="Text Box 29"/>
          <p:cNvSpPr txBox="1">
            <a:spLocks noChangeArrowheads="1"/>
          </p:cNvSpPr>
          <p:nvPr/>
        </p:nvSpPr>
        <p:spPr bwMode="auto">
          <a:xfrm>
            <a:off x="678747" y="3069494"/>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crystal</a:t>
            </a:r>
          </a:p>
        </p:txBody>
      </p:sp>
      <p:sp>
        <p:nvSpPr>
          <p:cNvPr id="17437" name="Line 33"/>
          <p:cNvSpPr>
            <a:spLocks noChangeShapeType="1"/>
          </p:cNvSpPr>
          <p:nvPr/>
        </p:nvSpPr>
        <p:spPr bwMode="auto">
          <a:xfrm flipH="1" flipV="1">
            <a:off x="1142915" y="4313964"/>
            <a:ext cx="6627261" cy="7176"/>
          </a:xfrm>
          <a:prstGeom prst="line">
            <a:avLst/>
          </a:prstGeom>
          <a:noFill/>
          <a:ln w="38100">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1" name="Text Box 39"/>
          <p:cNvSpPr txBox="1">
            <a:spLocks noChangeArrowheads="1"/>
          </p:cNvSpPr>
          <p:nvPr/>
        </p:nvSpPr>
        <p:spPr bwMode="auto">
          <a:xfrm>
            <a:off x="4005834" y="4239393"/>
            <a:ext cx="1396536" cy="369332"/>
          </a:xfrm>
          <a:prstGeom prst="rect">
            <a:avLst/>
          </a:prstGeom>
          <a:solidFill>
            <a:schemeClr val="bg1"/>
          </a:solidFill>
          <a:ln>
            <a:noFill/>
          </a:ln>
          <a:effectLs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solidFill>
                  <a:srgbClr val="FF0000"/>
                </a:solidFill>
              </a:rPr>
              <a:t>D</a:t>
            </a:r>
            <a:r>
              <a:rPr lang="en-US" b="0" baseline="-25000" dirty="0">
                <a:solidFill>
                  <a:srgbClr val="FF0000"/>
                </a:solidFill>
              </a:rPr>
              <a:t>CF</a:t>
            </a:r>
            <a:r>
              <a:rPr lang="en-US" b="0" dirty="0">
                <a:solidFill>
                  <a:srgbClr val="FF0000"/>
                </a:solidFill>
              </a:rPr>
              <a:t>=80 mm</a:t>
            </a:r>
          </a:p>
        </p:txBody>
      </p:sp>
      <p:sp>
        <p:nvSpPr>
          <p:cNvPr id="17442" name="Text Box 40"/>
          <p:cNvSpPr txBox="1">
            <a:spLocks noChangeArrowheads="1"/>
          </p:cNvSpPr>
          <p:nvPr/>
        </p:nvSpPr>
        <p:spPr bwMode="auto">
          <a:xfrm rot="5400000">
            <a:off x="7469489" y="2853128"/>
            <a:ext cx="1473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err="1">
                <a:solidFill>
                  <a:srgbClr val="6600FF"/>
                </a:solidFill>
              </a:rPr>
              <a:t>D</a:t>
            </a:r>
            <a:r>
              <a:rPr lang="en-US" b="0" baseline="-25000" dirty="0" err="1">
                <a:solidFill>
                  <a:srgbClr val="6600FF"/>
                </a:solidFill>
              </a:rPr>
              <a:t>b</a:t>
            </a:r>
            <a:r>
              <a:rPr lang="en-US" b="0" dirty="0">
                <a:solidFill>
                  <a:srgbClr val="6600FF"/>
                </a:solidFill>
              </a:rPr>
              <a:t>*=2.0 mm</a:t>
            </a:r>
          </a:p>
        </p:txBody>
      </p:sp>
      <p:sp>
        <p:nvSpPr>
          <p:cNvPr id="17443" name="Line 41"/>
          <p:cNvSpPr>
            <a:spLocks noChangeShapeType="1"/>
          </p:cNvSpPr>
          <p:nvPr/>
        </p:nvSpPr>
        <p:spPr bwMode="auto">
          <a:xfrm>
            <a:off x="1132868" y="4186004"/>
            <a:ext cx="4020970" cy="0"/>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4" name="Line 42"/>
          <p:cNvSpPr>
            <a:spLocks noChangeShapeType="1"/>
          </p:cNvSpPr>
          <p:nvPr/>
        </p:nvSpPr>
        <p:spPr bwMode="auto">
          <a:xfrm>
            <a:off x="4948676" y="2952520"/>
            <a:ext cx="186084" cy="1196015"/>
          </a:xfrm>
          <a:prstGeom prst="line">
            <a:avLst/>
          </a:prstGeom>
          <a:noFill/>
          <a:ln w="28575">
            <a:solidFill>
              <a:srgbClr val="6600FF"/>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5" name="Text Box 43"/>
          <p:cNvSpPr txBox="1">
            <a:spLocks noChangeArrowheads="1"/>
          </p:cNvSpPr>
          <p:nvPr/>
        </p:nvSpPr>
        <p:spPr bwMode="auto">
          <a:xfrm>
            <a:off x="5111264" y="3306647"/>
            <a:ext cx="4154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solidFill>
                  <a:srgbClr val="6600FF"/>
                </a:solidFill>
              </a:rPr>
              <a:t>b*</a:t>
            </a:r>
          </a:p>
        </p:txBody>
      </p:sp>
      <p:sp>
        <p:nvSpPr>
          <p:cNvPr id="17424" name="Text Box 21"/>
          <p:cNvSpPr txBox="1">
            <a:spLocks noChangeArrowheads="1"/>
          </p:cNvSpPr>
          <p:nvPr/>
        </p:nvSpPr>
        <p:spPr bwMode="auto">
          <a:xfrm rot="5370723">
            <a:off x="8148023" y="6045948"/>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FILM</a:t>
            </a:r>
          </a:p>
        </p:txBody>
      </p:sp>
      <p:sp>
        <p:nvSpPr>
          <p:cNvPr id="17426" name="Oval 23"/>
          <p:cNvSpPr>
            <a:spLocks noChangeArrowheads="1"/>
          </p:cNvSpPr>
          <p:nvPr/>
        </p:nvSpPr>
        <p:spPr bwMode="auto">
          <a:xfrm rot="50513">
            <a:off x="7685539" y="1820645"/>
            <a:ext cx="125412" cy="339725"/>
          </a:xfrm>
          <a:prstGeom prst="ellipse">
            <a:avLst/>
          </a:prstGeom>
          <a:solidFill>
            <a:schemeClr val="tx1">
              <a:lumMod val="50000"/>
              <a:lumOff val="50000"/>
            </a:schemeClr>
          </a:solidFill>
          <a:ln w="9525">
            <a:solidFill>
              <a:schemeClr val="tx1"/>
            </a:solidFill>
            <a:round/>
            <a:headEnd/>
            <a:tailEnd/>
          </a:ln>
          <a:effectLst/>
          <a:extLst/>
        </p:spPr>
        <p:txBody>
          <a:bodyPr wrap="none" anchor="ctr"/>
          <a:lstStyle/>
          <a:p>
            <a:endParaRPr lang="en-US"/>
          </a:p>
        </p:txBody>
      </p:sp>
      <p:sp>
        <p:nvSpPr>
          <p:cNvPr id="17435" name="Line 32"/>
          <p:cNvSpPr>
            <a:spLocks noChangeShapeType="1"/>
          </p:cNvSpPr>
          <p:nvPr/>
        </p:nvSpPr>
        <p:spPr bwMode="auto">
          <a:xfrm rot="290513" flipH="1" flipV="1">
            <a:off x="7660587" y="2046747"/>
            <a:ext cx="179212" cy="2069470"/>
          </a:xfrm>
          <a:prstGeom prst="line">
            <a:avLst/>
          </a:prstGeom>
          <a:noFill/>
          <a:ln w="38100">
            <a:solidFill>
              <a:srgbClr val="6600FF"/>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0" name="Oval 37"/>
          <p:cNvSpPr>
            <a:spLocks noChangeArrowheads="1"/>
          </p:cNvSpPr>
          <p:nvPr/>
        </p:nvSpPr>
        <p:spPr bwMode="auto">
          <a:xfrm rot="290513">
            <a:off x="7666489" y="4054824"/>
            <a:ext cx="163512" cy="2159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Oval 23"/>
          <p:cNvSpPr>
            <a:spLocks noChangeArrowheads="1"/>
          </p:cNvSpPr>
          <p:nvPr/>
        </p:nvSpPr>
        <p:spPr bwMode="auto">
          <a:xfrm rot="50513">
            <a:off x="7703430" y="6091539"/>
            <a:ext cx="125412" cy="339725"/>
          </a:xfrm>
          <a:prstGeom prst="ellipse">
            <a:avLst/>
          </a:prstGeom>
          <a:solidFill>
            <a:schemeClr val="bg2">
              <a:lumMod val="40000"/>
              <a:lumOff val="60000"/>
            </a:schemeClr>
          </a:solidFill>
          <a:ln w="9525">
            <a:solidFill>
              <a:schemeClr val="tx1"/>
            </a:solidFill>
            <a:round/>
            <a:headEnd/>
            <a:tailEnd/>
          </a:ln>
          <a:effectLst/>
          <a:extLst/>
        </p:spPr>
        <p:txBody>
          <a:bodyPr wrap="none" anchor="ctr"/>
          <a:lstStyle/>
          <a:p>
            <a:endParaRPr lang="en-US"/>
          </a:p>
        </p:txBody>
      </p:sp>
      <p:sp>
        <p:nvSpPr>
          <p:cNvPr id="17430" name="Text Box 26"/>
          <p:cNvSpPr txBox="1">
            <a:spLocks noChangeArrowheads="1"/>
          </p:cNvSpPr>
          <p:nvPr/>
        </p:nvSpPr>
        <p:spPr bwMode="auto">
          <a:xfrm>
            <a:off x="3263198" y="3917433"/>
            <a:ext cx="500063" cy="366712"/>
          </a:xfrm>
          <a:prstGeom prst="rect">
            <a:avLst/>
          </a:prstGeom>
          <a:solidFill>
            <a:schemeClr val="bg1"/>
          </a:solidFill>
          <a:ln>
            <a:noFill/>
          </a:ln>
          <a:effectLs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solidFill>
                  <a:srgbClr val="FF0000"/>
                </a:solidFill>
              </a:rPr>
              <a:t>1/</a:t>
            </a:r>
            <a:r>
              <a:rPr lang="en-US" b="0" dirty="0">
                <a:solidFill>
                  <a:srgbClr val="FF0000"/>
                </a:solidFill>
                <a:latin typeface="Symbol" pitchFamily="18" charset="2"/>
              </a:rPr>
              <a:t>l</a:t>
            </a:r>
          </a:p>
        </p:txBody>
      </p:sp>
      <p:sp>
        <p:nvSpPr>
          <p:cNvPr id="3" name="Rectangle 2"/>
          <p:cNvSpPr/>
          <p:nvPr/>
        </p:nvSpPr>
        <p:spPr>
          <a:xfrm>
            <a:off x="375509" y="1393113"/>
            <a:ext cx="2324675" cy="1384995"/>
          </a:xfrm>
          <a:prstGeom prst="rect">
            <a:avLst/>
          </a:prstGeom>
          <a:solidFill>
            <a:schemeClr val="bg1"/>
          </a:solidFill>
        </p:spPr>
        <p:txBody>
          <a:bodyPr wrap="none">
            <a:spAutoFit/>
          </a:bodyPr>
          <a:lstStyle/>
          <a:p>
            <a:pPr eaLnBrk="1" hangingPunct="1">
              <a:buFontTx/>
              <a:buNone/>
            </a:pPr>
            <a:r>
              <a:rPr lang="en-US" sz="2800" b="0" dirty="0"/>
              <a:t>2d</a:t>
            </a:r>
            <a:r>
              <a:rPr lang="en-US" sz="2800" b="0" dirty="0">
                <a:latin typeface="Calibri"/>
              </a:rPr>
              <a:t>•</a:t>
            </a:r>
            <a:r>
              <a:rPr lang="en-US" sz="2800" b="0" dirty="0"/>
              <a:t>sin</a:t>
            </a:r>
            <a:r>
              <a:rPr lang="en-US" sz="2800" b="0" dirty="0">
                <a:latin typeface="Symbol" pitchFamily="18" charset="2"/>
              </a:rPr>
              <a:t>q</a:t>
            </a:r>
            <a:r>
              <a:rPr lang="en-US" sz="2800" b="0" baseline="-25000" dirty="0">
                <a:solidFill>
                  <a:srgbClr val="FF0000"/>
                </a:solidFill>
              </a:rPr>
              <a:t> </a:t>
            </a:r>
            <a:r>
              <a:rPr lang="en-US" sz="2800" b="0" dirty="0"/>
              <a:t>= </a:t>
            </a:r>
            <a:r>
              <a:rPr lang="en-US" sz="2800" b="0" dirty="0" err="1"/>
              <a:t>n</a:t>
            </a:r>
            <a:r>
              <a:rPr lang="en-US" sz="2800" b="0" dirty="0" err="1">
                <a:solidFill>
                  <a:srgbClr val="FF0000"/>
                </a:solidFill>
                <a:latin typeface="Symbol" pitchFamily="18" charset="2"/>
              </a:rPr>
              <a:t>l</a:t>
            </a:r>
            <a:endParaRPr lang="en-US" sz="2800" b="0" dirty="0">
              <a:solidFill>
                <a:srgbClr val="FF0000"/>
              </a:solidFill>
              <a:latin typeface="Symbol" pitchFamily="18" charset="2"/>
            </a:endParaRPr>
          </a:p>
          <a:p>
            <a:r>
              <a:rPr lang="en-US" sz="2800" b="0" dirty="0"/>
              <a:t>2</a:t>
            </a:r>
            <a:r>
              <a:rPr lang="en-US" sz="2800" b="0" dirty="0">
                <a:solidFill>
                  <a:srgbClr val="6600FF"/>
                </a:solidFill>
              </a:rPr>
              <a:t>b</a:t>
            </a:r>
            <a:r>
              <a:rPr lang="en-US" sz="2800" b="0" dirty="0">
                <a:latin typeface="Calibri"/>
              </a:rPr>
              <a:t>•</a:t>
            </a:r>
            <a:r>
              <a:rPr lang="en-US" sz="2800" b="0" dirty="0"/>
              <a:t>sin</a:t>
            </a:r>
            <a:r>
              <a:rPr lang="en-US" sz="2800" b="0" dirty="0">
                <a:latin typeface="Symbol" pitchFamily="18" charset="2"/>
              </a:rPr>
              <a:t>q</a:t>
            </a:r>
            <a:r>
              <a:rPr lang="en-US" sz="2800" b="0" baseline="-25000" dirty="0">
                <a:solidFill>
                  <a:srgbClr val="FF0000"/>
                </a:solidFill>
              </a:rPr>
              <a:t> </a:t>
            </a:r>
            <a:r>
              <a:rPr lang="en-US" sz="2800" b="0" dirty="0"/>
              <a:t>= </a:t>
            </a:r>
            <a:r>
              <a:rPr lang="en-US" sz="2800" b="0" dirty="0">
                <a:solidFill>
                  <a:srgbClr val="FF0000"/>
                </a:solidFill>
                <a:latin typeface="Symbol" pitchFamily="18" charset="2"/>
              </a:rPr>
              <a:t>l</a:t>
            </a:r>
          </a:p>
          <a:p>
            <a:r>
              <a:rPr lang="en-US" sz="2800" b="0" dirty="0">
                <a:solidFill>
                  <a:srgbClr val="6600FF"/>
                </a:solidFill>
              </a:rPr>
              <a:t>b</a:t>
            </a:r>
            <a:r>
              <a:rPr lang="en-US" sz="2800" b="0" baseline="-25000" dirty="0">
                <a:solidFill>
                  <a:srgbClr val="FF0000"/>
                </a:solidFill>
              </a:rPr>
              <a:t> </a:t>
            </a:r>
            <a:r>
              <a:rPr lang="en-US" sz="2800" b="0" dirty="0"/>
              <a:t>= </a:t>
            </a:r>
            <a:r>
              <a:rPr lang="en-US" sz="2800" b="0" dirty="0">
                <a:solidFill>
                  <a:srgbClr val="FF0000"/>
                </a:solidFill>
                <a:latin typeface="Symbol" pitchFamily="18" charset="2"/>
              </a:rPr>
              <a:t>l</a:t>
            </a:r>
            <a:r>
              <a:rPr lang="en-US" sz="2800" b="0" dirty="0">
                <a:latin typeface="+mj-lt"/>
              </a:rPr>
              <a:t>/(2</a:t>
            </a:r>
            <a:r>
              <a:rPr lang="en-US" sz="2800" b="0" dirty="0">
                <a:latin typeface="Calibri"/>
              </a:rPr>
              <a:t>•</a:t>
            </a:r>
            <a:r>
              <a:rPr lang="en-US" sz="2800" b="0" dirty="0"/>
              <a:t>sin</a:t>
            </a:r>
            <a:r>
              <a:rPr lang="en-US" sz="2800" b="0" dirty="0">
                <a:latin typeface="Symbol" pitchFamily="18" charset="2"/>
              </a:rPr>
              <a:t>q)</a:t>
            </a:r>
            <a:endParaRPr lang="en-US" sz="2800" b="0" dirty="0">
              <a:latin typeface="+mj-lt"/>
            </a:endParaRPr>
          </a:p>
        </p:txBody>
      </p:sp>
      <p:sp>
        <p:nvSpPr>
          <p:cNvPr id="17438" name="Line 34"/>
          <p:cNvSpPr>
            <a:spLocks noChangeShapeType="1"/>
          </p:cNvSpPr>
          <p:nvPr/>
        </p:nvSpPr>
        <p:spPr bwMode="auto">
          <a:xfrm>
            <a:off x="7739240" y="4241800"/>
            <a:ext cx="0" cy="22028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 name="Straight Connector 5"/>
          <p:cNvCxnSpPr>
            <a:stCxn id="17423" idx="0"/>
          </p:cNvCxnSpPr>
          <p:nvPr/>
        </p:nvCxnSpPr>
        <p:spPr bwMode="auto">
          <a:xfrm flipV="1">
            <a:off x="1130763" y="3550533"/>
            <a:ext cx="3910955" cy="65316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Arc 14"/>
          <p:cNvSpPr/>
          <p:nvPr/>
        </p:nvSpPr>
        <p:spPr bwMode="auto">
          <a:xfrm rot="1934926">
            <a:off x="1711280" y="3570719"/>
            <a:ext cx="914400" cy="914400"/>
          </a:xfrm>
          <a:prstGeom prst="arc">
            <a:avLst>
              <a:gd name="adj1" fmla="val 17099831"/>
              <a:gd name="adj2" fmla="val 20902997"/>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6" name="TextBox 15"/>
          <p:cNvSpPr txBox="1"/>
          <p:nvPr/>
        </p:nvSpPr>
        <p:spPr>
          <a:xfrm>
            <a:off x="2646667" y="3624301"/>
            <a:ext cx="304892" cy="369332"/>
          </a:xfrm>
          <a:prstGeom prst="rect">
            <a:avLst/>
          </a:prstGeom>
          <a:noFill/>
        </p:spPr>
        <p:txBody>
          <a:bodyPr wrap="none" rtlCol="0">
            <a:spAutoFit/>
          </a:bodyPr>
          <a:lstStyle/>
          <a:p>
            <a:r>
              <a:rPr lang="en-US" dirty="0">
                <a:latin typeface="Symbol" pitchFamily="18" charset="2"/>
              </a:rPr>
              <a:t>q</a:t>
            </a:r>
          </a:p>
        </p:txBody>
      </p:sp>
      <p:sp>
        <p:nvSpPr>
          <p:cNvPr id="50" name="TextBox 49"/>
          <p:cNvSpPr txBox="1"/>
          <p:nvPr/>
        </p:nvSpPr>
        <p:spPr>
          <a:xfrm>
            <a:off x="2673100" y="3867706"/>
            <a:ext cx="304892" cy="369332"/>
          </a:xfrm>
          <a:prstGeom prst="rect">
            <a:avLst/>
          </a:prstGeom>
          <a:noFill/>
        </p:spPr>
        <p:txBody>
          <a:bodyPr wrap="none" rtlCol="0">
            <a:spAutoFit/>
          </a:bodyPr>
          <a:lstStyle/>
          <a:p>
            <a:r>
              <a:rPr lang="en-US" dirty="0">
                <a:latin typeface="Symbol" pitchFamily="18" charset="2"/>
              </a:rPr>
              <a:t>q</a:t>
            </a:r>
          </a:p>
        </p:txBody>
      </p:sp>
      <p:sp>
        <p:nvSpPr>
          <p:cNvPr id="17423" name="Line 20"/>
          <p:cNvSpPr>
            <a:spLocks noChangeShapeType="1"/>
          </p:cNvSpPr>
          <p:nvPr/>
        </p:nvSpPr>
        <p:spPr bwMode="auto">
          <a:xfrm flipV="1">
            <a:off x="1130763" y="1990507"/>
            <a:ext cx="6617482" cy="2213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Rectangle 52"/>
          <p:cNvSpPr/>
          <p:nvPr/>
        </p:nvSpPr>
        <p:spPr>
          <a:xfrm>
            <a:off x="375509" y="5059723"/>
            <a:ext cx="5025735" cy="1631216"/>
          </a:xfrm>
          <a:prstGeom prst="rect">
            <a:avLst/>
          </a:prstGeom>
          <a:solidFill>
            <a:schemeClr val="bg1"/>
          </a:solidFill>
        </p:spPr>
        <p:txBody>
          <a:bodyPr wrap="none">
            <a:spAutoFit/>
          </a:bodyPr>
          <a:lstStyle/>
          <a:p>
            <a:pPr eaLnBrk="1" hangingPunct="1">
              <a:buFontTx/>
              <a:buNone/>
            </a:pPr>
            <a:r>
              <a:rPr lang="en-US" sz="2000" b="0" dirty="0"/>
              <a:t>tan2</a:t>
            </a:r>
            <a:r>
              <a:rPr lang="en-US" sz="2000" b="0" dirty="0">
                <a:latin typeface="Symbol" pitchFamily="18" charset="2"/>
              </a:rPr>
              <a:t>q</a:t>
            </a:r>
            <a:r>
              <a:rPr lang="en-US" sz="2000" b="0" baseline="-25000" dirty="0">
                <a:solidFill>
                  <a:srgbClr val="FF0000"/>
                </a:solidFill>
              </a:rPr>
              <a:t> </a:t>
            </a:r>
            <a:r>
              <a:rPr lang="en-US" sz="2000" b="0" dirty="0"/>
              <a:t>= </a:t>
            </a:r>
            <a:r>
              <a:rPr lang="en-US" sz="2000" b="0" dirty="0" err="1">
                <a:solidFill>
                  <a:srgbClr val="6600FF"/>
                </a:solidFill>
              </a:rPr>
              <a:t>D</a:t>
            </a:r>
            <a:r>
              <a:rPr lang="en-US" sz="2000" b="0" baseline="-25000" dirty="0" err="1">
                <a:solidFill>
                  <a:srgbClr val="6600FF"/>
                </a:solidFill>
              </a:rPr>
              <a:t>b</a:t>
            </a:r>
            <a:r>
              <a:rPr lang="en-US" sz="2000" b="0" dirty="0"/>
              <a:t>/</a:t>
            </a:r>
            <a:r>
              <a:rPr lang="en-US" sz="2000" b="0" dirty="0">
                <a:solidFill>
                  <a:srgbClr val="FF0000"/>
                </a:solidFill>
              </a:rPr>
              <a:t>D</a:t>
            </a:r>
            <a:r>
              <a:rPr lang="en-US" sz="2000" b="0" baseline="-25000" dirty="0">
                <a:solidFill>
                  <a:srgbClr val="FF0000"/>
                </a:solidFill>
              </a:rPr>
              <a:t>CF</a:t>
            </a:r>
            <a:endParaRPr lang="en-US" sz="2000" b="0" baseline="-25000" dirty="0">
              <a:solidFill>
                <a:srgbClr val="FF0000"/>
              </a:solidFill>
              <a:latin typeface="Symbol" pitchFamily="18" charset="2"/>
            </a:endParaRPr>
          </a:p>
          <a:p>
            <a:r>
              <a:rPr lang="en-US" sz="2000" b="0" dirty="0">
                <a:latin typeface="Symbol" pitchFamily="18" charset="2"/>
              </a:rPr>
              <a:t>q</a:t>
            </a:r>
            <a:r>
              <a:rPr lang="en-US" sz="2000" b="0" baseline="-25000" dirty="0"/>
              <a:t> </a:t>
            </a:r>
            <a:r>
              <a:rPr lang="en-US" sz="2000" b="0" dirty="0"/>
              <a:t>= ½</a:t>
            </a:r>
            <a:r>
              <a:rPr lang="en-US" sz="2000" b="0" dirty="0">
                <a:latin typeface="Calibri"/>
              </a:rPr>
              <a:t>•</a:t>
            </a:r>
            <a:r>
              <a:rPr lang="en-US" sz="2000" b="0" dirty="0"/>
              <a:t>arctan(</a:t>
            </a:r>
            <a:r>
              <a:rPr lang="en-US" sz="2000" b="0" dirty="0" err="1">
                <a:solidFill>
                  <a:srgbClr val="6600FF"/>
                </a:solidFill>
              </a:rPr>
              <a:t>D</a:t>
            </a:r>
            <a:r>
              <a:rPr lang="en-US" sz="2000" b="0" baseline="-25000" dirty="0" err="1">
                <a:solidFill>
                  <a:srgbClr val="6600FF"/>
                </a:solidFill>
              </a:rPr>
              <a:t>b</a:t>
            </a:r>
            <a:r>
              <a:rPr lang="en-US" sz="2000" b="0" dirty="0"/>
              <a:t>/</a:t>
            </a:r>
            <a:r>
              <a:rPr lang="en-US" sz="2000" b="0" dirty="0">
                <a:solidFill>
                  <a:srgbClr val="FF0000"/>
                </a:solidFill>
              </a:rPr>
              <a:t>D</a:t>
            </a:r>
            <a:r>
              <a:rPr lang="en-US" sz="2000" b="0" baseline="-25000" dirty="0">
                <a:solidFill>
                  <a:srgbClr val="FF0000"/>
                </a:solidFill>
              </a:rPr>
              <a:t>CF</a:t>
            </a:r>
            <a:r>
              <a:rPr lang="en-US" sz="2000" b="0" dirty="0"/>
              <a:t>)</a:t>
            </a:r>
            <a:endParaRPr lang="en-US" sz="2000" b="0" dirty="0">
              <a:solidFill>
                <a:srgbClr val="FF0000"/>
              </a:solidFill>
              <a:latin typeface="Symbol" pitchFamily="18" charset="2"/>
            </a:endParaRPr>
          </a:p>
          <a:p>
            <a:r>
              <a:rPr lang="en-US" sz="2000" b="0" dirty="0">
                <a:solidFill>
                  <a:srgbClr val="6600FF"/>
                </a:solidFill>
              </a:rPr>
              <a:t>b </a:t>
            </a:r>
            <a:r>
              <a:rPr lang="en-US" sz="2000" b="0" dirty="0"/>
              <a:t>= </a:t>
            </a:r>
            <a:r>
              <a:rPr lang="en-US" sz="2000" b="0" dirty="0">
                <a:solidFill>
                  <a:srgbClr val="FF0000"/>
                </a:solidFill>
                <a:latin typeface="Symbol" pitchFamily="18" charset="2"/>
              </a:rPr>
              <a:t>l</a:t>
            </a:r>
            <a:r>
              <a:rPr lang="en-US" sz="2000" b="0" dirty="0">
                <a:latin typeface="+mj-lt"/>
              </a:rPr>
              <a:t>/(2</a:t>
            </a:r>
            <a:r>
              <a:rPr lang="en-US" sz="2000" b="0" dirty="0">
                <a:latin typeface="Calibri"/>
              </a:rPr>
              <a:t>•</a:t>
            </a:r>
            <a:r>
              <a:rPr lang="en-US" sz="2000" b="0" dirty="0"/>
              <a:t>sin(½</a:t>
            </a:r>
            <a:r>
              <a:rPr lang="en-US" sz="2000" b="0" dirty="0">
                <a:latin typeface="Calibri"/>
              </a:rPr>
              <a:t>•</a:t>
            </a:r>
            <a:r>
              <a:rPr lang="en-US" sz="2000" b="0" dirty="0"/>
              <a:t>arctan(</a:t>
            </a:r>
            <a:r>
              <a:rPr lang="en-US" sz="2000" b="0" dirty="0" err="1">
                <a:solidFill>
                  <a:srgbClr val="6600FF"/>
                </a:solidFill>
              </a:rPr>
              <a:t>D</a:t>
            </a:r>
            <a:r>
              <a:rPr lang="en-US" sz="2000" b="0" baseline="-25000" dirty="0" err="1">
                <a:solidFill>
                  <a:srgbClr val="6600FF"/>
                </a:solidFill>
              </a:rPr>
              <a:t>b</a:t>
            </a:r>
            <a:r>
              <a:rPr lang="en-US" sz="2000" b="0" dirty="0"/>
              <a:t>/</a:t>
            </a:r>
            <a:r>
              <a:rPr lang="en-US" sz="2000" b="0" dirty="0">
                <a:solidFill>
                  <a:srgbClr val="FF0000"/>
                </a:solidFill>
              </a:rPr>
              <a:t>D</a:t>
            </a:r>
            <a:r>
              <a:rPr lang="en-US" sz="2000" b="0" baseline="-25000" dirty="0">
                <a:solidFill>
                  <a:srgbClr val="FF0000"/>
                </a:solidFill>
              </a:rPr>
              <a:t>CF</a:t>
            </a:r>
            <a:r>
              <a:rPr lang="en-US" sz="2000" b="0" dirty="0"/>
              <a:t>))</a:t>
            </a:r>
          </a:p>
          <a:p>
            <a:r>
              <a:rPr lang="en-US" sz="2000" b="0" dirty="0">
                <a:solidFill>
                  <a:srgbClr val="6600FF"/>
                </a:solidFill>
              </a:rPr>
              <a:t>b</a:t>
            </a:r>
            <a:r>
              <a:rPr lang="en-US" sz="2000" b="0" baseline="-25000" dirty="0">
                <a:solidFill>
                  <a:srgbClr val="FF0000"/>
                </a:solidFill>
              </a:rPr>
              <a:t> </a:t>
            </a:r>
            <a:r>
              <a:rPr lang="en-US" sz="2000" b="0" dirty="0"/>
              <a:t>= 1.54</a:t>
            </a:r>
            <a:r>
              <a:rPr lang="en-US" sz="2000" b="0" dirty="0">
                <a:latin typeface="Calibri"/>
              </a:rPr>
              <a:t>Å</a:t>
            </a:r>
            <a:r>
              <a:rPr lang="en-US" sz="2000" b="0" dirty="0"/>
              <a:t> /(2</a:t>
            </a:r>
            <a:r>
              <a:rPr lang="en-US" sz="2000" b="0" dirty="0">
                <a:latin typeface="Calibri"/>
              </a:rPr>
              <a:t>•</a:t>
            </a:r>
            <a:r>
              <a:rPr lang="en-US" sz="2000" b="0" dirty="0"/>
              <a:t>sin(½</a:t>
            </a:r>
            <a:r>
              <a:rPr lang="en-US" sz="2000" b="0" dirty="0">
                <a:latin typeface="Calibri"/>
              </a:rPr>
              <a:t>•</a:t>
            </a:r>
            <a:r>
              <a:rPr lang="en-US" sz="2000" b="0" dirty="0"/>
              <a:t>arctan(</a:t>
            </a:r>
            <a:r>
              <a:rPr lang="en-US" sz="2000" b="0" dirty="0">
                <a:solidFill>
                  <a:srgbClr val="6600FF"/>
                </a:solidFill>
              </a:rPr>
              <a:t>2.0mm</a:t>
            </a:r>
            <a:r>
              <a:rPr lang="en-US" sz="2000" b="0" dirty="0"/>
              <a:t>/</a:t>
            </a:r>
            <a:r>
              <a:rPr lang="en-US" sz="2000" b="0" dirty="0">
                <a:solidFill>
                  <a:srgbClr val="FF0000"/>
                </a:solidFill>
              </a:rPr>
              <a:t>80mm</a:t>
            </a:r>
            <a:r>
              <a:rPr lang="en-US" sz="2000" b="0" dirty="0"/>
              <a:t>))</a:t>
            </a:r>
          </a:p>
          <a:p>
            <a:r>
              <a:rPr lang="en-US" sz="2000" b="0" dirty="0">
                <a:solidFill>
                  <a:srgbClr val="6600FF"/>
                </a:solidFill>
              </a:rPr>
              <a:t>b</a:t>
            </a:r>
            <a:r>
              <a:rPr lang="en-US" sz="2000" b="0" baseline="-25000" dirty="0">
                <a:solidFill>
                  <a:srgbClr val="FF0000"/>
                </a:solidFill>
              </a:rPr>
              <a:t> </a:t>
            </a:r>
            <a:r>
              <a:rPr lang="en-US" sz="2000" b="0" dirty="0"/>
              <a:t>= 61.6 </a:t>
            </a:r>
            <a:r>
              <a:rPr lang="en-US" sz="2000" b="0" dirty="0">
                <a:latin typeface="Calibri"/>
              </a:rPr>
              <a:t>Å</a:t>
            </a:r>
            <a:endParaRPr lang="en-US" sz="2000" b="0" dirty="0">
              <a:solidFill>
                <a:srgbClr val="FF0000"/>
              </a:solidFill>
              <a:latin typeface="Symbol" pitchFamily="18" charset="2"/>
            </a:endParaRPr>
          </a:p>
        </p:txBody>
      </p:sp>
      <p:cxnSp>
        <p:nvCxnSpPr>
          <p:cNvPr id="19" name="Straight Connector 18"/>
          <p:cNvCxnSpPr/>
          <p:nvPr/>
        </p:nvCxnSpPr>
        <p:spPr bwMode="auto">
          <a:xfrm flipH="1">
            <a:off x="307930" y="4072615"/>
            <a:ext cx="1586184" cy="2707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flipH="1">
            <a:off x="450836" y="4528468"/>
            <a:ext cx="1586184" cy="27078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 Box 43"/>
          <p:cNvSpPr txBox="1">
            <a:spLocks noChangeArrowheads="1"/>
          </p:cNvSpPr>
          <p:nvPr/>
        </p:nvSpPr>
        <p:spPr bwMode="auto">
          <a:xfrm rot="21000000">
            <a:off x="879995" y="4360345"/>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dirty="0">
                <a:solidFill>
                  <a:srgbClr val="6600FF"/>
                </a:solidFill>
              </a:rPr>
              <a:t>b</a:t>
            </a:r>
          </a:p>
        </p:txBody>
      </p:sp>
      <p:sp>
        <p:nvSpPr>
          <p:cNvPr id="25" name="Rectangle 24"/>
          <p:cNvSpPr/>
          <p:nvPr/>
        </p:nvSpPr>
        <p:spPr bwMode="auto">
          <a:xfrm rot="21000000">
            <a:off x="1159240" y="4210510"/>
            <a:ext cx="45719" cy="452820"/>
          </a:xfrm>
          <a:prstGeom prst="rect">
            <a:avLst/>
          </a:prstGeom>
          <a:solidFill>
            <a:srgbClr val="6600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7" name="Rectangle 66"/>
          <p:cNvSpPr/>
          <p:nvPr/>
        </p:nvSpPr>
        <p:spPr bwMode="auto">
          <a:xfrm rot="21000000">
            <a:off x="1079935" y="3546459"/>
            <a:ext cx="9144" cy="64008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0" descr="prec_tetrag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304925"/>
            <a:ext cx="337185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Grp="1" noChangeArrowheads="1"/>
          </p:cNvSpPr>
          <p:nvPr>
            <p:ph type="title"/>
          </p:nvPr>
        </p:nvSpPr>
        <p:spPr/>
        <p:txBody>
          <a:bodyPr/>
          <a:lstStyle/>
          <a:p>
            <a:pPr eaLnBrk="1" hangingPunct="1"/>
            <a:r>
              <a:rPr lang="en-US" sz="4000" dirty="0"/>
              <a:t>Indexing is conceptually simple with precession photographs</a:t>
            </a:r>
          </a:p>
        </p:txBody>
      </p:sp>
      <p:grpSp>
        <p:nvGrpSpPr>
          <p:cNvPr id="10244" name="Group 23"/>
          <p:cNvGrpSpPr>
            <a:grpSpLocks/>
          </p:cNvGrpSpPr>
          <p:nvPr/>
        </p:nvGrpSpPr>
        <p:grpSpPr bwMode="auto">
          <a:xfrm>
            <a:off x="606425" y="2881313"/>
            <a:ext cx="1182688" cy="1795462"/>
            <a:chOff x="2042" y="1876"/>
            <a:chExt cx="745" cy="1131"/>
          </a:xfrm>
        </p:grpSpPr>
        <p:sp>
          <p:nvSpPr>
            <p:cNvPr id="10249" name="Line 21"/>
            <p:cNvSpPr>
              <a:spLocks noChangeShapeType="1"/>
            </p:cNvSpPr>
            <p:nvPr/>
          </p:nvSpPr>
          <p:spPr bwMode="auto">
            <a:xfrm>
              <a:off x="2042" y="2727"/>
              <a:ext cx="745" cy="280"/>
            </a:xfrm>
            <a:prstGeom prst="line">
              <a:avLst/>
            </a:prstGeom>
            <a:noFill/>
            <a:ln w="57150" cmpd="thickThin">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 name="Line 22"/>
            <p:cNvSpPr>
              <a:spLocks noChangeShapeType="1"/>
            </p:cNvSpPr>
            <p:nvPr/>
          </p:nvSpPr>
          <p:spPr bwMode="auto">
            <a:xfrm flipV="1">
              <a:off x="2062" y="1876"/>
              <a:ext cx="296" cy="830"/>
            </a:xfrm>
            <a:prstGeom prst="line">
              <a:avLst/>
            </a:prstGeom>
            <a:noFill/>
            <a:ln w="57150" cmpd="thickThin">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0245" name="Picture 28" descr="prec_nitroreducta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417638"/>
            <a:ext cx="4406900" cy="4951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6" name="Picture 29" descr="prec_pol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719388"/>
            <a:ext cx="4116388"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31"/>
          <p:cNvSpPr txBox="1">
            <a:spLocks noChangeArrowheads="1"/>
          </p:cNvSpPr>
          <p:nvPr/>
        </p:nvSpPr>
        <p:spPr bwMode="auto">
          <a:xfrm>
            <a:off x="7164388" y="4875213"/>
            <a:ext cx="17700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a:t>Provides an undistorted view of one plane of the reciprocal lattice</a:t>
            </a:r>
          </a:p>
        </p:txBody>
      </p:sp>
      <p:sp>
        <p:nvSpPr>
          <p:cNvPr id="10248" name="Text Box 32"/>
          <p:cNvSpPr txBox="1">
            <a:spLocks noChangeArrowheads="1"/>
          </p:cNvSpPr>
          <p:nvPr/>
        </p:nvSpPr>
        <p:spPr bwMode="auto">
          <a:xfrm>
            <a:off x="365125" y="6346825"/>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b="0"/>
              <a:t>Taken in early 1990s.</a:t>
            </a:r>
          </a:p>
        </p:txBody>
      </p:sp>
    </p:spTree>
    <p:extLst>
      <p:ext uri="{BB962C8B-B14F-4D97-AF65-F5344CB8AC3E}">
        <p14:creationId xmlns:p14="http://schemas.microsoft.com/office/powerpoint/2010/main" val="2775299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DCF4-7E50-46F2-A19E-321A45A18E62}"/>
              </a:ext>
            </a:extLst>
          </p:cNvPr>
          <p:cNvSpPr>
            <a:spLocks noGrp="1"/>
          </p:cNvSpPr>
          <p:nvPr>
            <p:ph type="title"/>
          </p:nvPr>
        </p:nvSpPr>
        <p:spPr/>
        <p:txBody>
          <a:bodyPr/>
          <a:lstStyle/>
          <a:p>
            <a:r>
              <a:rPr lang="en-US" dirty="0"/>
              <a:t>Systematic Absences</a:t>
            </a:r>
          </a:p>
        </p:txBody>
      </p:sp>
      <p:sp>
        <p:nvSpPr>
          <p:cNvPr id="3" name="Content Placeholder 2">
            <a:extLst>
              <a:ext uri="{FF2B5EF4-FFF2-40B4-BE49-F238E27FC236}">
                <a16:creationId xmlns:a16="http://schemas.microsoft.com/office/drawing/2014/main" id="{25045982-C539-409D-90D6-592088F9C8E3}"/>
              </a:ext>
            </a:extLst>
          </p:cNvPr>
          <p:cNvSpPr>
            <a:spLocks noGrp="1"/>
          </p:cNvSpPr>
          <p:nvPr>
            <p:ph idx="1"/>
          </p:nvPr>
        </p:nvSpPr>
        <p:spPr>
          <a:xfrm>
            <a:off x="325849" y="1355874"/>
            <a:ext cx="4705876" cy="5257800"/>
          </a:xfrm>
        </p:spPr>
        <p:txBody>
          <a:bodyPr/>
          <a:lstStyle/>
          <a:p>
            <a:r>
              <a:rPr lang="en-US" sz="800" dirty="0"/>
              <a:t>To reveal the pattern of systematic absences to students in our data processing labs </a:t>
            </a:r>
            <a:r>
              <a:rPr lang="en-US" sz="800"/>
              <a:t>this week, </a:t>
            </a:r>
            <a:r>
              <a:rPr lang="en-US" sz="800" dirty="0"/>
              <a:t>I wrote a script called "absences.com" . (/joule2/programs/</a:t>
            </a:r>
            <a:r>
              <a:rPr lang="en-US" sz="800" dirty="0" err="1"/>
              <a:t>lx_bin</a:t>
            </a:r>
            <a:r>
              <a:rPr lang="en-US" sz="800" dirty="0"/>
              <a:t>/absences.com)</a:t>
            </a:r>
          </a:p>
          <a:p>
            <a:endParaRPr lang="en-US" sz="800" dirty="0"/>
          </a:p>
          <a:p>
            <a:r>
              <a:rPr lang="en-US" sz="800" dirty="0"/>
              <a:t>Just type "absences.com" followed by the name of the </a:t>
            </a:r>
            <a:r>
              <a:rPr lang="en-US" sz="800" err="1"/>
              <a:t>scalepack</a:t>
            </a:r>
            <a:r>
              <a:rPr lang="en-US" sz="800"/>
              <a:t> file, </a:t>
            </a:r>
            <a:r>
              <a:rPr lang="en-US" sz="800" dirty="0"/>
              <a:t>like this:</a:t>
            </a:r>
          </a:p>
          <a:p>
            <a:endParaRPr lang="en-US" sz="800" dirty="0"/>
          </a:p>
          <a:p>
            <a:r>
              <a:rPr lang="en-US" sz="800" dirty="0"/>
              <a:t>absences.com </a:t>
            </a:r>
            <a:r>
              <a:rPr lang="en-US" sz="800" dirty="0" err="1"/>
              <a:t>prok_pcmbs_jonathan_screen.sca</a:t>
            </a:r>
            <a:endParaRPr lang="en-US" sz="800" dirty="0"/>
          </a:p>
          <a:p>
            <a:endParaRPr lang="en-US" sz="800" dirty="0"/>
          </a:p>
          <a:p>
            <a:r>
              <a:rPr lang="en-US" sz="800" dirty="0"/>
              <a:t>And the script will display the intensities and I/</a:t>
            </a:r>
            <a:r>
              <a:rPr lang="en-US" sz="800" dirty="0" err="1"/>
              <a:t>sigmas</a:t>
            </a:r>
            <a:r>
              <a:rPr lang="en-US" sz="800" dirty="0"/>
              <a:t> for axial reflections. The pattern of absences becomes very clear. For this </a:t>
            </a:r>
            <a:r>
              <a:rPr lang="en-US" sz="800"/>
              <a:t>to work, </a:t>
            </a:r>
            <a:r>
              <a:rPr lang="en-US" sz="800" dirty="0"/>
              <a:t>we must process the data in P422 (not </a:t>
            </a:r>
            <a:r>
              <a:rPr lang="en-US" sz="800"/>
              <a:t>P43212), </a:t>
            </a:r>
            <a:r>
              <a:rPr lang="en-US" sz="800" dirty="0"/>
              <a:t>so both strong and weak reflections are reported:</a:t>
            </a:r>
          </a:p>
          <a:p>
            <a:endParaRPr lang="en-US" sz="800" dirty="0"/>
          </a:p>
          <a:p>
            <a:endParaRPr lang="en-US" sz="800" dirty="0"/>
          </a:p>
          <a:p>
            <a:r>
              <a:rPr lang="en-US" sz="800" dirty="0" err="1"/>
              <a:t>SAYRE:process_denzo</a:t>
            </a:r>
            <a:r>
              <a:rPr lang="en-US" sz="800" dirty="0"/>
              <a:t>[267] absences.com </a:t>
            </a:r>
            <a:r>
              <a:rPr lang="en-US" sz="800" dirty="0" err="1"/>
              <a:t>prok_pcmbs_jonathan_screen.sca</a:t>
            </a:r>
            <a:endParaRPr lang="en-US" sz="800" dirty="0"/>
          </a:p>
          <a:p>
            <a:endParaRPr lang="en-US" sz="800" dirty="0"/>
          </a:p>
          <a:p>
            <a:r>
              <a:rPr lang="en-US" sz="800" dirty="0" err="1"/>
              <a:t>Data_set</a:t>
            </a:r>
            <a:r>
              <a:rPr lang="en-US" sz="800" dirty="0"/>
              <a:t> = </a:t>
            </a:r>
            <a:r>
              <a:rPr lang="en-US" sz="800" dirty="0" err="1"/>
              <a:t>prok_pcmbs_jonathan_screen.sca</a:t>
            </a:r>
            <a:endParaRPr lang="en-US" sz="800" dirty="0"/>
          </a:p>
          <a:p>
            <a:endParaRPr lang="en-US" sz="800" dirty="0"/>
          </a:p>
          <a:p>
            <a:pPr marL="0" indent="0">
              <a:buNone/>
            </a:pPr>
            <a:r>
              <a:rPr lang="en-US" sz="800" dirty="0">
                <a:latin typeface="Courier New" panose="02070309020205020404" pitchFamily="49" charset="0"/>
                <a:cs typeface="Courier New" panose="02070309020205020404" pitchFamily="49" charset="0"/>
              </a:rPr>
              <a:t> =============== h 0 0 reflections ==============</a:t>
            </a:r>
          </a:p>
          <a:p>
            <a:pPr marL="0" indent="0">
              <a:buNone/>
            </a:pPr>
            <a:r>
              <a:rPr lang="en-US" sz="800" dirty="0">
                <a:latin typeface="Courier New" panose="02070309020205020404" pitchFamily="49" charset="0"/>
                <a:cs typeface="Courier New" panose="02070309020205020404" pitchFamily="49" charset="0"/>
              </a:rPr>
              <a:t>   h   k   l        I          sigma      I/sigma</a:t>
            </a:r>
          </a:p>
          <a:p>
            <a:pPr marL="0" indent="0">
              <a:buNone/>
            </a:pPr>
            <a:r>
              <a:rPr lang="en-US" sz="800">
                <a:latin typeface="Courier New" panose="02070309020205020404" pitchFamily="49" charset="0"/>
                <a:cs typeface="Courier New" panose="02070309020205020404" pitchFamily="49" charset="0"/>
              </a:rPr>
              <a:t>   1,   0,   0,        -1.6,         0.3,        </a:t>
            </a:r>
            <a:r>
              <a:rPr lang="en-US" sz="800" dirty="0">
                <a:latin typeface="Courier New" panose="02070309020205020404" pitchFamily="49" charset="0"/>
                <a:cs typeface="Courier New" panose="02070309020205020404" pitchFamily="49" charset="0"/>
              </a:rPr>
              <a:t>-5.3</a:t>
            </a:r>
          </a:p>
          <a:p>
            <a:pPr marL="0" indent="0">
              <a:buNone/>
            </a:pPr>
            <a:r>
              <a:rPr lang="en-US" sz="800">
                <a:latin typeface="Courier New" panose="02070309020205020404" pitchFamily="49" charset="0"/>
                <a:cs typeface="Courier New" panose="02070309020205020404" pitchFamily="49" charset="0"/>
              </a:rPr>
              <a:t>   3,   0,   0,        67.7,         7.6,         </a:t>
            </a:r>
            <a:r>
              <a:rPr lang="en-US" sz="800" dirty="0">
                <a:latin typeface="Courier New" panose="02070309020205020404" pitchFamily="49" charset="0"/>
                <a:cs typeface="Courier New" panose="02070309020205020404" pitchFamily="49" charset="0"/>
              </a:rPr>
              <a:t>8.9</a:t>
            </a:r>
          </a:p>
          <a:p>
            <a:pPr marL="0" indent="0">
              <a:buNone/>
            </a:pPr>
            <a:r>
              <a:rPr lang="en-US" sz="800">
                <a:latin typeface="Courier New" panose="02070309020205020404" pitchFamily="49" charset="0"/>
                <a:cs typeface="Courier New" panose="02070309020205020404" pitchFamily="49" charset="0"/>
              </a:rPr>
              <a:t>   4,   0,   0,     40995.8,       601.8,        </a:t>
            </a:r>
            <a:r>
              <a:rPr lang="en-US" sz="800" dirty="0">
                <a:latin typeface="Courier New" panose="02070309020205020404" pitchFamily="49" charset="0"/>
                <a:cs typeface="Courier New" panose="02070309020205020404" pitchFamily="49" charset="0"/>
              </a:rPr>
              <a:t>68.1</a:t>
            </a:r>
          </a:p>
          <a:p>
            <a:pPr marL="0" indent="0">
              <a:buNone/>
            </a:pPr>
            <a:r>
              <a:rPr lang="en-US" sz="800">
                <a:latin typeface="Courier New" panose="02070309020205020404" pitchFamily="49" charset="0"/>
                <a:cs typeface="Courier New" panose="02070309020205020404" pitchFamily="49" charset="0"/>
              </a:rPr>
              <a:t>   5,   0,   0,         3.0,        11.8,         </a:t>
            </a:r>
            <a:r>
              <a:rPr lang="en-US" sz="800" dirty="0">
                <a:latin typeface="Courier New" panose="02070309020205020404" pitchFamily="49" charset="0"/>
                <a:cs typeface="Courier New" panose="02070309020205020404" pitchFamily="49" charset="0"/>
              </a:rPr>
              <a:t>0.3</a:t>
            </a:r>
          </a:p>
          <a:p>
            <a:pPr marL="0" indent="0">
              <a:buNone/>
            </a:pPr>
            <a:r>
              <a:rPr lang="en-US" sz="800">
                <a:latin typeface="Courier New" panose="02070309020205020404" pitchFamily="49" charset="0"/>
                <a:cs typeface="Courier New" panose="02070309020205020404" pitchFamily="49" charset="0"/>
              </a:rPr>
              <a:t>   6,   0,   0,     10600.2,       160.8,        </a:t>
            </a:r>
            <a:r>
              <a:rPr lang="en-US" sz="800" dirty="0">
                <a:latin typeface="Courier New" panose="02070309020205020404" pitchFamily="49" charset="0"/>
                <a:cs typeface="Courier New" panose="02070309020205020404" pitchFamily="49" charset="0"/>
              </a:rPr>
              <a:t>65.9</a:t>
            </a:r>
          </a:p>
          <a:p>
            <a:pPr marL="0" indent="0">
              <a:buNone/>
            </a:pPr>
            <a:r>
              <a:rPr lang="en-US" sz="800">
                <a:latin typeface="Courier New" panose="02070309020205020404" pitchFamily="49" charset="0"/>
                <a:cs typeface="Courier New" panose="02070309020205020404" pitchFamily="49" charset="0"/>
              </a:rPr>
              <a:t>   7,   0,   0,         3.3,        16.1,         </a:t>
            </a:r>
            <a:r>
              <a:rPr lang="en-US" sz="800" dirty="0">
                <a:latin typeface="Courier New" panose="02070309020205020404" pitchFamily="49" charset="0"/>
                <a:cs typeface="Courier New" panose="02070309020205020404" pitchFamily="49" charset="0"/>
              </a:rPr>
              <a:t>0.2</a:t>
            </a:r>
          </a:p>
          <a:p>
            <a:pPr marL="0" indent="0">
              <a:buNone/>
            </a:pPr>
            <a:r>
              <a:rPr lang="en-US" sz="800">
                <a:latin typeface="Courier New" panose="02070309020205020404" pitchFamily="49" charset="0"/>
                <a:cs typeface="Courier New" panose="02070309020205020404" pitchFamily="49" charset="0"/>
              </a:rPr>
              <a:t>   8,   0,   0,      3918.5,        65.0,        </a:t>
            </a:r>
            <a:r>
              <a:rPr lang="en-US" sz="800" dirty="0">
                <a:latin typeface="Courier New" panose="02070309020205020404" pitchFamily="49" charset="0"/>
                <a:cs typeface="Courier New" panose="02070309020205020404" pitchFamily="49" charset="0"/>
              </a:rPr>
              <a:t>60.3</a:t>
            </a:r>
          </a:p>
          <a:p>
            <a:pPr marL="0" indent="0">
              <a:buNone/>
            </a:pPr>
            <a:r>
              <a:rPr lang="en-US" sz="800">
                <a:latin typeface="Courier New" panose="02070309020205020404" pitchFamily="49" charset="0"/>
                <a:cs typeface="Courier New" panose="02070309020205020404" pitchFamily="49" charset="0"/>
              </a:rPr>
              <a:t>   9,   0,   0,        17.2,        18.3,         </a:t>
            </a:r>
            <a:r>
              <a:rPr lang="en-US" sz="800" dirty="0">
                <a:latin typeface="Courier New" panose="02070309020205020404" pitchFamily="49" charset="0"/>
                <a:cs typeface="Courier New" panose="02070309020205020404" pitchFamily="49" charset="0"/>
              </a:rPr>
              <a:t>0.9</a:t>
            </a:r>
          </a:p>
          <a:p>
            <a:pPr marL="0" indent="0">
              <a:buNone/>
            </a:pPr>
            <a:r>
              <a:rPr lang="en-US" sz="800">
                <a:latin typeface="Courier New" panose="02070309020205020404" pitchFamily="49" charset="0"/>
                <a:cs typeface="Courier New" panose="02070309020205020404" pitchFamily="49" charset="0"/>
              </a:rPr>
              <a:t>  10,   0,   0,     10876.2,       170.6,        </a:t>
            </a:r>
            <a:r>
              <a:rPr lang="en-US" sz="800" dirty="0">
                <a:latin typeface="Courier New" panose="02070309020205020404" pitchFamily="49" charset="0"/>
                <a:cs typeface="Courier New" panose="02070309020205020404" pitchFamily="49" charset="0"/>
              </a:rPr>
              <a:t>63.8</a:t>
            </a:r>
          </a:p>
          <a:p>
            <a:pPr marL="0" indent="0">
              <a:buNone/>
            </a:pPr>
            <a:r>
              <a:rPr lang="pt-BR" sz="800">
                <a:latin typeface="Courier New" panose="02070309020205020404" pitchFamily="49" charset="0"/>
                <a:cs typeface="Courier New" panose="02070309020205020404" pitchFamily="49" charset="0"/>
              </a:rPr>
              <a:t>  11,   0,   0,        19.5,        20.0,         </a:t>
            </a:r>
            <a:r>
              <a:rPr lang="pt-BR" sz="800" dirty="0">
                <a:latin typeface="Courier New" panose="02070309020205020404" pitchFamily="49" charset="0"/>
                <a:cs typeface="Courier New" panose="02070309020205020404" pitchFamily="49" charset="0"/>
              </a:rPr>
              <a:t>1.0</a:t>
            </a:r>
          </a:p>
          <a:p>
            <a:pPr marL="0" indent="0">
              <a:buNone/>
            </a:pPr>
            <a:r>
              <a:rPr lang="pt-BR" sz="800">
                <a:latin typeface="Courier New" panose="02070309020205020404" pitchFamily="49" charset="0"/>
                <a:cs typeface="Courier New" panose="02070309020205020404" pitchFamily="49" charset="0"/>
              </a:rPr>
              <a:t>  12,   0,   0,    121996.0,      1913.0,        </a:t>
            </a:r>
            <a:r>
              <a:rPr lang="pt-BR" sz="800" dirty="0">
                <a:latin typeface="Courier New" panose="02070309020205020404" pitchFamily="49" charset="0"/>
                <a:cs typeface="Courier New" panose="02070309020205020404" pitchFamily="49" charset="0"/>
              </a:rPr>
              <a:t>63.8</a:t>
            </a:r>
          </a:p>
          <a:p>
            <a:pPr marL="0" indent="0">
              <a:buNone/>
            </a:pPr>
            <a:r>
              <a:rPr lang="pt-BR" sz="800">
                <a:latin typeface="Courier New" panose="02070309020205020404" pitchFamily="49" charset="0"/>
                <a:cs typeface="Courier New" panose="02070309020205020404" pitchFamily="49" charset="0"/>
              </a:rPr>
              <a:t>  13,   0,   0,        17.2,        25.3,         </a:t>
            </a:r>
            <a:r>
              <a:rPr lang="pt-BR" sz="800" dirty="0">
                <a:latin typeface="Courier New" panose="02070309020205020404" pitchFamily="49" charset="0"/>
                <a:cs typeface="Courier New" panose="02070309020205020404" pitchFamily="49" charset="0"/>
              </a:rPr>
              <a:t>0.7</a:t>
            </a:r>
          </a:p>
          <a:p>
            <a:pPr marL="0" indent="0">
              <a:buNone/>
            </a:pPr>
            <a:r>
              <a:rPr lang="pt-BR" sz="800">
                <a:latin typeface="Courier New" panose="02070309020205020404" pitchFamily="49" charset="0"/>
                <a:cs typeface="Courier New" panose="02070309020205020404" pitchFamily="49" charset="0"/>
              </a:rPr>
              <a:t>  14,   0,   0,    116394.0,      1708.0,        </a:t>
            </a:r>
            <a:r>
              <a:rPr lang="pt-BR" sz="800" dirty="0">
                <a:latin typeface="Courier New" panose="02070309020205020404" pitchFamily="49" charset="0"/>
                <a:cs typeface="Courier New" panose="02070309020205020404" pitchFamily="49" charset="0"/>
              </a:rPr>
              <a:t>68.1</a:t>
            </a:r>
          </a:p>
          <a:p>
            <a:pPr marL="0" indent="0">
              <a:buNone/>
            </a:pPr>
            <a:r>
              <a:rPr lang="pt-BR" sz="800">
                <a:latin typeface="Courier New" panose="02070309020205020404" pitchFamily="49" charset="0"/>
                <a:cs typeface="Courier New" panose="02070309020205020404" pitchFamily="49" charset="0"/>
              </a:rPr>
              <a:t>  15,   0,   0,       -22.3,        26.2,        </a:t>
            </a:r>
            <a:r>
              <a:rPr lang="pt-BR" sz="800" dirty="0">
                <a:latin typeface="Courier New" panose="02070309020205020404" pitchFamily="49" charset="0"/>
                <a:cs typeface="Courier New" panose="02070309020205020404" pitchFamily="49" charset="0"/>
              </a:rPr>
              <a:t>-0.9</a:t>
            </a:r>
          </a:p>
          <a:p>
            <a:pPr marL="0" indent="0">
              <a:buNone/>
            </a:pPr>
            <a:r>
              <a:rPr lang="pt-BR" sz="800">
                <a:latin typeface="Courier New" panose="02070309020205020404" pitchFamily="49" charset="0"/>
                <a:cs typeface="Courier New" panose="02070309020205020404" pitchFamily="49" charset="0"/>
              </a:rPr>
              <a:t>  16,   0,   0,     16599.7,       259.0,        </a:t>
            </a:r>
            <a:r>
              <a:rPr lang="pt-BR" sz="800" dirty="0">
                <a:latin typeface="Courier New" panose="02070309020205020404" pitchFamily="49" charset="0"/>
                <a:cs typeface="Courier New" panose="02070309020205020404" pitchFamily="49" charset="0"/>
              </a:rPr>
              <a:t>64.1</a:t>
            </a:r>
          </a:p>
          <a:p>
            <a:pPr marL="0" indent="0">
              <a:buNone/>
            </a:pPr>
            <a:r>
              <a:rPr lang="pt-BR" sz="800">
                <a:latin typeface="Courier New" panose="02070309020205020404" pitchFamily="49" charset="0"/>
                <a:cs typeface="Courier New" panose="02070309020205020404" pitchFamily="49" charset="0"/>
              </a:rPr>
              <a:t>  17,   0,   0,       -75.9,        34.3,        </a:t>
            </a:r>
            <a:r>
              <a:rPr lang="pt-BR" sz="800" dirty="0">
                <a:latin typeface="Courier New" panose="02070309020205020404" pitchFamily="49" charset="0"/>
                <a:cs typeface="Courier New" panose="02070309020205020404" pitchFamily="49" charset="0"/>
              </a:rPr>
              <a:t>-2.2</a:t>
            </a:r>
          </a:p>
          <a:p>
            <a:pPr marL="0" indent="0">
              <a:buNone/>
            </a:pPr>
            <a:r>
              <a:rPr lang="pt-BR" sz="800">
                <a:latin typeface="Courier New" panose="02070309020205020404" pitchFamily="49" charset="0"/>
                <a:cs typeface="Courier New" panose="02070309020205020404" pitchFamily="49" charset="0"/>
              </a:rPr>
              <a:t>  18,   0,   0,       108.0,        33.6,         </a:t>
            </a:r>
            <a:r>
              <a:rPr lang="pt-BR" sz="800" dirty="0">
                <a:latin typeface="Courier New" panose="02070309020205020404" pitchFamily="49" charset="0"/>
                <a:cs typeface="Courier New" panose="02070309020205020404" pitchFamily="49" charset="0"/>
              </a:rPr>
              <a:t>3.2</a:t>
            </a:r>
          </a:p>
          <a:p>
            <a:pPr marL="0" indent="0">
              <a:buNone/>
            </a:pPr>
            <a:r>
              <a:rPr lang="pt-BR" sz="800">
                <a:latin typeface="Courier New" panose="02070309020205020404" pitchFamily="49" charset="0"/>
                <a:cs typeface="Courier New" panose="02070309020205020404" pitchFamily="49" charset="0"/>
              </a:rPr>
              <a:t>  19,   0,   0,        30.7,        31.0,         </a:t>
            </a:r>
            <a:r>
              <a:rPr lang="pt-BR" sz="800" dirty="0">
                <a:latin typeface="Courier New" panose="02070309020205020404" pitchFamily="49" charset="0"/>
                <a:cs typeface="Courier New" panose="02070309020205020404" pitchFamily="49" charset="0"/>
              </a:rPr>
              <a:t>1.0</a:t>
            </a:r>
          </a:p>
          <a:p>
            <a:pPr marL="0" indent="0">
              <a:buNone/>
            </a:pPr>
            <a:r>
              <a:rPr lang="pt-BR" sz="800">
                <a:latin typeface="Courier New" panose="02070309020205020404" pitchFamily="49" charset="0"/>
                <a:cs typeface="Courier New" panose="02070309020205020404" pitchFamily="49" charset="0"/>
              </a:rPr>
              <a:t>  20,   0,   0,      2312.2,        59.0,        </a:t>
            </a:r>
            <a:r>
              <a:rPr lang="pt-BR" sz="800" dirty="0">
                <a:latin typeface="Courier New" panose="02070309020205020404" pitchFamily="49" charset="0"/>
                <a:cs typeface="Courier New" panose="02070309020205020404" pitchFamily="49" charset="0"/>
              </a:rPr>
              <a:t>39.2</a:t>
            </a:r>
          </a:p>
          <a:p>
            <a:pPr marL="0" indent="0">
              <a:buNone/>
            </a:pPr>
            <a:r>
              <a:rPr lang="pt-BR" sz="800" dirty="0">
                <a:latin typeface="Courier New" panose="02070309020205020404" pitchFamily="49" charset="0"/>
                <a:cs typeface="Courier New" panose="02070309020205020404" pitchFamily="49" charset="0"/>
              </a:rPr>
              <a:t> </a:t>
            </a:r>
            <a:endParaRPr lang="en-US" sz="800" dirty="0">
              <a:latin typeface="Courier New" panose="02070309020205020404" pitchFamily="49" charset="0"/>
              <a:cs typeface="Courier New" panose="02070309020205020404" pitchFamily="49" charset="0"/>
            </a:endParaRPr>
          </a:p>
        </p:txBody>
      </p:sp>
      <p:sp>
        <p:nvSpPr>
          <p:cNvPr id="4" name="Rectangle 3">
            <a:extLst>
              <a:ext uri="{FF2B5EF4-FFF2-40B4-BE49-F238E27FC236}">
                <a16:creationId xmlns:a16="http://schemas.microsoft.com/office/drawing/2014/main" id="{3431A3FC-B8A1-4036-9635-C9F22AF01200}"/>
              </a:ext>
            </a:extLst>
          </p:cNvPr>
          <p:cNvSpPr/>
          <p:nvPr/>
        </p:nvSpPr>
        <p:spPr>
          <a:xfrm>
            <a:off x="5221174" y="424933"/>
            <a:ext cx="4572000" cy="6272486"/>
          </a:xfrm>
          <a:prstGeom prst="rect">
            <a:avLst/>
          </a:prstGeom>
        </p:spPr>
        <p:txBody>
          <a:bodyPr>
            <a:spAutoFit/>
          </a:bodyPr>
          <a:lstStyle/>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21,   0,   0,       -55.6,        37.6,        </a:t>
            </a:r>
            <a:r>
              <a:rPr lang="pt-BR" sz="800" b="0" kern="0" dirty="0">
                <a:solidFill>
                  <a:srgbClr val="000000"/>
                </a:solidFill>
                <a:latin typeface="Courier New" panose="02070309020205020404" pitchFamily="49" charset="0"/>
                <a:cs typeface="Courier New" panose="02070309020205020404" pitchFamily="49" charset="0"/>
              </a:rPr>
              <a:t>-1.5</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22,   0,   0,       767.9,        44.4,        </a:t>
            </a:r>
            <a:r>
              <a:rPr lang="pt-BR" sz="800" b="0" kern="0" dirty="0">
                <a:solidFill>
                  <a:srgbClr val="000000"/>
                </a:solidFill>
                <a:latin typeface="Courier New" panose="02070309020205020404" pitchFamily="49" charset="0"/>
                <a:cs typeface="Courier New" panose="02070309020205020404" pitchFamily="49" charset="0"/>
              </a:rPr>
              <a:t>17.3</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23,   0,   0,       -59.1,        32.5,        </a:t>
            </a:r>
            <a:r>
              <a:rPr lang="pt-BR" sz="800" b="0" kern="0" dirty="0">
                <a:solidFill>
                  <a:srgbClr val="000000"/>
                </a:solidFill>
                <a:latin typeface="Courier New" panose="02070309020205020404" pitchFamily="49" charset="0"/>
                <a:cs typeface="Courier New" panose="02070309020205020404" pitchFamily="49" charset="0"/>
              </a:rPr>
              <a:t>-1.8</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24,   0,   0,     44461.4,       869.0,        </a:t>
            </a:r>
            <a:r>
              <a:rPr lang="pt-BR" sz="800" b="0" kern="0" dirty="0">
                <a:solidFill>
                  <a:srgbClr val="000000"/>
                </a:solidFill>
                <a:latin typeface="Courier New" panose="02070309020205020404" pitchFamily="49" charset="0"/>
                <a:cs typeface="Courier New" panose="02070309020205020404" pitchFamily="49" charset="0"/>
              </a:rPr>
              <a:t>51.2</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25,   0,   0,       105.9,        38.5,         </a:t>
            </a:r>
            <a:r>
              <a:rPr lang="pt-BR" sz="800" b="0" kern="0" dirty="0">
                <a:solidFill>
                  <a:srgbClr val="000000"/>
                </a:solidFill>
                <a:latin typeface="Courier New" panose="02070309020205020404" pitchFamily="49" charset="0"/>
                <a:cs typeface="Courier New" panose="02070309020205020404" pitchFamily="49" charset="0"/>
              </a:rPr>
              <a:t>2.8</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26,   0,   0,      1704.0,        68.0,        </a:t>
            </a:r>
            <a:r>
              <a:rPr lang="pt-BR" sz="800" b="0" kern="0" dirty="0">
                <a:solidFill>
                  <a:srgbClr val="000000"/>
                </a:solidFill>
                <a:latin typeface="Courier New" panose="02070309020205020404" pitchFamily="49" charset="0"/>
                <a:cs typeface="Courier New" panose="02070309020205020404" pitchFamily="49" charset="0"/>
              </a:rPr>
              <a:t>25.1</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27,   0,   0,       -11.4,        32.1,        </a:t>
            </a:r>
            <a:r>
              <a:rPr lang="pt-BR" sz="800" b="0" kern="0" dirty="0">
                <a:solidFill>
                  <a:srgbClr val="000000"/>
                </a:solidFill>
                <a:latin typeface="Courier New" panose="02070309020205020404" pitchFamily="49" charset="0"/>
                <a:cs typeface="Courier New" panose="02070309020205020404" pitchFamily="49" charset="0"/>
              </a:rPr>
              <a:t>-0.4</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28,   0,   0,      3235.7,        92.9,        </a:t>
            </a:r>
            <a:r>
              <a:rPr lang="pt-BR" sz="800" b="0" kern="0" dirty="0">
                <a:solidFill>
                  <a:srgbClr val="000000"/>
                </a:solidFill>
                <a:latin typeface="Courier New" panose="02070309020205020404" pitchFamily="49" charset="0"/>
                <a:cs typeface="Courier New" panose="02070309020205020404" pitchFamily="49" charset="0"/>
              </a:rPr>
              <a:t>34.8</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29,   0,   0,         6.3,        45.5,         </a:t>
            </a:r>
            <a:r>
              <a:rPr lang="pt-BR" sz="800" b="0" kern="0" dirty="0">
                <a:solidFill>
                  <a:srgbClr val="000000"/>
                </a:solidFill>
                <a:latin typeface="Courier New" panose="02070309020205020404" pitchFamily="49" charset="0"/>
                <a:cs typeface="Courier New" panose="02070309020205020404" pitchFamily="49" charset="0"/>
              </a:rPr>
              <a:t>0.1</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30,   0,   0,      4327.6,       151.7,        </a:t>
            </a:r>
            <a:r>
              <a:rPr lang="pt-BR" sz="800" b="0" kern="0" dirty="0">
                <a:solidFill>
                  <a:srgbClr val="000000"/>
                </a:solidFill>
                <a:latin typeface="Courier New" panose="02070309020205020404" pitchFamily="49" charset="0"/>
                <a:cs typeface="Courier New" panose="02070309020205020404" pitchFamily="49" charset="0"/>
              </a:rPr>
              <a:t>28.5</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31,   0,   0,       -54.7,        39.3,        </a:t>
            </a:r>
            <a:r>
              <a:rPr lang="pt-BR" sz="800" b="0" kern="0" dirty="0">
                <a:solidFill>
                  <a:srgbClr val="000000"/>
                </a:solidFill>
                <a:latin typeface="Courier New" panose="02070309020205020404" pitchFamily="49" charset="0"/>
                <a:cs typeface="Courier New" panose="02070309020205020404" pitchFamily="49" charset="0"/>
              </a:rPr>
              <a:t>-1.4</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32,   0,   0,      1293.9,        52.7,        </a:t>
            </a:r>
            <a:r>
              <a:rPr lang="pt-BR" sz="800" b="0" kern="0" dirty="0">
                <a:solidFill>
                  <a:srgbClr val="000000"/>
                </a:solidFill>
                <a:latin typeface="Courier New" panose="02070309020205020404" pitchFamily="49" charset="0"/>
                <a:cs typeface="Courier New" panose="02070309020205020404" pitchFamily="49" charset="0"/>
              </a:rPr>
              <a:t>24.6</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33,   0,   0,        36.4,        44.3,         </a:t>
            </a:r>
            <a:r>
              <a:rPr lang="pt-BR" sz="800" b="0" kern="0" dirty="0">
                <a:solidFill>
                  <a:srgbClr val="000000"/>
                </a:solidFill>
                <a:latin typeface="Courier New" panose="02070309020205020404" pitchFamily="49" charset="0"/>
                <a:cs typeface="Courier New" panose="02070309020205020404" pitchFamily="49" charset="0"/>
              </a:rPr>
              <a:t>0.8</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34,   0,   0,      3211.6,       124.8,        </a:t>
            </a:r>
            <a:r>
              <a:rPr lang="pt-BR" sz="800" b="0" kern="0" dirty="0">
                <a:solidFill>
                  <a:srgbClr val="000000"/>
                </a:solidFill>
                <a:latin typeface="Courier New" panose="02070309020205020404" pitchFamily="49" charset="0"/>
                <a:cs typeface="Courier New" panose="02070309020205020404" pitchFamily="49" charset="0"/>
              </a:rPr>
              <a:t>25.7</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35,   0,   0,       -57.0,        39.2,        </a:t>
            </a:r>
            <a:r>
              <a:rPr lang="pt-BR" sz="800" b="0" kern="0" dirty="0">
                <a:solidFill>
                  <a:srgbClr val="000000"/>
                </a:solidFill>
                <a:latin typeface="Courier New" panose="02070309020205020404" pitchFamily="49" charset="0"/>
                <a:cs typeface="Courier New" panose="02070309020205020404" pitchFamily="49" charset="0"/>
              </a:rPr>
              <a:t>-1.5</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36,   0,   0,        15.1,        38.0,         </a:t>
            </a:r>
            <a:r>
              <a:rPr lang="pt-BR" sz="800" b="0" kern="0" dirty="0">
                <a:solidFill>
                  <a:srgbClr val="000000"/>
                </a:solidFill>
                <a:latin typeface="Courier New" panose="02070309020205020404" pitchFamily="49" charset="0"/>
                <a:cs typeface="Courier New" panose="02070309020205020404" pitchFamily="49" charset="0"/>
              </a:rPr>
              <a:t>0.4</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37,   0,   0,         8.2,        33.7,         </a:t>
            </a:r>
            <a:r>
              <a:rPr lang="pt-BR" sz="800" b="0" kern="0" dirty="0">
                <a:solidFill>
                  <a:srgbClr val="000000"/>
                </a:solidFill>
                <a:latin typeface="Courier New" panose="02070309020205020404" pitchFamily="49" charset="0"/>
                <a:cs typeface="Courier New" panose="02070309020205020404" pitchFamily="49" charset="0"/>
              </a:rPr>
              <a:t>0.2</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38,   0,   0,       -39.2,        35.6,        </a:t>
            </a:r>
            <a:r>
              <a:rPr lang="pt-BR" sz="800" b="0" kern="0" dirty="0">
                <a:solidFill>
                  <a:srgbClr val="000000"/>
                </a:solidFill>
                <a:latin typeface="Courier New" panose="02070309020205020404" pitchFamily="49" charset="0"/>
                <a:cs typeface="Courier New" panose="02070309020205020404" pitchFamily="49" charset="0"/>
              </a:rPr>
              <a:t>-1.1</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39,   0,   0,        59.1,        38.8,         </a:t>
            </a:r>
            <a:r>
              <a:rPr lang="pt-BR" sz="800" b="0" kern="0" dirty="0">
                <a:solidFill>
                  <a:srgbClr val="000000"/>
                </a:solidFill>
                <a:latin typeface="Courier New" panose="02070309020205020404" pitchFamily="49" charset="0"/>
                <a:cs typeface="Courier New" panose="02070309020205020404" pitchFamily="49" charset="0"/>
              </a:rPr>
              <a:t>1.5</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40,   0,   0,      2202.7,        68.2,        </a:t>
            </a:r>
            <a:r>
              <a:rPr lang="pt-BR" sz="800" b="0" kern="0" dirty="0">
                <a:solidFill>
                  <a:srgbClr val="000000"/>
                </a:solidFill>
                <a:latin typeface="Courier New" panose="02070309020205020404" pitchFamily="49" charset="0"/>
                <a:cs typeface="Courier New" panose="02070309020205020404" pitchFamily="49" charset="0"/>
              </a:rPr>
              <a:t>32.3</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41,   0,   0,        -5.4,        35.4,        </a:t>
            </a:r>
            <a:r>
              <a:rPr lang="pt-BR" sz="800" b="0" kern="0" dirty="0">
                <a:solidFill>
                  <a:srgbClr val="000000"/>
                </a:solidFill>
                <a:latin typeface="Courier New" panose="02070309020205020404" pitchFamily="49" charset="0"/>
                <a:cs typeface="Courier New" panose="02070309020205020404" pitchFamily="49" charset="0"/>
              </a:rPr>
              <a:t>-0.2</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42,   0,   0,      2128.8,        67.0,        </a:t>
            </a:r>
            <a:r>
              <a:rPr lang="pt-BR" sz="800" b="0" kern="0" dirty="0">
                <a:solidFill>
                  <a:srgbClr val="000000"/>
                </a:solidFill>
                <a:latin typeface="Courier New" panose="02070309020205020404" pitchFamily="49" charset="0"/>
                <a:cs typeface="Courier New" panose="02070309020205020404" pitchFamily="49" charset="0"/>
              </a:rPr>
              <a:t>31.8</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43,   0,   0,        16.1,        31.0,         </a:t>
            </a:r>
            <a:r>
              <a:rPr lang="pt-BR" sz="800" b="0" kern="0" dirty="0">
                <a:solidFill>
                  <a:srgbClr val="000000"/>
                </a:solidFill>
                <a:latin typeface="Courier New" panose="02070309020205020404" pitchFamily="49" charset="0"/>
                <a:cs typeface="Courier New" panose="02070309020205020404" pitchFamily="49" charset="0"/>
              </a:rPr>
              <a:t>0.5</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44,   0,   0,      1088.4,        47.0,        </a:t>
            </a:r>
            <a:r>
              <a:rPr lang="pt-BR" sz="800" b="0" kern="0" dirty="0">
                <a:solidFill>
                  <a:srgbClr val="000000"/>
                </a:solidFill>
                <a:latin typeface="Courier New" panose="02070309020205020404" pitchFamily="49" charset="0"/>
                <a:cs typeface="Courier New" panose="02070309020205020404" pitchFamily="49" charset="0"/>
              </a:rPr>
              <a:t>23.2</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45,   0,   0,        32.0,        29.9,         </a:t>
            </a:r>
            <a:r>
              <a:rPr lang="pt-BR" sz="800" b="0" kern="0" dirty="0">
                <a:solidFill>
                  <a:srgbClr val="000000"/>
                </a:solidFill>
                <a:latin typeface="Courier New" panose="02070309020205020404" pitchFamily="49" charset="0"/>
                <a:cs typeface="Courier New" panose="02070309020205020404" pitchFamily="49" charset="0"/>
              </a:rPr>
              <a:t>1.1</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46,   0,   0,       341.3,        34.6,         </a:t>
            </a:r>
            <a:r>
              <a:rPr lang="pt-BR" sz="800" b="0" kern="0" dirty="0">
                <a:solidFill>
                  <a:srgbClr val="000000"/>
                </a:solidFill>
                <a:latin typeface="Courier New" panose="02070309020205020404" pitchFamily="49" charset="0"/>
                <a:cs typeface="Courier New" panose="02070309020205020404" pitchFamily="49" charset="0"/>
              </a:rPr>
              <a:t>9.9</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47,   0,   0,       -38.6,        31.0,        </a:t>
            </a:r>
            <a:r>
              <a:rPr lang="pt-BR" sz="800" b="0" kern="0" dirty="0">
                <a:solidFill>
                  <a:srgbClr val="000000"/>
                </a:solidFill>
                <a:latin typeface="Courier New" panose="02070309020205020404" pitchFamily="49" charset="0"/>
                <a:cs typeface="Courier New" panose="02070309020205020404" pitchFamily="49" charset="0"/>
              </a:rPr>
              <a:t>-1.2</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48,   0,   0,       387.8,        60.4,         </a:t>
            </a:r>
            <a:r>
              <a:rPr lang="pt-BR" sz="800" b="0" kern="0" dirty="0">
                <a:solidFill>
                  <a:srgbClr val="000000"/>
                </a:solidFill>
                <a:latin typeface="Courier New" panose="02070309020205020404" pitchFamily="49" charset="0"/>
                <a:cs typeface="Courier New" panose="02070309020205020404" pitchFamily="49" charset="0"/>
              </a:rPr>
              <a:t>6.4</a:t>
            </a:r>
          </a:p>
          <a:p>
            <a:pPr lvl="0" eaLnBrk="0" hangingPunct="0">
              <a:spcBef>
                <a:spcPct val="20000"/>
              </a:spcBef>
            </a:pPr>
            <a:endParaRPr lang="pt-BR" sz="800" b="0" kern="0" dirty="0">
              <a:solidFill>
                <a:srgbClr val="000000"/>
              </a:solidFill>
              <a:latin typeface="Courier New" panose="02070309020205020404" pitchFamily="49" charset="0"/>
              <a:cs typeface="Courier New" panose="02070309020205020404" pitchFamily="49" charset="0"/>
            </a:endParaRPr>
          </a:p>
          <a:p>
            <a:pPr lvl="0" eaLnBrk="0" hangingPunct="0">
              <a:spcBef>
                <a:spcPct val="20000"/>
              </a:spcBef>
            </a:pPr>
            <a:r>
              <a:rPr lang="pt-BR" sz="800" b="0" kern="0" dirty="0">
                <a:solidFill>
                  <a:srgbClr val="000000"/>
                </a:solidFill>
                <a:latin typeface="Courier New" panose="02070309020205020404" pitchFamily="49" charset="0"/>
                <a:cs typeface="Courier New" panose="02070309020205020404" pitchFamily="49" charset="0"/>
              </a:rPr>
              <a:t> ============== 0 k 0 reflections ==============</a:t>
            </a:r>
          </a:p>
          <a:p>
            <a:pPr lvl="0" eaLnBrk="0" hangingPunct="0">
              <a:spcBef>
                <a:spcPct val="20000"/>
              </a:spcBef>
            </a:pPr>
            <a:r>
              <a:rPr lang="pt-BR" sz="800" b="0" kern="0" dirty="0">
                <a:solidFill>
                  <a:srgbClr val="000000"/>
                </a:solidFill>
                <a:latin typeface="Courier New" panose="02070309020205020404" pitchFamily="49" charset="0"/>
                <a:cs typeface="Courier New" panose="02070309020205020404" pitchFamily="49" charset="0"/>
              </a:rPr>
              <a:t>   h   k   l        I          sigma      I/sigma</a:t>
            </a:r>
          </a:p>
          <a:p>
            <a:pPr lvl="0" eaLnBrk="0" hangingPunct="0">
              <a:spcBef>
                <a:spcPct val="20000"/>
              </a:spcBef>
            </a:pPr>
            <a:endParaRPr lang="pt-BR" sz="800" b="0" kern="0" dirty="0">
              <a:solidFill>
                <a:srgbClr val="000000"/>
              </a:solidFill>
              <a:latin typeface="Courier New" panose="02070309020205020404" pitchFamily="49" charset="0"/>
              <a:cs typeface="Courier New" panose="02070309020205020404" pitchFamily="49" charset="0"/>
            </a:endParaRPr>
          </a:p>
          <a:p>
            <a:pPr lvl="0" eaLnBrk="0" hangingPunct="0">
              <a:spcBef>
                <a:spcPct val="20000"/>
              </a:spcBef>
            </a:pPr>
            <a:r>
              <a:rPr lang="pt-BR" sz="800" b="0" kern="0" dirty="0">
                <a:solidFill>
                  <a:srgbClr val="000000"/>
                </a:solidFill>
                <a:latin typeface="Courier New" panose="02070309020205020404" pitchFamily="49" charset="0"/>
                <a:cs typeface="Courier New" panose="02070309020205020404" pitchFamily="49" charset="0"/>
              </a:rPr>
              <a:t> ============== 0 0 l reflections ==============</a:t>
            </a:r>
          </a:p>
          <a:p>
            <a:pPr lvl="0" eaLnBrk="0" hangingPunct="0">
              <a:spcBef>
                <a:spcPct val="20000"/>
              </a:spcBef>
            </a:pPr>
            <a:r>
              <a:rPr lang="pt-BR" sz="800" b="0" kern="0" dirty="0">
                <a:solidFill>
                  <a:srgbClr val="000000"/>
                </a:solidFill>
                <a:latin typeface="Courier New" panose="02070309020205020404" pitchFamily="49" charset="0"/>
                <a:cs typeface="Courier New" panose="02070309020205020404" pitchFamily="49" charset="0"/>
              </a:rPr>
              <a:t>   h   k   l        I          sigma      I/sigma</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2,        -8.6,         1.8,        </a:t>
            </a:r>
            <a:r>
              <a:rPr lang="pt-BR" sz="800" b="0" kern="0" dirty="0">
                <a:solidFill>
                  <a:srgbClr val="000000"/>
                </a:solidFill>
                <a:latin typeface="Courier New" panose="02070309020205020404" pitchFamily="49" charset="0"/>
                <a:cs typeface="Courier New" panose="02070309020205020404" pitchFamily="49" charset="0"/>
              </a:rPr>
              <a:t>-4.8</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0,   0,   3,        12.1,        12.8,         </a:t>
            </a:r>
            <a:r>
              <a:rPr lang="pt-BR" sz="800" b="0" kern="0" dirty="0">
                <a:solidFill>
                  <a:srgbClr val="000000"/>
                </a:solidFill>
                <a:latin typeface="Courier New" panose="02070309020205020404" pitchFamily="49" charset="0"/>
                <a:cs typeface="Courier New" panose="02070309020205020404" pitchFamily="49" charset="0"/>
              </a:rPr>
              <a:t>0.9</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0,   0,   5,        19.4,        12.1,         </a:t>
            </a:r>
            <a:r>
              <a:rPr lang="pt-BR" sz="800" b="0" kern="0" dirty="0">
                <a:solidFill>
                  <a:srgbClr val="000000"/>
                </a:solidFill>
                <a:latin typeface="Courier New" panose="02070309020205020404" pitchFamily="49" charset="0"/>
                <a:cs typeface="Courier New" panose="02070309020205020404" pitchFamily="49" charset="0"/>
              </a:rPr>
              <a:t>1.6</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0,   0,   6,        43.8,        18.6,         </a:t>
            </a:r>
            <a:r>
              <a:rPr lang="pt-BR" sz="800" b="0" kern="0" dirty="0">
                <a:solidFill>
                  <a:srgbClr val="000000"/>
                </a:solidFill>
                <a:latin typeface="Courier New" panose="02070309020205020404" pitchFamily="49" charset="0"/>
                <a:cs typeface="Courier New" panose="02070309020205020404" pitchFamily="49" charset="0"/>
              </a:rPr>
              <a:t>2.4</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0,   0,   7,        19.5,        15.5,         </a:t>
            </a:r>
            <a:r>
              <a:rPr lang="pt-BR" sz="800" b="0" kern="0" dirty="0">
                <a:solidFill>
                  <a:srgbClr val="000000"/>
                </a:solidFill>
                <a:latin typeface="Courier New" panose="02070309020205020404" pitchFamily="49" charset="0"/>
                <a:cs typeface="Courier New" panose="02070309020205020404" pitchFamily="49" charset="0"/>
              </a:rPr>
              <a:t>1.3</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0,   0,   8,     23681.6,       497.1,        </a:t>
            </a:r>
            <a:r>
              <a:rPr lang="pt-BR" sz="800" b="0" kern="0" dirty="0">
                <a:solidFill>
                  <a:srgbClr val="000000"/>
                </a:solidFill>
                <a:latin typeface="Courier New" panose="02070309020205020404" pitchFamily="49" charset="0"/>
                <a:cs typeface="Courier New" panose="02070309020205020404" pitchFamily="49" charset="0"/>
              </a:rPr>
              <a:t>47.6</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0,   0,   9,        22.1,        21.3,         </a:t>
            </a:r>
            <a:r>
              <a:rPr lang="pt-BR" sz="800" b="0" kern="0" dirty="0">
                <a:solidFill>
                  <a:srgbClr val="000000"/>
                </a:solidFill>
                <a:latin typeface="Courier New" panose="02070309020205020404" pitchFamily="49" charset="0"/>
                <a:cs typeface="Courier New" panose="02070309020205020404" pitchFamily="49" charset="0"/>
              </a:rPr>
              <a:t>1.0</a:t>
            </a:r>
          </a:p>
          <a:p>
            <a:pPr lvl="0" eaLnBrk="0" hangingPunct="0">
              <a:spcBef>
                <a:spcPct val="20000"/>
              </a:spcBef>
            </a:pPr>
            <a:r>
              <a:rPr lang="pt-BR" sz="800" b="0" kern="0">
                <a:solidFill>
                  <a:srgbClr val="000000"/>
                </a:solidFill>
                <a:latin typeface="Courier New" panose="02070309020205020404" pitchFamily="49" charset="0"/>
                <a:cs typeface="Courier New" panose="02070309020205020404" pitchFamily="49" charset="0"/>
              </a:rPr>
              <a:t>   0,   0,  10,        66.2,        33.8,         </a:t>
            </a:r>
            <a:r>
              <a:rPr lang="pt-BR" sz="800" b="0" kern="0" dirty="0">
                <a:solidFill>
                  <a:srgbClr val="000000"/>
                </a:solidFill>
                <a:latin typeface="Courier New" panose="02070309020205020404" pitchFamily="49" charset="0"/>
                <a:cs typeface="Courier New" panose="02070309020205020404" pitchFamily="49" charset="0"/>
              </a:rPr>
              <a:t>2.0</a:t>
            </a:r>
            <a:endParaRPr lang="en-US" sz="800" b="0" kern="0"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57977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47" t="28778" r="24742" b="12802"/>
          <a:stretch/>
        </p:blipFill>
        <p:spPr bwMode="auto">
          <a:xfrm>
            <a:off x="371036" y="1457561"/>
            <a:ext cx="8424153" cy="475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2282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95" t="29859" r="28238" b="15398"/>
          <a:stretch/>
        </p:blipFill>
        <p:spPr bwMode="auto">
          <a:xfrm>
            <a:off x="400218" y="1712068"/>
            <a:ext cx="8365789" cy="492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1379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19" name="Rectangle 3"/>
          <p:cNvSpPr>
            <a:spLocks noGrp="1" noChangeArrowheads="1"/>
          </p:cNvSpPr>
          <p:nvPr>
            <p:ph type="title"/>
          </p:nvPr>
        </p:nvSpPr>
        <p:spPr/>
        <p:txBody>
          <a:bodyPr/>
          <a:lstStyle/>
          <a:p>
            <a:pPr eaLnBrk="1" hangingPunct="1"/>
            <a:r>
              <a:rPr lang="en-US" sz="4000"/>
              <a:t>Diffracted intensities arise as if reflecting from families of planes --William Bragg.</a:t>
            </a:r>
          </a:p>
        </p:txBody>
      </p:sp>
      <p:grpSp>
        <p:nvGrpSpPr>
          <p:cNvPr id="60420" name="Group 4"/>
          <p:cNvGrpSpPr>
            <a:grpSpLocks/>
          </p:cNvGrpSpPr>
          <p:nvPr/>
        </p:nvGrpSpPr>
        <p:grpSpPr bwMode="auto">
          <a:xfrm>
            <a:off x="1793875" y="3903663"/>
            <a:ext cx="244475" cy="341312"/>
            <a:chOff x="2963" y="1384"/>
            <a:chExt cx="620" cy="949"/>
          </a:xfrm>
        </p:grpSpPr>
        <p:sp>
          <p:nvSpPr>
            <p:cNvPr id="60592" name="Oval 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3" name="Oval 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4" name="Oval 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5" name="Oval 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6" name="Oval 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7" name="Oval 1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8" name="Oval 1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9" name="Oval 1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600" name="Oval 1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601" name="Oval 1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602" name="Oval 1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603" name="Oval 1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604" name="Oval 1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1" name="Group 18"/>
          <p:cNvGrpSpPr>
            <a:grpSpLocks/>
          </p:cNvGrpSpPr>
          <p:nvPr/>
        </p:nvGrpSpPr>
        <p:grpSpPr bwMode="auto">
          <a:xfrm rot="10800000">
            <a:off x="2149475" y="3957638"/>
            <a:ext cx="244475" cy="341312"/>
            <a:chOff x="2963" y="1384"/>
            <a:chExt cx="620" cy="949"/>
          </a:xfrm>
        </p:grpSpPr>
        <p:sp>
          <p:nvSpPr>
            <p:cNvPr id="60579" name="Oval 1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0" name="Oval 2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1" name="Oval 2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2" name="Oval 2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3" name="Oval 2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4" name="Oval 2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5" name="Oval 2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6" name="Oval 2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7" name="Oval 2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8" name="Oval 2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9" name="Oval 2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0" name="Oval 3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91" name="Oval 3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2" name="Group 32"/>
          <p:cNvGrpSpPr>
            <a:grpSpLocks/>
          </p:cNvGrpSpPr>
          <p:nvPr/>
        </p:nvGrpSpPr>
        <p:grpSpPr bwMode="auto">
          <a:xfrm>
            <a:off x="1428750" y="3854450"/>
            <a:ext cx="2582863" cy="993775"/>
            <a:chOff x="1417" y="2557"/>
            <a:chExt cx="1627" cy="626"/>
          </a:xfrm>
        </p:grpSpPr>
        <p:sp>
          <p:nvSpPr>
            <p:cNvPr id="60575" name="AutoShape 33"/>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6" name="AutoShape 34"/>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7" name="AutoShape 35"/>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8" name="AutoShape 36"/>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3" name="Group 37"/>
          <p:cNvGrpSpPr>
            <a:grpSpLocks/>
          </p:cNvGrpSpPr>
          <p:nvPr/>
        </p:nvGrpSpPr>
        <p:grpSpPr bwMode="auto">
          <a:xfrm>
            <a:off x="2768600" y="3905250"/>
            <a:ext cx="244475" cy="341313"/>
            <a:chOff x="2963" y="1384"/>
            <a:chExt cx="620" cy="949"/>
          </a:xfrm>
        </p:grpSpPr>
        <p:sp>
          <p:nvSpPr>
            <p:cNvPr id="60562" name="Oval 3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3" name="Oval 3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4" name="Oval 4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5" name="Oval 4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6" name="Oval 4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7" name="Oval 4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8" name="Oval 4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9" name="Oval 4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0" name="Oval 4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1" name="Oval 4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2" name="Oval 4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3" name="Oval 4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4" name="Oval 5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4" name="Group 51"/>
          <p:cNvGrpSpPr>
            <a:grpSpLocks/>
          </p:cNvGrpSpPr>
          <p:nvPr/>
        </p:nvGrpSpPr>
        <p:grpSpPr bwMode="auto">
          <a:xfrm rot="10800000">
            <a:off x="3124200" y="3959225"/>
            <a:ext cx="244475" cy="341313"/>
            <a:chOff x="2963" y="1384"/>
            <a:chExt cx="620" cy="949"/>
          </a:xfrm>
        </p:grpSpPr>
        <p:sp>
          <p:nvSpPr>
            <p:cNvPr id="60549" name="Oval 5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0" name="Oval 5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1" name="Oval 5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2" name="Oval 5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3" name="Oval 5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4" name="Oval 5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5" name="Oval 5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6" name="Oval 5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7" name="Oval 6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8" name="Oval 6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9" name="Oval 6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0" name="Oval 6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1" name="Oval 6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5" name="Group 65"/>
          <p:cNvGrpSpPr>
            <a:grpSpLocks/>
          </p:cNvGrpSpPr>
          <p:nvPr/>
        </p:nvGrpSpPr>
        <p:grpSpPr bwMode="auto">
          <a:xfrm>
            <a:off x="2038350" y="4397375"/>
            <a:ext cx="244475" cy="341313"/>
            <a:chOff x="2963" y="1384"/>
            <a:chExt cx="620" cy="949"/>
          </a:xfrm>
        </p:grpSpPr>
        <p:sp>
          <p:nvSpPr>
            <p:cNvPr id="60536" name="Oval 6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7" name="Oval 6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8" name="Oval 6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9" name="Oval 6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0" name="Oval 7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1" name="Oval 7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2" name="Oval 7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3" name="Oval 7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4" name="Oval 7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5" name="Oval 7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6" name="Oval 7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7" name="Oval 7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48" name="Oval 7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6" name="Group 79"/>
          <p:cNvGrpSpPr>
            <a:grpSpLocks/>
          </p:cNvGrpSpPr>
          <p:nvPr/>
        </p:nvGrpSpPr>
        <p:grpSpPr bwMode="auto">
          <a:xfrm rot="10800000">
            <a:off x="2393950" y="4451350"/>
            <a:ext cx="244475" cy="341313"/>
            <a:chOff x="2963" y="1384"/>
            <a:chExt cx="620" cy="949"/>
          </a:xfrm>
        </p:grpSpPr>
        <p:sp>
          <p:nvSpPr>
            <p:cNvPr id="60523" name="Oval 8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4" name="Oval 8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5" name="Oval 8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6" name="Oval 8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7" name="Oval 8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8" name="Oval 8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9" name="Oval 8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0" name="Oval 8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1" name="Oval 8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2" name="Oval 8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3" name="Oval 9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4" name="Oval 9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5" name="Oval 9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7" name="Group 93"/>
          <p:cNvGrpSpPr>
            <a:grpSpLocks/>
          </p:cNvGrpSpPr>
          <p:nvPr/>
        </p:nvGrpSpPr>
        <p:grpSpPr bwMode="auto">
          <a:xfrm>
            <a:off x="3013075" y="4392613"/>
            <a:ext cx="244475" cy="341312"/>
            <a:chOff x="2963" y="1384"/>
            <a:chExt cx="620" cy="949"/>
          </a:xfrm>
        </p:grpSpPr>
        <p:sp>
          <p:nvSpPr>
            <p:cNvPr id="60510" name="Oval 9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1" name="Oval 9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2" name="Oval 9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3" name="Oval 9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4" name="Oval 9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5" name="Oval 9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6" name="Oval 10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7" name="Oval 10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8" name="Oval 10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19" name="Oval 10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0" name="Oval 10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1" name="Oval 10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2" name="Oval 10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28" name="Group 107"/>
          <p:cNvGrpSpPr>
            <a:grpSpLocks/>
          </p:cNvGrpSpPr>
          <p:nvPr/>
        </p:nvGrpSpPr>
        <p:grpSpPr bwMode="auto">
          <a:xfrm rot="10800000">
            <a:off x="3368675" y="4446588"/>
            <a:ext cx="244475" cy="341312"/>
            <a:chOff x="2963" y="1384"/>
            <a:chExt cx="620" cy="949"/>
          </a:xfrm>
        </p:grpSpPr>
        <p:sp>
          <p:nvSpPr>
            <p:cNvPr id="60497" name="Oval 10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98" name="Oval 10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99" name="Oval 1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0" name="Oval 1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1" name="Oval 1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2" name="Oval 1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3" name="Oval 1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4" name="Oval 1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5" name="Oval 1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6" name="Oval 1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7" name="Oval 1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8" name="Oval 1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09" name="Oval 1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1673" name="Group 121"/>
          <p:cNvGrpSpPr>
            <a:grpSpLocks/>
          </p:cNvGrpSpPr>
          <p:nvPr/>
        </p:nvGrpSpPr>
        <p:grpSpPr bwMode="auto">
          <a:xfrm>
            <a:off x="1428750" y="3857625"/>
            <a:ext cx="2593975" cy="990600"/>
            <a:chOff x="900" y="2430"/>
            <a:chExt cx="1634" cy="624"/>
          </a:xfrm>
        </p:grpSpPr>
        <p:sp>
          <p:nvSpPr>
            <p:cNvPr id="60494" name="Line 122"/>
            <p:cNvSpPr>
              <a:spLocks noChangeShapeType="1"/>
            </p:cNvSpPr>
            <p:nvPr/>
          </p:nvSpPr>
          <p:spPr bwMode="auto">
            <a:xfrm flipV="1">
              <a:off x="900" y="2430"/>
              <a:ext cx="1312"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95" name="Line 123"/>
            <p:cNvSpPr>
              <a:spLocks noChangeShapeType="1"/>
            </p:cNvSpPr>
            <p:nvPr/>
          </p:nvSpPr>
          <p:spPr bwMode="auto">
            <a:xfrm flipV="1">
              <a:off x="1047" y="2735"/>
              <a:ext cx="1312"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96" name="Line 124"/>
            <p:cNvSpPr>
              <a:spLocks noChangeShapeType="1"/>
            </p:cNvSpPr>
            <p:nvPr/>
          </p:nvSpPr>
          <p:spPr bwMode="auto">
            <a:xfrm flipV="1">
              <a:off x="1222" y="3054"/>
              <a:ext cx="1312"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677" name="Text Box 125"/>
          <p:cNvSpPr txBox="1">
            <a:spLocks noChangeArrowheads="1"/>
          </p:cNvSpPr>
          <p:nvPr/>
        </p:nvSpPr>
        <p:spPr bwMode="auto">
          <a:xfrm>
            <a:off x="4221163" y="297338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FF"/>
                </a:solidFill>
              </a:rPr>
              <a:t>(0,1</a:t>
            </a:r>
            <a:r>
              <a:rPr lang="en-US" dirty="0">
                <a:solidFill>
                  <a:srgbClr val="0099FF"/>
                </a:solidFill>
              </a:rPr>
              <a:t>) planes</a:t>
            </a:r>
          </a:p>
        </p:txBody>
      </p:sp>
      <p:grpSp>
        <p:nvGrpSpPr>
          <p:cNvPr id="60431" name="Group 126"/>
          <p:cNvGrpSpPr>
            <a:grpSpLocks/>
          </p:cNvGrpSpPr>
          <p:nvPr/>
        </p:nvGrpSpPr>
        <p:grpSpPr bwMode="auto">
          <a:xfrm>
            <a:off x="1541463" y="4349750"/>
            <a:ext cx="1447800" cy="758825"/>
            <a:chOff x="971" y="2740"/>
            <a:chExt cx="912" cy="478"/>
          </a:xfrm>
        </p:grpSpPr>
        <p:sp>
          <p:nvSpPr>
            <p:cNvPr id="60490" name="Line 127"/>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91" name="Line 128"/>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92" name="Text Box 129"/>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0493" name="Text Box 130"/>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0432" name="Text Box 131"/>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grpSp>
        <p:nvGrpSpPr>
          <p:cNvPr id="151684" name="Group 132"/>
          <p:cNvGrpSpPr>
            <a:grpSpLocks/>
          </p:cNvGrpSpPr>
          <p:nvPr/>
        </p:nvGrpSpPr>
        <p:grpSpPr bwMode="auto">
          <a:xfrm>
            <a:off x="1470025" y="3862388"/>
            <a:ext cx="2538413" cy="962025"/>
            <a:chOff x="926" y="2433"/>
            <a:chExt cx="1599" cy="606"/>
          </a:xfrm>
        </p:grpSpPr>
        <p:sp>
          <p:nvSpPr>
            <p:cNvPr id="60487" name="Line 133"/>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8" name="Line 134"/>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9" name="Line 135"/>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688" name="Text Box 136"/>
          <p:cNvSpPr txBox="1">
            <a:spLocks noChangeArrowheads="1"/>
          </p:cNvSpPr>
          <p:nvPr/>
        </p:nvSpPr>
        <p:spPr bwMode="auto">
          <a:xfrm>
            <a:off x="4221163" y="333216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sp>
        <p:nvSpPr>
          <p:cNvPr id="151689" name="Text Box 137"/>
          <p:cNvSpPr txBox="1">
            <a:spLocks noChangeArrowheads="1"/>
          </p:cNvSpPr>
          <p:nvPr/>
        </p:nvSpPr>
        <p:spPr bwMode="auto">
          <a:xfrm>
            <a:off x="4221163" y="368935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CC66"/>
                </a:solidFill>
              </a:rPr>
              <a:t>(2,1</a:t>
            </a:r>
            <a:r>
              <a:rPr lang="en-US" dirty="0">
                <a:solidFill>
                  <a:srgbClr val="00CC66"/>
                </a:solidFill>
              </a:rPr>
              <a:t>) planes</a:t>
            </a:r>
          </a:p>
        </p:txBody>
      </p:sp>
      <p:grpSp>
        <p:nvGrpSpPr>
          <p:cNvPr id="151690" name="Group 138"/>
          <p:cNvGrpSpPr>
            <a:grpSpLocks/>
          </p:cNvGrpSpPr>
          <p:nvPr/>
        </p:nvGrpSpPr>
        <p:grpSpPr bwMode="auto">
          <a:xfrm>
            <a:off x="1470025" y="3835400"/>
            <a:ext cx="2528888" cy="1022350"/>
            <a:chOff x="926" y="2416"/>
            <a:chExt cx="1593" cy="644"/>
          </a:xfrm>
        </p:grpSpPr>
        <p:sp>
          <p:nvSpPr>
            <p:cNvPr id="60482" name="Line 139"/>
            <p:cNvSpPr>
              <a:spLocks noChangeShapeType="1"/>
            </p:cNvSpPr>
            <p:nvPr/>
          </p:nvSpPr>
          <p:spPr bwMode="auto">
            <a:xfrm>
              <a:off x="926" y="2439"/>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3" name="Line 140"/>
            <p:cNvSpPr>
              <a:spLocks noChangeShapeType="1"/>
            </p:cNvSpPr>
            <p:nvPr/>
          </p:nvSpPr>
          <p:spPr bwMode="auto">
            <a:xfrm>
              <a:off x="1253" y="2428"/>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4" name="Line 141"/>
            <p:cNvSpPr>
              <a:spLocks noChangeShapeType="1"/>
            </p:cNvSpPr>
            <p:nvPr/>
          </p:nvSpPr>
          <p:spPr bwMode="auto">
            <a:xfrm>
              <a:off x="1578" y="2445"/>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5" name="Line 142"/>
            <p:cNvSpPr>
              <a:spLocks noChangeShapeType="1"/>
            </p:cNvSpPr>
            <p:nvPr/>
          </p:nvSpPr>
          <p:spPr bwMode="auto">
            <a:xfrm>
              <a:off x="1861" y="2416"/>
              <a:ext cx="502" cy="320"/>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6" name="Line 143"/>
            <p:cNvSpPr>
              <a:spLocks noChangeShapeType="1"/>
            </p:cNvSpPr>
            <p:nvPr/>
          </p:nvSpPr>
          <p:spPr bwMode="auto">
            <a:xfrm>
              <a:off x="1070" y="2740"/>
              <a:ext cx="502" cy="320"/>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696" name="Text Box 144"/>
          <p:cNvSpPr txBox="1">
            <a:spLocks noChangeArrowheads="1"/>
          </p:cNvSpPr>
          <p:nvPr/>
        </p:nvSpPr>
        <p:spPr bwMode="auto">
          <a:xfrm>
            <a:off x="4221163" y="404653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00"/>
                </a:solidFill>
              </a:rPr>
              <a:t>(3,1</a:t>
            </a:r>
            <a:r>
              <a:rPr lang="en-US" dirty="0">
                <a:solidFill>
                  <a:srgbClr val="009900"/>
                </a:solidFill>
              </a:rPr>
              <a:t>) planes</a:t>
            </a:r>
          </a:p>
        </p:txBody>
      </p:sp>
      <p:grpSp>
        <p:nvGrpSpPr>
          <p:cNvPr id="151697" name="Group 145"/>
          <p:cNvGrpSpPr>
            <a:grpSpLocks/>
          </p:cNvGrpSpPr>
          <p:nvPr/>
        </p:nvGrpSpPr>
        <p:grpSpPr bwMode="auto">
          <a:xfrm>
            <a:off x="1460500" y="3873500"/>
            <a:ext cx="2551113" cy="984250"/>
            <a:chOff x="906" y="2428"/>
            <a:chExt cx="1607" cy="620"/>
          </a:xfrm>
        </p:grpSpPr>
        <p:sp>
          <p:nvSpPr>
            <p:cNvPr id="60476" name="Line 146"/>
            <p:cNvSpPr>
              <a:spLocks noChangeShapeType="1"/>
            </p:cNvSpPr>
            <p:nvPr/>
          </p:nvSpPr>
          <p:spPr bwMode="auto">
            <a:xfrm>
              <a:off x="1331"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7" name="Line 147"/>
            <p:cNvSpPr>
              <a:spLocks noChangeShapeType="1"/>
            </p:cNvSpPr>
            <p:nvPr/>
          </p:nvSpPr>
          <p:spPr bwMode="auto">
            <a:xfrm>
              <a:off x="1544"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8" name="Line 148"/>
            <p:cNvSpPr>
              <a:spLocks noChangeShapeType="1"/>
            </p:cNvSpPr>
            <p:nvPr/>
          </p:nvSpPr>
          <p:spPr bwMode="auto">
            <a:xfrm>
              <a:off x="1756"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9" name="Line 149"/>
            <p:cNvSpPr>
              <a:spLocks noChangeShapeType="1"/>
            </p:cNvSpPr>
            <p:nvPr/>
          </p:nvSpPr>
          <p:spPr bwMode="auto">
            <a:xfrm>
              <a:off x="1968"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0" name="Line 150"/>
            <p:cNvSpPr>
              <a:spLocks noChangeShapeType="1"/>
            </p:cNvSpPr>
            <p:nvPr/>
          </p:nvSpPr>
          <p:spPr bwMode="auto">
            <a:xfrm>
              <a:off x="1119"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1" name="Line 151"/>
            <p:cNvSpPr>
              <a:spLocks noChangeShapeType="1"/>
            </p:cNvSpPr>
            <p:nvPr/>
          </p:nvSpPr>
          <p:spPr bwMode="auto">
            <a:xfrm>
              <a:off x="906"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704" name="Text Box 152"/>
          <p:cNvSpPr txBox="1">
            <a:spLocks noChangeArrowheads="1"/>
          </p:cNvSpPr>
          <p:nvPr/>
        </p:nvSpPr>
        <p:spPr bwMode="auto">
          <a:xfrm>
            <a:off x="4221163" y="440531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669900"/>
                </a:solidFill>
              </a:rPr>
              <a:t>(0,2</a:t>
            </a:r>
            <a:r>
              <a:rPr lang="en-US" dirty="0">
                <a:solidFill>
                  <a:srgbClr val="669900"/>
                </a:solidFill>
              </a:rPr>
              <a:t>) planes</a:t>
            </a:r>
          </a:p>
        </p:txBody>
      </p:sp>
      <p:grpSp>
        <p:nvGrpSpPr>
          <p:cNvPr id="151705" name="Group 153"/>
          <p:cNvGrpSpPr>
            <a:grpSpLocks/>
          </p:cNvGrpSpPr>
          <p:nvPr/>
        </p:nvGrpSpPr>
        <p:grpSpPr bwMode="auto">
          <a:xfrm>
            <a:off x="1417638" y="3846513"/>
            <a:ext cx="2593975" cy="990600"/>
            <a:chOff x="900" y="2430"/>
            <a:chExt cx="1634" cy="624"/>
          </a:xfrm>
        </p:grpSpPr>
        <p:sp>
          <p:nvSpPr>
            <p:cNvPr id="60471" name="Line 154"/>
            <p:cNvSpPr>
              <a:spLocks noChangeShapeType="1"/>
            </p:cNvSpPr>
            <p:nvPr/>
          </p:nvSpPr>
          <p:spPr bwMode="auto">
            <a:xfrm flipV="1">
              <a:off x="900" y="2430"/>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2" name="Line 155"/>
            <p:cNvSpPr>
              <a:spLocks noChangeShapeType="1"/>
            </p:cNvSpPr>
            <p:nvPr/>
          </p:nvSpPr>
          <p:spPr bwMode="auto">
            <a:xfrm flipV="1">
              <a:off x="1047" y="2735"/>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3" name="Line 156"/>
            <p:cNvSpPr>
              <a:spLocks noChangeShapeType="1"/>
            </p:cNvSpPr>
            <p:nvPr/>
          </p:nvSpPr>
          <p:spPr bwMode="auto">
            <a:xfrm flipV="1">
              <a:off x="1222" y="3054"/>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4" name="Line 157"/>
            <p:cNvSpPr>
              <a:spLocks noChangeShapeType="1"/>
            </p:cNvSpPr>
            <p:nvPr/>
          </p:nvSpPr>
          <p:spPr bwMode="auto">
            <a:xfrm flipV="1">
              <a:off x="981" y="2587"/>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5" name="Line 158"/>
            <p:cNvSpPr>
              <a:spLocks noChangeShapeType="1"/>
            </p:cNvSpPr>
            <p:nvPr/>
          </p:nvSpPr>
          <p:spPr bwMode="auto">
            <a:xfrm flipV="1">
              <a:off x="1136" y="2892"/>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711" name="Text Box 159"/>
          <p:cNvSpPr txBox="1">
            <a:spLocks noChangeArrowheads="1"/>
          </p:cNvSpPr>
          <p:nvPr/>
        </p:nvSpPr>
        <p:spPr bwMode="auto">
          <a:xfrm>
            <a:off x="4221163" y="47625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CC9900"/>
                </a:solidFill>
              </a:rPr>
              <a:t>(1,2</a:t>
            </a:r>
            <a:r>
              <a:rPr lang="en-US" dirty="0">
                <a:solidFill>
                  <a:srgbClr val="CC9900"/>
                </a:solidFill>
              </a:rPr>
              <a:t>) planes</a:t>
            </a:r>
          </a:p>
        </p:txBody>
      </p:sp>
      <p:grpSp>
        <p:nvGrpSpPr>
          <p:cNvPr id="151712" name="Group 160"/>
          <p:cNvGrpSpPr>
            <a:grpSpLocks/>
          </p:cNvGrpSpPr>
          <p:nvPr/>
        </p:nvGrpSpPr>
        <p:grpSpPr bwMode="auto">
          <a:xfrm>
            <a:off x="1441450" y="3859213"/>
            <a:ext cx="2570163" cy="984250"/>
            <a:chOff x="908" y="2431"/>
            <a:chExt cx="1619" cy="620"/>
          </a:xfrm>
        </p:grpSpPr>
        <p:sp>
          <p:nvSpPr>
            <p:cNvPr id="60466" name="Line 161"/>
            <p:cNvSpPr>
              <a:spLocks noChangeShapeType="1"/>
            </p:cNvSpPr>
            <p:nvPr/>
          </p:nvSpPr>
          <p:spPr bwMode="auto">
            <a:xfrm>
              <a:off x="908" y="2434"/>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7" name="Line 162"/>
            <p:cNvSpPr>
              <a:spLocks noChangeShapeType="1"/>
            </p:cNvSpPr>
            <p:nvPr/>
          </p:nvSpPr>
          <p:spPr bwMode="auto">
            <a:xfrm>
              <a:off x="997" y="2599"/>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8" name="Line 163"/>
            <p:cNvSpPr>
              <a:spLocks noChangeShapeType="1"/>
            </p:cNvSpPr>
            <p:nvPr/>
          </p:nvSpPr>
          <p:spPr bwMode="auto">
            <a:xfrm>
              <a:off x="1068" y="2744"/>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9" name="Line 164"/>
            <p:cNvSpPr>
              <a:spLocks noChangeShapeType="1"/>
            </p:cNvSpPr>
            <p:nvPr/>
          </p:nvSpPr>
          <p:spPr bwMode="auto">
            <a:xfrm>
              <a:off x="1557" y="2431"/>
              <a:ext cx="719" cy="150"/>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0" name="Line 165"/>
            <p:cNvSpPr>
              <a:spLocks noChangeShapeType="1"/>
            </p:cNvSpPr>
            <p:nvPr/>
          </p:nvSpPr>
          <p:spPr bwMode="auto">
            <a:xfrm>
              <a:off x="1146" y="2901"/>
              <a:ext cx="719" cy="150"/>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718" name="Text Box 166"/>
          <p:cNvSpPr txBox="1">
            <a:spLocks noChangeArrowheads="1"/>
          </p:cNvSpPr>
          <p:nvPr/>
        </p:nvSpPr>
        <p:spPr bwMode="auto">
          <a:xfrm>
            <a:off x="4221163" y="511968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CC6600"/>
                </a:solidFill>
              </a:rPr>
              <a:t>(2,2</a:t>
            </a:r>
            <a:r>
              <a:rPr lang="en-US" dirty="0">
                <a:solidFill>
                  <a:srgbClr val="CC6600"/>
                </a:solidFill>
              </a:rPr>
              <a:t>) planes</a:t>
            </a:r>
          </a:p>
        </p:txBody>
      </p:sp>
      <p:grpSp>
        <p:nvGrpSpPr>
          <p:cNvPr id="151719" name="Group 167"/>
          <p:cNvGrpSpPr>
            <a:grpSpLocks/>
          </p:cNvGrpSpPr>
          <p:nvPr/>
        </p:nvGrpSpPr>
        <p:grpSpPr bwMode="auto">
          <a:xfrm>
            <a:off x="1470025" y="3851275"/>
            <a:ext cx="2538413" cy="993775"/>
            <a:chOff x="926" y="2426"/>
            <a:chExt cx="1599" cy="626"/>
          </a:xfrm>
        </p:grpSpPr>
        <p:sp>
          <p:nvSpPr>
            <p:cNvPr id="60459" name="Line 168"/>
            <p:cNvSpPr>
              <a:spLocks noChangeShapeType="1"/>
            </p:cNvSpPr>
            <p:nvPr/>
          </p:nvSpPr>
          <p:spPr bwMode="auto">
            <a:xfrm>
              <a:off x="1072" y="2743"/>
              <a:ext cx="789" cy="297"/>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0" name="Line 169"/>
            <p:cNvSpPr>
              <a:spLocks noChangeShapeType="1"/>
            </p:cNvSpPr>
            <p:nvPr/>
          </p:nvSpPr>
          <p:spPr bwMode="auto">
            <a:xfrm>
              <a:off x="1563" y="2433"/>
              <a:ext cx="797" cy="300"/>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1" name="Line 170"/>
            <p:cNvSpPr>
              <a:spLocks noChangeShapeType="1"/>
            </p:cNvSpPr>
            <p:nvPr/>
          </p:nvSpPr>
          <p:spPr bwMode="auto">
            <a:xfrm>
              <a:off x="926" y="2439"/>
              <a:ext cx="1599" cy="600"/>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2" name="Line 171"/>
            <p:cNvSpPr>
              <a:spLocks noChangeShapeType="1"/>
            </p:cNvSpPr>
            <p:nvPr/>
          </p:nvSpPr>
          <p:spPr bwMode="auto">
            <a:xfrm>
              <a:off x="971" y="2586"/>
              <a:ext cx="1201" cy="462"/>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3" name="Line 172"/>
            <p:cNvSpPr>
              <a:spLocks noChangeShapeType="1"/>
            </p:cNvSpPr>
            <p:nvPr/>
          </p:nvSpPr>
          <p:spPr bwMode="auto">
            <a:xfrm>
              <a:off x="1872" y="2426"/>
              <a:ext cx="404" cy="144"/>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4" name="Line 173"/>
            <p:cNvSpPr>
              <a:spLocks noChangeShapeType="1"/>
            </p:cNvSpPr>
            <p:nvPr/>
          </p:nvSpPr>
          <p:spPr bwMode="auto">
            <a:xfrm>
              <a:off x="1235" y="2432"/>
              <a:ext cx="1213" cy="457"/>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65" name="Line 174"/>
            <p:cNvSpPr>
              <a:spLocks noChangeShapeType="1"/>
            </p:cNvSpPr>
            <p:nvPr/>
          </p:nvSpPr>
          <p:spPr bwMode="auto">
            <a:xfrm>
              <a:off x="1149" y="2908"/>
              <a:ext cx="404" cy="144"/>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727" name="Text Box 175"/>
          <p:cNvSpPr txBox="1">
            <a:spLocks noChangeArrowheads="1"/>
          </p:cNvSpPr>
          <p:nvPr/>
        </p:nvSpPr>
        <p:spPr bwMode="auto">
          <a:xfrm>
            <a:off x="4221163" y="547687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FF3300"/>
                </a:solidFill>
              </a:rPr>
              <a:t>(3,2</a:t>
            </a:r>
            <a:r>
              <a:rPr lang="en-US" dirty="0">
                <a:solidFill>
                  <a:srgbClr val="FF3300"/>
                </a:solidFill>
              </a:rPr>
              <a:t>) planes</a:t>
            </a:r>
          </a:p>
        </p:txBody>
      </p:sp>
      <p:grpSp>
        <p:nvGrpSpPr>
          <p:cNvPr id="151728" name="Group 176"/>
          <p:cNvGrpSpPr>
            <a:grpSpLocks/>
          </p:cNvGrpSpPr>
          <p:nvPr/>
        </p:nvGrpSpPr>
        <p:grpSpPr bwMode="auto">
          <a:xfrm>
            <a:off x="1438275" y="3827463"/>
            <a:ext cx="2573338" cy="1006475"/>
            <a:chOff x="904" y="2424"/>
            <a:chExt cx="1621" cy="634"/>
          </a:xfrm>
        </p:grpSpPr>
        <p:sp>
          <p:nvSpPr>
            <p:cNvPr id="60450" name="Line 177"/>
            <p:cNvSpPr>
              <a:spLocks noChangeShapeType="1"/>
            </p:cNvSpPr>
            <p:nvPr/>
          </p:nvSpPr>
          <p:spPr bwMode="auto">
            <a:xfrm>
              <a:off x="904" y="2431"/>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1" name="Line 178"/>
            <p:cNvSpPr>
              <a:spLocks noChangeShapeType="1"/>
            </p:cNvSpPr>
            <p:nvPr/>
          </p:nvSpPr>
          <p:spPr bwMode="auto">
            <a:xfrm>
              <a:off x="1130" y="2435"/>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2" name="Line 179"/>
            <p:cNvSpPr>
              <a:spLocks noChangeShapeType="1"/>
            </p:cNvSpPr>
            <p:nvPr/>
          </p:nvSpPr>
          <p:spPr bwMode="auto">
            <a:xfrm>
              <a:off x="1335" y="2428"/>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3" name="Line 180"/>
            <p:cNvSpPr>
              <a:spLocks noChangeShapeType="1"/>
            </p:cNvSpPr>
            <p:nvPr/>
          </p:nvSpPr>
          <p:spPr bwMode="auto">
            <a:xfrm>
              <a:off x="1556" y="2435"/>
              <a:ext cx="892" cy="46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4" name="Line 181"/>
            <p:cNvSpPr>
              <a:spLocks noChangeShapeType="1"/>
            </p:cNvSpPr>
            <p:nvPr/>
          </p:nvSpPr>
          <p:spPr bwMode="auto">
            <a:xfrm>
              <a:off x="989" y="2591"/>
              <a:ext cx="892" cy="46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5" name="Line 182"/>
            <p:cNvSpPr>
              <a:spLocks noChangeShapeType="1"/>
            </p:cNvSpPr>
            <p:nvPr/>
          </p:nvSpPr>
          <p:spPr bwMode="auto">
            <a:xfrm>
              <a:off x="1071" y="2750"/>
              <a:ext cx="591" cy="30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6" name="Line 183"/>
            <p:cNvSpPr>
              <a:spLocks noChangeShapeType="1"/>
            </p:cNvSpPr>
            <p:nvPr/>
          </p:nvSpPr>
          <p:spPr bwMode="auto">
            <a:xfrm>
              <a:off x="1761" y="2424"/>
              <a:ext cx="591" cy="30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7" name="Line 184"/>
            <p:cNvSpPr>
              <a:spLocks noChangeShapeType="1"/>
            </p:cNvSpPr>
            <p:nvPr/>
          </p:nvSpPr>
          <p:spPr bwMode="auto">
            <a:xfrm>
              <a:off x="2021" y="2424"/>
              <a:ext cx="238" cy="12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58" name="Line 185"/>
            <p:cNvSpPr>
              <a:spLocks noChangeShapeType="1"/>
            </p:cNvSpPr>
            <p:nvPr/>
          </p:nvSpPr>
          <p:spPr bwMode="auto">
            <a:xfrm>
              <a:off x="1185" y="2925"/>
              <a:ext cx="238" cy="12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0447" name="Text Box 193"/>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0448" name="Text Box 195"/>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0449" name="Line 196"/>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16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67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5167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167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16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6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5168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168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516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168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15169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5168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5169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169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15169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169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517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170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5170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170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517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171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15171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51711"/>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517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1718"/>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1517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51718"/>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5172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1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77" grpId="0"/>
      <p:bldP spid="151677" grpId="1"/>
      <p:bldP spid="151688" grpId="0"/>
      <p:bldP spid="151688" grpId="1"/>
      <p:bldP spid="151689" grpId="0"/>
      <p:bldP spid="151689" grpId="1"/>
      <p:bldP spid="151696" grpId="0"/>
      <p:bldP spid="151696" grpId="1"/>
      <p:bldP spid="151704" grpId="0"/>
      <p:bldP spid="151704" grpId="1"/>
      <p:bldP spid="151711" grpId="0"/>
      <p:bldP spid="151711" grpId="1"/>
      <p:bldP spid="151718" grpId="0"/>
      <p:bldP spid="151718" grpId="1"/>
      <p:bldP spid="1517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3"/>
          <p:cNvGrpSpPr>
            <a:grpSpLocks/>
          </p:cNvGrpSpPr>
          <p:nvPr/>
        </p:nvGrpSpPr>
        <p:grpSpPr bwMode="auto">
          <a:xfrm>
            <a:off x="1793875" y="3903663"/>
            <a:ext cx="244475" cy="341312"/>
            <a:chOff x="2963" y="1384"/>
            <a:chExt cx="620" cy="949"/>
          </a:xfrm>
        </p:grpSpPr>
        <p:sp>
          <p:nvSpPr>
            <p:cNvPr id="61617"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8"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9"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0"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1"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2"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3"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4"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5"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6"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7"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8"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9"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43" name="Group 17"/>
          <p:cNvGrpSpPr>
            <a:grpSpLocks/>
          </p:cNvGrpSpPr>
          <p:nvPr/>
        </p:nvGrpSpPr>
        <p:grpSpPr bwMode="auto">
          <a:xfrm rot="10800000">
            <a:off x="2149475" y="3957638"/>
            <a:ext cx="244475" cy="341312"/>
            <a:chOff x="2963" y="1384"/>
            <a:chExt cx="620" cy="949"/>
          </a:xfrm>
        </p:grpSpPr>
        <p:sp>
          <p:nvSpPr>
            <p:cNvPr id="61604"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5"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6"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7"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8"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9"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0"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1"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2"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3"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4"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5"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6"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44" name="Group 31"/>
          <p:cNvGrpSpPr>
            <a:grpSpLocks/>
          </p:cNvGrpSpPr>
          <p:nvPr/>
        </p:nvGrpSpPr>
        <p:grpSpPr bwMode="auto">
          <a:xfrm>
            <a:off x="1428750" y="3854450"/>
            <a:ext cx="2582863" cy="993775"/>
            <a:chOff x="1417" y="2557"/>
            <a:chExt cx="1627" cy="626"/>
          </a:xfrm>
        </p:grpSpPr>
        <p:sp>
          <p:nvSpPr>
            <p:cNvPr id="61600"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1"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2"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03"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45" name="Group 36"/>
          <p:cNvGrpSpPr>
            <a:grpSpLocks/>
          </p:cNvGrpSpPr>
          <p:nvPr/>
        </p:nvGrpSpPr>
        <p:grpSpPr bwMode="auto">
          <a:xfrm>
            <a:off x="2768600" y="3905250"/>
            <a:ext cx="244475" cy="341313"/>
            <a:chOff x="2963" y="1384"/>
            <a:chExt cx="620" cy="949"/>
          </a:xfrm>
        </p:grpSpPr>
        <p:sp>
          <p:nvSpPr>
            <p:cNvPr id="61587"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8"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9"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0"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1"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2"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3"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4"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5"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6"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7"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8"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99"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46" name="Group 50"/>
          <p:cNvGrpSpPr>
            <a:grpSpLocks/>
          </p:cNvGrpSpPr>
          <p:nvPr/>
        </p:nvGrpSpPr>
        <p:grpSpPr bwMode="auto">
          <a:xfrm rot="10800000">
            <a:off x="3124200" y="3959225"/>
            <a:ext cx="244475" cy="341313"/>
            <a:chOff x="2963" y="1384"/>
            <a:chExt cx="620" cy="949"/>
          </a:xfrm>
        </p:grpSpPr>
        <p:sp>
          <p:nvSpPr>
            <p:cNvPr id="61574"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5"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6"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7"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8"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9"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0"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1"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2"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3"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4"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5"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86"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47" name="Group 64"/>
          <p:cNvGrpSpPr>
            <a:grpSpLocks/>
          </p:cNvGrpSpPr>
          <p:nvPr/>
        </p:nvGrpSpPr>
        <p:grpSpPr bwMode="auto">
          <a:xfrm>
            <a:off x="2038350" y="4397375"/>
            <a:ext cx="244475" cy="341313"/>
            <a:chOff x="2963" y="1384"/>
            <a:chExt cx="620" cy="949"/>
          </a:xfrm>
        </p:grpSpPr>
        <p:sp>
          <p:nvSpPr>
            <p:cNvPr id="61561"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2"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3"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4"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5"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6"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7"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8"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9"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0"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1"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2"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73"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48" name="Group 78"/>
          <p:cNvGrpSpPr>
            <a:grpSpLocks/>
          </p:cNvGrpSpPr>
          <p:nvPr/>
        </p:nvGrpSpPr>
        <p:grpSpPr bwMode="auto">
          <a:xfrm rot="10800000">
            <a:off x="2393950" y="4451350"/>
            <a:ext cx="244475" cy="341313"/>
            <a:chOff x="2963" y="1384"/>
            <a:chExt cx="620" cy="949"/>
          </a:xfrm>
        </p:grpSpPr>
        <p:sp>
          <p:nvSpPr>
            <p:cNvPr id="61548"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9"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0"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1"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2"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3"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4"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5"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6"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7"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8"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59"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0"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49" name="Group 92"/>
          <p:cNvGrpSpPr>
            <a:grpSpLocks/>
          </p:cNvGrpSpPr>
          <p:nvPr/>
        </p:nvGrpSpPr>
        <p:grpSpPr bwMode="auto">
          <a:xfrm>
            <a:off x="3013075" y="4392613"/>
            <a:ext cx="244475" cy="341312"/>
            <a:chOff x="2963" y="1384"/>
            <a:chExt cx="620" cy="949"/>
          </a:xfrm>
        </p:grpSpPr>
        <p:sp>
          <p:nvSpPr>
            <p:cNvPr id="61535"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6"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7"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8"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9"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0"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1"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2"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3"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4"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5"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6"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7"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50" name="Group 106"/>
          <p:cNvGrpSpPr>
            <a:grpSpLocks/>
          </p:cNvGrpSpPr>
          <p:nvPr/>
        </p:nvGrpSpPr>
        <p:grpSpPr bwMode="auto">
          <a:xfrm rot="10800000">
            <a:off x="3368675" y="4446588"/>
            <a:ext cx="244475" cy="341312"/>
            <a:chOff x="2963" y="1384"/>
            <a:chExt cx="620" cy="949"/>
          </a:xfrm>
        </p:grpSpPr>
        <p:sp>
          <p:nvSpPr>
            <p:cNvPr id="61522"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3"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4"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5"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6"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7"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8"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9"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0"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1"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2"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3"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4"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1451" name="Group 120"/>
          <p:cNvGrpSpPr>
            <a:grpSpLocks/>
          </p:cNvGrpSpPr>
          <p:nvPr/>
        </p:nvGrpSpPr>
        <p:grpSpPr bwMode="auto">
          <a:xfrm>
            <a:off x="1428750" y="3857625"/>
            <a:ext cx="2593975" cy="990600"/>
            <a:chOff x="900" y="2430"/>
            <a:chExt cx="1634" cy="624"/>
          </a:xfrm>
        </p:grpSpPr>
        <p:sp>
          <p:nvSpPr>
            <p:cNvPr id="61519" name="Line 121"/>
            <p:cNvSpPr>
              <a:spLocks noChangeShapeType="1"/>
            </p:cNvSpPr>
            <p:nvPr/>
          </p:nvSpPr>
          <p:spPr bwMode="auto">
            <a:xfrm flipV="1">
              <a:off x="900" y="2430"/>
              <a:ext cx="1312"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0" name="Line 122"/>
            <p:cNvSpPr>
              <a:spLocks noChangeShapeType="1"/>
            </p:cNvSpPr>
            <p:nvPr/>
          </p:nvSpPr>
          <p:spPr bwMode="auto">
            <a:xfrm flipV="1">
              <a:off x="1047" y="2735"/>
              <a:ext cx="1312"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1" name="Line 123"/>
            <p:cNvSpPr>
              <a:spLocks noChangeShapeType="1"/>
            </p:cNvSpPr>
            <p:nvPr/>
          </p:nvSpPr>
          <p:spPr bwMode="auto">
            <a:xfrm flipV="1">
              <a:off x="1222" y="3054"/>
              <a:ext cx="1312"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2" name="Text Box 124"/>
          <p:cNvSpPr txBox="1">
            <a:spLocks noChangeArrowheads="1"/>
          </p:cNvSpPr>
          <p:nvPr/>
        </p:nvSpPr>
        <p:spPr bwMode="auto">
          <a:xfrm>
            <a:off x="4221163" y="297338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FF"/>
                </a:solidFill>
              </a:rPr>
              <a:t>(0,1</a:t>
            </a:r>
            <a:r>
              <a:rPr lang="en-US" dirty="0">
                <a:solidFill>
                  <a:srgbClr val="0099FF"/>
                </a:solidFill>
              </a:rPr>
              <a:t>) planes</a:t>
            </a:r>
          </a:p>
        </p:txBody>
      </p:sp>
      <p:sp>
        <p:nvSpPr>
          <p:cNvPr id="61453" name="Text Box 130"/>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grpSp>
        <p:nvGrpSpPr>
          <p:cNvPr id="61454" name="Group 131"/>
          <p:cNvGrpSpPr>
            <a:grpSpLocks/>
          </p:cNvGrpSpPr>
          <p:nvPr/>
        </p:nvGrpSpPr>
        <p:grpSpPr bwMode="auto">
          <a:xfrm>
            <a:off x="1470025" y="3862388"/>
            <a:ext cx="2538413" cy="962025"/>
            <a:chOff x="926" y="2433"/>
            <a:chExt cx="1599" cy="606"/>
          </a:xfrm>
        </p:grpSpPr>
        <p:sp>
          <p:nvSpPr>
            <p:cNvPr id="61516" name="Line 132"/>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7" name="Line 133"/>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8" name="Line 134"/>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5" name="Text Box 135"/>
          <p:cNvSpPr txBox="1">
            <a:spLocks noChangeArrowheads="1"/>
          </p:cNvSpPr>
          <p:nvPr/>
        </p:nvSpPr>
        <p:spPr bwMode="auto">
          <a:xfrm>
            <a:off x="4221163" y="333216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sp>
        <p:nvSpPr>
          <p:cNvPr id="61456" name="Text Box 136"/>
          <p:cNvSpPr txBox="1">
            <a:spLocks noChangeArrowheads="1"/>
          </p:cNvSpPr>
          <p:nvPr/>
        </p:nvSpPr>
        <p:spPr bwMode="auto">
          <a:xfrm>
            <a:off x="4221163" y="368935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CC66"/>
                </a:solidFill>
              </a:rPr>
              <a:t>(2,1</a:t>
            </a:r>
            <a:r>
              <a:rPr lang="en-US" dirty="0">
                <a:solidFill>
                  <a:srgbClr val="00CC66"/>
                </a:solidFill>
              </a:rPr>
              <a:t>) planes</a:t>
            </a:r>
          </a:p>
        </p:txBody>
      </p:sp>
      <p:grpSp>
        <p:nvGrpSpPr>
          <p:cNvPr id="61457" name="Group 137"/>
          <p:cNvGrpSpPr>
            <a:grpSpLocks/>
          </p:cNvGrpSpPr>
          <p:nvPr/>
        </p:nvGrpSpPr>
        <p:grpSpPr bwMode="auto">
          <a:xfrm>
            <a:off x="1470025" y="3835400"/>
            <a:ext cx="2528888" cy="1022350"/>
            <a:chOff x="926" y="2416"/>
            <a:chExt cx="1593" cy="644"/>
          </a:xfrm>
        </p:grpSpPr>
        <p:sp>
          <p:nvSpPr>
            <p:cNvPr id="61511" name="Line 138"/>
            <p:cNvSpPr>
              <a:spLocks noChangeShapeType="1"/>
            </p:cNvSpPr>
            <p:nvPr/>
          </p:nvSpPr>
          <p:spPr bwMode="auto">
            <a:xfrm>
              <a:off x="926" y="2439"/>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2" name="Line 139"/>
            <p:cNvSpPr>
              <a:spLocks noChangeShapeType="1"/>
            </p:cNvSpPr>
            <p:nvPr/>
          </p:nvSpPr>
          <p:spPr bwMode="auto">
            <a:xfrm>
              <a:off x="1253" y="2428"/>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3" name="Line 140"/>
            <p:cNvSpPr>
              <a:spLocks noChangeShapeType="1"/>
            </p:cNvSpPr>
            <p:nvPr/>
          </p:nvSpPr>
          <p:spPr bwMode="auto">
            <a:xfrm>
              <a:off x="1578" y="2445"/>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4" name="Line 141"/>
            <p:cNvSpPr>
              <a:spLocks noChangeShapeType="1"/>
            </p:cNvSpPr>
            <p:nvPr/>
          </p:nvSpPr>
          <p:spPr bwMode="auto">
            <a:xfrm>
              <a:off x="1861" y="2416"/>
              <a:ext cx="502" cy="320"/>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5" name="Line 142"/>
            <p:cNvSpPr>
              <a:spLocks noChangeShapeType="1"/>
            </p:cNvSpPr>
            <p:nvPr/>
          </p:nvSpPr>
          <p:spPr bwMode="auto">
            <a:xfrm>
              <a:off x="1070" y="2740"/>
              <a:ext cx="502" cy="320"/>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8" name="Text Box 143"/>
          <p:cNvSpPr txBox="1">
            <a:spLocks noChangeArrowheads="1"/>
          </p:cNvSpPr>
          <p:nvPr/>
        </p:nvSpPr>
        <p:spPr bwMode="auto">
          <a:xfrm>
            <a:off x="4221163" y="404653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00"/>
                </a:solidFill>
              </a:rPr>
              <a:t>(3,1</a:t>
            </a:r>
            <a:r>
              <a:rPr lang="en-US" dirty="0">
                <a:solidFill>
                  <a:srgbClr val="009900"/>
                </a:solidFill>
              </a:rPr>
              <a:t>) planes</a:t>
            </a:r>
          </a:p>
        </p:txBody>
      </p:sp>
      <p:grpSp>
        <p:nvGrpSpPr>
          <p:cNvPr id="61459" name="Group 144"/>
          <p:cNvGrpSpPr>
            <a:grpSpLocks/>
          </p:cNvGrpSpPr>
          <p:nvPr/>
        </p:nvGrpSpPr>
        <p:grpSpPr bwMode="auto">
          <a:xfrm>
            <a:off x="1460500" y="3873500"/>
            <a:ext cx="2551113" cy="984250"/>
            <a:chOff x="906" y="2428"/>
            <a:chExt cx="1607" cy="620"/>
          </a:xfrm>
        </p:grpSpPr>
        <p:sp>
          <p:nvSpPr>
            <p:cNvPr id="61505" name="Line 145"/>
            <p:cNvSpPr>
              <a:spLocks noChangeShapeType="1"/>
            </p:cNvSpPr>
            <p:nvPr/>
          </p:nvSpPr>
          <p:spPr bwMode="auto">
            <a:xfrm>
              <a:off x="1331"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6" name="Line 146"/>
            <p:cNvSpPr>
              <a:spLocks noChangeShapeType="1"/>
            </p:cNvSpPr>
            <p:nvPr/>
          </p:nvSpPr>
          <p:spPr bwMode="auto">
            <a:xfrm>
              <a:off x="1544"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7" name="Line 147"/>
            <p:cNvSpPr>
              <a:spLocks noChangeShapeType="1"/>
            </p:cNvSpPr>
            <p:nvPr/>
          </p:nvSpPr>
          <p:spPr bwMode="auto">
            <a:xfrm>
              <a:off x="1756"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8" name="Line 148"/>
            <p:cNvSpPr>
              <a:spLocks noChangeShapeType="1"/>
            </p:cNvSpPr>
            <p:nvPr/>
          </p:nvSpPr>
          <p:spPr bwMode="auto">
            <a:xfrm>
              <a:off x="1968"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9" name="Line 149"/>
            <p:cNvSpPr>
              <a:spLocks noChangeShapeType="1"/>
            </p:cNvSpPr>
            <p:nvPr/>
          </p:nvSpPr>
          <p:spPr bwMode="auto">
            <a:xfrm>
              <a:off x="1119"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0" name="Line 150"/>
            <p:cNvSpPr>
              <a:spLocks noChangeShapeType="1"/>
            </p:cNvSpPr>
            <p:nvPr/>
          </p:nvSpPr>
          <p:spPr bwMode="auto">
            <a:xfrm>
              <a:off x="906"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60" name="Text Box 151"/>
          <p:cNvSpPr txBox="1">
            <a:spLocks noChangeArrowheads="1"/>
          </p:cNvSpPr>
          <p:nvPr/>
        </p:nvSpPr>
        <p:spPr bwMode="auto">
          <a:xfrm>
            <a:off x="4221163" y="440531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669900"/>
                </a:solidFill>
              </a:rPr>
              <a:t>(0,2</a:t>
            </a:r>
            <a:r>
              <a:rPr lang="en-US" dirty="0">
                <a:solidFill>
                  <a:srgbClr val="669900"/>
                </a:solidFill>
              </a:rPr>
              <a:t>) planes</a:t>
            </a:r>
          </a:p>
        </p:txBody>
      </p:sp>
      <p:grpSp>
        <p:nvGrpSpPr>
          <p:cNvPr id="61461" name="Group 152"/>
          <p:cNvGrpSpPr>
            <a:grpSpLocks/>
          </p:cNvGrpSpPr>
          <p:nvPr/>
        </p:nvGrpSpPr>
        <p:grpSpPr bwMode="auto">
          <a:xfrm>
            <a:off x="1417638" y="3846513"/>
            <a:ext cx="2593975" cy="990600"/>
            <a:chOff x="900" y="2430"/>
            <a:chExt cx="1634" cy="624"/>
          </a:xfrm>
        </p:grpSpPr>
        <p:sp>
          <p:nvSpPr>
            <p:cNvPr id="61500" name="Line 153"/>
            <p:cNvSpPr>
              <a:spLocks noChangeShapeType="1"/>
            </p:cNvSpPr>
            <p:nvPr/>
          </p:nvSpPr>
          <p:spPr bwMode="auto">
            <a:xfrm flipV="1">
              <a:off x="900" y="2430"/>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1" name="Line 154"/>
            <p:cNvSpPr>
              <a:spLocks noChangeShapeType="1"/>
            </p:cNvSpPr>
            <p:nvPr/>
          </p:nvSpPr>
          <p:spPr bwMode="auto">
            <a:xfrm flipV="1">
              <a:off x="1047" y="2735"/>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2" name="Line 155"/>
            <p:cNvSpPr>
              <a:spLocks noChangeShapeType="1"/>
            </p:cNvSpPr>
            <p:nvPr/>
          </p:nvSpPr>
          <p:spPr bwMode="auto">
            <a:xfrm flipV="1">
              <a:off x="1222" y="3054"/>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3" name="Line 156"/>
            <p:cNvSpPr>
              <a:spLocks noChangeShapeType="1"/>
            </p:cNvSpPr>
            <p:nvPr/>
          </p:nvSpPr>
          <p:spPr bwMode="auto">
            <a:xfrm flipV="1">
              <a:off x="981" y="2587"/>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4" name="Line 157"/>
            <p:cNvSpPr>
              <a:spLocks noChangeShapeType="1"/>
            </p:cNvSpPr>
            <p:nvPr/>
          </p:nvSpPr>
          <p:spPr bwMode="auto">
            <a:xfrm flipV="1">
              <a:off x="1136" y="2892"/>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62" name="Text Box 158"/>
          <p:cNvSpPr txBox="1">
            <a:spLocks noChangeArrowheads="1"/>
          </p:cNvSpPr>
          <p:nvPr/>
        </p:nvSpPr>
        <p:spPr bwMode="auto">
          <a:xfrm>
            <a:off x="4221163" y="47625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CC9900"/>
                </a:solidFill>
              </a:rPr>
              <a:t>(1,2</a:t>
            </a:r>
            <a:r>
              <a:rPr lang="en-US" dirty="0">
                <a:solidFill>
                  <a:srgbClr val="CC9900"/>
                </a:solidFill>
              </a:rPr>
              <a:t>) planes</a:t>
            </a:r>
          </a:p>
        </p:txBody>
      </p:sp>
      <p:grpSp>
        <p:nvGrpSpPr>
          <p:cNvPr id="61463" name="Group 159"/>
          <p:cNvGrpSpPr>
            <a:grpSpLocks/>
          </p:cNvGrpSpPr>
          <p:nvPr/>
        </p:nvGrpSpPr>
        <p:grpSpPr bwMode="auto">
          <a:xfrm>
            <a:off x="1441450" y="3859213"/>
            <a:ext cx="2570163" cy="984250"/>
            <a:chOff x="908" y="2431"/>
            <a:chExt cx="1619" cy="620"/>
          </a:xfrm>
        </p:grpSpPr>
        <p:sp>
          <p:nvSpPr>
            <p:cNvPr id="61495" name="Line 160"/>
            <p:cNvSpPr>
              <a:spLocks noChangeShapeType="1"/>
            </p:cNvSpPr>
            <p:nvPr/>
          </p:nvSpPr>
          <p:spPr bwMode="auto">
            <a:xfrm>
              <a:off x="908" y="2434"/>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6" name="Line 161"/>
            <p:cNvSpPr>
              <a:spLocks noChangeShapeType="1"/>
            </p:cNvSpPr>
            <p:nvPr/>
          </p:nvSpPr>
          <p:spPr bwMode="auto">
            <a:xfrm>
              <a:off x="997" y="2599"/>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7" name="Line 162"/>
            <p:cNvSpPr>
              <a:spLocks noChangeShapeType="1"/>
            </p:cNvSpPr>
            <p:nvPr/>
          </p:nvSpPr>
          <p:spPr bwMode="auto">
            <a:xfrm>
              <a:off x="1068" y="2744"/>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8" name="Line 163"/>
            <p:cNvSpPr>
              <a:spLocks noChangeShapeType="1"/>
            </p:cNvSpPr>
            <p:nvPr/>
          </p:nvSpPr>
          <p:spPr bwMode="auto">
            <a:xfrm>
              <a:off x="1557" y="2431"/>
              <a:ext cx="719" cy="150"/>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9" name="Line 164"/>
            <p:cNvSpPr>
              <a:spLocks noChangeShapeType="1"/>
            </p:cNvSpPr>
            <p:nvPr/>
          </p:nvSpPr>
          <p:spPr bwMode="auto">
            <a:xfrm>
              <a:off x="1146" y="2901"/>
              <a:ext cx="719" cy="150"/>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64" name="Text Box 165"/>
          <p:cNvSpPr txBox="1">
            <a:spLocks noChangeArrowheads="1"/>
          </p:cNvSpPr>
          <p:nvPr/>
        </p:nvSpPr>
        <p:spPr bwMode="auto">
          <a:xfrm>
            <a:off x="4221163" y="511968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CC6600"/>
                </a:solidFill>
              </a:rPr>
              <a:t>(2,2</a:t>
            </a:r>
            <a:r>
              <a:rPr lang="en-US" dirty="0">
                <a:solidFill>
                  <a:srgbClr val="CC6600"/>
                </a:solidFill>
              </a:rPr>
              <a:t>) planes</a:t>
            </a:r>
          </a:p>
        </p:txBody>
      </p:sp>
      <p:grpSp>
        <p:nvGrpSpPr>
          <p:cNvPr id="61465" name="Group 166"/>
          <p:cNvGrpSpPr>
            <a:grpSpLocks/>
          </p:cNvGrpSpPr>
          <p:nvPr/>
        </p:nvGrpSpPr>
        <p:grpSpPr bwMode="auto">
          <a:xfrm>
            <a:off x="1470025" y="3851275"/>
            <a:ext cx="2538413" cy="993775"/>
            <a:chOff x="926" y="2426"/>
            <a:chExt cx="1599" cy="626"/>
          </a:xfrm>
        </p:grpSpPr>
        <p:sp>
          <p:nvSpPr>
            <p:cNvPr id="61488" name="Line 167"/>
            <p:cNvSpPr>
              <a:spLocks noChangeShapeType="1"/>
            </p:cNvSpPr>
            <p:nvPr/>
          </p:nvSpPr>
          <p:spPr bwMode="auto">
            <a:xfrm>
              <a:off x="1072" y="2743"/>
              <a:ext cx="789" cy="297"/>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9" name="Line 168"/>
            <p:cNvSpPr>
              <a:spLocks noChangeShapeType="1"/>
            </p:cNvSpPr>
            <p:nvPr/>
          </p:nvSpPr>
          <p:spPr bwMode="auto">
            <a:xfrm>
              <a:off x="1563" y="2433"/>
              <a:ext cx="797" cy="300"/>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0" name="Line 169"/>
            <p:cNvSpPr>
              <a:spLocks noChangeShapeType="1"/>
            </p:cNvSpPr>
            <p:nvPr/>
          </p:nvSpPr>
          <p:spPr bwMode="auto">
            <a:xfrm>
              <a:off x="926" y="2439"/>
              <a:ext cx="1599" cy="600"/>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1" name="Line 170"/>
            <p:cNvSpPr>
              <a:spLocks noChangeShapeType="1"/>
            </p:cNvSpPr>
            <p:nvPr/>
          </p:nvSpPr>
          <p:spPr bwMode="auto">
            <a:xfrm>
              <a:off x="971" y="2586"/>
              <a:ext cx="1201" cy="462"/>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2" name="Line 171"/>
            <p:cNvSpPr>
              <a:spLocks noChangeShapeType="1"/>
            </p:cNvSpPr>
            <p:nvPr/>
          </p:nvSpPr>
          <p:spPr bwMode="auto">
            <a:xfrm>
              <a:off x="1872" y="2426"/>
              <a:ext cx="404" cy="144"/>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3" name="Line 172"/>
            <p:cNvSpPr>
              <a:spLocks noChangeShapeType="1"/>
            </p:cNvSpPr>
            <p:nvPr/>
          </p:nvSpPr>
          <p:spPr bwMode="auto">
            <a:xfrm>
              <a:off x="1235" y="2432"/>
              <a:ext cx="1213" cy="457"/>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4" name="Line 173"/>
            <p:cNvSpPr>
              <a:spLocks noChangeShapeType="1"/>
            </p:cNvSpPr>
            <p:nvPr/>
          </p:nvSpPr>
          <p:spPr bwMode="auto">
            <a:xfrm>
              <a:off x="1149" y="2908"/>
              <a:ext cx="404" cy="144"/>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66" name="Text Box 174"/>
          <p:cNvSpPr txBox="1">
            <a:spLocks noChangeArrowheads="1"/>
          </p:cNvSpPr>
          <p:nvPr/>
        </p:nvSpPr>
        <p:spPr bwMode="auto">
          <a:xfrm>
            <a:off x="4221163" y="547687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FF3300"/>
                </a:solidFill>
              </a:rPr>
              <a:t>(3,2</a:t>
            </a:r>
            <a:r>
              <a:rPr lang="en-US" dirty="0">
                <a:solidFill>
                  <a:srgbClr val="FF3300"/>
                </a:solidFill>
              </a:rPr>
              <a:t>) planes</a:t>
            </a:r>
          </a:p>
        </p:txBody>
      </p:sp>
      <p:grpSp>
        <p:nvGrpSpPr>
          <p:cNvPr id="61467" name="Group 175"/>
          <p:cNvGrpSpPr>
            <a:grpSpLocks/>
          </p:cNvGrpSpPr>
          <p:nvPr/>
        </p:nvGrpSpPr>
        <p:grpSpPr bwMode="auto">
          <a:xfrm>
            <a:off x="1438275" y="3827463"/>
            <a:ext cx="2573338" cy="1006475"/>
            <a:chOff x="904" y="2424"/>
            <a:chExt cx="1621" cy="634"/>
          </a:xfrm>
        </p:grpSpPr>
        <p:sp>
          <p:nvSpPr>
            <p:cNvPr id="61479" name="Line 176"/>
            <p:cNvSpPr>
              <a:spLocks noChangeShapeType="1"/>
            </p:cNvSpPr>
            <p:nvPr/>
          </p:nvSpPr>
          <p:spPr bwMode="auto">
            <a:xfrm>
              <a:off x="904" y="2431"/>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0" name="Line 177"/>
            <p:cNvSpPr>
              <a:spLocks noChangeShapeType="1"/>
            </p:cNvSpPr>
            <p:nvPr/>
          </p:nvSpPr>
          <p:spPr bwMode="auto">
            <a:xfrm>
              <a:off x="1130" y="2435"/>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Line 178"/>
            <p:cNvSpPr>
              <a:spLocks noChangeShapeType="1"/>
            </p:cNvSpPr>
            <p:nvPr/>
          </p:nvSpPr>
          <p:spPr bwMode="auto">
            <a:xfrm>
              <a:off x="1335" y="2428"/>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2" name="Line 179"/>
            <p:cNvSpPr>
              <a:spLocks noChangeShapeType="1"/>
            </p:cNvSpPr>
            <p:nvPr/>
          </p:nvSpPr>
          <p:spPr bwMode="auto">
            <a:xfrm>
              <a:off x="1556" y="2435"/>
              <a:ext cx="892" cy="46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3" name="Line 180"/>
            <p:cNvSpPr>
              <a:spLocks noChangeShapeType="1"/>
            </p:cNvSpPr>
            <p:nvPr/>
          </p:nvSpPr>
          <p:spPr bwMode="auto">
            <a:xfrm>
              <a:off x="989" y="2591"/>
              <a:ext cx="892" cy="46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4" name="Line 181"/>
            <p:cNvSpPr>
              <a:spLocks noChangeShapeType="1"/>
            </p:cNvSpPr>
            <p:nvPr/>
          </p:nvSpPr>
          <p:spPr bwMode="auto">
            <a:xfrm>
              <a:off x="1071" y="2750"/>
              <a:ext cx="591" cy="30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5" name="Line 182"/>
            <p:cNvSpPr>
              <a:spLocks noChangeShapeType="1"/>
            </p:cNvSpPr>
            <p:nvPr/>
          </p:nvSpPr>
          <p:spPr bwMode="auto">
            <a:xfrm>
              <a:off x="1761" y="2424"/>
              <a:ext cx="591" cy="30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6" name="Line 183"/>
            <p:cNvSpPr>
              <a:spLocks noChangeShapeType="1"/>
            </p:cNvSpPr>
            <p:nvPr/>
          </p:nvSpPr>
          <p:spPr bwMode="auto">
            <a:xfrm>
              <a:off x="2021" y="2424"/>
              <a:ext cx="238" cy="12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Line 184"/>
            <p:cNvSpPr>
              <a:spLocks noChangeShapeType="1"/>
            </p:cNvSpPr>
            <p:nvPr/>
          </p:nvSpPr>
          <p:spPr bwMode="auto">
            <a:xfrm>
              <a:off x="1185" y="2925"/>
              <a:ext cx="238" cy="12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468" name="Group 125"/>
          <p:cNvGrpSpPr>
            <a:grpSpLocks/>
          </p:cNvGrpSpPr>
          <p:nvPr/>
        </p:nvGrpSpPr>
        <p:grpSpPr bwMode="auto">
          <a:xfrm>
            <a:off x="1541463" y="4349750"/>
            <a:ext cx="1447800" cy="758825"/>
            <a:chOff x="971" y="2740"/>
            <a:chExt cx="912" cy="478"/>
          </a:xfrm>
        </p:grpSpPr>
        <p:sp>
          <p:nvSpPr>
            <p:cNvPr id="61475" name="Line 126"/>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6" name="Line 127"/>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7" name="Text Box 128"/>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1478" name="Text Box 129"/>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1469" name="Rectangle 186"/>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70" name="Text Box 194"/>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1471" name="Text Box 195"/>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1472" name="Rectangle 2"/>
          <p:cNvSpPr>
            <a:spLocks noGrp="1" noChangeArrowheads="1"/>
          </p:cNvSpPr>
          <p:nvPr>
            <p:ph type="title"/>
          </p:nvPr>
        </p:nvSpPr>
        <p:spPr>
          <a:xfrm>
            <a:off x="77788" y="241300"/>
            <a:ext cx="9066212" cy="1143000"/>
          </a:xfrm>
        </p:spPr>
        <p:txBody>
          <a:bodyPr/>
          <a:lstStyle/>
          <a:p>
            <a:pPr eaLnBrk="1" hangingPunct="1"/>
            <a:r>
              <a:rPr lang="en-US" sz="3200"/>
              <a:t>What are the chances of observing reflections from all these planes in a single orientation?</a:t>
            </a:r>
          </a:p>
        </p:txBody>
      </p:sp>
      <p:sp>
        <p:nvSpPr>
          <p:cNvPr id="61473" name="Line 196"/>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4" name="Text Box 185"/>
          <p:cNvSpPr txBox="1">
            <a:spLocks noChangeArrowheads="1"/>
          </p:cNvSpPr>
          <p:nvPr/>
        </p:nvSpPr>
        <p:spPr bwMode="auto">
          <a:xfrm>
            <a:off x="3551238" y="1611313"/>
            <a:ext cx="22225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buFontTx/>
              <a:buAutoNum type="alphaUcParenR"/>
            </a:pPr>
            <a:r>
              <a:rPr lang="en-US" sz="2800"/>
              <a:t> Excellent</a:t>
            </a:r>
          </a:p>
          <a:p>
            <a:pPr eaLnBrk="1" hangingPunct="1">
              <a:buFontTx/>
              <a:buAutoNum type="alphaUcParenR"/>
            </a:pPr>
            <a:r>
              <a:rPr lang="en-US" sz="2800"/>
              <a:t> Zero</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1793875" y="3903663"/>
            <a:ext cx="244475" cy="341312"/>
            <a:chOff x="2963" y="1384"/>
            <a:chExt cx="620" cy="949"/>
          </a:xfrm>
        </p:grpSpPr>
        <p:sp>
          <p:nvSpPr>
            <p:cNvPr id="62612" name="Oval 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3" name="Oval 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4" name="Oval 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5" name="Oval 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6" name="Oval 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7" name="Oval 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8" name="Oval 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9" name="Oval 1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0" name="Oval 1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1" name="Oval 1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2" name="Oval 1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3" name="Oval 1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24" name="Oval 1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67" name="Group 16"/>
          <p:cNvGrpSpPr>
            <a:grpSpLocks/>
          </p:cNvGrpSpPr>
          <p:nvPr/>
        </p:nvGrpSpPr>
        <p:grpSpPr bwMode="auto">
          <a:xfrm rot="10800000">
            <a:off x="2149475" y="3957638"/>
            <a:ext cx="244475" cy="341312"/>
            <a:chOff x="2963" y="1384"/>
            <a:chExt cx="620" cy="949"/>
          </a:xfrm>
        </p:grpSpPr>
        <p:sp>
          <p:nvSpPr>
            <p:cNvPr id="62599" name="Oval 1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0" name="Oval 1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1" name="Oval 1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2" name="Oval 2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3" name="Oval 2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4" name="Oval 2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5" name="Oval 2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6" name="Oval 2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7" name="Oval 2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8" name="Oval 2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09" name="Oval 2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0" name="Oval 2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611" name="Oval 2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68" name="Group 30"/>
          <p:cNvGrpSpPr>
            <a:grpSpLocks/>
          </p:cNvGrpSpPr>
          <p:nvPr/>
        </p:nvGrpSpPr>
        <p:grpSpPr bwMode="auto">
          <a:xfrm>
            <a:off x="1428750" y="3854450"/>
            <a:ext cx="2582863" cy="993775"/>
            <a:chOff x="1417" y="2557"/>
            <a:chExt cx="1627" cy="626"/>
          </a:xfrm>
        </p:grpSpPr>
        <p:sp>
          <p:nvSpPr>
            <p:cNvPr id="62595" name="AutoShape 31"/>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6" name="AutoShape 32"/>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7" name="AutoShape 33"/>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8" name="AutoShape 34"/>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69" name="Group 35"/>
          <p:cNvGrpSpPr>
            <a:grpSpLocks/>
          </p:cNvGrpSpPr>
          <p:nvPr/>
        </p:nvGrpSpPr>
        <p:grpSpPr bwMode="auto">
          <a:xfrm>
            <a:off x="2768600" y="3905250"/>
            <a:ext cx="244475" cy="341313"/>
            <a:chOff x="2963" y="1384"/>
            <a:chExt cx="620" cy="949"/>
          </a:xfrm>
        </p:grpSpPr>
        <p:sp>
          <p:nvSpPr>
            <p:cNvPr id="62582" name="Oval 3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3" name="Oval 3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4" name="Oval 3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5" name="Oval 3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6" name="Oval 4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7" name="Oval 4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8" name="Oval 4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9" name="Oval 4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0" name="Oval 4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1" name="Oval 4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2" name="Oval 4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3" name="Oval 4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94" name="Oval 4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0" name="Group 49"/>
          <p:cNvGrpSpPr>
            <a:grpSpLocks/>
          </p:cNvGrpSpPr>
          <p:nvPr/>
        </p:nvGrpSpPr>
        <p:grpSpPr bwMode="auto">
          <a:xfrm rot="10800000">
            <a:off x="3124200" y="3959225"/>
            <a:ext cx="244475" cy="341313"/>
            <a:chOff x="2963" y="1384"/>
            <a:chExt cx="620" cy="949"/>
          </a:xfrm>
        </p:grpSpPr>
        <p:sp>
          <p:nvSpPr>
            <p:cNvPr id="62569" name="Oval 5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0" name="Oval 5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1" name="Oval 5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2" name="Oval 5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3" name="Oval 5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4" name="Oval 5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5" name="Oval 5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6" name="Oval 5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7" name="Oval 5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8" name="Oval 5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79" name="Oval 6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0" name="Oval 6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81" name="Oval 6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1" name="Group 63"/>
          <p:cNvGrpSpPr>
            <a:grpSpLocks/>
          </p:cNvGrpSpPr>
          <p:nvPr/>
        </p:nvGrpSpPr>
        <p:grpSpPr bwMode="auto">
          <a:xfrm>
            <a:off x="2038350" y="4397375"/>
            <a:ext cx="244475" cy="341313"/>
            <a:chOff x="2963" y="1384"/>
            <a:chExt cx="620" cy="949"/>
          </a:xfrm>
        </p:grpSpPr>
        <p:sp>
          <p:nvSpPr>
            <p:cNvPr id="62556" name="Oval 6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7" name="Oval 6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8" name="Oval 6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9" name="Oval 6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0" name="Oval 6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1" name="Oval 6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2" name="Oval 7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3" name="Oval 7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4" name="Oval 7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5" name="Oval 7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6" name="Oval 7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7" name="Oval 7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68" name="Oval 7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2" name="Group 77"/>
          <p:cNvGrpSpPr>
            <a:grpSpLocks/>
          </p:cNvGrpSpPr>
          <p:nvPr/>
        </p:nvGrpSpPr>
        <p:grpSpPr bwMode="auto">
          <a:xfrm rot="10800000">
            <a:off x="2393950" y="4451350"/>
            <a:ext cx="244475" cy="341313"/>
            <a:chOff x="2963" y="1384"/>
            <a:chExt cx="620" cy="949"/>
          </a:xfrm>
        </p:grpSpPr>
        <p:sp>
          <p:nvSpPr>
            <p:cNvPr id="62543" name="Oval 7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4" name="Oval 7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5" name="Oval 8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6" name="Oval 8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7" name="Oval 8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8" name="Oval 8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9" name="Oval 8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0" name="Oval 8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1" name="Oval 8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2" name="Oval 8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3" name="Oval 8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4" name="Oval 8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55" name="Oval 9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3" name="Group 91"/>
          <p:cNvGrpSpPr>
            <a:grpSpLocks/>
          </p:cNvGrpSpPr>
          <p:nvPr/>
        </p:nvGrpSpPr>
        <p:grpSpPr bwMode="auto">
          <a:xfrm>
            <a:off x="3013075" y="4392613"/>
            <a:ext cx="244475" cy="341312"/>
            <a:chOff x="2963" y="1384"/>
            <a:chExt cx="620" cy="949"/>
          </a:xfrm>
        </p:grpSpPr>
        <p:sp>
          <p:nvSpPr>
            <p:cNvPr id="62530" name="Oval 9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1" name="Oval 9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2" name="Oval 9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3" name="Oval 9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4" name="Oval 9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5" name="Oval 9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6" name="Oval 9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7" name="Oval 9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8" name="Oval 10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39" name="Oval 10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0" name="Oval 10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1" name="Oval 10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42" name="Oval 10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2474" name="Group 105"/>
          <p:cNvGrpSpPr>
            <a:grpSpLocks/>
          </p:cNvGrpSpPr>
          <p:nvPr/>
        </p:nvGrpSpPr>
        <p:grpSpPr bwMode="auto">
          <a:xfrm rot="10800000">
            <a:off x="3368675" y="4446588"/>
            <a:ext cx="244475" cy="341312"/>
            <a:chOff x="2963" y="1384"/>
            <a:chExt cx="620" cy="949"/>
          </a:xfrm>
        </p:grpSpPr>
        <p:sp>
          <p:nvSpPr>
            <p:cNvPr id="62517" name="Oval 10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8" name="Oval 10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9" name="Oval 10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0" name="Oval 10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1" name="Oval 11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2" name="Oval 11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3" name="Oval 11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4" name="Oval 11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5" name="Oval 11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6" name="Oval 11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7" name="Oval 11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8" name="Oval 11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29" name="Oval 11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2475" name="Text Box 124"/>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62476" name="Text Box 129"/>
          <p:cNvSpPr txBox="1">
            <a:spLocks noChangeArrowheads="1"/>
          </p:cNvSpPr>
          <p:nvPr/>
        </p:nvSpPr>
        <p:spPr bwMode="auto">
          <a:xfrm>
            <a:off x="4221163" y="333216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grpSp>
        <p:nvGrpSpPr>
          <p:cNvPr id="62477" name="Group 179"/>
          <p:cNvGrpSpPr>
            <a:grpSpLocks/>
          </p:cNvGrpSpPr>
          <p:nvPr/>
        </p:nvGrpSpPr>
        <p:grpSpPr bwMode="auto">
          <a:xfrm>
            <a:off x="1541463" y="4349750"/>
            <a:ext cx="1447800" cy="758825"/>
            <a:chOff x="971" y="2740"/>
            <a:chExt cx="912" cy="478"/>
          </a:xfrm>
        </p:grpSpPr>
        <p:sp>
          <p:nvSpPr>
            <p:cNvPr id="62513" name="Line 180"/>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4" name="Line 181"/>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5" name="Text Box 182"/>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2516" name="Text Box 183"/>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2478" name="Rectangle 184"/>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9" name="Text Box 18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2480" name="Text Box 186"/>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2481" name="Rectangle 187"/>
          <p:cNvSpPr>
            <a:spLocks noGrp="1" noChangeArrowheads="1"/>
          </p:cNvSpPr>
          <p:nvPr>
            <p:ph type="title"/>
          </p:nvPr>
        </p:nvSpPr>
        <p:spPr>
          <a:xfrm>
            <a:off x="77788" y="241300"/>
            <a:ext cx="9066212" cy="1143000"/>
          </a:xfrm>
        </p:spPr>
        <p:txBody>
          <a:bodyPr/>
          <a:lstStyle/>
          <a:p>
            <a:pPr eaLnBrk="1" hangingPunct="1"/>
            <a:r>
              <a:rPr lang="en-US" sz="3200"/>
              <a:t>The planes must be oriented w.r.t the X-ray beam such that the difference in path length of each scattered ray is n</a:t>
            </a:r>
            <a:r>
              <a:rPr lang="en-US" sz="3200">
                <a:latin typeface="Symbol" pitchFamily="18" charset="2"/>
              </a:rPr>
              <a:t>l</a:t>
            </a:r>
            <a:r>
              <a:rPr lang="en-US" sz="3200"/>
              <a:t>.</a:t>
            </a:r>
          </a:p>
        </p:txBody>
      </p:sp>
      <p:grpSp>
        <p:nvGrpSpPr>
          <p:cNvPr id="62482" name="Group 312"/>
          <p:cNvGrpSpPr>
            <a:grpSpLocks/>
          </p:cNvGrpSpPr>
          <p:nvPr/>
        </p:nvGrpSpPr>
        <p:grpSpPr bwMode="auto">
          <a:xfrm>
            <a:off x="1450975" y="3856038"/>
            <a:ext cx="2538413" cy="962025"/>
            <a:chOff x="926" y="2433"/>
            <a:chExt cx="1599" cy="606"/>
          </a:xfrm>
        </p:grpSpPr>
        <p:sp>
          <p:nvSpPr>
            <p:cNvPr id="62510" name="Line 313"/>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11" name="Line 314"/>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12" name="Line 315"/>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483" name="Line 320"/>
          <p:cNvSpPr>
            <a:spLocks noChangeShapeType="1"/>
          </p:cNvSpPr>
          <p:nvPr/>
        </p:nvSpPr>
        <p:spPr bwMode="auto">
          <a:xfrm flipV="1">
            <a:off x="7938" y="4678363"/>
            <a:ext cx="258286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4" name="Line 321"/>
          <p:cNvSpPr>
            <a:spLocks noChangeShapeType="1"/>
          </p:cNvSpPr>
          <p:nvPr/>
        </p:nvSpPr>
        <p:spPr bwMode="auto">
          <a:xfrm flipH="1">
            <a:off x="2578100" y="4016375"/>
            <a:ext cx="263525" cy="661988"/>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5" name="Line 322"/>
          <p:cNvSpPr>
            <a:spLocks noChangeShapeType="1"/>
          </p:cNvSpPr>
          <p:nvPr/>
        </p:nvSpPr>
        <p:spPr bwMode="auto">
          <a:xfrm flipH="1">
            <a:off x="2578100" y="4181475"/>
            <a:ext cx="468313" cy="500063"/>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6" name="Line 330"/>
          <p:cNvSpPr>
            <a:spLocks noChangeShapeType="1"/>
          </p:cNvSpPr>
          <p:nvPr/>
        </p:nvSpPr>
        <p:spPr bwMode="auto">
          <a:xfrm>
            <a:off x="2578100" y="4687888"/>
            <a:ext cx="1795463" cy="14938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7" name="Line 331"/>
          <p:cNvSpPr>
            <a:spLocks noChangeShapeType="1"/>
          </p:cNvSpPr>
          <p:nvPr/>
        </p:nvSpPr>
        <p:spPr bwMode="auto">
          <a:xfrm>
            <a:off x="2560638" y="4003675"/>
            <a:ext cx="14287" cy="676275"/>
          </a:xfrm>
          <a:prstGeom prst="line">
            <a:avLst/>
          </a:prstGeom>
          <a:noFill/>
          <a:ln w="9525">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88" name="Freeform 343"/>
          <p:cNvSpPr>
            <a:spLocks/>
          </p:cNvSpPr>
          <p:nvPr/>
        </p:nvSpPr>
        <p:spPr bwMode="auto">
          <a:xfrm rot="10800000">
            <a:off x="363538" y="4548188"/>
            <a:ext cx="412750" cy="242887"/>
          </a:xfrm>
          <a:custGeom>
            <a:avLst/>
            <a:gdLst>
              <a:gd name="T0" fmla="*/ 0 w 5549"/>
              <a:gd name="T1" fmla="*/ 44963536 h 660"/>
              <a:gd name="T2" fmla="*/ 1803708 w 5549"/>
              <a:gd name="T3" fmla="*/ 7178047 h 660"/>
              <a:gd name="T4" fmla="*/ 5045904 w 5549"/>
              <a:gd name="T5" fmla="*/ 87759857 h 660"/>
              <a:gd name="T6" fmla="*/ 8282596 w 5549"/>
              <a:gd name="T7" fmla="*/ 8532326 h 660"/>
              <a:gd name="T8" fmla="*/ 11469451 w 5549"/>
              <a:gd name="T9" fmla="*/ 89114136 h 660"/>
              <a:gd name="T10" fmla="*/ 14656381 w 5549"/>
              <a:gd name="T11" fmla="*/ 9751177 h 660"/>
              <a:gd name="T12" fmla="*/ 17793475 w 5549"/>
              <a:gd name="T13" fmla="*/ 87759857 h 660"/>
              <a:gd name="T14" fmla="*/ 21085507 w 5549"/>
              <a:gd name="T15" fmla="*/ 9751177 h 660"/>
              <a:gd name="T16" fmla="*/ 24272363 w 5549"/>
              <a:gd name="T17" fmla="*/ 87759857 h 660"/>
              <a:gd name="T18" fmla="*/ 27619736 w 5549"/>
              <a:gd name="T19" fmla="*/ 7178047 h 660"/>
              <a:gd name="T20" fmla="*/ 30701489 w 5549"/>
              <a:gd name="T21" fmla="*/ 86541006 h 6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49" h="660">
                <a:moveTo>
                  <a:pt x="0" y="332"/>
                </a:moveTo>
                <a:cubicBezTo>
                  <a:pt x="87" y="166"/>
                  <a:pt x="174" y="0"/>
                  <a:pt x="326" y="53"/>
                </a:cubicBezTo>
                <a:cubicBezTo>
                  <a:pt x="478" y="106"/>
                  <a:pt x="717" y="646"/>
                  <a:pt x="912" y="648"/>
                </a:cubicBezTo>
                <a:cubicBezTo>
                  <a:pt x="1107" y="650"/>
                  <a:pt x="1304" y="61"/>
                  <a:pt x="1497" y="63"/>
                </a:cubicBezTo>
                <a:cubicBezTo>
                  <a:pt x="1690" y="65"/>
                  <a:pt x="1881" y="656"/>
                  <a:pt x="2073" y="658"/>
                </a:cubicBezTo>
                <a:cubicBezTo>
                  <a:pt x="2265" y="660"/>
                  <a:pt x="2459" y="74"/>
                  <a:pt x="2649" y="72"/>
                </a:cubicBezTo>
                <a:cubicBezTo>
                  <a:pt x="2839" y="70"/>
                  <a:pt x="3022" y="648"/>
                  <a:pt x="3216" y="648"/>
                </a:cubicBezTo>
                <a:cubicBezTo>
                  <a:pt x="3410" y="648"/>
                  <a:pt x="3616" y="72"/>
                  <a:pt x="3811" y="72"/>
                </a:cubicBezTo>
                <a:cubicBezTo>
                  <a:pt x="4006" y="72"/>
                  <a:pt x="4190" y="651"/>
                  <a:pt x="4387" y="648"/>
                </a:cubicBezTo>
                <a:cubicBezTo>
                  <a:pt x="4584" y="645"/>
                  <a:pt x="4798" y="54"/>
                  <a:pt x="4992" y="53"/>
                </a:cubicBezTo>
                <a:cubicBezTo>
                  <a:pt x="5186" y="52"/>
                  <a:pt x="5367" y="345"/>
                  <a:pt x="5549" y="639"/>
                </a:cubicBezTo>
              </a:path>
            </a:pathLst>
          </a:custGeom>
          <a:noFill/>
          <a:ln w="12700" cap="flat" cmpd="sng">
            <a:solidFill>
              <a:srgbClr val="CC66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89" name="Freeform 346"/>
          <p:cNvSpPr>
            <a:spLocks/>
          </p:cNvSpPr>
          <p:nvPr/>
        </p:nvSpPr>
        <p:spPr bwMode="auto">
          <a:xfrm rot="-8391728">
            <a:off x="3895725" y="5843588"/>
            <a:ext cx="412750" cy="242887"/>
          </a:xfrm>
          <a:custGeom>
            <a:avLst/>
            <a:gdLst>
              <a:gd name="T0" fmla="*/ 0 w 5549"/>
              <a:gd name="T1" fmla="*/ 44963536 h 660"/>
              <a:gd name="T2" fmla="*/ 1803708 w 5549"/>
              <a:gd name="T3" fmla="*/ 7178047 h 660"/>
              <a:gd name="T4" fmla="*/ 5045904 w 5549"/>
              <a:gd name="T5" fmla="*/ 87759857 h 660"/>
              <a:gd name="T6" fmla="*/ 8282596 w 5549"/>
              <a:gd name="T7" fmla="*/ 8532326 h 660"/>
              <a:gd name="T8" fmla="*/ 11469451 w 5549"/>
              <a:gd name="T9" fmla="*/ 89114136 h 660"/>
              <a:gd name="T10" fmla="*/ 14656381 w 5549"/>
              <a:gd name="T11" fmla="*/ 9751177 h 660"/>
              <a:gd name="T12" fmla="*/ 17793475 w 5549"/>
              <a:gd name="T13" fmla="*/ 87759857 h 660"/>
              <a:gd name="T14" fmla="*/ 21085507 w 5549"/>
              <a:gd name="T15" fmla="*/ 9751177 h 660"/>
              <a:gd name="T16" fmla="*/ 24272363 w 5549"/>
              <a:gd name="T17" fmla="*/ 87759857 h 660"/>
              <a:gd name="T18" fmla="*/ 27619736 w 5549"/>
              <a:gd name="T19" fmla="*/ 7178047 h 660"/>
              <a:gd name="T20" fmla="*/ 30701489 w 5549"/>
              <a:gd name="T21" fmla="*/ 86541006 h 6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49" h="660">
                <a:moveTo>
                  <a:pt x="0" y="332"/>
                </a:moveTo>
                <a:cubicBezTo>
                  <a:pt x="87" y="166"/>
                  <a:pt x="174" y="0"/>
                  <a:pt x="326" y="53"/>
                </a:cubicBezTo>
                <a:cubicBezTo>
                  <a:pt x="478" y="106"/>
                  <a:pt x="717" y="646"/>
                  <a:pt x="912" y="648"/>
                </a:cubicBezTo>
                <a:cubicBezTo>
                  <a:pt x="1107" y="650"/>
                  <a:pt x="1304" y="61"/>
                  <a:pt x="1497" y="63"/>
                </a:cubicBezTo>
                <a:cubicBezTo>
                  <a:pt x="1690" y="65"/>
                  <a:pt x="1881" y="656"/>
                  <a:pt x="2073" y="658"/>
                </a:cubicBezTo>
                <a:cubicBezTo>
                  <a:pt x="2265" y="660"/>
                  <a:pt x="2459" y="74"/>
                  <a:pt x="2649" y="72"/>
                </a:cubicBezTo>
                <a:cubicBezTo>
                  <a:pt x="2839" y="70"/>
                  <a:pt x="3022" y="648"/>
                  <a:pt x="3216" y="648"/>
                </a:cubicBezTo>
                <a:cubicBezTo>
                  <a:pt x="3410" y="648"/>
                  <a:pt x="3616" y="72"/>
                  <a:pt x="3811" y="72"/>
                </a:cubicBezTo>
                <a:cubicBezTo>
                  <a:pt x="4006" y="72"/>
                  <a:pt x="4190" y="651"/>
                  <a:pt x="4387" y="648"/>
                </a:cubicBezTo>
                <a:cubicBezTo>
                  <a:pt x="4584" y="645"/>
                  <a:pt x="4798" y="54"/>
                  <a:pt x="4992" y="53"/>
                </a:cubicBezTo>
                <a:cubicBezTo>
                  <a:pt x="5186" y="52"/>
                  <a:pt x="5367" y="345"/>
                  <a:pt x="5549" y="639"/>
                </a:cubicBezTo>
              </a:path>
            </a:pathLst>
          </a:custGeom>
          <a:noFill/>
          <a:ln w="12700" cap="flat" cmpd="sng">
            <a:solidFill>
              <a:srgbClr val="CC66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90" name="Line 348"/>
          <p:cNvSpPr>
            <a:spLocks noChangeShapeType="1"/>
          </p:cNvSpPr>
          <p:nvPr/>
        </p:nvSpPr>
        <p:spPr bwMode="auto">
          <a:xfrm flipH="1">
            <a:off x="3940175" y="5222875"/>
            <a:ext cx="708025" cy="828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1" name="Line 349"/>
          <p:cNvSpPr>
            <a:spLocks noChangeShapeType="1"/>
          </p:cNvSpPr>
          <p:nvPr/>
        </p:nvSpPr>
        <p:spPr bwMode="auto">
          <a:xfrm flipH="1">
            <a:off x="623888" y="3690938"/>
            <a:ext cx="3175" cy="12398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6004" name="Group 356"/>
          <p:cNvGrpSpPr>
            <a:grpSpLocks/>
          </p:cNvGrpSpPr>
          <p:nvPr/>
        </p:nvGrpSpPr>
        <p:grpSpPr bwMode="auto">
          <a:xfrm>
            <a:off x="0" y="3887788"/>
            <a:ext cx="4797425" cy="1725612"/>
            <a:chOff x="0" y="2449"/>
            <a:chExt cx="3022" cy="1087"/>
          </a:xfrm>
        </p:grpSpPr>
        <p:sp>
          <p:nvSpPr>
            <p:cNvPr id="62504" name="Line 319"/>
            <p:cNvSpPr>
              <a:spLocks noChangeShapeType="1"/>
            </p:cNvSpPr>
            <p:nvPr/>
          </p:nvSpPr>
          <p:spPr bwMode="auto">
            <a:xfrm flipV="1">
              <a:off x="0" y="2522"/>
              <a:ext cx="160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5" name="Line 329"/>
            <p:cNvSpPr>
              <a:spLocks noChangeShapeType="1"/>
            </p:cNvSpPr>
            <p:nvPr/>
          </p:nvSpPr>
          <p:spPr bwMode="auto">
            <a:xfrm>
              <a:off x="1790" y="2526"/>
              <a:ext cx="1232" cy="101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6" name="Freeform 344"/>
            <p:cNvSpPr>
              <a:spLocks/>
            </p:cNvSpPr>
            <p:nvPr/>
          </p:nvSpPr>
          <p:spPr bwMode="auto">
            <a:xfrm rot="10800000">
              <a:off x="229" y="2449"/>
              <a:ext cx="260" cy="153"/>
            </a:xfrm>
            <a:custGeom>
              <a:avLst/>
              <a:gdLst>
                <a:gd name="T0" fmla="*/ 0 w 5549"/>
                <a:gd name="T1" fmla="*/ 18 h 660"/>
                <a:gd name="T2" fmla="*/ 1 w 5549"/>
                <a:gd name="T3" fmla="*/ 3 h 660"/>
                <a:gd name="T4" fmla="*/ 2 w 5549"/>
                <a:gd name="T5" fmla="*/ 35 h 660"/>
                <a:gd name="T6" fmla="*/ 3 w 5549"/>
                <a:gd name="T7" fmla="*/ 3 h 660"/>
                <a:gd name="T8" fmla="*/ 5 w 5549"/>
                <a:gd name="T9" fmla="*/ 35 h 660"/>
                <a:gd name="T10" fmla="*/ 6 w 5549"/>
                <a:gd name="T11" fmla="*/ 4 h 660"/>
                <a:gd name="T12" fmla="*/ 7 w 5549"/>
                <a:gd name="T13" fmla="*/ 35 h 660"/>
                <a:gd name="T14" fmla="*/ 8 w 5549"/>
                <a:gd name="T15" fmla="*/ 4 h 660"/>
                <a:gd name="T16" fmla="*/ 10 w 5549"/>
                <a:gd name="T17" fmla="*/ 35 h 660"/>
                <a:gd name="T18" fmla="*/ 11 w 5549"/>
                <a:gd name="T19" fmla="*/ 3 h 660"/>
                <a:gd name="T20" fmla="*/ 12 w 5549"/>
                <a:gd name="T21" fmla="*/ 34 h 6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49" h="660">
                  <a:moveTo>
                    <a:pt x="0" y="332"/>
                  </a:moveTo>
                  <a:cubicBezTo>
                    <a:pt x="87" y="166"/>
                    <a:pt x="174" y="0"/>
                    <a:pt x="326" y="53"/>
                  </a:cubicBezTo>
                  <a:cubicBezTo>
                    <a:pt x="478" y="106"/>
                    <a:pt x="717" y="646"/>
                    <a:pt x="912" y="648"/>
                  </a:cubicBezTo>
                  <a:cubicBezTo>
                    <a:pt x="1107" y="650"/>
                    <a:pt x="1304" y="61"/>
                    <a:pt x="1497" y="63"/>
                  </a:cubicBezTo>
                  <a:cubicBezTo>
                    <a:pt x="1690" y="65"/>
                    <a:pt x="1881" y="656"/>
                    <a:pt x="2073" y="658"/>
                  </a:cubicBezTo>
                  <a:cubicBezTo>
                    <a:pt x="2265" y="660"/>
                    <a:pt x="2459" y="74"/>
                    <a:pt x="2649" y="72"/>
                  </a:cubicBezTo>
                  <a:cubicBezTo>
                    <a:pt x="2839" y="70"/>
                    <a:pt x="3022" y="648"/>
                    <a:pt x="3216" y="648"/>
                  </a:cubicBezTo>
                  <a:cubicBezTo>
                    <a:pt x="3410" y="648"/>
                    <a:pt x="3616" y="72"/>
                    <a:pt x="3811" y="72"/>
                  </a:cubicBezTo>
                  <a:cubicBezTo>
                    <a:pt x="4006" y="72"/>
                    <a:pt x="4190" y="651"/>
                    <a:pt x="4387" y="648"/>
                  </a:cubicBezTo>
                  <a:cubicBezTo>
                    <a:pt x="4584" y="645"/>
                    <a:pt x="4798" y="54"/>
                    <a:pt x="4992" y="53"/>
                  </a:cubicBezTo>
                  <a:cubicBezTo>
                    <a:pt x="5186" y="52"/>
                    <a:pt x="5367" y="345"/>
                    <a:pt x="5549" y="639"/>
                  </a:cubicBezTo>
                </a:path>
              </a:pathLst>
            </a:custGeom>
            <a:noFill/>
            <a:ln w="12700" cap="flat" cmpd="sng">
              <a:solidFill>
                <a:srgbClr val="CC66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7" name="Freeform 347"/>
            <p:cNvSpPr>
              <a:spLocks/>
            </p:cNvSpPr>
            <p:nvPr/>
          </p:nvSpPr>
          <p:spPr bwMode="auto">
            <a:xfrm rot="-8391728">
              <a:off x="2652" y="3246"/>
              <a:ext cx="260" cy="153"/>
            </a:xfrm>
            <a:custGeom>
              <a:avLst/>
              <a:gdLst>
                <a:gd name="T0" fmla="*/ 0 w 5549"/>
                <a:gd name="T1" fmla="*/ 18 h 660"/>
                <a:gd name="T2" fmla="*/ 1 w 5549"/>
                <a:gd name="T3" fmla="*/ 3 h 660"/>
                <a:gd name="T4" fmla="*/ 2 w 5549"/>
                <a:gd name="T5" fmla="*/ 35 h 660"/>
                <a:gd name="T6" fmla="*/ 3 w 5549"/>
                <a:gd name="T7" fmla="*/ 3 h 660"/>
                <a:gd name="T8" fmla="*/ 5 w 5549"/>
                <a:gd name="T9" fmla="*/ 35 h 660"/>
                <a:gd name="T10" fmla="*/ 6 w 5549"/>
                <a:gd name="T11" fmla="*/ 4 h 660"/>
                <a:gd name="T12" fmla="*/ 7 w 5549"/>
                <a:gd name="T13" fmla="*/ 35 h 660"/>
                <a:gd name="T14" fmla="*/ 8 w 5549"/>
                <a:gd name="T15" fmla="*/ 4 h 660"/>
                <a:gd name="T16" fmla="*/ 10 w 5549"/>
                <a:gd name="T17" fmla="*/ 35 h 660"/>
                <a:gd name="T18" fmla="*/ 11 w 5549"/>
                <a:gd name="T19" fmla="*/ 3 h 660"/>
                <a:gd name="T20" fmla="*/ 12 w 5549"/>
                <a:gd name="T21" fmla="*/ 34 h 6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49" h="660">
                  <a:moveTo>
                    <a:pt x="0" y="332"/>
                  </a:moveTo>
                  <a:cubicBezTo>
                    <a:pt x="87" y="166"/>
                    <a:pt x="174" y="0"/>
                    <a:pt x="326" y="53"/>
                  </a:cubicBezTo>
                  <a:cubicBezTo>
                    <a:pt x="478" y="106"/>
                    <a:pt x="717" y="646"/>
                    <a:pt x="912" y="648"/>
                  </a:cubicBezTo>
                  <a:cubicBezTo>
                    <a:pt x="1107" y="650"/>
                    <a:pt x="1304" y="61"/>
                    <a:pt x="1497" y="63"/>
                  </a:cubicBezTo>
                  <a:cubicBezTo>
                    <a:pt x="1690" y="65"/>
                    <a:pt x="1881" y="656"/>
                    <a:pt x="2073" y="658"/>
                  </a:cubicBezTo>
                  <a:cubicBezTo>
                    <a:pt x="2265" y="660"/>
                    <a:pt x="2459" y="74"/>
                    <a:pt x="2649" y="72"/>
                  </a:cubicBezTo>
                  <a:cubicBezTo>
                    <a:pt x="2839" y="70"/>
                    <a:pt x="3022" y="648"/>
                    <a:pt x="3216" y="648"/>
                  </a:cubicBezTo>
                  <a:cubicBezTo>
                    <a:pt x="3410" y="648"/>
                    <a:pt x="3616" y="72"/>
                    <a:pt x="3811" y="72"/>
                  </a:cubicBezTo>
                  <a:cubicBezTo>
                    <a:pt x="4006" y="72"/>
                    <a:pt x="4190" y="651"/>
                    <a:pt x="4387" y="648"/>
                  </a:cubicBezTo>
                  <a:cubicBezTo>
                    <a:pt x="4584" y="645"/>
                    <a:pt x="4798" y="54"/>
                    <a:pt x="4992" y="53"/>
                  </a:cubicBezTo>
                  <a:cubicBezTo>
                    <a:pt x="5186" y="52"/>
                    <a:pt x="5367" y="345"/>
                    <a:pt x="5549" y="639"/>
                  </a:cubicBezTo>
                </a:path>
              </a:pathLst>
            </a:custGeom>
            <a:noFill/>
            <a:ln w="12700" cap="flat" cmpd="sng">
              <a:solidFill>
                <a:srgbClr val="CC66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8" name="Line 350"/>
            <p:cNvSpPr>
              <a:spLocks noChangeShapeType="1"/>
            </p:cNvSpPr>
            <p:nvPr/>
          </p:nvSpPr>
          <p:spPr bwMode="auto">
            <a:xfrm>
              <a:off x="1612" y="2520"/>
              <a:ext cx="176"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9" name="Line 351"/>
            <p:cNvSpPr>
              <a:spLocks noChangeShapeType="1"/>
            </p:cNvSpPr>
            <p:nvPr/>
          </p:nvSpPr>
          <p:spPr bwMode="auto">
            <a:xfrm>
              <a:off x="1787" y="2527"/>
              <a:ext cx="130" cy="10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6003" name="Group 355"/>
          <p:cNvGrpSpPr>
            <a:grpSpLocks/>
          </p:cNvGrpSpPr>
          <p:nvPr/>
        </p:nvGrpSpPr>
        <p:grpSpPr bwMode="auto">
          <a:xfrm>
            <a:off x="9525" y="4235450"/>
            <a:ext cx="4581525" cy="1660525"/>
            <a:chOff x="0" y="2668"/>
            <a:chExt cx="2886" cy="1046"/>
          </a:xfrm>
        </p:grpSpPr>
        <p:sp>
          <p:nvSpPr>
            <p:cNvPr id="62496" name="Line 188"/>
            <p:cNvSpPr>
              <a:spLocks noChangeShapeType="1"/>
            </p:cNvSpPr>
            <p:nvPr/>
          </p:nvSpPr>
          <p:spPr bwMode="auto">
            <a:xfrm>
              <a:off x="0" y="2739"/>
              <a:ext cx="73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7" name="Line 317"/>
            <p:cNvSpPr>
              <a:spLocks noChangeShapeType="1"/>
            </p:cNvSpPr>
            <p:nvPr/>
          </p:nvSpPr>
          <p:spPr bwMode="auto">
            <a:xfrm>
              <a:off x="9" y="2739"/>
              <a:ext cx="73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8" name="Line 318"/>
            <p:cNvSpPr>
              <a:spLocks noChangeShapeType="1"/>
            </p:cNvSpPr>
            <p:nvPr/>
          </p:nvSpPr>
          <p:spPr bwMode="auto">
            <a:xfrm>
              <a:off x="87" y="2739"/>
              <a:ext cx="15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9" name="Line 327"/>
            <p:cNvSpPr>
              <a:spLocks noChangeShapeType="1"/>
            </p:cNvSpPr>
            <p:nvPr/>
          </p:nvSpPr>
          <p:spPr bwMode="auto">
            <a:xfrm>
              <a:off x="1714" y="2743"/>
              <a:ext cx="1172" cy="9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0" name="Freeform 342"/>
            <p:cNvSpPr>
              <a:spLocks/>
            </p:cNvSpPr>
            <p:nvPr/>
          </p:nvSpPr>
          <p:spPr bwMode="auto">
            <a:xfrm rot="10800000">
              <a:off x="229" y="2668"/>
              <a:ext cx="260" cy="153"/>
            </a:xfrm>
            <a:custGeom>
              <a:avLst/>
              <a:gdLst>
                <a:gd name="T0" fmla="*/ 0 w 5549"/>
                <a:gd name="T1" fmla="*/ 18 h 660"/>
                <a:gd name="T2" fmla="*/ 1 w 5549"/>
                <a:gd name="T3" fmla="*/ 3 h 660"/>
                <a:gd name="T4" fmla="*/ 2 w 5549"/>
                <a:gd name="T5" fmla="*/ 35 h 660"/>
                <a:gd name="T6" fmla="*/ 3 w 5549"/>
                <a:gd name="T7" fmla="*/ 3 h 660"/>
                <a:gd name="T8" fmla="*/ 5 w 5549"/>
                <a:gd name="T9" fmla="*/ 35 h 660"/>
                <a:gd name="T10" fmla="*/ 6 w 5549"/>
                <a:gd name="T11" fmla="*/ 4 h 660"/>
                <a:gd name="T12" fmla="*/ 7 w 5549"/>
                <a:gd name="T13" fmla="*/ 35 h 660"/>
                <a:gd name="T14" fmla="*/ 8 w 5549"/>
                <a:gd name="T15" fmla="*/ 4 h 660"/>
                <a:gd name="T16" fmla="*/ 10 w 5549"/>
                <a:gd name="T17" fmla="*/ 35 h 660"/>
                <a:gd name="T18" fmla="*/ 11 w 5549"/>
                <a:gd name="T19" fmla="*/ 3 h 660"/>
                <a:gd name="T20" fmla="*/ 12 w 5549"/>
                <a:gd name="T21" fmla="*/ 34 h 6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49" h="660">
                  <a:moveTo>
                    <a:pt x="0" y="332"/>
                  </a:moveTo>
                  <a:cubicBezTo>
                    <a:pt x="87" y="166"/>
                    <a:pt x="174" y="0"/>
                    <a:pt x="326" y="53"/>
                  </a:cubicBezTo>
                  <a:cubicBezTo>
                    <a:pt x="478" y="106"/>
                    <a:pt x="717" y="646"/>
                    <a:pt x="912" y="648"/>
                  </a:cubicBezTo>
                  <a:cubicBezTo>
                    <a:pt x="1107" y="650"/>
                    <a:pt x="1304" y="61"/>
                    <a:pt x="1497" y="63"/>
                  </a:cubicBezTo>
                  <a:cubicBezTo>
                    <a:pt x="1690" y="65"/>
                    <a:pt x="1881" y="656"/>
                    <a:pt x="2073" y="658"/>
                  </a:cubicBezTo>
                  <a:cubicBezTo>
                    <a:pt x="2265" y="660"/>
                    <a:pt x="2459" y="74"/>
                    <a:pt x="2649" y="72"/>
                  </a:cubicBezTo>
                  <a:cubicBezTo>
                    <a:pt x="2839" y="70"/>
                    <a:pt x="3022" y="648"/>
                    <a:pt x="3216" y="648"/>
                  </a:cubicBezTo>
                  <a:cubicBezTo>
                    <a:pt x="3410" y="648"/>
                    <a:pt x="3616" y="72"/>
                    <a:pt x="3811" y="72"/>
                  </a:cubicBezTo>
                  <a:cubicBezTo>
                    <a:pt x="4006" y="72"/>
                    <a:pt x="4190" y="651"/>
                    <a:pt x="4387" y="648"/>
                  </a:cubicBezTo>
                  <a:cubicBezTo>
                    <a:pt x="4584" y="645"/>
                    <a:pt x="4798" y="54"/>
                    <a:pt x="4992" y="53"/>
                  </a:cubicBezTo>
                  <a:cubicBezTo>
                    <a:pt x="5186" y="52"/>
                    <a:pt x="5367" y="345"/>
                    <a:pt x="5549" y="639"/>
                  </a:cubicBezTo>
                </a:path>
              </a:pathLst>
            </a:custGeom>
            <a:noFill/>
            <a:ln w="12700" cap="flat" cmpd="sng">
              <a:solidFill>
                <a:srgbClr val="CC66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1" name="Freeform 345"/>
            <p:cNvSpPr>
              <a:spLocks/>
            </p:cNvSpPr>
            <p:nvPr/>
          </p:nvSpPr>
          <p:spPr bwMode="auto">
            <a:xfrm rot="-8391728">
              <a:off x="2550" y="3471"/>
              <a:ext cx="260" cy="153"/>
            </a:xfrm>
            <a:custGeom>
              <a:avLst/>
              <a:gdLst>
                <a:gd name="T0" fmla="*/ 0 w 5549"/>
                <a:gd name="T1" fmla="*/ 18 h 660"/>
                <a:gd name="T2" fmla="*/ 1 w 5549"/>
                <a:gd name="T3" fmla="*/ 3 h 660"/>
                <a:gd name="T4" fmla="*/ 2 w 5549"/>
                <a:gd name="T5" fmla="*/ 35 h 660"/>
                <a:gd name="T6" fmla="*/ 3 w 5549"/>
                <a:gd name="T7" fmla="*/ 3 h 660"/>
                <a:gd name="T8" fmla="*/ 5 w 5549"/>
                <a:gd name="T9" fmla="*/ 35 h 660"/>
                <a:gd name="T10" fmla="*/ 6 w 5549"/>
                <a:gd name="T11" fmla="*/ 4 h 660"/>
                <a:gd name="T12" fmla="*/ 7 w 5549"/>
                <a:gd name="T13" fmla="*/ 35 h 660"/>
                <a:gd name="T14" fmla="*/ 8 w 5549"/>
                <a:gd name="T15" fmla="*/ 4 h 660"/>
                <a:gd name="T16" fmla="*/ 10 w 5549"/>
                <a:gd name="T17" fmla="*/ 35 h 660"/>
                <a:gd name="T18" fmla="*/ 11 w 5549"/>
                <a:gd name="T19" fmla="*/ 3 h 660"/>
                <a:gd name="T20" fmla="*/ 12 w 5549"/>
                <a:gd name="T21" fmla="*/ 34 h 6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49" h="660">
                  <a:moveTo>
                    <a:pt x="0" y="332"/>
                  </a:moveTo>
                  <a:cubicBezTo>
                    <a:pt x="87" y="166"/>
                    <a:pt x="174" y="0"/>
                    <a:pt x="326" y="53"/>
                  </a:cubicBezTo>
                  <a:cubicBezTo>
                    <a:pt x="478" y="106"/>
                    <a:pt x="717" y="646"/>
                    <a:pt x="912" y="648"/>
                  </a:cubicBezTo>
                  <a:cubicBezTo>
                    <a:pt x="1107" y="650"/>
                    <a:pt x="1304" y="61"/>
                    <a:pt x="1497" y="63"/>
                  </a:cubicBezTo>
                  <a:cubicBezTo>
                    <a:pt x="1690" y="65"/>
                    <a:pt x="1881" y="656"/>
                    <a:pt x="2073" y="658"/>
                  </a:cubicBezTo>
                  <a:cubicBezTo>
                    <a:pt x="2265" y="660"/>
                    <a:pt x="2459" y="74"/>
                    <a:pt x="2649" y="72"/>
                  </a:cubicBezTo>
                  <a:cubicBezTo>
                    <a:pt x="2839" y="70"/>
                    <a:pt x="3022" y="648"/>
                    <a:pt x="3216" y="648"/>
                  </a:cubicBezTo>
                  <a:cubicBezTo>
                    <a:pt x="3410" y="648"/>
                    <a:pt x="3616" y="72"/>
                    <a:pt x="3811" y="72"/>
                  </a:cubicBezTo>
                  <a:cubicBezTo>
                    <a:pt x="4006" y="72"/>
                    <a:pt x="4190" y="651"/>
                    <a:pt x="4387" y="648"/>
                  </a:cubicBezTo>
                  <a:cubicBezTo>
                    <a:pt x="4584" y="645"/>
                    <a:pt x="4798" y="54"/>
                    <a:pt x="4992" y="53"/>
                  </a:cubicBezTo>
                  <a:cubicBezTo>
                    <a:pt x="5186" y="52"/>
                    <a:pt x="5367" y="345"/>
                    <a:pt x="5549" y="639"/>
                  </a:cubicBezTo>
                </a:path>
              </a:pathLst>
            </a:custGeom>
            <a:noFill/>
            <a:ln w="12700" cap="flat" cmpd="sng">
              <a:solidFill>
                <a:srgbClr val="CC66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2" name="Line 352"/>
            <p:cNvSpPr>
              <a:spLocks noChangeShapeType="1"/>
            </p:cNvSpPr>
            <p:nvPr/>
          </p:nvSpPr>
          <p:spPr bwMode="auto">
            <a:xfrm>
              <a:off x="1616" y="2741"/>
              <a:ext cx="8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3" name="Line 353"/>
            <p:cNvSpPr>
              <a:spLocks noChangeShapeType="1"/>
            </p:cNvSpPr>
            <p:nvPr/>
          </p:nvSpPr>
          <p:spPr bwMode="auto">
            <a:xfrm>
              <a:off x="1706" y="2742"/>
              <a:ext cx="62" cy="4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494" name="Text Box 354"/>
          <p:cNvSpPr txBox="1">
            <a:spLocks noChangeArrowheads="1"/>
          </p:cNvSpPr>
          <p:nvPr/>
        </p:nvSpPr>
        <p:spPr bwMode="auto">
          <a:xfrm>
            <a:off x="4981575" y="5256213"/>
            <a:ext cx="41624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dirty="0"/>
              <a:t>Difference in path lengths is not </a:t>
            </a:r>
            <a:r>
              <a:rPr lang="en-US" b="0" dirty="0" err="1"/>
              <a:t>n</a:t>
            </a:r>
            <a:r>
              <a:rPr lang="en-US" b="0" dirty="0" err="1">
                <a:latin typeface="Symbol" pitchFamily="18" charset="2"/>
              </a:rPr>
              <a:t>l</a:t>
            </a:r>
            <a:r>
              <a:rPr lang="en-US" b="0" dirty="0"/>
              <a:t>.</a:t>
            </a:r>
          </a:p>
          <a:p>
            <a:pPr eaLnBrk="1" hangingPunct="1"/>
            <a:r>
              <a:rPr lang="en-US" b="0" dirty="0"/>
              <a:t>Scattered waves are out of phase. </a:t>
            </a:r>
          </a:p>
          <a:p>
            <a:pPr eaLnBrk="1" hangingPunct="1"/>
            <a:r>
              <a:rPr lang="en-US" b="0" dirty="0"/>
              <a:t>Total destructive interference.</a:t>
            </a:r>
            <a:r>
              <a:rPr lang="en-US" dirty="0"/>
              <a:t> </a:t>
            </a:r>
          </a:p>
          <a:p>
            <a:pPr eaLnBrk="1" hangingPunct="1"/>
            <a:r>
              <a:rPr lang="en-US"/>
              <a:t>(1,1</a:t>
            </a:r>
            <a:r>
              <a:rPr lang="en-US" dirty="0"/>
              <a:t>) reflection not observed in this crystal orientation.</a:t>
            </a:r>
          </a:p>
        </p:txBody>
      </p:sp>
      <p:sp>
        <p:nvSpPr>
          <p:cNvPr id="62495" name="Text Box 357"/>
          <p:cNvSpPr txBox="1">
            <a:spLocks noChangeArrowheads="1"/>
          </p:cNvSpPr>
          <p:nvPr/>
        </p:nvSpPr>
        <p:spPr bwMode="auto">
          <a:xfrm rot="1014669">
            <a:off x="2540000" y="3625850"/>
            <a:ext cx="738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1400">
                <a:solidFill>
                  <a:srgbClr val="FF0000"/>
                </a:solidFill>
              </a:rPr>
              <a:t>2dsin</a:t>
            </a:r>
            <a:r>
              <a:rPr lang="en-US" sz="1400">
                <a:solidFill>
                  <a:srgbClr val="FF0000"/>
                </a:solidFill>
                <a:latin typeface="Symbol" pitchFamily="18" charset="2"/>
              </a:rPr>
              <a:t>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0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6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3"/>
          <p:cNvGrpSpPr>
            <a:grpSpLocks/>
          </p:cNvGrpSpPr>
          <p:nvPr/>
        </p:nvGrpSpPr>
        <p:grpSpPr bwMode="auto">
          <a:xfrm>
            <a:off x="1793875" y="3903663"/>
            <a:ext cx="244475" cy="341312"/>
            <a:chOff x="2963" y="1384"/>
            <a:chExt cx="620" cy="949"/>
          </a:xfrm>
        </p:grpSpPr>
        <p:sp>
          <p:nvSpPr>
            <p:cNvPr id="63660"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1"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2"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3"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4"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5"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6"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7"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8"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69"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70"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71"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72"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1" name="Group 17"/>
          <p:cNvGrpSpPr>
            <a:grpSpLocks/>
          </p:cNvGrpSpPr>
          <p:nvPr/>
        </p:nvGrpSpPr>
        <p:grpSpPr bwMode="auto">
          <a:xfrm rot="10800000">
            <a:off x="2149475" y="3957638"/>
            <a:ext cx="244475" cy="341312"/>
            <a:chOff x="2963" y="1384"/>
            <a:chExt cx="620" cy="949"/>
          </a:xfrm>
        </p:grpSpPr>
        <p:sp>
          <p:nvSpPr>
            <p:cNvPr id="63647"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8"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9"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0"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1"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2"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3"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4"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5"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6"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7"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8"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59"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2" name="Group 31"/>
          <p:cNvGrpSpPr>
            <a:grpSpLocks/>
          </p:cNvGrpSpPr>
          <p:nvPr/>
        </p:nvGrpSpPr>
        <p:grpSpPr bwMode="auto">
          <a:xfrm>
            <a:off x="1428750" y="3854450"/>
            <a:ext cx="2582863" cy="993775"/>
            <a:chOff x="1417" y="2557"/>
            <a:chExt cx="1627" cy="626"/>
          </a:xfrm>
        </p:grpSpPr>
        <p:sp>
          <p:nvSpPr>
            <p:cNvPr id="63643"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4"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5"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6"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3" name="Group 36"/>
          <p:cNvGrpSpPr>
            <a:grpSpLocks/>
          </p:cNvGrpSpPr>
          <p:nvPr/>
        </p:nvGrpSpPr>
        <p:grpSpPr bwMode="auto">
          <a:xfrm>
            <a:off x="2768600" y="3905250"/>
            <a:ext cx="244475" cy="341313"/>
            <a:chOff x="2963" y="1384"/>
            <a:chExt cx="620" cy="949"/>
          </a:xfrm>
        </p:grpSpPr>
        <p:sp>
          <p:nvSpPr>
            <p:cNvPr id="63630"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1"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2"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3"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4"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5"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6"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7"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8"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39"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0"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1"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42"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4" name="Group 50"/>
          <p:cNvGrpSpPr>
            <a:grpSpLocks/>
          </p:cNvGrpSpPr>
          <p:nvPr/>
        </p:nvGrpSpPr>
        <p:grpSpPr bwMode="auto">
          <a:xfrm rot="10800000">
            <a:off x="3124200" y="3959225"/>
            <a:ext cx="244475" cy="341313"/>
            <a:chOff x="2963" y="1384"/>
            <a:chExt cx="620" cy="949"/>
          </a:xfrm>
        </p:grpSpPr>
        <p:sp>
          <p:nvSpPr>
            <p:cNvPr id="63617"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8"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9"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0"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1"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2"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3"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4"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5"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6"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7"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8"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9"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5" name="Group 64"/>
          <p:cNvGrpSpPr>
            <a:grpSpLocks/>
          </p:cNvGrpSpPr>
          <p:nvPr/>
        </p:nvGrpSpPr>
        <p:grpSpPr bwMode="auto">
          <a:xfrm>
            <a:off x="2038350" y="4397375"/>
            <a:ext cx="244475" cy="341313"/>
            <a:chOff x="2963" y="1384"/>
            <a:chExt cx="620" cy="949"/>
          </a:xfrm>
        </p:grpSpPr>
        <p:sp>
          <p:nvSpPr>
            <p:cNvPr id="63604"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5"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6"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7"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8"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9"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0"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1"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2"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3"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4"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5"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16"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6" name="Group 78"/>
          <p:cNvGrpSpPr>
            <a:grpSpLocks/>
          </p:cNvGrpSpPr>
          <p:nvPr/>
        </p:nvGrpSpPr>
        <p:grpSpPr bwMode="auto">
          <a:xfrm rot="10800000">
            <a:off x="2393950" y="4451350"/>
            <a:ext cx="244475" cy="341313"/>
            <a:chOff x="2963" y="1384"/>
            <a:chExt cx="620" cy="949"/>
          </a:xfrm>
        </p:grpSpPr>
        <p:sp>
          <p:nvSpPr>
            <p:cNvPr id="63591"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2"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3"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4"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5"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6"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7"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8"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9"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0"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1"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2"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03"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7" name="Group 92"/>
          <p:cNvGrpSpPr>
            <a:grpSpLocks/>
          </p:cNvGrpSpPr>
          <p:nvPr/>
        </p:nvGrpSpPr>
        <p:grpSpPr bwMode="auto">
          <a:xfrm>
            <a:off x="3013075" y="4392613"/>
            <a:ext cx="244475" cy="341312"/>
            <a:chOff x="2963" y="1384"/>
            <a:chExt cx="620" cy="949"/>
          </a:xfrm>
        </p:grpSpPr>
        <p:sp>
          <p:nvSpPr>
            <p:cNvPr id="63578"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9"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0"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1"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2"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3"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4"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5"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6"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7"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8"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89"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90"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498" name="Group 106"/>
          <p:cNvGrpSpPr>
            <a:grpSpLocks/>
          </p:cNvGrpSpPr>
          <p:nvPr/>
        </p:nvGrpSpPr>
        <p:grpSpPr bwMode="auto">
          <a:xfrm rot="10800000">
            <a:off x="3368675" y="4446588"/>
            <a:ext cx="244475" cy="341312"/>
            <a:chOff x="2963" y="1384"/>
            <a:chExt cx="620" cy="949"/>
          </a:xfrm>
        </p:grpSpPr>
        <p:sp>
          <p:nvSpPr>
            <p:cNvPr id="63565"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66"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67"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68"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69"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0"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1"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2"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3"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4"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5"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6"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77"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9642" name="Text Box 138"/>
          <p:cNvSpPr txBox="1">
            <a:spLocks noChangeArrowheads="1"/>
          </p:cNvSpPr>
          <p:nvPr/>
        </p:nvSpPr>
        <p:spPr bwMode="auto">
          <a:xfrm>
            <a:off x="4398963" y="1446213"/>
            <a:ext cx="21526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149644" name="Line 140"/>
          <p:cNvSpPr>
            <a:spLocks noChangeShapeType="1"/>
          </p:cNvSpPr>
          <p:nvPr/>
        </p:nvSpPr>
        <p:spPr bwMode="auto">
          <a:xfrm flipV="1">
            <a:off x="5497513" y="4167188"/>
            <a:ext cx="388937" cy="1698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45" name="Text Box 141"/>
          <p:cNvSpPr txBox="1">
            <a:spLocks noChangeArrowheads="1"/>
          </p:cNvSpPr>
          <p:nvPr/>
        </p:nvSpPr>
        <p:spPr bwMode="auto">
          <a:xfrm>
            <a:off x="5483225" y="4225925"/>
            <a:ext cx="4016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t>a*</a:t>
            </a:r>
          </a:p>
        </p:txBody>
      </p:sp>
      <p:sp>
        <p:nvSpPr>
          <p:cNvPr id="149646"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t>b*</a:t>
            </a:r>
          </a:p>
        </p:txBody>
      </p:sp>
      <p:grpSp>
        <p:nvGrpSpPr>
          <p:cNvPr id="63503" name="Group 176"/>
          <p:cNvGrpSpPr>
            <a:grpSpLocks/>
          </p:cNvGrpSpPr>
          <p:nvPr/>
        </p:nvGrpSpPr>
        <p:grpSpPr bwMode="auto">
          <a:xfrm>
            <a:off x="1541463" y="4349750"/>
            <a:ext cx="1447800" cy="758825"/>
            <a:chOff x="971" y="2740"/>
            <a:chExt cx="912" cy="478"/>
          </a:xfrm>
        </p:grpSpPr>
        <p:sp>
          <p:nvSpPr>
            <p:cNvPr id="63561" name="Line 177"/>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62" name="Line 178"/>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63" name="Text Box 179"/>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3564" name="Text Box 180"/>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3504" name="Text Box 182"/>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149688" name="Line 184"/>
          <p:cNvSpPr>
            <a:spLocks noChangeShapeType="1"/>
          </p:cNvSpPr>
          <p:nvPr/>
        </p:nvSpPr>
        <p:spPr bwMode="auto">
          <a:xfrm flipV="1">
            <a:off x="5514975" y="3675063"/>
            <a:ext cx="0" cy="6619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6" name="Text Box 217"/>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3507" name="Line 219"/>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8" name="Rectangle 220"/>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09" name="Text Box 221"/>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grpSp>
        <p:nvGrpSpPr>
          <p:cNvPr id="149727" name="Group 223"/>
          <p:cNvGrpSpPr>
            <a:grpSpLocks/>
          </p:cNvGrpSpPr>
          <p:nvPr/>
        </p:nvGrpSpPr>
        <p:grpSpPr bwMode="auto">
          <a:xfrm>
            <a:off x="4383088" y="1862138"/>
            <a:ext cx="2254250" cy="4940300"/>
            <a:chOff x="2761" y="1173"/>
            <a:chExt cx="1420" cy="3112"/>
          </a:xfrm>
        </p:grpSpPr>
        <p:sp>
          <p:nvSpPr>
            <p:cNvPr id="63518" name="AutoShape 224"/>
            <p:cNvSpPr>
              <a:spLocks noChangeArrowheads="1"/>
            </p:cNvSpPr>
            <p:nvPr/>
          </p:nvSpPr>
          <p:spPr bwMode="auto">
            <a:xfrm rot="5400000" flipH="1">
              <a:off x="3331" y="193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19" name="AutoShape 225"/>
            <p:cNvSpPr>
              <a:spLocks noChangeArrowheads="1"/>
            </p:cNvSpPr>
            <p:nvPr/>
          </p:nvSpPr>
          <p:spPr bwMode="auto">
            <a:xfrm rot="5400000" flipH="1">
              <a:off x="3095" y="204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0" name="AutoShape 226"/>
            <p:cNvSpPr>
              <a:spLocks noChangeArrowheads="1"/>
            </p:cNvSpPr>
            <p:nvPr/>
          </p:nvSpPr>
          <p:spPr bwMode="auto">
            <a:xfrm rot="5400000" flipH="1">
              <a:off x="2856" y="214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1" name="AutoShape 227"/>
            <p:cNvSpPr>
              <a:spLocks noChangeArrowheads="1"/>
            </p:cNvSpPr>
            <p:nvPr/>
          </p:nvSpPr>
          <p:spPr bwMode="auto">
            <a:xfrm rot="5400000" flipH="1">
              <a:off x="2620" y="225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3522" name="Group 228"/>
            <p:cNvGrpSpPr>
              <a:grpSpLocks/>
            </p:cNvGrpSpPr>
            <p:nvPr/>
          </p:nvGrpSpPr>
          <p:grpSpPr bwMode="auto">
            <a:xfrm rot="5400000">
              <a:off x="3161" y="2286"/>
              <a:ext cx="623" cy="473"/>
              <a:chOff x="1435" y="2160"/>
              <a:chExt cx="1089" cy="742"/>
            </a:xfrm>
          </p:grpSpPr>
          <p:sp>
            <p:nvSpPr>
              <p:cNvPr id="63559" name="AutoShape 229"/>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60" name="AutoShape 230"/>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523" name="Group 231"/>
            <p:cNvGrpSpPr>
              <a:grpSpLocks/>
            </p:cNvGrpSpPr>
            <p:nvPr/>
          </p:nvGrpSpPr>
          <p:grpSpPr bwMode="auto">
            <a:xfrm rot="5400000">
              <a:off x="2686" y="2495"/>
              <a:ext cx="623" cy="473"/>
              <a:chOff x="1435" y="2160"/>
              <a:chExt cx="1089" cy="742"/>
            </a:xfrm>
          </p:grpSpPr>
          <p:sp>
            <p:nvSpPr>
              <p:cNvPr id="63557" name="AutoShape 232"/>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58" name="AutoShape 233"/>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524" name="AutoShape 234"/>
            <p:cNvSpPr>
              <a:spLocks noChangeArrowheads="1"/>
            </p:cNvSpPr>
            <p:nvPr/>
          </p:nvSpPr>
          <p:spPr bwMode="auto">
            <a:xfrm rot="5400000" flipH="1">
              <a:off x="3331" y="276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5" name="AutoShape 235"/>
            <p:cNvSpPr>
              <a:spLocks noChangeArrowheads="1"/>
            </p:cNvSpPr>
            <p:nvPr/>
          </p:nvSpPr>
          <p:spPr bwMode="auto">
            <a:xfrm rot="5400000" flipH="1">
              <a:off x="3095" y="287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6" name="AutoShape 236"/>
            <p:cNvSpPr>
              <a:spLocks noChangeArrowheads="1"/>
            </p:cNvSpPr>
            <p:nvPr/>
          </p:nvSpPr>
          <p:spPr bwMode="auto">
            <a:xfrm rot="5400000" flipH="1">
              <a:off x="2856" y="297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7" name="AutoShape 237"/>
            <p:cNvSpPr>
              <a:spLocks noChangeArrowheads="1"/>
            </p:cNvSpPr>
            <p:nvPr/>
          </p:nvSpPr>
          <p:spPr bwMode="auto">
            <a:xfrm rot="5400000" flipH="1">
              <a:off x="2620" y="308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8" name="AutoShape 238"/>
            <p:cNvSpPr>
              <a:spLocks noChangeArrowheads="1"/>
            </p:cNvSpPr>
            <p:nvPr/>
          </p:nvSpPr>
          <p:spPr bwMode="auto">
            <a:xfrm rot="5400000" flipH="1">
              <a:off x="3330" y="152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9" name="AutoShape 239"/>
            <p:cNvSpPr>
              <a:spLocks noChangeArrowheads="1"/>
            </p:cNvSpPr>
            <p:nvPr/>
          </p:nvSpPr>
          <p:spPr bwMode="auto">
            <a:xfrm rot="5400000" flipH="1">
              <a:off x="3094" y="162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0" name="AutoShape 240"/>
            <p:cNvSpPr>
              <a:spLocks noChangeArrowheads="1"/>
            </p:cNvSpPr>
            <p:nvPr/>
          </p:nvSpPr>
          <p:spPr bwMode="auto">
            <a:xfrm rot="5400000" flipH="1">
              <a:off x="2855" y="1732"/>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1" name="AutoShape 241"/>
            <p:cNvSpPr>
              <a:spLocks noChangeArrowheads="1"/>
            </p:cNvSpPr>
            <p:nvPr/>
          </p:nvSpPr>
          <p:spPr bwMode="auto">
            <a:xfrm rot="5400000" flipH="1">
              <a:off x="2619" y="1837"/>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2" name="AutoShape 242"/>
            <p:cNvSpPr>
              <a:spLocks noChangeArrowheads="1"/>
            </p:cNvSpPr>
            <p:nvPr/>
          </p:nvSpPr>
          <p:spPr bwMode="auto">
            <a:xfrm rot="5400000" flipH="1">
              <a:off x="3803" y="1728"/>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3" name="AutoShape 243"/>
            <p:cNvSpPr>
              <a:spLocks noChangeArrowheads="1"/>
            </p:cNvSpPr>
            <p:nvPr/>
          </p:nvSpPr>
          <p:spPr bwMode="auto">
            <a:xfrm rot="5400000" flipH="1">
              <a:off x="3567" y="1833"/>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3534" name="Group 244"/>
            <p:cNvGrpSpPr>
              <a:grpSpLocks/>
            </p:cNvGrpSpPr>
            <p:nvPr/>
          </p:nvGrpSpPr>
          <p:grpSpPr bwMode="auto">
            <a:xfrm rot="5400000">
              <a:off x="3633" y="2077"/>
              <a:ext cx="623" cy="473"/>
              <a:chOff x="1435" y="2160"/>
              <a:chExt cx="1089" cy="742"/>
            </a:xfrm>
          </p:grpSpPr>
          <p:sp>
            <p:nvSpPr>
              <p:cNvPr id="63555" name="AutoShape 24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56" name="AutoShape 24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535" name="AutoShape 247"/>
            <p:cNvSpPr>
              <a:spLocks noChangeArrowheads="1"/>
            </p:cNvSpPr>
            <p:nvPr/>
          </p:nvSpPr>
          <p:spPr bwMode="auto">
            <a:xfrm rot="5400000" flipH="1">
              <a:off x="3803" y="255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6" name="AutoShape 248"/>
            <p:cNvSpPr>
              <a:spLocks noChangeArrowheads="1"/>
            </p:cNvSpPr>
            <p:nvPr/>
          </p:nvSpPr>
          <p:spPr bwMode="auto">
            <a:xfrm rot="5400000" flipH="1">
              <a:off x="3567" y="266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7" name="AutoShape 249"/>
            <p:cNvSpPr>
              <a:spLocks noChangeArrowheads="1"/>
            </p:cNvSpPr>
            <p:nvPr/>
          </p:nvSpPr>
          <p:spPr bwMode="auto">
            <a:xfrm rot="5400000" flipH="1">
              <a:off x="3802" y="131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8" name="AutoShape 250"/>
            <p:cNvSpPr>
              <a:spLocks noChangeArrowheads="1"/>
            </p:cNvSpPr>
            <p:nvPr/>
          </p:nvSpPr>
          <p:spPr bwMode="auto">
            <a:xfrm rot="5400000" flipH="1">
              <a:off x="3566" y="141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39" name="Oval 251"/>
            <p:cNvSpPr>
              <a:spLocks noChangeArrowheads="1"/>
            </p:cNvSpPr>
            <p:nvPr/>
          </p:nvSpPr>
          <p:spPr bwMode="auto">
            <a:xfrm>
              <a:off x="3432" y="2684"/>
              <a:ext cx="81" cy="7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3540" name="Group 252"/>
            <p:cNvGrpSpPr>
              <a:grpSpLocks/>
            </p:cNvGrpSpPr>
            <p:nvPr/>
          </p:nvGrpSpPr>
          <p:grpSpPr bwMode="auto">
            <a:xfrm rot="5400000">
              <a:off x="3161" y="3114"/>
              <a:ext cx="623" cy="473"/>
              <a:chOff x="1435" y="2160"/>
              <a:chExt cx="1089" cy="742"/>
            </a:xfrm>
          </p:grpSpPr>
          <p:sp>
            <p:nvSpPr>
              <p:cNvPr id="63553" name="AutoShape 25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54" name="AutoShape 25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3541" name="Group 255"/>
            <p:cNvGrpSpPr>
              <a:grpSpLocks/>
            </p:cNvGrpSpPr>
            <p:nvPr/>
          </p:nvGrpSpPr>
          <p:grpSpPr bwMode="auto">
            <a:xfrm rot="5400000">
              <a:off x="2686" y="3323"/>
              <a:ext cx="623" cy="473"/>
              <a:chOff x="1435" y="2160"/>
              <a:chExt cx="1089" cy="742"/>
            </a:xfrm>
          </p:grpSpPr>
          <p:sp>
            <p:nvSpPr>
              <p:cNvPr id="63551" name="AutoShape 25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52" name="AutoShape 25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542" name="AutoShape 258"/>
            <p:cNvSpPr>
              <a:spLocks noChangeArrowheads="1"/>
            </p:cNvSpPr>
            <p:nvPr/>
          </p:nvSpPr>
          <p:spPr bwMode="auto">
            <a:xfrm rot="5400000" flipH="1">
              <a:off x="3331" y="359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3" name="AutoShape 259"/>
            <p:cNvSpPr>
              <a:spLocks noChangeArrowheads="1"/>
            </p:cNvSpPr>
            <p:nvPr/>
          </p:nvSpPr>
          <p:spPr bwMode="auto">
            <a:xfrm rot="5400000" flipH="1">
              <a:off x="3095" y="369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4" name="AutoShape 260"/>
            <p:cNvSpPr>
              <a:spLocks noChangeArrowheads="1"/>
            </p:cNvSpPr>
            <p:nvPr/>
          </p:nvSpPr>
          <p:spPr bwMode="auto">
            <a:xfrm rot="5400000" flipH="1">
              <a:off x="2856" y="380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5" name="AutoShape 261"/>
            <p:cNvSpPr>
              <a:spLocks noChangeArrowheads="1"/>
            </p:cNvSpPr>
            <p:nvPr/>
          </p:nvSpPr>
          <p:spPr bwMode="auto">
            <a:xfrm rot="5400000" flipH="1">
              <a:off x="2620" y="390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3546" name="Group 262"/>
            <p:cNvGrpSpPr>
              <a:grpSpLocks/>
            </p:cNvGrpSpPr>
            <p:nvPr/>
          </p:nvGrpSpPr>
          <p:grpSpPr bwMode="auto">
            <a:xfrm rot="5400000">
              <a:off x="3633" y="2905"/>
              <a:ext cx="623" cy="473"/>
              <a:chOff x="1435" y="2160"/>
              <a:chExt cx="1089" cy="742"/>
            </a:xfrm>
          </p:grpSpPr>
          <p:sp>
            <p:nvSpPr>
              <p:cNvPr id="63549" name="AutoShape 26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50" name="AutoShape 26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3547" name="AutoShape 265"/>
            <p:cNvSpPr>
              <a:spLocks noChangeArrowheads="1"/>
            </p:cNvSpPr>
            <p:nvPr/>
          </p:nvSpPr>
          <p:spPr bwMode="auto">
            <a:xfrm rot="5400000" flipH="1">
              <a:off x="3803" y="338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8" name="AutoShape 266"/>
            <p:cNvSpPr>
              <a:spLocks noChangeArrowheads="1"/>
            </p:cNvSpPr>
            <p:nvPr/>
          </p:nvSpPr>
          <p:spPr bwMode="auto">
            <a:xfrm rot="5400000" flipH="1">
              <a:off x="3567" y="349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9774" name="Group 270"/>
          <p:cNvGrpSpPr>
            <a:grpSpLocks/>
          </p:cNvGrpSpPr>
          <p:nvPr/>
        </p:nvGrpSpPr>
        <p:grpSpPr bwMode="auto">
          <a:xfrm>
            <a:off x="704850" y="2359025"/>
            <a:ext cx="2016125" cy="1993900"/>
            <a:chOff x="444" y="1486"/>
            <a:chExt cx="1270" cy="1256"/>
          </a:xfrm>
        </p:grpSpPr>
        <p:sp>
          <p:nvSpPr>
            <p:cNvPr id="63516" name="Line 267"/>
            <p:cNvSpPr>
              <a:spLocks noChangeShapeType="1"/>
            </p:cNvSpPr>
            <p:nvPr/>
          </p:nvSpPr>
          <p:spPr bwMode="auto">
            <a:xfrm flipH="1" flipV="1">
              <a:off x="444" y="1486"/>
              <a:ext cx="1270" cy="125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7" name="Text Box 269"/>
            <p:cNvSpPr txBox="1">
              <a:spLocks noChangeArrowheads="1"/>
            </p:cNvSpPr>
            <p:nvPr/>
          </p:nvSpPr>
          <p:spPr bwMode="auto">
            <a:xfrm>
              <a:off x="734" y="1807"/>
              <a:ext cx="315"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1/</a:t>
              </a:r>
              <a:r>
                <a:rPr lang="en-US" b="0">
                  <a:latin typeface="Symbol" pitchFamily="18" charset="2"/>
                </a:rPr>
                <a:t>l</a:t>
              </a:r>
            </a:p>
          </p:txBody>
        </p:sp>
      </p:grpSp>
      <p:sp>
        <p:nvSpPr>
          <p:cNvPr id="149726" name="Oval 222"/>
          <p:cNvSpPr>
            <a:spLocks noChangeAspect="1" noChangeArrowheads="1"/>
          </p:cNvSpPr>
          <p:nvPr/>
        </p:nvSpPr>
        <p:spPr bwMode="auto">
          <a:xfrm>
            <a:off x="-112713" y="1531938"/>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0"/>
          </a:p>
        </p:txBody>
      </p:sp>
      <p:sp>
        <p:nvSpPr>
          <p:cNvPr id="63513" name="Line 271"/>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14" name="Rectangle 2"/>
          <p:cNvSpPr>
            <a:spLocks noGrp="1" noChangeArrowheads="1"/>
          </p:cNvSpPr>
          <p:nvPr>
            <p:ph type="title"/>
          </p:nvPr>
        </p:nvSpPr>
        <p:spPr>
          <a:xfrm>
            <a:off x="0" y="188913"/>
            <a:ext cx="9029700" cy="1143000"/>
          </a:xfrm>
        </p:spPr>
        <p:txBody>
          <a:bodyPr/>
          <a:lstStyle/>
          <a:p>
            <a:pPr eaLnBrk="1" hangingPunct="1"/>
            <a:r>
              <a:rPr lang="en-US" sz="2800"/>
              <a:t>Sphere of reflection shows the relationship between Bragg plane (HKL) and location of reflection (HKL) on detector</a:t>
            </a:r>
          </a:p>
        </p:txBody>
      </p:sp>
      <p:sp>
        <p:nvSpPr>
          <p:cNvPr id="149776" name="Oval 272"/>
          <p:cNvSpPr>
            <a:spLocks noChangeArrowheads="1"/>
          </p:cNvSpPr>
          <p:nvPr/>
        </p:nvSpPr>
        <p:spPr bwMode="auto">
          <a:xfrm>
            <a:off x="5446713" y="4260850"/>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72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497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977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96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964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964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4968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497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9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42" grpId="0"/>
      <p:bldP spid="149644" grpId="0" animBg="1"/>
      <p:bldP spid="149645" grpId="0"/>
      <p:bldP spid="149646" grpId="0"/>
      <p:bldP spid="149688" grpId="0" animBg="1"/>
      <p:bldP spid="14977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3"/>
          <p:cNvGrpSpPr>
            <a:grpSpLocks/>
          </p:cNvGrpSpPr>
          <p:nvPr/>
        </p:nvGrpSpPr>
        <p:grpSpPr bwMode="auto">
          <a:xfrm>
            <a:off x="1793875" y="3903663"/>
            <a:ext cx="244475" cy="341312"/>
            <a:chOff x="2963" y="1384"/>
            <a:chExt cx="620" cy="949"/>
          </a:xfrm>
        </p:grpSpPr>
        <p:sp>
          <p:nvSpPr>
            <p:cNvPr id="64687"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8"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9"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0"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1"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2"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3"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4"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5"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6"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7"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8"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99"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15" name="Group 17"/>
          <p:cNvGrpSpPr>
            <a:grpSpLocks/>
          </p:cNvGrpSpPr>
          <p:nvPr/>
        </p:nvGrpSpPr>
        <p:grpSpPr bwMode="auto">
          <a:xfrm rot="10800000">
            <a:off x="2149475" y="3957638"/>
            <a:ext cx="244475" cy="341312"/>
            <a:chOff x="2963" y="1384"/>
            <a:chExt cx="620" cy="949"/>
          </a:xfrm>
        </p:grpSpPr>
        <p:sp>
          <p:nvSpPr>
            <p:cNvPr id="64674"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5"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6"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7"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8"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9"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0"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1"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2"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3"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4"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5"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86"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16" name="Group 31"/>
          <p:cNvGrpSpPr>
            <a:grpSpLocks/>
          </p:cNvGrpSpPr>
          <p:nvPr/>
        </p:nvGrpSpPr>
        <p:grpSpPr bwMode="auto">
          <a:xfrm>
            <a:off x="1428750" y="3854450"/>
            <a:ext cx="2582863" cy="993775"/>
            <a:chOff x="1417" y="2557"/>
            <a:chExt cx="1627" cy="626"/>
          </a:xfrm>
        </p:grpSpPr>
        <p:sp>
          <p:nvSpPr>
            <p:cNvPr id="64670"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1"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2"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73"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17" name="Group 36"/>
          <p:cNvGrpSpPr>
            <a:grpSpLocks/>
          </p:cNvGrpSpPr>
          <p:nvPr/>
        </p:nvGrpSpPr>
        <p:grpSpPr bwMode="auto">
          <a:xfrm>
            <a:off x="2768600" y="3905250"/>
            <a:ext cx="244475" cy="341313"/>
            <a:chOff x="2963" y="1384"/>
            <a:chExt cx="620" cy="949"/>
          </a:xfrm>
        </p:grpSpPr>
        <p:sp>
          <p:nvSpPr>
            <p:cNvPr id="64657"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8"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9"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0"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1"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2"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3"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4"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5"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6"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7"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8"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69"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18" name="Group 50"/>
          <p:cNvGrpSpPr>
            <a:grpSpLocks/>
          </p:cNvGrpSpPr>
          <p:nvPr/>
        </p:nvGrpSpPr>
        <p:grpSpPr bwMode="auto">
          <a:xfrm rot="10800000">
            <a:off x="3124200" y="3959225"/>
            <a:ext cx="244475" cy="341313"/>
            <a:chOff x="2963" y="1384"/>
            <a:chExt cx="620" cy="949"/>
          </a:xfrm>
        </p:grpSpPr>
        <p:sp>
          <p:nvSpPr>
            <p:cNvPr id="64644"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5"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6"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7"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8"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9"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0"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1"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2"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3"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4"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5"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56"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19" name="Group 64"/>
          <p:cNvGrpSpPr>
            <a:grpSpLocks/>
          </p:cNvGrpSpPr>
          <p:nvPr/>
        </p:nvGrpSpPr>
        <p:grpSpPr bwMode="auto">
          <a:xfrm>
            <a:off x="2038350" y="4397375"/>
            <a:ext cx="244475" cy="341313"/>
            <a:chOff x="2963" y="1384"/>
            <a:chExt cx="620" cy="949"/>
          </a:xfrm>
        </p:grpSpPr>
        <p:sp>
          <p:nvSpPr>
            <p:cNvPr id="64631"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2"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3"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4"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5"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6"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7"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8"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9"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0"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1"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2"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43"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20" name="Group 78"/>
          <p:cNvGrpSpPr>
            <a:grpSpLocks/>
          </p:cNvGrpSpPr>
          <p:nvPr/>
        </p:nvGrpSpPr>
        <p:grpSpPr bwMode="auto">
          <a:xfrm rot="10800000">
            <a:off x="2393950" y="4451350"/>
            <a:ext cx="244475" cy="341313"/>
            <a:chOff x="2963" y="1384"/>
            <a:chExt cx="620" cy="949"/>
          </a:xfrm>
        </p:grpSpPr>
        <p:sp>
          <p:nvSpPr>
            <p:cNvPr id="64618"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9"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0"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1"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2"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3"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4"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5"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6"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7"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8"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29"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30"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21" name="Group 92"/>
          <p:cNvGrpSpPr>
            <a:grpSpLocks/>
          </p:cNvGrpSpPr>
          <p:nvPr/>
        </p:nvGrpSpPr>
        <p:grpSpPr bwMode="auto">
          <a:xfrm>
            <a:off x="3013075" y="4392613"/>
            <a:ext cx="244475" cy="341312"/>
            <a:chOff x="2963" y="1384"/>
            <a:chExt cx="620" cy="949"/>
          </a:xfrm>
        </p:grpSpPr>
        <p:sp>
          <p:nvSpPr>
            <p:cNvPr id="64605"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6"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7"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8"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9"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0"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1"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2"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3"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4"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5"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6"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17"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22" name="Group 106"/>
          <p:cNvGrpSpPr>
            <a:grpSpLocks/>
          </p:cNvGrpSpPr>
          <p:nvPr/>
        </p:nvGrpSpPr>
        <p:grpSpPr bwMode="auto">
          <a:xfrm rot="10800000">
            <a:off x="3368675" y="4446588"/>
            <a:ext cx="244475" cy="341312"/>
            <a:chOff x="2963" y="1384"/>
            <a:chExt cx="620" cy="949"/>
          </a:xfrm>
        </p:grpSpPr>
        <p:sp>
          <p:nvSpPr>
            <p:cNvPr id="64592"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3"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4"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5"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6"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7"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8"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9"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0"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1"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2"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3"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604"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23"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4"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5"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6"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27" name="Group 124"/>
          <p:cNvGrpSpPr>
            <a:grpSpLocks/>
          </p:cNvGrpSpPr>
          <p:nvPr/>
        </p:nvGrpSpPr>
        <p:grpSpPr bwMode="auto">
          <a:xfrm rot="5400000">
            <a:off x="5018088" y="3629025"/>
            <a:ext cx="989012" cy="750888"/>
            <a:chOff x="1435" y="2160"/>
            <a:chExt cx="1089" cy="742"/>
          </a:xfrm>
        </p:grpSpPr>
        <p:sp>
          <p:nvSpPr>
            <p:cNvPr id="64590"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91"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28" name="Group 127"/>
          <p:cNvGrpSpPr>
            <a:grpSpLocks/>
          </p:cNvGrpSpPr>
          <p:nvPr/>
        </p:nvGrpSpPr>
        <p:grpSpPr bwMode="auto">
          <a:xfrm rot="5400000">
            <a:off x="4264025" y="3960813"/>
            <a:ext cx="989013" cy="750887"/>
            <a:chOff x="1435" y="2160"/>
            <a:chExt cx="1089" cy="742"/>
          </a:xfrm>
        </p:grpSpPr>
        <p:sp>
          <p:nvSpPr>
            <p:cNvPr id="64588"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89"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29"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0"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1"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2"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3"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4"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5"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6"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7"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64538"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39"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0"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64541"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64542"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3"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44" name="Group 145"/>
          <p:cNvGrpSpPr>
            <a:grpSpLocks/>
          </p:cNvGrpSpPr>
          <p:nvPr/>
        </p:nvGrpSpPr>
        <p:grpSpPr bwMode="auto">
          <a:xfrm rot="5400000">
            <a:off x="5767387" y="3297238"/>
            <a:ext cx="989013" cy="750888"/>
            <a:chOff x="1435" y="2160"/>
            <a:chExt cx="1089" cy="742"/>
          </a:xfrm>
        </p:grpSpPr>
        <p:sp>
          <p:nvSpPr>
            <p:cNvPr id="64586"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87"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45"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6"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7"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8"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49"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50" name="Group 153"/>
          <p:cNvGrpSpPr>
            <a:grpSpLocks/>
          </p:cNvGrpSpPr>
          <p:nvPr/>
        </p:nvGrpSpPr>
        <p:grpSpPr bwMode="auto">
          <a:xfrm rot="5400000">
            <a:off x="5018088" y="4943475"/>
            <a:ext cx="989012" cy="750888"/>
            <a:chOff x="1435" y="2160"/>
            <a:chExt cx="1089" cy="742"/>
          </a:xfrm>
        </p:grpSpPr>
        <p:sp>
          <p:nvSpPr>
            <p:cNvPr id="64584"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85"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4551" name="Group 156"/>
          <p:cNvGrpSpPr>
            <a:grpSpLocks/>
          </p:cNvGrpSpPr>
          <p:nvPr/>
        </p:nvGrpSpPr>
        <p:grpSpPr bwMode="auto">
          <a:xfrm rot="5400000">
            <a:off x="4264025" y="5275263"/>
            <a:ext cx="989013" cy="750887"/>
            <a:chOff x="1435" y="2160"/>
            <a:chExt cx="1089" cy="742"/>
          </a:xfrm>
        </p:grpSpPr>
        <p:sp>
          <p:nvSpPr>
            <p:cNvPr id="64582"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83"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52"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3"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4"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5"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4556" name="Group 163"/>
          <p:cNvGrpSpPr>
            <a:grpSpLocks/>
          </p:cNvGrpSpPr>
          <p:nvPr/>
        </p:nvGrpSpPr>
        <p:grpSpPr bwMode="auto">
          <a:xfrm rot="5400000">
            <a:off x="5767387" y="4611688"/>
            <a:ext cx="989013" cy="750888"/>
            <a:chOff x="1435" y="2160"/>
            <a:chExt cx="1089" cy="742"/>
          </a:xfrm>
        </p:grpSpPr>
        <p:sp>
          <p:nvSpPr>
            <p:cNvPr id="64580"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81"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4557"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8"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59" name="Line 168"/>
          <p:cNvSpPr>
            <a:spLocks noChangeShapeType="1"/>
          </p:cNvSpPr>
          <p:nvPr/>
        </p:nvSpPr>
        <p:spPr bwMode="auto">
          <a:xfrm flipV="1">
            <a:off x="1428750" y="3857625"/>
            <a:ext cx="2082800"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60" name="Line 169"/>
          <p:cNvSpPr>
            <a:spLocks noChangeShapeType="1"/>
          </p:cNvSpPr>
          <p:nvPr/>
        </p:nvSpPr>
        <p:spPr bwMode="auto">
          <a:xfrm flipV="1">
            <a:off x="1662113" y="4341813"/>
            <a:ext cx="2082800"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61" name="Line 170"/>
          <p:cNvSpPr>
            <a:spLocks noChangeShapeType="1"/>
          </p:cNvSpPr>
          <p:nvPr/>
        </p:nvSpPr>
        <p:spPr bwMode="auto">
          <a:xfrm flipV="1">
            <a:off x="1939925" y="4848225"/>
            <a:ext cx="2082800" cy="0"/>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62" name="Text Box 171"/>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FF"/>
                </a:solidFill>
              </a:rPr>
              <a:t>(0,1</a:t>
            </a:r>
            <a:r>
              <a:rPr lang="en-US" dirty="0">
                <a:solidFill>
                  <a:srgbClr val="0099FF"/>
                </a:solidFill>
              </a:rPr>
              <a:t>) planes</a:t>
            </a:r>
          </a:p>
        </p:txBody>
      </p:sp>
      <p:sp>
        <p:nvSpPr>
          <p:cNvPr id="64563" name="Line 172"/>
          <p:cNvSpPr>
            <a:spLocks noChangeShapeType="1"/>
          </p:cNvSpPr>
          <p:nvPr/>
        </p:nvSpPr>
        <p:spPr bwMode="auto">
          <a:xfrm flipH="1" flipV="1">
            <a:off x="5510213" y="3671888"/>
            <a:ext cx="3175" cy="655637"/>
          </a:xfrm>
          <a:prstGeom prst="line">
            <a:avLst/>
          </a:prstGeom>
          <a:noFill/>
          <a:ln w="76200">
            <a:solidFill>
              <a:srgbClr val="0099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64" name="Text Box 173"/>
          <p:cNvSpPr txBox="1">
            <a:spLocks noChangeArrowheads="1"/>
          </p:cNvSpPr>
          <p:nvPr/>
        </p:nvSpPr>
        <p:spPr bwMode="auto">
          <a:xfrm>
            <a:off x="5711825" y="3675063"/>
            <a:ext cx="146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0099FF"/>
                </a:solidFill>
              </a:rPr>
              <a:t>length=1</a:t>
            </a:r>
            <a:r>
              <a:rPr lang="en-US" b="0">
                <a:solidFill>
                  <a:srgbClr val="0099FF"/>
                </a:solidFill>
              </a:rPr>
              <a:t>/d</a:t>
            </a:r>
            <a:r>
              <a:rPr lang="en-US" b="0" baseline="-25000">
                <a:solidFill>
                  <a:srgbClr val="0099FF"/>
                </a:solidFill>
              </a:rPr>
              <a:t>0,1</a:t>
            </a:r>
            <a:endParaRPr lang="en-US" b="0" baseline="-25000" dirty="0">
              <a:solidFill>
                <a:srgbClr val="0099FF"/>
              </a:solidFill>
            </a:endParaRPr>
          </a:p>
        </p:txBody>
      </p:sp>
      <p:sp>
        <p:nvSpPr>
          <p:cNvPr id="64565" name="Oval 174"/>
          <p:cNvSpPr>
            <a:spLocks noChangeArrowheads="1"/>
          </p:cNvSpPr>
          <p:nvPr/>
        </p:nvSpPr>
        <p:spPr bwMode="auto">
          <a:xfrm>
            <a:off x="5446713" y="3611563"/>
            <a:ext cx="128587" cy="125412"/>
          </a:xfrm>
          <a:prstGeom prst="ellipse">
            <a:avLst/>
          </a:prstGeom>
          <a:solidFill>
            <a:srgbClr val="00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66" name="Text Box 175"/>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99FF"/>
                </a:solidFill>
              </a:rPr>
              <a:t>(0,1</a:t>
            </a:r>
            <a:r>
              <a:rPr lang="en-US" sz="1400" dirty="0">
                <a:solidFill>
                  <a:srgbClr val="0099FF"/>
                </a:solidFill>
              </a:rPr>
              <a:t>)</a:t>
            </a:r>
          </a:p>
        </p:txBody>
      </p:sp>
      <p:grpSp>
        <p:nvGrpSpPr>
          <p:cNvPr id="64567" name="Group 176"/>
          <p:cNvGrpSpPr>
            <a:grpSpLocks/>
          </p:cNvGrpSpPr>
          <p:nvPr/>
        </p:nvGrpSpPr>
        <p:grpSpPr bwMode="auto">
          <a:xfrm>
            <a:off x="1541463" y="4349750"/>
            <a:ext cx="1447800" cy="758825"/>
            <a:chOff x="971" y="2740"/>
            <a:chExt cx="912" cy="478"/>
          </a:xfrm>
        </p:grpSpPr>
        <p:sp>
          <p:nvSpPr>
            <p:cNvPr id="64576" name="Line 177"/>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77" name="Line 178"/>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78" name="Text Box 179"/>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4579" name="Text Box 180"/>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4568" name="Text Box 181"/>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64569" name="Rectangle 183"/>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70" name="Text Box 184"/>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4571" name="Line 185"/>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72" name="Line 197"/>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73" name="Text Box 208"/>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4574" name="Oval 182"/>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75" name="Rectangle 2"/>
          <p:cNvSpPr>
            <a:spLocks noGrp="1" noChangeArrowheads="1"/>
          </p:cNvSpPr>
          <p:nvPr>
            <p:ph type="title"/>
          </p:nvPr>
        </p:nvSpPr>
        <p:spPr>
          <a:xfrm>
            <a:off x="0" y="274638"/>
            <a:ext cx="9144000" cy="1143000"/>
          </a:xfrm>
        </p:spPr>
        <p:txBody>
          <a:bodyPr/>
          <a:lstStyle/>
          <a:p>
            <a:pPr eaLnBrk="1" hangingPunct="1"/>
            <a:r>
              <a:rPr lang="en-US" sz="2800"/>
              <a:t>(0,1</a:t>
            </a:r>
            <a:r>
              <a:rPr lang="en-US" sz="2800" dirty="0"/>
              <a:t>) Bragg planes produce </a:t>
            </a:r>
            <a:r>
              <a:rPr lang="en-US" sz="2800"/>
              <a:t>(0,1</a:t>
            </a:r>
            <a:r>
              <a:rPr lang="en-US" sz="2800" dirty="0"/>
              <a:t>) reciprocal lattice point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1793875" y="3903663"/>
            <a:ext cx="244475" cy="341312"/>
            <a:chOff x="2963" y="1384"/>
            <a:chExt cx="620" cy="949"/>
          </a:xfrm>
        </p:grpSpPr>
        <p:sp>
          <p:nvSpPr>
            <p:cNvPr id="65714"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5"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6"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7"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8"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9"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20"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21"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22"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23"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24"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25"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26"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39" name="Group 17"/>
          <p:cNvGrpSpPr>
            <a:grpSpLocks/>
          </p:cNvGrpSpPr>
          <p:nvPr/>
        </p:nvGrpSpPr>
        <p:grpSpPr bwMode="auto">
          <a:xfrm rot="10800000">
            <a:off x="2149475" y="3957638"/>
            <a:ext cx="244475" cy="341312"/>
            <a:chOff x="2963" y="1384"/>
            <a:chExt cx="620" cy="949"/>
          </a:xfrm>
        </p:grpSpPr>
        <p:sp>
          <p:nvSpPr>
            <p:cNvPr id="65701"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2"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3"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4"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5"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6"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7"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8"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9"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0"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1"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2"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13"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0" name="Group 31"/>
          <p:cNvGrpSpPr>
            <a:grpSpLocks/>
          </p:cNvGrpSpPr>
          <p:nvPr/>
        </p:nvGrpSpPr>
        <p:grpSpPr bwMode="auto">
          <a:xfrm>
            <a:off x="1428750" y="3854450"/>
            <a:ext cx="2582863" cy="993775"/>
            <a:chOff x="1417" y="2557"/>
            <a:chExt cx="1627" cy="626"/>
          </a:xfrm>
        </p:grpSpPr>
        <p:sp>
          <p:nvSpPr>
            <p:cNvPr id="65697"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8"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9"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00"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1" name="Group 36"/>
          <p:cNvGrpSpPr>
            <a:grpSpLocks/>
          </p:cNvGrpSpPr>
          <p:nvPr/>
        </p:nvGrpSpPr>
        <p:grpSpPr bwMode="auto">
          <a:xfrm>
            <a:off x="2768600" y="3905250"/>
            <a:ext cx="244475" cy="341313"/>
            <a:chOff x="2963" y="1384"/>
            <a:chExt cx="620" cy="949"/>
          </a:xfrm>
        </p:grpSpPr>
        <p:sp>
          <p:nvSpPr>
            <p:cNvPr id="65684"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5"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6"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7"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8"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9"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0"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1"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2"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3"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4"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5"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96"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2" name="Group 50"/>
          <p:cNvGrpSpPr>
            <a:grpSpLocks/>
          </p:cNvGrpSpPr>
          <p:nvPr/>
        </p:nvGrpSpPr>
        <p:grpSpPr bwMode="auto">
          <a:xfrm rot="10800000">
            <a:off x="3124200" y="3959225"/>
            <a:ext cx="244475" cy="341313"/>
            <a:chOff x="2963" y="1384"/>
            <a:chExt cx="620" cy="949"/>
          </a:xfrm>
        </p:grpSpPr>
        <p:sp>
          <p:nvSpPr>
            <p:cNvPr id="65671"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2"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3"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4"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5"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6"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7"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8"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9"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0"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1"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2"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83"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3" name="Group 64"/>
          <p:cNvGrpSpPr>
            <a:grpSpLocks/>
          </p:cNvGrpSpPr>
          <p:nvPr/>
        </p:nvGrpSpPr>
        <p:grpSpPr bwMode="auto">
          <a:xfrm>
            <a:off x="2038350" y="4397375"/>
            <a:ext cx="244475" cy="341313"/>
            <a:chOff x="2963" y="1384"/>
            <a:chExt cx="620" cy="949"/>
          </a:xfrm>
        </p:grpSpPr>
        <p:sp>
          <p:nvSpPr>
            <p:cNvPr id="65658"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9"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0"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1"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2"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3"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4"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5"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6"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7"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8"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69"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70"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4" name="Group 78"/>
          <p:cNvGrpSpPr>
            <a:grpSpLocks/>
          </p:cNvGrpSpPr>
          <p:nvPr/>
        </p:nvGrpSpPr>
        <p:grpSpPr bwMode="auto">
          <a:xfrm rot="10800000">
            <a:off x="2393950" y="4451350"/>
            <a:ext cx="244475" cy="341313"/>
            <a:chOff x="2963" y="1384"/>
            <a:chExt cx="620" cy="949"/>
          </a:xfrm>
        </p:grpSpPr>
        <p:sp>
          <p:nvSpPr>
            <p:cNvPr id="65645"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6"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7"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8"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9"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0"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1"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2"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3"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4"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5"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6"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57"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5" name="Group 92"/>
          <p:cNvGrpSpPr>
            <a:grpSpLocks/>
          </p:cNvGrpSpPr>
          <p:nvPr/>
        </p:nvGrpSpPr>
        <p:grpSpPr bwMode="auto">
          <a:xfrm>
            <a:off x="3013075" y="4392613"/>
            <a:ext cx="244475" cy="341312"/>
            <a:chOff x="2963" y="1384"/>
            <a:chExt cx="620" cy="949"/>
          </a:xfrm>
        </p:grpSpPr>
        <p:sp>
          <p:nvSpPr>
            <p:cNvPr id="65632"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3"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4"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5"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6"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7"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8"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9"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0"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1"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2"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3"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44"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6" name="Group 106"/>
          <p:cNvGrpSpPr>
            <a:grpSpLocks/>
          </p:cNvGrpSpPr>
          <p:nvPr/>
        </p:nvGrpSpPr>
        <p:grpSpPr bwMode="auto">
          <a:xfrm rot="10800000">
            <a:off x="3368675" y="4446588"/>
            <a:ext cx="244475" cy="341312"/>
            <a:chOff x="2963" y="1384"/>
            <a:chExt cx="620" cy="949"/>
          </a:xfrm>
        </p:grpSpPr>
        <p:sp>
          <p:nvSpPr>
            <p:cNvPr id="65619"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0"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1"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2"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3"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4"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5"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6"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7"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8"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29"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0"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31"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47"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8"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9"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0"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5551" name="Group 124"/>
          <p:cNvGrpSpPr>
            <a:grpSpLocks/>
          </p:cNvGrpSpPr>
          <p:nvPr/>
        </p:nvGrpSpPr>
        <p:grpSpPr bwMode="auto">
          <a:xfrm rot="5400000">
            <a:off x="5018088" y="3629025"/>
            <a:ext cx="989012" cy="750888"/>
            <a:chOff x="1435" y="2160"/>
            <a:chExt cx="1089" cy="742"/>
          </a:xfrm>
        </p:grpSpPr>
        <p:sp>
          <p:nvSpPr>
            <p:cNvPr id="65617"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18"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52" name="Group 127"/>
          <p:cNvGrpSpPr>
            <a:grpSpLocks/>
          </p:cNvGrpSpPr>
          <p:nvPr/>
        </p:nvGrpSpPr>
        <p:grpSpPr bwMode="auto">
          <a:xfrm rot="5400000">
            <a:off x="4264025" y="3960813"/>
            <a:ext cx="989013" cy="750887"/>
            <a:chOff x="1435" y="2160"/>
            <a:chExt cx="1089" cy="742"/>
          </a:xfrm>
        </p:grpSpPr>
        <p:sp>
          <p:nvSpPr>
            <p:cNvPr id="65615"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16"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53"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4"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5"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6"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7"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8"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59"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0"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1"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65562"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3"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4"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65565"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65566"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67"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5568" name="Group 145"/>
          <p:cNvGrpSpPr>
            <a:grpSpLocks/>
          </p:cNvGrpSpPr>
          <p:nvPr/>
        </p:nvGrpSpPr>
        <p:grpSpPr bwMode="auto">
          <a:xfrm rot="5400000">
            <a:off x="5767387" y="3297238"/>
            <a:ext cx="989013" cy="750888"/>
            <a:chOff x="1435" y="2160"/>
            <a:chExt cx="1089" cy="742"/>
          </a:xfrm>
        </p:grpSpPr>
        <p:sp>
          <p:nvSpPr>
            <p:cNvPr id="65613"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14"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69"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0"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1"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2"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3"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5574" name="Group 153"/>
          <p:cNvGrpSpPr>
            <a:grpSpLocks/>
          </p:cNvGrpSpPr>
          <p:nvPr/>
        </p:nvGrpSpPr>
        <p:grpSpPr bwMode="auto">
          <a:xfrm rot="5400000">
            <a:off x="5018088" y="4943475"/>
            <a:ext cx="989012" cy="750888"/>
            <a:chOff x="1435" y="2160"/>
            <a:chExt cx="1089" cy="742"/>
          </a:xfrm>
        </p:grpSpPr>
        <p:sp>
          <p:nvSpPr>
            <p:cNvPr id="65611"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12"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75" name="Group 156"/>
          <p:cNvGrpSpPr>
            <a:grpSpLocks/>
          </p:cNvGrpSpPr>
          <p:nvPr/>
        </p:nvGrpSpPr>
        <p:grpSpPr bwMode="auto">
          <a:xfrm rot="5400000">
            <a:off x="4264025" y="5275263"/>
            <a:ext cx="989013" cy="750887"/>
            <a:chOff x="1435" y="2160"/>
            <a:chExt cx="1089" cy="742"/>
          </a:xfrm>
        </p:grpSpPr>
        <p:sp>
          <p:nvSpPr>
            <p:cNvPr id="65609"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10"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76"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7"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8"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79"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5580" name="Group 163"/>
          <p:cNvGrpSpPr>
            <a:grpSpLocks/>
          </p:cNvGrpSpPr>
          <p:nvPr/>
        </p:nvGrpSpPr>
        <p:grpSpPr bwMode="auto">
          <a:xfrm rot="5400000">
            <a:off x="5767387" y="4611688"/>
            <a:ext cx="989013" cy="750888"/>
            <a:chOff x="1435" y="2160"/>
            <a:chExt cx="1089" cy="742"/>
          </a:xfrm>
        </p:grpSpPr>
        <p:sp>
          <p:nvSpPr>
            <p:cNvPr id="65607"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08"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81"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2"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3" name="Text Box 172"/>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sp>
        <p:nvSpPr>
          <p:cNvPr id="65584" name="Line 173"/>
          <p:cNvSpPr>
            <a:spLocks noChangeShapeType="1"/>
          </p:cNvSpPr>
          <p:nvPr/>
        </p:nvSpPr>
        <p:spPr bwMode="auto">
          <a:xfrm flipV="1">
            <a:off x="5513388" y="3514725"/>
            <a:ext cx="373062" cy="812800"/>
          </a:xfrm>
          <a:prstGeom prst="line">
            <a:avLst/>
          </a:prstGeom>
          <a:noFill/>
          <a:ln w="76200">
            <a:solidFill>
              <a:srgbClr val="0099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85" name="Text Box 174"/>
          <p:cNvSpPr txBox="1">
            <a:spLocks noChangeArrowheads="1"/>
          </p:cNvSpPr>
          <p:nvPr/>
        </p:nvSpPr>
        <p:spPr bwMode="auto">
          <a:xfrm>
            <a:off x="5797550" y="3675063"/>
            <a:ext cx="146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009999"/>
                </a:solidFill>
              </a:rPr>
              <a:t>length=1</a:t>
            </a:r>
            <a:r>
              <a:rPr lang="en-US" b="0">
                <a:solidFill>
                  <a:srgbClr val="009999"/>
                </a:solidFill>
              </a:rPr>
              <a:t>/d</a:t>
            </a:r>
            <a:r>
              <a:rPr lang="en-US" b="0" baseline="-25000">
                <a:solidFill>
                  <a:srgbClr val="009999"/>
                </a:solidFill>
              </a:rPr>
              <a:t>1,1</a:t>
            </a:r>
            <a:endParaRPr lang="en-US" b="0" baseline="-25000" dirty="0">
              <a:solidFill>
                <a:srgbClr val="009999"/>
              </a:solidFill>
            </a:endParaRPr>
          </a:p>
        </p:txBody>
      </p:sp>
      <p:sp>
        <p:nvSpPr>
          <p:cNvPr id="65586" name="Oval 175"/>
          <p:cNvSpPr>
            <a:spLocks noChangeArrowheads="1"/>
          </p:cNvSpPr>
          <p:nvPr/>
        </p:nvSpPr>
        <p:spPr bwMode="auto">
          <a:xfrm>
            <a:off x="5830888" y="3451225"/>
            <a:ext cx="128587" cy="125413"/>
          </a:xfrm>
          <a:prstGeom prst="ellipse">
            <a:avLst/>
          </a:prstGeom>
          <a:solidFill>
            <a:srgbClr val="0099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87" name="Text Box 176"/>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9999"/>
                </a:solidFill>
              </a:rPr>
              <a:t>(1,1</a:t>
            </a:r>
            <a:r>
              <a:rPr lang="en-US" sz="1400" dirty="0">
                <a:solidFill>
                  <a:srgbClr val="009999"/>
                </a:solidFill>
              </a:rPr>
              <a:t>)</a:t>
            </a:r>
          </a:p>
        </p:txBody>
      </p:sp>
      <p:grpSp>
        <p:nvGrpSpPr>
          <p:cNvPr id="65588" name="Group 188"/>
          <p:cNvGrpSpPr>
            <a:grpSpLocks/>
          </p:cNvGrpSpPr>
          <p:nvPr/>
        </p:nvGrpSpPr>
        <p:grpSpPr bwMode="auto">
          <a:xfrm>
            <a:off x="1541463" y="4349750"/>
            <a:ext cx="1447800" cy="758825"/>
            <a:chOff x="971" y="2740"/>
            <a:chExt cx="912" cy="478"/>
          </a:xfrm>
        </p:grpSpPr>
        <p:sp>
          <p:nvSpPr>
            <p:cNvPr id="65603" name="Line 178"/>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04" name="Line 179"/>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605" name="Text Box 180"/>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5606" name="Text Box 181"/>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grpSp>
        <p:nvGrpSpPr>
          <p:cNvPr id="65589" name="Group 191"/>
          <p:cNvGrpSpPr>
            <a:grpSpLocks/>
          </p:cNvGrpSpPr>
          <p:nvPr/>
        </p:nvGrpSpPr>
        <p:grpSpPr bwMode="auto">
          <a:xfrm>
            <a:off x="1470025" y="3862388"/>
            <a:ext cx="2538413" cy="962025"/>
            <a:chOff x="926" y="2433"/>
            <a:chExt cx="1599" cy="606"/>
          </a:xfrm>
        </p:grpSpPr>
        <p:sp>
          <p:nvSpPr>
            <p:cNvPr id="65600" name="Line 182"/>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01" name="Line 183"/>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02" name="Line 185"/>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590" name="Text Box 189"/>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(0,1</a:t>
            </a:r>
            <a:r>
              <a:rPr lang="en-US" sz="1400" dirty="0">
                <a:solidFill>
                  <a:srgbClr val="B2B2B2"/>
                </a:solidFill>
              </a:rPr>
              <a:t>)</a:t>
            </a:r>
          </a:p>
        </p:txBody>
      </p:sp>
      <p:sp>
        <p:nvSpPr>
          <p:cNvPr id="65591" name="Oval 190"/>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92" name="Text Box 192"/>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65593" name="Rectangle 193"/>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94" name="Text Box 194"/>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5595" name="Line 195"/>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96" name="Line 203"/>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97" name="Text Box 204"/>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5598" name="Oval 205"/>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99" name="Rectangle 2"/>
          <p:cNvSpPr>
            <a:spLocks noGrp="1" noChangeArrowheads="1"/>
          </p:cNvSpPr>
          <p:nvPr>
            <p:ph type="title"/>
          </p:nvPr>
        </p:nvSpPr>
        <p:spPr>
          <a:xfrm>
            <a:off x="123825" y="274638"/>
            <a:ext cx="8896350" cy="1143000"/>
          </a:xfrm>
        </p:spPr>
        <p:txBody>
          <a:bodyPr/>
          <a:lstStyle/>
          <a:p>
            <a:pPr eaLnBrk="1" hangingPunct="1"/>
            <a:r>
              <a:rPr lang="en-US" sz="2800"/>
              <a:t>(1,1</a:t>
            </a:r>
            <a:r>
              <a:rPr lang="en-US" sz="2800" dirty="0"/>
              <a:t>) Bragg planes produce </a:t>
            </a:r>
            <a:r>
              <a:rPr lang="en-US" sz="2800"/>
              <a:t>(1,1</a:t>
            </a:r>
            <a:r>
              <a:rPr lang="en-US" sz="2800" dirty="0"/>
              <a:t>) reciprocal lattice point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3"/>
          <p:cNvGrpSpPr>
            <a:grpSpLocks/>
          </p:cNvGrpSpPr>
          <p:nvPr/>
        </p:nvGrpSpPr>
        <p:grpSpPr bwMode="auto">
          <a:xfrm>
            <a:off x="1793875" y="3903663"/>
            <a:ext cx="244475" cy="341312"/>
            <a:chOff x="2963" y="1384"/>
            <a:chExt cx="620" cy="949"/>
          </a:xfrm>
        </p:grpSpPr>
        <p:sp>
          <p:nvSpPr>
            <p:cNvPr id="66742"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3"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4"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5"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6"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7"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8"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9"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50"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51"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52"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53"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54"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3" name="Group 17"/>
          <p:cNvGrpSpPr>
            <a:grpSpLocks/>
          </p:cNvGrpSpPr>
          <p:nvPr/>
        </p:nvGrpSpPr>
        <p:grpSpPr bwMode="auto">
          <a:xfrm rot="10800000">
            <a:off x="2149475" y="3957638"/>
            <a:ext cx="244475" cy="341312"/>
            <a:chOff x="2963" y="1384"/>
            <a:chExt cx="620" cy="949"/>
          </a:xfrm>
        </p:grpSpPr>
        <p:sp>
          <p:nvSpPr>
            <p:cNvPr id="66729"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0"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1"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2"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3"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4"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5"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6"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7"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8"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39"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0"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41"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4" name="Group 31"/>
          <p:cNvGrpSpPr>
            <a:grpSpLocks/>
          </p:cNvGrpSpPr>
          <p:nvPr/>
        </p:nvGrpSpPr>
        <p:grpSpPr bwMode="auto">
          <a:xfrm>
            <a:off x="1428750" y="3854450"/>
            <a:ext cx="2582863" cy="993775"/>
            <a:chOff x="1417" y="2557"/>
            <a:chExt cx="1627" cy="626"/>
          </a:xfrm>
        </p:grpSpPr>
        <p:sp>
          <p:nvSpPr>
            <p:cNvPr id="66725"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6"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7"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8"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5" name="Group 36"/>
          <p:cNvGrpSpPr>
            <a:grpSpLocks/>
          </p:cNvGrpSpPr>
          <p:nvPr/>
        </p:nvGrpSpPr>
        <p:grpSpPr bwMode="auto">
          <a:xfrm>
            <a:off x="2768600" y="3905250"/>
            <a:ext cx="244475" cy="341313"/>
            <a:chOff x="2963" y="1384"/>
            <a:chExt cx="620" cy="949"/>
          </a:xfrm>
        </p:grpSpPr>
        <p:sp>
          <p:nvSpPr>
            <p:cNvPr id="66712"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3"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4"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5"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6"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7"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8"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9"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0"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1"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2"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3"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24"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6" name="Group 50"/>
          <p:cNvGrpSpPr>
            <a:grpSpLocks/>
          </p:cNvGrpSpPr>
          <p:nvPr/>
        </p:nvGrpSpPr>
        <p:grpSpPr bwMode="auto">
          <a:xfrm rot="10800000">
            <a:off x="3124200" y="3959225"/>
            <a:ext cx="244475" cy="341313"/>
            <a:chOff x="2963" y="1384"/>
            <a:chExt cx="620" cy="949"/>
          </a:xfrm>
        </p:grpSpPr>
        <p:sp>
          <p:nvSpPr>
            <p:cNvPr id="66699"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0"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1"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2"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3"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4"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5"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6"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7"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8"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09"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0"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11"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7" name="Group 64"/>
          <p:cNvGrpSpPr>
            <a:grpSpLocks/>
          </p:cNvGrpSpPr>
          <p:nvPr/>
        </p:nvGrpSpPr>
        <p:grpSpPr bwMode="auto">
          <a:xfrm>
            <a:off x="2038350" y="4397375"/>
            <a:ext cx="244475" cy="341313"/>
            <a:chOff x="2963" y="1384"/>
            <a:chExt cx="620" cy="949"/>
          </a:xfrm>
        </p:grpSpPr>
        <p:sp>
          <p:nvSpPr>
            <p:cNvPr id="66686"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7"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8"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9"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0"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1"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2"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3"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4"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5"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6"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7"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98"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8" name="Group 78"/>
          <p:cNvGrpSpPr>
            <a:grpSpLocks/>
          </p:cNvGrpSpPr>
          <p:nvPr/>
        </p:nvGrpSpPr>
        <p:grpSpPr bwMode="auto">
          <a:xfrm rot="10800000">
            <a:off x="2393950" y="4451350"/>
            <a:ext cx="244475" cy="341313"/>
            <a:chOff x="2963" y="1384"/>
            <a:chExt cx="620" cy="949"/>
          </a:xfrm>
        </p:grpSpPr>
        <p:sp>
          <p:nvSpPr>
            <p:cNvPr id="66673"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4"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5"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6"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7"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8"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9"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0"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1"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2"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3"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4"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85"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69" name="Group 92"/>
          <p:cNvGrpSpPr>
            <a:grpSpLocks/>
          </p:cNvGrpSpPr>
          <p:nvPr/>
        </p:nvGrpSpPr>
        <p:grpSpPr bwMode="auto">
          <a:xfrm>
            <a:off x="3013075" y="4392613"/>
            <a:ext cx="244475" cy="341312"/>
            <a:chOff x="2963" y="1384"/>
            <a:chExt cx="620" cy="949"/>
          </a:xfrm>
        </p:grpSpPr>
        <p:sp>
          <p:nvSpPr>
            <p:cNvPr id="66660"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1"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2"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3"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4"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5"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6"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7"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8"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69"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0"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1"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72"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70" name="Group 106"/>
          <p:cNvGrpSpPr>
            <a:grpSpLocks/>
          </p:cNvGrpSpPr>
          <p:nvPr/>
        </p:nvGrpSpPr>
        <p:grpSpPr bwMode="auto">
          <a:xfrm rot="10800000">
            <a:off x="3368675" y="4446588"/>
            <a:ext cx="244475" cy="341312"/>
            <a:chOff x="2963" y="1384"/>
            <a:chExt cx="620" cy="949"/>
          </a:xfrm>
        </p:grpSpPr>
        <p:sp>
          <p:nvSpPr>
            <p:cNvPr id="66647"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8"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9"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0"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1"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2"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3"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4"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5"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6"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7"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8"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59"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571"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2"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3"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4"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575" name="Group 124"/>
          <p:cNvGrpSpPr>
            <a:grpSpLocks/>
          </p:cNvGrpSpPr>
          <p:nvPr/>
        </p:nvGrpSpPr>
        <p:grpSpPr bwMode="auto">
          <a:xfrm rot="5400000">
            <a:off x="5018088" y="3629025"/>
            <a:ext cx="989012" cy="750888"/>
            <a:chOff x="1435" y="2160"/>
            <a:chExt cx="1089" cy="742"/>
          </a:xfrm>
        </p:grpSpPr>
        <p:sp>
          <p:nvSpPr>
            <p:cNvPr id="66645"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6"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76" name="Group 127"/>
          <p:cNvGrpSpPr>
            <a:grpSpLocks/>
          </p:cNvGrpSpPr>
          <p:nvPr/>
        </p:nvGrpSpPr>
        <p:grpSpPr bwMode="auto">
          <a:xfrm rot="5400000">
            <a:off x="4264025" y="3960813"/>
            <a:ext cx="989013" cy="750887"/>
            <a:chOff x="1435" y="2160"/>
            <a:chExt cx="1089" cy="742"/>
          </a:xfrm>
        </p:grpSpPr>
        <p:sp>
          <p:nvSpPr>
            <p:cNvPr id="66643"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4"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577"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8"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79"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0"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1"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2"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3"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4"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5"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66586"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7"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88"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66589"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66590"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1"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592" name="Group 145"/>
          <p:cNvGrpSpPr>
            <a:grpSpLocks/>
          </p:cNvGrpSpPr>
          <p:nvPr/>
        </p:nvGrpSpPr>
        <p:grpSpPr bwMode="auto">
          <a:xfrm rot="5400000">
            <a:off x="5767387" y="3297238"/>
            <a:ext cx="989013" cy="750888"/>
            <a:chOff x="1435" y="2160"/>
            <a:chExt cx="1089" cy="742"/>
          </a:xfrm>
        </p:grpSpPr>
        <p:sp>
          <p:nvSpPr>
            <p:cNvPr id="66641"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2"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593"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4"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5"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6"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97"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598" name="Group 153"/>
          <p:cNvGrpSpPr>
            <a:grpSpLocks/>
          </p:cNvGrpSpPr>
          <p:nvPr/>
        </p:nvGrpSpPr>
        <p:grpSpPr bwMode="auto">
          <a:xfrm rot="5400000">
            <a:off x="5018088" y="4943475"/>
            <a:ext cx="989012" cy="750888"/>
            <a:chOff x="1435" y="2160"/>
            <a:chExt cx="1089" cy="742"/>
          </a:xfrm>
        </p:grpSpPr>
        <p:sp>
          <p:nvSpPr>
            <p:cNvPr id="66639"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40"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599" name="Group 156"/>
          <p:cNvGrpSpPr>
            <a:grpSpLocks/>
          </p:cNvGrpSpPr>
          <p:nvPr/>
        </p:nvGrpSpPr>
        <p:grpSpPr bwMode="auto">
          <a:xfrm rot="5400000">
            <a:off x="4264025" y="5275263"/>
            <a:ext cx="989013" cy="750887"/>
            <a:chOff x="1435" y="2160"/>
            <a:chExt cx="1089" cy="742"/>
          </a:xfrm>
        </p:grpSpPr>
        <p:sp>
          <p:nvSpPr>
            <p:cNvPr id="66637"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8"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600"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1"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2"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3"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604" name="Group 163"/>
          <p:cNvGrpSpPr>
            <a:grpSpLocks/>
          </p:cNvGrpSpPr>
          <p:nvPr/>
        </p:nvGrpSpPr>
        <p:grpSpPr bwMode="auto">
          <a:xfrm rot="5400000">
            <a:off x="5767387" y="4611688"/>
            <a:ext cx="989013" cy="750888"/>
            <a:chOff x="1435" y="2160"/>
            <a:chExt cx="1089" cy="742"/>
          </a:xfrm>
        </p:grpSpPr>
        <p:sp>
          <p:nvSpPr>
            <p:cNvPr id="66635"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36"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605"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6"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07" name="Text Box 169"/>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CC66"/>
                </a:solidFill>
              </a:rPr>
              <a:t>(2,1</a:t>
            </a:r>
            <a:r>
              <a:rPr lang="en-US" dirty="0">
                <a:solidFill>
                  <a:srgbClr val="00CC66"/>
                </a:solidFill>
              </a:rPr>
              <a:t>) planes</a:t>
            </a:r>
          </a:p>
        </p:txBody>
      </p:sp>
      <p:sp>
        <p:nvSpPr>
          <p:cNvPr id="66608" name="Line 170"/>
          <p:cNvSpPr>
            <a:spLocks noChangeShapeType="1"/>
          </p:cNvSpPr>
          <p:nvPr/>
        </p:nvSpPr>
        <p:spPr bwMode="auto">
          <a:xfrm flipV="1">
            <a:off x="5513388" y="3349625"/>
            <a:ext cx="746125" cy="977900"/>
          </a:xfrm>
          <a:prstGeom prst="line">
            <a:avLst/>
          </a:prstGeom>
          <a:noFill/>
          <a:ln w="76200">
            <a:solidFill>
              <a:srgbClr val="00CC6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09" name="Text Box 171"/>
          <p:cNvSpPr txBox="1">
            <a:spLocks noChangeArrowheads="1"/>
          </p:cNvSpPr>
          <p:nvPr/>
        </p:nvSpPr>
        <p:spPr bwMode="auto">
          <a:xfrm>
            <a:off x="5999163" y="3675063"/>
            <a:ext cx="146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00CC66"/>
                </a:solidFill>
              </a:rPr>
              <a:t>length=1</a:t>
            </a:r>
            <a:r>
              <a:rPr lang="en-US" b="0">
                <a:solidFill>
                  <a:srgbClr val="00CC66"/>
                </a:solidFill>
              </a:rPr>
              <a:t>/d</a:t>
            </a:r>
            <a:r>
              <a:rPr lang="en-US" b="0" baseline="-25000">
                <a:solidFill>
                  <a:srgbClr val="00CC66"/>
                </a:solidFill>
              </a:rPr>
              <a:t>2,1</a:t>
            </a:r>
            <a:endParaRPr lang="en-US" b="0" baseline="-25000" dirty="0">
              <a:solidFill>
                <a:srgbClr val="00CC66"/>
              </a:solidFill>
            </a:endParaRPr>
          </a:p>
        </p:txBody>
      </p:sp>
      <p:sp>
        <p:nvSpPr>
          <p:cNvPr id="66610" name="Oval 172"/>
          <p:cNvSpPr>
            <a:spLocks noChangeArrowheads="1"/>
          </p:cNvSpPr>
          <p:nvPr/>
        </p:nvSpPr>
        <p:spPr bwMode="auto">
          <a:xfrm>
            <a:off x="5830888" y="34512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1" name="Text Box 173"/>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(1,1</a:t>
            </a:r>
            <a:r>
              <a:rPr lang="en-US" sz="1400" dirty="0">
                <a:solidFill>
                  <a:srgbClr val="B2B2B2"/>
                </a:solidFill>
              </a:rPr>
              <a:t>)</a:t>
            </a:r>
          </a:p>
        </p:txBody>
      </p:sp>
      <p:sp>
        <p:nvSpPr>
          <p:cNvPr id="66612" name="Text Box 182"/>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(0,1</a:t>
            </a:r>
            <a:r>
              <a:rPr lang="en-US" sz="1400" dirty="0">
                <a:solidFill>
                  <a:srgbClr val="B2B2B2"/>
                </a:solidFill>
              </a:rPr>
              <a:t>)</a:t>
            </a:r>
          </a:p>
        </p:txBody>
      </p:sp>
      <p:sp>
        <p:nvSpPr>
          <p:cNvPr id="66613" name="Oval 183"/>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614" name="Group 191"/>
          <p:cNvGrpSpPr>
            <a:grpSpLocks/>
          </p:cNvGrpSpPr>
          <p:nvPr/>
        </p:nvGrpSpPr>
        <p:grpSpPr bwMode="auto">
          <a:xfrm>
            <a:off x="1470025" y="3835400"/>
            <a:ext cx="2528888" cy="1022350"/>
            <a:chOff x="926" y="2416"/>
            <a:chExt cx="1593" cy="644"/>
          </a:xfrm>
        </p:grpSpPr>
        <p:sp>
          <p:nvSpPr>
            <p:cNvPr id="66630" name="Line 184"/>
            <p:cNvSpPr>
              <a:spLocks noChangeShapeType="1"/>
            </p:cNvSpPr>
            <p:nvPr/>
          </p:nvSpPr>
          <p:spPr bwMode="auto">
            <a:xfrm>
              <a:off x="926" y="2439"/>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1" name="Line 185"/>
            <p:cNvSpPr>
              <a:spLocks noChangeShapeType="1"/>
            </p:cNvSpPr>
            <p:nvPr/>
          </p:nvSpPr>
          <p:spPr bwMode="auto">
            <a:xfrm>
              <a:off x="1253" y="2428"/>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2" name="Line 186"/>
            <p:cNvSpPr>
              <a:spLocks noChangeShapeType="1"/>
            </p:cNvSpPr>
            <p:nvPr/>
          </p:nvSpPr>
          <p:spPr bwMode="auto">
            <a:xfrm>
              <a:off x="1578" y="2445"/>
              <a:ext cx="941" cy="609"/>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3" name="Line 187"/>
            <p:cNvSpPr>
              <a:spLocks noChangeShapeType="1"/>
            </p:cNvSpPr>
            <p:nvPr/>
          </p:nvSpPr>
          <p:spPr bwMode="auto">
            <a:xfrm>
              <a:off x="1861" y="2416"/>
              <a:ext cx="502" cy="320"/>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4" name="Line 188"/>
            <p:cNvSpPr>
              <a:spLocks noChangeShapeType="1"/>
            </p:cNvSpPr>
            <p:nvPr/>
          </p:nvSpPr>
          <p:spPr bwMode="auto">
            <a:xfrm>
              <a:off x="1070" y="2740"/>
              <a:ext cx="502" cy="320"/>
            </a:xfrm>
            <a:prstGeom prst="line">
              <a:avLst/>
            </a:prstGeom>
            <a:noFill/>
            <a:ln w="76200">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6615" name="Group 174"/>
          <p:cNvGrpSpPr>
            <a:grpSpLocks/>
          </p:cNvGrpSpPr>
          <p:nvPr/>
        </p:nvGrpSpPr>
        <p:grpSpPr bwMode="auto">
          <a:xfrm>
            <a:off x="1541463" y="4349750"/>
            <a:ext cx="1447800" cy="758825"/>
            <a:chOff x="971" y="2740"/>
            <a:chExt cx="912" cy="478"/>
          </a:xfrm>
        </p:grpSpPr>
        <p:sp>
          <p:nvSpPr>
            <p:cNvPr id="66626" name="Line 175"/>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7" name="Line 176"/>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8" name="Text Box 177"/>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6629" name="Text Box 178"/>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6616" name="Text Box 189"/>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CC66"/>
                </a:solidFill>
              </a:rPr>
              <a:t>(2,1</a:t>
            </a:r>
            <a:r>
              <a:rPr lang="en-US" sz="1400" dirty="0">
                <a:solidFill>
                  <a:srgbClr val="00CC66"/>
                </a:solidFill>
              </a:rPr>
              <a:t>)</a:t>
            </a:r>
          </a:p>
        </p:txBody>
      </p:sp>
      <p:sp>
        <p:nvSpPr>
          <p:cNvPr id="66617" name="Oval 190"/>
          <p:cNvSpPr>
            <a:spLocks noChangeArrowheads="1"/>
          </p:cNvSpPr>
          <p:nvPr/>
        </p:nvSpPr>
        <p:spPr bwMode="auto">
          <a:xfrm>
            <a:off x="6194425" y="3286125"/>
            <a:ext cx="128588" cy="125413"/>
          </a:xfrm>
          <a:prstGeom prst="ellipse">
            <a:avLst/>
          </a:prstGeom>
          <a:solidFill>
            <a:srgbClr val="00CC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18" name="Text Box 192"/>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66619" name="Rectangle 193"/>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0" name="Text Box 194"/>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6621" name="Line 195"/>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2" name="Line 196"/>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3" name="Text Box 197"/>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6624" name="Oval 198"/>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625" name="Rectangle 2"/>
          <p:cNvSpPr>
            <a:spLocks noGrp="1" noChangeArrowheads="1"/>
          </p:cNvSpPr>
          <p:nvPr>
            <p:ph type="title"/>
          </p:nvPr>
        </p:nvSpPr>
        <p:spPr>
          <a:xfrm>
            <a:off x="0" y="274638"/>
            <a:ext cx="9144000" cy="1143000"/>
          </a:xfrm>
        </p:spPr>
        <p:txBody>
          <a:bodyPr/>
          <a:lstStyle/>
          <a:p>
            <a:pPr eaLnBrk="1" hangingPunct="1"/>
            <a:r>
              <a:rPr lang="en-US" sz="2800"/>
              <a:t>(2,1</a:t>
            </a:r>
            <a:r>
              <a:rPr lang="en-US" sz="2800" dirty="0"/>
              <a:t>) Bragg planes produce </a:t>
            </a:r>
            <a:r>
              <a:rPr lang="en-US" sz="2800"/>
              <a:t>(2,1</a:t>
            </a:r>
            <a:r>
              <a:rPr lang="en-US" sz="2800" dirty="0"/>
              <a:t>) reciprocal lattice point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Buerger</a:t>
            </a:r>
            <a:r>
              <a:rPr lang="en-US" dirty="0"/>
              <a:t> Precession Camera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625499"/>
            <a:ext cx="5762625" cy="507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9466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3"/>
          <p:cNvGrpSpPr>
            <a:grpSpLocks/>
          </p:cNvGrpSpPr>
          <p:nvPr/>
        </p:nvGrpSpPr>
        <p:grpSpPr bwMode="auto">
          <a:xfrm>
            <a:off x="1793875" y="3903663"/>
            <a:ext cx="244475" cy="341312"/>
            <a:chOff x="2963" y="1384"/>
            <a:chExt cx="620" cy="949"/>
          </a:xfrm>
        </p:grpSpPr>
        <p:sp>
          <p:nvSpPr>
            <p:cNvPr id="67769"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0"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1"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2"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3"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4"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5"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6"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7"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8"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79"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80"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81"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87" name="Group 17"/>
          <p:cNvGrpSpPr>
            <a:grpSpLocks/>
          </p:cNvGrpSpPr>
          <p:nvPr/>
        </p:nvGrpSpPr>
        <p:grpSpPr bwMode="auto">
          <a:xfrm rot="10800000">
            <a:off x="2149475" y="3957638"/>
            <a:ext cx="244475" cy="341312"/>
            <a:chOff x="2963" y="1384"/>
            <a:chExt cx="620" cy="949"/>
          </a:xfrm>
        </p:grpSpPr>
        <p:sp>
          <p:nvSpPr>
            <p:cNvPr id="67756"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7"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8"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9"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0"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1"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2"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3"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4"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5"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6"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7"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68"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88" name="Group 31"/>
          <p:cNvGrpSpPr>
            <a:grpSpLocks/>
          </p:cNvGrpSpPr>
          <p:nvPr/>
        </p:nvGrpSpPr>
        <p:grpSpPr bwMode="auto">
          <a:xfrm>
            <a:off x="1428750" y="3854450"/>
            <a:ext cx="2582863" cy="993775"/>
            <a:chOff x="1417" y="2557"/>
            <a:chExt cx="1627" cy="626"/>
          </a:xfrm>
        </p:grpSpPr>
        <p:sp>
          <p:nvSpPr>
            <p:cNvPr id="67752"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3"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4"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5"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89" name="Group 36"/>
          <p:cNvGrpSpPr>
            <a:grpSpLocks/>
          </p:cNvGrpSpPr>
          <p:nvPr/>
        </p:nvGrpSpPr>
        <p:grpSpPr bwMode="auto">
          <a:xfrm>
            <a:off x="2768600" y="3905250"/>
            <a:ext cx="244475" cy="341313"/>
            <a:chOff x="2963" y="1384"/>
            <a:chExt cx="620" cy="949"/>
          </a:xfrm>
        </p:grpSpPr>
        <p:sp>
          <p:nvSpPr>
            <p:cNvPr id="67739"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0"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1"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2"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3"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4"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5"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6"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7"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8"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49"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0"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51"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90" name="Group 50"/>
          <p:cNvGrpSpPr>
            <a:grpSpLocks/>
          </p:cNvGrpSpPr>
          <p:nvPr/>
        </p:nvGrpSpPr>
        <p:grpSpPr bwMode="auto">
          <a:xfrm rot="10800000">
            <a:off x="3124200" y="3959225"/>
            <a:ext cx="244475" cy="341313"/>
            <a:chOff x="2963" y="1384"/>
            <a:chExt cx="620" cy="949"/>
          </a:xfrm>
        </p:grpSpPr>
        <p:sp>
          <p:nvSpPr>
            <p:cNvPr id="67726"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7"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8"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9"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0"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1"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2"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3"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4"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5"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6"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7"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38"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91" name="Group 64"/>
          <p:cNvGrpSpPr>
            <a:grpSpLocks/>
          </p:cNvGrpSpPr>
          <p:nvPr/>
        </p:nvGrpSpPr>
        <p:grpSpPr bwMode="auto">
          <a:xfrm>
            <a:off x="2038350" y="4397375"/>
            <a:ext cx="244475" cy="341313"/>
            <a:chOff x="2963" y="1384"/>
            <a:chExt cx="620" cy="949"/>
          </a:xfrm>
        </p:grpSpPr>
        <p:sp>
          <p:nvSpPr>
            <p:cNvPr id="67713"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4"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5"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6"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7"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8"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9"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0"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1"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2"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3"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4"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25"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92" name="Group 78"/>
          <p:cNvGrpSpPr>
            <a:grpSpLocks/>
          </p:cNvGrpSpPr>
          <p:nvPr/>
        </p:nvGrpSpPr>
        <p:grpSpPr bwMode="auto">
          <a:xfrm rot="10800000">
            <a:off x="2393950" y="4451350"/>
            <a:ext cx="244475" cy="341313"/>
            <a:chOff x="2963" y="1384"/>
            <a:chExt cx="620" cy="949"/>
          </a:xfrm>
        </p:grpSpPr>
        <p:sp>
          <p:nvSpPr>
            <p:cNvPr id="67700"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1"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2"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3"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4"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5"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6"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7"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8"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09"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0"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1"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12"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93" name="Group 92"/>
          <p:cNvGrpSpPr>
            <a:grpSpLocks/>
          </p:cNvGrpSpPr>
          <p:nvPr/>
        </p:nvGrpSpPr>
        <p:grpSpPr bwMode="auto">
          <a:xfrm>
            <a:off x="3013075" y="4392613"/>
            <a:ext cx="244475" cy="341312"/>
            <a:chOff x="2963" y="1384"/>
            <a:chExt cx="620" cy="949"/>
          </a:xfrm>
        </p:grpSpPr>
        <p:sp>
          <p:nvSpPr>
            <p:cNvPr id="67687"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8"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9"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0"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1"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2"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3"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4"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5"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6"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7"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8"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99"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594" name="Group 106"/>
          <p:cNvGrpSpPr>
            <a:grpSpLocks/>
          </p:cNvGrpSpPr>
          <p:nvPr/>
        </p:nvGrpSpPr>
        <p:grpSpPr bwMode="auto">
          <a:xfrm rot="10800000">
            <a:off x="3368675" y="4446588"/>
            <a:ext cx="244475" cy="341312"/>
            <a:chOff x="2963" y="1384"/>
            <a:chExt cx="620" cy="949"/>
          </a:xfrm>
        </p:grpSpPr>
        <p:sp>
          <p:nvSpPr>
            <p:cNvPr id="67674"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5"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6"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7"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8"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9"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0"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1"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2"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3"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4"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5"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86"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595"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6"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7"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8"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599" name="Group 124"/>
          <p:cNvGrpSpPr>
            <a:grpSpLocks/>
          </p:cNvGrpSpPr>
          <p:nvPr/>
        </p:nvGrpSpPr>
        <p:grpSpPr bwMode="auto">
          <a:xfrm rot="5400000">
            <a:off x="5018088" y="3629025"/>
            <a:ext cx="989012" cy="750888"/>
            <a:chOff x="1435" y="2160"/>
            <a:chExt cx="1089" cy="742"/>
          </a:xfrm>
        </p:grpSpPr>
        <p:sp>
          <p:nvSpPr>
            <p:cNvPr id="67672"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3"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00" name="Group 127"/>
          <p:cNvGrpSpPr>
            <a:grpSpLocks/>
          </p:cNvGrpSpPr>
          <p:nvPr/>
        </p:nvGrpSpPr>
        <p:grpSpPr bwMode="auto">
          <a:xfrm rot="5400000">
            <a:off x="4264025" y="3960813"/>
            <a:ext cx="989013" cy="750887"/>
            <a:chOff x="1435" y="2160"/>
            <a:chExt cx="1089" cy="742"/>
          </a:xfrm>
        </p:grpSpPr>
        <p:sp>
          <p:nvSpPr>
            <p:cNvPr id="67670"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71"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601"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2"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3"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4"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5"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6"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7"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8"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9"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67610"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1"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2"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67613"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67614"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5"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16" name="Group 145"/>
          <p:cNvGrpSpPr>
            <a:grpSpLocks/>
          </p:cNvGrpSpPr>
          <p:nvPr/>
        </p:nvGrpSpPr>
        <p:grpSpPr bwMode="auto">
          <a:xfrm rot="5400000">
            <a:off x="5767387" y="3297238"/>
            <a:ext cx="989013" cy="750888"/>
            <a:chOff x="1435" y="2160"/>
            <a:chExt cx="1089" cy="742"/>
          </a:xfrm>
        </p:grpSpPr>
        <p:sp>
          <p:nvSpPr>
            <p:cNvPr id="67668"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9"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617"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8"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19"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0"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1"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22" name="Group 153"/>
          <p:cNvGrpSpPr>
            <a:grpSpLocks/>
          </p:cNvGrpSpPr>
          <p:nvPr/>
        </p:nvGrpSpPr>
        <p:grpSpPr bwMode="auto">
          <a:xfrm rot="5400000">
            <a:off x="5018088" y="4943475"/>
            <a:ext cx="989012" cy="750888"/>
            <a:chOff x="1435" y="2160"/>
            <a:chExt cx="1089" cy="742"/>
          </a:xfrm>
        </p:grpSpPr>
        <p:sp>
          <p:nvSpPr>
            <p:cNvPr id="67666"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7"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623" name="Group 156"/>
          <p:cNvGrpSpPr>
            <a:grpSpLocks/>
          </p:cNvGrpSpPr>
          <p:nvPr/>
        </p:nvGrpSpPr>
        <p:grpSpPr bwMode="auto">
          <a:xfrm rot="5400000">
            <a:off x="4264025" y="5275263"/>
            <a:ext cx="989013" cy="750887"/>
            <a:chOff x="1435" y="2160"/>
            <a:chExt cx="1089" cy="742"/>
          </a:xfrm>
        </p:grpSpPr>
        <p:sp>
          <p:nvSpPr>
            <p:cNvPr id="67664"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5"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624"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5"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6"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27"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28" name="Group 163"/>
          <p:cNvGrpSpPr>
            <a:grpSpLocks/>
          </p:cNvGrpSpPr>
          <p:nvPr/>
        </p:nvGrpSpPr>
        <p:grpSpPr bwMode="auto">
          <a:xfrm rot="5400000">
            <a:off x="5767387" y="4611688"/>
            <a:ext cx="989013" cy="750888"/>
            <a:chOff x="1435" y="2160"/>
            <a:chExt cx="1089" cy="742"/>
          </a:xfrm>
        </p:grpSpPr>
        <p:sp>
          <p:nvSpPr>
            <p:cNvPr id="67662"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3"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629"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0"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1" name="Text Box 169"/>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00"/>
                </a:solidFill>
              </a:rPr>
              <a:t>(3,1</a:t>
            </a:r>
            <a:r>
              <a:rPr lang="en-US" dirty="0">
                <a:solidFill>
                  <a:srgbClr val="009900"/>
                </a:solidFill>
              </a:rPr>
              <a:t>) planes</a:t>
            </a:r>
          </a:p>
        </p:txBody>
      </p:sp>
      <p:sp>
        <p:nvSpPr>
          <p:cNvPr id="67632" name="Line 170"/>
          <p:cNvSpPr>
            <a:spLocks noChangeShapeType="1"/>
          </p:cNvSpPr>
          <p:nvPr/>
        </p:nvSpPr>
        <p:spPr bwMode="auto">
          <a:xfrm flipV="1">
            <a:off x="5513388" y="3182938"/>
            <a:ext cx="1122362" cy="1144587"/>
          </a:xfrm>
          <a:prstGeom prst="line">
            <a:avLst/>
          </a:prstGeom>
          <a:noFill/>
          <a:ln w="76200">
            <a:solidFill>
              <a:srgbClr val="00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33" name="Text Box 171"/>
          <p:cNvSpPr txBox="1">
            <a:spLocks noChangeArrowheads="1"/>
          </p:cNvSpPr>
          <p:nvPr/>
        </p:nvSpPr>
        <p:spPr bwMode="auto">
          <a:xfrm>
            <a:off x="6259513" y="3635375"/>
            <a:ext cx="14668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009900"/>
                </a:solidFill>
              </a:rPr>
              <a:t>length=1</a:t>
            </a:r>
            <a:r>
              <a:rPr lang="en-US" b="0">
                <a:solidFill>
                  <a:srgbClr val="009900"/>
                </a:solidFill>
              </a:rPr>
              <a:t>/d</a:t>
            </a:r>
            <a:r>
              <a:rPr lang="en-US" b="0" baseline="-25000">
                <a:solidFill>
                  <a:srgbClr val="009900"/>
                </a:solidFill>
              </a:rPr>
              <a:t>3,1</a:t>
            </a:r>
            <a:endParaRPr lang="en-US" b="0" baseline="-25000" dirty="0">
              <a:solidFill>
                <a:srgbClr val="009900"/>
              </a:solidFill>
            </a:endParaRPr>
          </a:p>
        </p:txBody>
      </p:sp>
      <p:sp>
        <p:nvSpPr>
          <p:cNvPr id="67634" name="Oval 172"/>
          <p:cNvSpPr>
            <a:spLocks noChangeArrowheads="1"/>
          </p:cNvSpPr>
          <p:nvPr/>
        </p:nvSpPr>
        <p:spPr bwMode="auto">
          <a:xfrm>
            <a:off x="5830888" y="34512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35" name="Text Box 173"/>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(1,1</a:t>
            </a:r>
            <a:r>
              <a:rPr lang="en-US" sz="1400" dirty="0">
                <a:solidFill>
                  <a:srgbClr val="B2B2B2"/>
                </a:solidFill>
              </a:rPr>
              <a:t>)</a:t>
            </a:r>
          </a:p>
        </p:txBody>
      </p:sp>
      <p:sp>
        <p:nvSpPr>
          <p:cNvPr id="67636" name="Text Box 174"/>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(0,1</a:t>
            </a:r>
            <a:r>
              <a:rPr lang="en-US" sz="1400" dirty="0">
                <a:solidFill>
                  <a:srgbClr val="B2B2B2"/>
                </a:solidFill>
              </a:rPr>
              <a:t>)</a:t>
            </a:r>
          </a:p>
        </p:txBody>
      </p:sp>
      <p:sp>
        <p:nvSpPr>
          <p:cNvPr id="67637" name="Oval 175"/>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38" name="Group 181"/>
          <p:cNvGrpSpPr>
            <a:grpSpLocks/>
          </p:cNvGrpSpPr>
          <p:nvPr/>
        </p:nvGrpSpPr>
        <p:grpSpPr bwMode="auto">
          <a:xfrm>
            <a:off x="1541463" y="4349750"/>
            <a:ext cx="1447800" cy="758825"/>
            <a:chOff x="971" y="2740"/>
            <a:chExt cx="912" cy="478"/>
          </a:xfrm>
        </p:grpSpPr>
        <p:sp>
          <p:nvSpPr>
            <p:cNvPr id="67658" name="Line 182"/>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9" name="Line 183"/>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60" name="Text Box 184"/>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7661" name="Text Box 185"/>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7639" name="Text Box 186"/>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(2,1</a:t>
            </a:r>
            <a:r>
              <a:rPr lang="en-US" sz="1400" dirty="0">
                <a:solidFill>
                  <a:srgbClr val="B2B2B2"/>
                </a:solidFill>
              </a:rPr>
              <a:t>)</a:t>
            </a:r>
          </a:p>
        </p:txBody>
      </p:sp>
      <p:sp>
        <p:nvSpPr>
          <p:cNvPr id="67640" name="Oval 187"/>
          <p:cNvSpPr>
            <a:spLocks noChangeArrowheads="1"/>
          </p:cNvSpPr>
          <p:nvPr/>
        </p:nvSpPr>
        <p:spPr bwMode="auto">
          <a:xfrm>
            <a:off x="6194425" y="32861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41" name="Group 196"/>
          <p:cNvGrpSpPr>
            <a:grpSpLocks/>
          </p:cNvGrpSpPr>
          <p:nvPr/>
        </p:nvGrpSpPr>
        <p:grpSpPr bwMode="auto">
          <a:xfrm>
            <a:off x="1438275" y="3854450"/>
            <a:ext cx="2551113" cy="984250"/>
            <a:chOff x="906" y="2428"/>
            <a:chExt cx="1607" cy="620"/>
          </a:xfrm>
        </p:grpSpPr>
        <p:sp>
          <p:nvSpPr>
            <p:cNvPr id="67652" name="Line 178"/>
            <p:cNvSpPr>
              <a:spLocks noChangeShapeType="1"/>
            </p:cNvSpPr>
            <p:nvPr/>
          </p:nvSpPr>
          <p:spPr bwMode="auto">
            <a:xfrm>
              <a:off x="1331"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53" name="Line 188"/>
            <p:cNvSpPr>
              <a:spLocks noChangeShapeType="1"/>
            </p:cNvSpPr>
            <p:nvPr/>
          </p:nvSpPr>
          <p:spPr bwMode="auto">
            <a:xfrm>
              <a:off x="1544"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54" name="Line 189"/>
            <p:cNvSpPr>
              <a:spLocks noChangeShapeType="1"/>
            </p:cNvSpPr>
            <p:nvPr/>
          </p:nvSpPr>
          <p:spPr bwMode="auto">
            <a:xfrm>
              <a:off x="1756"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55" name="Line 190"/>
            <p:cNvSpPr>
              <a:spLocks noChangeShapeType="1"/>
            </p:cNvSpPr>
            <p:nvPr/>
          </p:nvSpPr>
          <p:spPr bwMode="auto">
            <a:xfrm>
              <a:off x="1968"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56" name="Line 192"/>
            <p:cNvSpPr>
              <a:spLocks noChangeShapeType="1"/>
            </p:cNvSpPr>
            <p:nvPr/>
          </p:nvSpPr>
          <p:spPr bwMode="auto">
            <a:xfrm>
              <a:off x="1119"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57" name="Line 193"/>
            <p:cNvSpPr>
              <a:spLocks noChangeShapeType="1"/>
            </p:cNvSpPr>
            <p:nvPr/>
          </p:nvSpPr>
          <p:spPr bwMode="auto">
            <a:xfrm>
              <a:off x="906" y="2428"/>
              <a:ext cx="545" cy="620"/>
            </a:xfrm>
            <a:prstGeom prst="line">
              <a:avLst/>
            </a:prstGeom>
            <a:noFill/>
            <a:ln w="7620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642" name="Text Box 194"/>
          <p:cNvSpPr txBox="1">
            <a:spLocks noChangeArrowheads="1"/>
          </p:cNvSpPr>
          <p:nvPr/>
        </p:nvSpPr>
        <p:spPr bwMode="auto">
          <a:xfrm>
            <a:off x="6354763" y="28432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9900"/>
                </a:solidFill>
              </a:rPr>
              <a:t>(3,1</a:t>
            </a:r>
            <a:r>
              <a:rPr lang="en-US" sz="1400" dirty="0">
                <a:solidFill>
                  <a:srgbClr val="009900"/>
                </a:solidFill>
              </a:rPr>
              <a:t>)</a:t>
            </a:r>
          </a:p>
        </p:txBody>
      </p:sp>
      <p:sp>
        <p:nvSpPr>
          <p:cNvPr id="67643" name="Oval 195"/>
          <p:cNvSpPr>
            <a:spLocks noChangeArrowheads="1"/>
          </p:cNvSpPr>
          <p:nvPr/>
        </p:nvSpPr>
        <p:spPr bwMode="auto">
          <a:xfrm>
            <a:off x="6559550" y="3119438"/>
            <a:ext cx="128588" cy="125412"/>
          </a:xfrm>
          <a:prstGeom prst="ellipse">
            <a:avLst/>
          </a:prstGeom>
          <a:solidFill>
            <a:srgbClr val="00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4" name="Text Box 197"/>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67645" name="Rectangle 198"/>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46" name="Text Box 199"/>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7647" name="Line 200"/>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48" name="Line 201"/>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49" name="Text Box 202"/>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7650" name="Oval 203"/>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51" name="Rectangle 205"/>
          <p:cNvSpPr>
            <a:spLocks noGrp="1" noChangeArrowheads="1"/>
          </p:cNvSpPr>
          <p:nvPr>
            <p:ph type="title"/>
          </p:nvPr>
        </p:nvSpPr>
        <p:spPr>
          <a:xfrm>
            <a:off x="0" y="274638"/>
            <a:ext cx="9020175" cy="1143000"/>
          </a:xfrm>
          <a:noFill/>
        </p:spPr>
        <p:txBody>
          <a:bodyPr/>
          <a:lstStyle/>
          <a:p>
            <a:pPr eaLnBrk="1" hangingPunct="1"/>
            <a:r>
              <a:rPr lang="en-US" sz="2800"/>
              <a:t>(3,1</a:t>
            </a:r>
            <a:r>
              <a:rPr lang="en-US" sz="2800" dirty="0"/>
              <a:t>) Bragg planes produce </a:t>
            </a:r>
            <a:r>
              <a:rPr lang="en-US" sz="2800"/>
              <a:t>(3,1</a:t>
            </a:r>
            <a:r>
              <a:rPr lang="en-US" sz="2800" dirty="0"/>
              <a:t>) reciprocal lattice point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3"/>
          <p:cNvGrpSpPr>
            <a:grpSpLocks/>
          </p:cNvGrpSpPr>
          <p:nvPr/>
        </p:nvGrpSpPr>
        <p:grpSpPr bwMode="auto">
          <a:xfrm>
            <a:off x="1793875" y="3903663"/>
            <a:ext cx="244475" cy="341312"/>
            <a:chOff x="2963" y="1384"/>
            <a:chExt cx="620" cy="949"/>
          </a:xfrm>
        </p:grpSpPr>
        <p:sp>
          <p:nvSpPr>
            <p:cNvPr id="68794"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5"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6"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7"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8"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9"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00"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01"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02"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03"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04"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05"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806"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1" name="Group 17"/>
          <p:cNvGrpSpPr>
            <a:grpSpLocks/>
          </p:cNvGrpSpPr>
          <p:nvPr/>
        </p:nvGrpSpPr>
        <p:grpSpPr bwMode="auto">
          <a:xfrm rot="10800000">
            <a:off x="2149475" y="3957638"/>
            <a:ext cx="244475" cy="341312"/>
            <a:chOff x="2963" y="1384"/>
            <a:chExt cx="620" cy="949"/>
          </a:xfrm>
        </p:grpSpPr>
        <p:sp>
          <p:nvSpPr>
            <p:cNvPr id="68781"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2"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3"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4"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5"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6"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7"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8"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9"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0"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1"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2"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93"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2" name="Group 31"/>
          <p:cNvGrpSpPr>
            <a:grpSpLocks/>
          </p:cNvGrpSpPr>
          <p:nvPr/>
        </p:nvGrpSpPr>
        <p:grpSpPr bwMode="auto">
          <a:xfrm>
            <a:off x="1428750" y="3854450"/>
            <a:ext cx="2582863" cy="993775"/>
            <a:chOff x="1417" y="2557"/>
            <a:chExt cx="1627" cy="626"/>
          </a:xfrm>
        </p:grpSpPr>
        <p:sp>
          <p:nvSpPr>
            <p:cNvPr id="68777"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8"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9"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80"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3" name="Group 36"/>
          <p:cNvGrpSpPr>
            <a:grpSpLocks/>
          </p:cNvGrpSpPr>
          <p:nvPr/>
        </p:nvGrpSpPr>
        <p:grpSpPr bwMode="auto">
          <a:xfrm>
            <a:off x="2768600" y="3905250"/>
            <a:ext cx="244475" cy="341313"/>
            <a:chOff x="2963" y="1384"/>
            <a:chExt cx="620" cy="949"/>
          </a:xfrm>
        </p:grpSpPr>
        <p:sp>
          <p:nvSpPr>
            <p:cNvPr id="68764"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5"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6"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7"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8"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9"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0"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1"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2"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3"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4"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5"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76"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4" name="Group 50"/>
          <p:cNvGrpSpPr>
            <a:grpSpLocks/>
          </p:cNvGrpSpPr>
          <p:nvPr/>
        </p:nvGrpSpPr>
        <p:grpSpPr bwMode="auto">
          <a:xfrm rot="10800000">
            <a:off x="3124200" y="3959225"/>
            <a:ext cx="244475" cy="341313"/>
            <a:chOff x="2963" y="1384"/>
            <a:chExt cx="620" cy="949"/>
          </a:xfrm>
        </p:grpSpPr>
        <p:sp>
          <p:nvSpPr>
            <p:cNvPr id="68751"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2"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3"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4"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5"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6"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7"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8"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9"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0"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1"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2"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63"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5" name="Group 64"/>
          <p:cNvGrpSpPr>
            <a:grpSpLocks/>
          </p:cNvGrpSpPr>
          <p:nvPr/>
        </p:nvGrpSpPr>
        <p:grpSpPr bwMode="auto">
          <a:xfrm>
            <a:off x="2038350" y="4397375"/>
            <a:ext cx="244475" cy="341313"/>
            <a:chOff x="2963" y="1384"/>
            <a:chExt cx="620" cy="949"/>
          </a:xfrm>
        </p:grpSpPr>
        <p:sp>
          <p:nvSpPr>
            <p:cNvPr id="68738"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9"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0"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1"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2"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3"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4"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5"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6"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7"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8"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49"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50"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6" name="Group 78"/>
          <p:cNvGrpSpPr>
            <a:grpSpLocks/>
          </p:cNvGrpSpPr>
          <p:nvPr/>
        </p:nvGrpSpPr>
        <p:grpSpPr bwMode="auto">
          <a:xfrm rot="10800000">
            <a:off x="2393950" y="4451350"/>
            <a:ext cx="244475" cy="341313"/>
            <a:chOff x="2963" y="1384"/>
            <a:chExt cx="620" cy="949"/>
          </a:xfrm>
        </p:grpSpPr>
        <p:sp>
          <p:nvSpPr>
            <p:cNvPr id="68725"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6"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7"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8"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9"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0"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1"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2"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3"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4"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5"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6"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37"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7" name="Group 92"/>
          <p:cNvGrpSpPr>
            <a:grpSpLocks/>
          </p:cNvGrpSpPr>
          <p:nvPr/>
        </p:nvGrpSpPr>
        <p:grpSpPr bwMode="auto">
          <a:xfrm>
            <a:off x="3013075" y="4392613"/>
            <a:ext cx="244475" cy="341312"/>
            <a:chOff x="2963" y="1384"/>
            <a:chExt cx="620" cy="949"/>
          </a:xfrm>
        </p:grpSpPr>
        <p:sp>
          <p:nvSpPr>
            <p:cNvPr id="68712"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3"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4"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5"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6"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7"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8"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9"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0"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1"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2"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3"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24"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18" name="Group 106"/>
          <p:cNvGrpSpPr>
            <a:grpSpLocks/>
          </p:cNvGrpSpPr>
          <p:nvPr/>
        </p:nvGrpSpPr>
        <p:grpSpPr bwMode="auto">
          <a:xfrm rot="10800000">
            <a:off x="3368675" y="4446588"/>
            <a:ext cx="244475" cy="341312"/>
            <a:chOff x="2963" y="1384"/>
            <a:chExt cx="620" cy="949"/>
          </a:xfrm>
        </p:grpSpPr>
        <p:sp>
          <p:nvSpPr>
            <p:cNvPr id="68699"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0"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1"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2"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3"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4"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5"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6"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7"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8"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09"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0"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711"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8619"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0"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1"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2"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623" name="Group 124"/>
          <p:cNvGrpSpPr>
            <a:grpSpLocks/>
          </p:cNvGrpSpPr>
          <p:nvPr/>
        </p:nvGrpSpPr>
        <p:grpSpPr bwMode="auto">
          <a:xfrm rot="5400000">
            <a:off x="5018088" y="3629025"/>
            <a:ext cx="989012" cy="750888"/>
            <a:chOff x="1435" y="2160"/>
            <a:chExt cx="1089" cy="742"/>
          </a:xfrm>
        </p:grpSpPr>
        <p:sp>
          <p:nvSpPr>
            <p:cNvPr id="68697"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8"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24" name="Group 127"/>
          <p:cNvGrpSpPr>
            <a:grpSpLocks/>
          </p:cNvGrpSpPr>
          <p:nvPr/>
        </p:nvGrpSpPr>
        <p:grpSpPr bwMode="auto">
          <a:xfrm rot="5400000">
            <a:off x="4264025" y="3960813"/>
            <a:ext cx="989013" cy="750887"/>
            <a:chOff x="1435" y="2160"/>
            <a:chExt cx="1089" cy="742"/>
          </a:xfrm>
        </p:grpSpPr>
        <p:sp>
          <p:nvSpPr>
            <p:cNvPr id="68695"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6"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8625"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6"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7"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8"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9"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0"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1"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2"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3"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68634"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5"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6"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68637"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68638"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39"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640" name="Group 145"/>
          <p:cNvGrpSpPr>
            <a:grpSpLocks/>
          </p:cNvGrpSpPr>
          <p:nvPr/>
        </p:nvGrpSpPr>
        <p:grpSpPr bwMode="auto">
          <a:xfrm rot="5400000">
            <a:off x="5767387" y="3297238"/>
            <a:ext cx="989013" cy="750888"/>
            <a:chOff x="1435" y="2160"/>
            <a:chExt cx="1089" cy="742"/>
          </a:xfrm>
        </p:grpSpPr>
        <p:sp>
          <p:nvSpPr>
            <p:cNvPr id="68693"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4"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8641"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2"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3"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4"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5"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646" name="Group 153"/>
          <p:cNvGrpSpPr>
            <a:grpSpLocks/>
          </p:cNvGrpSpPr>
          <p:nvPr/>
        </p:nvGrpSpPr>
        <p:grpSpPr bwMode="auto">
          <a:xfrm rot="5400000">
            <a:off x="5018088" y="4943475"/>
            <a:ext cx="989012" cy="750888"/>
            <a:chOff x="1435" y="2160"/>
            <a:chExt cx="1089" cy="742"/>
          </a:xfrm>
        </p:grpSpPr>
        <p:sp>
          <p:nvSpPr>
            <p:cNvPr id="68691"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2"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8647" name="Group 156"/>
          <p:cNvGrpSpPr>
            <a:grpSpLocks/>
          </p:cNvGrpSpPr>
          <p:nvPr/>
        </p:nvGrpSpPr>
        <p:grpSpPr bwMode="auto">
          <a:xfrm rot="5400000">
            <a:off x="4264025" y="5275263"/>
            <a:ext cx="989013" cy="750887"/>
            <a:chOff x="1435" y="2160"/>
            <a:chExt cx="1089" cy="742"/>
          </a:xfrm>
        </p:grpSpPr>
        <p:sp>
          <p:nvSpPr>
            <p:cNvPr id="68689"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90"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8648"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49"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0"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1"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652" name="Group 163"/>
          <p:cNvGrpSpPr>
            <a:grpSpLocks/>
          </p:cNvGrpSpPr>
          <p:nvPr/>
        </p:nvGrpSpPr>
        <p:grpSpPr bwMode="auto">
          <a:xfrm rot="5400000">
            <a:off x="5767387" y="4611688"/>
            <a:ext cx="989013" cy="750888"/>
            <a:chOff x="1435" y="2160"/>
            <a:chExt cx="1089" cy="742"/>
          </a:xfrm>
        </p:grpSpPr>
        <p:sp>
          <p:nvSpPr>
            <p:cNvPr id="68687"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8"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8653"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4"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5" name="Text Box 169"/>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669900"/>
                </a:solidFill>
              </a:rPr>
              <a:t>(0,2</a:t>
            </a:r>
            <a:r>
              <a:rPr lang="en-US" dirty="0">
                <a:solidFill>
                  <a:srgbClr val="669900"/>
                </a:solidFill>
              </a:rPr>
              <a:t>) planes</a:t>
            </a:r>
          </a:p>
        </p:txBody>
      </p:sp>
      <p:sp>
        <p:nvSpPr>
          <p:cNvPr id="68656" name="Line 170"/>
          <p:cNvSpPr>
            <a:spLocks noChangeShapeType="1"/>
          </p:cNvSpPr>
          <p:nvPr/>
        </p:nvSpPr>
        <p:spPr bwMode="auto">
          <a:xfrm flipH="1" flipV="1">
            <a:off x="5510213" y="3017838"/>
            <a:ext cx="3175" cy="1309687"/>
          </a:xfrm>
          <a:prstGeom prst="line">
            <a:avLst/>
          </a:prstGeom>
          <a:noFill/>
          <a:ln w="76200">
            <a:solidFill>
              <a:srgbClr val="66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57" name="Text Box 171"/>
          <p:cNvSpPr txBox="1">
            <a:spLocks noChangeArrowheads="1"/>
          </p:cNvSpPr>
          <p:nvPr/>
        </p:nvSpPr>
        <p:spPr bwMode="auto">
          <a:xfrm>
            <a:off x="3886200" y="3316288"/>
            <a:ext cx="146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669900"/>
                </a:solidFill>
              </a:rPr>
              <a:t>length=1</a:t>
            </a:r>
            <a:r>
              <a:rPr lang="en-US" b="0">
                <a:solidFill>
                  <a:srgbClr val="669900"/>
                </a:solidFill>
              </a:rPr>
              <a:t>/d</a:t>
            </a:r>
            <a:r>
              <a:rPr lang="en-US" b="0" baseline="-25000">
                <a:solidFill>
                  <a:srgbClr val="669900"/>
                </a:solidFill>
              </a:rPr>
              <a:t>0,2</a:t>
            </a:r>
            <a:endParaRPr lang="en-US" b="0" baseline="-25000" dirty="0">
              <a:solidFill>
                <a:srgbClr val="669900"/>
              </a:solidFill>
            </a:endParaRPr>
          </a:p>
        </p:txBody>
      </p:sp>
      <p:sp>
        <p:nvSpPr>
          <p:cNvPr id="68658" name="Oval 172"/>
          <p:cNvSpPr>
            <a:spLocks noChangeArrowheads="1"/>
          </p:cNvSpPr>
          <p:nvPr/>
        </p:nvSpPr>
        <p:spPr bwMode="auto">
          <a:xfrm>
            <a:off x="5830888" y="34512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59" name="Text Box 173"/>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(1,1</a:t>
            </a:r>
            <a:r>
              <a:rPr lang="en-US" sz="1400" dirty="0">
                <a:solidFill>
                  <a:srgbClr val="B2B2B2"/>
                </a:solidFill>
              </a:rPr>
              <a:t>)</a:t>
            </a:r>
          </a:p>
        </p:txBody>
      </p:sp>
      <p:sp>
        <p:nvSpPr>
          <p:cNvPr id="68660" name="Text Box 174"/>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(0,1</a:t>
            </a:r>
            <a:r>
              <a:rPr lang="en-US" sz="1400" dirty="0">
                <a:solidFill>
                  <a:srgbClr val="B2B2B2"/>
                </a:solidFill>
              </a:rPr>
              <a:t>)</a:t>
            </a:r>
          </a:p>
        </p:txBody>
      </p:sp>
      <p:sp>
        <p:nvSpPr>
          <p:cNvPr id="68661" name="Oval 175"/>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2" name="Text Box 182"/>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(2,1</a:t>
            </a:r>
            <a:r>
              <a:rPr lang="en-US" sz="1400" dirty="0">
                <a:solidFill>
                  <a:srgbClr val="B2B2B2"/>
                </a:solidFill>
              </a:rPr>
              <a:t>)</a:t>
            </a:r>
          </a:p>
        </p:txBody>
      </p:sp>
      <p:sp>
        <p:nvSpPr>
          <p:cNvPr id="68663" name="Oval 183"/>
          <p:cNvSpPr>
            <a:spLocks noChangeArrowheads="1"/>
          </p:cNvSpPr>
          <p:nvPr/>
        </p:nvSpPr>
        <p:spPr bwMode="auto">
          <a:xfrm>
            <a:off x="6194425" y="32861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4" name="Text Box 189"/>
          <p:cNvSpPr txBox="1">
            <a:spLocks noChangeArrowheads="1"/>
          </p:cNvSpPr>
          <p:nvPr/>
        </p:nvSpPr>
        <p:spPr bwMode="auto">
          <a:xfrm>
            <a:off x="6354763" y="28432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(3,1</a:t>
            </a:r>
            <a:r>
              <a:rPr lang="en-US" sz="1400" dirty="0">
                <a:solidFill>
                  <a:srgbClr val="B2B2B2"/>
                </a:solidFill>
              </a:rPr>
              <a:t>)</a:t>
            </a:r>
          </a:p>
        </p:txBody>
      </p:sp>
      <p:sp>
        <p:nvSpPr>
          <p:cNvPr id="68665" name="Oval 190"/>
          <p:cNvSpPr>
            <a:spLocks noChangeArrowheads="1"/>
          </p:cNvSpPr>
          <p:nvPr/>
        </p:nvSpPr>
        <p:spPr bwMode="auto">
          <a:xfrm>
            <a:off x="6559550" y="3119438"/>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666" name="Group 199"/>
          <p:cNvGrpSpPr>
            <a:grpSpLocks/>
          </p:cNvGrpSpPr>
          <p:nvPr/>
        </p:nvGrpSpPr>
        <p:grpSpPr bwMode="auto">
          <a:xfrm>
            <a:off x="1428750" y="3857625"/>
            <a:ext cx="2593975" cy="990600"/>
            <a:chOff x="900" y="2430"/>
            <a:chExt cx="1634" cy="624"/>
          </a:xfrm>
        </p:grpSpPr>
        <p:sp>
          <p:nvSpPr>
            <p:cNvPr id="68682" name="Line 191"/>
            <p:cNvSpPr>
              <a:spLocks noChangeShapeType="1"/>
            </p:cNvSpPr>
            <p:nvPr/>
          </p:nvSpPr>
          <p:spPr bwMode="auto">
            <a:xfrm flipV="1">
              <a:off x="900" y="2430"/>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3" name="Line 192"/>
            <p:cNvSpPr>
              <a:spLocks noChangeShapeType="1"/>
            </p:cNvSpPr>
            <p:nvPr/>
          </p:nvSpPr>
          <p:spPr bwMode="auto">
            <a:xfrm flipV="1">
              <a:off x="1047" y="2735"/>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4" name="Line 193"/>
            <p:cNvSpPr>
              <a:spLocks noChangeShapeType="1"/>
            </p:cNvSpPr>
            <p:nvPr/>
          </p:nvSpPr>
          <p:spPr bwMode="auto">
            <a:xfrm flipV="1">
              <a:off x="1222" y="3054"/>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5" name="Line 194"/>
            <p:cNvSpPr>
              <a:spLocks noChangeShapeType="1"/>
            </p:cNvSpPr>
            <p:nvPr/>
          </p:nvSpPr>
          <p:spPr bwMode="auto">
            <a:xfrm flipV="1">
              <a:off x="981" y="2587"/>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86" name="Line 195"/>
            <p:cNvSpPr>
              <a:spLocks noChangeShapeType="1"/>
            </p:cNvSpPr>
            <p:nvPr/>
          </p:nvSpPr>
          <p:spPr bwMode="auto">
            <a:xfrm flipV="1">
              <a:off x="1136" y="2892"/>
              <a:ext cx="1312" cy="0"/>
            </a:xfrm>
            <a:prstGeom prst="line">
              <a:avLst/>
            </a:prstGeom>
            <a:noFill/>
            <a:ln w="7620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8667" name="Oval 198"/>
          <p:cNvSpPr>
            <a:spLocks noChangeArrowheads="1"/>
          </p:cNvSpPr>
          <p:nvPr/>
        </p:nvSpPr>
        <p:spPr bwMode="auto">
          <a:xfrm>
            <a:off x="5445125" y="2968625"/>
            <a:ext cx="128588" cy="125413"/>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68" name="Text Box 197"/>
          <p:cNvSpPr txBox="1">
            <a:spLocks noChangeArrowheads="1"/>
          </p:cNvSpPr>
          <p:nvPr/>
        </p:nvSpPr>
        <p:spPr bwMode="auto">
          <a:xfrm>
            <a:off x="5243513" y="273208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669900"/>
                </a:solidFill>
              </a:rPr>
              <a:t>(0,2</a:t>
            </a:r>
            <a:r>
              <a:rPr lang="en-US" sz="1400" dirty="0">
                <a:solidFill>
                  <a:srgbClr val="669900"/>
                </a:solidFill>
              </a:rPr>
              <a:t>)</a:t>
            </a:r>
          </a:p>
        </p:txBody>
      </p:sp>
      <p:grpSp>
        <p:nvGrpSpPr>
          <p:cNvPr id="68669" name="Group 177"/>
          <p:cNvGrpSpPr>
            <a:grpSpLocks/>
          </p:cNvGrpSpPr>
          <p:nvPr/>
        </p:nvGrpSpPr>
        <p:grpSpPr bwMode="auto">
          <a:xfrm>
            <a:off x="1541463" y="4349750"/>
            <a:ext cx="1447800" cy="758825"/>
            <a:chOff x="971" y="2740"/>
            <a:chExt cx="912" cy="478"/>
          </a:xfrm>
        </p:grpSpPr>
        <p:sp>
          <p:nvSpPr>
            <p:cNvPr id="68678" name="Line 178"/>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9" name="Line 179"/>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80" name="Text Box 180"/>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8681" name="Text Box 181"/>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8670" name="Text Box 200"/>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68671" name="Rectangle 201"/>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2" name="Text Box 202"/>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8673" name="Line 203"/>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4" name="Line 204"/>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75" name="Text Box 20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8676" name="Oval 206"/>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77" name="Rectangle 207"/>
          <p:cNvSpPr>
            <a:spLocks noGrp="1" noChangeArrowheads="1"/>
          </p:cNvSpPr>
          <p:nvPr>
            <p:ph type="title"/>
          </p:nvPr>
        </p:nvSpPr>
        <p:spPr>
          <a:xfrm>
            <a:off x="0" y="274638"/>
            <a:ext cx="9144000" cy="1143000"/>
          </a:xfrm>
          <a:noFill/>
        </p:spPr>
        <p:txBody>
          <a:bodyPr/>
          <a:lstStyle/>
          <a:p>
            <a:pPr eaLnBrk="1" hangingPunct="1"/>
            <a:r>
              <a:rPr lang="en-US" sz="2800"/>
              <a:t>(0,2</a:t>
            </a:r>
            <a:r>
              <a:rPr lang="en-US" sz="2800" dirty="0"/>
              <a:t>) Bragg planes produce </a:t>
            </a:r>
            <a:r>
              <a:rPr lang="en-US" sz="2800"/>
              <a:t>(0,2</a:t>
            </a:r>
            <a:r>
              <a:rPr lang="en-US" sz="2800" dirty="0"/>
              <a:t>) reciprocal lattice point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3"/>
          <p:cNvGrpSpPr>
            <a:grpSpLocks/>
          </p:cNvGrpSpPr>
          <p:nvPr/>
        </p:nvGrpSpPr>
        <p:grpSpPr bwMode="auto">
          <a:xfrm>
            <a:off x="1793875" y="3903663"/>
            <a:ext cx="244475" cy="341312"/>
            <a:chOff x="2963" y="1384"/>
            <a:chExt cx="620" cy="949"/>
          </a:xfrm>
        </p:grpSpPr>
        <p:sp>
          <p:nvSpPr>
            <p:cNvPr id="69820"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1"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2"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3"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4"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5"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6"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7"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8"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29"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30"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31"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32"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35" name="Group 17"/>
          <p:cNvGrpSpPr>
            <a:grpSpLocks/>
          </p:cNvGrpSpPr>
          <p:nvPr/>
        </p:nvGrpSpPr>
        <p:grpSpPr bwMode="auto">
          <a:xfrm rot="10800000">
            <a:off x="2149475" y="3957638"/>
            <a:ext cx="244475" cy="341312"/>
            <a:chOff x="2963" y="1384"/>
            <a:chExt cx="620" cy="949"/>
          </a:xfrm>
        </p:grpSpPr>
        <p:sp>
          <p:nvSpPr>
            <p:cNvPr id="69807"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8"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9"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0"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1"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2"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3"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4"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5"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6"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7"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8"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19"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36" name="Group 31"/>
          <p:cNvGrpSpPr>
            <a:grpSpLocks/>
          </p:cNvGrpSpPr>
          <p:nvPr/>
        </p:nvGrpSpPr>
        <p:grpSpPr bwMode="auto">
          <a:xfrm>
            <a:off x="1428750" y="3854450"/>
            <a:ext cx="2582863" cy="993775"/>
            <a:chOff x="1417" y="2557"/>
            <a:chExt cx="1627" cy="626"/>
          </a:xfrm>
        </p:grpSpPr>
        <p:sp>
          <p:nvSpPr>
            <p:cNvPr id="69803"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4"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5"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6"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37" name="Group 36"/>
          <p:cNvGrpSpPr>
            <a:grpSpLocks/>
          </p:cNvGrpSpPr>
          <p:nvPr/>
        </p:nvGrpSpPr>
        <p:grpSpPr bwMode="auto">
          <a:xfrm>
            <a:off x="2768600" y="3905250"/>
            <a:ext cx="244475" cy="341313"/>
            <a:chOff x="2963" y="1384"/>
            <a:chExt cx="620" cy="949"/>
          </a:xfrm>
        </p:grpSpPr>
        <p:sp>
          <p:nvSpPr>
            <p:cNvPr id="69790"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1"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2"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3"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4"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5"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6"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7"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8"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99"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0"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1"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802"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38" name="Group 50"/>
          <p:cNvGrpSpPr>
            <a:grpSpLocks/>
          </p:cNvGrpSpPr>
          <p:nvPr/>
        </p:nvGrpSpPr>
        <p:grpSpPr bwMode="auto">
          <a:xfrm rot="10800000">
            <a:off x="3124200" y="3959225"/>
            <a:ext cx="244475" cy="341313"/>
            <a:chOff x="2963" y="1384"/>
            <a:chExt cx="620" cy="949"/>
          </a:xfrm>
        </p:grpSpPr>
        <p:sp>
          <p:nvSpPr>
            <p:cNvPr id="69777"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8"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9"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0"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1"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2"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3"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4"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5"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6"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7"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8"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89"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39" name="Group 64"/>
          <p:cNvGrpSpPr>
            <a:grpSpLocks/>
          </p:cNvGrpSpPr>
          <p:nvPr/>
        </p:nvGrpSpPr>
        <p:grpSpPr bwMode="auto">
          <a:xfrm>
            <a:off x="2038350" y="4397375"/>
            <a:ext cx="244475" cy="341313"/>
            <a:chOff x="2963" y="1384"/>
            <a:chExt cx="620" cy="949"/>
          </a:xfrm>
        </p:grpSpPr>
        <p:sp>
          <p:nvSpPr>
            <p:cNvPr id="69764"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5"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6"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7"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8"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9"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0"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1"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2"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3"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4"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5"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76"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40" name="Group 78"/>
          <p:cNvGrpSpPr>
            <a:grpSpLocks/>
          </p:cNvGrpSpPr>
          <p:nvPr/>
        </p:nvGrpSpPr>
        <p:grpSpPr bwMode="auto">
          <a:xfrm rot="10800000">
            <a:off x="2393950" y="4451350"/>
            <a:ext cx="244475" cy="341313"/>
            <a:chOff x="2963" y="1384"/>
            <a:chExt cx="620" cy="949"/>
          </a:xfrm>
        </p:grpSpPr>
        <p:sp>
          <p:nvSpPr>
            <p:cNvPr id="69751"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2"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3"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4"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5"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6"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7"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8"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9"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0"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1"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2"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63"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41" name="Group 92"/>
          <p:cNvGrpSpPr>
            <a:grpSpLocks/>
          </p:cNvGrpSpPr>
          <p:nvPr/>
        </p:nvGrpSpPr>
        <p:grpSpPr bwMode="auto">
          <a:xfrm>
            <a:off x="3013075" y="4392613"/>
            <a:ext cx="244475" cy="341312"/>
            <a:chOff x="2963" y="1384"/>
            <a:chExt cx="620" cy="949"/>
          </a:xfrm>
        </p:grpSpPr>
        <p:sp>
          <p:nvSpPr>
            <p:cNvPr id="69738"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9"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0"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1"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2"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3"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4"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5"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6"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7"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8"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49"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50"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42" name="Group 106"/>
          <p:cNvGrpSpPr>
            <a:grpSpLocks/>
          </p:cNvGrpSpPr>
          <p:nvPr/>
        </p:nvGrpSpPr>
        <p:grpSpPr bwMode="auto">
          <a:xfrm rot="10800000">
            <a:off x="3368675" y="4446588"/>
            <a:ext cx="244475" cy="341312"/>
            <a:chOff x="2963" y="1384"/>
            <a:chExt cx="620" cy="949"/>
          </a:xfrm>
        </p:grpSpPr>
        <p:sp>
          <p:nvSpPr>
            <p:cNvPr id="69725"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6"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7"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8"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9"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0"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1"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2"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3"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4"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5"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6"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37"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643"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4"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5"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6"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9647" name="Group 124"/>
          <p:cNvGrpSpPr>
            <a:grpSpLocks/>
          </p:cNvGrpSpPr>
          <p:nvPr/>
        </p:nvGrpSpPr>
        <p:grpSpPr bwMode="auto">
          <a:xfrm rot="5400000">
            <a:off x="5018088" y="3629025"/>
            <a:ext cx="989012" cy="750888"/>
            <a:chOff x="1435" y="2160"/>
            <a:chExt cx="1089" cy="742"/>
          </a:xfrm>
        </p:grpSpPr>
        <p:sp>
          <p:nvSpPr>
            <p:cNvPr id="69723"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4"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48" name="Group 127"/>
          <p:cNvGrpSpPr>
            <a:grpSpLocks/>
          </p:cNvGrpSpPr>
          <p:nvPr/>
        </p:nvGrpSpPr>
        <p:grpSpPr bwMode="auto">
          <a:xfrm rot="5400000">
            <a:off x="4264025" y="3960813"/>
            <a:ext cx="989013" cy="750887"/>
            <a:chOff x="1435" y="2160"/>
            <a:chExt cx="1089" cy="742"/>
          </a:xfrm>
        </p:grpSpPr>
        <p:sp>
          <p:nvSpPr>
            <p:cNvPr id="69721"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2"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649"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0"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1"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2"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3"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4"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5"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6"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7"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69658"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59"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0"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69661"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69662"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3"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9664" name="Group 145"/>
          <p:cNvGrpSpPr>
            <a:grpSpLocks/>
          </p:cNvGrpSpPr>
          <p:nvPr/>
        </p:nvGrpSpPr>
        <p:grpSpPr bwMode="auto">
          <a:xfrm rot="5400000">
            <a:off x="5767387" y="3297238"/>
            <a:ext cx="989013" cy="750888"/>
            <a:chOff x="1435" y="2160"/>
            <a:chExt cx="1089" cy="742"/>
          </a:xfrm>
        </p:grpSpPr>
        <p:sp>
          <p:nvSpPr>
            <p:cNvPr id="69719"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20"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665"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6"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7"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8"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69"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9670" name="Group 153"/>
          <p:cNvGrpSpPr>
            <a:grpSpLocks/>
          </p:cNvGrpSpPr>
          <p:nvPr/>
        </p:nvGrpSpPr>
        <p:grpSpPr bwMode="auto">
          <a:xfrm rot="5400000">
            <a:off x="5018088" y="4943475"/>
            <a:ext cx="989012" cy="750888"/>
            <a:chOff x="1435" y="2160"/>
            <a:chExt cx="1089" cy="742"/>
          </a:xfrm>
        </p:grpSpPr>
        <p:sp>
          <p:nvSpPr>
            <p:cNvPr id="69717"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8"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9671" name="Group 156"/>
          <p:cNvGrpSpPr>
            <a:grpSpLocks/>
          </p:cNvGrpSpPr>
          <p:nvPr/>
        </p:nvGrpSpPr>
        <p:grpSpPr bwMode="auto">
          <a:xfrm rot="5400000">
            <a:off x="4264025" y="5275263"/>
            <a:ext cx="989013" cy="750887"/>
            <a:chOff x="1435" y="2160"/>
            <a:chExt cx="1089" cy="742"/>
          </a:xfrm>
        </p:grpSpPr>
        <p:sp>
          <p:nvSpPr>
            <p:cNvPr id="69715"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6"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672"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3"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4"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5"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9676" name="Group 163"/>
          <p:cNvGrpSpPr>
            <a:grpSpLocks/>
          </p:cNvGrpSpPr>
          <p:nvPr/>
        </p:nvGrpSpPr>
        <p:grpSpPr bwMode="auto">
          <a:xfrm rot="5400000">
            <a:off x="5767387" y="4611688"/>
            <a:ext cx="989013" cy="750888"/>
            <a:chOff x="1435" y="2160"/>
            <a:chExt cx="1089" cy="742"/>
          </a:xfrm>
        </p:grpSpPr>
        <p:sp>
          <p:nvSpPr>
            <p:cNvPr id="69713"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4"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677"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8"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79" name="Text Box 169"/>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CC9900"/>
                </a:solidFill>
              </a:rPr>
              <a:t>(1,2</a:t>
            </a:r>
            <a:r>
              <a:rPr lang="en-US" dirty="0">
                <a:solidFill>
                  <a:srgbClr val="CC9900"/>
                </a:solidFill>
              </a:rPr>
              <a:t>) planes</a:t>
            </a:r>
          </a:p>
        </p:txBody>
      </p:sp>
      <p:sp>
        <p:nvSpPr>
          <p:cNvPr id="69680" name="Line 170"/>
          <p:cNvSpPr>
            <a:spLocks noChangeShapeType="1"/>
          </p:cNvSpPr>
          <p:nvPr/>
        </p:nvSpPr>
        <p:spPr bwMode="auto">
          <a:xfrm flipV="1">
            <a:off x="5513388" y="2851150"/>
            <a:ext cx="373062" cy="1476375"/>
          </a:xfrm>
          <a:prstGeom prst="line">
            <a:avLst/>
          </a:prstGeom>
          <a:noFill/>
          <a:ln w="76200">
            <a:solidFill>
              <a:srgbClr val="CC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81" name="Text Box 171"/>
          <p:cNvSpPr txBox="1">
            <a:spLocks noChangeArrowheads="1"/>
          </p:cNvSpPr>
          <p:nvPr/>
        </p:nvSpPr>
        <p:spPr bwMode="auto">
          <a:xfrm>
            <a:off x="3886200" y="3316288"/>
            <a:ext cx="146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CC9900"/>
                </a:solidFill>
              </a:rPr>
              <a:t>length=1</a:t>
            </a:r>
            <a:r>
              <a:rPr lang="en-US" b="0">
                <a:solidFill>
                  <a:srgbClr val="CC9900"/>
                </a:solidFill>
              </a:rPr>
              <a:t>/d</a:t>
            </a:r>
            <a:r>
              <a:rPr lang="en-US" b="0" baseline="-25000">
                <a:solidFill>
                  <a:srgbClr val="CC9900"/>
                </a:solidFill>
              </a:rPr>
              <a:t>1,2</a:t>
            </a:r>
            <a:endParaRPr lang="en-US" b="0" baseline="-25000" dirty="0">
              <a:solidFill>
                <a:srgbClr val="CC9900"/>
              </a:solidFill>
            </a:endParaRPr>
          </a:p>
        </p:txBody>
      </p:sp>
      <p:sp>
        <p:nvSpPr>
          <p:cNvPr id="69682" name="Oval 172"/>
          <p:cNvSpPr>
            <a:spLocks noChangeArrowheads="1"/>
          </p:cNvSpPr>
          <p:nvPr/>
        </p:nvSpPr>
        <p:spPr bwMode="auto">
          <a:xfrm>
            <a:off x="5830888" y="34512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3" name="Text Box 173"/>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(1,1</a:t>
            </a:r>
            <a:r>
              <a:rPr lang="en-US" sz="1400" dirty="0">
                <a:solidFill>
                  <a:srgbClr val="B2B2B2"/>
                </a:solidFill>
              </a:rPr>
              <a:t>)</a:t>
            </a:r>
          </a:p>
        </p:txBody>
      </p:sp>
      <p:sp>
        <p:nvSpPr>
          <p:cNvPr id="69684" name="Text Box 174"/>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(0,1</a:t>
            </a:r>
            <a:r>
              <a:rPr lang="en-US" sz="1400" dirty="0">
                <a:solidFill>
                  <a:srgbClr val="B2B2B2"/>
                </a:solidFill>
              </a:rPr>
              <a:t>)</a:t>
            </a:r>
          </a:p>
        </p:txBody>
      </p:sp>
      <p:sp>
        <p:nvSpPr>
          <p:cNvPr id="69685" name="Oval 175"/>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6" name="Text Box 181"/>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(2,1</a:t>
            </a:r>
            <a:r>
              <a:rPr lang="en-US" sz="1400" dirty="0">
                <a:solidFill>
                  <a:srgbClr val="B2B2B2"/>
                </a:solidFill>
              </a:rPr>
              <a:t>)</a:t>
            </a:r>
          </a:p>
        </p:txBody>
      </p:sp>
      <p:sp>
        <p:nvSpPr>
          <p:cNvPr id="69687" name="Oval 182"/>
          <p:cNvSpPr>
            <a:spLocks noChangeArrowheads="1"/>
          </p:cNvSpPr>
          <p:nvPr/>
        </p:nvSpPr>
        <p:spPr bwMode="auto">
          <a:xfrm>
            <a:off x="6194425" y="32861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8" name="Text Box 183"/>
          <p:cNvSpPr txBox="1">
            <a:spLocks noChangeArrowheads="1"/>
          </p:cNvSpPr>
          <p:nvPr/>
        </p:nvSpPr>
        <p:spPr bwMode="auto">
          <a:xfrm>
            <a:off x="6354763" y="28432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(3,1</a:t>
            </a:r>
            <a:r>
              <a:rPr lang="en-US" sz="1400" dirty="0">
                <a:solidFill>
                  <a:srgbClr val="B2B2B2"/>
                </a:solidFill>
              </a:rPr>
              <a:t>)</a:t>
            </a:r>
          </a:p>
        </p:txBody>
      </p:sp>
      <p:sp>
        <p:nvSpPr>
          <p:cNvPr id="69689" name="Oval 184"/>
          <p:cNvSpPr>
            <a:spLocks noChangeArrowheads="1"/>
          </p:cNvSpPr>
          <p:nvPr/>
        </p:nvSpPr>
        <p:spPr bwMode="auto">
          <a:xfrm>
            <a:off x="6559550" y="3119438"/>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0" name="Text Box 190"/>
          <p:cNvSpPr txBox="1">
            <a:spLocks noChangeArrowheads="1"/>
          </p:cNvSpPr>
          <p:nvPr/>
        </p:nvSpPr>
        <p:spPr bwMode="auto">
          <a:xfrm>
            <a:off x="5243513" y="27257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(0,2</a:t>
            </a:r>
            <a:r>
              <a:rPr lang="en-US" sz="1400" dirty="0">
                <a:solidFill>
                  <a:srgbClr val="B2B2B2"/>
                </a:solidFill>
              </a:rPr>
              <a:t>)</a:t>
            </a:r>
          </a:p>
        </p:txBody>
      </p:sp>
      <p:grpSp>
        <p:nvGrpSpPr>
          <p:cNvPr id="69691" name="Group 198"/>
          <p:cNvGrpSpPr>
            <a:grpSpLocks/>
          </p:cNvGrpSpPr>
          <p:nvPr/>
        </p:nvGrpSpPr>
        <p:grpSpPr bwMode="auto">
          <a:xfrm>
            <a:off x="1441450" y="3859213"/>
            <a:ext cx="2570163" cy="984250"/>
            <a:chOff x="908" y="2431"/>
            <a:chExt cx="1619" cy="620"/>
          </a:xfrm>
        </p:grpSpPr>
        <p:sp>
          <p:nvSpPr>
            <p:cNvPr id="69708" name="Line 185"/>
            <p:cNvSpPr>
              <a:spLocks noChangeShapeType="1"/>
            </p:cNvSpPr>
            <p:nvPr/>
          </p:nvSpPr>
          <p:spPr bwMode="auto">
            <a:xfrm>
              <a:off x="908" y="2434"/>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09" name="Line 191"/>
            <p:cNvSpPr>
              <a:spLocks noChangeShapeType="1"/>
            </p:cNvSpPr>
            <p:nvPr/>
          </p:nvSpPr>
          <p:spPr bwMode="auto">
            <a:xfrm>
              <a:off x="997" y="2599"/>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10" name="Line 192"/>
            <p:cNvSpPr>
              <a:spLocks noChangeShapeType="1"/>
            </p:cNvSpPr>
            <p:nvPr/>
          </p:nvSpPr>
          <p:spPr bwMode="auto">
            <a:xfrm>
              <a:off x="1068" y="2744"/>
              <a:ext cx="1459" cy="302"/>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11" name="Line 193"/>
            <p:cNvSpPr>
              <a:spLocks noChangeShapeType="1"/>
            </p:cNvSpPr>
            <p:nvPr/>
          </p:nvSpPr>
          <p:spPr bwMode="auto">
            <a:xfrm>
              <a:off x="1557" y="2431"/>
              <a:ext cx="719" cy="150"/>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12" name="Line 194"/>
            <p:cNvSpPr>
              <a:spLocks noChangeShapeType="1"/>
            </p:cNvSpPr>
            <p:nvPr/>
          </p:nvSpPr>
          <p:spPr bwMode="auto">
            <a:xfrm>
              <a:off x="1146" y="2901"/>
              <a:ext cx="719" cy="150"/>
            </a:xfrm>
            <a:prstGeom prst="line">
              <a:avLst/>
            </a:prstGeom>
            <a:noFill/>
            <a:ln w="762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9692" name="Text Box 195"/>
          <p:cNvSpPr txBox="1">
            <a:spLocks noChangeArrowheads="1"/>
          </p:cNvSpPr>
          <p:nvPr/>
        </p:nvSpPr>
        <p:spPr bwMode="auto">
          <a:xfrm>
            <a:off x="5618163" y="255270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CC9900"/>
                </a:solidFill>
              </a:rPr>
              <a:t>(1,2</a:t>
            </a:r>
            <a:r>
              <a:rPr lang="en-US" sz="1400" dirty="0">
                <a:solidFill>
                  <a:srgbClr val="CC9900"/>
                </a:solidFill>
              </a:rPr>
              <a:t>)</a:t>
            </a:r>
          </a:p>
        </p:txBody>
      </p:sp>
      <p:grpSp>
        <p:nvGrpSpPr>
          <p:cNvPr id="69693" name="Group 176"/>
          <p:cNvGrpSpPr>
            <a:grpSpLocks/>
          </p:cNvGrpSpPr>
          <p:nvPr/>
        </p:nvGrpSpPr>
        <p:grpSpPr bwMode="auto">
          <a:xfrm>
            <a:off x="1541463" y="4349750"/>
            <a:ext cx="1447800" cy="758825"/>
            <a:chOff x="971" y="2740"/>
            <a:chExt cx="912" cy="478"/>
          </a:xfrm>
        </p:grpSpPr>
        <p:sp>
          <p:nvSpPr>
            <p:cNvPr id="69704" name="Line 177"/>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5" name="Line 178"/>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6" name="Text Box 179"/>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69707" name="Text Box 180"/>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69694" name="Oval 196"/>
          <p:cNvSpPr>
            <a:spLocks noChangeArrowheads="1"/>
          </p:cNvSpPr>
          <p:nvPr/>
        </p:nvSpPr>
        <p:spPr bwMode="auto">
          <a:xfrm>
            <a:off x="5445125" y="29686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5" name="Oval 197"/>
          <p:cNvSpPr>
            <a:spLocks noChangeArrowheads="1"/>
          </p:cNvSpPr>
          <p:nvPr/>
        </p:nvSpPr>
        <p:spPr bwMode="auto">
          <a:xfrm>
            <a:off x="5830888" y="2787650"/>
            <a:ext cx="128587" cy="12541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6" name="Text Box 199"/>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69697" name="Rectangle 200"/>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8" name="Text Box 201"/>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69699" name="Line 202"/>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00" name="Line 203"/>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01" name="Text Box 204"/>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69702" name="Oval 205"/>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3" name="Rectangle 207"/>
          <p:cNvSpPr>
            <a:spLocks noGrp="1" noChangeArrowheads="1"/>
          </p:cNvSpPr>
          <p:nvPr>
            <p:ph type="title"/>
          </p:nvPr>
        </p:nvSpPr>
        <p:spPr>
          <a:xfrm>
            <a:off x="0" y="274638"/>
            <a:ext cx="9144000" cy="1143000"/>
          </a:xfrm>
          <a:noFill/>
        </p:spPr>
        <p:txBody>
          <a:bodyPr/>
          <a:lstStyle/>
          <a:p>
            <a:pPr eaLnBrk="1" hangingPunct="1"/>
            <a:r>
              <a:rPr lang="en-US" sz="2800"/>
              <a:t>(1,2</a:t>
            </a:r>
            <a:r>
              <a:rPr lang="en-US" sz="2800" dirty="0"/>
              <a:t>) Bragg planes produce </a:t>
            </a:r>
            <a:r>
              <a:rPr lang="en-US" sz="2800"/>
              <a:t>(1,2</a:t>
            </a:r>
            <a:r>
              <a:rPr lang="en-US" sz="2800" dirty="0"/>
              <a:t>) reciprocal lattice point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
          <p:cNvGrpSpPr>
            <a:grpSpLocks/>
          </p:cNvGrpSpPr>
          <p:nvPr/>
        </p:nvGrpSpPr>
        <p:grpSpPr bwMode="auto">
          <a:xfrm>
            <a:off x="1793875" y="3903663"/>
            <a:ext cx="244475" cy="341312"/>
            <a:chOff x="2963" y="1384"/>
            <a:chExt cx="620" cy="949"/>
          </a:xfrm>
        </p:grpSpPr>
        <p:sp>
          <p:nvSpPr>
            <p:cNvPr id="70848"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9"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0"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1"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2"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3"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4"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5"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6"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7"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8"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59"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60"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59" name="Group 17"/>
          <p:cNvGrpSpPr>
            <a:grpSpLocks/>
          </p:cNvGrpSpPr>
          <p:nvPr/>
        </p:nvGrpSpPr>
        <p:grpSpPr bwMode="auto">
          <a:xfrm rot="10800000">
            <a:off x="2149475" y="3957638"/>
            <a:ext cx="244475" cy="341312"/>
            <a:chOff x="2963" y="1384"/>
            <a:chExt cx="620" cy="949"/>
          </a:xfrm>
        </p:grpSpPr>
        <p:sp>
          <p:nvSpPr>
            <p:cNvPr id="70835"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6"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7"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8"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9"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0"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1"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2"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3"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4"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5"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6"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47"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0" name="Group 31"/>
          <p:cNvGrpSpPr>
            <a:grpSpLocks/>
          </p:cNvGrpSpPr>
          <p:nvPr/>
        </p:nvGrpSpPr>
        <p:grpSpPr bwMode="auto">
          <a:xfrm>
            <a:off x="1428750" y="3854450"/>
            <a:ext cx="2582863" cy="993775"/>
            <a:chOff x="1417" y="2557"/>
            <a:chExt cx="1627" cy="626"/>
          </a:xfrm>
        </p:grpSpPr>
        <p:sp>
          <p:nvSpPr>
            <p:cNvPr id="70831"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2"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3"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4"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1" name="Group 36"/>
          <p:cNvGrpSpPr>
            <a:grpSpLocks/>
          </p:cNvGrpSpPr>
          <p:nvPr/>
        </p:nvGrpSpPr>
        <p:grpSpPr bwMode="auto">
          <a:xfrm>
            <a:off x="2768600" y="3905250"/>
            <a:ext cx="244475" cy="341313"/>
            <a:chOff x="2963" y="1384"/>
            <a:chExt cx="620" cy="949"/>
          </a:xfrm>
        </p:grpSpPr>
        <p:sp>
          <p:nvSpPr>
            <p:cNvPr id="70818"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9"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0"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1"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2"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3"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4"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5"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6"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7"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8"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29"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30"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2" name="Group 50"/>
          <p:cNvGrpSpPr>
            <a:grpSpLocks/>
          </p:cNvGrpSpPr>
          <p:nvPr/>
        </p:nvGrpSpPr>
        <p:grpSpPr bwMode="auto">
          <a:xfrm rot="10800000">
            <a:off x="3124200" y="3959225"/>
            <a:ext cx="244475" cy="341313"/>
            <a:chOff x="2963" y="1384"/>
            <a:chExt cx="620" cy="949"/>
          </a:xfrm>
        </p:grpSpPr>
        <p:sp>
          <p:nvSpPr>
            <p:cNvPr id="70805"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6"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7"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8"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9"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0"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1"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2"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3"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4"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5"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6"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17"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3" name="Group 64"/>
          <p:cNvGrpSpPr>
            <a:grpSpLocks/>
          </p:cNvGrpSpPr>
          <p:nvPr/>
        </p:nvGrpSpPr>
        <p:grpSpPr bwMode="auto">
          <a:xfrm>
            <a:off x="2038350" y="4397375"/>
            <a:ext cx="244475" cy="341313"/>
            <a:chOff x="2963" y="1384"/>
            <a:chExt cx="620" cy="949"/>
          </a:xfrm>
        </p:grpSpPr>
        <p:sp>
          <p:nvSpPr>
            <p:cNvPr id="70792"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3"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4"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5"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6"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7"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8"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9"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0"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1"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2"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3"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804"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4" name="Group 78"/>
          <p:cNvGrpSpPr>
            <a:grpSpLocks/>
          </p:cNvGrpSpPr>
          <p:nvPr/>
        </p:nvGrpSpPr>
        <p:grpSpPr bwMode="auto">
          <a:xfrm rot="10800000">
            <a:off x="2393950" y="4451350"/>
            <a:ext cx="244475" cy="341313"/>
            <a:chOff x="2963" y="1384"/>
            <a:chExt cx="620" cy="949"/>
          </a:xfrm>
        </p:grpSpPr>
        <p:sp>
          <p:nvSpPr>
            <p:cNvPr id="70779"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0"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1"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2"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3"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4"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5"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6"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7"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8"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89"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0"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91"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5" name="Group 92"/>
          <p:cNvGrpSpPr>
            <a:grpSpLocks/>
          </p:cNvGrpSpPr>
          <p:nvPr/>
        </p:nvGrpSpPr>
        <p:grpSpPr bwMode="auto">
          <a:xfrm>
            <a:off x="3013075" y="4392613"/>
            <a:ext cx="244475" cy="341312"/>
            <a:chOff x="2963" y="1384"/>
            <a:chExt cx="620" cy="949"/>
          </a:xfrm>
        </p:grpSpPr>
        <p:sp>
          <p:nvSpPr>
            <p:cNvPr id="70766"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7"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8"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9"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0"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1"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2"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3"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4"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5"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6"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7"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78"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66" name="Group 106"/>
          <p:cNvGrpSpPr>
            <a:grpSpLocks/>
          </p:cNvGrpSpPr>
          <p:nvPr/>
        </p:nvGrpSpPr>
        <p:grpSpPr bwMode="auto">
          <a:xfrm rot="10800000">
            <a:off x="3368675" y="4446588"/>
            <a:ext cx="244475" cy="341312"/>
            <a:chOff x="2963" y="1384"/>
            <a:chExt cx="620" cy="949"/>
          </a:xfrm>
        </p:grpSpPr>
        <p:sp>
          <p:nvSpPr>
            <p:cNvPr id="70753"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4"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5"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6"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7"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8"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0"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1"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2"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3"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4"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5"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667"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8"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9"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0"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671" name="Group 124"/>
          <p:cNvGrpSpPr>
            <a:grpSpLocks/>
          </p:cNvGrpSpPr>
          <p:nvPr/>
        </p:nvGrpSpPr>
        <p:grpSpPr bwMode="auto">
          <a:xfrm rot="5400000">
            <a:off x="5018088" y="3629025"/>
            <a:ext cx="989012" cy="750888"/>
            <a:chOff x="1435" y="2160"/>
            <a:chExt cx="1089" cy="742"/>
          </a:xfrm>
        </p:grpSpPr>
        <p:sp>
          <p:nvSpPr>
            <p:cNvPr id="70751"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2"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72" name="Group 127"/>
          <p:cNvGrpSpPr>
            <a:grpSpLocks/>
          </p:cNvGrpSpPr>
          <p:nvPr/>
        </p:nvGrpSpPr>
        <p:grpSpPr bwMode="auto">
          <a:xfrm rot="5400000">
            <a:off x="4264025" y="3960813"/>
            <a:ext cx="989013" cy="750887"/>
            <a:chOff x="1435" y="2160"/>
            <a:chExt cx="1089" cy="742"/>
          </a:xfrm>
        </p:grpSpPr>
        <p:sp>
          <p:nvSpPr>
            <p:cNvPr id="70749"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0"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673"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4"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5"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6"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7"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8"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79"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0"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1"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70682"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3"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4"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70685"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70686"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87"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688" name="Group 145"/>
          <p:cNvGrpSpPr>
            <a:grpSpLocks/>
          </p:cNvGrpSpPr>
          <p:nvPr/>
        </p:nvGrpSpPr>
        <p:grpSpPr bwMode="auto">
          <a:xfrm rot="5400000">
            <a:off x="5767387" y="3297238"/>
            <a:ext cx="989013" cy="750888"/>
            <a:chOff x="1435" y="2160"/>
            <a:chExt cx="1089" cy="742"/>
          </a:xfrm>
        </p:grpSpPr>
        <p:sp>
          <p:nvSpPr>
            <p:cNvPr id="70747"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8"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689"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0"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1"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2"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3"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694" name="Group 153"/>
          <p:cNvGrpSpPr>
            <a:grpSpLocks/>
          </p:cNvGrpSpPr>
          <p:nvPr/>
        </p:nvGrpSpPr>
        <p:grpSpPr bwMode="auto">
          <a:xfrm rot="5400000">
            <a:off x="5018088" y="4943475"/>
            <a:ext cx="989012" cy="750888"/>
            <a:chOff x="1435" y="2160"/>
            <a:chExt cx="1089" cy="742"/>
          </a:xfrm>
        </p:grpSpPr>
        <p:sp>
          <p:nvSpPr>
            <p:cNvPr id="70745"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6"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0695" name="Group 156"/>
          <p:cNvGrpSpPr>
            <a:grpSpLocks/>
          </p:cNvGrpSpPr>
          <p:nvPr/>
        </p:nvGrpSpPr>
        <p:grpSpPr bwMode="auto">
          <a:xfrm rot="5400000">
            <a:off x="4264025" y="5275263"/>
            <a:ext cx="989013" cy="750887"/>
            <a:chOff x="1435" y="2160"/>
            <a:chExt cx="1089" cy="742"/>
          </a:xfrm>
        </p:grpSpPr>
        <p:sp>
          <p:nvSpPr>
            <p:cNvPr id="70743"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4"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696"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7"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8"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99"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700" name="Group 163"/>
          <p:cNvGrpSpPr>
            <a:grpSpLocks/>
          </p:cNvGrpSpPr>
          <p:nvPr/>
        </p:nvGrpSpPr>
        <p:grpSpPr bwMode="auto">
          <a:xfrm rot="5400000">
            <a:off x="5767387" y="4611688"/>
            <a:ext cx="989013" cy="750888"/>
            <a:chOff x="1435" y="2160"/>
            <a:chExt cx="1089" cy="742"/>
          </a:xfrm>
        </p:grpSpPr>
        <p:sp>
          <p:nvSpPr>
            <p:cNvPr id="70741"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42"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0701"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2"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3" name="Text Box 169"/>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CC6600"/>
                </a:solidFill>
              </a:rPr>
              <a:t>(2,2</a:t>
            </a:r>
            <a:r>
              <a:rPr lang="en-US" dirty="0">
                <a:solidFill>
                  <a:srgbClr val="CC6600"/>
                </a:solidFill>
              </a:rPr>
              <a:t>) planes</a:t>
            </a:r>
          </a:p>
        </p:txBody>
      </p:sp>
      <p:sp>
        <p:nvSpPr>
          <p:cNvPr id="70704" name="Line 170"/>
          <p:cNvSpPr>
            <a:spLocks noChangeShapeType="1"/>
          </p:cNvSpPr>
          <p:nvPr/>
        </p:nvSpPr>
        <p:spPr bwMode="auto">
          <a:xfrm flipV="1">
            <a:off x="5513388" y="2684463"/>
            <a:ext cx="749300" cy="1643062"/>
          </a:xfrm>
          <a:prstGeom prst="line">
            <a:avLst/>
          </a:prstGeom>
          <a:noFill/>
          <a:ln w="76200">
            <a:solidFill>
              <a:srgbClr val="CC66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05" name="Text Box 171"/>
          <p:cNvSpPr txBox="1">
            <a:spLocks noChangeArrowheads="1"/>
          </p:cNvSpPr>
          <p:nvPr/>
        </p:nvSpPr>
        <p:spPr bwMode="auto">
          <a:xfrm>
            <a:off x="3886200" y="3316288"/>
            <a:ext cx="146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CC6600"/>
                </a:solidFill>
              </a:rPr>
              <a:t>length=1</a:t>
            </a:r>
            <a:r>
              <a:rPr lang="en-US" b="0">
                <a:solidFill>
                  <a:srgbClr val="CC6600"/>
                </a:solidFill>
              </a:rPr>
              <a:t>/d</a:t>
            </a:r>
            <a:r>
              <a:rPr lang="en-US" b="0" baseline="-25000">
                <a:solidFill>
                  <a:srgbClr val="CC6600"/>
                </a:solidFill>
              </a:rPr>
              <a:t>2,2</a:t>
            </a:r>
            <a:endParaRPr lang="en-US" b="0" baseline="-25000" dirty="0">
              <a:solidFill>
                <a:srgbClr val="CC6600"/>
              </a:solidFill>
            </a:endParaRPr>
          </a:p>
        </p:txBody>
      </p:sp>
      <p:sp>
        <p:nvSpPr>
          <p:cNvPr id="70706" name="Oval 172"/>
          <p:cNvSpPr>
            <a:spLocks noChangeArrowheads="1"/>
          </p:cNvSpPr>
          <p:nvPr/>
        </p:nvSpPr>
        <p:spPr bwMode="auto">
          <a:xfrm>
            <a:off x="5830888" y="34512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07" name="Text Box 173"/>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(1,1</a:t>
            </a:r>
            <a:r>
              <a:rPr lang="en-US" sz="1400" dirty="0">
                <a:solidFill>
                  <a:srgbClr val="B2B2B2"/>
                </a:solidFill>
              </a:rPr>
              <a:t>)</a:t>
            </a:r>
          </a:p>
        </p:txBody>
      </p:sp>
      <p:sp>
        <p:nvSpPr>
          <p:cNvPr id="70708" name="Text Box 174"/>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(0,1</a:t>
            </a:r>
            <a:r>
              <a:rPr lang="en-US" sz="1400" dirty="0">
                <a:solidFill>
                  <a:srgbClr val="B2B2B2"/>
                </a:solidFill>
              </a:rPr>
              <a:t>)</a:t>
            </a:r>
          </a:p>
        </p:txBody>
      </p:sp>
      <p:sp>
        <p:nvSpPr>
          <p:cNvPr id="70709" name="Oval 175"/>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0" name="Text Box 176"/>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(2,1</a:t>
            </a:r>
            <a:r>
              <a:rPr lang="en-US" sz="1400" dirty="0">
                <a:solidFill>
                  <a:srgbClr val="B2B2B2"/>
                </a:solidFill>
              </a:rPr>
              <a:t>)</a:t>
            </a:r>
          </a:p>
        </p:txBody>
      </p:sp>
      <p:sp>
        <p:nvSpPr>
          <p:cNvPr id="70711" name="Oval 177"/>
          <p:cNvSpPr>
            <a:spLocks noChangeArrowheads="1"/>
          </p:cNvSpPr>
          <p:nvPr/>
        </p:nvSpPr>
        <p:spPr bwMode="auto">
          <a:xfrm>
            <a:off x="6194425" y="32861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2" name="Text Box 178"/>
          <p:cNvSpPr txBox="1">
            <a:spLocks noChangeArrowheads="1"/>
          </p:cNvSpPr>
          <p:nvPr/>
        </p:nvSpPr>
        <p:spPr bwMode="auto">
          <a:xfrm>
            <a:off x="6354763" y="28432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(3,1</a:t>
            </a:r>
            <a:r>
              <a:rPr lang="en-US" sz="1400" dirty="0">
                <a:solidFill>
                  <a:srgbClr val="B2B2B2"/>
                </a:solidFill>
              </a:rPr>
              <a:t>)</a:t>
            </a:r>
          </a:p>
        </p:txBody>
      </p:sp>
      <p:sp>
        <p:nvSpPr>
          <p:cNvPr id="70713" name="Oval 179"/>
          <p:cNvSpPr>
            <a:spLocks noChangeArrowheads="1"/>
          </p:cNvSpPr>
          <p:nvPr/>
        </p:nvSpPr>
        <p:spPr bwMode="auto">
          <a:xfrm>
            <a:off x="6559550" y="3119438"/>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714" name="Group 205"/>
          <p:cNvGrpSpPr>
            <a:grpSpLocks/>
          </p:cNvGrpSpPr>
          <p:nvPr/>
        </p:nvGrpSpPr>
        <p:grpSpPr bwMode="auto">
          <a:xfrm>
            <a:off x="1470025" y="3851275"/>
            <a:ext cx="2538413" cy="993775"/>
            <a:chOff x="926" y="2426"/>
            <a:chExt cx="1599" cy="626"/>
          </a:xfrm>
        </p:grpSpPr>
        <p:sp>
          <p:nvSpPr>
            <p:cNvPr id="70734" name="Line 192"/>
            <p:cNvSpPr>
              <a:spLocks noChangeShapeType="1"/>
            </p:cNvSpPr>
            <p:nvPr/>
          </p:nvSpPr>
          <p:spPr bwMode="auto">
            <a:xfrm>
              <a:off x="1072" y="2743"/>
              <a:ext cx="789" cy="297"/>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35" name="Line 193"/>
            <p:cNvSpPr>
              <a:spLocks noChangeShapeType="1"/>
            </p:cNvSpPr>
            <p:nvPr/>
          </p:nvSpPr>
          <p:spPr bwMode="auto">
            <a:xfrm>
              <a:off x="1563" y="2433"/>
              <a:ext cx="797" cy="300"/>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36" name="Line 194"/>
            <p:cNvSpPr>
              <a:spLocks noChangeShapeType="1"/>
            </p:cNvSpPr>
            <p:nvPr/>
          </p:nvSpPr>
          <p:spPr bwMode="auto">
            <a:xfrm>
              <a:off x="926" y="2439"/>
              <a:ext cx="1599" cy="600"/>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37" name="Line 195"/>
            <p:cNvSpPr>
              <a:spLocks noChangeShapeType="1"/>
            </p:cNvSpPr>
            <p:nvPr/>
          </p:nvSpPr>
          <p:spPr bwMode="auto">
            <a:xfrm>
              <a:off x="971" y="2586"/>
              <a:ext cx="1201" cy="462"/>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38" name="Line 196"/>
            <p:cNvSpPr>
              <a:spLocks noChangeShapeType="1"/>
            </p:cNvSpPr>
            <p:nvPr/>
          </p:nvSpPr>
          <p:spPr bwMode="auto">
            <a:xfrm>
              <a:off x="1872" y="2426"/>
              <a:ext cx="404" cy="144"/>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39" name="Line 197"/>
            <p:cNvSpPr>
              <a:spLocks noChangeShapeType="1"/>
            </p:cNvSpPr>
            <p:nvPr/>
          </p:nvSpPr>
          <p:spPr bwMode="auto">
            <a:xfrm>
              <a:off x="1235" y="2432"/>
              <a:ext cx="1213" cy="457"/>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40" name="Line 198"/>
            <p:cNvSpPr>
              <a:spLocks noChangeShapeType="1"/>
            </p:cNvSpPr>
            <p:nvPr/>
          </p:nvSpPr>
          <p:spPr bwMode="auto">
            <a:xfrm>
              <a:off x="1149" y="2908"/>
              <a:ext cx="404" cy="144"/>
            </a:xfrm>
            <a:prstGeom prst="line">
              <a:avLst/>
            </a:prstGeom>
            <a:noFill/>
            <a:ln w="762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0715" name="Text Box 199"/>
          <p:cNvSpPr txBox="1">
            <a:spLocks noChangeArrowheads="1"/>
          </p:cNvSpPr>
          <p:nvPr/>
        </p:nvSpPr>
        <p:spPr bwMode="auto">
          <a:xfrm>
            <a:off x="5986463" y="236855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CC6600"/>
                </a:solidFill>
              </a:rPr>
              <a:t>(2,2</a:t>
            </a:r>
            <a:r>
              <a:rPr lang="en-US" sz="1400" dirty="0">
                <a:solidFill>
                  <a:srgbClr val="CC6600"/>
                </a:solidFill>
              </a:rPr>
              <a:t>)</a:t>
            </a:r>
          </a:p>
        </p:txBody>
      </p:sp>
      <p:sp>
        <p:nvSpPr>
          <p:cNvPr id="70716" name="Text Box 200"/>
          <p:cNvSpPr txBox="1">
            <a:spLocks noChangeArrowheads="1"/>
          </p:cNvSpPr>
          <p:nvPr/>
        </p:nvSpPr>
        <p:spPr bwMode="auto">
          <a:xfrm>
            <a:off x="5243513" y="27257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(0,2</a:t>
            </a:r>
            <a:r>
              <a:rPr lang="en-US" sz="1400" dirty="0">
                <a:solidFill>
                  <a:srgbClr val="B2B2B2"/>
                </a:solidFill>
              </a:rPr>
              <a:t>)</a:t>
            </a:r>
          </a:p>
        </p:txBody>
      </p:sp>
      <p:sp>
        <p:nvSpPr>
          <p:cNvPr id="70717" name="Text Box 201"/>
          <p:cNvSpPr txBox="1">
            <a:spLocks noChangeArrowheads="1"/>
          </p:cNvSpPr>
          <p:nvPr/>
        </p:nvSpPr>
        <p:spPr bwMode="auto">
          <a:xfrm>
            <a:off x="5618163" y="255270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(1,2</a:t>
            </a:r>
            <a:r>
              <a:rPr lang="en-US" sz="1400" dirty="0">
                <a:solidFill>
                  <a:srgbClr val="B2B2B2"/>
                </a:solidFill>
              </a:rPr>
              <a:t>)</a:t>
            </a:r>
          </a:p>
        </p:txBody>
      </p:sp>
      <p:sp>
        <p:nvSpPr>
          <p:cNvPr id="70718" name="Oval 202"/>
          <p:cNvSpPr>
            <a:spLocks noChangeArrowheads="1"/>
          </p:cNvSpPr>
          <p:nvPr/>
        </p:nvSpPr>
        <p:spPr bwMode="auto">
          <a:xfrm>
            <a:off x="5445125" y="29686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19" name="Oval 203"/>
          <p:cNvSpPr>
            <a:spLocks noChangeArrowheads="1"/>
          </p:cNvSpPr>
          <p:nvPr/>
        </p:nvSpPr>
        <p:spPr bwMode="auto">
          <a:xfrm>
            <a:off x="5830888" y="2787650"/>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0" name="Oval 204"/>
          <p:cNvSpPr>
            <a:spLocks noChangeArrowheads="1"/>
          </p:cNvSpPr>
          <p:nvPr/>
        </p:nvSpPr>
        <p:spPr bwMode="auto">
          <a:xfrm>
            <a:off x="6197600" y="2622550"/>
            <a:ext cx="128588" cy="125413"/>
          </a:xfrm>
          <a:prstGeom prst="ellipse">
            <a:avLst/>
          </a:prstGeom>
          <a:solidFill>
            <a:srgbClr val="CC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721" name="Group 187"/>
          <p:cNvGrpSpPr>
            <a:grpSpLocks/>
          </p:cNvGrpSpPr>
          <p:nvPr/>
        </p:nvGrpSpPr>
        <p:grpSpPr bwMode="auto">
          <a:xfrm>
            <a:off x="1541463" y="4349750"/>
            <a:ext cx="1447800" cy="758825"/>
            <a:chOff x="971" y="2740"/>
            <a:chExt cx="912" cy="478"/>
          </a:xfrm>
        </p:grpSpPr>
        <p:sp>
          <p:nvSpPr>
            <p:cNvPr id="70730" name="Line 188"/>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1" name="Line 189"/>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32" name="Text Box 190"/>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0733" name="Text Box 191"/>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70722" name="Text Box 206"/>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0723" name="Rectangle 207"/>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4" name="Text Box 208"/>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0725" name="Line 209"/>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26" name="Line 210"/>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27" name="Text Box 211"/>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0728" name="Oval 212"/>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29" name="Rectangle 214"/>
          <p:cNvSpPr>
            <a:spLocks noGrp="1" noChangeArrowheads="1"/>
          </p:cNvSpPr>
          <p:nvPr>
            <p:ph type="title"/>
          </p:nvPr>
        </p:nvSpPr>
        <p:spPr>
          <a:xfrm>
            <a:off x="0" y="274638"/>
            <a:ext cx="9144000" cy="1143000"/>
          </a:xfrm>
          <a:noFill/>
        </p:spPr>
        <p:txBody>
          <a:bodyPr/>
          <a:lstStyle/>
          <a:p>
            <a:pPr eaLnBrk="1" hangingPunct="1"/>
            <a:r>
              <a:rPr lang="en-US" sz="2800"/>
              <a:t>(2,2</a:t>
            </a:r>
            <a:r>
              <a:rPr lang="en-US" sz="2800" dirty="0"/>
              <a:t>) Bragg planes produce </a:t>
            </a:r>
            <a:r>
              <a:rPr lang="en-US" sz="2800"/>
              <a:t>(2,2</a:t>
            </a:r>
            <a:r>
              <a:rPr lang="en-US" sz="2800" dirty="0"/>
              <a:t>) reciprocal lattice point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3"/>
          <p:cNvGrpSpPr>
            <a:grpSpLocks/>
          </p:cNvGrpSpPr>
          <p:nvPr/>
        </p:nvGrpSpPr>
        <p:grpSpPr bwMode="auto">
          <a:xfrm>
            <a:off x="1793875" y="3903663"/>
            <a:ext cx="244475" cy="341312"/>
            <a:chOff x="2963" y="1384"/>
            <a:chExt cx="620" cy="949"/>
          </a:xfrm>
        </p:grpSpPr>
        <p:sp>
          <p:nvSpPr>
            <p:cNvPr id="71876"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7"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8"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9"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0"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1"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2"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3"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4"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5"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7"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8"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83" name="Group 17"/>
          <p:cNvGrpSpPr>
            <a:grpSpLocks/>
          </p:cNvGrpSpPr>
          <p:nvPr/>
        </p:nvGrpSpPr>
        <p:grpSpPr bwMode="auto">
          <a:xfrm rot="10800000">
            <a:off x="2149475" y="3957638"/>
            <a:ext cx="244475" cy="341312"/>
            <a:chOff x="2963" y="1384"/>
            <a:chExt cx="620" cy="949"/>
          </a:xfrm>
        </p:grpSpPr>
        <p:sp>
          <p:nvSpPr>
            <p:cNvPr id="71863"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4"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5"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6"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7"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8"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9"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0"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1"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2"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3"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4"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75"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84" name="Group 31"/>
          <p:cNvGrpSpPr>
            <a:grpSpLocks/>
          </p:cNvGrpSpPr>
          <p:nvPr/>
        </p:nvGrpSpPr>
        <p:grpSpPr bwMode="auto">
          <a:xfrm>
            <a:off x="1428750" y="3854450"/>
            <a:ext cx="2582863" cy="993775"/>
            <a:chOff x="1417" y="2557"/>
            <a:chExt cx="1627" cy="626"/>
          </a:xfrm>
        </p:grpSpPr>
        <p:sp>
          <p:nvSpPr>
            <p:cNvPr id="71859"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0"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1"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62"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85" name="Group 36"/>
          <p:cNvGrpSpPr>
            <a:grpSpLocks/>
          </p:cNvGrpSpPr>
          <p:nvPr/>
        </p:nvGrpSpPr>
        <p:grpSpPr bwMode="auto">
          <a:xfrm>
            <a:off x="2768600" y="3905250"/>
            <a:ext cx="244475" cy="341313"/>
            <a:chOff x="2963" y="1384"/>
            <a:chExt cx="620" cy="949"/>
          </a:xfrm>
        </p:grpSpPr>
        <p:sp>
          <p:nvSpPr>
            <p:cNvPr id="71846"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7"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8"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9"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0"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1"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2"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3"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4"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5"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6"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7"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58"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86" name="Group 50"/>
          <p:cNvGrpSpPr>
            <a:grpSpLocks/>
          </p:cNvGrpSpPr>
          <p:nvPr/>
        </p:nvGrpSpPr>
        <p:grpSpPr bwMode="auto">
          <a:xfrm rot="10800000">
            <a:off x="3124200" y="3959225"/>
            <a:ext cx="244475" cy="341313"/>
            <a:chOff x="2963" y="1384"/>
            <a:chExt cx="620" cy="949"/>
          </a:xfrm>
        </p:grpSpPr>
        <p:sp>
          <p:nvSpPr>
            <p:cNvPr id="71833"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4"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5"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6"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7"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8"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9"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0"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1"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2"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3"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4"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5"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87" name="Group 64"/>
          <p:cNvGrpSpPr>
            <a:grpSpLocks/>
          </p:cNvGrpSpPr>
          <p:nvPr/>
        </p:nvGrpSpPr>
        <p:grpSpPr bwMode="auto">
          <a:xfrm>
            <a:off x="2038350" y="4397375"/>
            <a:ext cx="244475" cy="341313"/>
            <a:chOff x="2963" y="1384"/>
            <a:chExt cx="620" cy="949"/>
          </a:xfrm>
        </p:grpSpPr>
        <p:sp>
          <p:nvSpPr>
            <p:cNvPr id="71820"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1"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2"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3"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4"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5"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6"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7"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8"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29"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0"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1"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2"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88" name="Group 78"/>
          <p:cNvGrpSpPr>
            <a:grpSpLocks/>
          </p:cNvGrpSpPr>
          <p:nvPr/>
        </p:nvGrpSpPr>
        <p:grpSpPr bwMode="auto">
          <a:xfrm rot="10800000">
            <a:off x="2393950" y="4451350"/>
            <a:ext cx="244475" cy="341313"/>
            <a:chOff x="2963" y="1384"/>
            <a:chExt cx="620" cy="949"/>
          </a:xfrm>
        </p:grpSpPr>
        <p:sp>
          <p:nvSpPr>
            <p:cNvPr id="71807"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8"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9"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0"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1"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2"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3"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4"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5"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6"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7"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8"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9"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89" name="Group 92"/>
          <p:cNvGrpSpPr>
            <a:grpSpLocks/>
          </p:cNvGrpSpPr>
          <p:nvPr/>
        </p:nvGrpSpPr>
        <p:grpSpPr bwMode="auto">
          <a:xfrm>
            <a:off x="3013075" y="4392613"/>
            <a:ext cx="244475" cy="341312"/>
            <a:chOff x="2963" y="1384"/>
            <a:chExt cx="620" cy="949"/>
          </a:xfrm>
        </p:grpSpPr>
        <p:sp>
          <p:nvSpPr>
            <p:cNvPr id="71794"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5"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6"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7"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8"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9"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0"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1"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2"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3"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4"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5"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6"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90" name="Group 106"/>
          <p:cNvGrpSpPr>
            <a:grpSpLocks/>
          </p:cNvGrpSpPr>
          <p:nvPr/>
        </p:nvGrpSpPr>
        <p:grpSpPr bwMode="auto">
          <a:xfrm rot="10800000">
            <a:off x="3368675" y="4446588"/>
            <a:ext cx="244475" cy="341312"/>
            <a:chOff x="2963" y="1384"/>
            <a:chExt cx="620" cy="949"/>
          </a:xfrm>
        </p:grpSpPr>
        <p:sp>
          <p:nvSpPr>
            <p:cNvPr id="71781"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2"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4"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5"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6"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7"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8"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9"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0"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1"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2"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93"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691" name="AutoShape 120"/>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92" name="AutoShape 121"/>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93" name="AutoShape 122"/>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94" name="AutoShape 123"/>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1695" name="Group 124"/>
          <p:cNvGrpSpPr>
            <a:grpSpLocks/>
          </p:cNvGrpSpPr>
          <p:nvPr/>
        </p:nvGrpSpPr>
        <p:grpSpPr bwMode="auto">
          <a:xfrm rot="5400000">
            <a:off x="5018088" y="3629025"/>
            <a:ext cx="989012" cy="750888"/>
            <a:chOff x="1435" y="2160"/>
            <a:chExt cx="1089" cy="742"/>
          </a:xfrm>
        </p:grpSpPr>
        <p:sp>
          <p:nvSpPr>
            <p:cNvPr id="71779" name="AutoShape 12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0" name="AutoShape 12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696" name="Group 127"/>
          <p:cNvGrpSpPr>
            <a:grpSpLocks/>
          </p:cNvGrpSpPr>
          <p:nvPr/>
        </p:nvGrpSpPr>
        <p:grpSpPr bwMode="auto">
          <a:xfrm rot="5400000">
            <a:off x="4264025" y="3960813"/>
            <a:ext cx="989013" cy="750887"/>
            <a:chOff x="1435" y="2160"/>
            <a:chExt cx="1089" cy="742"/>
          </a:xfrm>
        </p:grpSpPr>
        <p:sp>
          <p:nvSpPr>
            <p:cNvPr id="71777" name="AutoShape 12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8" name="AutoShape 12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697" name="AutoShape 130"/>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98" name="AutoShape 131"/>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99" name="AutoShape 132"/>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0" name="AutoShape 133"/>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1" name="AutoShape 134"/>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2" name="AutoShape 135"/>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3" name="AutoShape 136"/>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4" name="AutoShape 137"/>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5" name="Text Box 138"/>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71706" name="Line 139"/>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7" name="Line 140"/>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08" name="Text Box 141"/>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71709" name="Text Box 142"/>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71710" name="AutoShape 143"/>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11" name="AutoShape 144"/>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1712" name="Group 145"/>
          <p:cNvGrpSpPr>
            <a:grpSpLocks/>
          </p:cNvGrpSpPr>
          <p:nvPr/>
        </p:nvGrpSpPr>
        <p:grpSpPr bwMode="auto">
          <a:xfrm rot="5400000">
            <a:off x="5767387" y="3297238"/>
            <a:ext cx="989013" cy="750888"/>
            <a:chOff x="1435" y="2160"/>
            <a:chExt cx="1089" cy="742"/>
          </a:xfrm>
        </p:grpSpPr>
        <p:sp>
          <p:nvSpPr>
            <p:cNvPr id="71775" name="AutoShape 14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6" name="AutoShape 14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713" name="AutoShape 148"/>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14" name="AutoShape 149"/>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15" name="AutoShape 150"/>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16" name="AutoShape 151"/>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17" name="Oval 152"/>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1718" name="Group 153"/>
          <p:cNvGrpSpPr>
            <a:grpSpLocks/>
          </p:cNvGrpSpPr>
          <p:nvPr/>
        </p:nvGrpSpPr>
        <p:grpSpPr bwMode="auto">
          <a:xfrm rot="5400000">
            <a:off x="5018088" y="4943475"/>
            <a:ext cx="989012" cy="750888"/>
            <a:chOff x="1435" y="2160"/>
            <a:chExt cx="1089" cy="742"/>
          </a:xfrm>
        </p:grpSpPr>
        <p:sp>
          <p:nvSpPr>
            <p:cNvPr id="71773" name="AutoShape 15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4" name="AutoShape 15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1719" name="Group 156"/>
          <p:cNvGrpSpPr>
            <a:grpSpLocks/>
          </p:cNvGrpSpPr>
          <p:nvPr/>
        </p:nvGrpSpPr>
        <p:grpSpPr bwMode="auto">
          <a:xfrm rot="5400000">
            <a:off x="4264025" y="5275263"/>
            <a:ext cx="989013" cy="750887"/>
            <a:chOff x="1435" y="2160"/>
            <a:chExt cx="1089" cy="742"/>
          </a:xfrm>
        </p:grpSpPr>
        <p:sp>
          <p:nvSpPr>
            <p:cNvPr id="71771" name="AutoShape 15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2" name="AutoShape 15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720" name="AutoShape 159"/>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1" name="AutoShape 160"/>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2" name="AutoShape 161"/>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3" name="AutoShape 162"/>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1724" name="Group 163"/>
          <p:cNvGrpSpPr>
            <a:grpSpLocks/>
          </p:cNvGrpSpPr>
          <p:nvPr/>
        </p:nvGrpSpPr>
        <p:grpSpPr bwMode="auto">
          <a:xfrm rot="5400000">
            <a:off x="5767387" y="4611688"/>
            <a:ext cx="989013" cy="750888"/>
            <a:chOff x="1435" y="2160"/>
            <a:chExt cx="1089" cy="742"/>
          </a:xfrm>
        </p:grpSpPr>
        <p:sp>
          <p:nvSpPr>
            <p:cNvPr id="71769" name="AutoShape 16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0" name="AutoShape 16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1725" name="AutoShape 166"/>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6" name="AutoShape 167"/>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7" name="Text Box 169"/>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FF3300"/>
                </a:solidFill>
              </a:rPr>
              <a:t>(3,2</a:t>
            </a:r>
            <a:r>
              <a:rPr lang="en-US" dirty="0">
                <a:solidFill>
                  <a:srgbClr val="FF3300"/>
                </a:solidFill>
              </a:rPr>
              <a:t>) planes</a:t>
            </a:r>
          </a:p>
        </p:txBody>
      </p:sp>
      <p:sp>
        <p:nvSpPr>
          <p:cNvPr id="71728" name="Line 170"/>
          <p:cNvSpPr>
            <a:spLocks noChangeShapeType="1"/>
          </p:cNvSpPr>
          <p:nvPr/>
        </p:nvSpPr>
        <p:spPr bwMode="auto">
          <a:xfrm flipV="1">
            <a:off x="5513388" y="2525713"/>
            <a:ext cx="1122362" cy="1801812"/>
          </a:xfrm>
          <a:prstGeom prst="line">
            <a:avLst/>
          </a:prstGeom>
          <a:noFill/>
          <a:ln w="7620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29" name="Text Box 171"/>
          <p:cNvSpPr txBox="1">
            <a:spLocks noChangeArrowheads="1"/>
          </p:cNvSpPr>
          <p:nvPr/>
        </p:nvSpPr>
        <p:spPr bwMode="auto">
          <a:xfrm>
            <a:off x="3886200" y="3316288"/>
            <a:ext cx="1466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dirty="0">
                <a:solidFill>
                  <a:srgbClr val="FF3300"/>
                </a:solidFill>
              </a:rPr>
              <a:t>length=1</a:t>
            </a:r>
            <a:r>
              <a:rPr lang="en-US" b="0">
                <a:solidFill>
                  <a:srgbClr val="FF3300"/>
                </a:solidFill>
              </a:rPr>
              <a:t>/d</a:t>
            </a:r>
            <a:r>
              <a:rPr lang="en-US" b="0" baseline="-25000">
                <a:solidFill>
                  <a:srgbClr val="FF3300"/>
                </a:solidFill>
              </a:rPr>
              <a:t>3,2</a:t>
            </a:r>
            <a:endParaRPr lang="en-US" b="0" baseline="-25000" dirty="0">
              <a:solidFill>
                <a:srgbClr val="FF3300"/>
              </a:solidFill>
            </a:endParaRPr>
          </a:p>
        </p:txBody>
      </p:sp>
      <p:sp>
        <p:nvSpPr>
          <p:cNvPr id="71730" name="Oval 172"/>
          <p:cNvSpPr>
            <a:spLocks noChangeArrowheads="1"/>
          </p:cNvSpPr>
          <p:nvPr/>
        </p:nvSpPr>
        <p:spPr bwMode="auto">
          <a:xfrm>
            <a:off x="5830888" y="34512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1" name="Text Box 173"/>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(1,1</a:t>
            </a:r>
            <a:r>
              <a:rPr lang="en-US" sz="1400" dirty="0">
                <a:solidFill>
                  <a:srgbClr val="B2B2B2"/>
                </a:solidFill>
              </a:rPr>
              <a:t>)</a:t>
            </a:r>
          </a:p>
        </p:txBody>
      </p:sp>
      <p:sp>
        <p:nvSpPr>
          <p:cNvPr id="71732" name="Text Box 174"/>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(0,1</a:t>
            </a:r>
            <a:r>
              <a:rPr lang="en-US" sz="1400" dirty="0">
                <a:solidFill>
                  <a:srgbClr val="B2B2B2"/>
                </a:solidFill>
              </a:rPr>
              <a:t>)</a:t>
            </a:r>
          </a:p>
        </p:txBody>
      </p:sp>
      <p:sp>
        <p:nvSpPr>
          <p:cNvPr id="71733" name="Oval 175"/>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4" name="Text Box 176"/>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(2,1</a:t>
            </a:r>
            <a:r>
              <a:rPr lang="en-US" sz="1400" dirty="0">
                <a:solidFill>
                  <a:srgbClr val="B2B2B2"/>
                </a:solidFill>
              </a:rPr>
              <a:t>)</a:t>
            </a:r>
          </a:p>
        </p:txBody>
      </p:sp>
      <p:sp>
        <p:nvSpPr>
          <p:cNvPr id="71735" name="Oval 177"/>
          <p:cNvSpPr>
            <a:spLocks noChangeArrowheads="1"/>
          </p:cNvSpPr>
          <p:nvPr/>
        </p:nvSpPr>
        <p:spPr bwMode="auto">
          <a:xfrm>
            <a:off x="6194425" y="32861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6" name="Text Box 178"/>
          <p:cNvSpPr txBox="1">
            <a:spLocks noChangeArrowheads="1"/>
          </p:cNvSpPr>
          <p:nvPr/>
        </p:nvSpPr>
        <p:spPr bwMode="auto">
          <a:xfrm>
            <a:off x="6354763" y="28432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(3,1</a:t>
            </a:r>
            <a:r>
              <a:rPr lang="en-US" sz="1400" dirty="0">
                <a:solidFill>
                  <a:srgbClr val="B2B2B2"/>
                </a:solidFill>
              </a:rPr>
              <a:t>)</a:t>
            </a:r>
          </a:p>
        </p:txBody>
      </p:sp>
      <p:sp>
        <p:nvSpPr>
          <p:cNvPr id="71737" name="Oval 179"/>
          <p:cNvSpPr>
            <a:spLocks noChangeArrowheads="1"/>
          </p:cNvSpPr>
          <p:nvPr/>
        </p:nvSpPr>
        <p:spPr bwMode="auto">
          <a:xfrm>
            <a:off x="6559550" y="3119438"/>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8" name="Text Box 187"/>
          <p:cNvSpPr txBox="1">
            <a:spLocks noChangeArrowheads="1"/>
          </p:cNvSpPr>
          <p:nvPr/>
        </p:nvSpPr>
        <p:spPr bwMode="auto">
          <a:xfrm>
            <a:off x="5986463" y="236855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(2,2</a:t>
            </a:r>
            <a:r>
              <a:rPr lang="en-US" sz="1400" dirty="0">
                <a:solidFill>
                  <a:srgbClr val="B2B2B2"/>
                </a:solidFill>
              </a:rPr>
              <a:t>)</a:t>
            </a:r>
          </a:p>
        </p:txBody>
      </p:sp>
      <p:sp>
        <p:nvSpPr>
          <p:cNvPr id="71739" name="Text Box 188"/>
          <p:cNvSpPr txBox="1">
            <a:spLocks noChangeArrowheads="1"/>
          </p:cNvSpPr>
          <p:nvPr/>
        </p:nvSpPr>
        <p:spPr bwMode="auto">
          <a:xfrm>
            <a:off x="5243513" y="27257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(0,2</a:t>
            </a:r>
            <a:r>
              <a:rPr lang="en-US" sz="1400" dirty="0">
                <a:solidFill>
                  <a:srgbClr val="B2B2B2"/>
                </a:solidFill>
              </a:rPr>
              <a:t>)</a:t>
            </a:r>
          </a:p>
        </p:txBody>
      </p:sp>
      <p:sp>
        <p:nvSpPr>
          <p:cNvPr id="71740" name="Text Box 189"/>
          <p:cNvSpPr txBox="1">
            <a:spLocks noChangeArrowheads="1"/>
          </p:cNvSpPr>
          <p:nvPr/>
        </p:nvSpPr>
        <p:spPr bwMode="auto">
          <a:xfrm>
            <a:off x="5618163" y="255270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B2B2B2"/>
                </a:solidFill>
              </a:rPr>
              <a:t>(1,2</a:t>
            </a:r>
            <a:r>
              <a:rPr lang="en-US" sz="1400" dirty="0">
                <a:solidFill>
                  <a:srgbClr val="B2B2B2"/>
                </a:solidFill>
              </a:rPr>
              <a:t>)</a:t>
            </a:r>
          </a:p>
        </p:txBody>
      </p:sp>
      <p:sp>
        <p:nvSpPr>
          <p:cNvPr id="71741" name="Oval 190"/>
          <p:cNvSpPr>
            <a:spLocks noChangeArrowheads="1"/>
          </p:cNvSpPr>
          <p:nvPr/>
        </p:nvSpPr>
        <p:spPr bwMode="auto">
          <a:xfrm>
            <a:off x="5445125" y="29686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2" name="Oval 191"/>
          <p:cNvSpPr>
            <a:spLocks noChangeArrowheads="1"/>
          </p:cNvSpPr>
          <p:nvPr/>
        </p:nvSpPr>
        <p:spPr bwMode="auto">
          <a:xfrm>
            <a:off x="5830888" y="2787650"/>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3" name="Oval 192"/>
          <p:cNvSpPr>
            <a:spLocks noChangeArrowheads="1"/>
          </p:cNvSpPr>
          <p:nvPr/>
        </p:nvSpPr>
        <p:spPr bwMode="auto">
          <a:xfrm>
            <a:off x="6197600" y="26225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4" name="Oval 198"/>
          <p:cNvSpPr>
            <a:spLocks noChangeArrowheads="1"/>
          </p:cNvSpPr>
          <p:nvPr/>
        </p:nvSpPr>
        <p:spPr bwMode="auto">
          <a:xfrm>
            <a:off x="6559550" y="2462213"/>
            <a:ext cx="128588" cy="12541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5" name="Text Box 199"/>
          <p:cNvSpPr txBox="1">
            <a:spLocks noChangeArrowheads="1"/>
          </p:cNvSpPr>
          <p:nvPr/>
        </p:nvSpPr>
        <p:spPr bwMode="auto">
          <a:xfrm>
            <a:off x="6354763" y="22209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FF3300"/>
                </a:solidFill>
              </a:rPr>
              <a:t>(3,2</a:t>
            </a:r>
            <a:r>
              <a:rPr lang="en-US" sz="1400" dirty="0">
                <a:solidFill>
                  <a:srgbClr val="FF3300"/>
                </a:solidFill>
              </a:rPr>
              <a:t>)</a:t>
            </a:r>
          </a:p>
        </p:txBody>
      </p:sp>
      <p:grpSp>
        <p:nvGrpSpPr>
          <p:cNvPr id="71746" name="Group 209"/>
          <p:cNvGrpSpPr>
            <a:grpSpLocks/>
          </p:cNvGrpSpPr>
          <p:nvPr/>
        </p:nvGrpSpPr>
        <p:grpSpPr bwMode="auto">
          <a:xfrm>
            <a:off x="1435100" y="3848100"/>
            <a:ext cx="2573338" cy="1006475"/>
            <a:chOff x="904" y="2424"/>
            <a:chExt cx="1621" cy="634"/>
          </a:xfrm>
        </p:grpSpPr>
        <p:sp>
          <p:nvSpPr>
            <p:cNvPr id="71760" name="Line 200"/>
            <p:cNvSpPr>
              <a:spLocks noChangeShapeType="1"/>
            </p:cNvSpPr>
            <p:nvPr/>
          </p:nvSpPr>
          <p:spPr bwMode="auto">
            <a:xfrm>
              <a:off x="904" y="2431"/>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1" name="Line 201"/>
            <p:cNvSpPr>
              <a:spLocks noChangeShapeType="1"/>
            </p:cNvSpPr>
            <p:nvPr/>
          </p:nvSpPr>
          <p:spPr bwMode="auto">
            <a:xfrm>
              <a:off x="1130" y="2435"/>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2" name="Line 202"/>
            <p:cNvSpPr>
              <a:spLocks noChangeShapeType="1"/>
            </p:cNvSpPr>
            <p:nvPr/>
          </p:nvSpPr>
          <p:spPr bwMode="auto">
            <a:xfrm>
              <a:off x="1335" y="2428"/>
              <a:ext cx="1190" cy="62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3" name="Line 203"/>
            <p:cNvSpPr>
              <a:spLocks noChangeShapeType="1"/>
            </p:cNvSpPr>
            <p:nvPr/>
          </p:nvSpPr>
          <p:spPr bwMode="auto">
            <a:xfrm>
              <a:off x="1556" y="2435"/>
              <a:ext cx="892" cy="46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4" name="Line 204"/>
            <p:cNvSpPr>
              <a:spLocks noChangeShapeType="1"/>
            </p:cNvSpPr>
            <p:nvPr/>
          </p:nvSpPr>
          <p:spPr bwMode="auto">
            <a:xfrm>
              <a:off x="989" y="2591"/>
              <a:ext cx="892" cy="463"/>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5" name="Line 205"/>
            <p:cNvSpPr>
              <a:spLocks noChangeShapeType="1"/>
            </p:cNvSpPr>
            <p:nvPr/>
          </p:nvSpPr>
          <p:spPr bwMode="auto">
            <a:xfrm>
              <a:off x="1071" y="2750"/>
              <a:ext cx="591" cy="30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6" name="Line 206"/>
            <p:cNvSpPr>
              <a:spLocks noChangeShapeType="1"/>
            </p:cNvSpPr>
            <p:nvPr/>
          </p:nvSpPr>
          <p:spPr bwMode="auto">
            <a:xfrm>
              <a:off x="1761" y="2424"/>
              <a:ext cx="591" cy="30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7" name="Line 207"/>
            <p:cNvSpPr>
              <a:spLocks noChangeShapeType="1"/>
            </p:cNvSpPr>
            <p:nvPr/>
          </p:nvSpPr>
          <p:spPr bwMode="auto">
            <a:xfrm>
              <a:off x="2021" y="2424"/>
              <a:ext cx="238" cy="12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8" name="Line 208"/>
            <p:cNvSpPr>
              <a:spLocks noChangeShapeType="1"/>
            </p:cNvSpPr>
            <p:nvPr/>
          </p:nvSpPr>
          <p:spPr bwMode="auto">
            <a:xfrm>
              <a:off x="1185" y="2925"/>
              <a:ext cx="238" cy="12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1747" name="Group 193"/>
          <p:cNvGrpSpPr>
            <a:grpSpLocks/>
          </p:cNvGrpSpPr>
          <p:nvPr/>
        </p:nvGrpSpPr>
        <p:grpSpPr bwMode="auto">
          <a:xfrm>
            <a:off x="1541463" y="4349750"/>
            <a:ext cx="1447800" cy="758825"/>
            <a:chOff x="971" y="2740"/>
            <a:chExt cx="912" cy="478"/>
          </a:xfrm>
        </p:grpSpPr>
        <p:sp>
          <p:nvSpPr>
            <p:cNvPr id="71756" name="Line 194"/>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7" name="Line 195"/>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8" name="Text Box 196"/>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1759" name="Text Box 197"/>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71748" name="Text Box 210"/>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1749" name="Rectangle 211"/>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0" name="Text Box 212"/>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1751" name="Line 213"/>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52" name="Line 214"/>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53" name="Text Box 21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1754" name="Oval 216"/>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5" name="Rectangle 218"/>
          <p:cNvSpPr>
            <a:spLocks noGrp="1" noChangeArrowheads="1"/>
          </p:cNvSpPr>
          <p:nvPr>
            <p:ph type="title"/>
          </p:nvPr>
        </p:nvSpPr>
        <p:spPr>
          <a:xfrm>
            <a:off x="0" y="274638"/>
            <a:ext cx="9144000" cy="1143000"/>
          </a:xfrm>
          <a:noFill/>
        </p:spPr>
        <p:txBody>
          <a:bodyPr/>
          <a:lstStyle/>
          <a:p>
            <a:pPr eaLnBrk="1" hangingPunct="1"/>
            <a:r>
              <a:rPr lang="en-US" sz="2800"/>
              <a:t>(3,2</a:t>
            </a:r>
            <a:r>
              <a:rPr lang="en-US" sz="2800" dirty="0"/>
              <a:t>) Bragg planes produce </a:t>
            </a:r>
            <a:r>
              <a:rPr lang="en-US" sz="2800"/>
              <a:t>(3,2</a:t>
            </a:r>
            <a:r>
              <a:rPr lang="en-US" sz="2800" dirty="0"/>
              <a:t>) reciprocal lattice point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1793875" y="3903663"/>
            <a:ext cx="244475" cy="341312"/>
            <a:chOff x="2963" y="1384"/>
            <a:chExt cx="620" cy="949"/>
          </a:xfrm>
        </p:grpSpPr>
        <p:sp>
          <p:nvSpPr>
            <p:cNvPr id="72940" name="Oval 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1" name="Oval 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2" name="Oval 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3" name="Oval 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4" name="Oval 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5" name="Oval 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6" name="Oval 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7" name="Oval 1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8" name="Oval 1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49" name="Oval 1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0" name="Oval 1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1" name="Oval 1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52" name="Oval 1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07" name="Group 16"/>
          <p:cNvGrpSpPr>
            <a:grpSpLocks/>
          </p:cNvGrpSpPr>
          <p:nvPr/>
        </p:nvGrpSpPr>
        <p:grpSpPr bwMode="auto">
          <a:xfrm rot="10800000">
            <a:off x="2149475" y="3957638"/>
            <a:ext cx="244475" cy="341312"/>
            <a:chOff x="2963" y="1384"/>
            <a:chExt cx="620" cy="949"/>
          </a:xfrm>
        </p:grpSpPr>
        <p:sp>
          <p:nvSpPr>
            <p:cNvPr id="72927" name="Oval 1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8" name="Oval 1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9" name="Oval 1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0" name="Oval 2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1" name="Oval 2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2" name="Oval 2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3" name="Oval 2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4" name="Oval 2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5" name="Oval 2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6" name="Oval 2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7" name="Oval 2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8" name="Oval 2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39" name="Oval 2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08" name="Group 30"/>
          <p:cNvGrpSpPr>
            <a:grpSpLocks/>
          </p:cNvGrpSpPr>
          <p:nvPr/>
        </p:nvGrpSpPr>
        <p:grpSpPr bwMode="auto">
          <a:xfrm>
            <a:off x="1428750" y="3854450"/>
            <a:ext cx="2582863" cy="993775"/>
            <a:chOff x="1417" y="2557"/>
            <a:chExt cx="1627" cy="626"/>
          </a:xfrm>
        </p:grpSpPr>
        <p:sp>
          <p:nvSpPr>
            <p:cNvPr id="72923" name="AutoShape 31"/>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4" name="AutoShape 32"/>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5" name="AutoShape 33"/>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6" name="AutoShape 34"/>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09" name="Group 35"/>
          <p:cNvGrpSpPr>
            <a:grpSpLocks/>
          </p:cNvGrpSpPr>
          <p:nvPr/>
        </p:nvGrpSpPr>
        <p:grpSpPr bwMode="auto">
          <a:xfrm>
            <a:off x="2768600" y="3905250"/>
            <a:ext cx="244475" cy="341313"/>
            <a:chOff x="2963" y="1384"/>
            <a:chExt cx="620" cy="949"/>
          </a:xfrm>
        </p:grpSpPr>
        <p:sp>
          <p:nvSpPr>
            <p:cNvPr id="72910" name="Oval 3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1" name="Oval 3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2" name="Oval 3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3" name="Oval 3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4" name="Oval 4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5" name="Oval 4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6" name="Oval 4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7" name="Oval 4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8" name="Oval 4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19" name="Oval 4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0" name="Oval 4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1" name="Oval 4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22" name="Oval 4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10" name="Group 49"/>
          <p:cNvGrpSpPr>
            <a:grpSpLocks/>
          </p:cNvGrpSpPr>
          <p:nvPr/>
        </p:nvGrpSpPr>
        <p:grpSpPr bwMode="auto">
          <a:xfrm rot="10800000">
            <a:off x="3124200" y="3959225"/>
            <a:ext cx="244475" cy="341313"/>
            <a:chOff x="2963" y="1384"/>
            <a:chExt cx="620" cy="949"/>
          </a:xfrm>
        </p:grpSpPr>
        <p:sp>
          <p:nvSpPr>
            <p:cNvPr id="72897" name="Oval 5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8" name="Oval 5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9" name="Oval 5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0" name="Oval 5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1" name="Oval 5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2" name="Oval 5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3" name="Oval 5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4" name="Oval 5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5" name="Oval 5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6" name="Oval 5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7" name="Oval 6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8" name="Oval 6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909" name="Oval 6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11" name="Group 63"/>
          <p:cNvGrpSpPr>
            <a:grpSpLocks/>
          </p:cNvGrpSpPr>
          <p:nvPr/>
        </p:nvGrpSpPr>
        <p:grpSpPr bwMode="auto">
          <a:xfrm>
            <a:off x="2038350" y="4397375"/>
            <a:ext cx="244475" cy="341313"/>
            <a:chOff x="2963" y="1384"/>
            <a:chExt cx="620" cy="949"/>
          </a:xfrm>
        </p:grpSpPr>
        <p:sp>
          <p:nvSpPr>
            <p:cNvPr id="72884" name="Oval 6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5" name="Oval 6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6" name="Oval 6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7" name="Oval 6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8" name="Oval 6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9" name="Oval 6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0" name="Oval 7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1" name="Oval 7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2" name="Oval 7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3" name="Oval 7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4" name="Oval 7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5" name="Oval 7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96" name="Oval 7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12" name="Group 77"/>
          <p:cNvGrpSpPr>
            <a:grpSpLocks/>
          </p:cNvGrpSpPr>
          <p:nvPr/>
        </p:nvGrpSpPr>
        <p:grpSpPr bwMode="auto">
          <a:xfrm rot="10800000">
            <a:off x="2393950" y="4451350"/>
            <a:ext cx="244475" cy="341313"/>
            <a:chOff x="2963" y="1384"/>
            <a:chExt cx="620" cy="949"/>
          </a:xfrm>
        </p:grpSpPr>
        <p:sp>
          <p:nvSpPr>
            <p:cNvPr id="72871" name="Oval 7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2" name="Oval 7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3" name="Oval 8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4" name="Oval 8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5" name="Oval 8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6" name="Oval 8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7" name="Oval 8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8" name="Oval 8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9" name="Oval 8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0" name="Oval 8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1" name="Oval 8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2" name="Oval 8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83" name="Oval 9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13" name="Group 91"/>
          <p:cNvGrpSpPr>
            <a:grpSpLocks/>
          </p:cNvGrpSpPr>
          <p:nvPr/>
        </p:nvGrpSpPr>
        <p:grpSpPr bwMode="auto">
          <a:xfrm>
            <a:off x="3013075" y="4392613"/>
            <a:ext cx="244475" cy="341312"/>
            <a:chOff x="2963" y="1384"/>
            <a:chExt cx="620" cy="949"/>
          </a:xfrm>
        </p:grpSpPr>
        <p:sp>
          <p:nvSpPr>
            <p:cNvPr id="72858" name="Oval 9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9" name="Oval 9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0" name="Oval 9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1" name="Oval 9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2" name="Oval 9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3" name="Oval 9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4" name="Oval 9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5" name="Oval 9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6" name="Oval 10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7" name="Oval 10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8" name="Oval 10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69" name="Oval 10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70" name="Oval 10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14" name="Group 105"/>
          <p:cNvGrpSpPr>
            <a:grpSpLocks/>
          </p:cNvGrpSpPr>
          <p:nvPr/>
        </p:nvGrpSpPr>
        <p:grpSpPr bwMode="auto">
          <a:xfrm rot="10800000">
            <a:off x="3368675" y="4446588"/>
            <a:ext cx="244475" cy="341312"/>
            <a:chOff x="2963" y="1384"/>
            <a:chExt cx="620" cy="949"/>
          </a:xfrm>
        </p:grpSpPr>
        <p:sp>
          <p:nvSpPr>
            <p:cNvPr id="72845" name="Oval 10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6" name="Oval 10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7" name="Oval 10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8" name="Oval 10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9" name="Oval 11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0" name="Oval 11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1" name="Oval 11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2" name="Oval 11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3" name="Oval 11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4" name="Oval 11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5" name="Oval 11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6" name="Oval 11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57" name="Oval 11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15" name="AutoShape 119"/>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AutoShape 120"/>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7" name="AutoShape 121"/>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8" name="AutoShape 122"/>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19" name="Group 123"/>
          <p:cNvGrpSpPr>
            <a:grpSpLocks/>
          </p:cNvGrpSpPr>
          <p:nvPr/>
        </p:nvGrpSpPr>
        <p:grpSpPr bwMode="auto">
          <a:xfrm rot="5400000">
            <a:off x="5018088" y="3629025"/>
            <a:ext cx="989012" cy="750888"/>
            <a:chOff x="1435" y="2160"/>
            <a:chExt cx="1089" cy="742"/>
          </a:xfrm>
        </p:grpSpPr>
        <p:sp>
          <p:nvSpPr>
            <p:cNvPr id="72843" name="AutoShape 12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4" name="AutoShape 12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20" name="Group 126"/>
          <p:cNvGrpSpPr>
            <a:grpSpLocks/>
          </p:cNvGrpSpPr>
          <p:nvPr/>
        </p:nvGrpSpPr>
        <p:grpSpPr bwMode="auto">
          <a:xfrm rot="5400000">
            <a:off x="4264025" y="3960813"/>
            <a:ext cx="989013" cy="750887"/>
            <a:chOff x="1435" y="2160"/>
            <a:chExt cx="1089" cy="742"/>
          </a:xfrm>
        </p:grpSpPr>
        <p:sp>
          <p:nvSpPr>
            <p:cNvPr id="72841" name="AutoShape 12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2" name="AutoShape 12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21" name="AutoShape 129"/>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2" name="AutoShape 130"/>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3" name="AutoShape 131"/>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4" name="AutoShape 132"/>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5" name="AutoShape 133"/>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6" name="AutoShape 134"/>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7" name="AutoShape 135"/>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8" name="AutoShape 136"/>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9" name="Text Box 137"/>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72730" name="Line 138"/>
          <p:cNvSpPr>
            <a:spLocks noChangeShapeType="1"/>
          </p:cNvSpPr>
          <p:nvPr/>
        </p:nvSpPr>
        <p:spPr bwMode="auto">
          <a:xfrm flipV="1">
            <a:off x="5510213" y="3675063"/>
            <a:ext cx="0" cy="668337"/>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1" name="Line 139"/>
          <p:cNvSpPr>
            <a:spLocks noChangeShapeType="1"/>
          </p:cNvSpPr>
          <p:nvPr/>
        </p:nvSpPr>
        <p:spPr bwMode="auto">
          <a:xfrm flipV="1">
            <a:off x="5497513" y="4167188"/>
            <a:ext cx="388937" cy="16986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2" name="Text Box 140"/>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a*</a:t>
            </a:r>
          </a:p>
        </p:txBody>
      </p:sp>
      <p:sp>
        <p:nvSpPr>
          <p:cNvPr id="72733" name="Text Box 141"/>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chemeClr val="bg2"/>
                </a:solidFill>
              </a:rPr>
              <a:t>b*</a:t>
            </a:r>
          </a:p>
        </p:txBody>
      </p:sp>
      <p:sp>
        <p:nvSpPr>
          <p:cNvPr id="72734" name="AutoShape 142"/>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5" name="AutoShape 143"/>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36" name="Group 144"/>
          <p:cNvGrpSpPr>
            <a:grpSpLocks/>
          </p:cNvGrpSpPr>
          <p:nvPr/>
        </p:nvGrpSpPr>
        <p:grpSpPr bwMode="auto">
          <a:xfrm rot="5400000">
            <a:off x="5767387" y="3297238"/>
            <a:ext cx="989013" cy="750888"/>
            <a:chOff x="1435" y="2160"/>
            <a:chExt cx="1089" cy="742"/>
          </a:xfrm>
        </p:grpSpPr>
        <p:sp>
          <p:nvSpPr>
            <p:cNvPr id="72839" name="AutoShape 14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40" name="AutoShape 14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37" name="AutoShape 147"/>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8" name="AutoShape 148"/>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9" name="AutoShape 149"/>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0" name="AutoShape 150"/>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1" name="Oval 151"/>
          <p:cNvSpPr>
            <a:spLocks noChangeArrowheads="1"/>
          </p:cNvSpPr>
          <p:nvPr/>
        </p:nvSpPr>
        <p:spPr bwMode="auto">
          <a:xfrm>
            <a:off x="5448300" y="4260850"/>
            <a:ext cx="128588" cy="125413"/>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42" name="Group 152"/>
          <p:cNvGrpSpPr>
            <a:grpSpLocks/>
          </p:cNvGrpSpPr>
          <p:nvPr/>
        </p:nvGrpSpPr>
        <p:grpSpPr bwMode="auto">
          <a:xfrm rot="5400000">
            <a:off x="5018088" y="4943475"/>
            <a:ext cx="989012" cy="750888"/>
            <a:chOff x="1435" y="2160"/>
            <a:chExt cx="1089" cy="742"/>
          </a:xfrm>
        </p:grpSpPr>
        <p:sp>
          <p:nvSpPr>
            <p:cNvPr id="72837" name="AutoShape 15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8" name="AutoShape 15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43" name="Group 155"/>
          <p:cNvGrpSpPr>
            <a:grpSpLocks/>
          </p:cNvGrpSpPr>
          <p:nvPr/>
        </p:nvGrpSpPr>
        <p:grpSpPr bwMode="auto">
          <a:xfrm rot="5400000">
            <a:off x="4264025" y="5275263"/>
            <a:ext cx="989013" cy="750887"/>
            <a:chOff x="1435" y="2160"/>
            <a:chExt cx="1089" cy="742"/>
          </a:xfrm>
        </p:grpSpPr>
        <p:sp>
          <p:nvSpPr>
            <p:cNvPr id="72835" name="AutoShape 15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6" name="AutoShape 15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44" name="AutoShape 158"/>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5" name="AutoShape 159"/>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6" name="AutoShape 160"/>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47" name="AutoShape 161"/>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48" name="Group 162"/>
          <p:cNvGrpSpPr>
            <a:grpSpLocks/>
          </p:cNvGrpSpPr>
          <p:nvPr/>
        </p:nvGrpSpPr>
        <p:grpSpPr bwMode="auto">
          <a:xfrm rot="5400000">
            <a:off x="5767387" y="4611688"/>
            <a:ext cx="989013" cy="750888"/>
            <a:chOff x="1435" y="2160"/>
            <a:chExt cx="1089" cy="742"/>
          </a:xfrm>
        </p:grpSpPr>
        <p:sp>
          <p:nvSpPr>
            <p:cNvPr id="72833" name="AutoShape 16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4" name="AutoShape 16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749" name="AutoShape 165"/>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0" name="AutoShape 166"/>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1" name="Oval 170"/>
          <p:cNvSpPr>
            <a:spLocks noChangeArrowheads="1"/>
          </p:cNvSpPr>
          <p:nvPr/>
        </p:nvSpPr>
        <p:spPr bwMode="auto">
          <a:xfrm>
            <a:off x="5830888" y="34512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2" name="Text Box 171"/>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(1,1</a:t>
            </a:r>
            <a:r>
              <a:rPr lang="en-US" sz="1400" dirty="0">
                <a:solidFill>
                  <a:schemeClr val="bg2"/>
                </a:solidFill>
              </a:rPr>
              <a:t>)</a:t>
            </a:r>
          </a:p>
        </p:txBody>
      </p:sp>
      <p:sp>
        <p:nvSpPr>
          <p:cNvPr id="72753" name="Text Box 172"/>
          <p:cNvSpPr txBox="1">
            <a:spLocks noChangeArrowheads="1"/>
          </p:cNvSpPr>
          <p:nvPr/>
        </p:nvSpPr>
        <p:spPr bwMode="auto">
          <a:xfrm>
            <a:off x="5237163" y="33480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(0,1</a:t>
            </a:r>
            <a:r>
              <a:rPr lang="en-US" sz="1400" dirty="0">
                <a:solidFill>
                  <a:schemeClr val="bg2"/>
                </a:solidFill>
              </a:rPr>
              <a:t>)</a:t>
            </a:r>
          </a:p>
        </p:txBody>
      </p:sp>
      <p:sp>
        <p:nvSpPr>
          <p:cNvPr id="72754" name="Oval 173"/>
          <p:cNvSpPr>
            <a:spLocks noChangeArrowheads="1"/>
          </p:cNvSpPr>
          <p:nvPr/>
        </p:nvSpPr>
        <p:spPr bwMode="auto">
          <a:xfrm>
            <a:off x="5446713" y="361156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5" name="Text Box 174"/>
          <p:cNvSpPr txBox="1">
            <a:spLocks noChangeArrowheads="1"/>
          </p:cNvSpPr>
          <p:nvPr/>
        </p:nvSpPr>
        <p:spPr bwMode="auto">
          <a:xfrm>
            <a:off x="5988050" y="30146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(2,1</a:t>
            </a:r>
            <a:r>
              <a:rPr lang="en-US" sz="1400" dirty="0">
                <a:solidFill>
                  <a:schemeClr val="bg2"/>
                </a:solidFill>
              </a:rPr>
              <a:t>)</a:t>
            </a:r>
          </a:p>
        </p:txBody>
      </p:sp>
      <p:sp>
        <p:nvSpPr>
          <p:cNvPr id="72756" name="Oval 175"/>
          <p:cNvSpPr>
            <a:spLocks noChangeArrowheads="1"/>
          </p:cNvSpPr>
          <p:nvPr/>
        </p:nvSpPr>
        <p:spPr bwMode="auto">
          <a:xfrm>
            <a:off x="6194425" y="32861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7" name="Text Box 176"/>
          <p:cNvSpPr txBox="1">
            <a:spLocks noChangeArrowheads="1"/>
          </p:cNvSpPr>
          <p:nvPr/>
        </p:nvSpPr>
        <p:spPr bwMode="auto">
          <a:xfrm>
            <a:off x="6354763" y="28432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(3,1</a:t>
            </a:r>
            <a:r>
              <a:rPr lang="en-US" sz="1400" dirty="0">
                <a:solidFill>
                  <a:schemeClr val="bg2"/>
                </a:solidFill>
              </a:rPr>
              <a:t>)</a:t>
            </a:r>
          </a:p>
        </p:txBody>
      </p:sp>
      <p:sp>
        <p:nvSpPr>
          <p:cNvPr id="72758" name="Oval 177"/>
          <p:cNvSpPr>
            <a:spLocks noChangeArrowheads="1"/>
          </p:cNvSpPr>
          <p:nvPr/>
        </p:nvSpPr>
        <p:spPr bwMode="auto">
          <a:xfrm>
            <a:off x="6559550" y="3119438"/>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59" name="Text Box 178"/>
          <p:cNvSpPr txBox="1">
            <a:spLocks noChangeArrowheads="1"/>
          </p:cNvSpPr>
          <p:nvPr/>
        </p:nvSpPr>
        <p:spPr bwMode="auto">
          <a:xfrm>
            <a:off x="5986463" y="236855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(2,2</a:t>
            </a:r>
            <a:r>
              <a:rPr lang="en-US" sz="1400" dirty="0">
                <a:solidFill>
                  <a:schemeClr val="bg2"/>
                </a:solidFill>
              </a:rPr>
              <a:t>)</a:t>
            </a:r>
          </a:p>
        </p:txBody>
      </p:sp>
      <p:sp>
        <p:nvSpPr>
          <p:cNvPr id="72760" name="Text Box 179"/>
          <p:cNvSpPr txBox="1">
            <a:spLocks noChangeArrowheads="1"/>
          </p:cNvSpPr>
          <p:nvPr/>
        </p:nvSpPr>
        <p:spPr bwMode="auto">
          <a:xfrm>
            <a:off x="5243513" y="27257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(0,2</a:t>
            </a:r>
            <a:r>
              <a:rPr lang="en-US" sz="1400" dirty="0">
                <a:solidFill>
                  <a:schemeClr val="bg2"/>
                </a:solidFill>
              </a:rPr>
              <a:t>)</a:t>
            </a:r>
          </a:p>
        </p:txBody>
      </p:sp>
      <p:sp>
        <p:nvSpPr>
          <p:cNvPr id="72761" name="Text Box 180"/>
          <p:cNvSpPr txBox="1">
            <a:spLocks noChangeArrowheads="1"/>
          </p:cNvSpPr>
          <p:nvPr/>
        </p:nvSpPr>
        <p:spPr bwMode="auto">
          <a:xfrm>
            <a:off x="5618163" y="2552700"/>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(1,2</a:t>
            </a:r>
            <a:r>
              <a:rPr lang="en-US" sz="1400" dirty="0">
                <a:solidFill>
                  <a:schemeClr val="bg2"/>
                </a:solidFill>
              </a:rPr>
              <a:t>)</a:t>
            </a:r>
          </a:p>
        </p:txBody>
      </p:sp>
      <p:sp>
        <p:nvSpPr>
          <p:cNvPr id="72762" name="Oval 181"/>
          <p:cNvSpPr>
            <a:spLocks noChangeArrowheads="1"/>
          </p:cNvSpPr>
          <p:nvPr/>
        </p:nvSpPr>
        <p:spPr bwMode="auto">
          <a:xfrm>
            <a:off x="5445125" y="29686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3" name="Oval 182"/>
          <p:cNvSpPr>
            <a:spLocks noChangeArrowheads="1"/>
          </p:cNvSpPr>
          <p:nvPr/>
        </p:nvSpPr>
        <p:spPr bwMode="auto">
          <a:xfrm>
            <a:off x="5830888" y="2787650"/>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4" name="Oval 183"/>
          <p:cNvSpPr>
            <a:spLocks noChangeArrowheads="1"/>
          </p:cNvSpPr>
          <p:nvPr/>
        </p:nvSpPr>
        <p:spPr bwMode="auto">
          <a:xfrm>
            <a:off x="6197600" y="26225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5" name="Oval 184"/>
          <p:cNvSpPr>
            <a:spLocks noChangeArrowheads="1"/>
          </p:cNvSpPr>
          <p:nvPr/>
        </p:nvSpPr>
        <p:spPr bwMode="auto">
          <a:xfrm>
            <a:off x="6559550" y="2462213"/>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6" name="Text Box 185"/>
          <p:cNvSpPr txBox="1">
            <a:spLocks noChangeArrowheads="1"/>
          </p:cNvSpPr>
          <p:nvPr/>
        </p:nvSpPr>
        <p:spPr bwMode="auto">
          <a:xfrm>
            <a:off x="6354763" y="22209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(3,2</a:t>
            </a:r>
            <a:r>
              <a:rPr lang="en-US" sz="1400" dirty="0">
                <a:solidFill>
                  <a:schemeClr val="bg2"/>
                </a:solidFill>
              </a:rPr>
              <a:t>)</a:t>
            </a:r>
          </a:p>
        </p:txBody>
      </p:sp>
      <p:grpSp>
        <p:nvGrpSpPr>
          <p:cNvPr id="72767" name="Group 196"/>
          <p:cNvGrpSpPr>
            <a:grpSpLocks/>
          </p:cNvGrpSpPr>
          <p:nvPr/>
        </p:nvGrpSpPr>
        <p:grpSpPr bwMode="auto">
          <a:xfrm>
            <a:off x="1541463" y="4349750"/>
            <a:ext cx="1447800" cy="758825"/>
            <a:chOff x="971" y="2740"/>
            <a:chExt cx="912" cy="478"/>
          </a:xfrm>
        </p:grpSpPr>
        <p:sp>
          <p:nvSpPr>
            <p:cNvPr id="72829" name="Line 197"/>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0" name="Line 198"/>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31" name="Text Box 199"/>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2832" name="Text Box 200"/>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sp>
        <p:nvSpPr>
          <p:cNvPr id="72768" name="Text Box 201"/>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2769" name="Rectangle 202"/>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0" name="Text Box 203"/>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2771" name="Line 20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72" name="Line 205"/>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73" name="Text Box 206"/>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2774" name="Rectangle 208"/>
          <p:cNvSpPr>
            <a:spLocks noGrp="1" noChangeArrowheads="1"/>
          </p:cNvSpPr>
          <p:nvPr>
            <p:ph type="title"/>
          </p:nvPr>
        </p:nvSpPr>
        <p:spPr>
          <a:xfrm>
            <a:off x="0" y="274638"/>
            <a:ext cx="9144000" cy="1143000"/>
          </a:xfrm>
          <a:noFill/>
        </p:spPr>
        <p:txBody>
          <a:bodyPr/>
          <a:lstStyle/>
          <a:p>
            <a:pPr eaLnBrk="1" hangingPunct="1"/>
            <a:r>
              <a:rPr lang="en-US" sz="3200"/>
              <a:t>And so on... to fill out reciprocal lattice.</a:t>
            </a:r>
            <a:br>
              <a:rPr lang="en-US" sz="3200"/>
            </a:br>
            <a:endParaRPr lang="en-US" sz="3200"/>
          </a:p>
        </p:txBody>
      </p:sp>
      <p:sp>
        <p:nvSpPr>
          <p:cNvPr id="72775" name="Oval 210"/>
          <p:cNvSpPr>
            <a:spLocks noChangeArrowheads="1"/>
          </p:cNvSpPr>
          <p:nvPr/>
        </p:nvSpPr>
        <p:spPr bwMode="auto">
          <a:xfrm>
            <a:off x="5832475" y="4092575"/>
            <a:ext cx="128588" cy="125413"/>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6" name="Text Box 211"/>
          <p:cNvSpPr txBox="1">
            <a:spLocks noChangeArrowheads="1"/>
          </p:cNvSpPr>
          <p:nvPr/>
        </p:nvSpPr>
        <p:spPr bwMode="auto">
          <a:xfrm>
            <a:off x="5613400" y="3824288"/>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(1,0</a:t>
            </a:r>
            <a:r>
              <a:rPr lang="en-US" sz="1400" dirty="0">
                <a:solidFill>
                  <a:schemeClr val="bg2"/>
                </a:solidFill>
              </a:rPr>
              <a:t>)</a:t>
            </a:r>
          </a:p>
        </p:txBody>
      </p:sp>
      <p:sp>
        <p:nvSpPr>
          <p:cNvPr id="72777" name="Text Box 212"/>
          <p:cNvSpPr txBox="1">
            <a:spLocks noChangeArrowheads="1"/>
          </p:cNvSpPr>
          <p:nvPr/>
        </p:nvSpPr>
        <p:spPr bwMode="auto">
          <a:xfrm>
            <a:off x="5989638" y="3656013"/>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(2,0</a:t>
            </a:r>
            <a:r>
              <a:rPr lang="en-US" sz="1400" dirty="0">
                <a:solidFill>
                  <a:schemeClr val="bg2"/>
                </a:solidFill>
              </a:rPr>
              <a:t>)</a:t>
            </a:r>
          </a:p>
        </p:txBody>
      </p:sp>
      <p:sp>
        <p:nvSpPr>
          <p:cNvPr id="72778" name="Oval 213"/>
          <p:cNvSpPr>
            <a:spLocks noChangeArrowheads="1"/>
          </p:cNvSpPr>
          <p:nvPr/>
        </p:nvSpPr>
        <p:spPr bwMode="auto">
          <a:xfrm>
            <a:off x="6196013" y="392747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9" name="Text Box 214"/>
          <p:cNvSpPr txBox="1">
            <a:spLocks noChangeArrowheads="1"/>
          </p:cNvSpPr>
          <p:nvPr/>
        </p:nvSpPr>
        <p:spPr bwMode="auto">
          <a:xfrm>
            <a:off x="6356350" y="3484563"/>
            <a:ext cx="547688"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(3,0</a:t>
            </a:r>
            <a:r>
              <a:rPr lang="en-US" sz="1400" dirty="0">
                <a:solidFill>
                  <a:schemeClr val="bg2"/>
                </a:solidFill>
              </a:rPr>
              <a:t>)</a:t>
            </a:r>
          </a:p>
        </p:txBody>
      </p:sp>
      <p:sp>
        <p:nvSpPr>
          <p:cNvPr id="72780" name="Oval 215"/>
          <p:cNvSpPr>
            <a:spLocks noChangeArrowheads="1"/>
          </p:cNvSpPr>
          <p:nvPr/>
        </p:nvSpPr>
        <p:spPr bwMode="auto">
          <a:xfrm>
            <a:off x="6561138" y="3760788"/>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1" name="Oval 221"/>
          <p:cNvSpPr>
            <a:spLocks noChangeArrowheads="1"/>
          </p:cNvSpPr>
          <p:nvPr/>
        </p:nvSpPr>
        <p:spPr bwMode="auto">
          <a:xfrm>
            <a:off x="5832475" y="54197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2" name="Text Box 222"/>
          <p:cNvSpPr txBox="1">
            <a:spLocks noChangeArrowheads="1"/>
          </p:cNvSpPr>
          <p:nvPr/>
        </p:nvSpPr>
        <p:spPr bwMode="auto">
          <a:xfrm>
            <a:off x="5583238" y="5151438"/>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2)</a:t>
            </a:r>
          </a:p>
        </p:txBody>
      </p:sp>
      <p:sp>
        <p:nvSpPr>
          <p:cNvPr id="72783" name="Oval 223"/>
          <p:cNvSpPr>
            <a:spLocks noChangeArrowheads="1"/>
          </p:cNvSpPr>
          <p:nvPr/>
        </p:nvSpPr>
        <p:spPr bwMode="auto">
          <a:xfrm>
            <a:off x="5448300" y="5580063"/>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4" name="Text Box 224"/>
          <p:cNvSpPr txBox="1">
            <a:spLocks noChangeArrowheads="1"/>
          </p:cNvSpPr>
          <p:nvPr/>
        </p:nvSpPr>
        <p:spPr bwMode="auto">
          <a:xfrm>
            <a:off x="5959475" y="498316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2)</a:t>
            </a:r>
          </a:p>
        </p:txBody>
      </p:sp>
      <p:sp>
        <p:nvSpPr>
          <p:cNvPr id="72785" name="Oval 225"/>
          <p:cNvSpPr>
            <a:spLocks noChangeArrowheads="1"/>
          </p:cNvSpPr>
          <p:nvPr/>
        </p:nvSpPr>
        <p:spPr bwMode="auto">
          <a:xfrm>
            <a:off x="6196013" y="52546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6" name="Text Box 226"/>
          <p:cNvSpPr txBox="1">
            <a:spLocks noChangeArrowheads="1"/>
          </p:cNvSpPr>
          <p:nvPr/>
        </p:nvSpPr>
        <p:spPr bwMode="auto">
          <a:xfrm>
            <a:off x="6326188" y="481171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2)</a:t>
            </a:r>
          </a:p>
        </p:txBody>
      </p:sp>
      <p:sp>
        <p:nvSpPr>
          <p:cNvPr id="72787" name="Oval 227"/>
          <p:cNvSpPr>
            <a:spLocks noChangeArrowheads="1"/>
          </p:cNvSpPr>
          <p:nvPr/>
        </p:nvSpPr>
        <p:spPr bwMode="auto">
          <a:xfrm>
            <a:off x="6561138" y="5087938"/>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88" name="Text Box 228"/>
          <p:cNvSpPr txBox="1">
            <a:spLocks noChangeArrowheads="1"/>
          </p:cNvSpPr>
          <p:nvPr/>
        </p:nvSpPr>
        <p:spPr bwMode="auto">
          <a:xfrm>
            <a:off x="5957888" y="4337050"/>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1)</a:t>
            </a:r>
          </a:p>
        </p:txBody>
      </p:sp>
      <p:sp>
        <p:nvSpPr>
          <p:cNvPr id="72789" name="Text Box 229"/>
          <p:cNvSpPr txBox="1">
            <a:spLocks noChangeArrowheads="1"/>
          </p:cNvSpPr>
          <p:nvPr/>
        </p:nvSpPr>
        <p:spPr bwMode="auto">
          <a:xfrm>
            <a:off x="5570538" y="4502150"/>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1)</a:t>
            </a:r>
          </a:p>
        </p:txBody>
      </p:sp>
      <p:sp>
        <p:nvSpPr>
          <p:cNvPr id="72790" name="Oval 230"/>
          <p:cNvSpPr>
            <a:spLocks noChangeArrowheads="1"/>
          </p:cNvSpPr>
          <p:nvPr/>
        </p:nvSpPr>
        <p:spPr bwMode="auto">
          <a:xfrm>
            <a:off x="5446713" y="49371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1" name="Oval 231"/>
          <p:cNvSpPr>
            <a:spLocks noChangeArrowheads="1"/>
          </p:cNvSpPr>
          <p:nvPr/>
        </p:nvSpPr>
        <p:spPr bwMode="auto">
          <a:xfrm>
            <a:off x="5832475" y="47561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2" name="Oval 232"/>
          <p:cNvSpPr>
            <a:spLocks noChangeArrowheads="1"/>
          </p:cNvSpPr>
          <p:nvPr/>
        </p:nvSpPr>
        <p:spPr bwMode="auto">
          <a:xfrm>
            <a:off x="6199188" y="4591050"/>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3" name="Oval 233"/>
          <p:cNvSpPr>
            <a:spLocks noChangeArrowheads="1"/>
          </p:cNvSpPr>
          <p:nvPr/>
        </p:nvSpPr>
        <p:spPr bwMode="auto">
          <a:xfrm>
            <a:off x="6561138" y="443071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4" name="Text Box 234"/>
          <p:cNvSpPr txBox="1">
            <a:spLocks noChangeArrowheads="1"/>
          </p:cNvSpPr>
          <p:nvPr/>
        </p:nvSpPr>
        <p:spPr bwMode="auto">
          <a:xfrm>
            <a:off x="6326188" y="418941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1)</a:t>
            </a:r>
          </a:p>
        </p:txBody>
      </p:sp>
      <p:sp>
        <p:nvSpPr>
          <p:cNvPr id="72795" name="Text Box 236"/>
          <p:cNvSpPr txBox="1">
            <a:spLocks noChangeArrowheads="1"/>
          </p:cNvSpPr>
          <p:nvPr/>
        </p:nvSpPr>
        <p:spPr bwMode="auto">
          <a:xfrm>
            <a:off x="5210175" y="46640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a:t>
            </a:r>
            <a:r>
              <a:rPr lang="en-US" sz="1400" dirty="0">
                <a:solidFill>
                  <a:schemeClr val="bg2"/>
                </a:solidFill>
              </a:rPr>
              <a:t>1)</a:t>
            </a:r>
          </a:p>
        </p:txBody>
      </p:sp>
      <p:sp>
        <p:nvSpPr>
          <p:cNvPr id="72796" name="Text Box 237"/>
          <p:cNvSpPr txBox="1">
            <a:spLocks noChangeArrowheads="1"/>
          </p:cNvSpPr>
          <p:nvPr/>
        </p:nvSpPr>
        <p:spPr bwMode="auto">
          <a:xfrm>
            <a:off x="5207000" y="531812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(0,-</a:t>
            </a:r>
            <a:r>
              <a:rPr lang="en-US" sz="1400" dirty="0">
                <a:solidFill>
                  <a:schemeClr val="bg2"/>
                </a:solidFill>
              </a:rPr>
              <a:t>2)</a:t>
            </a:r>
          </a:p>
        </p:txBody>
      </p:sp>
      <p:sp>
        <p:nvSpPr>
          <p:cNvPr id="72797" name="Oval 255"/>
          <p:cNvSpPr>
            <a:spLocks noChangeArrowheads="1"/>
          </p:cNvSpPr>
          <p:nvPr/>
        </p:nvSpPr>
        <p:spPr bwMode="auto">
          <a:xfrm>
            <a:off x="5080000" y="3795713"/>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98" name="Text Box 256"/>
          <p:cNvSpPr txBox="1">
            <a:spLocks noChangeArrowheads="1"/>
          </p:cNvSpPr>
          <p:nvPr/>
        </p:nvSpPr>
        <p:spPr bwMode="auto">
          <a:xfrm>
            <a:off x="4832350" y="352742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(-1,1</a:t>
            </a:r>
            <a:r>
              <a:rPr lang="en-US" sz="1400" dirty="0">
                <a:solidFill>
                  <a:schemeClr val="bg2"/>
                </a:solidFill>
              </a:rPr>
              <a:t>)</a:t>
            </a:r>
          </a:p>
        </p:txBody>
      </p:sp>
      <p:sp>
        <p:nvSpPr>
          <p:cNvPr id="72799" name="Text Box 257"/>
          <p:cNvSpPr txBox="1">
            <a:spLocks noChangeArrowheads="1"/>
          </p:cNvSpPr>
          <p:nvPr/>
        </p:nvSpPr>
        <p:spPr bwMode="auto">
          <a:xfrm>
            <a:off x="4838700" y="2897188"/>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(-1,2</a:t>
            </a:r>
            <a:r>
              <a:rPr lang="en-US" sz="1400" dirty="0">
                <a:solidFill>
                  <a:schemeClr val="bg2"/>
                </a:solidFill>
              </a:rPr>
              <a:t>)</a:t>
            </a:r>
          </a:p>
        </p:txBody>
      </p:sp>
      <p:sp>
        <p:nvSpPr>
          <p:cNvPr id="72800" name="Oval 258"/>
          <p:cNvSpPr>
            <a:spLocks noChangeArrowheads="1"/>
          </p:cNvSpPr>
          <p:nvPr/>
        </p:nvSpPr>
        <p:spPr bwMode="auto">
          <a:xfrm>
            <a:off x="5080000" y="3132138"/>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1" name="Oval 259"/>
          <p:cNvSpPr>
            <a:spLocks noChangeArrowheads="1"/>
          </p:cNvSpPr>
          <p:nvPr/>
        </p:nvSpPr>
        <p:spPr bwMode="auto">
          <a:xfrm>
            <a:off x="5081588" y="4437063"/>
            <a:ext cx="128587" cy="125412"/>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2" name="Text Box 260"/>
          <p:cNvSpPr txBox="1">
            <a:spLocks noChangeArrowheads="1"/>
          </p:cNvSpPr>
          <p:nvPr/>
        </p:nvSpPr>
        <p:spPr bwMode="auto">
          <a:xfrm>
            <a:off x="4833938" y="41687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(-1,0</a:t>
            </a:r>
            <a:r>
              <a:rPr lang="en-US" sz="1400" dirty="0">
                <a:solidFill>
                  <a:schemeClr val="bg2"/>
                </a:solidFill>
              </a:rPr>
              <a:t>)</a:t>
            </a:r>
          </a:p>
        </p:txBody>
      </p:sp>
      <p:sp>
        <p:nvSpPr>
          <p:cNvPr id="72803" name="Oval 261"/>
          <p:cNvSpPr>
            <a:spLocks noChangeArrowheads="1"/>
          </p:cNvSpPr>
          <p:nvPr/>
        </p:nvSpPr>
        <p:spPr bwMode="auto">
          <a:xfrm>
            <a:off x="5081588" y="5764213"/>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4" name="Text Box 262"/>
          <p:cNvSpPr txBox="1">
            <a:spLocks noChangeArrowheads="1"/>
          </p:cNvSpPr>
          <p:nvPr/>
        </p:nvSpPr>
        <p:spPr bwMode="auto">
          <a:xfrm>
            <a:off x="4803775" y="5495925"/>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2)</a:t>
            </a:r>
          </a:p>
        </p:txBody>
      </p:sp>
      <p:sp>
        <p:nvSpPr>
          <p:cNvPr id="72805" name="Text Box 263"/>
          <p:cNvSpPr txBox="1">
            <a:spLocks noChangeArrowheads="1"/>
          </p:cNvSpPr>
          <p:nvPr/>
        </p:nvSpPr>
        <p:spPr bwMode="auto">
          <a:xfrm>
            <a:off x="4791075" y="4846638"/>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(-1,-</a:t>
            </a:r>
            <a:r>
              <a:rPr lang="en-US" sz="1400" dirty="0">
                <a:solidFill>
                  <a:schemeClr val="bg2"/>
                </a:solidFill>
              </a:rPr>
              <a:t>1)</a:t>
            </a:r>
          </a:p>
        </p:txBody>
      </p:sp>
      <p:sp>
        <p:nvSpPr>
          <p:cNvPr id="72806" name="Oval 264"/>
          <p:cNvSpPr>
            <a:spLocks noChangeArrowheads="1"/>
          </p:cNvSpPr>
          <p:nvPr/>
        </p:nvSpPr>
        <p:spPr bwMode="auto">
          <a:xfrm>
            <a:off x="5081588" y="5100638"/>
            <a:ext cx="128587"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7" name="Oval 265"/>
          <p:cNvSpPr>
            <a:spLocks noChangeArrowheads="1"/>
          </p:cNvSpPr>
          <p:nvPr/>
        </p:nvSpPr>
        <p:spPr bwMode="auto">
          <a:xfrm>
            <a:off x="4681538" y="3949700"/>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08" name="Text Box 266"/>
          <p:cNvSpPr txBox="1">
            <a:spLocks noChangeArrowheads="1"/>
          </p:cNvSpPr>
          <p:nvPr/>
        </p:nvSpPr>
        <p:spPr bwMode="auto">
          <a:xfrm>
            <a:off x="4433888" y="368141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(-2,1</a:t>
            </a:r>
            <a:r>
              <a:rPr lang="en-US" sz="1400" dirty="0">
                <a:solidFill>
                  <a:schemeClr val="bg2"/>
                </a:solidFill>
              </a:rPr>
              <a:t>)</a:t>
            </a:r>
          </a:p>
        </p:txBody>
      </p:sp>
      <p:sp>
        <p:nvSpPr>
          <p:cNvPr id="72809" name="Text Box 267"/>
          <p:cNvSpPr txBox="1">
            <a:spLocks noChangeArrowheads="1"/>
          </p:cNvSpPr>
          <p:nvPr/>
        </p:nvSpPr>
        <p:spPr bwMode="auto">
          <a:xfrm>
            <a:off x="4440238" y="30511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(-2,2</a:t>
            </a:r>
            <a:r>
              <a:rPr lang="en-US" sz="1400" dirty="0">
                <a:solidFill>
                  <a:schemeClr val="bg2"/>
                </a:solidFill>
              </a:rPr>
              <a:t>)</a:t>
            </a:r>
          </a:p>
        </p:txBody>
      </p:sp>
      <p:sp>
        <p:nvSpPr>
          <p:cNvPr id="72810" name="Oval 268"/>
          <p:cNvSpPr>
            <a:spLocks noChangeArrowheads="1"/>
          </p:cNvSpPr>
          <p:nvPr/>
        </p:nvSpPr>
        <p:spPr bwMode="auto">
          <a:xfrm>
            <a:off x="4681538" y="328612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1" name="Oval 269"/>
          <p:cNvSpPr>
            <a:spLocks noChangeArrowheads="1"/>
          </p:cNvSpPr>
          <p:nvPr/>
        </p:nvSpPr>
        <p:spPr bwMode="auto">
          <a:xfrm>
            <a:off x="4683125" y="4591050"/>
            <a:ext cx="128588" cy="125413"/>
          </a:xfrm>
          <a:prstGeom prst="ellipse">
            <a:avLst/>
          </a:prstGeom>
          <a:solidFill>
            <a:srgbClr val="B2B2B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2" name="Text Box 270"/>
          <p:cNvSpPr txBox="1">
            <a:spLocks noChangeArrowheads="1"/>
          </p:cNvSpPr>
          <p:nvPr/>
        </p:nvSpPr>
        <p:spPr bwMode="auto">
          <a:xfrm>
            <a:off x="4435475" y="4322763"/>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(-2,0</a:t>
            </a:r>
            <a:r>
              <a:rPr lang="en-US" sz="1400" dirty="0">
                <a:solidFill>
                  <a:schemeClr val="bg2"/>
                </a:solidFill>
              </a:rPr>
              <a:t>)</a:t>
            </a:r>
          </a:p>
        </p:txBody>
      </p:sp>
      <p:sp>
        <p:nvSpPr>
          <p:cNvPr id="72813" name="Oval 271"/>
          <p:cNvSpPr>
            <a:spLocks noChangeArrowheads="1"/>
          </p:cNvSpPr>
          <p:nvPr/>
        </p:nvSpPr>
        <p:spPr bwMode="auto">
          <a:xfrm>
            <a:off x="4683125" y="591820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4" name="Text Box 272"/>
          <p:cNvSpPr txBox="1">
            <a:spLocks noChangeArrowheads="1"/>
          </p:cNvSpPr>
          <p:nvPr/>
        </p:nvSpPr>
        <p:spPr bwMode="auto">
          <a:xfrm>
            <a:off x="4405313" y="5649913"/>
            <a:ext cx="665162"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2)</a:t>
            </a:r>
          </a:p>
        </p:txBody>
      </p:sp>
      <p:sp>
        <p:nvSpPr>
          <p:cNvPr id="72815" name="Text Box 273"/>
          <p:cNvSpPr txBox="1">
            <a:spLocks noChangeArrowheads="1"/>
          </p:cNvSpPr>
          <p:nvPr/>
        </p:nvSpPr>
        <p:spPr bwMode="auto">
          <a:xfrm>
            <a:off x="4392613" y="5000625"/>
            <a:ext cx="665162"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(-2,-</a:t>
            </a:r>
            <a:r>
              <a:rPr lang="en-US" sz="1400" dirty="0">
                <a:solidFill>
                  <a:schemeClr val="bg2"/>
                </a:solidFill>
              </a:rPr>
              <a:t>1)</a:t>
            </a:r>
          </a:p>
        </p:txBody>
      </p:sp>
      <p:sp>
        <p:nvSpPr>
          <p:cNvPr id="72816" name="Oval 274"/>
          <p:cNvSpPr>
            <a:spLocks noChangeArrowheads="1"/>
          </p:cNvSpPr>
          <p:nvPr/>
        </p:nvSpPr>
        <p:spPr bwMode="auto">
          <a:xfrm>
            <a:off x="4683125" y="525462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7" name="Text Box 276"/>
          <p:cNvSpPr txBox="1">
            <a:spLocks noChangeArrowheads="1"/>
          </p:cNvSpPr>
          <p:nvPr/>
        </p:nvSpPr>
        <p:spPr bwMode="auto">
          <a:xfrm>
            <a:off x="4070350" y="38258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(-3,1</a:t>
            </a:r>
            <a:r>
              <a:rPr lang="en-US" sz="1400" dirty="0">
                <a:solidFill>
                  <a:schemeClr val="bg2"/>
                </a:solidFill>
              </a:rPr>
              <a:t>)</a:t>
            </a:r>
          </a:p>
        </p:txBody>
      </p:sp>
      <p:sp>
        <p:nvSpPr>
          <p:cNvPr id="72818" name="Oval 277"/>
          <p:cNvSpPr>
            <a:spLocks noChangeArrowheads="1"/>
          </p:cNvSpPr>
          <p:nvPr/>
        </p:nvSpPr>
        <p:spPr bwMode="auto">
          <a:xfrm>
            <a:off x="4303713" y="4102100"/>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19" name="Oval 278"/>
          <p:cNvSpPr>
            <a:spLocks noChangeArrowheads="1"/>
          </p:cNvSpPr>
          <p:nvPr/>
        </p:nvSpPr>
        <p:spPr bwMode="auto">
          <a:xfrm>
            <a:off x="4303713" y="3444875"/>
            <a:ext cx="128587"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0" name="Text Box 279"/>
          <p:cNvSpPr txBox="1">
            <a:spLocks noChangeArrowheads="1"/>
          </p:cNvSpPr>
          <p:nvPr/>
        </p:nvSpPr>
        <p:spPr bwMode="auto">
          <a:xfrm>
            <a:off x="4070350" y="320357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(-3,2</a:t>
            </a:r>
            <a:r>
              <a:rPr lang="en-US" sz="1400" dirty="0">
                <a:solidFill>
                  <a:schemeClr val="bg2"/>
                </a:solidFill>
              </a:rPr>
              <a:t>)</a:t>
            </a:r>
          </a:p>
        </p:txBody>
      </p:sp>
      <p:sp>
        <p:nvSpPr>
          <p:cNvPr id="72821" name="Text Box 280"/>
          <p:cNvSpPr txBox="1">
            <a:spLocks noChangeArrowheads="1"/>
          </p:cNvSpPr>
          <p:nvPr/>
        </p:nvSpPr>
        <p:spPr bwMode="auto">
          <a:xfrm>
            <a:off x="4071938" y="4467225"/>
            <a:ext cx="606425"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(-3,0</a:t>
            </a:r>
            <a:r>
              <a:rPr lang="en-US" sz="1400" dirty="0">
                <a:solidFill>
                  <a:schemeClr val="bg2"/>
                </a:solidFill>
              </a:rPr>
              <a:t>)</a:t>
            </a:r>
          </a:p>
        </p:txBody>
      </p:sp>
      <p:sp>
        <p:nvSpPr>
          <p:cNvPr id="72822" name="Oval 281"/>
          <p:cNvSpPr>
            <a:spLocks noChangeArrowheads="1"/>
          </p:cNvSpPr>
          <p:nvPr/>
        </p:nvSpPr>
        <p:spPr bwMode="auto">
          <a:xfrm>
            <a:off x="4305300" y="47434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3" name="Text Box 282"/>
          <p:cNvSpPr txBox="1">
            <a:spLocks noChangeArrowheads="1"/>
          </p:cNvSpPr>
          <p:nvPr/>
        </p:nvSpPr>
        <p:spPr bwMode="auto">
          <a:xfrm>
            <a:off x="4041775" y="5794375"/>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2)</a:t>
            </a:r>
          </a:p>
        </p:txBody>
      </p:sp>
      <p:sp>
        <p:nvSpPr>
          <p:cNvPr id="72824" name="Oval 283"/>
          <p:cNvSpPr>
            <a:spLocks noChangeArrowheads="1"/>
          </p:cNvSpPr>
          <p:nvPr/>
        </p:nvSpPr>
        <p:spPr bwMode="auto">
          <a:xfrm>
            <a:off x="4305300" y="607060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5" name="Oval 284"/>
          <p:cNvSpPr>
            <a:spLocks noChangeArrowheads="1"/>
          </p:cNvSpPr>
          <p:nvPr/>
        </p:nvSpPr>
        <p:spPr bwMode="auto">
          <a:xfrm>
            <a:off x="4305300" y="5413375"/>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826" name="Text Box 285"/>
          <p:cNvSpPr txBox="1">
            <a:spLocks noChangeArrowheads="1"/>
          </p:cNvSpPr>
          <p:nvPr/>
        </p:nvSpPr>
        <p:spPr bwMode="auto">
          <a:xfrm>
            <a:off x="4041775" y="5172075"/>
            <a:ext cx="665163"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chemeClr val="bg2"/>
                </a:solidFill>
              </a:rPr>
              <a:t>(-3,-</a:t>
            </a:r>
            <a:r>
              <a:rPr lang="en-US" sz="1400" dirty="0">
                <a:solidFill>
                  <a:schemeClr val="bg2"/>
                </a:solidFill>
              </a:rPr>
              <a:t>1)</a:t>
            </a:r>
          </a:p>
        </p:txBody>
      </p:sp>
      <p:sp>
        <p:nvSpPr>
          <p:cNvPr id="161054" name="Rectangle 286"/>
          <p:cNvSpPr>
            <a:spLocks noChangeArrowheads="1"/>
          </p:cNvSpPr>
          <p:nvPr/>
        </p:nvSpPr>
        <p:spPr bwMode="auto">
          <a:xfrm>
            <a:off x="712788" y="833438"/>
            <a:ext cx="732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2"/>
                </a:solidFill>
              </a:rPr>
              <a:t>In this crystal orientation</a:t>
            </a:r>
            <a:r>
              <a:rPr lang="en-US"/>
              <a:t> </a:t>
            </a:r>
            <a:r>
              <a:rPr lang="en-US" b="0">
                <a:solidFill>
                  <a:schemeClr val="tx2"/>
                </a:solidFill>
              </a:rPr>
              <a:t>Which reflections will appear on the detector?</a:t>
            </a:r>
          </a:p>
        </p:txBody>
      </p:sp>
      <p:sp>
        <p:nvSpPr>
          <p:cNvPr id="72828" name="Oval 287"/>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05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1793875" y="3903663"/>
            <a:ext cx="244475" cy="341312"/>
            <a:chOff x="2963" y="1384"/>
            <a:chExt cx="620" cy="949"/>
          </a:xfrm>
        </p:grpSpPr>
        <p:sp>
          <p:nvSpPr>
            <p:cNvPr id="73906" name="Oval 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7" name="Oval 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8" name="Oval 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9" name="Oval 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0" name="Oval 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1" name="Oval 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2" name="Oval 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3" name="Oval 1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4" name="Oval 1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5" name="Oval 1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6" name="Oval 1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7" name="Oval 1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18" name="Oval 1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1" name="Group 16"/>
          <p:cNvGrpSpPr>
            <a:grpSpLocks/>
          </p:cNvGrpSpPr>
          <p:nvPr/>
        </p:nvGrpSpPr>
        <p:grpSpPr bwMode="auto">
          <a:xfrm rot="10800000">
            <a:off x="2149475" y="3957638"/>
            <a:ext cx="244475" cy="341312"/>
            <a:chOff x="2963" y="1384"/>
            <a:chExt cx="620" cy="949"/>
          </a:xfrm>
        </p:grpSpPr>
        <p:sp>
          <p:nvSpPr>
            <p:cNvPr id="73893" name="Oval 1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4" name="Oval 1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5" name="Oval 1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6" name="Oval 2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7" name="Oval 2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8" name="Oval 2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9" name="Oval 2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0" name="Oval 2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1" name="Oval 2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2" name="Oval 2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3" name="Oval 2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4" name="Oval 2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905" name="Oval 2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2" name="Group 30"/>
          <p:cNvGrpSpPr>
            <a:grpSpLocks/>
          </p:cNvGrpSpPr>
          <p:nvPr/>
        </p:nvGrpSpPr>
        <p:grpSpPr bwMode="auto">
          <a:xfrm>
            <a:off x="1428750" y="3854450"/>
            <a:ext cx="2582863" cy="993775"/>
            <a:chOff x="1417" y="2557"/>
            <a:chExt cx="1627" cy="626"/>
          </a:xfrm>
        </p:grpSpPr>
        <p:sp>
          <p:nvSpPr>
            <p:cNvPr id="73889" name="AutoShape 31"/>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0" name="AutoShape 32"/>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1" name="AutoShape 33"/>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92" name="AutoShape 34"/>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3" name="Group 35"/>
          <p:cNvGrpSpPr>
            <a:grpSpLocks/>
          </p:cNvGrpSpPr>
          <p:nvPr/>
        </p:nvGrpSpPr>
        <p:grpSpPr bwMode="auto">
          <a:xfrm>
            <a:off x="2768600" y="3905250"/>
            <a:ext cx="244475" cy="341313"/>
            <a:chOff x="2963" y="1384"/>
            <a:chExt cx="620" cy="949"/>
          </a:xfrm>
        </p:grpSpPr>
        <p:sp>
          <p:nvSpPr>
            <p:cNvPr id="73876" name="Oval 3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7" name="Oval 3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8" name="Oval 3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9" name="Oval 3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0" name="Oval 4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1" name="Oval 4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2" name="Oval 4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3" name="Oval 4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4" name="Oval 4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5" name="Oval 4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6" name="Oval 4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7" name="Oval 4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88" name="Oval 4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4" name="Group 49"/>
          <p:cNvGrpSpPr>
            <a:grpSpLocks/>
          </p:cNvGrpSpPr>
          <p:nvPr/>
        </p:nvGrpSpPr>
        <p:grpSpPr bwMode="auto">
          <a:xfrm rot="10800000">
            <a:off x="3124200" y="3959225"/>
            <a:ext cx="244475" cy="341313"/>
            <a:chOff x="2963" y="1384"/>
            <a:chExt cx="620" cy="949"/>
          </a:xfrm>
        </p:grpSpPr>
        <p:sp>
          <p:nvSpPr>
            <p:cNvPr id="73863" name="Oval 5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4" name="Oval 5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5" name="Oval 5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6" name="Oval 5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7" name="Oval 5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8" name="Oval 5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9" name="Oval 5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0" name="Oval 5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1" name="Oval 5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2" name="Oval 5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3" name="Oval 6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4" name="Oval 6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75" name="Oval 6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5" name="Group 63"/>
          <p:cNvGrpSpPr>
            <a:grpSpLocks/>
          </p:cNvGrpSpPr>
          <p:nvPr/>
        </p:nvGrpSpPr>
        <p:grpSpPr bwMode="auto">
          <a:xfrm>
            <a:off x="2038350" y="4397375"/>
            <a:ext cx="244475" cy="341313"/>
            <a:chOff x="2963" y="1384"/>
            <a:chExt cx="620" cy="949"/>
          </a:xfrm>
        </p:grpSpPr>
        <p:sp>
          <p:nvSpPr>
            <p:cNvPr id="73850" name="Oval 6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1" name="Oval 6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2" name="Oval 6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3" name="Oval 6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4" name="Oval 6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5" name="Oval 6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6" name="Oval 7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7" name="Oval 7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8" name="Oval 7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59" name="Oval 7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0" name="Oval 7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1" name="Oval 7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62" name="Oval 7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6" name="Group 77"/>
          <p:cNvGrpSpPr>
            <a:grpSpLocks/>
          </p:cNvGrpSpPr>
          <p:nvPr/>
        </p:nvGrpSpPr>
        <p:grpSpPr bwMode="auto">
          <a:xfrm rot="10800000">
            <a:off x="2393950" y="4451350"/>
            <a:ext cx="244475" cy="341313"/>
            <a:chOff x="2963" y="1384"/>
            <a:chExt cx="620" cy="949"/>
          </a:xfrm>
        </p:grpSpPr>
        <p:sp>
          <p:nvSpPr>
            <p:cNvPr id="73837" name="Oval 7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8" name="Oval 7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9" name="Oval 8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0" name="Oval 8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1" name="Oval 8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2" name="Oval 8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3" name="Oval 8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4" name="Oval 8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5" name="Oval 8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6" name="Oval 8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7" name="Oval 8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8" name="Oval 8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49" name="Oval 9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7" name="Group 91"/>
          <p:cNvGrpSpPr>
            <a:grpSpLocks/>
          </p:cNvGrpSpPr>
          <p:nvPr/>
        </p:nvGrpSpPr>
        <p:grpSpPr bwMode="auto">
          <a:xfrm>
            <a:off x="3013075" y="4392613"/>
            <a:ext cx="244475" cy="341312"/>
            <a:chOff x="2963" y="1384"/>
            <a:chExt cx="620" cy="949"/>
          </a:xfrm>
        </p:grpSpPr>
        <p:sp>
          <p:nvSpPr>
            <p:cNvPr id="73824" name="Oval 9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5" name="Oval 9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6" name="Oval 9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7" name="Oval 9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8" name="Oval 9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9" name="Oval 9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0" name="Oval 9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1" name="Oval 9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2" name="Oval 10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3" name="Oval 10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4" name="Oval 10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5" name="Oval 10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36" name="Oval 10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38" name="Group 105"/>
          <p:cNvGrpSpPr>
            <a:grpSpLocks/>
          </p:cNvGrpSpPr>
          <p:nvPr/>
        </p:nvGrpSpPr>
        <p:grpSpPr bwMode="auto">
          <a:xfrm rot="10800000">
            <a:off x="3368675" y="4446588"/>
            <a:ext cx="244475" cy="341312"/>
            <a:chOff x="2963" y="1384"/>
            <a:chExt cx="620" cy="949"/>
          </a:xfrm>
        </p:grpSpPr>
        <p:sp>
          <p:nvSpPr>
            <p:cNvPr id="73811" name="Oval 10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2" name="Oval 10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3" name="Oval 10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4" name="Oval 10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5" name="Oval 11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6" name="Oval 11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7" name="Oval 11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8" name="Oval 11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9" name="Oval 11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0" name="Oval 11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1" name="Oval 11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2" name="Oval 11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23" name="Oval 11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39" name="AutoShape 119"/>
          <p:cNvSpPr>
            <a:spLocks noChangeArrowheads="1"/>
          </p:cNvSpPr>
          <p:nvPr/>
        </p:nvSpPr>
        <p:spPr bwMode="auto">
          <a:xfrm rot="5400000" flipH="1">
            <a:off x="5287962" y="30749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0" name="AutoShape 120"/>
          <p:cNvSpPr>
            <a:spLocks noChangeArrowheads="1"/>
          </p:cNvSpPr>
          <p:nvPr/>
        </p:nvSpPr>
        <p:spPr bwMode="auto">
          <a:xfrm rot="5400000" flipH="1">
            <a:off x="4914106" y="32408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1" name="AutoShape 121"/>
          <p:cNvSpPr>
            <a:spLocks noChangeArrowheads="1"/>
          </p:cNvSpPr>
          <p:nvPr/>
        </p:nvSpPr>
        <p:spPr bwMode="auto">
          <a:xfrm rot="5400000" flipH="1">
            <a:off x="4533901" y="34067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2" name="AutoShape 122"/>
          <p:cNvSpPr>
            <a:spLocks noChangeArrowheads="1"/>
          </p:cNvSpPr>
          <p:nvPr/>
        </p:nvSpPr>
        <p:spPr bwMode="auto">
          <a:xfrm rot="5400000" flipH="1">
            <a:off x="4160044" y="35726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43" name="Group 123"/>
          <p:cNvGrpSpPr>
            <a:grpSpLocks/>
          </p:cNvGrpSpPr>
          <p:nvPr/>
        </p:nvGrpSpPr>
        <p:grpSpPr bwMode="auto">
          <a:xfrm rot="5400000">
            <a:off x="5018088" y="3629025"/>
            <a:ext cx="989012" cy="750888"/>
            <a:chOff x="1435" y="2160"/>
            <a:chExt cx="1089" cy="742"/>
          </a:xfrm>
        </p:grpSpPr>
        <p:sp>
          <p:nvSpPr>
            <p:cNvPr id="73809" name="AutoShape 12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10" name="AutoShape 12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44" name="Group 126"/>
          <p:cNvGrpSpPr>
            <a:grpSpLocks/>
          </p:cNvGrpSpPr>
          <p:nvPr/>
        </p:nvGrpSpPr>
        <p:grpSpPr bwMode="auto">
          <a:xfrm rot="5400000">
            <a:off x="4264025" y="3960813"/>
            <a:ext cx="989013" cy="750887"/>
            <a:chOff x="1435" y="2160"/>
            <a:chExt cx="1089" cy="742"/>
          </a:xfrm>
        </p:grpSpPr>
        <p:sp>
          <p:nvSpPr>
            <p:cNvPr id="73807" name="AutoShape 12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8" name="AutoShape 12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45" name="AutoShape 129"/>
          <p:cNvSpPr>
            <a:spLocks noChangeArrowheads="1"/>
          </p:cNvSpPr>
          <p:nvPr/>
        </p:nvSpPr>
        <p:spPr bwMode="auto">
          <a:xfrm rot="5400000" flipH="1">
            <a:off x="5287963" y="4391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6" name="AutoShape 130"/>
          <p:cNvSpPr>
            <a:spLocks noChangeArrowheads="1"/>
          </p:cNvSpPr>
          <p:nvPr/>
        </p:nvSpPr>
        <p:spPr bwMode="auto">
          <a:xfrm rot="5400000" flipH="1">
            <a:off x="4914107" y="45569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7" name="AutoShape 131"/>
          <p:cNvSpPr>
            <a:spLocks noChangeArrowheads="1"/>
          </p:cNvSpPr>
          <p:nvPr/>
        </p:nvSpPr>
        <p:spPr bwMode="auto">
          <a:xfrm rot="5400000" flipH="1">
            <a:off x="4533900" y="472281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8" name="AutoShape 132"/>
          <p:cNvSpPr>
            <a:spLocks noChangeArrowheads="1"/>
          </p:cNvSpPr>
          <p:nvPr/>
        </p:nvSpPr>
        <p:spPr bwMode="auto">
          <a:xfrm rot="5400000" flipH="1">
            <a:off x="4160043" y="48887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9" name="AutoShape 133"/>
          <p:cNvSpPr>
            <a:spLocks noChangeArrowheads="1"/>
          </p:cNvSpPr>
          <p:nvPr/>
        </p:nvSpPr>
        <p:spPr bwMode="auto">
          <a:xfrm rot="5400000" flipH="1">
            <a:off x="5286375" y="24177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0" name="AutoShape 134"/>
          <p:cNvSpPr>
            <a:spLocks noChangeArrowheads="1"/>
          </p:cNvSpPr>
          <p:nvPr/>
        </p:nvSpPr>
        <p:spPr bwMode="auto">
          <a:xfrm rot="5400000" flipH="1">
            <a:off x="4912518" y="25836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1" name="AutoShape 135"/>
          <p:cNvSpPr>
            <a:spLocks noChangeArrowheads="1"/>
          </p:cNvSpPr>
          <p:nvPr/>
        </p:nvSpPr>
        <p:spPr bwMode="auto">
          <a:xfrm rot="5400000" flipH="1">
            <a:off x="4532313" y="27495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2" name="AutoShape 136"/>
          <p:cNvSpPr>
            <a:spLocks noChangeArrowheads="1"/>
          </p:cNvSpPr>
          <p:nvPr/>
        </p:nvSpPr>
        <p:spPr bwMode="auto">
          <a:xfrm rot="5400000" flipH="1">
            <a:off x="4158457" y="29154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3" name="Text Box 137"/>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73754" name="Line 138"/>
          <p:cNvSpPr>
            <a:spLocks noChangeShapeType="1"/>
          </p:cNvSpPr>
          <p:nvPr/>
        </p:nvSpPr>
        <p:spPr bwMode="auto">
          <a:xfrm flipV="1">
            <a:off x="5510213" y="3675063"/>
            <a:ext cx="0" cy="66833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5" name="Line 139"/>
          <p:cNvSpPr>
            <a:spLocks noChangeShapeType="1"/>
          </p:cNvSpPr>
          <p:nvPr/>
        </p:nvSpPr>
        <p:spPr bwMode="auto">
          <a:xfrm flipV="1">
            <a:off x="5497513" y="4167188"/>
            <a:ext cx="388937" cy="169862"/>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6" name="Text Box 140"/>
          <p:cNvSpPr txBox="1">
            <a:spLocks noChangeArrowheads="1"/>
          </p:cNvSpPr>
          <p:nvPr/>
        </p:nvSpPr>
        <p:spPr bwMode="auto">
          <a:xfrm>
            <a:off x="5532438" y="4186238"/>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73757" name="Text Box 141"/>
          <p:cNvSpPr txBox="1">
            <a:spLocks noChangeArrowheads="1"/>
          </p:cNvSpPr>
          <p:nvPr/>
        </p:nvSpPr>
        <p:spPr bwMode="auto">
          <a:xfrm>
            <a:off x="5132388" y="3865563"/>
            <a:ext cx="401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73758" name="AutoShape 142"/>
          <p:cNvSpPr>
            <a:spLocks noChangeArrowheads="1"/>
          </p:cNvSpPr>
          <p:nvPr/>
        </p:nvSpPr>
        <p:spPr bwMode="auto">
          <a:xfrm rot="5400000" flipH="1">
            <a:off x="6037263" y="27432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59" name="AutoShape 143"/>
          <p:cNvSpPr>
            <a:spLocks noChangeArrowheads="1"/>
          </p:cNvSpPr>
          <p:nvPr/>
        </p:nvSpPr>
        <p:spPr bwMode="auto">
          <a:xfrm rot="5400000" flipH="1">
            <a:off x="5663407" y="29090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60" name="Group 144"/>
          <p:cNvGrpSpPr>
            <a:grpSpLocks/>
          </p:cNvGrpSpPr>
          <p:nvPr/>
        </p:nvGrpSpPr>
        <p:grpSpPr bwMode="auto">
          <a:xfrm rot="5400000">
            <a:off x="5767387" y="3297238"/>
            <a:ext cx="989013" cy="750888"/>
            <a:chOff x="1435" y="2160"/>
            <a:chExt cx="1089" cy="742"/>
          </a:xfrm>
        </p:grpSpPr>
        <p:sp>
          <p:nvSpPr>
            <p:cNvPr id="73805" name="AutoShape 14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6" name="AutoShape 14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61" name="AutoShape 147"/>
          <p:cNvSpPr>
            <a:spLocks noChangeArrowheads="1"/>
          </p:cNvSpPr>
          <p:nvPr/>
        </p:nvSpPr>
        <p:spPr bwMode="auto">
          <a:xfrm rot="5400000" flipH="1">
            <a:off x="6037262" y="405923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2" name="AutoShape 148"/>
          <p:cNvSpPr>
            <a:spLocks noChangeArrowheads="1"/>
          </p:cNvSpPr>
          <p:nvPr/>
        </p:nvSpPr>
        <p:spPr bwMode="auto">
          <a:xfrm rot="5400000" flipH="1">
            <a:off x="5663406" y="42251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3" name="AutoShape 149"/>
          <p:cNvSpPr>
            <a:spLocks noChangeArrowheads="1"/>
          </p:cNvSpPr>
          <p:nvPr/>
        </p:nvSpPr>
        <p:spPr bwMode="auto">
          <a:xfrm rot="5400000" flipH="1">
            <a:off x="6035676" y="2085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4" name="AutoShape 150"/>
          <p:cNvSpPr>
            <a:spLocks noChangeArrowheads="1"/>
          </p:cNvSpPr>
          <p:nvPr/>
        </p:nvSpPr>
        <p:spPr bwMode="auto">
          <a:xfrm rot="5400000" flipH="1">
            <a:off x="5661819" y="22518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5" name="Oval 151"/>
          <p:cNvSpPr>
            <a:spLocks noChangeArrowheads="1"/>
          </p:cNvSpPr>
          <p:nvPr/>
        </p:nvSpPr>
        <p:spPr bwMode="auto">
          <a:xfrm>
            <a:off x="5448300" y="4260850"/>
            <a:ext cx="128588" cy="125413"/>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66" name="Group 152"/>
          <p:cNvGrpSpPr>
            <a:grpSpLocks/>
          </p:cNvGrpSpPr>
          <p:nvPr/>
        </p:nvGrpSpPr>
        <p:grpSpPr bwMode="auto">
          <a:xfrm rot="5400000">
            <a:off x="5018088" y="4943475"/>
            <a:ext cx="989012" cy="750888"/>
            <a:chOff x="1435" y="2160"/>
            <a:chExt cx="1089" cy="742"/>
          </a:xfrm>
        </p:grpSpPr>
        <p:sp>
          <p:nvSpPr>
            <p:cNvPr id="73803" name="AutoShape 15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4" name="AutoShape 15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767" name="Group 155"/>
          <p:cNvGrpSpPr>
            <a:grpSpLocks/>
          </p:cNvGrpSpPr>
          <p:nvPr/>
        </p:nvGrpSpPr>
        <p:grpSpPr bwMode="auto">
          <a:xfrm rot="5400000">
            <a:off x="4264025" y="5275263"/>
            <a:ext cx="989013" cy="750887"/>
            <a:chOff x="1435" y="2160"/>
            <a:chExt cx="1089" cy="742"/>
          </a:xfrm>
        </p:grpSpPr>
        <p:sp>
          <p:nvSpPr>
            <p:cNvPr id="73801" name="AutoShape 15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2" name="AutoShape 15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68" name="AutoShape 158"/>
          <p:cNvSpPr>
            <a:spLocks noChangeArrowheads="1"/>
          </p:cNvSpPr>
          <p:nvPr/>
        </p:nvSpPr>
        <p:spPr bwMode="auto">
          <a:xfrm rot="5400000" flipH="1">
            <a:off x="5287963" y="570547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69" name="AutoShape 159"/>
          <p:cNvSpPr>
            <a:spLocks noChangeArrowheads="1"/>
          </p:cNvSpPr>
          <p:nvPr/>
        </p:nvSpPr>
        <p:spPr bwMode="auto">
          <a:xfrm rot="5400000" flipH="1">
            <a:off x="4914107" y="58713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0" name="AutoShape 160"/>
          <p:cNvSpPr>
            <a:spLocks noChangeArrowheads="1"/>
          </p:cNvSpPr>
          <p:nvPr/>
        </p:nvSpPr>
        <p:spPr bwMode="auto">
          <a:xfrm rot="5400000" flipH="1">
            <a:off x="4533900" y="60372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1" name="AutoShape 161"/>
          <p:cNvSpPr>
            <a:spLocks noChangeArrowheads="1"/>
          </p:cNvSpPr>
          <p:nvPr/>
        </p:nvSpPr>
        <p:spPr bwMode="auto">
          <a:xfrm rot="5400000" flipH="1">
            <a:off x="4160043" y="620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72" name="Group 162"/>
          <p:cNvGrpSpPr>
            <a:grpSpLocks/>
          </p:cNvGrpSpPr>
          <p:nvPr/>
        </p:nvGrpSpPr>
        <p:grpSpPr bwMode="auto">
          <a:xfrm rot="5400000">
            <a:off x="5767387" y="4611688"/>
            <a:ext cx="989013" cy="750888"/>
            <a:chOff x="1435" y="2160"/>
            <a:chExt cx="1089" cy="742"/>
          </a:xfrm>
        </p:grpSpPr>
        <p:sp>
          <p:nvSpPr>
            <p:cNvPr id="73799" name="AutoShape 16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800" name="AutoShape 16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3773" name="AutoShape 165"/>
          <p:cNvSpPr>
            <a:spLocks noChangeArrowheads="1"/>
          </p:cNvSpPr>
          <p:nvPr/>
        </p:nvSpPr>
        <p:spPr bwMode="auto">
          <a:xfrm rot="5400000" flipH="1">
            <a:off x="6037262" y="53736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4" name="AutoShape 166"/>
          <p:cNvSpPr>
            <a:spLocks noChangeArrowheads="1"/>
          </p:cNvSpPr>
          <p:nvPr/>
        </p:nvSpPr>
        <p:spPr bwMode="auto">
          <a:xfrm rot="5400000" flipH="1">
            <a:off x="5663406" y="55395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5" name="Text Box 167"/>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sp>
        <p:nvSpPr>
          <p:cNvPr id="73776" name="Oval 170"/>
          <p:cNvSpPr>
            <a:spLocks noChangeArrowheads="1"/>
          </p:cNvSpPr>
          <p:nvPr/>
        </p:nvSpPr>
        <p:spPr bwMode="auto">
          <a:xfrm>
            <a:off x="5830888" y="3451225"/>
            <a:ext cx="128587" cy="125413"/>
          </a:xfrm>
          <a:prstGeom prst="ellipse">
            <a:avLst/>
          </a:prstGeom>
          <a:solidFill>
            <a:srgbClr val="0099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77" name="Text Box 171"/>
          <p:cNvSpPr txBox="1">
            <a:spLocks noChangeArrowheads="1"/>
          </p:cNvSpPr>
          <p:nvPr/>
        </p:nvSpPr>
        <p:spPr bwMode="auto">
          <a:xfrm>
            <a:off x="5611813" y="31829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9999"/>
                </a:solidFill>
              </a:rPr>
              <a:t>(1,1</a:t>
            </a:r>
            <a:r>
              <a:rPr lang="en-US" sz="1400" dirty="0">
                <a:solidFill>
                  <a:srgbClr val="009999"/>
                </a:solidFill>
              </a:rPr>
              <a:t>)</a:t>
            </a:r>
          </a:p>
        </p:txBody>
      </p:sp>
      <p:grpSp>
        <p:nvGrpSpPr>
          <p:cNvPr id="73778" name="Group 172"/>
          <p:cNvGrpSpPr>
            <a:grpSpLocks/>
          </p:cNvGrpSpPr>
          <p:nvPr/>
        </p:nvGrpSpPr>
        <p:grpSpPr bwMode="auto">
          <a:xfrm>
            <a:off x="1541463" y="4349750"/>
            <a:ext cx="1447800" cy="758825"/>
            <a:chOff x="971" y="2740"/>
            <a:chExt cx="912" cy="478"/>
          </a:xfrm>
        </p:grpSpPr>
        <p:sp>
          <p:nvSpPr>
            <p:cNvPr id="73795" name="Line 173"/>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6" name="Line 174"/>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97" name="Text Box 175"/>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3798" name="Text Box 176"/>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grpSp>
        <p:nvGrpSpPr>
          <p:cNvPr id="73779" name="Group 177"/>
          <p:cNvGrpSpPr>
            <a:grpSpLocks/>
          </p:cNvGrpSpPr>
          <p:nvPr/>
        </p:nvGrpSpPr>
        <p:grpSpPr bwMode="auto">
          <a:xfrm>
            <a:off x="1470025" y="3862388"/>
            <a:ext cx="2538413" cy="962025"/>
            <a:chOff x="926" y="2433"/>
            <a:chExt cx="1599" cy="606"/>
          </a:xfrm>
        </p:grpSpPr>
        <p:sp>
          <p:nvSpPr>
            <p:cNvPr id="73792" name="Line 178"/>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93" name="Line 179"/>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94" name="Line 180"/>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3780" name="Text Box 18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3781" name="Rectangle 184"/>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2" name="Text Box 185"/>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3783" name="Line 186"/>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84" name="Line 187"/>
          <p:cNvSpPr>
            <a:spLocks noChangeShapeType="1"/>
          </p:cNvSpPr>
          <p:nvPr/>
        </p:nvSpPr>
        <p:spPr bwMode="auto">
          <a:xfrm>
            <a:off x="0" y="4348163"/>
            <a:ext cx="1158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85" name="Text Box 188"/>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3786" name="Oval 189"/>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87" name="Rectangle 190"/>
          <p:cNvSpPr>
            <a:spLocks noGrp="1" noChangeArrowheads="1"/>
          </p:cNvSpPr>
          <p:nvPr>
            <p:ph type="title"/>
          </p:nvPr>
        </p:nvSpPr>
        <p:spPr>
          <a:xfrm>
            <a:off x="123825" y="274638"/>
            <a:ext cx="8896350" cy="1143000"/>
          </a:xfrm>
        </p:spPr>
        <p:txBody>
          <a:bodyPr/>
          <a:lstStyle/>
          <a:p>
            <a:pPr eaLnBrk="1" hangingPunct="1"/>
            <a:r>
              <a:rPr lang="en-US" sz="3200" dirty="0"/>
              <a:t>What operation must we perform to the crystal in order to observe the </a:t>
            </a:r>
            <a:r>
              <a:rPr lang="en-US" sz="3200"/>
              <a:t>(1,1</a:t>
            </a:r>
            <a:r>
              <a:rPr lang="en-US" sz="3200" dirty="0"/>
              <a:t>) reflection?</a:t>
            </a:r>
          </a:p>
        </p:txBody>
      </p:sp>
      <p:sp>
        <p:nvSpPr>
          <p:cNvPr id="73788" name="Line 191"/>
          <p:cNvSpPr>
            <a:spLocks noChangeShapeType="1"/>
          </p:cNvSpPr>
          <p:nvPr/>
        </p:nvSpPr>
        <p:spPr bwMode="auto">
          <a:xfrm flipV="1">
            <a:off x="5513388" y="3514725"/>
            <a:ext cx="373062" cy="812800"/>
          </a:xfrm>
          <a:prstGeom prst="line">
            <a:avLst/>
          </a:prstGeom>
          <a:noFill/>
          <a:ln w="38100">
            <a:solidFill>
              <a:srgbClr val="0099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936" name="Line 192"/>
          <p:cNvSpPr>
            <a:spLocks noChangeShapeType="1"/>
          </p:cNvSpPr>
          <p:nvPr/>
        </p:nvSpPr>
        <p:spPr bwMode="auto">
          <a:xfrm rot="19620000" flipV="1">
            <a:off x="5257800" y="3457575"/>
            <a:ext cx="373063" cy="812800"/>
          </a:xfrm>
          <a:prstGeom prst="line">
            <a:avLst/>
          </a:prstGeom>
          <a:noFill/>
          <a:ln w="38100">
            <a:solidFill>
              <a:srgbClr val="0099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939" name="Freeform 195"/>
          <p:cNvSpPr>
            <a:spLocks/>
          </p:cNvSpPr>
          <p:nvPr/>
        </p:nvSpPr>
        <p:spPr bwMode="auto">
          <a:xfrm>
            <a:off x="5353050" y="3382963"/>
            <a:ext cx="552450" cy="131762"/>
          </a:xfrm>
          <a:custGeom>
            <a:avLst/>
            <a:gdLst>
              <a:gd name="T0" fmla="*/ 877014375 w 348"/>
              <a:gd name="T1" fmla="*/ 162254436 h 107"/>
              <a:gd name="T2" fmla="*/ 438507188 w 348"/>
              <a:gd name="T3" fmla="*/ 16680823 h 107"/>
              <a:gd name="T4" fmla="*/ 0 w 348"/>
              <a:gd name="T5" fmla="*/ 62171961 h 107"/>
              <a:gd name="T6" fmla="*/ 0 60000 65536"/>
              <a:gd name="T7" fmla="*/ 0 60000 65536"/>
              <a:gd name="T8" fmla="*/ 0 60000 65536"/>
            </a:gdLst>
            <a:ahLst/>
            <a:cxnLst>
              <a:cxn ang="T6">
                <a:pos x="T0" y="T1"/>
              </a:cxn>
              <a:cxn ang="T7">
                <a:pos x="T2" y="T3"/>
              </a:cxn>
              <a:cxn ang="T8">
                <a:pos x="T4" y="T5"/>
              </a:cxn>
            </a:cxnLst>
            <a:rect l="0" t="0" r="r" b="b"/>
            <a:pathLst>
              <a:path w="348" h="107">
                <a:moveTo>
                  <a:pt x="348" y="107"/>
                </a:moveTo>
                <a:cubicBezTo>
                  <a:pt x="290" y="64"/>
                  <a:pt x="232" y="22"/>
                  <a:pt x="174" y="11"/>
                </a:cubicBezTo>
                <a:cubicBezTo>
                  <a:pt x="116" y="0"/>
                  <a:pt x="30" y="36"/>
                  <a:pt x="0" y="41"/>
                </a:cubicBezTo>
              </a:path>
            </a:pathLst>
          </a:custGeom>
          <a:noFill/>
          <a:ln w="28575"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940" name="Text Box 196"/>
          <p:cNvSpPr txBox="1">
            <a:spLocks noChangeArrowheads="1"/>
          </p:cNvSpPr>
          <p:nvPr/>
        </p:nvSpPr>
        <p:spPr bwMode="auto">
          <a:xfrm>
            <a:off x="5375275" y="3360738"/>
            <a:ext cx="530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33</a:t>
            </a:r>
            <a:r>
              <a:rPr lang="en-US">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9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9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36" grpId="0" animBg="1"/>
      <p:bldP spid="159939" grpId="0" animBg="1"/>
      <p:bldP spid="15994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37"/>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74755" name="Text Box 167"/>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grpSp>
        <p:nvGrpSpPr>
          <p:cNvPr id="161983" name="Group 191"/>
          <p:cNvGrpSpPr>
            <a:grpSpLocks/>
          </p:cNvGrpSpPr>
          <p:nvPr/>
        </p:nvGrpSpPr>
        <p:grpSpPr bwMode="auto">
          <a:xfrm>
            <a:off x="4383088" y="1862138"/>
            <a:ext cx="2254250" cy="4940300"/>
            <a:chOff x="2761" y="1173"/>
            <a:chExt cx="1420" cy="3112"/>
          </a:xfrm>
        </p:grpSpPr>
        <p:sp>
          <p:nvSpPr>
            <p:cNvPr id="74895" name="AutoShape 119"/>
            <p:cNvSpPr>
              <a:spLocks noChangeArrowheads="1"/>
            </p:cNvSpPr>
            <p:nvPr/>
          </p:nvSpPr>
          <p:spPr bwMode="auto">
            <a:xfrm rot="5400000" flipH="1">
              <a:off x="3331" y="193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6" name="AutoShape 120"/>
            <p:cNvSpPr>
              <a:spLocks noChangeArrowheads="1"/>
            </p:cNvSpPr>
            <p:nvPr/>
          </p:nvSpPr>
          <p:spPr bwMode="auto">
            <a:xfrm rot="5400000" flipH="1">
              <a:off x="3095" y="204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7" name="AutoShape 121"/>
            <p:cNvSpPr>
              <a:spLocks noChangeArrowheads="1"/>
            </p:cNvSpPr>
            <p:nvPr/>
          </p:nvSpPr>
          <p:spPr bwMode="auto">
            <a:xfrm rot="5400000" flipH="1">
              <a:off x="2856" y="214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8" name="AutoShape 122"/>
            <p:cNvSpPr>
              <a:spLocks noChangeArrowheads="1"/>
            </p:cNvSpPr>
            <p:nvPr/>
          </p:nvSpPr>
          <p:spPr bwMode="auto">
            <a:xfrm rot="5400000" flipH="1">
              <a:off x="2620" y="225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899" name="Group 123"/>
            <p:cNvGrpSpPr>
              <a:grpSpLocks/>
            </p:cNvGrpSpPr>
            <p:nvPr/>
          </p:nvGrpSpPr>
          <p:grpSpPr bwMode="auto">
            <a:xfrm rot="5400000">
              <a:off x="3161" y="2286"/>
              <a:ext cx="623" cy="473"/>
              <a:chOff x="1435" y="2160"/>
              <a:chExt cx="1089" cy="742"/>
            </a:xfrm>
          </p:grpSpPr>
          <p:sp>
            <p:nvSpPr>
              <p:cNvPr id="74942" name="AutoShape 124"/>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3" name="AutoShape 125"/>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900" name="Group 126"/>
            <p:cNvGrpSpPr>
              <a:grpSpLocks/>
            </p:cNvGrpSpPr>
            <p:nvPr/>
          </p:nvGrpSpPr>
          <p:grpSpPr bwMode="auto">
            <a:xfrm rot="5400000">
              <a:off x="2686" y="2495"/>
              <a:ext cx="623" cy="473"/>
              <a:chOff x="1435" y="2160"/>
              <a:chExt cx="1089" cy="742"/>
            </a:xfrm>
          </p:grpSpPr>
          <p:sp>
            <p:nvSpPr>
              <p:cNvPr id="74940" name="AutoShape 127"/>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41" name="AutoShape 128"/>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901" name="AutoShape 129"/>
            <p:cNvSpPr>
              <a:spLocks noChangeArrowheads="1"/>
            </p:cNvSpPr>
            <p:nvPr/>
          </p:nvSpPr>
          <p:spPr bwMode="auto">
            <a:xfrm rot="5400000" flipH="1">
              <a:off x="3331" y="2766"/>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2" name="AutoShape 130"/>
            <p:cNvSpPr>
              <a:spLocks noChangeArrowheads="1"/>
            </p:cNvSpPr>
            <p:nvPr/>
          </p:nvSpPr>
          <p:spPr bwMode="auto">
            <a:xfrm rot="5400000" flipH="1">
              <a:off x="3095" y="2871"/>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3" name="AutoShape 131"/>
            <p:cNvSpPr>
              <a:spLocks noChangeArrowheads="1"/>
            </p:cNvSpPr>
            <p:nvPr/>
          </p:nvSpPr>
          <p:spPr bwMode="auto">
            <a:xfrm rot="5400000" flipH="1">
              <a:off x="2856" y="297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4" name="AutoShape 132"/>
            <p:cNvSpPr>
              <a:spLocks noChangeArrowheads="1"/>
            </p:cNvSpPr>
            <p:nvPr/>
          </p:nvSpPr>
          <p:spPr bwMode="auto">
            <a:xfrm rot="5400000" flipH="1">
              <a:off x="2620" y="308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5" name="AutoShape 133"/>
            <p:cNvSpPr>
              <a:spLocks noChangeArrowheads="1"/>
            </p:cNvSpPr>
            <p:nvPr/>
          </p:nvSpPr>
          <p:spPr bwMode="auto">
            <a:xfrm rot="5400000" flipH="1">
              <a:off x="3330" y="152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6" name="AutoShape 134"/>
            <p:cNvSpPr>
              <a:spLocks noChangeArrowheads="1"/>
            </p:cNvSpPr>
            <p:nvPr/>
          </p:nvSpPr>
          <p:spPr bwMode="auto">
            <a:xfrm rot="5400000" flipH="1">
              <a:off x="3094" y="162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7" name="AutoShape 135"/>
            <p:cNvSpPr>
              <a:spLocks noChangeArrowheads="1"/>
            </p:cNvSpPr>
            <p:nvPr/>
          </p:nvSpPr>
          <p:spPr bwMode="auto">
            <a:xfrm rot="5400000" flipH="1">
              <a:off x="2855" y="1732"/>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8" name="AutoShape 136"/>
            <p:cNvSpPr>
              <a:spLocks noChangeArrowheads="1"/>
            </p:cNvSpPr>
            <p:nvPr/>
          </p:nvSpPr>
          <p:spPr bwMode="auto">
            <a:xfrm rot="5400000" flipH="1">
              <a:off x="2619" y="1837"/>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09" name="Line 138"/>
            <p:cNvSpPr>
              <a:spLocks noChangeShapeType="1"/>
            </p:cNvSpPr>
            <p:nvPr/>
          </p:nvSpPr>
          <p:spPr bwMode="auto">
            <a:xfrm flipV="1">
              <a:off x="3471" y="2315"/>
              <a:ext cx="0" cy="421"/>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0" name="Line 139"/>
            <p:cNvSpPr>
              <a:spLocks noChangeShapeType="1"/>
            </p:cNvSpPr>
            <p:nvPr/>
          </p:nvSpPr>
          <p:spPr bwMode="auto">
            <a:xfrm flipV="1">
              <a:off x="3463" y="2625"/>
              <a:ext cx="245" cy="107"/>
            </a:xfrm>
            <a:prstGeom prst="line">
              <a:avLst/>
            </a:prstGeom>
            <a:noFill/>
            <a:ln w="28575">
              <a:solidFill>
                <a:srgbClr val="B2B2B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1" name="Text Box 140"/>
            <p:cNvSpPr txBox="1">
              <a:spLocks noChangeArrowheads="1"/>
            </p:cNvSpPr>
            <p:nvPr/>
          </p:nvSpPr>
          <p:spPr bwMode="auto">
            <a:xfrm>
              <a:off x="3485" y="2637"/>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a*</a:t>
              </a:r>
            </a:p>
          </p:txBody>
        </p:sp>
        <p:sp>
          <p:nvSpPr>
            <p:cNvPr id="74912" name="Text Box 141"/>
            <p:cNvSpPr txBox="1">
              <a:spLocks noChangeArrowheads="1"/>
            </p:cNvSpPr>
            <p:nvPr/>
          </p:nvSpPr>
          <p:spPr bwMode="auto">
            <a:xfrm>
              <a:off x="3233" y="2435"/>
              <a:ext cx="253"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B2B2B2"/>
                  </a:solidFill>
                </a:rPr>
                <a:t>b*</a:t>
              </a:r>
            </a:p>
          </p:txBody>
        </p:sp>
        <p:sp>
          <p:nvSpPr>
            <p:cNvPr id="74913" name="AutoShape 142"/>
            <p:cNvSpPr>
              <a:spLocks noChangeArrowheads="1"/>
            </p:cNvSpPr>
            <p:nvPr/>
          </p:nvSpPr>
          <p:spPr bwMode="auto">
            <a:xfrm rot="5400000" flipH="1">
              <a:off x="3803" y="1728"/>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4" name="AutoShape 143"/>
            <p:cNvSpPr>
              <a:spLocks noChangeArrowheads="1"/>
            </p:cNvSpPr>
            <p:nvPr/>
          </p:nvSpPr>
          <p:spPr bwMode="auto">
            <a:xfrm rot="5400000" flipH="1">
              <a:off x="3567" y="1833"/>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915" name="Group 144"/>
            <p:cNvGrpSpPr>
              <a:grpSpLocks/>
            </p:cNvGrpSpPr>
            <p:nvPr/>
          </p:nvGrpSpPr>
          <p:grpSpPr bwMode="auto">
            <a:xfrm rot="5400000">
              <a:off x="3633" y="2077"/>
              <a:ext cx="623" cy="473"/>
              <a:chOff x="1435" y="2160"/>
              <a:chExt cx="1089" cy="742"/>
            </a:xfrm>
          </p:grpSpPr>
          <p:sp>
            <p:nvSpPr>
              <p:cNvPr id="74938" name="AutoShape 14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9" name="AutoShape 14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916" name="AutoShape 147"/>
            <p:cNvSpPr>
              <a:spLocks noChangeArrowheads="1"/>
            </p:cNvSpPr>
            <p:nvPr/>
          </p:nvSpPr>
          <p:spPr bwMode="auto">
            <a:xfrm rot="5400000" flipH="1">
              <a:off x="3803" y="2557"/>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7" name="AutoShape 148"/>
            <p:cNvSpPr>
              <a:spLocks noChangeArrowheads="1"/>
            </p:cNvSpPr>
            <p:nvPr/>
          </p:nvSpPr>
          <p:spPr bwMode="auto">
            <a:xfrm rot="5400000" flipH="1">
              <a:off x="3567" y="2662"/>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8" name="AutoShape 149"/>
            <p:cNvSpPr>
              <a:spLocks noChangeArrowheads="1"/>
            </p:cNvSpPr>
            <p:nvPr/>
          </p:nvSpPr>
          <p:spPr bwMode="auto">
            <a:xfrm rot="5400000" flipH="1">
              <a:off x="3802" y="131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19" name="AutoShape 150"/>
            <p:cNvSpPr>
              <a:spLocks noChangeArrowheads="1"/>
            </p:cNvSpPr>
            <p:nvPr/>
          </p:nvSpPr>
          <p:spPr bwMode="auto">
            <a:xfrm rot="5400000" flipH="1">
              <a:off x="3566" y="141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0" name="Oval 151"/>
            <p:cNvSpPr>
              <a:spLocks noChangeArrowheads="1"/>
            </p:cNvSpPr>
            <p:nvPr/>
          </p:nvSpPr>
          <p:spPr bwMode="auto">
            <a:xfrm>
              <a:off x="3432" y="2684"/>
              <a:ext cx="81" cy="79"/>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921" name="Group 152"/>
            <p:cNvGrpSpPr>
              <a:grpSpLocks/>
            </p:cNvGrpSpPr>
            <p:nvPr/>
          </p:nvGrpSpPr>
          <p:grpSpPr bwMode="auto">
            <a:xfrm rot="5400000">
              <a:off x="3161" y="3114"/>
              <a:ext cx="623" cy="473"/>
              <a:chOff x="1435" y="2160"/>
              <a:chExt cx="1089" cy="742"/>
            </a:xfrm>
          </p:grpSpPr>
          <p:sp>
            <p:nvSpPr>
              <p:cNvPr id="74936" name="AutoShape 15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7" name="AutoShape 15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922" name="Group 155"/>
            <p:cNvGrpSpPr>
              <a:grpSpLocks/>
            </p:cNvGrpSpPr>
            <p:nvPr/>
          </p:nvGrpSpPr>
          <p:grpSpPr bwMode="auto">
            <a:xfrm rot="5400000">
              <a:off x="2686" y="3323"/>
              <a:ext cx="623" cy="473"/>
              <a:chOff x="1435" y="2160"/>
              <a:chExt cx="1089" cy="742"/>
            </a:xfrm>
          </p:grpSpPr>
          <p:sp>
            <p:nvSpPr>
              <p:cNvPr id="74934" name="AutoShape 15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5" name="AutoShape 15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923" name="AutoShape 158"/>
            <p:cNvSpPr>
              <a:spLocks noChangeArrowheads="1"/>
            </p:cNvSpPr>
            <p:nvPr/>
          </p:nvSpPr>
          <p:spPr bwMode="auto">
            <a:xfrm rot="5400000" flipH="1">
              <a:off x="3331" y="3594"/>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4" name="AutoShape 159"/>
            <p:cNvSpPr>
              <a:spLocks noChangeArrowheads="1"/>
            </p:cNvSpPr>
            <p:nvPr/>
          </p:nvSpPr>
          <p:spPr bwMode="auto">
            <a:xfrm rot="5400000" flipH="1">
              <a:off x="3095" y="3699"/>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5" name="AutoShape 160"/>
            <p:cNvSpPr>
              <a:spLocks noChangeArrowheads="1"/>
            </p:cNvSpPr>
            <p:nvPr/>
          </p:nvSpPr>
          <p:spPr bwMode="auto">
            <a:xfrm rot="5400000" flipH="1">
              <a:off x="2856" y="3803"/>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6" name="AutoShape 161"/>
            <p:cNvSpPr>
              <a:spLocks noChangeArrowheads="1"/>
            </p:cNvSpPr>
            <p:nvPr/>
          </p:nvSpPr>
          <p:spPr bwMode="auto">
            <a:xfrm rot="5400000" flipH="1">
              <a:off x="2620" y="3908"/>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927" name="Group 162"/>
            <p:cNvGrpSpPr>
              <a:grpSpLocks/>
            </p:cNvGrpSpPr>
            <p:nvPr/>
          </p:nvGrpSpPr>
          <p:grpSpPr bwMode="auto">
            <a:xfrm rot="5400000">
              <a:off x="3633" y="2905"/>
              <a:ext cx="623" cy="473"/>
              <a:chOff x="1435" y="2160"/>
              <a:chExt cx="1089" cy="742"/>
            </a:xfrm>
          </p:grpSpPr>
          <p:sp>
            <p:nvSpPr>
              <p:cNvPr id="74932" name="AutoShape 16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3" name="AutoShape 16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928" name="AutoShape 165"/>
            <p:cNvSpPr>
              <a:spLocks noChangeArrowheads="1"/>
            </p:cNvSpPr>
            <p:nvPr/>
          </p:nvSpPr>
          <p:spPr bwMode="auto">
            <a:xfrm rot="5400000" flipH="1">
              <a:off x="3803" y="3385"/>
              <a:ext cx="519" cy="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29" name="AutoShape 166"/>
            <p:cNvSpPr>
              <a:spLocks noChangeArrowheads="1"/>
            </p:cNvSpPr>
            <p:nvPr/>
          </p:nvSpPr>
          <p:spPr bwMode="auto">
            <a:xfrm rot="5400000" flipH="1">
              <a:off x="3567" y="3490"/>
              <a:ext cx="519" cy="236"/>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0" name="Oval 168"/>
            <p:cNvSpPr>
              <a:spLocks noChangeArrowheads="1"/>
            </p:cNvSpPr>
            <p:nvPr/>
          </p:nvSpPr>
          <p:spPr bwMode="auto">
            <a:xfrm>
              <a:off x="3673" y="2174"/>
              <a:ext cx="81" cy="79"/>
            </a:xfrm>
            <a:prstGeom prst="ellipse">
              <a:avLst/>
            </a:prstGeom>
            <a:solidFill>
              <a:srgbClr val="0099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31" name="Text Box 169"/>
            <p:cNvSpPr txBox="1">
              <a:spLocks noChangeArrowheads="1"/>
            </p:cNvSpPr>
            <p:nvPr/>
          </p:nvSpPr>
          <p:spPr bwMode="auto">
            <a:xfrm>
              <a:off x="3535" y="2005"/>
              <a:ext cx="345"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9999"/>
                  </a:solidFill>
                </a:rPr>
                <a:t>(1,1</a:t>
              </a:r>
              <a:r>
                <a:rPr lang="en-US" sz="1400" dirty="0">
                  <a:solidFill>
                    <a:srgbClr val="009999"/>
                  </a:solidFill>
                </a:rPr>
                <a:t>)</a:t>
              </a:r>
            </a:p>
          </p:txBody>
        </p:sp>
      </p:grpSp>
      <p:sp>
        <p:nvSpPr>
          <p:cNvPr id="74757" name="Text Box 179"/>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4758" name="Rectangle 180"/>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Text Box 181"/>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4760" name="Line 182"/>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1" name="Text Box 184"/>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4762" name="Rectangle 186"/>
          <p:cNvSpPr>
            <a:spLocks noGrp="1" noChangeArrowheads="1"/>
          </p:cNvSpPr>
          <p:nvPr>
            <p:ph type="title"/>
          </p:nvPr>
        </p:nvSpPr>
        <p:spPr>
          <a:xfrm>
            <a:off x="123825" y="274638"/>
            <a:ext cx="8896350" cy="1143000"/>
          </a:xfrm>
        </p:spPr>
        <p:txBody>
          <a:bodyPr/>
          <a:lstStyle/>
          <a:p>
            <a:pPr eaLnBrk="1" hangingPunct="1"/>
            <a:r>
              <a:rPr lang="en-US" sz="3600" dirty="0"/>
              <a:t>Rotate crystal to observe </a:t>
            </a:r>
            <a:r>
              <a:rPr lang="en-US" sz="3600"/>
              <a:t>(1,1</a:t>
            </a:r>
            <a:r>
              <a:rPr lang="en-US" sz="3600" dirty="0"/>
              <a:t>) reflection.</a:t>
            </a:r>
          </a:p>
        </p:txBody>
      </p:sp>
      <p:grpSp>
        <p:nvGrpSpPr>
          <p:cNvPr id="161986" name="Group 194"/>
          <p:cNvGrpSpPr>
            <a:grpSpLocks/>
          </p:cNvGrpSpPr>
          <p:nvPr/>
        </p:nvGrpSpPr>
        <p:grpSpPr bwMode="auto">
          <a:xfrm>
            <a:off x="1428750" y="3844925"/>
            <a:ext cx="2582863" cy="1003300"/>
            <a:chOff x="900" y="2422"/>
            <a:chExt cx="1627" cy="632"/>
          </a:xfrm>
        </p:grpSpPr>
        <p:grpSp>
          <p:nvGrpSpPr>
            <p:cNvPr id="74769" name="Group 2"/>
            <p:cNvGrpSpPr>
              <a:grpSpLocks/>
            </p:cNvGrpSpPr>
            <p:nvPr/>
          </p:nvGrpSpPr>
          <p:grpSpPr bwMode="auto">
            <a:xfrm>
              <a:off x="1130" y="2459"/>
              <a:ext cx="154" cy="215"/>
              <a:chOff x="2963" y="1384"/>
              <a:chExt cx="620" cy="949"/>
            </a:xfrm>
          </p:grpSpPr>
          <p:sp>
            <p:nvSpPr>
              <p:cNvPr id="74882" name="Oval 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3" name="Oval 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4" name="Oval 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5" name="Oval 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6" name="Oval 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7" name="Oval 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8" name="Oval 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9" name="Oval 1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0" name="Oval 1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1" name="Oval 1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2" name="Oval 1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3" name="Oval 1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94" name="Oval 1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0" name="Group 16"/>
            <p:cNvGrpSpPr>
              <a:grpSpLocks/>
            </p:cNvGrpSpPr>
            <p:nvPr/>
          </p:nvGrpSpPr>
          <p:grpSpPr bwMode="auto">
            <a:xfrm rot="10800000">
              <a:off x="1354" y="2493"/>
              <a:ext cx="154" cy="215"/>
              <a:chOff x="2963" y="1384"/>
              <a:chExt cx="620" cy="949"/>
            </a:xfrm>
          </p:grpSpPr>
          <p:sp>
            <p:nvSpPr>
              <p:cNvPr id="74869" name="Oval 1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0" name="Oval 1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1" name="Oval 1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2" name="Oval 2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3" name="Oval 2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4" name="Oval 2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5" name="Oval 2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6" name="Oval 2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7" name="Oval 2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8" name="Oval 2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79" name="Oval 2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0" name="Oval 2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81" name="Oval 2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1" name="Group 30"/>
            <p:cNvGrpSpPr>
              <a:grpSpLocks/>
            </p:cNvGrpSpPr>
            <p:nvPr/>
          </p:nvGrpSpPr>
          <p:grpSpPr bwMode="auto">
            <a:xfrm>
              <a:off x="900" y="2428"/>
              <a:ext cx="1627" cy="626"/>
              <a:chOff x="1417" y="2557"/>
              <a:chExt cx="1627" cy="626"/>
            </a:xfrm>
          </p:grpSpPr>
          <p:sp>
            <p:nvSpPr>
              <p:cNvPr id="74865" name="AutoShape 31"/>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6" name="AutoShape 32"/>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7" name="AutoShape 33"/>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8" name="AutoShape 34"/>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2" name="Group 35"/>
            <p:cNvGrpSpPr>
              <a:grpSpLocks/>
            </p:cNvGrpSpPr>
            <p:nvPr/>
          </p:nvGrpSpPr>
          <p:grpSpPr bwMode="auto">
            <a:xfrm>
              <a:off x="1744" y="2460"/>
              <a:ext cx="154" cy="215"/>
              <a:chOff x="2963" y="1384"/>
              <a:chExt cx="620" cy="949"/>
            </a:xfrm>
          </p:grpSpPr>
          <p:sp>
            <p:nvSpPr>
              <p:cNvPr id="74852" name="Oval 3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3" name="Oval 3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4" name="Oval 3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5" name="Oval 3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6" name="Oval 4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7" name="Oval 4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8" name="Oval 4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9" name="Oval 4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0" name="Oval 4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1" name="Oval 4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2" name="Oval 4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3" name="Oval 4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64" name="Oval 4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3" name="Group 49"/>
            <p:cNvGrpSpPr>
              <a:grpSpLocks/>
            </p:cNvGrpSpPr>
            <p:nvPr/>
          </p:nvGrpSpPr>
          <p:grpSpPr bwMode="auto">
            <a:xfrm rot="10800000">
              <a:off x="1968" y="2494"/>
              <a:ext cx="154" cy="215"/>
              <a:chOff x="2963" y="1384"/>
              <a:chExt cx="620" cy="949"/>
            </a:xfrm>
          </p:grpSpPr>
          <p:sp>
            <p:nvSpPr>
              <p:cNvPr id="74839" name="Oval 5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0" name="Oval 5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1" name="Oval 5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2" name="Oval 5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3" name="Oval 5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4" name="Oval 5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5" name="Oval 5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6" name="Oval 5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7" name="Oval 5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8" name="Oval 5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49" name="Oval 6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0" name="Oval 6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51" name="Oval 6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4" name="Group 63"/>
            <p:cNvGrpSpPr>
              <a:grpSpLocks/>
            </p:cNvGrpSpPr>
            <p:nvPr/>
          </p:nvGrpSpPr>
          <p:grpSpPr bwMode="auto">
            <a:xfrm>
              <a:off x="1284" y="2770"/>
              <a:ext cx="154" cy="215"/>
              <a:chOff x="2963" y="1384"/>
              <a:chExt cx="620" cy="949"/>
            </a:xfrm>
          </p:grpSpPr>
          <p:sp>
            <p:nvSpPr>
              <p:cNvPr id="74826" name="Oval 6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7" name="Oval 6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8" name="Oval 6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9" name="Oval 6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0" name="Oval 6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1" name="Oval 6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2" name="Oval 7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3" name="Oval 7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4" name="Oval 7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5" name="Oval 7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6" name="Oval 7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7" name="Oval 7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38" name="Oval 7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5" name="Group 77"/>
            <p:cNvGrpSpPr>
              <a:grpSpLocks/>
            </p:cNvGrpSpPr>
            <p:nvPr/>
          </p:nvGrpSpPr>
          <p:grpSpPr bwMode="auto">
            <a:xfrm rot="10800000">
              <a:off x="1508" y="2804"/>
              <a:ext cx="154" cy="215"/>
              <a:chOff x="2963" y="1384"/>
              <a:chExt cx="620" cy="949"/>
            </a:xfrm>
          </p:grpSpPr>
          <p:sp>
            <p:nvSpPr>
              <p:cNvPr id="74813" name="Oval 7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4" name="Oval 7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5" name="Oval 8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6" name="Oval 8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7" name="Oval 8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8" name="Oval 8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9" name="Oval 8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0" name="Oval 8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1" name="Oval 8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2" name="Oval 8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3" name="Oval 8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4" name="Oval 8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25" name="Oval 9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6" name="Group 91"/>
            <p:cNvGrpSpPr>
              <a:grpSpLocks/>
            </p:cNvGrpSpPr>
            <p:nvPr/>
          </p:nvGrpSpPr>
          <p:grpSpPr bwMode="auto">
            <a:xfrm>
              <a:off x="1898" y="2767"/>
              <a:ext cx="154" cy="215"/>
              <a:chOff x="2963" y="1384"/>
              <a:chExt cx="620" cy="949"/>
            </a:xfrm>
          </p:grpSpPr>
          <p:sp>
            <p:nvSpPr>
              <p:cNvPr id="74800" name="Oval 9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1" name="Oval 9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2" name="Oval 9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3" name="Oval 9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4" name="Oval 9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5" name="Oval 9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6" name="Oval 9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7" name="Oval 9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8" name="Oval 10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09" name="Oval 10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0" name="Oval 10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1" name="Oval 10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2" name="Oval 10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7" name="Group 105"/>
            <p:cNvGrpSpPr>
              <a:grpSpLocks/>
            </p:cNvGrpSpPr>
            <p:nvPr/>
          </p:nvGrpSpPr>
          <p:grpSpPr bwMode="auto">
            <a:xfrm rot="10800000">
              <a:off x="2122" y="2801"/>
              <a:ext cx="154" cy="215"/>
              <a:chOff x="2963" y="1384"/>
              <a:chExt cx="620" cy="949"/>
            </a:xfrm>
          </p:grpSpPr>
          <p:sp>
            <p:nvSpPr>
              <p:cNvPr id="74787" name="Oval 10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8" name="Oval 10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9" name="Oval 10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0" name="Oval 10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1" name="Oval 11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2" name="Oval 11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3" name="Oval 11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4" name="Oval 11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5" name="Oval 11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6" name="Oval 11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7" name="Oval 11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8" name="Oval 11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9" name="Oval 11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8" name="Group 175"/>
            <p:cNvGrpSpPr>
              <a:grpSpLocks/>
            </p:cNvGrpSpPr>
            <p:nvPr/>
          </p:nvGrpSpPr>
          <p:grpSpPr bwMode="auto">
            <a:xfrm>
              <a:off x="926" y="2433"/>
              <a:ext cx="1599" cy="606"/>
              <a:chOff x="926" y="2433"/>
              <a:chExt cx="1599" cy="606"/>
            </a:xfrm>
          </p:grpSpPr>
          <p:sp>
            <p:nvSpPr>
              <p:cNvPr id="74784" name="Line 176"/>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5" name="Line 177"/>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6" name="Line 178"/>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4779" name="Group 170"/>
            <p:cNvGrpSpPr>
              <a:grpSpLocks/>
            </p:cNvGrpSpPr>
            <p:nvPr/>
          </p:nvGrpSpPr>
          <p:grpSpPr bwMode="auto">
            <a:xfrm>
              <a:off x="1445" y="2422"/>
              <a:ext cx="912" cy="478"/>
              <a:chOff x="971" y="2740"/>
              <a:chExt cx="912" cy="478"/>
            </a:xfrm>
          </p:grpSpPr>
          <p:sp>
            <p:nvSpPr>
              <p:cNvPr id="74780" name="Line 171"/>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1" name="Line 172"/>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2" name="Text Box 173"/>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4783" name="Text Box 174"/>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grpSp>
      <p:sp>
        <p:nvSpPr>
          <p:cNvPr id="74764" name="Oval 195"/>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988" name="Line 196"/>
          <p:cNvSpPr>
            <a:spLocks noChangeShapeType="1"/>
          </p:cNvSpPr>
          <p:nvPr/>
        </p:nvSpPr>
        <p:spPr bwMode="auto">
          <a:xfrm flipV="1">
            <a:off x="2711450" y="2514600"/>
            <a:ext cx="5327650" cy="18319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975" name="Line 183"/>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996" name="Oval 204"/>
          <p:cNvSpPr>
            <a:spLocks noChangeArrowheads="1"/>
          </p:cNvSpPr>
          <p:nvPr/>
        </p:nvSpPr>
        <p:spPr bwMode="auto">
          <a:xfrm>
            <a:off x="8039100" y="2381250"/>
            <a:ext cx="246063" cy="247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997" name="Text Box 205"/>
          <p:cNvSpPr txBox="1">
            <a:spLocks noChangeArrowheads="1"/>
          </p:cNvSpPr>
          <p:nvPr/>
        </p:nvSpPr>
        <p:spPr bwMode="auto">
          <a:xfrm>
            <a:off x="7346950" y="1817688"/>
            <a:ext cx="16446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t>(1,1</a:t>
            </a:r>
            <a:r>
              <a:rPr lang="en-US" sz="1400" dirty="0"/>
              <a:t>) reflection is located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1980000">
                                      <p:cBhvr>
                                        <p:cTn id="6" dur="2000" fill="hold"/>
                                        <p:tgtEl>
                                          <p:spTgt spid="161983"/>
                                        </p:tgtEl>
                                        <p:attrNameLst>
                                          <p:attrName>r</p:attrName>
                                        </p:attrNameLst>
                                      </p:cBhvr>
                                    </p:animRot>
                                  </p:childTnLst>
                                </p:cTn>
                              </p:par>
                              <p:par>
                                <p:cTn id="7" presetID="8" presetClass="emph" presetSubtype="0" fill="hold" nodeType="withEffect">
                                  <p:stCondLst>
                                    <p:cond delay="0"/>
                                  </p:stCondLst>
                                  <p:childTnLst>
                                    <p:animRot by="-1800000">
                                      <p:cBhvr>
                                        <p:cTn id="8" dur="2000" fill="hold"/>
                                        <p:tgtEl>
                                          <p:spTgt spid="161986"/>
                                        </p:tgtEl>
                                        <p:attrNameLst>
                                          <p:attrName>r</p:attrName>
                                        </p:attrNameLst>
                                      </p:cBhvr>
                                    </p:animRot>
                                  </p:childTnLst>
                                </p:cTn>
                              </p:par>
                            </p:childTnLst>
                          </p:cTn>
                        </p:par>
                        <p:par>
                          <p:cTn id="9" fill="hold" nodeType="after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61975"/>
                                        </p:tgtEl>
                                        <p:attrNameLst>
                                          <p:attrName>style.visibility</p:attrName>
                                        </p:attrNameLst>
                                      </p:cBhvr>
                                      <p:to>
                                        <p:strVal val="visible"/>
                                      </p:to>
                                    </p:se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61988"/>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6199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1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988" grpId="0" animBg="1"/>
      <p:bldP spid="161975" grpId="0" animBg="1"/>
      <p:bldP spid="161996" grpId="0" animBg="1"/>
      <p:bldP spid="16199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197"/>
          <p:cNvGrpSpPr>
            <a:grpSpLocks/>
          </p:cNvGrpSpPr>
          <p:nvPr/>
        </p:nvGrpSpPr>
        <p:grpSpPr bwMode="auto">
          <a:xfrm rot="-1873202">
            <a:off x="1500188" y="3844925"/>
            <a:ext cx="2582862" cy="1254125"/>
            <a:chOff x="900" y="2428"/>
            <a:chExt cx="1627" cy="790"/>
          </a:xfrm>
        </p:grpSpPr>
        <p:grpSp>
          <p:nvGrpSpPr>
            <p:cNvPr id="75847" name="Group 198"/>
            <p:cNvGrpSpPr>
              <a:grpSpLocks/>
            </p:cNvGrpSpPr>
            <p:nvPr/>
          </p:nvGrpSpPr>
          <p:grpSpPr bwMode="auto">
            <a:xfrm>
              <a:off x="1130" y="2459"/>
              <a:ext cx="154" cy="215"/>
              <a:chOff x="2963" y="1384"/>
              <a:chExt cx="620" cy="949"/>
            </a:xfrm>
          </p:grpSpPr>
          <p:sp>
            <p:nvSpPr>
              <p:cNvPr id="76086" name="Oval 19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7" name="Oval 20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8" name="Oval 20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9" name="Oval 20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0" name="Oval 20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1" name="Oval 20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2" name="Oval 20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3" name="Oval 20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4" name="Oval 20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5" name="Oval 20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6" name="Oval 20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7" name="Oval 21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98" name="Oval 21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48" name="Group 212"/>
            <p:cNvGrpSpPr>
              <a:grpSpLocks/>
            </p:cNvGrpSpPr>
            <p:nvPr/>
          </p:nvGrpSpPr>
          <p:grpSpPr bwMode="auto">
            <a:xfrm rot="10800000">
              <a:off x="1354" y="2493"/>
              <a:ext cx="154" cy="215"/>
              <a:chOff x="2963" y="1384"/>
              <a:chExt cx="620" cy="949"/>
            </a:xfrm>
          </p:grpSpPr>
          <p:sp>
            <p:nvSpPr>
              <p:cNvPr id="76073" name="Oval 21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4" name="Oval 21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5" name="Oval 21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6" name="Oval 21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7" name="Oval 21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8" name="Oval 21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9" name="Oval 21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0" name="Oval 22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1" name="Oval 22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2" name="Oval 22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3" name="Oval 22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4" name="Oval 22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85" name="Oval 22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49" name="Group 226"/>
            <p:cNvGrpSpPr>
              <a:grpSpLocks/>
            </p:cNvGrpSpPr>
            <p:nvPr/>
          </p:nvGrpSpPr>
          <p:grpSpPr bwMode="auto">
            <a:xfrm>
              <a:off x="900" y="2428"/>
              <a:ext cx="1627" cy="626"/>
              <a:chOff x="1417" y="2557"/>
              <a:chExt cx="1627" cy="626"/>
            </a:xfrm>
          </p:grpSpPr>
          <p:sp>
            <p:nvSpPr>
              <p:cNvPr id="76069" name="AutoShape 227"/>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0" name="AutoShape 228"/>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1" name="AutoShape 229"/>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72" name="AutoShape 230"/>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0" name="Group 231"/>
            <p:cNvGrpSpPr>
              <a:grpSpLocks/>
            </p:cNvGrpSpPr>
            <p:nvPr/>
          </p:nvGrpSpPr>
          <p:grpSpPr bwMode="auto">
            <a:xfrm>
              <a:off x="1744" y="2460"/>
              <a:ext cx="154" cy="215"/>
              <a:chOff x="2963" y="1384"/>
              <a:chExt cx="620" cy="949"/>
            </a:xfrm>
          </p:grpSpPr>
          <p:sp>
            <p:nvSpPr>
              <p:cNvPr id="76056" name="Oval 23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7" name="Oval 23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8" name="Oval 23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9" name="Oval 23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0" name="Oval 23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1" name="Oval 23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2" name="Oval 23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3" name="Oval 23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4" name="Oval 24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5" name="Oval 24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6" name="Oval 24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7" name="Oval 24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68" name="Oval 24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1" name="Group 245"/>
            <p:cNvGrpSpPr>
              <a:grpSpLocks/>
            </p:cNvGrpSpPr>
            <p:nvPr/>
          </p:nvGrpSpPr>
          <p:grpSpPr bwMode="auto">
            <a:xfrm rot="10800000">
              <a:off x="1968" y="2494"/>
              <a:ext cx="154" cy="215"/>
              <a:chOff x="2963" y="1384"/>
              <a:chExt cx="620" cy="949"/>
            </a:xfrm>
          </p:grpSpPr>
          <p:sp>
            <p:nvSpPr>
              <p:cNvPr id="76043" name="Oval 24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4" name="Oval 24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5" name="Oval 24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6" name="Oval 24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7" name="Oval 25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8" name="Oval 25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9" name="Oval 25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0" name="Oval 25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1" name="Oval 25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2" name="Oval 25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3" name="Oval 25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4" name="Oval 25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55" name="Oval 25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2" name="Group 259"/>
            <p:cNvGrpSpPr>
              <a:grpSpLocks/>
            </p:cNvGrpSpPr>
            <p:nvPr/>
          </p:nvGrpSpPr>
          <p:grpSpPr bwMode="auto">
            <a:xfrm>
              <a:off x="1284" y="2770"/>
              <a:ext cx="154" cy="215"/>
              <a:chOff x="2963" y="1384"/>
              <a:chExt cx="620" cy="949"/>
            </a:xfrm>
          </p:grpSpPr>
          <p:sp>
            <p:nvSpPr>
              <p:cNvPr id="76030" name="Oval 26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1" name="Oval 26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2" name="Oval 26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3" name="Oval 26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4" name="Oval 26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5" name="Oval 26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6" name="Oval 26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7" name="Oval 26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8" name="Oval 26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39" name="Oval 26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0" name="Oval 27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1" name="Oval 27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42" name="Oval 27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3" name="Group 273"/>
            <p:cNvGrpSpPr>
              <a:grpSpLocks/>
            </p:cNvGrpSpPr>
            <p:nvPr/>
          </p:nvGrpSpPr>
          <p:grpSpPr bwMode="auto">
            <a:xfrm rot="10800000">
              <a:off x="1508" y="2804"/>
              <a:ext cx="154" cy="215"/>
              <a:chOff x="2963" y="1384"/>
              <a:chExt cx="620" cy="949"/>
            </a:xfrm>
          </p:grpSpPr>
          <p:sp>
            <p:nvSpPr>
              <p:cNvPr id="76017" name="Oval 27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8" name="Oval 27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9" name="Oval 27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0" name="Oval 27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1" name="Oval 27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2" name="Oval 27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3" name="Oval 28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4" name="Oval 28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5" name="Oval 28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6" name="Oval 28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7" name="Oval 28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8" name="Oval 28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29" name="Oval 28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4" name="Group 287"/>
            <p:cNvGrpSpPr>
              <a:grpSpLocks/>
            </p:cNvGrpSpPr>
            <p:nvPr/>
          </p:nvGrpSpPr>
          <p:grpSpPr bwMode="auto">
            <a:xfrm>
              <a:off x="1898" y="2767"/>
              <a:ext cx="154" cy="215"/>
              <a:chOff x="2963" y="1384"/>
              <a:chExt cx="620" cy="949"/>
            </a:xfrm>
          </p:grpSpPr>
          <p:sp>
            <p:nvSpPr>
              <p:cNvPr id="76004" name="Oval 28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5" name="Oval 28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6" name="Oval 29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7" name="Oval 29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8" name="Oval 29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9" name="Oval 29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0" name="Oval 29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1" name="Oval 29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2" name="Oval 29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3" name="Oval 29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4" name="Oval 29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5" name="Oval 29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16" name="Oval 30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5" name="Group 301"/>
            <p:cNvGrpSpPr>
              <a:grpSpLocks/>
            </p:cNvGrpSpPr>
            <p:nvPr/>
          </p:nvGrpSpPr>
          <p:grpSpPr bwMode="auto">
            <a:xfrm rot="10800000">
              <a:off x="2122" y="2801"/>
              <a:ext cx="154" cy="215"/>
              <a:chOff x="2963" y="1384"/>
              <a:chExt cx="620" cy="949"/>
            </a:xfrm>
          </p:grpSpPr>
          <p:sp>
            <p:nvSpPr>
              <p:cNvPr id="75991" name="Oval 30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2" name="Oval 30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3" name="Oval 30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4" name="Oval 30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5" name="Oval 30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6" name="Oval 30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7" name="Oval 30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8" name="Oval 30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99" name="Oval 31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0" name="Oval 31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1" name="Oval 31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2" name="Oval 31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003" name="Oval 31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6" name="Group 315"/>
            <p:cNvGrpSpPr>
              <a:grpSpLocks/>
            </p:cNvGrpSpPr>
            <p:nvPr/>
          </p:nvGrpSpPr>
          <p:grpSpPr bwMode="auto">
            <a:xfrm>
              <a:off x="971" y="2740"/>
              <a:ext cx="912" cy="478"/>
              <a:chOff x="971" y="2740"/>
              <a:chExt cx="912" cy="478"/>
            </a:xfrm>
          </p:grpSpPr>
          <p:sp>
            <p:nvSpPr>
              <p:cNvPr id="75987" name="Line 316"/>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88" name="Line 317"/>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89" name="Text Box 318"/>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5990" name="Text Box 319"/>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grpSp>
          <p:nvGrpSpPr>
            <p:cNvPr id="75857" name="Group 320"/>
            <p:cNvGrpSpPr>
              <a:grpSpLocks/>
            </p:cNvGrpSpPr>
            <p:nvPr/>
          </p:nvGrpSpPr>
          <p:grpSpPr bwMode="auto">
            <a:xfrm>
              <a:off x="926" y="2433"/>
              <a:ext cx="1599" cy="606"/>
              <a:chOff x="926" y="2433"/>
              <a:chExt cx="1599" cy="606"/>
            </a:xfrm>
          </p:grpSpPr>
          <p:sp>
            <p:nvSpPr>
              <p:cNvPr id="75984" name="Line 321"/>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985" name="Line 322"/>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986" name="Line 323"/>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5858" name="Group 324"/>
            <p:cNvGrpSpPr>
              <a:grpSpLocks/>
            </p:cNvGrpSpPr>
            <p:nvPr/>
          </p:nvGrpSpPr>
          <p:grpSpPr bwMode="auto">
            <a:xfrm>
              <a:off x="1130" y="2459"/>
              <a:ext cx="154" cy="215"/>
              <a:chOff x="2963" y="1384"/>
              <a:chExt cx="620" cy="949"/>
            </a:xfrm>
          </p:grpSpPr>
          <p:sp>
            <p:nvSpPr>
              <p:cNvPr id="75971" name="Oval 32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2" name="Oval 32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3" name="Oval 32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4" name="Oval 32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5" name="Oval 32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6" name="Oval 33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7" name="Oval 33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8" name="Oval 33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9" name="Oval 33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80" name="Oval 33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81" name="Oval 33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82" name="Oval 33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83" name="Oval 33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59" name="Group 338"/>
            <p:cNvGrpSpPr>
              <a:grpSpLocks/>
            </p:cNvGrpSpPr>
            <p:nvPr/>
          </p:nvGrpSpPr>
          <p:grpSpPr bwMode="auto">
            <a:xfrm rot="10800000">
              <a:off x="1354" y="2493"/>
              <a:ext cx="154" cy="215"/>
              <a:chOff x="2963" y="1384"/>
              <a:chExt cx="620" cy="949"/>
            </a:xfrm>
          </p:grpSpPr>
          <p:sp>
            <p:nvSpPr>
              <p:cNvPr id="75958" name="Oval 33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9" name="Oval 34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0" name="Oval 34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1" name="Oval 34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2" name="Oval 34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3" name="Oval 34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4" name="Oval 34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5" name="Oval 34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6" name="Oval 34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7" name="Oval 34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8" name="Oval 34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69" name="Oval 35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70" name="Oval 35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0" name="Group 352"/>
            <p:cNvGrpSpPr>
              <a:grpSpLocks/>
            </p:cNvGrpSpPr>
            <p:nvPr/>
          </p:nvGrpSpPr>
          <p:grpSpPr bwMode="auto">
            <a:xfrm>
              <a:off x="900" y="2428"/>
              <a:ext cx="1627" cy="626"/>
              <a:chOff x="1417" y="2557"/>
              <a:chExt cx="1627" cy="626"/>
            </a:xfrm>
          </p:grpSpPr>
          <p:sp>
            <p:nvSpPr>
              <p:cNvPr id="75954" name="AutoShape 353"/>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5" name="AutoShape 354"/>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6" name="AutoShape 355"/>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7" name="AutoShape 356"/>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1" name="Group 357"/>
            <p:cNvGrpSpPr>
              <a:grpSpLocks/>
            </p:cNvGrpSpPr>
            <p:nvPr/>
          </p:nvGrpSpPr>
          <p:grpSpPr bwMode="auto">
            <a:xfrm>
              <a:off x="1744" y="2460"/>
              <a:ext cx="154" cy="215"/>
              <a:chOff x="2963" y="1384"/>
              <a:chExt cx="620" cy="949"/>
            </a:xfrm>
          </p:grpSpPr>
          <p:sp>
            <p:nvSpPr>
              <p:cNvPr id="75941" name="Oval 35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2" name="Oval 35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3" name="Oval 36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4" name="Oval 36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5" name="Oval 36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6" name="Oval 36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7" name="Oval 36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8" name="Oval 36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9" name="Oval 36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0" name="Oval 36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1" name="Oval 36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2" name="Oval 36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53" name="Oval 37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2" name="Group 371"/>
            <p:cNvGrpSpPr>
              <a:grpSpLocks/>
            </p:cNvGrpSpPr>
            <p:nvPr/>
          </p:nvGrpSpPr>
          <p:grpSpPr bwMode="auto">
            <a:xfrm rot="10800000">
              <a:off x="1968" y="2494"/>
              <a:ext cx="154" cy="215"/>
              <a:chOff x="2963" y="1384"/>
              <a:chExt cx="620" cy="949"/>
            </a:xfrm>
          </p:grpSpPr>
          <p:sp>
            <p:nvSpPr>
              <p:cNvPr id="75928" name="Oval 37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9" name="Oval 37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0" name="Oval 37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1" name="Oval 37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2" name="Oval 37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3" name="Oval 37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4" name="Oval 37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5" name="Oval 37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6" name="Oval 38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7" name="Oval 38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8" name="Oval 38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39" name="Oval 38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40" name="Oval 38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3" name="Group 385"/>
            <p:cNvGrpSpPr>
              <a:grpSpLocks/>
            </p:cNvGrpSpPr>
            <p:nvPr/>
          </p:nvGrpSpPr>
          <p:grpSpPr bwMode="auto">
            <a:xfrm>
              <a:off x="1284" y="2770"/>
              <a:ext cx="154" cy="215"/>
              <a:chOff x="2963" y="1384"/>
              <a:chExt cx="620" cy="949"/>
            </a:xfrm>
          </p:grpSpPr>
          <p:sp>
            <p:nvSpPr>
              <p:cNvPr id="75915" name="Oval 38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6" name="Oval 38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7" name="Oval 38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8" name="Oval 38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9" name="Oval 39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0" name="Oval 39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1" name="Oval 39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2" name="Oval 39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3" name="Oval 39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4" name="Oval 39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5" name="Oval 39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6" name="Oval 39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27" name="Oval 39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4" name="Group 399"/>
            <p:cNvGrpSpPr>
              <a:grpSpLocks/>
            </p:cNvGrpSpPr>
            <p:nvPr/>
          </p:nvGrpSpPr>
          <p:grpSpPr bwMode="auto">
            <a:xfrm rot="10800000">
              <a:off x="1508" y="2804"/>
              <a:ext cx="154" cy="215"/>
              <a:chOff x="2963" y="1384"/>
              <a:chExt cx="620" cy="949"/>
            </a:xfrm>
          </p:grpSpPr>
          <p:sp>
            <p:nvSpPr>
              <p:cNvPr id="75902" name="Oval 40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3" name="Oval 40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4" name="Oval 40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5" name="Oval 40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6" name="Oval 40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7" name="Oval 40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8" name="Oval 40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9" name="Oval 40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0" name="Oval 40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1" name="Oval 40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2" name="Oval 41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3" name="Oval 41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14" name="Oval 41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5" name="Group 413"/>
            <p:cNvGrpSpPr>
              <a:grpSpLocks/>
            </p:cNvGrpSpPr>
            <p:nvPr/>
          </p:nvGrpSpPr>
          <p:grpSpPr bwMode="auto">
            <a:xfrm>
              <a:off x="1898" y="2767"/>
              <a:ext cx="154" cy="215"/>
              <a:chOff x="2963" y="1384"/>
              <a:chExt cx="620" cy="949"/>
            </a:xfrm>
          </p:grpSpPr>
          <p:sp>
            <p:nvSpPr>
              <p:cNvPr id="75889" name="Oval 41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0" name="Oval 41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1" name="Oval 41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2" name="Oval 41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3" name="Oval 41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4" name="Oval 41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5" name="Oval 42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6" name="Oval 42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7" name="Oval 42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8" name="Oval 42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99" name="Oval 42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0" name="Oval 42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901" name="Oval 42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6" name="Group 427"/>
            <p:cNvGrpSpPr>
              <a:grpSpLocks/>
            </p:cNvGrpSpPr>
            <p:nvPr/>
          </p:nvGrpSpPr>
          <p:grpSpPr bwMode="auto">
            <a:xfrm rot="10800000">
              <a:off x="2122" y="2801"/>
              <a:ext cx="154" cy="215"/>
              <a:chOff x="2963" y="1384"/>
              <a:chExt cx="620" cy="949"/>
            </a:xfrm>
          </p:grpSpPr>
          <p:sp>
            <p:nvSpPr>
              <p:cNvPr id="75876" name="Oval 42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7" name="Oval 42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8" name="Oval 43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9" name="Oval 43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0" name="Oval 43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1" name="Oval 43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2" name="Oval 43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3" name="Oval 43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4" name="Oval 43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5" name="Oval 43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6" name="Oval 43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7" name="Oval 43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88" name="Oval 44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67" name="Group 441"/>
            <p:cNvGrpSpPr>
              <a:grpSpLocks/>
            </p:cNvGrpSpPr>
            <p:nvPr/>
          </p:nvGrpSpPr>
          <p:grpSpPr bwMode="auto">
            <a:xfrm>
              <a:off x="971" y="2740"/>
              <a:ext cx="912" cy="478"/>
              <a:chOff x="971" y="2740"/>
              <a:chExt cx="912" cy="478"/>
            </a:xfrm>
          </p:grpSpPr>
          <p:sp>
            <p:nvSpPr>
              <p:cNvPr id="75872" name="Line 442"/>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3" name="Line 443"/>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74" name="Text Box 444"/>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5875" name="Text Box 445"/>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grpSp>
          <p:nvGrpSpPr>
            <p:cNvPr id="75868" name="Group 446"/>
            <p:cNvGrpSpPr>
              <a:grpSpLocks/>
            </p:cNvGrpSpPr>
            <p:nvPr/>
          </p:nvGrpSpPr>
          <p:grpSpPr bwMode="auto">
            <a:xfrm>
              <a:off x="926" y="2433"/>
              <a:ext cx="1599" cy="606"/>
              <a:chOff x="926" y="2433"/>
              <a:chExt cx="1599" cy="606"/>
            </a:xfrm>
          </p:grpSpPr>
          <p:sp>
            <p:nvSpPr>
              <p:cNvPr id="75869" name="Line 447"/>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70" name="Line 448"/>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71" name="Line 449"/>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5779" name="Oval 452"/>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0" name="Text Box 3"/>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sp>
        <p:nvSpPr>
          <p:cNvPr id="75781" name="AutoShape 5"/>
          <p:cNvSpPr>
            <a:spLocks noChangeArrowheads="1"/>
          </p:cNvSpPr>
          <p:nvPr/>
        </p:nvSpPr>
        <p:spPr bwMode="auto">
          <a:xfrm rot="3329603" flipH="1">
            <a:off x="4648200" y="31543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2" name="AutoShape 6"/>
          <p:cNvSpPr>
            <a:spLocks noChangeArrowheads="1"/>
          </p:cNvSpPr>
          <p:nvPr/>
        </p:nvSpPr>
        <p:spPr bwMode="auto">
          <a:xfrm rot="3329603" flipH="1">
            <a:off x="4434682" y="35028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3" name="AutoShape 7"/>
          <p:cNvSpPr>
            <a:spLocks noChangeArrowheads="1"/>
          </p:cNvSpPr>
          <p:nvPr/>
        </p:nvSpPr>
        <p:spPr bwMode="auto">
          <a:xfrm rot="3329603" flipH="1">
            <a:off x="4214813" y="38544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4" name="AutoShape 8"/>
          <p:cNvSpPr>
            <a:spLocks noChangeArrowheads="1"/>
          </p:cNvSpPr>
          <p:nvPr/>
        </p:nvSpPr>
        <p:spPr bwMode="auto">
          <a:xfrm rot="3329603" flipH="1">
            <a:off x="4001294" y="42044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785" name="Group 9"/>
          <p:cNvGrpSpPr>
            <a:grpSpLocks/>
          </p:cNvGrpSpPr>
          <p:nvPr/>
        </p:nvGrpSpPr>
        <p:grpSpPr bwMode="auto">
          <a:xfrm rot="3329603">
            <a:off x="4830762" y="3684588"/>
            <a:ext cx="989013" cy="750888"/>
            <a:chOff x="1435" y="2160"/>
            <a:chExt cx="1089" cy="742"/>
          </a:xfrm>
        </p:grpSpPr>
        <p:sp>
          <p:nvSpPr>
            <p:cNvPr id="75845" name="AutoShape 10"/>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6" name="AutoShape 11"/>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86" name="Group 12"/>
          <p:cNvGrpSpPr>
            <a:grpSpLocks/>
          </p:cNvGrpSpPr>
          <p:nvPr/>
        </p:nvGrpSpPr>
        <p:grpSpPr bwMode="auto">
          <a:xfrm rot="3329603">
            <a:off x="4397376" y="4384675"/>
            <a:ext cx="989012" cy="750887"/>
            <a:chOff x="1435" y="2160"/>
            <a:chExt cx="1089" cy="742"/>
          </a:xfrm>
        </p:grpSpPr>
        <p:sp>
          <p:nvSpPr>
            <p:cNvPr id="75843" name="AutoShape 13"/>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4" name="AutoShape 14"/>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787" name="AutoShape 15"/>
          <p:cNvSpPr>
            <a:spLocks noChangeArrowheads="1"/>
          </p:cNvSpPr>
          <p:nvPr/>
        </p:nvSpPr>
        <p:spPr bwMode="auto">
          <a:xfrm rot="3329603" flipH="1">
            <a:off x="5394326" y="423862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8" name="AutoShape 16"/>
          <p:cNvSpPr>
            <a:spLocks noChangeArrowheads="1"/>
          </p:cNvSpPr>
          <p:nvPr/>
        </p:nvSpPr>
        <p:spPr bwMode="auto">
          <a:xfrm rot="3329603" flipH="1">
            <a:off x="5179218" y="45870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9" name="AutoShape 17"/>
          <p:cNvSpPr>
            <a:spLocks noChangeArrowheads="1"/>
          </p:cNvSpPr>
          <p:nvPr/>
        </p:nvSpPr>
        <p:spPr bwMode="auto">
          <a:xfrm rot="3329603" flipH="1">
            <a:off x="4960937" y="4938713"/>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0" name="AutoShape 18"/>
          <p:cNvSpPr>
            <a:spLocks noChangeArrowheads="1"/>
          </p:cNvSpPr>
          <p:nvPr/>
        </p:nvSpPr>
        <p:spPr bwMode="auto">
          <a:xfrm rot="3329603" flipH="1">
            <a:off x="4745831" y="52887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1" name="AutoShape 19"/>
          <p:cNvSpPr>
            <a:spLocks noChangeArrowheads="1"/>
          </p:cNvSpPr>
          <p:nvPr/>
        </p:nvSpPr>
        <p:spPr bwMode="auto">
          <a:xfrm rot="3329603" flipH="1">
            <a:off x="4275138" y="2613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2" name="AutoShape 20"/>
          <p:cNvSpPr>
            <a:spLocks noChangeArrowheads="1"/>
          </p:cNvSpPr>
          <p:nvPr/>
        </p:nvSpPr>
        <p:spPr bwMode="auto">
          <a:xfrm rot="3329603" flipH="1">
            <a:off x="4060032" y="29630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3" name="AutoShape 21"/>
          <p:cNvSpPr>
            <a:spLocks noChangeArrowheads="1"/>
          </p:cNvSpPr>
          <p:nvPr/>
        </p:nvSpPr>
        <p:spPr bwMode="auto">
          <a:xfrm rot="3329603" flipH="1">
            <a:off x="3841751" y="3314700"/>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4" name="AutoShape 22"/>
          <p:cNvSpPr>
            <a:spLocks noChangeArrowheads="1"/>
          </p:cNvSpPr>
          <p:nvPr/>
        </p:nvSpPr>
        <p:spPr bwMode="auto">
          <a:xfrm rot="3329603" flipH="1">
            <a:off x="3626643" y="366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5" name="AutoShape 27"/>
          <p:cNvSpPr>
            <a:spLocks noChangeArrowheads="1"/>
          </p:cNvSpPr>
          <p:nvPr/>
        </p:nvSpPr>
        <p:spPr bwMode="auto">
          <a:xfrm rot="3329603" flipH="1">
            <a:off x="5078412" y="2455863"/>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6" name="AutoShape 28"/>
          <p:cNvSpPr>
            <a:spLocks noChangeArrowheads="1"/>
          </p:cNvSpPr>
          <p:nvPr/>
        </p:nvSpPr>
        <p:spPr bwMode="auto">
          <a:xfrm rot="3329603" flipH="1">
            <a:off x="4863306" y="28059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797" name="Group 29"/>
          <p:cNvGrpSpPr>
            <a:grpSpLocks/>
          </p:cNvGrpSpPr>
          <p:nvPr/>
        </p:nvGrpSpPr>
        <p:grpSpPr bwMode="auto">
          <a:xfrm rot="3329603">
            <a:off x="5260975" y="2986088"/>
            <a:ext cx="989013" cy="750887"/>
            <a:chOff x="1435" y="2160"/>
            <a:chExt cx="1089" cy="742"/>
          </a:xfrm>
        </p:grpSpPr>
        <p:sp>
          <p:nvSpPr>
            <p:cNvPr id="75841" name="AutoShape 30"/>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2" name="AutoShape 31"/>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798" name="AutoShape 32"/>
          <p:cNvSpPr>
            <a:spLocks noChangeArrowheads="1"/>
          </p:cNvSpPr>
          <p:nvPr/>
        </p:nvSpPr>
        <p:spPr bwMode="auto">
          <a:xfrm rot="3329603" flipH="1">
            <a:off x="5822951" y="354012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9" name="AutoShape 33"/>
          <p:cNvSpPr>
            <a:spLocks noChangeArrowheads="1"/>
          </p:cNvSpPr>
          <p:nvPr/>
        </p:nvSpPr>
        <p:spPr bwMode="auto">
          <a:xfrm rot="3329603" flipH="1">
            <a:off x="5609432" y="38901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0" name="AutoShape 34"/>
          <p:cNvSpPr>
            <a:spLocks noChangeArrowheads="1"/>
          </p:cNvSpPr>
          <p:nvPr/>
        </p:nvSpPr>
        <p:spPr bwMode="auto">
          <a:xfrm rot="3329603" flipH="1">
            <a:off x="4703762" y="1916113"/>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1" name="AutoShape 35"/>
          <p:cNvSpPr>
            <a:spLocks noChangeArrowheads="1"/>
          </p:cNvSpPr>
          <p:nvPr/>
        </p:nvSpPr>
        <p:spPr bwMode="auto">
          <a:xfrm rot="3329603" flipH="1">
            <a:off x="4490244" y="22645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2" name="Oval 36"/>
          <p:cNvSpPr>
            <a:spLocks noChangeArrowheads="1"/>
          </p:cNvSpPr>
          <p:nvPr/>
        </p:nvSpPr>
        <p:spPr bwMode="auto">
          <a:xfrm rot="-2070397">
            <a:off x="5441950" y="4259263"/>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803" name="Group 37"/>
          <p:cNvGrpSpPr>
            <a:grpSpLocks/>
          </p:cNvGrpSpPr>
          <p:nvPr/>
        </p:nvGrpSpPr>
        <p:grpSpPr bwMode="auto">
          <a:xfrm rot="3329603">
            <a:off x="5576887" y="4767263"/>
            <a:ext cx="989013" cy="750888"/>
            <a:chOff x="1435" y="2160"/>
            <a:chExt cx="1089" cy="742"/>
          </a:xfrm>
        </p:grpSpPr>
        <p:sp>
          <p:nvSpPr>
            <p:cNvPr id="75839" name="AutoShape 3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40" name="AutoShape 3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804" name="Group 40"/>
          <p:cNvGrpSpPr>
            <a:grpSpLocks/>
          </p:cNvGrpSpPr>
          <p:nvPr/>
        </p:nvGrpSpPr>
        <p:grpSpPr bwMode="auto">
          <a:xfrm rot="3329603">
            <a:off x="5141913" y="5467350"/>
            <a:ext cx="989012" cy="750888"/>
            <a:chOff x="1435" y="2160"/>
            <a:chExt cx="1089" cy="742"/>
          </a:xfrm>
        </p:grpSpPr>
        <p:sp>
          <p:nvSpPr>
            <p:cNvPr id="75837" name="AutoShape 41"/>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8" name="AutoShape 42"/>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05" name="AutoShape 43"/>
          <p:cNvSpPr>
            <a:spLocks noChangeArrowheads="1"/>
          </p:cNvSpPr>
          <p:nvPr/>
        </p:nvSpPr>
        <p:spPr bwMode="auto">
          <a:xfrm rot="3329603" flipH="1">
            <a:off x="6138863" y="53213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6" name="AutoShape 44"/>
          <p:cNvSpPr>
            <a:spLocks noChangeArrowheads="1"/>
          </p:cNvSpPr>
          <p:nvPr/>
        </p:nvSpPr>
        <p:spPr bwMode="auto">
          <a:xfrm rot="3329603" flipH="1">
            <a:off x="5923757" y="56713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7" name="AutoShape 45"/>
          <p:cNvSpPr>
            <a:spLocks noChangeArrowheads="1"/>
          </p:cNvSpPr>
          <p:nvPr/>
        </p:nvSpPr>
        <p:spPr bwMode="auto">
          <a:xfrm rot="3329603" flipH="1">
            <a:off x="5705476" y="6022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8" name="AutoShape 46"/>
          <p:cNvSpPr>
            <a:spLocks noChangeArrowheads="1"/>
          </p:cNvSpPr>
          <p:nvPr/>
        </p:nvSpPr>
        <p:spPr bwMode="auto">
          <a:xfrm rot="3329603" flipH="1">
            <a:off x="5490368" y="63714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809" name="Group 47"/>
          <p:cNvGrpSpPr>
            <a:grpSpLocks/>
          </p:cNvGrpSpPr>
          <p:nvPr/>
        </p:nvGrpSpPr>
        <p:grpSpPr bwMode="auto">
          <a:xfrm rot="3329603">
            <a:off x="6005512" y="4068763"/>
            <a:ext cx="989013" cy="750888"/>
            <a:chOff x="1435" y="2160"/>
            <a:chExt cx="1089" cy="742"/>
          </a:xfrm>
        </p:grpSpPr>
        <p:sp>
          <p:nvSpPr>
            <p:cNvPr id="75835" name="AutoShape 4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6" name="AutoShape 4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10" name="AutoShape 50"/>
          <p:cNvSpPr>
            <a:spLocks noChangeArrowheads="1"/>
          </p:cNvSpPr>
          <p:nvPr/>
        </p:nvSpPr>
        <p:spPr bwMode="auto">
          <a:xfrm rot="3329603" flipH="1">
            <a:off x="6567487" y="46243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1" name="AutoShape 51"/>
          <p:cNvSpPr>
            <a:spLocks noChangeArrowheads="1"/>
          </p:cNvSpPr>
          <p:nvPr/>
        </p:nvSpPr>
        <p:spPr bwMode="auto">
          <a:xfrm rot="3329603" flipH="1">
            <a:off x="6353969" y="49728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2" name="Oval 52"/>
          <p:cNvSpPr>
            <a:spLocks noChangeArrowheads="1"/>
          </p:cNvSpPr>
          <p:nvPr/>
        </p:nvSpPr>
        <p:spPr bwMode="auto">
          <a:xfrm rot="-2070397">
            <a:off x="5299075" y="3375025"/>
            <a:ext cx="128588" cy="125413"/>
          </a:xfrm>
          <a:prstGeom prst="ellipse">
            <a:avLst/>
          </a:prstGeom>
          <a:solidFill>
            <a:srgbClr val="0099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3" name="Text Box 53"/>
          <p:cNvSpPr txBox="1">
            <a:spLocks noChangeArrowheads="1"/>
          </p:cNvSpPr>
          <p:nvPr/>
        </p:nvSpPr>
        <p:spPr bwMode="auto">
          <a:xfrm rot="-2070397">
            <a:off x="4979988" y="31448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9999"/>
                </a:solidFill>
              </a:rPr>
              <a:t>(1,1</a:t>
            </a:r>
            <a:r>
              <a:rPr lang="en-US" sz="1400" dirty="0">
                <a:solidFill>
                  <a:srgbClr val="009999"/>
                </a:solidFill>
              </a:rPr>
              <a:t>)</a:t>
            </a:r>
          </a:p>
        </p:txBody>
      </p:sp>
      <p:sp>
        <p:nvSpPr>
          <p:cNvPr id="75814" name="Text Box 54"/>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5815" name="Rectangle 55"/>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6" name="Text Box 56"/>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5817" name="Line 57"/>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18" name="Text Box 58"/>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5819" name="Rectangle 59"/>
          <p:cNvSpPr>
            <a:spLocks noGrp="1" noChangeArrowheads="1"/>
          </p:cNvSpPr>
          <p:nvPr>
            <p:ph type="title"/>
          </p:nvPr>
        </p:nvSpPr>
        <p:spPr>
          <a:xfrm>
            <a:off x="0" y="150813"/>
            <a:ext cx="9020175" cy="1143000"/>
          </a:xfrm>
        </p:spPr>
        <p:txBody>
          <a:bodyPr/>
          <a:lstStyle/>
          <a:p>
            <a:pPr eaLnBrk="1" hangingPunct="1"/>
            <a:r>
              <a:rPr lang="en-US" sz="2400" dirty="0"/>
              <a:t>A crystal rotation that brings the reciprocal lattice point (HKL) in contact with sphere </a:t>
            </a:r>
            <a:r>
              <a:rPr lang="en-US" sz="2400"/>
              <a:t>of reflection, </a:t>
            </a:r>
            <a:r>
              <a:rPr lang="en-US" sz="2400" dirty="0"/>
              <a:t>satisfies Bragg’s Law for reflection (HKL).</a:t>
            </a:r>
          </a:p>
        </p:txBody>
      </p:sp>
      <p:sp>
        <p:nvSpPr>
          <p:cNvPr id="75820" name="Line 188"/>
          <p:cNvSpPr>
            <a:spLocks noChangeShapeType="1"/>
          </p:cNvSpPr>
          <p:nvPr/>
        </p:nvSpPr>
        <p:spPr bwMode="auto">
          <a:xfrm flipV="1">
            <a:off x="2711450" y="2514600"/>
            <a:ext cx="5327650" cy="18319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21" name="Line 189"/>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22" name="Line 190"/>
          <p:cNvSpPr>
            <a:spLocks noChangeShapeType="1"/>
          </p:cNvSpPr>
          <p:nvPr/>
        </p:nvSpPr>
        <p:spPr bwMode="auto">
          <a:xfrm>
            <a:off x="5362575" y="3429000"/>
            <a:ext cx="142875" cy="904875"/>
          </a:xfrm>
          <a:prstGeom prst="line">
            <a:avLst/>
          </a:prstGeom>
          <a:noFill/>
          <a:ln w="38100">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007" name="Line 191"/>
          <p:cNvSpPr>
            <a:spLocks noChangeShapeType="1"/>
          </p:cNvSpPr>
          <p:nvPr/>
        </p:nvSpPr>
        <p:spPr bwMode="auto">
          <a:xfrm flipH="1">
            <a:off x="2735263" y="3878263"/>
            <a:ext cx="2695575" cy="4572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008" name="Freeform 192"/>
          <p:cNvSpPr>
            <a:spLocks/>
          </p:cNvSpPr>
          <p:nvPr/>
        </p:nvSpPr>
        <p:spPr bwMode="auto">
          <a:xfrm rot="1500000">
            <a:off x="4114800" y="4114800"/>
            <a:ext cx="125413" cy="228600"/>
          </a:xfrm>
          <a:custGeom>
            <a:avLst/>
            <a:gdLst>
              <a:gd name="T0" fmla="*/ 0 w 79"/>
              <a:gd name="T1" fmla="*/ 0 h 144"/>
              <a:gd name="T2" fmla="*/ 166330976 w 79"/>
              <a:gd name="T3" fmla="*/ 151209375 h 144"/>
              <a:gd name="T4" fmla="*/ 196572971 w 79"/>
              <a:gd name="T5" fmla="*/ 362902500 h 144"/>
              <a:gd name="T6" fmla="*/ 0 60000 65536"/>
              <a:gd name="T7" fmla="*/ 0 60000 65536"/>
              <a:gd name="T8" fmla="*/ 0 60000 65536"/>
            </a:gdLst>
            <a:ahLst/>
            <a:cxnLst>
              <a:cxn ang="T6">
                <a:pos x="T0" y="T1"/>
              </a:cxn>
              <a:cxn ang="T7">
                <a:pos x="T2" y="T3"/>
              </a:cxn>
              <a:cxn ang="T8">
                <a:pos x="T4" y="T5"/>
              </a:cxn>
            </a:cxnLst>
            <a:rect l="0" t="0" r="r" b="b"/>
            <a:pathLst>
              <a:path w="79" h="144">
                <a:moveTo>
                  <a:pt x="0" y="0"/>
                </a:moveTo>
                <a:cubicBezTo>
                  <a:pt x="26" y="18"/>
                  <a:pt x="53" y="36"/>
                  <a:pt x="66" y="60"/>
                </a:cubicBezTo>
                <a:cubicBezTo>
                  <a:pt x="79" y="84"/>
                  <a:pt x="78" y="114"/>
                  <a:pt x="78" y="144"/>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009" name="Text Box 193"/>
          <p:cNvSpPr txBox="1">
            <a:spLocks noChangeArrowheads="1"/>
          </p:cNvSpPr>
          <p:nvPr/>
        </p:nvSpPr>
        <p:spPr bwMode="auto">
          <a:xfrm>
            <a:off x="3889375" y="4043363"/>
            <a:ext cx="303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atin typeface="Symbol" pitchFamily="18" charset="2"/>
              </a:rPr>
              <a:t>q</a:t>
            </a:r>
          </a:p>
        </p:txBody>
      </p:sp>
      <p:sp>
        <p:nvSpPr>
          <p:cNvPr id="163010" name="Text Box 194"/>
          <p:cNvSpPr txBox="1">
            <a:spLocks noChangeArrowheads="1"/>
          </p:cNvSpPr>
          <p:nvPr/>
        </p:nvSpPr>
        <p:spPr bwMode="auto">
          <a:xfrm>
            <a:off x="4222750" y="4348163"/>
            <a:ext cx="500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1/</a:t>
            </a:r>
            <a:r>
              <a:rPr lang="en-US">
                <a:latin typeface="Symbol" pitchFamily="18" charset="2"/>
              </a:rPr>
              <a:t>l</a:t>
            </a:r>
          </a:p>
        </p:txBody>
      </p:sp>
      <p:sp>
        <p:nvSpPr>
          <p:cNvPr id="163011" name="Line 195"/>
          <p:cNvSpPr>
            <a:spLocks noChangeShapeType="1"/>
          </p:cNvSpPr>
          <p:nvPr/>
        </p:nvSpPr>
        <p:spPr bwMode="auto">
          <a:xfrm>
            <a:off x="2714625" y="4352925"/>
            <a:ext cx="2781300"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28" name="Text Box 196"/>
          <p:cNvSpPr txBox="1">
            <a:spLocks noChangeArrowheads="1"/>
          </p:cNvSpPr>
          <p:nvPr/>
        </p:nvSpPr>
        <p:spPr bwMode="auto">
          <a:xfrm>
            <a:off x="5032375" y="354171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chemeClr val="hlink"/>
                </a:solidFill>
              </a:rPr>
              <a:t>d*</a:t>
            </a:r>
          </a:p>
        </p:txBody>
      </p:sp>
      <p:sp>
        <p:nvSpPr>
          <p:cNvPr id="163266" name="Text Box 450"/>
          <p:cNvSpPr txBox="1">
            <a:spLocks noChangeArrowheads="1"/>
          </p:cNvSpPr>
          <p:nvPr/>
        </p:nvSpPr>
        <p:spPr bwMode="auto">
          <a:xfrm>
            <a:off x="5757863" y="39004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chemeClr val="hlink"/>
                </a:solidFill>
              </a:rPr>
              <a:t>d*/2 = </a:t>
            </a:r>
            <a:r>
              <a:rPr lang="en-US"/>
              <a:t>1/</a:t>
            </a:r>
            <a:r>
              <a:rPr lang="en-US">
                <a:latin typeface="Symbol" pitchFamily="18" charset="2"/>
              </a:rPr>
              <a:t>l</a:t>
            </a:r>
            <a:r>
              <a:rPr lang="en-US"/>
              <a:t>•sin</a:t>
            </a:r>
            <a:r>
              <a:rPr lang="en-US">
                <a:latin typeface="Symbol" pitchFamily="18" charset="2"/>
              </a:rPr>
              <a:t>q</a:t>
            </a:r>
          </a:p>
        </p:txBody>
      </p:sp>
      <p:sp>
        <p:nvSpPr>
          <p:cNvPr id="163267" name="Text Box 451"/>
          <p:cNvSpPr txBox="1">
            <a:spLocks noChangeArrowheads="1"/>
          </p:cNvSpPr>
          <p:nvPr/>
        </p:nvSpPr>
        <p:spPr bwMode="auto">
          <a:xfrm>
            <a:off x="6054725" y="4483100"/>
            <a:ext cx="1358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chemeClr val="hlink"/>
                </a:solidFill>
              </a:rPr>
              <a:t>2d</a:t>
            </a:r>
            <a:r>
              <a:rPr lang="en-US">
                <a:cs typeface="Arial" pitchFamily="34" charset="0"/>
              </a:rPr>
              <a:t>•</a:t>
            </a:r>
            <a:r>
              <a:rPr lang="en-US"/>
              <a:t>sin</a:t>
            </a:r>
            <a:r>
              <a:rPr lang="en-US">
                <a:latin typeface="Symbol" pitchFamily="18" charset="2"/>
              </a:rPr>
              <a:t>q </a:t>
            </a:r>
            <a:r>
              <a:rPr lang="en-US"/>
              <a:t>= </a:t>
            </a:r>
            <a:r>
              <a:rPr lang="en-US">
                <a:latin typeface="Symbol" pitchFamily="18" charset="2"/>
              </a:rPr>
              <a:t>l</a:t>
            </a:r>
          </a:p>
        </p:txBody>
      </p:sp>
      <p:sp>
        <p:nvSpPr>
          <p:cNvPr id="163269" name="Text Box 453"/>
          <p:cNvSpPr txBox="1">
            <a:spLocks noChangeArrowheads="1"/>
          </p:cNvSpPr>
          <p:nvPr/>
        </p:nvSpPr>
        <p:spPr bwMode="auto">
          <a:xfrm rot="-397623">
            <a:off x="5445125" y="3765550"/>
            <a:ext cx="342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3200">
                <a:solidFill>
                  <a:schemeClr val="hlink"/>
                </a:solidFill>
              </a:rPr>
              <a:t>}</a:t>
            </a:r>
          </a:p>
        </p:txBody>
      </p:sp>
      <p:sp>
        <p:nvSpPr>
          <p:cNvPr id="75832" name="Oval 454"/>
          <p:cNvSpPr>
            <a:spLocks noChangeArrowheads="1"/>
          </p:cNvSpPr>
          <p:nvPr/>
        </p:nvSpPr>
        <p:spPr bwMode="auto">
          <a:xfrm>
            <a:off x="8039100" y="2381250"/>
            <a:ext cx="246063" cy="247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3" name="Text Box 455"/>
          <p:cNvSpPr txBox="1">
            <a:spLocks noChangeArrowheads="1"/>
          </p:cNvSpPr>
          <p:nvPr/>
        </p:nvSpPr>
        <p:spPr bwMode="auto">
          <a:xfrm>
            <a:off x="7346950" y="1817688"/>
            <a:ext cx="16446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t>(1,1</a:t>
            </a:r>
            <a:r>
              <a:rPr lang="en-US" sz="1400" dirty="0"/>
              <a:t>) reflection is located here!</a:t>
            </a:r>
          </a:p>
        </p:txBody>
      </p:sp>
      <p:sp>
        <p:nvSpPr>
          <p:cNvPr id="75834" name="Text Box 457"/>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0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0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0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0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0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32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26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07" grpId="0" animBg="1"/>
      <p:bldP spid="163008" grpId="0" animBg="1"/>
      <p:bldP spid="163009" grpId="0"/>
      <p:bldP spid="163010" grpId="0"/>
      <p:bldP spid="163011" grpId="0" animBg="1"/>
      <p:bldP spid="163266" grpId="0"/>
      <p:bldP spid="163267" grpId="0"/>
      <p:bldP spid="16326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3"/>
          <p:cNvGrpSpPr>
            <a:grpSpLocks/>
          </p:cNvGrpSpPr>
          <p:nvPr/>
        </p:nvGrpSpPr>
        <p:grpSpPr bwMode="auto">
          <a:xfrm rot="-1873202">
            <a:off x="1770063" y="4368800"/>
            <a:ext cx="244475" cy="341313"/>
            <a:chOff x="2963" y="1384"/>
            <a:chExt cx="620" cy="949"/>
          </a:xfrm>
        </p:grpSpPr>
        <p:sp>
          <p:nvSpPr>
            <p:cNvPr id="77100" name="Oval 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1" name="Oval 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2" name="Oval 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3" name="Oval 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4" name="Oval 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5" name="Oval 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6" name="Oval 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7" name="Oval 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8" name="Oval 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09" name="Oval 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10" name="Oval 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11" name="Oval 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112" name="Oval 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03" name="Group 17"/>
          <p:cNvGrpSpPr>
            <a:grpSpLocks/>
          </p:cNvGrpSpPr>
          <p:nvPr/>
        </p:nvGrpSpPr>
        <p:grpSpPr bwMode="auto">
          <a:xfrm rot="8926798">
            <a:off x="2101850" y="4230688"/>
            <a:ext cx="244475" cy="341312"/>
            <a:chOff x="2963" y="1384"/>
            <a:chExt cx="620" cy="949"/>
          </a:xfrm>
        </p:grpSpPr>
        <p:sp>
          <p:nvSpPr>
            <p:cNvPr id="77087" name="Oval 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8" name="Oval 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9" name="Oval 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0" name="Oval 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1" name="Oval 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2" name="Oval 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3" name="Oval 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4" name="Oval 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5" name="Oval 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6" name="Oval 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7" name="Oval 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8" name="Oval 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99" name="Oval 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04" name="Group 31"/>
          <p:cNvGrpSpPr>
            <a:grpSpLocks/>
          </p:cNvGrpSpPr>
          <p:nvPr/>
        </p:nvGrpSpPr>
        <p:grpSpPr bwMode="auto">
          <a:xfrm rot="-1873202">
            <a:off x="1431925" y="3862388"/>
            <a:ext cx="2582863" cy="993775"/>
            <a:chOff x="1417" y="2557"/>
            <a:chExt cx="1627" cy="626"/>
          </a:xfrm>
        </p:grpSpPr>
        <p:sp>
          <p:nvSpPr>
            <p:cNvPr id="77083" name="AutoShape 32"/>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4" name="AutoShape 33"/>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5" name="AutoShape 34"/>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6" name="AutoShape 35"/>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05" name="Group 36"/>
          <p:cNvGrpSpPr>
            <a:grpSpLocks/>
          </p:cNvGrpSpPr>
          <p:nvPr/>
        </p:nvGrpSpPr>
        <p:grpSpPr bwMode="auto">
          <a:xfrm rot="-1873202">
            <a:off x="2605088" y="3865563"/>
            <a:ext cx="244475" cy="341312"/>
            <a:chOff x="2963" y="1384"/>
            <a:chExt cx="620" cy="949"/>
          </a:xfrm>
        </p:grpSpPr>
        <p:sp>
          <p:nvSpPr>
            <p:cNvPr id="77070" name="Oval 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1" name="Oval 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2" name="Oval 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3" name="Oval 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4" name="Oval 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5" name="Oval 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6" name="Oval 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7" name="Oval 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8" name="Oval 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79" name="Oval 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0" name="Oval 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1" name="Oval 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82" name="Oval 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06" name="Group 50"/>
          <p:cNvGrpSpPr>
            <a:grpSpLocks/>
          </p:cNvGrpSpPr>
          <p:nvPr/>
        </p:nvGrpSpPr>
        <p:grpSpPr bwMode="auto">
          <a:xfrm rot="8926798">
            <a:off x="2936875" y="3727450"/>
            <a:ext cx="244475" cy="341313"/>
            <a:chOff x="2963" y="1384"/>
            <a:chExt cx="620" cy="949"/>
          </a:xfrm>
        </p:grpSpPr>
        <p:sp>
          <p:nvSpPr>
            <p:cNvPr id="77057" name="Oval 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8" name="Oval 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9" name="Oval 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0" name="Oval 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1" name="Oval 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2" name="Oval 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3" name="Oval 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4" name="Oval 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5" name="Oval 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6" name="Oval 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7" name="Oval 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8" name="Oval 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69" name="Oval 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07" name="Group 64"/>
          <p:cNvGrpSpPr>
            <a:grpSpLocks/>
          </p:cNvGrpSpPr>
          <p:nvPr/>
        </p:nvGrpSpPr>
        <p:grpSpPr bwMode="auto">
          <a:xfrm rot="-1873202">
            <a:off x="2235200" y="4665663"/>
            <a:ext cx="244475" cy="341312"/>
            <a:chOff x="2963" y="1384"/>
            <a:chExt cx="620" cy="949"/>
          </a:xfrm>
        </p:grpSpPr>
        <p:sp>
          <p:nvSpPr>
            <p:cNvPr id="77044" name="Oval 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5" name="Oval 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6" name="Oval 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7" name="Oval 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8" name="Oval 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9" name="Oval 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0" name="Oval 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1" name="Oval 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2" name="Oval 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3" name="Oval 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4" name="Oval 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5" name="Oval 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56" name="Oval 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08" name="Group 78"/>
          <p:cNvGrpSpPr>
            <a:grpSpLocks/>
          </p:cNvGrpSpPr>
          <p:nvPr/>
        </p:nvGrpSpPr>
        <p:grpSpPr bwMode="auto">
          <a:xfrm rot="8926798">
            <a:off x="2566988" y="4525963"/>
            <a:ext cx="244475" cy="341312"/>
            <a:chOff x="2963" y="1384"/>
            <a:chExt cx="620" cy="949"/>
          </a:xfrm>
        </p:grpSpPr>
        <p:sp>
          <p:nvSpPr>
            <p:cNvPr id="77031" name="Oval 7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2" name="Oval 8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3" name="Oval 8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4" name="Oval 8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5" name="Oval 8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6" name="Oval 8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7" name="Oval 8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8" name="Oval 8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9" name="Oval 8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0" name="Oval 8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1" name="Oval 8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2" name="Oval 9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43" name="Oval 9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09" name="Group 92"/>
          <p:cNvGrpSpPr>
            <a:grpSpLocks/>
          </p:cNvGrpSpPr>
          <p:nvPr/>
        </p:nvGrpSpPr>
        <p:grpSpPr bwMode="auto">
          <a:xfrm rot="-1873202">
            <a:off x="3067050" y="4156075"/>
            <a:ext cx="244475" cy="341313"/>
            <a:chOff x="2963" y="1384"/>
            <a:chExt cx="620" cy="949"/>
          </a:xfrm>
        </p:grpSpPr>
        <p:sp>
          <p:nvSpPr>
            <p:cNvPr id="77018" name="Oval 9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9" name="Oval 9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0" name="Oval 9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1" name="Oval 9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2" name="Oval 9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3" name="Oval 9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4" name="Oval 9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5" name="Oval 10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6" name="Oval 10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7" name="Oval 10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8" name="Oval 10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29" name="Oval 10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30" name="Oval 10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0" name="Group 106"/>
          <p:cNvGrpSpPr>
            <a:grpSpLocks/>
          </p:cNvGrpSpPr>
          <p:nvPr/>
        </p:nvGrpSpPr>
        <p:grpSpPr bwMode="auto">
          <a:xfrm rot="8926798">
            <a:off x="3398838" y="4017963"/>
            <a:ext cx="244475" cy="341312"/>
            <a:chOff x="2963" y="1384"/>
            <a:chExt cx="620" cy="949"/>
          </a:xfrm>
        </p:grpSpPr>
        <p:sp>
          <p:nvSpPr>
            <p:cNvPr id="77005" name="Oval 10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 name="Oval 10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7" name="Oval 10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8" name="Oval 11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9" name="Oval 11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0" name="Oval 11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1" name="Oval 11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2" name="Oval 11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3" name="Oval 11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4" name="Oval 11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5" name="Oval 11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6" name="Oval 11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17" name="Oval 11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1" name="Group 120"/>
          <p:cNvGrpSpPr>
            <a:grpSpLocks/>
          </p:cNvGrpSpPr>
          <p:nvPr/>
        </p:nvGrpSpPr>
        <p:grpSpPr bwMode="auto">
          <a:xfrm rot="-1873202">
            <a:off x="1806575" y="4540250"/>
            <a:ext cx="1447800" cy="758825"/>
            <a:chOff x="971" y="2740"/>
            <a:chExt cx="912" cy="478"/>
          </a:xfrm>
        </p:grpSpPr>
        <p:sp>
          <p:nvSpPr>
            <p:cNvPr id="77001" name="Line 121"/>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2" name="Line 122"/>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3" name="Text Box 123"/>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7004" name="Text Box 124"/>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grpSp>
        <p:nvGrpSpPr>
          <p:cNvPr id="76812" name="Group 129"/>
          <p:cNvGrpSpPr>
            <a:grpSpLocks/>
          </p:cNvGrpSpPr>
          <p:nvPr/>
        </p:nvGrpSpPr>
        <p:grpSpPr bwMode="auto">
          <a:xfrm rot="-1873202">
            <a:off x="1770063" y="4368800"/>
            <a:ext cx="244475" cy="341313"/>
            <a:chOff x="2963" y="1384"/>
            <a:chExt cx="620" cy="949"/>
          </a:xfrm>
        </p:grpSpPr>
        <p:sp>
          <p:nvSpPr>
            <p:cNvPr id="76988" name="Oval 13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9" name="Oval 13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0" name="Oval 13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1" name="Oval 13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2" name="Oval 13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3" name="Oval 13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4" name="Oval 13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5" name="Oval 13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6" name="Oval 13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7" name="Oval 13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8" name="Oval 14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99" name="Oval 14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0" name="Oval 14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3" name="Group 143"/>
          <p:cNvGrpSpPr>
            <a:grpSpLocks/>
          </p:cNvGrpSpPr>
          <p:nvPr/>
        </p:nvGrpSpPr>
        <p:grpSpPr bwMode="auto">
          <a:xfrm rot="8926798">
            <a:off x="2101850" y="4230688"/>
            <a:ext cx="244475" cy="341312"/>
            <a:chOff x="2963" y="1384"/>
            <a:chExt cx="620" cy="949"/>
          </a:xfrm>
        </p:grpSpPr>
        <p:sp>
          <p:nvSpPr>
            <p:cNvPr id="76975" name="Oval 14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6" name="Oval 14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7" name="Oval 14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8" name="Oval 14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9" name="Oval 14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0" name="Oval 14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1" name="Oval 15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2" name="Oval 15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3" name="Oval 15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4" name="Oval 15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5" name="Oval 15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6" name="Oval 15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87" name="Oval 15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4" name="Group 157"/>
          <p:cNvGrpSpPr>
            <a:grpSpLocks/>
          </p:cNvGrpSpPr>
          <p:nvPr/>
        </p:nvGrpSpPr>
        <p:grpSpPr bwMode="auto">
          <a:xfrm rot="-1873202">
            <a:off x="1431925" y="3862388"/>
            <a:ext cx="2582863" cy="993775"/>
            <a:chOff x="1417" y="2557"/>
            <a:chExt cx="1627" cy="626"/>
          </a:xfrm>
        </p:grpSpPr>
        <p:sp>
          <p:nvSpPr>
            <p:cNvPr id="76971" name="AutoShape 158"/>
            <p:cNvSpPr>
              <a:spLocks noChangeArrowheads="1"/>
            </p:cNvSpPr>
            <p:nvPr/>
          </p:nvSpPr>
          <p:spPr bwMode="auto">
            <a:xfrm flipH="1">
              <a:off x="2067" y="2557"/>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2" name="AutoShape 159"/>
            <p:cNvSpPr>
              <a:spLocks noChangeArrowheads="1"/>
            </p:cNvSpPr>
            <p:nvPr/>
          </p:nvSpPr>
          <p:spPr bwMode="auto">
            <a:xfrm flipH="1">
              <a:off x="2231" y="2871"/>
              <a:ext cx="813"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3" name="AutoShape 160"/>
            <p:cNvSpPr>
              <a:spLocks noChangeArrowheads="1"/>
            </p:cNvSpPr>
            <p:nvPr/>
          </p:nvSpPr>
          <p:spPr bwMode="auto">
            <a:xfrm flipH="1">
              <a:off x="1417" y="2558"/>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4" name="AutoShape 161"/>
            <p:cNvSpPr>
              <a:spLocks noChangeArrowheads="1"/>
            </p:cNvSpPr>
            <p:nvPr/>
          </p:nvSpPr>
          <p:spPr bwMode="auto">
            <a:xfrm flipH="1">
              <a:off x="1581" y="2872"/>
              <a:ext cx="814" cy="311"/>
            </a:xfrm>
            <a:prstGeom prst="flowChartInputOut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5" name="Group 162"/>
          <p:cNvGrpSpPr>
            <a:grpSpLocks/>
          </p:cNvGrpSpPr>
          <p:nvPr/>
        </p:nvGrpSpPr>
        <p:grpSpPr bwMode="auto">
          <a:xfrm rot="-1873202">
            <a:off x="2605088" y="3865563"/>
            <a:ext cx="244475" cy="341312"/>
            <a:chOff x="2963" y="1384"/>
            <a:chExt cx="620" cy="949"/>
          </a:xfrm>
        </p:grpSpPr>
        <p:sp>
          <p:nvSpPr>
            <p:cNvPr id="76958" name="Oval 16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9" name="Oval 16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0" name="Oval 16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1" name="Oval 16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2" name="Oval 16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3" name="Oval 16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4" name="Oval 16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5" name="Oval 17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6" name="Oval 17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7" name="Oval 17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8" name="Oval 17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69" name="Oval 17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70" name="Oval 17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6" name="Group 176"/>
          <p:cNvGrpSpPr>
            <a:grpSpLocks/>
          </p:cNvGrpSpPr>
          <p:nvPr/>
        </p:nvGrpSpPr>
        <p:grpSpPr bwMode="auto">
          <a:xfrm rot="8926798">
            <a:off x="2936875" y="3727450"/>
            <a:ext cx="244475" cy="341313"/>
            <a:chOff x="2963" y="1384"/>
            <a:chExt cx="620" cy="949"/>
          </a:xfrm>
        </p:grpSpPr>
        <p:sp>
          <p:nvSpPr>
            <p:cNvPr id="76945" name="Oval 17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6" name="Oval 17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7" name="Oval 17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8" name="Oval 18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9" name="Oval 18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0" name="Oval 18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1" name="Oval 18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2" name="Oval 18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3" name="Oval 18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4" name="Oval 18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5" name="Oval 18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6" name="Oval 18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57" name="Oval 18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7" name="Group 190"/>
          <p:cNvGrpSpPr>
            <a:grpSpLocks/>
          </p:cNvGrpSpPr>
          <p:nvPr/>
        </p:nvGrpSpPr>
        <p:grpSpPr bwMode="auto">
          <a:xfrm rot="-1873202">
            <a:off x="2235200" y="4665663"/>
            <a:ext cx="244475" cy="341312"/>
            <a:chOff x="2963" y="1384"/>
            <a:chExt cx="620" cy="949"/>
          </a:xfrm>
        </p:grpSpPr>
        <p:sp>
          <p:nvSpPr>
            <p:cNvPr id="76932" name="Oval 19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3" name="Oval 19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4" name="Oval 19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5" name="Oval 19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6" name="Oval 19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7" name="Oval 19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8" name="Oval 19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9" name="Oval 19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0" name="Oval 19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1" name="Oval 20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2" name="Oval 20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3" name="Oval 20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44" name="Oval 20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8" name="Group 204"/>
          <p:cNvGrpSpPr>
            <a:grpSpLocks/>
          </p:cNvGrpSpPr>
          <p:nvPr/>
        </p:nvGrpSpPr>
        <p:grpSpPr bwMode="auto">
          <a:xfrm rot="8926798">
            <a:off x="2566988" y="4525963"/>
            <a:ext cx="244475" cy="341312"/>
            <a:chOff x="2963" y="1384"/>
            <a:chExt cx="620" cy="949"/>
          </a:xfrm>
        </p:grpSpPr>
        <p:sp>
          <p:nvSpPr>
            <p:cNvPr id="76919" name="Oval 20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0" name="Oval 20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1" name="Oval 20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2" name="Oval 20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3" name="Oval 20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4" name="Oval 21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5" name="Oval 21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6" name="Oval 21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7" name="Oval 21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8" name="Oval 21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29" name="Oval 21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0" name="Oval 21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31" name="Oval 21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19" name="Group 218"/>
          <p:cNvGrpSpPr>
            <a:grpSpLocks/>
          </p:cNvGrpSpPr>
          <p:nvPr/>
        </p:nvGrpSpPr>
        <p:grpSpPr bwMode="auto">
          <a:xfrm rot="-1873202">
            <a:off x="3067050" y="4156075"/>
            <a:ext cx="244475" cy="341313"/>
            <a:chOff x="2963" y="1384"/>
            <a:chExt cx="620" cy="949"/>
          </a:xfrm>
        </p:grpSpPr>
        <p:sp>
          <p:nvSpPr>
            <p:cNvPr id="76906" name="Oval 21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7" name="Oval 22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8" name="Oval 22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9" name="Oval 22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0" name="Oval 22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1" name="Oval 22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2" name="Oval 22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3" name="Oval 22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4" name="Oval 22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5" name="Oval 22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6" name="Oval 22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7" name="Oval 23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18" name="Oval 23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20" name="Group 232"/>
          <p:cNvGrpSpPr>
            <a:grpSpLocks/>
          </p:cNvGrpSpPr>
          <p:nvPr/>
        </p:nvGrpSpPr>
        <p:grpSpPr bwMode="auto">
          <a:xfrm rot="8926798">
            <a:off x="3398838" y="4017963"/>
            <a:ext cx="244475" cy="341312"/>
            <a:chOff x="2963" y="1384"/>
            <a:chExt cx="620" cy="949"/>
          </a:xfrm>
        </p:grpSpPr>
        <p:sp>
          <p:nvSpPr>
            <p:cNvPr id="76893" name="Oval 23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4" name="Oval 23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5" name="Oval 23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6" name="Oval 23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7" name="Oval 23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8" name="Oval 23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9" name="Oval 23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0" name="Oval 24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1" name="Oval 24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2" name="Oval 24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3" name="Oval 24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 name="Oval 24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 name="Oval 24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21" name="Group 246"/>
          <p:cNvGrpSpPr>
            <a:grpSpLocks/>
          </p:cNvGrpSpPr>
          <p:nvPr/>
        </p:nvGrpSpPr>
        <p:grpSpPr bwMode="auto">
          <a:xfrm rot="-1873202">
            <a:off x="1806575" y="4540250"/>
            <a:ext cx="1447800" cy="758825"/>
            <a:chOff x="971" y="2740"/>
            <a:chExt cx="912" cy="478"/>
          </a:xfrm>
        </p:grpSpPr>
        <p:sp>
          <p:nvSpPr>
            <p:cNvPr id="76889" name="Line 247"/>
            <p:cNvSpPr>
              <a:spLocks noChangeShapeType="1"/>
            </p:cNvSpPr>
            <p:nvPr/>
          </p:nvSpPr>
          <p:spPr bwMode="auto">
            <a:xfrm flipV="1">
              <a:off x="1230" y="3053"/>
              <a:ext cx="653" cy="1"/>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0" name="Line 248"/>
            <p:cNvSpPr>
              <a:spLocks noChangeShapeType="1"/>
            </p:cNvSpPr>
            <p:nvPr/>
          </p:nvSpPr>
          <p:spPr bwMode="auto">
            <a:xfrm rot="10800000">
              <a:off x="1064" y="2740"/>
              <a:ext cx="164" cy="312"/>
            </a:xfrm>
            <a:prstGeom prst="line">
              <a:avLst/>
            </a:prstGeom>
            <a:noFill/>
            <a:ln w="952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91" name="Text Box 249"/>
            <p:cNvSpPr txBox="1">
              <a:spLocks noChangeArrowheads="1"/>
            </p:cNvSpPr>
            <p:nvPr/>
          </p:nvSpPr>
          <p:spPr bwMode="auto">
            <a:xfrm>
              <a:off x="1398" y="298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a</a:t>
              </a:r>
            </a:p>
          </p:txBody>
        </p:sp>
        <p:sp>
          <p:nvSpPr>
            <p:cNvPr id="76892" name="Text Box 250"/>
            <p:cNvSpPr txBox="1">
              <a:spLocks noChangeArrowheads="1"/>
            </p:cNvSpPr>
            <p:nvPr/>
          </p:nvSpPr>
          <p:spPr bwMode="auto">
            <a:xfrm>
              <a:off x="971" y="2817"/>
              <a:ext cx="1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b="0">
                  <a:solidFill>
                    <a:srgbClr val="3333CC"/>
                  </a:solidFill>
                </a:rPr>
                <a:t>b</a:t>
              </a:r>
            </a:p>
          </p:txBody>
        </p:sp>
      </p:grpSp>
      <p:grpSp>
        <p:nvGrpSpPr>
          <p:cNvPr id="165115" name="Group 251"/>
          <p:cNvGrpSpPr>
            <a:grpSpLocks/>
          </p:cNvGrpSpPr>
          <p:nvPr/>
        </p:nvGrpSpPr>
        <p:grpSpPr bwMode="auto">
          <a:xfrm rot="-1873202">
            <a:off x="1457325" y="3862388"/>
            <a:ext cx="2538413" cy="962025"/>
            <a:chOff x="926" y="2433"/>
            <a:chExt cx="1599" cy="606"/>
          </a:xfrm>
        </p:grpSpPr>
        <p:sp>
          <p:nvSpPr>
            <p:cNvPr id="76886" name="Line 252"/>
            <p:cNvSpPr>
              <a:spLocks noChangeShapeType="1"/>
            </p:cNvSpPr>
            <p:nvPr/>
          </p:nvSpPr>
          <p:spPr bwMode="auto">
            <a:xfrm>
              <a:off x="1086" y="2731"/>
              <a:ext cx="789" cy="297"/>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87" name="Line 253"/>
            <p:cNvSpPr>
              <a:spLocks noChangeShapeType="1"/>
            </p:cNvSpPr>
            <p:nvPr/>
          </p:nvSpPr>
          <p:spPr bwMode="auto">
            <a:xfrm>
              <a:off x="1563" y="2433"/>
              <a:ext cx="797" cy="3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88" name="Line 254"/>
            <p:cNvSpPr>
              <a:spLocks noChangeShapeType="1"/>
            </p:cNvSpPr>
            <p:nvPr/>
          </p:nvSpPr>
          <p:spPr bwMode="auto">
            <a:xfrm>
              <a:off x="926" y="2439"/>
              <a:ext cx="1599" cy="600"/>
            </a:xfrm>
            <a:prstGeom prst="line">
              <a:avLst/>
            </a:prstGeom>
            <a:noFill/>
            <a:ln w="76200">
              <a:solidFill>
                <a:srgbClr val="00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120" name="Text Box 256"/>
          <p:cNvSpPr txBox="1">
            <a:spLocks noChangeArrowheads="1"/>
          </p:cNvSpPr>
          <p:nvPr/>
        </p:nvSpPr>
        <p:spPr bwMode="auto">
          <a:xfrm>
            <a:off x="2033588" y="5280025"/>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solidFill>
                  <a:srgbClr val="009999"/>
                </a:solidFill>
              </a:rPr>
              <a:t>(1,1</a:t>
            </a:r>
            <a:r>
              <a:rPr lang="en-US" dirty="0">
                <a:solidFill>
                  <a:srgbClr val="009999"/>
                </a:solidFill>
              </a:rPr>
              <a:t>) planes</a:t>
            </a:r>
          </a:p>
        </p:txBody>
      </p:sp>
      <p:sp>
        <p:nvSpPr>
          <p:cNvPr id="76824" name="AutoShape 257"/>
          <p:cNvSpPr>
            <a:spLocks noChangeArrowheads="1"/>
          </p:cNvSpPr>
          <p:nvPr/>
        </p:nvSpPr>
        <p:spPr bwMode="auto">
          <a:xfrm rot="3329603" flipH="1">
            <a:off x="4648200" y="3154363"/>
            <a:ext cx="823913"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5" name="AutoShape 258"/>
          <p:cNvSpPr>
            <a:spLocks noChangeArrowheads="1"/>
          </p:cNvSpPr>
          <p:nvPr/>
        </p:nvSpPr>
        <p:spPr bwMode="auto">
          <a:xfrm rot="3329603" flipH="1">
            <a:off x="4434682" y="350281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6" name="AutoShape 259"/>
          <p:cNvSpPr>
            <a:spLocks noChangeArrowheads="1"/>
          </p:cNvSpPr>
          <p:nvPr/>
        </p:nvSpPr>
        <p:spPr bwMode="auto">
          <a:xfrm rot="3329603" flipH="1">
            <a:off x="4214813" y="385445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27" name="AutoShape 260"/>
          <p:cNvSpPr>
            <a:spLocks noChangeArrowheads="1"/>
          </p:cNvSpPr>
          <p:nvPr/>
        </p:nvSpPr>
        <p:spPr bwMode="auto">
          <a:xfrm rot="3329603" flipH="1">
            <a:off x="4001294" y="420449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28" name="Group 261"/>
          <p:cNvGrpSpPr>
            <a:grpSpLocks/>
          </p:cNvGrpSpPr>
          <p:nvPr/>
        </p:nvGrpSpPr>
        <p:grpSpPr bwMode="auto">
          <a:xfrm rot="3329603">
            <a:off x="4830762" y="3684588"/>
            <a:ext cx="989013" cy="750888"/>
            <a:chOff x="1435" y="2160"/>
            <a:chExt cx="1089" cy="742"/>
          </a:xfrm>
        </p:grpSpPr>
        <p:sp>
          <p:nvSpPr>
            <p:cNvPr id="76884" name="AutoShape 262"/>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85" name="AutoShape 263"/>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29" name="Group 264"/>
          <p:cNvGrpSpPr>
            <a:grpSpLocks/>
          </p:cNvGrpSpPr>
          <p:nvPr/>
        </p:nvGrpSpPr>
        <p:grpSpPr bwMode="auto">
          <a:xfrm rot="3329603">
            <a:off x="4397376" y="4384675"/>
            <a:ext cx="989012" cy="750887"/>
            <a:chOff x="1435" y="2160"/>
            <a:chExt cx="1089" cy="742"/>
          </a:xfrm>
        </p:grpSpPr>
        <p:sp>
          <p:nvSpPr>
            <p:cNvPr id="76882" name="AutoShape 265"/>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83" name="AutoShape 266"/>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30" name="AutoShape 267"/>
          <p:cNvSpPr>
            <a:spLocks noChangeArrowheads="1"/>
          </p:cNvSpPr>
          <p:nvPr/>
        </p:nvSpPr>
        <p:spPr bwMode="auto">
          <a:xfrm rot="3329603" flipH="1">
            <a:off x="5394326" y="423862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1" name="AutoShape 268"/>
          <p:cNvSpPr>
            <a:spLocks noChangeArrowheads="1"/>
          </p:cNvSpPr>
          <p:nvPr/>
        </p:nvSpPr>
        <p:spPr bwMode="auto">
          <a:xfrm rot="3329603" flipH="1">
            <a:off x="5179218" y="458708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2" name="AutoShape 269"/>
          <p:cNvSpPr>
            <a:spLocks noChangeArrowheads="1"/>
          </p:cNvSpPr>
          <p:nvPr/>
        </p:nvSpPr>
        <p:spPr bwMode="auto">
          <a:xfrm rot="3329603" flipH="1">
            <a:off x="4960937" y="4938713"/>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3" name="AutoShape 270"/>
          <p:cNvSpPr>
            <a:spLocks noChangeArrowheads="1"/>
          </p:cNvSpPr>
          <p:nvPr/>
        </p:nvSpPr>
        <p:spPr bwMode="auto">
          <a:xfrm rot="3329603" flipH="1">
            <a:off x="4745831" y="52887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4" name="AutoShape 271"/>
          <p:cNvSpPr>
            <a:spLocks noChangeArrowheads="1"/>
          </p:cNvSpPr>
          <p:nvPr/>
        </p:nvSpPr>
        <p:spPr bwMode="auto">
          <a:xfrm rot="3329603" flipH="1">
            <a:off x="4275138" y="2613025"/>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5" name="AutoShape 272"/>
          <p:cNvSpPr>
            <a:spLocks noChangeArrowheads="1"/>
          </p:cNvSpPr>
          <p:nvPr/>
        </p:nvSpPr>
        <p:spPr bwMode="auto">
          <a:xfrm rot="3329603" flipH="1">
            <a:off x="4060032" y="29630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6" name="AutoShape 273"/>
          <p:cNvSpPr>
            <a:spLocks noChangeArrowheads="1"/>
          </p:cNvSpPr>
          <p:nvPr/>
        </p:nvSpPr>
        <p:spPr bwMode="auto">
          <a:xfrm rot="3329603" flipH="1">
            <a:off x="3841751" y="3314700"/>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7" name="AutoShape 274"/>
          <p:cNvSpPr>
            <a:spLocks noChangeArrowheads="1"/>
          </p:cNvSpPr>
          <p:nvPr/>
        </p:nvSpPr>
        <p:spPr bwMode="auto">
          <a:xfrm rot="3329603" flipH="1">
            <a:off x="3626643" y="366315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8" name="AutoShape 275"/>
          <p:cNvSpPr>
            <a:spLocks noChangeArrowheads="1"/>
          </p:cNvSpPr>
          <p:nvPr/>
        </p:nvSpPr>
        <p:spPr bwMode="auto">
          <a:xfrm rot="3329603" flipH="1">
            <a:off x="5078412" y="2455863"/>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39" name="AutoShape 276"/>
          <p:cNvSpPr>
            <a:spLocks noChangeArrowheads="1"/>
          </p:cNvSpPr>
          <p:nvPr/>
        </p:nvSpPr>
        <p:spPr bwMode="auto">
          <a:xfrm rot="3329603" flipH="1">
            <a:off x="4863306" y="2805907"/>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40" name="Group 277"/>
          <p:cNvGrpSpPr>
            <a:grpSpLocks/>
          </p:cNvGrpSpPr>
          <p:nvPr/>
        </p:nvGrpSpPr>
        <p:grpSpPr bwMode="auto">
          <a:xfrm rot="3329603">
            <a:off x="5260975" y="2986088"/>
            <a:ext cx="989013" cy="750887"/>
            <a:chOff x="1435" y="2160"/>
            <a:chExt cx="1089" cy="742"/>
          </a:xfrm>
        </p:grpSpPr>
        <p:sp>
          <p:nvSpPr>
            <p:cNvPr id="76880" name="AutoShape 278"/>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81" name="AutoShape 279"/>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41" name="AutoShape 280"/>
          <p:cNvSpPr>
            <a:spLocks noChangeArrowheads="1"/>
          </p:cNvSpPr>
          <p:nvPr/>
        </p:nvSpPr>
        <p:spPr bwMode="auto">
          <a:xfrm rot="3329603" flipH="1">
            <a:off x="5822951" y="354012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2" name="AutoShape 281"/>
          <p:cNvSpPr>
            <a:spLocks noChangeArrowheads="1"/>
          </p:cNvSpPr>
          <p:nvPr/>
        </p:nvSpPr>
        <p:spPr bwMode="auto">
          <a:xfrm rot="3329603" flipH="1">
            <a:off x="5609432" y="38901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3" name="AutoShape 282"/>
          <p:cNvSpPr>
            <a:spLocks noChangeArrowheads="1"/>
          </p:cNvSpPr>
          <p:nvPr/>
        </p:nvSpPr>
        <p:spPr bwMode="auto">
          <a:xfrm rot="3329603" flipH="1">
            <a:off x="4703762" y="1916113"/>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4" name="AutoShape 283"/>
          <p:cNvSpPr>
            <a:spLocks noChangeArrowheads="1"/>
          </p:cNvSpPr>
          <p:nvPr/>
        </p:nvSpPr>
        <p:spPr bwMode="auto">
          <a:xfrm rot="3329603" flipH="1">
            <a:off x="4490244" y="2264569"/>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5" name="Oval 284"/>
          <p:cNvSpPr>
            <a:spLocks noChangeArrowheads="1"/>
          </p:cNvSpPr>
          <p:nvPr/>
        </p:nvSpPr>
        <p:spPr bwMode="auto">
          <a:xfrm rot="-2070397">
            <a:off x="5441950" y="4259263"/>
            <a:ext cx="128588" cy="125412"/>
          </a:xfrm>
          <a:prstGeom prst="ellipse">
            <a:avLst/>
          </a:prstGeom>
          <a:solidFill>
            <a:srgbClr val="B2B2B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46" name="Group 285"/>
          <p:cNvGrpSpPr>
            <a:grpSpLocks/>
          </p:cNvGrpSpPr>
          <p:nvPr/>
        </p:nvGrpSpPr>
        <p:grpSpPr bwMode="auto">
          <a:xfrm rot="3329603">
            <a:off x="5576887" y="4767263"/>
            <a:ext cx="989013" cy="750888"/>
            <a:chOff x="1435" y="2160"/>
            <a:chExt cx="1089" cy="742"/>
          </a:xfrm>
        </p:grpSpPr>
        <p:sp>
          <p:nvSpPr>
            <p:cNvPr id="76878" name="AutoShape 28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9" name="AutoShape 28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6847" name="Group 288"/>
          <p:cNvGrpSpPr>
            <a:grpSpLocks/>
          </p:cNvGrpSpPr>
          <p:nvPr/>
        </p:nvGrpSpPr>
        <p:grpSpPr bwMode="auto">
          <a:xfrm rot="3329603">
            <a:off x="5141913" y="5467350"/>
            <a:ext cx="989012" cy="750888"/>
            <a:chOff x="1435" y="2160"/>
            <a:chExt cx="1089" cy="742"/>
          </a:xfrm>
        </p:grpSpPr>
        <p:sp>
          <p:nvSpPr>
            <p:cNvPr id="76876" name="AutoShape 289"/>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7" name="AutoShape 290"/>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48" name="AutoShape 291"/>
          <p:cNvSpPr>
            <a:spLocks noChangeArrowheads="1"/>
          </p:cNvSpPr>
          <p:nvPr/>
        </p:nvSpPr>
        <p:spPr bwMode="auto">
          <a:xfrm rot="3329603" flipH="1">
            <a:off x="6138863" y="5321300"/>
            <a:ext cx="823912"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49" name="AutoShape 292"/>
          <p:cNvSpPr>
            <a:spLocks noChangeArrowheads="1"/>
          </p:cNvSpPr>
          <p:nvPr/>
        </p:nvSpPr>
        <p:spPr bwMode="auto">
          <a:xfrm rot="3329603" flipH="1">
            <a:off x="5923757" y="56713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0" name="AutoShape 293"/>
          <p:cNvSpPr>
            <a:spLocks noChangeArrowheads="1"/>
          </p:cNvSpPr>
          <p:nvPr/>
        </p:nvSpPr>
        <p:spPr bwMode="auto">
          <a:xfrm rot="3329603" flipH="1">
            <a:off x="5705476" y="6022975"/>
            <a:ext cx="823912" cy="376237"/>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1" name="AutoShape 294"/>
          <p:cNvSpPr>
            <a:spLocks noChangeArrowheads="1"/>
          </p:cNvSpPr>
          <p:nvPr/>
        </p:nvSpPr>
        <p:spPr bwMode="auto">
          <a:xfrm rot="3329603" flipH="1">
            <a:off x="5490368" y="6371432"/>
            <a:ext cx="823913"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52" name="Group 295"/>
          <p:cNvGrpSpPr>
            <a:grpSpLocks/>
          </p:cNvGrpSpPr>
          <p:nvPr/>
        </p:nvGrpSpPr>
        <p:grpSpPr bwMode="auto">
          <a:xfrm rot="3329603">
            <a:off x="6005512" y="4068763"/>
            <a:ext cx="989013" cy="750888"/>
            <a:chOff x="1435" y="2160"/>
            <a:chExt cx="1089" cy="742"/>
          </a:xfrm>
        </p:grpSpPr>
        <p:sp>
          <p:nvSpPr>
            <p:cNvPr id="76874" name="AutoShape 296"/>
            <p:cNvSpPr>
              <a:spLocks noChangeArrowheads="1"/>
            </p:cNvSpPr>
            <p:nvPr/>
          </p:nvSpPr>
          <p:spPr bwMode="auto">
            <a:xfrm flipH="1">
              <a:off x="1435" y="2160"/>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5" name="AutoShape 297"/>
            <p:cNvSpPr>
              <a:spLocks noChangeArrowheads="1"/>
            </p:cNvSpPr>
            <p:nvPr/>
          </p:nvSpPr>
          <p:spPr bwMode="auto">
            <a:xfrm flipH="1">
              <a:off x="1617" y="2531"/>
              <a:ext cx="907" cy="371"/>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6853" name="AutoShape 298"/>
          <p:cNvSpPr>
            <a:spLocks noChangeArrowheads="1"/>
          </p:cNvSpPr>
          <p:nvPr/>
        </p:nvSpPr>
        <p:spPr bwMode="auto">
          <a:xfrm rot="3329603" flipH="1">
            <a:off x="6567487" y="4624388"/>
            <a:ext cx="823913" cy="376238"/>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4" name="AutoShape 299"/>
          <p:cNvSpPr>
            <a:spLocks noChangeArrowheads="1"/>
          </p:cNvSpPr>
          <p:nvPr/>
        </p:nvSpPr>
        <p:spPr bwMode="auto">
          <a:xfrm rot="3329603" flipH="1">
            <a:off x="6353969" y="4972844"/>
            <a:ext cx="823912" cy="374650"/>
          </a:xfrm>
          <a:prstGeom prst="flowChartInputOutput">
            <a:avLst/>
          </a:prstGeom>
          <a:noFill/>
          <a:ln w="9525">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5" name="Oval 300"/>
          <p:cNvSpPr>
            <a:spLocks noChangeArrowheads="1"/>
          </p:cNvSpPr>
          <p:nvPr/>
        </p:nvSpPr>
        <p:spPr bwMode="auto">
          <a:xfrm rot="-2070397">
            <a:off x="5299075" y="3375025"/>
            <a:ext cx="128588" cy="125413"/>
          </a:xfrm>
          <a:prstGeom prst="ellipse">
            <a:avLst/>
          </a:prstGeom>
          <a:solidFill>
            <a:srgbClr val="0099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165" name="Text Box 301"/>
          <p:cNvSpPr txBox="1">
            <a:spLocks noChangeArrowheads="1"/>
          </p:cNvSpPr>
          <p:nvPr/>
        </p:nvSpPr>
        <p:spPr bwMode="auto">
          <a:xfrm rot="-2070397">
            <a:off x="4979988" y="3144838"/>
            <a:ext cx="547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solidFill>
                  <a:srgbClr val="009999"/>
                </a:solidFill>
              </a:rPr>
              <a:t>(1,1</a:t>
            </a:r>
            <a:r>
              <a:rPr lang="en-US" sz="1400" dirty="0">
                <a:solidFill>
                  <a:srgbClr val="009999"/>
                </a:solidFill>
              </a:rPr>
              <a:t>)</a:t>
            </a:r>
          </a:p>
        </p:txBody>
      </p:sp>
      <p:sp>
        <p:nvSpPr>
          <p:cNvPr id="76857" name="Text Box 302"/>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6858" name="Rectangle 303"/>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59" name="Text Box 304"/>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6860" name="Line 305"/>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1" name="Text Box 306"/>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6862" name="Rectangle 307"/>
          <p:cNvSpPr>
            <a:spLocks noGrp="1" noChangeArrowheads="1"/>
          </p:cNvSpPr>
          <p:nvPr>
            <p:ph type="title"/>
          </p:nvPr>
        </p:nvSpPr>
        <p:spPr>
          <a:xfrm>
            <a:off x="0" y="150813"/>
            <a:ext cx="9020175" cy="1143000"/>
          </a:xfrm>
        </p:spPr>
        <p:txBody>
          <a:bodyPr/>
          <a:lstStyle/>
          <a:p>
            <a:pPr eaLnBrk="1" hangingPunct="1"/>
            <a:r>
              <a:rPr lang="en-US" sz="2800"/>
              <a:t>Indexing - We observe the location of a reflection on the detector. Which set of Bragg planes produced it?</a:t>
            </a:r>
          </a:p>
        </p:txBody>
      </p:sp>
      <p:sp>
        <p:nvSpPr>
          <p:cNvPr id="76863" name="Line 308"/>
          <p:cNvSpPr>
            <a:spLocks noChangeShapeType="1"/>
          </p:cNvSpPr>
          <p:nvPr/>
        </p:nvSpPr>
        <p:spPr bwMode="auto">
          <a:xfrm flipV="1">
            <a:off x="2711450" y="2514600"/>
            <a:ext cx="5327650" cy="18319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4" name="Line 309"/>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5" name="Oval 320"/>
          <p:cNvSpPr>
            <a:spLocks noChangeArrowheads="1"/>
          </p:cNvSpPr>
          <p:nvPr/>
        </p:nvSpPr>
        <p:spPr bwMode="auto">
          <a:xfrm>
            <a:off x="8039100" y="2381250"/>
            <a:ext cx="246063" cy="247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66" name="Text Box 321"/>
          <p:cNvSpPr txBox="1">
            <a:spLocks noChangeArrowheads="1"/>
          </p:cNvSpPr>
          <p:nvPr/>
        </p:nvSpPr>
        <p:spPr bwMode="auto">
          <a:xfrm>
            <a:off x="7061200" y="1598613"/>
            <a:ext cx="20828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1400"/>
              <a:t>There is a reflection located here!</a:t>
            </a:r>
          </a:p>
          <a:p>
            <a:pPr algn="ctr" eaLnBrk="1" hangingPunct="1"/>
            <a:r>
              <a:rPr lang="en-US" sz="1400"/>
              <a:t>What is it’s index?</a:t>
            </a:r>
          </a:p>
        </p:txBody>
      </p:sp>
      <p:sp>
        <p:nvSpPr>
          <p:cNvPr id="76867" name="Text Box 32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76868" name="Line 323"/>
          <p:cNvSpPr>
            <a:spLocks noChangeShapeType="1"/>
          </p:cNvSpPr>
          <p:nvPr/>
        </p:nvSpPr>
        <p:spPr bwMode="auto">
          <a:xfrm flipH="1" flipV="1">
            <a:off x="5133975" y="3781425"/>
            <a:ext cx="381000" cy="5619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9" name="Line 324"/>
          <p:cNvSpPr>
            <a:spLocks noChangeShapeType="1"/>
          </p:cNvSpPr>
          <p:nvPr/>
        </p:nvSpPr>
        <p:spPr bwMode="auto">
          <a:xfrm flipV="1">
            <a:off x="5516563" y="3973513"/>
            <a:ext cx="219075" cy="3619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70" name="Text Box 326"/>
          <p:cNvSpPr txBox="1">
            <a:spLocks noChangeArrowheads="1"/>
          </p:cNvSpPr>
          <p:nvPr/>
        </p:nvSpPr>
        <p:spPr bwMode="auto">
          <a:xfrm rot="-3455630">
            <a:off x="5536407" y="4133056"/>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a*</a:t>
            </a:r>
          </a:p>
        </p:txBody>
      </p:sp>
      <p:sp>
        <p:nvSpPr>
          <p:cNvPr id="76871" name="Text Box 327"/>
          <p:cNvSpPr txBox="1">
            <a:spLocks noChangeArrowheads="1"/>
          </p:cNvSpPr>
          <p:nvPr/>
        </p:nvSpPr>
        <p:spPr bwMode="auto">
          <a:xfrm rot="-1891238">
            <a:off x="4918075" y="395605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b*</a:t>
            </a:r>
          </a:p>
        </p:txBody>
      </p:sp>
      <p:sp>
        <p:nvSpPr>
          <p:cNvPr id="76872" name="Oval 328"/>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193" name="Rectangle 329"/>
          <p:cNvSpPr>
            <a:spLocks noChangeArrowheads="1"/>
          </p:cNvSpPr>
          <p:nvPr/>
        </p:nvSpPr>
        <p:spPr bwMode="auto">
          <a:xfrm>
            <a:off x="4219575" y="5467350"/>
            <a:ext cx="2838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t>How many increments of a* and b* is this point from the origin?</a:t>
            </a:r>
          </a:p>
          <a:p>
            <a:r>
              <a:rPr lang="en-US" b="0"/>
              <a:t>d*=ha*+ kb*+ lc*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1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1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5115"/>
                                        </p:tgtEl>
                                        <p:attrNameLst>
                                          <p:attrName>style.visibility</p:attrName>
                                        </p:attrNameLst>
                                      </p:cBhvr>
                                      <p:to>
                                        <p:strVal val="visible"/>
                                      </p:to>
                                    </p:set>
                                    <p:animEffect transition="in" filter="fade">
                                      <p:cBhvr>
                                        <p:cTn id="15" dur="2000"/>
                                        <p:tgtEl>
                                          <p:spTgt spid="165115"/>
                                        </p:tgtEl>
                                      </p:cBhvr>
                                    </p:animEffect>
                                  </p:childTnLst>
                                </p:cTn>
                              </p:par>
                            </p:childTnLst>
                          </p:cTn>
                        </p:par>
                        <p:par>
                          <p:cTn id="16" fill="hold" nodeType="afterGroup">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165120"/>
                                        </p:tgtEl>
                                        <p:attrNameLst>
                                          <p:attrName>style.visibility</p:attrName>
                                        </p:attrNameLst>
                                      </p:cBhvr>
                                      <p:to>
                                        <p:strVal val="visible"/>
                                      </p:to>
                                    </p:set>
                                    <p:anim calcmode="lin" valueType="num">
                                      <p:cBhvr>
                                        <p:cTn id="19" dur="500" fill="hold"/>
                                        <p:tgtEl>
                                          <p:spTgt spid="165120"/>
                                        </p:tgtEl>
                                        <p:attrNameLst>
                                          <p:attrName>ppt_w</p:attrName>
                                        </p:attrNameLst>
                                      </p:cBhvr>
                                      <p:tavLst>
                                        <p:tav tm="0">
                                          <p:val>
                                            <p:fltVal val="0"/>
                                          </p:val>
                                        </p:tav>
                                        <p:tav tm="100000">
                                          <p:val>
                                            <p:strVal val="#ppt_w"/>
                                          </p:val>
                                        </p:tav>
                                      </p:tavLst>
                                    </p:anim>
                                    <p:anim calcmode="lin" valueType="num">
                                      <p:cBhvr>
                                        <p:cTn id="20" dur="500" fill="hold"/>
                                        <p:tgtEl>
                                          <p:spTgt spid="165120"/>
                                        </p:tgtEl>
                                        <p:attrNameLst>
                                          <p:attrName>ppt_h</p:attrName>
                                        </p:attrNameLst>
                                      </p:cBhvr>
                                      <p:tavLst>
                                        <p:tav tm="0">
                                          <p:val>
                                            <p:fltVal val="0"/>
                                          </p:val>
                                        </p:tav>
                                        <p:tav tm="100000">
                                          <p:val>
                                            <p:strVal val="#ppt_h"/>
                                          </p:val>
                                        </p:tav>
                                      </p:tavLst>
                                    </p:anim>
                                    <p:animEffect transition="in" filter="fade">
                                      <p:cBhvr>
                                        <p:cTn id="21" dur="500"/>
                                        <p:tgtEl>
                                          <p:spTgt spid="165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120" grpId="0"/>
      <p:bldP spid="165165" grpId="0"/>
      <p:bldP spid="1651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Index by Inspection</a:t>
            </a:r>
          </a:p>
        </p:txBody>
      </p:sp>
      <p:sp>
        <p:nvSpPr>
          <p:cNvPr id="3" name="Content Placeholder 2"/>
          <p:cNvSpPr>
            <a:spLocks noGrp="1"/>
          </p:cNvSpPr>
          <p:nvPr>
            <p:ph idx="1"/>
          </p:nvPr>
        </p:nvSpPr>
        <p:spPr/>
        <p:txBody>
          <a:bodyPr/>
          <a:lstStyle/>
          <a:p>
            <a:r>
              <a:rPr lang="en-US" dirty="0"/>
              <a:t>Recall that spots are arrayed on a reciprocal lattice.</a:t>
            </a:r>
          </a:p>
          <a:p>
            <a:r>
              <a:rPr lang="en-US" dirty="0"/>
              <a:t>Count how many steps the given reflection is displaced from the origin.</a:t>
            </a:r>
          </a:p>
          <a:p>
            <a:pPr lvl="1">
              <a:buFont typeface="Arial" pitchFamily="34" charset="0"/>
              <a:buChar char="•"/>
            </a:pPr>
            <a:r>
              <a:rPr lang="en-US" dirty="0"/>
              <a:t>h=Number of steps of a*.</a:t>
            </a:r>
          </a:p>
          <a:p>
            <a:pPr lvl="1">
              <a:buFont typeface="Arial" pitchFamily="34" charset="0"/>
              <a:buChar char="•"/>
            </a:pPr>
            <a:r>
              <a:rPr lang="en-US" dirty="0"/>
              <a:t>k=Number of steps of b*.</a:t>
            </a:r>
          </a:p>
          <a:p>
            <a:pPr lvl="1">
              <a:buFont typeface="Arial" pitchFamily="34" charset="0"/>
              <a:buChar char="•"/>
            </a:pPr>
            <a:r>
              <a:rPr lang="en-US" dirty="0"/>
              <a:t>l=Number of steps of c*.</a:t>
            </a:r>
          </a:p>
          <a:p>
            <a:endParaRPr lang="en-US" dirty="0"/>
          </a:p>
          <a:p>
            <a:endParaRPr lang="en-US" dirty="0"/>
          </a:p>
        </p:txBody>
      </p:sp>
    </p:spTree>
    <p:extLst>
      <p:ext uri="{BB962C8B-B14F-4D97-AF65-F5344CB8AC3E}">
        <p14:creationId xmlns:p14="http://schemas.microsoft.com/office/powerpoint/2010/main" val="13158096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193" name="Group 257"/>
          <p:cNvGrpSpPr>
            <a:grpSpLocks/>
          </p:cNvGrpSpPr>
          <p:nvPr/>
        </p:nvGrpSpPr>
        <p:grpSpPr bwMode="auto">
          <a:xfrm>
            <a:off x="685800" y="2355850"/>
            <a:ext cx="2016125" cy="1993900"/>
            <a:chOff x="444" y="1486"/>
            <a:chExt cx="1270" cy="1256"/>
          </a:xfrm>
        </p:grpSpPr>
        <p:sp>
          <p:nvSpPr>
            <p:cNvPr id="77970" name="Line 258"/>
            <p:cNvSpPr>
              <a:spLocks noChangeShapeType="1"/>
            </p:cNvSpPr>
            <p:nvPr/>
          </p:nvSpPr>
          <p:spPr bwMode="auto">
            <a:xfrm flipH="1" flipV="1">
              <a:off x="444" y="1486"/>
              <a:ext cx="1270" cy="125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971" name="Text Box 259"/>
            <p:cNvSpPr txBox="1">
              <a:spLocks noChangeArrowheads="1"/>
            </p:cNvSpPr>
            <p:nvPr/>
          </p:nvSpPr>
          <p:spPr bwMode="auto">
            <a:xfrm>
              <a:off x="734" y="1807"/>
              <a:ext cx="315"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b="0"/>
                <a:t>1/</a:t>
              </a:r>
              <a:r>
                <a:rPr lang="en-US" b="0">
                  <a:latin typeface="Symbol" pitchFamily="18" charset="2"/>
                </a:rPr>
                <a:t>l</a:t>
              </a:r>
            </a:p>
          </p:txBody>
        </p:sp>
      </p:grpSp>
      <p:sp>
        <p:nvSpPr>
          <p:cNvPr id="77827" name="Text Box 2"/>
          <p:cNvSpPr txBox="1">
            <a:spLocks noChangeArrowheads="1"/>
          </p:cNvSpPr>
          <p:nvPr/>
        </p:nvSpPr>
        <p:spPr bwMode="auto">
          <a:xfrm>
            <a:off x="4103688" y="1446213"/>
            <a:ext cx="25336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PLANE</a:t>
            </a:r>
          </a:p>
        </p:txBody>
      </p:sp>
      <p:sp>
        <p:nvSpPr>
          <p:cNvPr id="77828" name="Text Box 54"/>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7829" name="Rectangle 55"/>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0" name="Text Box 56"/>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7831" name="Line 57"/>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32" name="Text Box 58"/>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7833" name="Rectangle 59"/>
          <p:cNvSpPr>
            <a:spLocks noGrp="1" noChangeArrowheads="1"/>
          </p:cNvSpPr>
          <p:nvPr>
            <p:ph type="title"/>
          </p:nvPr>
        </p:nvSpPr>
        <p:spPr>
          <a:xfrm>
            <a:off x="123825" y="274638"/>
            <a:ext cx="8896350" cy="1143000"/>
          </a:xfrm>
        </p:spPr>
        <p:txBody>
          <a:bodyPr/>
          <a:lstStyle/>
          <a:p>
            <a:pPr eaLnBrk="1" hangingPunct="1"/>
            <a:r>
              <a:rPr lang="en-US" sz="3200" dirty="0"/>
              <a:t>We collected a series </a:t>
            </a:r>
            <a:r>
              <a:rPr lang="en-US" sz="3200"/>
              <a:t>of images, </a:t>
            </a:r>
            <a:r>
              <a:rPr lang="en-US" sz="3200" dirty="0"/>
              <a:t>each covering 1</a:t>
            </a:r>
            <a:r>
              <a:rPr lang="en-US" sz="3200" dirty="0">
                <a:cs typeface="Arial" pitchFamily="34" charset="0"/>
              </a:rPr>
              <a:t>° rotation</a:t>
            </a:r>
            <a:r>
              <a:rPr lang="en-US" sz="3200" dirty="0"/>
              <a:t>.  Here we rotate 15</a:t>
            </a:r>
            <a:r>
              <a:rPr lang="en-US" sz="3200" dirty="0">
                <a:cs typeface="Arial" pitchFamily="34" charset="0"/>
              </a:rPr>
              <a:t>° per image.</a:t>
            </a:r>
          </a:p>
        </p:txBody>
      </p:sp>
      <p:grpSp>
        <p:nvGrpSpPr>
          <p:cNvPr id="168132" name="Group 196"/>
          <p:cNvGrpSpPr>
            <a:grpSpLocks/>
          </p:cNvGrpSpPr>
          <p:nvPr/>
        </p:nvGrpSpPr>
        <p:grpSpPr bwMode="auto">
          <a:xfrm>
            <a:off x="1428750" y="3854450"/>
            <a:ext cx="2582863" cy="993775"/>
            <a:chOff x="900" y="2428"/>
            <a:chExt cx="1627" cy="626"/>
          </a:xfrm>
        </p:grpSpPr>
        <p:grpSp>
          <p:nvGrpSpPr>
            <p:cNvPr id="77853" name="Group 61"/>
            <p:cNvGrpSpPr>
              <a:grpSpLocks/>
            </p:cNvGrpSpPr>
            <p:nvPr/>
          </p:nvGrpSpPr>
          <p:grpSpPr bwMode="auto">
            <a:xfrm>
              <a:off x="1130" y="2459"/>
              <a:ext cx="154" cy="215"/>
              <a:chOff x="2963" y="1384"/>
              <a:chExt cx="620" cy="949"/>
            </a:xfrm>
          </p:grpSpPr>
          <p:sp>
            <p:nvSpPr>
              <p:cNvPr id="77957" name="Oval 6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8" name="Oval 6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9" name="Oval 6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0" name="Oval 6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1" name="Oval 6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2" name="Oval 6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3" name="Oval 6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4" name="Oval 6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5" name="Oval 7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6" name="Oval 7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7" name="Oval 7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8" name="Oval 7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69" name="Oval 7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4" name="Group 75"/>
            <p:cNvGrpSpPr>
              <a:grpSpLocks/>
            </p:cNvGrpSpPr>
            <p:nvPr/>
          </p:nvGrpSpPr>
          <p:grpSpPr bwMode="auto">
            <a:xfrm rot="10800000">
              <a:off x="1354" y="2493"/>
              <a:ext cx="154" cy="215"/>
              <a:chOff x="2963" y="1384"/>
              <a:chExt cx="620" cy="949"/>
            </a:xfrm>
          </p:grpSpPr>
          <p:sp>
            <p:nvSpPr>
              <p:cNvPr id="77944" name="Oval 7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5" name="Oval 7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6" name="Oval 7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7" name="Oval 7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8" name="Oval 8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9" name="Oval 8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0" name="Oval 8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1" name="Oval 8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2" name="Oval 8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3" name="Oval 8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4" name="Oval 8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5" name="Oval 8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56" name="Oval 8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5" name="Group 89"/>
            <p:cNvGrpSpPr>
              <a:grpSpLocks/>
            </p:cNvGrpSpPr>
            <p:nvPr/>
          </p:nvGrpSpPr>
          <p:grpSpPr bwMode="auto">
            <a:xfrm>
              <a:off x="900" y="2428"/>
              <a:ext cx="1627" cy="626"/>
              <a:chOff x="1417" y="2557"/>
              <a:chExt cx="1627" cy="626"/>
            </a:xfrm>
          </p:grpSpPr>
          <p:sp>
            <p:nvSpPr>
              <p:cNvPr id="77940" name="AutoShape 90"/>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1" name="AutoShape 91"/>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2" name="AutoShape 92"/>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43" name="AutoShape 93"/>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6" name="Group 94"/>
            <p:cNvGrpSpPr>
              <a:grpSpLocks/>
            </p:cNvGrpSpPr>
            <p:nvPr/>
          </p:nvGrpSpPr>
          <p:grpSpPr bwMode="auto">
            <a:xfrm>
              <a:off x="1744" y="2460"/>
              <a:ext cx="154" cy="215"/>
              <a:chOff x="2963" y="1384"/>
              <a:chExt cx="620" cy="949"/>
            </a:xfrm>
          </p:grpSpPr>
          <p:sp>
            <p:nvSpPr>
              <p:cNvPr id="77927" name="Oval 9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8" name="Oval 9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9" name="Oval 9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0" name="Oval 9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1" name="Oval 9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2" name="Oval 10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3" name="Oval 10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4" name="Oval 10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5" name="Oval 10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6" name="Oval 10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7" name="Oval 10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8" name="Oval 10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39" name="Oval 10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7" name="Group 108"/>
            <p:cNvGrpSpPr>
              <a:grpSpLocks/>
            </p:cNvGrpSpPr>
            <p:nvPr/>
          </p:nvGrpSpPr>
          <p:grpSpPr bwMode="auto">
            <a:xfrm rot="10800000">
              <a:off x="1968" y="2494"/>
              <a:ext cx="154" cy="215"/>
              <a:chOff x="2963" y="1384"/>
              <a:chExt cx="620" cy="949"/>
            </a:xfrm>
          </p:grpSpPr>
          <p:sp>
            <p:nvSpPr>
              <p:cNvPr id="77914" name="Oval 10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5" name="Oval 11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6" name="Oval 11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7" name="Oval 11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8" name="Oval 11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9" name="Oval 11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0" name="Oval 11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1" name="Oval 11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2" name="Oval 11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3" name="Oval 11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4" name="Oval 11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5" name="Oval 12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26" name="Oval 12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8" name="Group 122"/>
            <p:cNvGrpSpPr>
              <a:grpSpLocks/>
            </p:cNvGrpSpPr>
            <p:nvPr/>
          </p:nvGrpSpPr>
          <p:grpSpPr bwMode="auto">
            <a:xfrm>
              <a:off x="1284" y="2770"/>
              <a:ext cx="154" cy="215"/>
              <a:chOff x="2963" y="1384"/>
              <a:chExt cx="620" cy="949"/>
            </a:xfrm>
          </p:grpSpPr>
          <p:sp>
            <p:nvSpPr>
              <p:cNvPr id="77901" name="Oval 12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2" name="Oval 12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3" name="Oval 12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4" name="Oval 12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5" name="Oval 12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6" name="Oval 12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7" name="Oval 12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8" name="Oval 13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9" name="Oval 13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0" name="Oval 13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1" name="Oval 13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2" name="Oval 13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3" name="Oval 13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9" name="Group 136"/>
            <p:cNvGrpSpPr>
              <a:grpSpLocks/>
            </p:cNvGrpSpPr>
            <p:nvPr/>
          </p:nvGrpSpPr>
          <p:grpSpPr bwMode="auto">
            <a:xfrm rot="10800000">
              <a:off x="1508" y="2804"/>
              <a:ext cx="154" cy="215"/>
              <a:chOff x="2963" y="1384"/>
              <a:chExt cx="620" cy="949"/>
            </a:xfrm>
          </p:grpSpPr>
          <p:sp>
            <p:nvSpPr>
              <p:cNvPr id="77888" name="Oval 13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9" name="Oval 13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0" name="Oval 13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1" name="Oval 14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2" name="Oval 14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3" name="Oval 14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4" name="Oval 14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5" name="Oval 14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6" name="Oval 14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7" name="Oval 14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8" name="Oval 14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9" name="Oval 14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0" name="Oval 14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60" name="Group 150"/>
            <p:cNvGrpSpPr>
              <a:grpSpLocks/>
            </p:cNvGrpSpPr>
            <p:nvPr/>
          </p:nvGrpSpPr>
          <p:grpSpPr bwMode="auto">
            <a:xfrm>
              <a:off x="1898" y="2767"/>
              <a:ext cx="154" cy="215"/>
              <a:chOff x="2963" y="1384"/>
              <a:chExt cx="620" cy="949"/>
            </a:xfrm>
          </p:grpSpPr>
          <p:sp>
            <p:nvSpPr>
              <p:cNvPr id="77875" name="Oval 15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6" name="Oval 15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7" name="Oval 15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8" name="Oval 15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9" name="Oval 15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0" name="Oval 15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1" name="Oval 15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2" name="Oval 15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3" name="Oval 15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4" name="Oval 16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5" name="Oval 16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6" name="Oval 16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7" name="Oval 16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61" name="Group 164"/>
            <p:cNvGrpSpPr>
              <a:grpSpLocks/>
            </p:cNvGrpSpPr>
            <p:nvPr/>
          </p:nvGrpSpPr>
          <p:grpSpPr bwMode="auto">
            <a:xfrm rot="10800000">
              <a:off x="2122" y="2801"/>
              <a:ext cx="154" cy="215"/>
              <a:chOff x="2963" y="1384"/>
              <a:chExt cx="620" cy="949"/>
            </a:xfrm>
          </p:grpSpPr>
          <p:sp>
            <p:nvSpPr>
              <p:cNvPr id="77862" name="Oval 16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3" name="Oval 16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4" name="Oval 16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5" name="Oval 16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6" name="Oval 16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7" name="Oval 17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8" name="Oval 17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9" name="Oval 17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0" name="Oval 17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1" name="Oval 17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2" name="Oval 17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3" name="Oval 17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4" name="Oval 17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835" name="Line 189"/>
          <p:cNvSpPr>
            <a:spLocks noChangeShapeType="1"/>
          </p:cNvSpPr>
          <p:nvPr/>
        </p:nvSpPr>
        <p:spPr bwMode="auto">
          <a:xfrm>
            <a:off x="0" y="4348163"/>
            <a:ext cx="27146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27" name="Line 191"/>
          <p:cNvSpPr>
            <a:spLocks noChangeShapeType="1"/>
          </p:cNvSpPr>
          <p:nvPr/>
        </p:nvSpPr>
        <p:spPr bwMode="auto">
          <a:xfrm flipV="1">
            <a:off x="2703513" y="3011488"/>
            <a:ext cx="5356225" cy="13366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28" name="Oval 192"/>
          <p:cNvSpPr>
            <a:spLocks noChangeAspect="1" noChangeArrowheads="1"/>
          </p:cNvSpPr>
          <p:nvPr/>
        </p:nvSpPr>
        <p:spPr bwMode="auto">
          <a:xfrm>
            <a:off x="8069263" y="2916238"/>
            <a:ext cx="173037" cy="17462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8" name="Oval 199"/>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138" name="Oval 202"/>
          <p:cNvSpPr>
            <a:spLocks noChangeAspect="1" noChangeArrowheads="1"/>
          </p:cNvSpPr>
          <p:nvPr/>
        </p:nvSpPr>
        <p:spPr bwMode="auto">
          <a:xfrm>
            <a:off x="5346700" y="3584575"/>
            <a:ext cx="173038" cy="17462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0" name="Oval 203"/>
          <p:cNvSpPr>
            <a:spLocks noChangeAspect="1" noChangeArrowheads="1"/>
          </p:cNvSpPr>
          <p:nvPr/>
        </p:nvSpPr>
        <p:spPr bwMode="auto">
          <a:xfrm>
            <a:off x="5353050" y="4184650"/>
            <a:ext cx="320675" cy="3127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1" name="Oval 204"/>
          <p:cNvSpPr>
            <a:spLocks noChangeAspect="1" noChangeArrowheads="1"/>
          </p:cNvSpPr>
          <p:nvPr/>
        </p:nvSpPr>
        <p:spPr bwMode="auto">
          <a:xfrm>
            <a:off x="7993063" y="4195763"/>
            <a:ext cx="320675" cy="3127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141" name="Line 205"/>
          <p:cNvSpPr>
            <a:spLocks noChangeShapeType="1"/>
          </p:cNvSpPr>
          <p:nvPr/>
        </p:nvSpPr>
        <p:spPr bwMode="auto">
          <a:xfrm>
            <a:off x="2686050" y="4368800"/>
            <a:ext cx="3298825" cy="2489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42" name="Oval 206"/>
          <p:cNvSpPr>
            <a:spLocks noChangeAspect="1" noChangeArrowheads="1"/>
          </p:cNvSpPr>
          <p:nvPr/>
        </p:nvSpPr>
        <p:spPr bwMode="auto">
          <a:xfrm>
            <a:off x="4868863" y="5994400"/>
            <a:ext cx="109537" cy="106363"/>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8143" name="Text Box 207"/>
          <p:cNvSpPr txBox="1">
            <a:spLocks noChangeArrowheads="1"/>
          </p:cNvSpPr>
          <p:nvPr/>
        </p:nvSpPr>
        <p:spPr bwMode="auto">
          <a:xfrm>
            <a:off x="2498725" y="5275263"/>
            <a:ext cx="403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5</a:t>
            </a:r>
            <a:r>
              <a:rPr lang="en-US">
                <a:cs typeface="Arial" pitchFamily="34" charset="0"/>
              </a:rPr>
              <a:t>°</a:t>
            </a:r>
          </a:p>
        </p:txBody>
      </p:sp>
      <p:grpSp>
        <p:nvGrpSpPr>
          <p:cNvPr id="168145" name="Group 209"/>
          <p:cNvGrpSpPr>
            <a:grpSpLocks/>
          </p:cNvGrpSpPr>
          <p:nvPr/>
        </p:nvGrpSpPr>
        <p:grpSpPr bwMode="auto">
          <a:xfrm>
            <a:off x="4364038" y="1854200"/>
            <a:ext cx="2268537" cy="4946650"/>
            <a:chOff x="2857" y="1288"/>
            <a:chExt cx="1429" cy="3116"/>
          </a:xfrm>
        </p:grpSpPr>
        <p:sp>
          <p:nvSpPr>
            <p:cNvPr id="77849" name="Line 210"/>
            <p:cNvSpPr>
              <a:spLocks noChangeShapeType="1"/>
            </p:cNvSpPr>
            <p:nvPr/>
          </p:nvSpPr>
          <p:spPr bwMode="auto">
            <a:xfrm rot="12086" flipV="1">
              <a:off x="2857" y="3774"/>
              <a:ext cx="1421" cy="6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0" name="Line 211"/>
            <p:cNvSpPr>
              <a:spLocks noChangeShapeType="1"/>
            </p:cNvSpPr>
            <p:nvPr/>
          </p:nvSpPr>
          <p:spPr bwMode="auto">
            <a:xfrm rot="12086" flipV="1">
              <a:off x="2865" y="1288"/>
              <a:ext cx="1421" cy="6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1" name="Line 212"/>
            <p:cNvSpPr>
              <a:spLocks noChangeShapeType="1"/>
            </p:cNvSpPr>
            <p:nvPr/>
          </p:nvSpPr>
          <p:spPr bwMode="auto">
            <a:xfrm rot="12086" flipV="1">
              <a:off x="4284" y="1292"/>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52" name="Line 213"/>
            <p:cNvSpPr>
              <a:spLocks noChangeShapeType="1"/>
            </p:cNvSpPr>
            <p:nvPr/>
          </p:nvSpPr>
          <p:spPr bwMode="auto">
            <a:xfrm rot="12086" flipV="1">
              <a:off x="2862" y="1914"/>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8196" name="Line 260"/>
          <p:cNvSpPr>
            <a:spLocks noChangeShapeType="1"/>
          </p:cNvSpPr>
          <p:nvPr/>
        </p:nvSpPr>
        <p:spPr bwMode="auto">
          <a:xfrm>
            <a:off x="2714625" y="4343400"/>
            <a:ext cx="5419725" cy="9525"/>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97" name="Text Box 261"/>
          <p:cNvSpPr txBox="1">
            <a:spLocks noChangeArrowheads="1"/>
          </p:cNvSpPr>
          <p:nvPr/>
        </p:nvSpPr>
        <p:spPr bwMode="auto">
          <a:xfrm>
            <a:off x="5632450" y="4379913"/>
            <a:ext cx="55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D</a:t>
            </a:r>
            <a:r>
              <a:rPr lang="en-US" baseline="-25000"/>
              <a:t>CF</a:t>
            </a:r>
          </a:p>
        </p:txBody>
      </p:sp>
      <p:sp>
        <p:nvSpPr>
          <p:cNvPr id="168198" name="Text Box 262"/>
          <p:cNvSpPr txBox="1">
            <a:spLocks noChangeArrowheads="1"/>
          </p:cNvSpPr>
          <p:nvPr/>
        </p:nvSpPr>
        <p:spPr bwMode="auto">
          <a:xfrm>
            <a:off x="8366125" y="2703513"/>
            <a:ext cx="55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X,Y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300000">
                                      <p:cBhvr>
                                        <p:cTn id="6" dur="2000" fill="hold"/>
                                        <p:tgtEl>
                                          <p:spTgt spid="168132"/>
                                        </p:tgtEl>
                                        <p:attrNameLst>
                                          <p:attrName>r</p:attrName>
                                        </p:attrNameLst>
                                      </p:cBhvr>
                                    </p:animRot>
                                  </p:childTnLst>
                                </p:cTn>
                              </p:par>
                              <p:par>
                                <p:cTn id="7" presetID="8" presetClass="emph" presetSubtype="0" fill="hold" nodeType="withEffect">
                                  <p:stCondLst>
                                    <p:cond delay="0"/>
                                  </p:stCondLst>
                                  <p:childTnLst>
                                    <p:animRot by="-300000">
                                      <p:cBhvr>
                                        <p:cTn id="8" dur="2000" fill="hold"/>
                                        <p:tgtEl>
                                          <p:spTgt spid="168145"/>
                                        </p:tgtEl>
                                        <p:attrNameLst>
                                          <p:attrName>r</p:attrName>
                                        </p:attrNameLst>
                                      </p:cBhvr>
                                    </p:animRot>
                                  </p:childTnLst>
                                </p:cTn>
                              </p:par>
                            </p:childTnLst>
                          </p:cTn>
                        </p:par>
                        <p:par>
                          <p:cTn id="9" fill="hold" nodeType="after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68127"/>
                                        </p:tgtEl>
                                        <p:attrNameLst>
                                          <p:attrName>style.visibility</p:attrName>
                                        </p:attrNameLst>
                                      </p:cBhvr>
                                      <p:to>
                                        <p:strVal val="visible"/>
                                      </p:to>
                                    </p:se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68128"/>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68138"/>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681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81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814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819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81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81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127" grpId="0" animBg="1"/>
      <p:bldP spid="168128" grpId="0" animBg="1"/>
      <p:bldP spid="168138" grpId="0" animBg="1"/>
      <p:bldP spid="168141" grpId="0" animBg="1"/>
      <p:bldP spid="168142" grpId="0" animBg="1"/>
      <p:bldP spid="168143" grpId="0"/>
      <p:bldP spid="168196" grpId="0" animBg="1"/>
      <p:bldP spid="168197" grpId="0"/>
      <p:bldP spid="16819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103688" y="1446213"/>
            <a:ext cx="25336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PLANE</a:t>
            </a:r>
          </a:p>
        </p:txBody>
      </p:sp>
      <p:sp>
        <p:nvSpPr>
          <p:cNvPr id="78851" name="Text Box 49"/>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8852" name="Rectangle 50"/>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3" name="Text Box 51"/>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8854" name="Line 52"/>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5" name="Text Box 53"/>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8856" name="Rectangle 54"/>
          <p:cNvSpPr>
            <a:spLocks noGrp="1" noChangeArrowheads="1"/>
          </p:cNvSpPr>
          <p:nvPr>
            <p:ph type="title"/>
          </p:nvPr>
        </p:nvSpPr>
        <p:spPr>
          <a:xfrm>
            <a:off x="123825" y="274638"/>
            <a:ext cx="8896350" cy="1143000"/>
          </a:xfrm>
        </p:spPr>
        <p:txBody>
          <a:bodyPr/>
          <a:lstStyle/>
          <a:p>
            <a:pPr eaLnBrk="1" hangingPunct="1"/>
            <a:r>
              <a:rPr lang="en-US" sz="3200"/>
              <a:t>We collected a series of exposure while crystal rotates.</a:t>
            </a:r>
          </a:p>
        </p:txBody>
      </p:sp>
      <p:grpSp>
        <p:nvGrpSpPr>
          <p:cNvPr id="170039" name="Group 55"/>
          <p:cNvGrpSpPr>
            <a:grpSpLocks/>
          </p:cNvGrpSpPr>
          <p:nvPr/>
        </p:nvGrpSpPr>
        <p:grpSpPr bwMode="auto">
          <a:xfrm rot="-300000">
            <a:off x="1428750" y="3854450"/>
            <a:ext cx="2582863" cy="993775"/>
            <a:chOff x="900" y="2428"/>
            <a:chExt cx="1627" cy="626"/>
          </a:xfrm>
        </p:grpSpPr>
        <p:grpSp>
          <p:nvGrpSpPr>
            <p:cNvPr id="78875" name="Group 56"/>
            <p:cNvGrpSpPr>
              <a:grpSpLocks/>
            </p:cNvGrpSpPr>
            <p:nvPr/>
          </p:nvGrpSpPr>
          <p:grpSpPr bwMode="auto">
            <a:xfrm>
              <a:off x="1130" y="2459"/>
              <a:ext cx="154" cy="215"/>
              <a:chOff x="2963" y="1384"/>
              <a:chExt cx="620" cy="949"/>
            </a:xfrm>
          </p:grpSpPr>
          <p:sp>
            <p:nvSpPr>
              <p:cNvPr id="78979" name="Oval 5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0" name="Oval 5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1" name="Oval 5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2" name="Oval 6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3" name="Oval 6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4" name="Oval 6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5" name="Oval 6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6" name="Oval 6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7" name="Oval 6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8" name="Oval 6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89" name="Oval 6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90" name="Oval 6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91" name="Oval 6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76" name="Group 70"/>
            <p:cNvGrpSpPr>
              <a:grpSpLocks/>
            </p:cNvGrpSpPr>
            <p:nvPr/>
          </p:nvGrpSpPr>
          <p:grpSpPr bwMode="auto">
            <a:xfrm rot="10800000">
              <a:off x="1354" y="2493"/>
              <a:ext cx="154" cy="215"/>
              <a:chOff x="2963" y="1384"/>
              <a:chExt cx="620" cy="949"/>
            </a:xfrm>
          </p:grpSpPr>
          <p:sp>
            <p:nvSpPr>
              <p:cNvPr id="78966" name="Oval 7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7" name="Oval 7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8" name="Oval 7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9" name="Oval 7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0" name="Oval 7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1" name="Oval 7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2" name="Oval 7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3" name="Oval 7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4" name="Oval 7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5" name="Oval 8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6" name="Oval 8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7" name="Oval 8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78" name="Oval 8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77" name="Group 84"/>
            <p:cNvGrpSpPr>
              <a:grpSpLocks/>
            </p:cNvGrpSpPr>
            <p:nvPr/>
          </p:nvGrpSpPr>
          <p:grpSpPr bwMode="auto">
            <a:xfrm>
              <a:off x="900" y="2428"/>
              <a:ext cx="1627" cy="626"/>
              <a:chOff x="1417" y="2557"/>
              <a:chExt cx="1627" cy="626"/>
            </a:xfrm>
          </p:grpSpPr>
          <p:sp>
            <p:nvSpPr>
              <p:cNvPr id="78962" name="AutoShape 85"/>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3" name="AutoShape 86"/>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4" name="AutoShape 87"/>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5" name="AutoShape 88"/>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78" name="Group 89"/>
            <p:cNvGrpSpPr>
              <a:grpSpLocks/>
            </p:cNvGrpSpPr>
            <p:nvPr/>
          </p:nvGrpSpPr>
          <p:grpSpPr bwMode="auto">
            <a:xfrm>
              <a:off x="1744" y="2460"/>
              <a:ext cx="154" cy="215"/>
              <a:chOff x="2963" y="1384"/>
              <a:chExt cx="620" cy="949"/>
            </a:xfrm>
          </p:grpSpPr>
          <p:sp>
            <p:nvSpPr>
              <p:cNvPr id="78949" name="Oval 9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0" name="Oval 9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1" name="Oval 9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2" name="Oval 9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3" name="Oval 9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4" name="Oval 9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5" name="Oval 9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6" name="Oval 9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7" name="Oval 9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8" name="Oval 9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59" name="Oval 10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0" name="Oval 10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61" name="Oval 10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79" name="Group 103"/>
            <p:cNvGrpSpPr>
              <a:grpSpLocks/>
            </p:cNvGrpSpPr>
            <p:nvPr/>
          </p:nvGrpSpPr>
          <p:grpSpPr bwMode="auto">
            <a:xfrm rot="10800000">
              <a:off x="1968" y="2494"/>
              <a:ext cx="154" cy="215"/>
              <a:chOff x="2963" y="1384"/>
              <a:chExt cx="620" cy="949"/>
            </a:xfrm>
          </p:grpSpPr>
          <p:sp>
            <p:nvSpPr>
              <p:cNvPr id="78936" name="Oval 10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7" name="Oval 10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8" name="Oval 10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9" name="Oval 10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0" name="Oval 10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1" name="Oval 10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2" name="Oval 11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3" name="Oval 11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4" name="Oval 11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5" name="Oval 11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6" name="Oval 11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7" name="Oval 11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48" name="Oval 11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80" name="Group 117"/>
            <p:cNvGrpSpPr>
              <a:grpSpLocks/>
            </p:cNvGrpSpPr>
            <p:nvPr/>
          </p:nvGrpSpPr>
          <p:grpSpPr bwMode="auto">
            <a:xfrm>
              <a:off x="1284" y="2770"/>
              <a:ext cx="154" cy="215"/>
              <a:chOff x="2963" y="1384"/>
              <a:chExt cx="620" cy="949"/>
            </a:xfrm>
          </p:grpSpPr>
          <p:sp>
            <p:nvSpPr>
              <p:cNvPr id="78923" name="Oval 11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4" name="Oval 11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5" name="Oval 12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6" name="Oval 12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7" name="Oval 12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8" name="Oval 12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9" name="Oval 12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0" name="Oval 12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1" name="Oval 12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2" name="Oval 12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3" name="Oval 12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4" name="Oval 12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35" name="Oval 13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81" name="Group 131"/>
            <p:cNvGrpSpPr>
              <a:grpSpLocks/>
            </p:cNvGrpSpPr>
            <p:nvPr/>
          </p:nvGrpSpPr>
          <p:grpSpPr bwMode="auto">
            <a:xfrm rot="10800000">
              <a:off x="1508" y="2804"/>
              <a:ext cx="154" cy="215"/>
              <a:chOff x="2963" y="1384"/>
              <a:chExt cx="620" cy="949"/>
            </a:xfrm>
          </p:grpSpPr>
          <p:sp>
            <p:nvSpPr>
              <p:cNvPr id="78910" name="Oval 13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1" name="Oval 13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2" name="Oval 13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3" name="Oval 13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4" name="Oval 13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5" name="Oval 13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6" name="Oval 13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7" name="Oval 13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8" name="Oval 14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19" name="Oval 14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0" name="Oval 14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1" name="Oval 14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22" name="Oval 14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82" name="Group 145"/>
            <p:cNvGrpSpPr>
              <a:grpSpLocks/>
            </p:cNvGrpSpPr>
            <p:nvPr/>
          </p:nvGrpSpPr>
          <p:grpSpPr bwMode="auto">
            <a:xfrm>
              <a:off x="1898" y="2767"/>
              <a:ext cx="154" cy="215"/>
              <a:chOff x="2963" y="1384"/>
              <a:chExt cx="620" cy="949"/>
            </a:xfrm>
          </p:grpSpPr>
          <p:sp>
            <p:nvSpPr>
              <p:cNvPr id="78897" name="Oval 14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8" name="Oval 14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9" name="Oval 14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0" name="Oval 14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1" name="Oval 15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2" name="Oval 15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3" name="Oval 15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4" name="Oval 15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5" name="Oval 15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6" name="Oval 15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7" name="Oval 15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8" name="Oval 15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909" name="Oval 15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8883" name="Group 159"/>
            <p:cNvGrpSpPr>
              <a:grpSpLocks/>
            </p:cNvGrpSpPr>
            <p:nvPr/>
          </p:nvGrpSpPr>
          <p:grpSpPr bwMode="auto">
            <a:xfrm rot="10800000">
              <a:off x="2122" y="2801"/>
              <a:ext cx="154" cy="215"/>
              <a:chOff x="2963" y="1384"/>
              <a:chExt cx="620" cy="949"/>
            </a:xfrm>
          </p:grpSpPr>
          <p:sp>
            <p:nvSpPr>
              <p:cNvPr id="78884" name="Oval 16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5" name="Oval 16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6" name="Oval 16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7" name="Oval 16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8" name="Oval 16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89" name="Oval 16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0" name="Oval 16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1" name="Oval 16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2" name="Oval 16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3" name="Oval 16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4" name="Oval 17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5" name="Oval 17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96" name="Oval 17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8858" name="Line 173"/>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158" name="Line 174"/>
          <p:cNvSpPr>
            <a:spLocks noChangeShapeType="1"/>
          </p:cNvSpPr>
          <p:nvPr/>
        </p:nvSpPr>
        <p:spPr bwMode="auto">
          <a:xfrm flipV="1">
            <a:off x="2703513" y="1563688"/>
            <a:ext cx="5327650" cy="27844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0" name="Oval 175"/>
          <p:cNvSpPr>
            <a:spLocks noChangeAspect="1" noChangeArrowheads="1"/>
          </p:cNvSpPr>
          <p:nvPr/>
        </p:nvSpPr>
        <p:spPr bwMode="auto">
          <a:xfrm>
            <a:off x="8069263" y="2916238"/>
            <a:ext cx="173037" cy="17462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1" name="Oval 180"/>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165" name="Oval 181"/>
          <p:cNvSpPr>
            <a:spLocks noChangeAspect="1" noChangeArrowheads="1"/>
          </p:cNvSpPr>
          <p:nvPr/>
        </p:nvSpPr>
        <p:spPr bwMode="auto">
          <a:xfrm>
            <a:off x="8131175" y="1525588"/>
            <a:ext cx="73025" cy="714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166" name="Oval 182"/>
          <p:cNvSpPr>
            <a:spLocks noChangeAspect="1" noChangeArrowheads="1"/>
          </p:cNvSpPr>
          <p:nvPr/>
        </p:nvSpPr>
        <p:spPr bwMode="auto">
          <a:xfrm>
            <a:off x="5160963" y="3022600"/>
            <a:ext cx="73025" cy="714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4" name="Oval 183"/>
          <p:cNvSpPr>
            <a:spLocks noChangeAspect="1" noChangeArrowheads="1"/>
          </p:cNvSpPr>
          <p:nvPr/>
        </p:nvSpPr>
        <p:spPr bwMode="auto">
          <a:xfrm>
            <a:off x="7993063" y="4195763"/>
            <a:ext cx="320675" cy="3127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5" name="Oval 184"/>
          <p:cNvSpPr>
            <a:spLocks noChangeAspect="1" noChangeArrowheads="1"/>
          </p:cNvSpPr>
          <p:nvPr/>
        </p:nvSpPr>
        <p:spPr bwMode="auto">
          <a:xfrm>
            <a:off x="5353050" y="4184650"/>
            <a:ext cx="320675" cy="3127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0171" name="Text Box 187"/>
          <p:cNvSpPr txBox="1">
            <a:spLocks noChangeArrowheads="1"/>
          </p:cNvSpPr>
          <p:nvPr/>
        </p:nvSpPr>
        <p:spPr bwMode="auto">
          <a:xfrm>
            <a:off x="2498725" y="5275263"/>
            <a:ext cx="530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13</a:t>
            </a:r>
            <a:r>
              <a:rPr lang="en-US">
                <a:cs typeface="Arial" pitchFamily="34" charset="0"/>
              </a:rPr>
              <a:t>°</a:t>
            </a:r>
          </a:p>
        </p:txBody>
      </p:sp>
      <p:grpSp>
        <p:nvGrpSpPr>
          <p:cNvPr id="170178" name="Group 194"/>
          <p:cNvGrpSpPr>
            <a:grpSpLocks/>
          </p:cNvGrpSpPr>
          <p:nvPr/>
        </p:nvGrpSpPr>
        <p:grpSpPr bwMode="auto">
          <a:xfrm>
            <a:off x="4364038" y="1854200"/>
            <a:ext cx="2268537" cy="4946650"/>
            <a:chOff x="2749" y="1168"/>
            <a:chExt cx="1429" cy="3116"/>
          </a:xfrm>
        </p:grpSpPr>
        <p:sp>
          <p:nvSpPr>
            <p:cNvPr id="78868" name="Oval 185"/>
            <p:cNvSpPr>
              <a:spLocks noChangeAspect="1" noChangeArrowheads="1"/>
            </p:cNvSpPr>
            <p:nvPr/>
          </p:nvSpPr>
          <p:spPr bwMode="auto">
            <a:xfrm>
              <a:off x="3067" y="3776"/>
              <a:ext cx="69" cy="6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8869" name="Group 188"/>
            <p:cNvGrpSpPr>
              <a:grpSpLocks/>
            </p:cNvGrpSpPr>
            <p:nvPr/>
          </p:nvGrpSpPr>
          <p:grpSpPr bwMode="auto">
            <a:xfrm rot="-315850">
              <a:off x="2749" y="1168"/>
              <a:ext cx="1429" cy="3116"/>
              <a:chOff x="2857" y="1288"/>
              <a:chExt cx="1429" cy="3116"/>
            </a:xfrm>
          </p:grpSpPr>
          <p:sp>
            <p:nvSpPr>
              <p:cNvPr id="78871" name="Line 189"/>
              <p:cNvSpPr>
                <a:spLocks noChangeShapeType="1"/>
              </p:cNvSpPr>
              <p:nvPr/>
            </p:nvSpPr>
            <p:spPr bwMode="auto">
              <a:xfrm rot="12086" flipV="1">
                <a:off x="2857" y="3774"/>
                <a:ext cx="1421" cy="6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2" name="Line 190"/>
              <p:cNvSpPr>
                <a:spLocks noChangeShapeType="1"/>
              </p:cNvSpPr>
              <p:nvPr/>
            </p:nvSpPr>
            <p:spPr bwMode="auto">
              <a:xfrm rot="12086" flipV="1">
                <a:off x="2865" y="1288"/>
                <a:ext cx="1421" cy="6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3" name="Line 191"/>
              <p:cNvSpPr>
                <a:spLocks noChangeShapeType="1"/>
              </p:cNvSpPr>
              <p:nvPr/>
            </p:nvSpPr>
            <p:spPr bwMode="auto">
              <a:xfrm rot="12086" flipV="1">
                <a:off x="4284" y="1292"/>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4" name="Line 192"/>
              <p:cNvSpPr>
                <a:spLocks noChangeShapeType="1"/>
              </p:cNvSpPr>
              <p:nvPr/>
            </p:nvSpPr>
            <p:spPr bwMode="auto">
              <a:xfrm rot="12086" flipV="1">
                <a:off x="2862" y="1914"/>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8870" name="Oval 193"/>
            <p:cNvSpPr>
              <a:spLocks noChangeAspect="1" noChangeArrowheads="1"/>
            </p:cNvSpPr>
            <p:nvPr/>
          </p:nvSpPr>
          <p:spPr bwMode="auto">
            <a:xfrm>
              <a:off x="3368" y="2258"/>
              <a:ext cx="109" cy="11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480000">
                                      <p:cBhvr>
                                        <p:cTn id="6" dur="2000" fill="hold"/>
                                        <p:tgtEl>
                                          <p:spTgt spid="170039"/>
                                        </p:tgtEl>
                                        <p:attrNameLst>
                                          <p:attrName>r</p:attrName>
                                        </p:attrNameLst>
                                      </p:cBhvr>
                                    </p:animRot>
                                  </p:childTnLst>
                                </p:cTn>
                              </p:par>
                              <p:par>
                                <p:cTn id="7" presetID="8" presetClass="emph" presetSubtype="0" fill="hold" nodeType="withEffect">
                                  <p:stCondLst>
                                    <p:cond delay="0"/>
                                  </p:stCondLst>
                                  <p:childTnLst>
                                    <p:animRot by="-480000">
                                      <p:cBhvr>
                                        <p:cTn id="8" dur="2000" fill="hold"/>
                                        <p:tgtEl>
                                          <p:spTgt spid="170178"/>
                                        </p:tgtEl>
                                        <p:attrNameLst>
                                          <p:attrName>r</p:attrName>
                                        </p:attrNameLst>
                                      </p:cBhvr>
                                    </p:animRot>
                                  </p:childTnLst>
                                </p:cTn>
                              </p:par>
                            </p:childTnLst>
                          </p:cTn>
                        </p:par>
                        <p:par>
                          <p:cTn id="9" fill="hold" nodeType="after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70158"/>
                                        </p:tgtEl>
                                        <p:attrNameLst>
                                          <p:attrName>style.visibility</p:attrName>
                                        </p:attrNameLst>
                                      </p:cBhvr>
                                      <p:to>
                                        <p:strVal val="visible"/>
                                      </p:to>
                                    </p:se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701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01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58" grpId="0" animBg="1"/>
      <p:bldP spid="170165" grpId="0" animBg="1"/>
      <p:bldP spid="170166" grpId="0" animBg="1"/>
      <p:bldP spid="17017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4103688" y="1446213"/>
            <a:ext cx="25336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PLANE</a:t>
            </a:r>
          </a:p>
        </p:txBody>
      </p:sp>
      <p:sp>
        <p:nvSpPr>
          <p:cNvPr id="79875"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79876" name="Rectangle 4"/>
          <p:cNvSpPr>
            <a:spLocks noChangeArrowheads="1"/>
          </p:cNvSpPr>
          <p:nvPr/>
        </p:nvSpPr>
        <p:spPr bwMode="auto">
          <a:xfrm>
            <a:off x="8051800" y="127000"/>
            <a:ext cx="228600" cy="656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7" name="Text Box 5"/>
          <p:cNvSpPr txBox="1">
            <a:spLocks noChangeArrowheads="1"/>
          </p:cNvSpPr>
          <p:nvPr/>
        </p:nvSpPr>
        <p:spPr bwMode="auto">
          <a:xfrm>
            <a:off x="7626350" y="3151188"/>
            <a:ext cx="11112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Detector</a:t>
            </a:r>
          </a:p>
        </p:txBody>
      </p:sp>
      <p:sp>
        <p:nvSpPr>
          <p:cNvPr id="79878" name="Line 6"/>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79" name="Text Box 7"/>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79880" name="Rectangle 8"/>
          <p:cNvSpPr>
            <a:spLocks noGrp="1" noChangeArrowheads="1"/>
          </p:cNvSpPr>
          <p:nvPr>
            <p:ph type="title"/>
          </p:nvPr>
        </p:nvSpPr>
        <p:spPr>
          <a:xfrm>
            <a:off x="123825" y="274638"/>
            <a:ext cx="8896350" cy="1143000"/>
          </a:xfrm>
        </p:spPr>
        <p:txBody>
          <a:bodyPr/>
          <a:lstStyle/>
          <a:p>
            <a:pPr eaLnBrk="1" hangingPunct="1"/>
            <a:r>
              <a:rPr lang="en-US" sz="3200"/>
              <a:t>We collected a series of exposure while crystal rotates.</a:t>
            </a:r>
          </a:p>
        </p:txBody>
      </p:sp>
      <p:grpSp>
        <p:nvGrpSpPr>
          <p:cNvPr id="173065" name="Group 9"/>
          <p:cNvGrpSpPr>
            <a:grpSpLocks/>
          </p:cNvGrpSpPr>
          <p:nvPr/>
        </p:nvGrpSpPr>
        <p:grpSpPr bwMode="auto">
          <a:xfrm rot="-782335">
            <a:off x="1428750" y="3854450"/>
            <a:ext cx="2582863" cy="993775"/>
            <a:chOff x="900" y="2428"/>
            <a:chExt cx="1627" cy="626"/>
          </a:xfrm>
        </p:grpSpPr>
        <p:grpSp>
          <p:nvGrpSpPr>
            <p:cNvPr id="79902" name="Group 10"/>
            <p:cNvGrpSpPr>
              <a:grpSpLocks/>
            </p:cNvGrpSpPr>
            <p:nvPr/>
          </p:nvGrpSpPr>
          <p:grpSpPr bwMode="auto">
            <a:xfrm>
              <a:off x="1130" y="2459"/>
              <a:ext cx="154" cy="215"/>
              <a:chOff x="2963" y="1384"/>
              <a:chExt cx="620" cy="949"/>
            </a:xfrm>
          </p:grpSpPr>
          <p:sp>
            <p:nvSpPr>
              <p:cNvPr id="80006" name="Oval 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7" name="Oval 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8" name="Oval 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9" name="Oval 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0" name="Oval 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1" name="Oval 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2" name="Oval 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3" name="Oval 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4" name="Oval 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5" name="Oval 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6" name="Oval 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7" name="Oval 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18" name="Oval 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3" name="Group 24"/>
            <p:cNvGrpSpPr>
              <a:grpSpLocks/>
            </p:cNvGrpSpPr>
            <p:nvPr/>
          </p:nvGrpSpPr>
          <p:grpSpPr bwMode="auto">
            <a:xfrm rot="10800000">
              <a:off x="1354" y="2493"/>
              <a:ext cx="154" cy="215"/>
              <a:chOff x="2963" y="1384"/>
              <a:chExt cx="620" cy="949"/>
            </a:xfrm>
          </p:grpSpPr>
          <p:sp>
            <p:nvSpPr>
              <p:cNvPr id="79993" name="Oval 2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4" name="Oval 2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5" name="Oval 2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6" name="Oval 2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7" name="Oval 2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8" name="Oval 3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9" name="Oval 3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0" name="Oval 3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1" name="Oval 3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2" name="Oval 3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3" name="Oval 3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4" name="Oval 3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005" name="Oval 3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4" name="Group 38"/>
            <p:cNvGrpSpPr>
              <a:grpSpLocks/>
            </p:cNvGrpSpPr>
            <p:nvPr/>
          </p:nvGrpSpPr>
          <p:grpSpPr bwMode="auto">
            <a:xfrm>
              <a:off x="900" y="2428"/>
              <a:ext cx="1627" cy="626"/>
              <a:chOff x="1417" y="2557"/>
              <a:chExt cx="1627" cy="626"/>
            </a:xfrm>
          </p:grpSpPr>
          <p:sp>
            <p:nvSpPr>
              <p:cNvPr id="79989" name="AutoShape 39"/>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0" name="AutoShape 40"/>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1" name="AutoShape 41"/>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92" name="AutoShape 42"/>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5" name="Group 43"/>
            <p:cNvGrpSpPr>
              <a:grpSpLocks/>
            </p:cNvGrpSpPr>
            <p:nvPr/>
          </p:nvGrpSpPr>
          <p:grpSpPr bwMode="auto">
            <a:xfrm>
              <a:off x="1744" y="2460"/>
              <a:ext cx="154" cy="215"/>
              <a:chOff x="2963" y="1384"/>
              <a:chExt cx="620" cy="949"/>
            </a:xfrm>
          </p:grpSpPr>
          <p:sp>
            <p:nvSpPr>
              <p:cNvPr id="79976" name="Oval 4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7" name="Oval 4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8" name="Oval 4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9" name="Oval 4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0" name="Oval 4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1" name="Oval 4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2" name="Oval 5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3" name="Oval 5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4" name="Oval 5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5" name="Oval 5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6" name="Oval 5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7" name="Oval 5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88" name="Oval 5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6" name="Group 57"/>
            <p:cNvGrpSpPr>
              <a:grpSpLocks/>
            </p:cNvGrpSpPr>
            <p:nvPr/>
          </p:nvGrpSpPr>
          <p:grpSpPr bwMode="auto">
            <a:xfrm rot="10800000">
              <a:off x="1968" y="2494"/>
              <a:ext cx="154" cy="215"/>
              <a:chOff x="2963" y="1384"/>
              <a:chExt cx="620" cy="949"/>
            </a:xfrm>
          </p:grpSpPr>
          <p:sp>
            <p:nvSpPr>
              <p:cNvPr id="79963" name="Oval 5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4" name="Oval 5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5" name="Oval 6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6" name="Oval 6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7" name="Oval 6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8" name="Oval 6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9" name="Oval 6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0" name="Oval 6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1" name="Oval 6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2" name="Oval 6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3" name="Oval 6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4" name="Oval 6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75" name="Oval 7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7" name="Group 71"/>
            <p:cNvGrpSpPr>
              <a:grpSpLocks/>
            </p:cNvGrpSpPr>
            <p:nvPr/>
          </p:nvGrpSpPr>
          <p:grpSpPr bwMode="auto">
            <a:xfrm>
              <a:off x="1284" y="2770"/>
              <a:ext cx="154" cy="215"/>
              <a:chOff x="2963" y="1384"/>
              <a:chExt cx="620" cy="949"/>
            </a:xfrm>
          </p:grpSpPr>
          <p:sp>
            <p:nvSpPr>
              <p:cNvPr id="79950" name="Oval 7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1" name="Oval 7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2" name="Oval 7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3" name="Oval 7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4" name="Oval 7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5" name="Oval 7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6" name="Oval 7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7" name="Oval 7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8" name="Oval 8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59" name="Oval 8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0" name="Oval 8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1" name="Oval 8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62" name="Oval 8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8" name="Group 85"/>
            <p:cNvGrpSpPr>
              <a:grpSpLocks/>
            </p:cNvGrpSpPr>
            <p:nvPr/>
          </p:nvGrpSpPr>
          <p:grpSpPr bwMode="auto">
            <a:xfrm rot="10800000">
              <a:off x="1508" y="2804"/>
              <a:ext cx="154" cy="215"/>
              <a:chOff x="2963" y="1384"/>
              <a:chExt cx="620" cy="949"/>
            </a:xfrm>
          </p:grpSpPr>
          <p:sp>
            <p:nvSpPr>
              <p:cNvPr id="79937" name="Oval 86"/>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8" name="Oval 87"/>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9" name="Oval 88"/>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0" name="Oval 89"/>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1" name="Oval 90"/>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2" name="Oval 91"/>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3" name="Oval 92"/>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4" name="Oval 93"/>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5" name="Oval 94"/>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6" name="Oval 95"/>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7" name="Oval 96"/>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8" name="Oval 97"/>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49" name="Oval 98"/>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09" name="Group 99"/>
            <p:cNvGrpSpPr>
              <a:grpSpLocks/>
            </p:cNvGrpSpPr>
            <p:nvPr/>
          </p:nvGrpSpPr>
          <p:grpSpPr bwMode="auto">
            <a:xfrm>
              <a:off x="1898" y="2767"/>
              <a:ext cx="154" cy="215"/>
              <a:chOff x="2963" y="1384"/>
              <a:chExt cx="620" cy="949"/>
            </a:xfrm>
          </p:grpSpPr>
          <p:sp>
            <p:nvSpPr>
              <p:cNvPr id="79924" name="Oval 100"/>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5" name="Oval 101"/>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6" name="Oval 102"/>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7" name="Oval 103"/>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8" name="Oval 104"/>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9" name="Oval 105"/>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0" name="Oval 106"/>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1" name="Oval 107"/>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2" name="Oval 108"/>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3" name="Oval 109"/>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4" name="Oval 110"/>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5" name="Oval 111"/>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36" name="Oval 112"/>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910" name="Group 113"/>
            <p:cNvGrpSpPr>
              <a:grpSpLocks/>
            </p:cNvGrpSpPr>
            <p:nvPr/>
          </p:nvGrpSpPr>
          <p:grpSpPr bwMode="auto">
            <a:xfrm rot="10800000">
              <a:off x="2122" y="2801"/>
              <a:ext cx="154" cy="215"/>
              <a:chOff x="2963" y="1384"/>
              <a:chExt cx="620" cy="949"/>
            </a:xfrm>
          </p:grpSpPr>
          <p:sp>
            <p:nvSpPr>
              <p:cNvPr id="79911" name="Oval 114"/>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2" name="Oval 115"/>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3" name="Oval 116"/>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4" name="Oval 117"/>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5" name="Oval 118"/>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6" name="Oval 119"/>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7" name="Oval 120"/>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8" name="Oval 121"/>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19" name="Oval 122"/>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0" name="Oval 123"/>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1" name="Oval 124"/>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2" name="Oval 125"/>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923" name="Oval 126"/>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9882" name="Line 127"/>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3" name="Oval 129"/>
          <p:cNvSpPr>
            <a:spLocks noChangeAspect="1" noChangeArrowheads="1"/>
          </p:cNvSpPr>
          <p:nvPr/>
        </p:nvSpPr>
        <p:spPr bwMode="auto">
          <a:xfrm>
            <a:off x="8069263" y="2916238"/>
            <a:ext cx="173037" cy="17462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187" name="Oval 131"/>
          <p:cNvSpPr>
            <a:spLocks noChangeAspect="1" noChangeArrowheads="1"/>
          </p:cNvSpPr>
          <p:nvPr/>
        </p:nvSpPr>
        <p:spPr bwMode="auto">
          <a:xfrm>
            <a:off x="8131175" y="1525588"/>
            <a:ext cx="73025" cy="714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5" name="Oval 133"/>
          <p:cNvSpPr>
            <a:spLocks noChangeAspect="1" noChangeArrowheads="1"/>
          </p:cNvSpPr>
          <p:nvPr/>
        </p:nvSpPr>
        <p:spPr bwMode="auto">
          <a:xfrm>
            <a:off x="7993063" y="4195763"/>
            <a:ext cx="320675" cy="3127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242" name="Line 186"/>
          <p:cNvSpPr>
            <a:spLocks noChangeShapeType="1"/>
          </p:cNvSpPr>
          <p:nvPr/>
        </p:nvSpPr>
        <p:spPr bwMode="auto">
          <a:xfrm>
            <a:off x="2713038" y="4338638"/>
            <a:ext cx="5337175" cy="17589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243" name="Oval 187"/>
          <p:cNvSpPr>
            <a:spLocks noChangeAspect="1" noChangeArrowheads="1"/>
          </p:cNvSpPr>
          <p:nvPr/>
        </p:nvSpPr>
        <p:spPr bwMode="auto">
          <a:xfrm>
            <a:off x="5281613" y="5129213"/>
            <a:ext cx="209550" cy="20478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244" name="Oval 188"/>
          <p:cNvSpPr>
            <a:spLocks noChangeAspect="1" noChangeArrowheads="1"/>
          </p:cNvSpPr>
          <p:nvPr/>
        </p:nvSpPr>
        <p:spPr bwMode="auto">
          <a:xfrm>
            <a:off x="8064500" y="5988050"/>
            <a:ext cx="209550" cy="20478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9" name="Oval 189"/>
          <p:cNvSpPr>
            <a:spLocks noChangeAspect="1" noChangeArrowheads="1"/>
          </p:cNvSpPr>
          <p:nvPr/>
        </p:nvSpPr>
        <p:spPr bwMode="auto">
          <a:xfrm>
            <a:off x="-100013" y="1524000"/>
            <a:ext cx="5621338" cy="5622925"/>
          </a:xfrm>
          <a:prstGeom prst="ellipse">
            <a:avLst/>
          </a:prstGeom>
          <a:solidFill>
            <a:srgbClr val="C0C0C0">
              <a:alpha val="4784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90" name="Oval 184"/>
          <p:cNvSpPr>
            <a:spLocks noChangeAspect="1" noChangeArrowheads="1"/>
          </p:cNvSpPr>
          <p:nvPr/>
        </p:nvSpPr>
        <p:spPr bwMode="auto">
          <a:xfrm>
            <a:off x="5353050" y="4184650"/>
            <a:ext cx="320675" cy="3127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246" name="Text Box 190"/>
          <p:cNvSpPr txBox="1">
            <a:spLocks noChangeArrowheads="1"/>
          </p:cNvSpPr>
          <p:nvPr/>
        </p:nvSpPr>
        <p:spPr bwMode="auto">
          <a:xfrm>
            <a:off x="2498725" y="5275263"/>
            <a:ext cx="530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15</a:t>
            </a:r>
            <a:r>
              <a:rPr lang="en-US">
                <a:cs typeface="Arial" pitchFamily="34" charset="0"/>
              </a:rPr>
              <a:t>°</a:t>
            </a:r>
          </a:p>
        </p:txBody>
      </p:sp>
      <p:grpSp>
        <p:nvGrpSpPr>
          <p:cNvPr id="173256" name="Group 200"/>
          <p:cNvGrpSpPr>
            <a:grpSpLocks/>
          </p:cNvGrpSpPr>
          <p:nvPr/>
        </p:nvGrpSpPr>
        <p:grpSpPr bwMode="auto">
          <a:xfrm>
            <a:off x="4364038" y="1854200"/>
            <a:ext cx="2268537" cy="4946650"/>
            <a:chOff x="2749" y="1168"/>
            <a:chExt cx="1429" cy="3116"/>
          </a:xfrm>
        </p:grpSpPr>
        <p:grpSp>
          <p:nvGrpSpPr>
            <p:cNvPr id="79893" name="Group 191"/>
            <p:cNvGrpSpPr>
              <a:grpSpLocks/>
            </p:cNvGrpSpPr>
            <p:nvPr/>
          </p:nvGrpSpPr>
          <p:grpSpPr bwMode="auto">
            <a:xfrm rot="-473437">
              <a:off x="2749" y="1168"/>
              <a:ext cx="1429" cy="3116"/>
              <a:chOff x="2749" y="1168"/>
              <a:chExt cx="1429" cy="3116"/>
            </a:xfrm>
          </p:grpSpPr>
          <p:sp>
            <p:nvSpPr>
              <p:cNvPr id="79895" name="Oval 192"/>
              <p:cNvSpPr>
                <a:spLocks noChangeAspect="1" noChangeArrowheads="1"/>
              </p:cNvSpPr>
              <p:nvPr/>
            </p:nvSpPr>
            <p:spPr bwMode="auto">
              <a:xfrm>
                <a:off x="3067" y="3776"/>
                <a:ext cx="69" cy="6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9896" name="Group 193"/>
              <p:cNvGrpSpPr>
                <a:grpSpLocks/>
              </p:cNvGrpSpPr>
              <p:nvPr/>
            </p:nvGrpSpPr>
            <p:grpSpPr bwMode="auto">
              <a:xfrm rot="-315850">
                <a:off x="2749" y="1168"/>
                <a:ext cx="1429" cy="3116"/>
                <a:chOff x="2857" y="1288"/>
                <a:chExt cx="1429" cy="3116"/>
              </a:xfrm>
            </p:grpSpPr>
            <p:sp>
              <p:nvSpPr>
                <p:cNvPr id="79898" name="Line 194"/>
                <p:cNvSpPr>
                  <a:spLocks noChangeShapeType="1"/>
                </p:cNvSpPr>
                <p:nvPr/>
              </p:nvSpPr>
              <p:spPr bwMode="auto">
                <a:xfrm rot="12086" flipV="1">
                  <a:off x="2857" y="3774"/>
                  <a:ext cx="1421" cy="6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9" name="Line 195"/>
                <p:cNvSpPr>
                  <a:spLocks noChangeShapeType="1"/>
                </p:cNvSpPr>
                <p:nvPr/>
              </p:nvSpPr>
              <p:spPr bwMode="auto">
                <a:xfrm rot="12086" flipV="1">
                  <a:off x="2865" y="1288"/>
                  <a:ext cx="1421" cy="6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0" name="Line 196"/>
                <p:cNvSpPr>
                  <a:spLocks noChangeShapeType="1"/>
                </p:cNvSpPr>
                <p:nvPr/>
              </p:nvSpPr>
              <p:spPr bwMode="auto">
                <a:xfrm rot="12086" flipV="1">
                  <a:off x="4284" y="1292"/>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01" name="Line 197"/>
                <p:cNvSpPr>
                  <a:spLocks noChangeShapeType="1"/>
                </p:cNvSpPr>
                <p:nvPr/>
              </p:nvSpPr>
              <p:spPr bwMode="auto">
                <a:xfrm rot="12086" flipV="1">
                  <a:off x="2862" y="1914"/>
                  <a:ext cx="1" cy="24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9897" name="Oval 198"/>
              <p:cNvSpPr>
                <a:spLocks noChangeAspect="1" noChangeArrowheads="1"/>
              </p:cNvSpPr>
              <p:nvPr/>
            </p:nvSpPr>
            <p:spPr bwMode="auto">
              <a:xfrm>
                <a:off x="3368" y="2258"/>
                <a:ext cx="109" cy="11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9894" name="Oval 199"/>
            <p:cNvSpPr>
              <a:spLocks noChangeAspect="1" noChangeArrowheads="1"/>
            </p:cNvSpPr>
            <p:nvPr/>
          </p:nvSpPr>
          <p:spPr bwMode="auto">
            <a:xfrm>
              <a:off x="3251" y="1904"/>
              <a:ext cx="46" cy="45"/>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180000">
                                      <p:cBhvr>
                                        <p:cTn id="6" dur="2000" fill="hold"/>
                                        <p:tgtEl>
                                          <p:spTgt spid="173065"/>
                                        </p:tgtEl>
                                        <p:attrNameLst>
                                          <p:attrName>r</p:attrName>
                                        </p:attrNameLst>
                                      </p:cBhvr>
                                    </p:animRot>
                                  </p:childTnLst>
                                </p:cTn>
                              </p:par>
                              <p:par>
                                <p:cTn id="7" presetID="8" presetClass="emph" presetSubtype="0" fill="hold" nodeType="withEffect">
                                  <p:stCondLst>
                                    <p:cond delay="0"/>
                                  </p:stCondLst>
                                  <p:childTnLst>
                                    <p:animRot by="-180000">
                                      <p:cBhvr>
                                        <p:cTn id="8" dur="2000" fill="hold"/>
                                        <p:tgtEl>
                                          <p:spTgt spid="173256"/>
                                        </p:tgtEl>
                                        <p:attrNameLst>
                                          <p:attrName>r</p:attrName>
                                        </p:attrNameLst>
                                      </p:cBhvr>
                                    </p:animRot>
                                  </p:childTnLst>
                                </p:cTn>
                              </p:par>
                            </p:childTnLst>
                          </p:cTn>
                        </p:par>
                        <p:par>
                          <p:cTn id="9" fill="hold" nodeType="afterGroup">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73187"/>
                                        </p:tgtEl>
                                        <p:attrNameLst>
                                          <p:attrName>style.visibility</p:attrName>
                                        </p:attrNameLst>
                                      </p:cBhvr>
                                      <p:to>
                                        <p:strVal val="visible"/>
                                      </p:to>
                                    </p:se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73242"/>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732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324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3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187" grpId="0" animBg="1"/>
      <p:bldP spid="173242" grpId="0" animBg="1"/>
      <p:bldP spid="173243" grpId="0" animBg="1"/>
      <p:bldP spid="173244" grpId="0" animBg="1"/>
      <p:bldP spid="17324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0899"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0900"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1"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0902"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0903" name="Group 7"/>
          <p:cNvGrpSpPr>
            <a:grpSpLocks/>
          </p:cNvGrpSpPr>
          <p:nvPr/>
        </p:nvGrpSpPr>
        <p:grpSpPr bwMode="auto">
          <a:xfrm>
            <a:off x="1793875" y="3903663"/>
            <a:ext cx="244475" cy="341312"/>
            <a:chOff x="2963" y="1384"/>
            <a:chExt cx="620" cy="949"/>
          </a:xfrm>
        </p:grpSpPr>
        <p:sp>
          <p:nvSpPr>
            <p:cNvPr id="81018" name="Oval 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9" name="Oval 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0" name="Oval 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1" name="Oval 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2" name="Oval 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3" name="Oval 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4" name="Oval 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5" name="Oval 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6" name="Oval 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7" name="Oval 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8" name="Oval 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29" name="Oval 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30" name="Oval 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04" name="Group 21"/>
          <p:cNvGrpSpPr>
            <a:grpSpLocks/>
          </p:cNvGrpSpPr>
          <p:nvPr/>
        </p:nvGrpSpPr>
        <p:grpSpPr bwMode="auto">
          <a:xfrm rot="10800000">
            <a:off x="2149475" y="3957638"/>
            <a:ext cx="244475" cy="341312"/>
            <a:chOff x="2963" y="1384"/>
            <a:chExt cx="620" cy="949"/>
          </a:xfrm>
        </p:grpSpPr>
        <p:sp>
          <p:nvSpPr>
            <p:cNvPr id="81005" name="Oval 2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6" name="Oval 2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7" name="Oval 2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8" name="Oval 2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9" name="Oval 2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0" name="Oval 2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1" name="Oval 2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2" name="Oval 2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3" name="Oval 3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4" name="Oval 3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5" name="Oval 3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6" name="Oval 3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17" name="Oval 3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05" name="Group 35"/>
          <p:cNvGrpSpPr>
            <a:grpSpLocks/>
          </p:cNvGrpSpPr>
          <p:nvPr/>
        </p:nvGrpSpPr>
        <p:grpSpPr bwMode="auto">
          <a:xfrm>
            <a:off x="1428750" y="3854450"/>
            <a:ext cx="2582863" cy="993775"/>
            <a:chOff x="1417" y="2557"/>
            <a:chExt cx="1627" cy="626"/>
          </a:xfrm>
        </p:grpSpPr>
        <p:sp>
          <p:nvSpPr>
            <p:cNvPr id="81001" name="AutoShape 36"/>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2" name="AutoShape 37"/>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3" name="AutoShape 38"/>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4" name="AutoShape 39"/>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06" name="Group 40"/>
          <p:cNvGrpSpPr>
            <a:grpSpLocks/>
          </p:cNvGrpSpPr>
          <p:nvPr/>
        </p:nvGrpSpPr>
        <p:grpSpPr bwMode="auto">
          <a:xfrm>
            <a:off x="2768600" y="3905250"/>
            <a:ext cx="244475" cy="341313"/>
            <a:chOff x="2963" y="1384"/>
            <a:chExt cx="620" cy="949"/>
          </a:xfrm>
        </p:grpSpPr>
        <p:sp>
          <p:nvSpPr>
            <p:cNvPr id="80988" name="Oval 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9" name="Oval 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0" name="Oval 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1" name="Oval 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2" name="Oval 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3" name="Oval 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4" name="Oval 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5" name="Oval 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6" name="Oval 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7" name="Oval 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8" name="Oval 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99" name="Oval 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00" name="Oval 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07" name="Group 54"/>
          <p:cNvGrpSpPr>
            <a:grpSpLocks/>
          </p:cNvGrpSpPr>
          <p:nvPr/>
        </p:nvGrpSpPr>
        <p:grpSpPr bwMode="auto">
          <a:xfrm rot="10800000">
            <a:off x="3124200" y="3959225"/>
            <a:ext cx="244475" cy="341313"/>
            <a:chOff x="2963" y="1384"/>
            <a:chExt cx="620" cy="949"/>
          </a:xfrm>
        </p:grpSpPr>
        <p:sp>
          <p:nvSpPr>
            <p:cNvPr id="80975" name="Oval 5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6" name="Oval 5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7" name="Oval 5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8" name="Oval 5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9" name="Oval 5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0" name="Oval 6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1" name="Oval 6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2" name="Oval 6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3" name="Oval 6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4" name="Oval 6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5" name="Oval 6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6" name="Oval 6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87" name="Oval 6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08" name="Group 68"/>
          <p:cNvGrpSpPr>
            <a:grpSpLocks/>
          </p:cNvGrpSpPr>
          <p:nvPr/>
        </p:nvGrpSpPr>
        <p:grpSpPr bwMode="auto">
          <a:xfrm>
            <a:off x="2038350" y="4397375"/>
            <a:ext cx="244475" cy="341313"/>
            <a:chOff x="2963" y="1384"/>
            <a:chExt cx="620" cy="949"/>
          </a:xfrm>
        </p:grpSpPr>
        <p:sp>
          <p:nvSpPr>
            <p:cNvPr id="80962" name="Oval 6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3" name="Oval 7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4" name="Oval 7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5" name="Oval 7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6" name="Oval 7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7" name="Oval 7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8" name="Oval 7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9" name="Oval 7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0" name="Oval 7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1" name="Oval 7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2" name="Oval 7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3" name="Oval 8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74" name="Oval 8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09" name="Group 82"/>
          <p:cNvGrpSpPr>
            <a:grpSpLocks/>
          </p:cNvGrpSpPr>
          <p:nvPr/>
        </p:nvGrpSpPr>
        <p:grpSpPr bwMode="auto">
          <a:xfrm rot="10800000">
            <a:off x="2393950" y="4451350"/>
            <a:ext cx="244475" cy="341313"/>
            <a:chOff x="2963" y="1384"/>
            <a:chExt cx="620" cy="949"/>
          </a:xfrm>
        </p:grpSpPr>
        <p:sp>
          <p:nvSpPr>
            <p:cNvPr id="80949" name="Oval 8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0" name="Oval 8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1" name="Oval 8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2" name="Oval 8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3" name="Oval 8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4" name="Oval 8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5" name="Oval 8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6" name="Oval 9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7" name="Oval 9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8" name="Oval 9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59" name="Oval 9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0" name="Oval 9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61" name="Oval 9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10" name="Group 96"/>
          <p:cNvGrpSpPr>
            <a:grpSpLocks/>
          </p:cNvGrpSpPr>
          <p:nvPr/>
        </p:nvGrpSpPr>
        <p:grpSpPr bwMode="auto">
          <a:xfrm>
            <a:off x="3013075" y="4392613"/>
            <a:ext cx="244475" cy="341312"/>
            <a:chOff x="2963" y="1384"/>
            <a:chExt cx="620" cy="949"/>
          </a:xfrm>
        </p:grpSpPr>
        <p:sp>
          <p:nvSpPr>
            <p:cNvPr id="80936" name="Oval 9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7" name="Oval 9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8" name="Oval 9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9" name="Oval 10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0" name="Oval 10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1" name="Oval 10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2" name="Oval 10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3" name="Oval 10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4" name="Oval 10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5" name="Oval 10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6" name="Oval 10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7" name="Oval 10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8" name="Oval 10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911" name="Group 110"/>
          <p:cNvGrpSpPr>
            <a:grpSpLocks/>
          </p:cNvGrpSpPr>
          <p:nvPr/>
        </p:nvGrpSpPr>
        <p:grpSpPr bwMode="auto">
          <a:xfrm rot="10800000">
            <a:off x="3368675" y="4446588"/>
            <a:ext cx="244475" cy="341312"/>
            <a:chOff x="2963" y="1384"/>
            <a:chExt cx="620" cy="949"/>
          </a:xfrm>
        </p:grpSpPr>
        <p:sp>
          <p:nvSpPr>
            <p:cNvPr id="80923" name="Oval 1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4" name="Oval 1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5" name="Oval 1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6" name="Oval 1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7" name="Oval 1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8" name="Oval 1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9" name="Oval 1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0" name="Oval 1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1" name="Oval 1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2" name="Oval 1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3" name="Oval 1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4" name="Oval 1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5" name="Oval 1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912"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3" name="Line 126"/>
          <p:cNvSpPr>
            <a:spLocks noChangeShapeType="1"/>
          </p:cNvSpPr>
          <p:nvPr/>
        </p:nvSpPr>
        <p:spPr bwMode="auto">
          <a:xfrm rot="12086" flipV="1">
            <a:off x="4381500" y="5837238"/>
            <a:ext cx="2255838"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4" name="Oval 129"/>
          <p:cNvSpPr>
            <a:spLocks noChangeAspect="1" noChangeArrowheads="1"/>
          </p:cNvSpPr>
          <p:nvPr/>
        </p:nvSpPr>
        <p:spPr bwMode="auto">
          <a:xfrm rot="12086">
            <a:off x="5367338" y="4216400"/>
            <a:ext cx="320675" cy="312738"/>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5" name="Oval 131"/>
          <p:cNvSpPr>
            <a:spLocks noChangeAspect="1" noChangeArrowheads="1"/>
          </p:cNvSpPr>
          <p:nvPr/>
        </p:nvSpPr>
        <p:spPr bwMode="auto">
          <a:xfrm rot="12086">
            <a:off x="5443538" y="3633788"/>
            <a:ext cx="155575"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6" name="Oval 134"/>
          <p:cNvSpPr>
            <a:spLocks noChangeAspect="1" noChangeArrowheads="1"/>
          </p:cNvSpPr>
          <p:nvPr/>
        </p:nvSpPr>
        <p:spPr bwMode="auto">
          <a:xfrm rot="12086">
            <a:off x="5491163" y="3032125"/>
            <a:ext cx="73025" cy="7143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7" name="Oval 153"/>
          <p:cNvSpPr>
            <a:spLocks noChangeAspect="1" noChangeArrowheads="1"/>
          </p:cNvSpPr>
          <p:nvPr/>
        </p:nvSpPr>
        <p:spPr bwMode="auto">
          <a:xfrm rot="12086">
            <a:off x="5043488" y="5102225"/>
            <a:ext cx="209550" cy="20478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8" name="Oval 157"/>
          <p:cNvSpPr>
            <a:spLocks noChangeAspect="1" noChangeArrowheads="1"/>
          </p:cNvSpPr>
          <p:nvPr/>
        </p:nvSpPr>
        <p:spPr bwMode="auto">
          <a:xfrm rot="12086">
            <a:off x="4695825" y="5965825"/>
            <a:ext cx="109538" cy="1063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9" name="Line 164"/>
          <p:cNvSpPr>
            <a:spLocks noChangeShapeType="1"/>
          </p:cNvSpPr>
          <p:nvPr/>
        </p:nvSpPr>
        <p:spPr bwMode="auto">
          <a:xfrm rot="12086" flipV="1">
            <a:off x="4394200" y="1890713"/>
            <a:ext cx="2255838"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Line 165"/>
          <p:cNvSpPr>
            <a:spLocks noChangeShapeType="1"/>
          </p:cNvSpPr>
          <p:nvPr/>
        </p:nvSpPr>
        <p:spPr bwMode="auto">
          <a:xfrm rot="12086" flipV="1">
            <a:off x="6646863" y="1897063"/>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1" name="Line 166"/>
          <p:cNvSpPr>
            <a:spLocks noChangeShapeType="1"/>
          </p:cNvSpPr>
          <p:nvPr/>
        </p:nvSpPr>
        <p:spPr bwMode="auto">
          <a:xfrm rot="12086" flipV="1">
            <a:off x="4389438" y="2884488"/>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2" name="Text Box 168"/>
          <p:cNvSpPr txBox="1">
            <a:spLocks noChangeArrowheads="1"/>
          </p:cNvSpPr>
          <p:nvPr/>
        </p:nvSpPr>
        <p:spPr bwMode="auto">
          <a:xfrm>
            <a:off x="7175500" y="2179638"/>
            <a:ext cx="1822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endParaRPr lang="en-US">
              <a:solidFill>
                <a:srgbClr val="9933FF"/>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1923"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1924"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1926"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1927" name="Group 7"/>
          <p:cNvGrpSpPr>
            <a:grpSpLocks/>
          </p:cNvGrpSpPr>
          <p:nvPr/>
        </p:nvGrpSpPr>
        <p:grpSpPr bwMode="auto">
          <a:xfrm>
            <a:off x="1793875" y="3903663"/>
            <a:ext cx="244475" cy="341312"/>
            <a:chOff x="2963" y="1384"/>
            <a:chExt cx="620" cy="949"/>
          </a:xfrm>
        </p:grpSpPr>
        <p:sp>
          <p:nvSpPr>
            <p:cNvPr id="82048" name="Oval 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9" name="Oval 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0" name="Oval 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1" name="Oval 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2" name="Oval 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3" name="Oval 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4" name="Oval 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5" name="Oval 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6" name="Oval 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7" name="Oval 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8" name="Oval 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9" name="Oval 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60" name="Oval 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28" name="Group 21"/>
          <p:cNvGrpSpPr>
            <a:grpSpLocks/>
          </p:cNvGrpSpPr>
          <p:nvPr/>
        </p:nvGrpSpPr>
        <p:grpSpPr bwMode="auto">
          <a:xfrm rot="10800000">
            <a:off x="2149475" y="3957638"/>
            <a:ext cx="244475" cy="341312"/>
            <a:chOff x="2963" y="1384"/>
            <a:chExt cx="620" cy="949"/>
          </a:xfrm>
        </p:grpSpPr>
        <p:sp>
          <p:nvSpPr>
            <p:cNvPr id="82035" name="Oval 2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6" name="Oval 2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7" name="Oval 2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8" name="Oval 2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9" name="Oval 2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0" name="Oval 2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1" name="Oval 2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2" name="Oval 2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3" name="Oval 3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4" name="Oval 3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5" name="Oval 3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6" name="Oval 3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7" name="Oval 3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29" name="Group 35"/>
          <p:cNvGrpSpPr>
            <a:grpSpLocks/>
          </p:cNvGrpSpPr>
          <p:nvPr/>
        </p:nvGrpSpPr>
        <p:grpSpPr bwMode="auto">
          <a:xfrm>
            <a:off x="1428750" y="3854450"/>
            <a:ext cx="2582863" cy="993775"/>
            <a:chOff x="1417" y="2557"/>
            <a:chExt cx="1627" cy="626"/>
          </a:xfrm>
        </p:grpSpPr>
        <p:sp>
          <p:nvSpPr>
            <p:cNvPr id="82031" name="AutoShape 36"/>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2" name="AutoShape 37"/>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3" name="AutoShape 38"/>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4" name="AutoShape 39"/>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0" name="Group 40"/>
          <p:cNvGrpSpPr>
            <a:grpSpLocks/>
          </p:cNvGrpSpPr>
          <p:nvPr/>
        </p:nvGrpSpPr>
        <p:grpSpPr bwMode="auto">
          <a:xfrm>
            <a:off x="2768600" y="3905250"/>
            <a:ext cx="244475" cy="341313"/>
            <a:chOff x="2963" y="1384"/>
            <a:chExt cx="620" cy="949"/>
          </a:xfrm>
        </p:grpSpPr>
        <p:sp>
          <p:nvSpPr>
            <p:cNvPr id="82018" name="Oval 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9" name="Oval 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0" name="Oval 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1" name="Oval 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2" name="Oval 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3" name="Oval 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4" name="Oval 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5" name="Oval 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6" name="Oval 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7" name="Oval 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8" name="Oval 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9" name="Oval 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0" name="Oval 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1" name="Group 54"/>
          <p:cNvGrpSpPr>
            <a:grpSpLocks/>
          </p:cNvGrpSpPr>
          <p:nvPr/>
        </p:nvGrpSpPr>
        <p:grpSpPr bwMode="auto">
          <a:xfrm rot="10800000">
            <a:off x="3124200" y="3959225"/>
            <a:ext cx="244475" cy="341313"/>
            <a:chOff x="2963" y="1384"/>
            <a:chExt cx="620" cy="949"/>
          </a:xfrm>
        </p:grpSpPr>
        <p:sp>
          <p:nvSpPr>
            <p:cNvPr id="82005" name="Oval 5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6" name="Oval 5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7" name="Oval 5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8" name="Oval 5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9" name="Oval 5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0" name="Oval 6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1" name="Oval 6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2" name="Oval 6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3" name="Oval 6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4" name="Oval 6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5" name="Oval 6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6" name="Oval 6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7" name="Oval 6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2" name="Group 68"/>
          <p:cNvGrpSpPr>
            <a:grpSpLocks/>
          </p:cNvGrpSpPr>
          <p:nvPr/>
        </p:nvGrpSpPr>
        <p:grpSpPr bwMode="auto">
          <a:xfrm>
            <a:off x="2038350" y="4397375"/>
            <a:ext cx="244475" cy="341313"/>
            <a:chOff x="2963" y="1384"/>
            <a:chExt cx="620" cy="949"/>
          </a:xfrm>
        </p:grpSpPr>
        <p:sp>
          <p:nvSpPr>
            <p:cNvPr id="81992" name="Oval 6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3" name="Oval 7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4" name="Oval 7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5" name="Oval 7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6" name="Oval 7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7" name="Oval 7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8" name="Oval 7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9" name="Oval 7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0" name="Oval 7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1" name="Oval 7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2" name="Oval 7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3" name="Oval 8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4" name="Oval 8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3" name="Group 82"/>
          <p:cNvGrpSpPr>
            <a:grpSpLocks/>
          </p:cNvGrpSpPr>
          <p:nvPr/>
        </p:nvGrpSpPr>
        <p:grpSpPr bwMode="auto">
          <a:xfrm rot="10800000">
            <a:off x="2393950" y="4451350"/>
            <a:ext cx="244475" cy="341313"/>
            <a:chOff x="2963" y="1384"/>
            <a:chExt cx="620" cy="949"/>
          </a:xfrm>
        </p:grpSpPr>
        <p:sp>
          <p:nvSpPr>
            <p:cNvPr id="81979" name="Oval 8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0" name="Oval 8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1" name="Oval 8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2" name="Oval 8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3" name="Oval 8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4" name="Oval 8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5" name="Oval 8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6" name="Oval 9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7" name="Oval 9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8" name="Oval 9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9" name="Oval 9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0" name="Oval 9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1" name="Oval 9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4" name="Group 96"/>
          <p:cNvGrpSpPr>
            <a:grpSpLocks/>
          </p:cNvGrpSpPr>
          <p:nvPr/>
        </p:nvGrpSpPr>
        <p:grpSpPr bwMode="auto">
          <a:xfrm>
            <a:off x="3013075" y="4392613"/>
            <a:ext cx="244475" cy="341312"/>
            <a:chOff x="2963" y="1384"/>
            <a:chExt cx="620" cy="949"/>
          </a:xfrm>
        </p:grpSpPr>
        <p:sp>
          <p:nvSpPr>
            <p:cNvPr id="81966" name="Oval 9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7" name="Oval 9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8" name="Oval 9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9" name="Oval 10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0" name="Oval 10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1" name="Oval 10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2" name="Oval 10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3" name="Oval 10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4" name="Oval 10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5" name="Oval 10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6" name="Oval 10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7" name="Oval 10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8" name="Oval 10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935" name="Group 110"/>
          <p:cNvGrpSpPr>
            <a:grpSpLocks/>
          </p:cNvGrpSpPr>
          <p:nvPr/>
        </p:nvGrpSpPr>
        <p:grpSpPr bwMode="auto">
          <a:xfrm rot="10800000">
            <a:off x="3368675" y="4446588"/>
            <a:ext cx="244475" cy="341312"/>
            <a:chOff x="2963" y="1384"/>
            <a:chExt cx="620" cy="949"/>
          </a:xfrm>
        </p:grpSpPr>
        <p:sp>
          <p:nvSpPr>
            <p:cNvPr id="81953" name="Oval 1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4" name="Oval 1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5" name="Oval 1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6" name="Oval 1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7" name="Oval 1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8" name="Oval 1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59" name="Oval 1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0" name="Oval 1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1" name="Oval 1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2" name="Oval 1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3" name="Oval 1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4" name="Oval 1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65" name="Oval 1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936"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7" name="Line 125"/>
          <p:cNvSpPr>
            <a:spLocks noChangeShapeType="1"/>
          </p:cNvSpPr>
          <p:nvPr/>
        </p:nvSpPr>
        <p:spPr bwMode="auto">
          <a:xfrm rot="12086" flipV="1">
            <a:off x="4381500" y="5837238"/>
            <a:ext cx="2255838"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8" name="Line 126"/>
          <p:cNvSpPr>
            <a:spLocks noChangeShapeType="1"/>
          </p:cNvSpPr>
          <p:nvPr/>
        </p:nvSpPr>
        <p:spPr bwMode="auto">
          <a:xfrm rot="12086" flipV="1">
            <a:off x="5526088" y="3705225"/>
            <a:ext cx="0" cy="668338"/>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9" name="Line 127"/>
          <p:cNvSpPr>
            <a:spLocks noChangeShapeType="1"/>
          </p:cNvSpPr>
          <p:nvPr/>
        </p:nvSpPr>
        <p:spPr bwMode="auto">
          <a:xfrm rot="12086" flipV="1">
            <a:off x="5510213" y="4198938"/>
            <a:ext cx="388937" cy="16986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0" name="Oval 128"/>
          <p:cNvSpPr>
            <a:spLocks noChangeAspect="1" noChangeArrowheads="1"/>
          </p:cNvSpPr>
          <p:nvPr/>
        </p:nvSpPr>
        <p:spPr bwMode="auto">
          <a:xfrm rot="12086">
            <a:off x="5367338" y="4216400"/>
            <a:ext cx="320675" cy="312738"/>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Oval 129"/>
          <p:cNvSpPr>
            <a:spLocks noChangeAspect="1" noChangeArrowheads="1"/>
          </p:cNvSpPr>
          <p:nvPr/>
        </p:nvSpPr>
        <p:spPr bwMode="auto">
          <a:xfrm rot="12086">
            <a:off x="5800725" y="3455988"/>
            <a:ext cx="209550" cy="204787"/>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Oval 130"/>
          <p:cNvSpPr>
            <a:spLocks noChangeAspect="1" noChangeArrowheads="1"/>
          </p:cNvSpPr>
          <p:nvPr/>
        </p:nvSpPr>
        <p:spPr bwMode="auto">
          <a:xfrm rot="12086">
            <a:off x="5443538" y="3633788"/>
            <a:ext cx="155575"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Oval 134"/>
          <p:cNvSpPr>
            <a:spLocks noChangeAspect="1" noChangeArrowheads="1"/>
          </p:cNvSpPr>
          <p:nvPr/>
        </p:nvSpPr>
        <p:spPr bwMode="auto">
          <a:xfrm rot="12086">
            <a:off x="5886450" y="2854325"/>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Oval 152"/>
          <p:cNvSpPr>
            <a:spLocks noChangeAspect="1" noChangeArrowheads="1"/>
          </p:cNvSpPr>
          <p:nvPr/>
        </p:nvSpPr>
        <p:spPr bwMode="auto">
          <a:xfrm rot="12086">
            <a:off x="5043488" y="5102225"/>
            <a:ext cx="209550" cy="20478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5" name="Oval 156"/>
          <p:cNvSpPr>
            <a:spLocks noChangeAspect="1" noChangeArrowheads="1"/>
          </p:cNvSpPr>
          <p:nvPr/>
        </p:nvSpPr>
        <p:spPr bwMode="auto">
          <a:xfrm rot="12086">
            <a:off x="4695825" y="5965825"/>
            <a:ext cx="109538" cy="1063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6" name="Oval 157"/>
          <p:cNvSpPr>
            <a:spLocks noChangeAspect="1" noChangeArrowheads="1"/>
          </p:cNvSpPr>
          <p:nvPr/>
        </p:nvSpPr>
        <p:spPr bwMode="auto">
          <a:xfrm rot="12086">
            <a:off x="4729163" y="5311775"/>
            <a:ext cx="63500" cy="61913"/>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7" name="Oval 161"/>
          <p:cNvSpPr>
            <a:spLocks noChangeAspect="1" noChangeArrowheads="1"/>
          </p:cNvSpPr>
          <p:nvPr/>
        </p:nvSpPr>
        <p:spPr bwMode="auto">
          <a:xfrm rot="12086">
            <a:off x="4349750" y="613251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8" name="Oval 162"/>
          <p:cNvSpPr>
            <a:spLocks noChangeAspect="1" noChangeArrowheads="1"/>
          </p:cNvSpPr>
          <p:nvPr/>
        </p:nvSpPr>
        <p:spPr bwMode="auto">
          <a:xfrm rot="12086">
            <a:off x="4362450" y="547846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Line 163"/>
          <p:cNvSpPr>
            <a:spLocks noChangeShapeType="1"/>
          </p:cNvSpPr>
          <p:nvPr/>
        </p:nvSpPr>
        <p:spPr bwMode="auto">
          <a:xfrm rot="12086" flipV="1">
            <a:off x="4394200" y="1890713"/>
            <a:ext cx="2255838"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0" name="Line 164"/>
          <p:cNvSpPr>
            <a:spLocks noChangeShapeType="1"/>
          </p:cNvSpPr>
          <p:nvPr/>
        </p:nvSpPr>
        <p:spPr bwMode="auto">
          <a:xfrm rot="12086" flipV="1">
            <a:off x="6646863" y="1897063"/>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1" name="Line 165"/>
          <p:cNvSpPr>
            <a:spLocks noChangeShapeType="1"/>
          </p:cNvSpPr>
          <p:nvPr/>
        </p:nvSpPr>
        <p:spPr bwMode="auto">
          <a:xfrm rot="12086" flipV="1">
            <a:off x="4389438" y="2884488"/>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2" name="Text Box 166"/>
          <p:cNvSpPr txBox="1">
            <a:spLocks noChangeArrowheads="1"/>
          </p:cNvSpPr>
          <p:nvPr/>
        </p:nvSpPr>
        <p:spPr bwMode="auto">
          <a:xfrm>
            <a:off x="7175500" y="2179638"/>
            <a:ext cx="1822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endParaRPr lang="en-US">
              <a:solidFill>
                <a:srgbClr val="9933FF"/>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2947"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2948"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49"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2950"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2951" name="Group 7"/>
          <p:cNvGrpSpPr>
            <a:grpSpLocks/>
          </p:cNvGrpSpPr>
          <p:nvPr/>
        </p:nvGrpSpPr>
        <p:grpSpPr bwMode="auto">
          <a:xfrm>
            <a:off x="1793875" y="3903663"/>
            <a:ext cx="244475" cy="341312"/>
            <a:chOff x="2963" y="1384"/>
            <a:chExt cx="620" cy="949"/>
          </a:xfrm>
        </p:grpSpPr>
        <p:sp>
          <p:nvSpPr>
            <p:cNvPr id="83080" name="Oval 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1" name="Oval 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2" name="Oval 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3" name="Oval 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4" name="Oval 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5" name="Oval 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6" name="Oval 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7" name="Oval 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8" name="Oval 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89" name="Oval 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90" name="Oval 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91" name="Oval 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92" name="Oval 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2" name="Group 21"/>
          <p:cNvGrpSpPr>
            <a:grpSpLocks/>
          </p:cNvGrpSpPr>
          <p:nvPr/>
        </p:nvGrpSpPr>
        <p:grpSpPr bwMode="auto">
          <a:xfrm rot="10800000">
            <a:off x="2149475" y="3957638"/>
            <a:ext cx="244475" cy="341312"/>
            <a:chOff x="2963" y="1384"/>
            <a:chExt cx="620" cy="949"/>
          </a:xfrm>
        </p:grpSpPr>
        <p:sp>
          <p:nvSpPr>
            <p:cNvPr id="83067" name="Oval 2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8" name="Oval 2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9" name="Oval 2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0" name="Oval 2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1" name="Oval 2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2" name="Oval 2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3" name="Oval 2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4" name="Oval 2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5" name="Oval 3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6" name="Oval 3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7" name="Oval 3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8" name="Oval 3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79" name="Oval 3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3" name="Group 35"/>
          <p:cNvGrpSpPr>
            <a:grpSpLocks/>
          </p:cNvGrpSpPr>
          <p:nvPr/>
        </p:nvGrpSpPr>
        <p:grpSpPr bwMode="auto">
          <a:xfrm>
            <a:off x="1428750" y="3854450"/>
            <a:ext cx="2582863" cy="993775"/>
            <a:chOff x="1417" y="2557"/>
            <a:chExt cx="1627" cy="626"/>
          </a:xfrm>
        </p:grpSpPr>
        <p:sp>
          <p:nvSpPr>
            <p:cNvPr id="83063" name="AutoShape 36"/>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4" name="AutoShape 37"/>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5" name="AutoShape 38"/>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6" name="AutoShape 39"/>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4" name="Group 40"/>
          <p:cNvGrpSpPr>
            <a:grpSpLocks/>
          </p:cNvGrpSpPr>
          <p:nvPr/>
        </p:nvGrpSpPr>
        <p:grpSpPr bwMode="auto">
          <a:xfrm>
            <a:off x="2768600" y="3905250"/>
            <a:ext cx="244475" cy="341313"/>
            <a:chOff x="2963" y="1384"/>
            <a:chExt cx="620" cy="949"/>
          </a:xfrm>
        </p:grpSpPr>
        <p:sp>
          <p:nvSpPr>
            <p:cNvPr id="83050" name="Oval 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1" name="Oval 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2" name="Oval 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3" name="Oval 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4" name="Oval 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5" name="Oval 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6" name="Oval 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7" name="Oval 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8" name="Oval 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59" name="Oval 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0" name="Oval 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1" name="Oval 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62" name="Oval 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5" name="Group 54"/>
          <p:cNvGrpSpPr>
            <a:grpSpLocks/>
          </p:cNvGrpSpPr>
          <p:nvPr/>
        </p:nvGrpSpPr>
        <p:grpSpPr bwMode="auto">
          <a:xfrm rot="10800000">
            <a:off x="3124200" y="3959225"/>
            <a:ext cx="244475" cy="341313"/>
            <a:chOff x="2963" y="1384"/>
            <a:chExt cx="620" cy="949"/>
          </a:xfrm>
        </p:grpSpPr>
        <p:sp>
          <p:nvSpPr>
            <p:cNvPr id="83037" name="Oval 5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8" name="Oval 5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9" name="Oval 5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0" name="Oval 5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1" name="Oval 5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2" name="Oval 6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3" name="Oval 6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4" name="Oval 6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5" name="Oval 6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6" name="Oval 6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7" name="Oval 6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8" name="Oval 6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49" name="Oval 6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6" name="Group 68"/>
          <p:cNvGrpSpPr>
            <a:grpSpLocks/>
          </p:cNvGrpSpPr>
          <p:nvPr/>
        </p:nvGrpSpPr>
        <p:grpSpPr bwMode="auto">
          <a:xfrm>
            <a:off x="2038350" y="4397375"/>
            <a:ext cx="244475" cy="341313"/>
            <a:chOff x="2963" y="1384"/>
            <a:chExt cx="620" cy="949"/>
          </a:xfrm>
        </p:grpSpPr>
        <p:sp>
          <p:nvSpPr>
            <p:cNvPr id="83024" name="Oval 6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5" name="Oval 7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6" name="Oval 7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7" name="Oval 7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8" name="Oval 7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9" name="Oval 7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0" name="Oval 7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1" name="Oval 7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2" name="Oval 7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3" name="Oval 7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4" name="Oval 7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5" name="Oval 8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36" name="Oval 8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7" name="Group 82"/>
          <p:cNvGrpSpPr>
            <a:grpSpLocks/>
          </p:cNvGrpSpPr>
          <p:nvPr/>
        </p:nvGrpSpPr>
        <p:grpSpPr bwMode="auto">
          <a:xfrm rot="10800000">
            <a:off x="2393950" y="4451350"/>
            <a:ext cx="244475" cy="341313"/>
            <a:chOff x="2963" y="1384"/>
            <a:chExt cx="620" cy="949"/>
          </a:xfrm>
        </p:grpSpPr>
        <p:sp>
          <p:nvSpPr>
            <p:cNvPr id="83011" name="Oval 8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2" name="Oval 8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3" name="Oval 8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4" name="Oval 8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5" name="Oval 8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6" name="Oval 8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7" name="Oval 8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8" name="Oval 9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9" name="Oval 9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0" name="Oval 9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1" name="Oval 9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2" name="Oval 9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23" name="Oval 9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8" name="Group 96"/>
          <p:cNvGrpSpPr>
            <a:grpSpLocks/>
          </p:cNvGrpSpPr>
          <p:nvPr/>
        </p:nvGrpSpPr>
        <p:grpSpPr bwMode="auto">
          <a:xfrm>
            <a:off x="3013075" y="4392613"/>
            <a:ext cx="244475" cy="341312"/>
            <a:chOff x="2963" y="1384"/>
            <a:chExt cx="620" cy="949"/>
          </a:xfrm>
        </p:grpSpPr>
        <p:sp>
          <p:nvSpPr>
            <p:cNvPr id="82998" name="Oval 9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9" name="Oval 9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0" name="Oval 9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1" name="Oval 10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2" name="Oval 10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3" name="Oval 10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4" name="Oval 10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5" name="Oval 10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6" name="Oval 10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7" name="Oval 10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8" name="Oval 10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09" name="Oval 10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010" name="Oval 10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959" name="Group 110"/>
          <p:cNvGrpSpPr>
            <a:grpSpLocks/>
          </p:cNvGrpSpPr>
          <p:nvPr/>
        </p:nvGrpSpPr>
        <p:grpSpPr bwMode="auto">
          <a:xfrm rot="10800000">
            <a:off x="3368675" y="4446588"/>
            <a:ext cx="244475" cy="341312"/>
            <a:chOff x="2963" y="1384"/>
            <a:chExt cx="620" cy="949"/>
          </a:xfrm>
        </p:grpSpPr>
        <p:sp>
          <p:nvSpPr>
            <p:cNvPr id="82985" name="Oval 1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6" name="Oval 1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7" name="Oval 1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8" name="Oval 1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9" name="Oval 1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0" name="Oval 1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1" name="Oval 1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2" name="Oval 1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3" name="Oval 1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4" name="Oval 1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5" name="Oval 1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6" name="Oval 1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97" name="Oval 1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960"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Line 125"/>
          <p:cNvSpPr>
            <a:spLocks noChangeShapeType="1"/>
          </p:cNvSpPr>
          <p:nvPr/>
        </p:nvSpPr>
        <p:spPr bwMode="auto">
          <a:xfrm rot="12086" flipV="1">
            <a:off x="4381500" y="5837238"/>
            <a:ext cx="2255838"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2" name="Line 126"/>
          <p:cNvSpPr>
            <a:spLocks noChangeShapeType="1"/>
          </p:cNvSpPr>
          <p:nvPr/>
        </p:nvSpPr>
        <p:spPr bwMode="auto">
          <a:xfrm rot="12086" flipV="1">
            <a:off x="5526088" y="3705225"/>
            <a:ext cx="0" cy="668338"/>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3" name="Line 127"/>
          <p:cNvSpPr>
            <a:spLocks noChangeShapeType="1"/>
          </p:cNvSpPr>
          <p:nvPr/>
        </p:nvSpPr>
        <p:spPr bwMode="auto">
          <a:xfrm rot="12086" flipV="1">
            <a:off x="5510213" y="4198938"/>
            <a:ext cx="388937" cy="16986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4" name="Oval 128"/>
          <p:cNvSpPr>
            <a:spLocks noChangeAspect="1" noChangeArrowheads="1"/>
          </p:cNvSpPr>
          <p:nvPr/>
        </p:nvSpPr>
        <p:spPr bwMode="auto">
          <a:xfrm rot="12086">
            <a:off x="5367338" y="4216400"/>
            <a:ext cx="320675" cy="312738"/>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5" name="Oval 129"/>
          <p:cNvSpPr>
            <a:spLocks noChangeAspect="1" noChangeArrowheads="1"/>
          </p:cNvSpPr>
          <p:nvPr/>
        </p:nvSpPr>
        <p:spPr bwMode="auto">
          <a:xfrm rot="12086">
            <a:off x="5800725" y="3455988"/>
            <a:ext cx="209550" cy="204787"/>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6" name="Oval 130"/>
          <p:cNvSpPr>
            <a:spLocks noChangeAspect="1" noChangeArrowheads="1"/>
          </p:cNvSpPr>
          <p:nvPr/>
        </p:nvSpPr>
        <p:spPr bwMode="auto">
          <a:xfrm rot="12086">
            <a:off x="5443538" y="3633788"/>
            <a:ext cx="155575"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7" name="Oval 131"/>
          <p:cNvSpPr>
            <a:spLocks noChangeAspect="1" noChangeArrowheads="1"/>
          </p:cNvSpPr>
          <p:nvPr/>
        </p:nvSpPr>
        <p:spPr bwMode="auto">
          <a:xfrm rot="12086">
            <a:off x="6249988" y="3348038"/>
            <a:ext cx="63500" cy="61912"/>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8" name="Oval 132"/>
          <p:cNvSpPr>
            <a:spLocks noChangeAspect="1" noChangeArrowheads="1"/>
          </p:cNvSpPr>
          <p:nvPr/>
        </p:nvSpPr>
        <p:spPr bwMode="auto">
          <a:xfrm rot="12086">
            <a:off x="6624638" y="3194050"/>
            <a:ext cx="55562"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9" name="Oval 133"/>
          <p:cNvSpPr>
            <a:spLocks noChangeAspect="1" noChangeArrowheads="1"/>
          </p:cNvSpPr>
          <p:nvPr/>
        </p:nvSpPr>
        <p:spPr bwMode="auto">
          <a:xfrm rot="12086">
            <a:off x="5491163" y="3032125"/>
            <a:ext cx="73025" cy="7143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0" name="Oval 134"/>
          <p:cNvSpPr>
            <a:spLocks noChangeAspect="1" noChangeArrowheads="1"/>
          </p:cNvSpPr>
          <p:nvPr/>
        </p:nvSpPr>
        <p:spPr bwMode="auto">
          <a:xfrm rot="12086">
            <a:off x="5886450" y="2854325"/>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1" name="Oval 135"/>
          <p:cNvSpPr>
            <a:spLocks noChangeAspect="1" noChangeArrowheads="1"/>
          </p:cNvSpPr>
          <p:nvPr/>
        </p:nvSpPr>
        <p:spPr bwMode="auto">
          <a:xfrm rot="12086">
            <a:off x="6221413" y="2676525"/>
            <a:ext cx="109537" cy="10636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2" name="Oval 136"/>
          <p:cNvSpPr>
            <a:spLocks noChangeAspect="1" noChangeArrowheads="1"/>
          </p:cNvSpPr>
          <p:nvPr/>
        </p:nvSpPr>
        <p:spPr bwMode="auto">
          <a:xfrm rot="12086">
            <a:off x="6616700" y="2530475"/>
            <a:ext cx="55563"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3" name="Oval 150"/>
          <p:cNvSpPr>
            <a:spLocks noChangeArrowheads="1"/>
          </p:cNvSpPr>
          <p:nvPr/>
        </p:nvSpPr>
        <p:spPr bwMode="auto">
          <a:xfrm rot="12086">
            <a:off x="5094288" y="4468813"/>
            <a:ext cx="128587" cy="12541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4" name="Oval 152"/>
          <p:cNvSpPr>
            <a:spLocks noChangeAspect="1" noChangeArrowheads="1"/>
          </p:cNvSpPr>
          <p:nvPr/>
        </p:nvSpPr>
        <p:spPr bwMode="auto">
          <a:xfrm rot="12086">
            <a:off x="5043488" y="5102225"/>
            <a:ext cx="209550" cy="20478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5" name="Oval 155"/>
          <p:cNvSpPr>
            <a:spLocks noChangeAspect="1" noChangeArrowheads="1"/>
          </p:cNvSpPr>
          <p:nvPr/>
        </p:nvSpPr>
        <p:spPr bwMode="auto">
          <a:xfrm rot="12086">
            <a:off x="4714875" y="4646613"/>
            <a:ext cx="82550" cy="8096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6" name="Oval 156"/>
          <p:cNvSpPr>
            <a:spLocks noChangeAspect="1" noChangeArrowheads="1"/>
          </p:cNvSpPr>
          <p:nvPr/>
        </p:nvSpPr>
        <p:spPr bwMode="auto">
          <a:xfrm rot="12086">
            <a:off x="4695825" y="5965825"/>
            <a:ext cx="109538" cy="1063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7" name="Oval 157"/>
          <p:cNvSpPr>
            <a:spLocks noChangeAspect="1" noChangeArrowheads="1"/>
          </p:cNvSpPr>
          <p:nvPr/>
        </p:nvSpPr>
        <p:spPr bwMode="auto">
          <a:xfrm rot="12086">
            <a:off x="4729163" y="5311775"/>
            <a:ext cx="63500" cy="61913"/>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8" name="Oval 160"/>
          <p:cNvSpPr>
            <a:spLocks noChangeAspect="1" noChangeArrowheads="1"/>
          </p:cNvSpPr>
          <p:nvPr/>
        </p:nvSpPr>
        <p:spPr bwMode="auto">
          <a:xfrm rot="12086">
            <a:off x="4352925" y="4832350"/>
            <a:ext cx="63500" cy="6191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9" name="Oval 161"/>
          <p:cNvSpPr>
            <a:spLocks noChangeAspect="1" noChangeArrowheads="1"/>
          </p:cNvSpPr>
          <p:nvPr/>
        </p:nvSpPr>
        <p:spPr bwMode="auto">
          <a:xfrm rot="12086">
            <a:off x="4349750" y="613251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0" name="Oval 162"/>
          <p:cNvSpPr>
            <a:spLocks noChangeAspect="1" noChangeArrowheads="1"/>
          </p:cNvSpPr>
          <p:nvPr/>
        </p:nvSpPr>
        <p:spPr bwMode="auto">
          <a:xfrm rot="12086">
            <a:off x="4362450" y="547846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1" name="Line 163"/>
          <p:cNvSpPr>
            <a:spLocks noChangeShapeType="1"/>
          </p:cNvSpPr>
          <p:nvPr/>
        </p:nvSpPr>
        <p:spPr bwMode="auto">
          <a:xfrm rot="12086" flipV="1">
            <a:off x="4394200" y="1890713"/>
            <a:ext cx="2255838"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2" name="Line 164"/>
          <p:cNvSpPr>
            <a:spLocks noChangeShapeType="1"/>
          </p:cNvSpPr>
          <p:nvPr/>
        </p:nvSpPr>
        <p:spPr bwMode="auto">
          <a:xfrm rot="12086" flipV="1">
            <a:off x="6646863" y="1897063"/>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3" name="Line 165"/>
          <p:cNvSpPr>
            <a:spLocks noChangeShapeType="1"/>
          </p:cNvSpPr>
          <p:nvPr/>
        </p:nvSpPr>
        <p:spPr bwMode="auto">
          <a:xfrm rot="12086" flipV="1">
            <a:off x="4389438" y="2884488"/>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84" name="Text Box 166"/>
          <p:cNvSpPr txBox="1">
            <a:spLocks noChangeArrowheads="1"/>
          </p:cNvSpPr>
          <p:nvPr/>
        </p:nvSpPr>
        <p:spPr bwMode="auto">
          <a:xfrm>
            <a:off x="7175500" y="2179638"/>
            <a:ext cx="1822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p>
          <a:p>
            <a:pPr eaLnBrk="1" hangingPunct="1">
              <a:buFontTx/>
              <a:buAutoNum type="arabicPlain"/>
            </a:pPr>
            <a:r>
              <a:rPr lang="en-US">
                <a:solidFill>
                  <a:srgbClr val="CC6600"/>
                </a:solidFill>
              </a:rPr>
              <a:t>30-45°</a:t>
            </a:r>
            <a:endParaRPr lang="en-US">
              <a:solidFill>
                <a:srgbClr val="9933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3971"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3972"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3"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3974"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3975" name="Group 7"/>
          <p:cNvGrpSpPr>
            <a:grpSpLocks/>
          </p:cNvGrpSpPr>
          <p:nvPr/>
        </p:nvGrpSpPr>
        <p:grpSpPr bwMode="auto">
          <a:xfrm>
            <a:off x="1793875" y="3903663"/>
            <a:ext cx="244475" cy="341312"/>
            <a:chOff x="2963" y="1384"/>
            <a:chExt cx="620" cy="949"/>
          </a:xfrm>
        </p:grpSpPr>
        <p:sp>
          <p:nvSpPr>
            <p:cNvPr id="84111" name="Oval 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Oval 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Oval 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Oval 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Oval 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Oval 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Oval 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8" name="Oval 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9" name="Oval 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0" name="Oval 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Oval 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Oval 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Oval 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76" name="Group 21"/>
          <p:cNvGrpSpPr>
            <a:grpSpLocks/>
          </p:cNvGrpSpPr>
          <p:nvPr/>
        </p:nvGrpSpPr>
        <p:grpSpPr bwMode="auto">
          <a:xfrm rot="10800000">
            <a:off x="2149475" y="3957638"/>
            <a:ext cx="244475" cy="341312"/>
            <a:chOff x="2963" y="1384"/>
            <a:chExt cx="620" cy="949"/>
          </a:xfrm>
        </p:grpSpPr>
        <p:sp>
          <p:nvSpPr>
            <p:cNvPr id="84098" name="Oval 2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Oval 2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Oval 2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Oval 2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2" name="Oval 2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3" name="Oval 2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Oval 2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Oval 2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Oval 3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Oval 3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Oval 3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Oval 3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0" name="Oval 3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77" name="Group 35"/>
          <p:cNvGrpSpPr>
            <a:grpSpLocks/>
          </p:cNvGrpSpPr>
          <p:nvPr/>
        </p:nvGrpSpPr>
        <p:grpSpPr bwMode="auto">
          <a:xfrm>
            <a:off x="1428750" y="3854450"/>
            <a:ext cx="2582863" cy="993775"/>
            <a:chOff x="1417" y="2557"/>
            <a:chExt cx="1627" cy="626"/>
          </a:xfrm>
        </p:grpSpPr>
        <p:sp>
          <p:nvSpPr>
            <p:cNvPr id="84094" name="AutoShape 36"/>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AutoShape 37"/>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6" name="AutoShape 38"/>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AutoShape 39"/>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78" name="Group 40"/>
          <p:cNvGrpSpPr>
            <a:grpSpLocks/>
          </p:cNvGrpSpPr>
          <p:nvPr/>
        </p:nvGrpSpPr>
        <p:grpSpPr bwMode="auto">
          <a:xfrm>
            <a:off x="2768600" y="3905250"/>
            <a:ext cx="244475" cy="341313"/>
            <a:chOff x="2963" y="1384"/>
            <a:chExt cx="620" cy="949"/>
          </a:xfrm>
        </p:grpSpPr>
        <p:sp>
          <p:nvSpPr>
            <p:cNvPr id="84081" name="Oval 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Oval 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Oval 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4" name="Oval 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Oval 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Oval 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Oval 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8" name="Oval 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9" name="Oval 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0" name="Oval 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Oval 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2" name="Oval 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Oval 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79" name="Group 54"/>
          <p:cNvGrpSpPr>
            <a:grpSpLocks/>
          </p:cNvGrpSpPr>
          <p:nvPr/>
        </p:nvGrpSpPr>
        <p:grpSpPr bwMode="auto">
          <a:xfrm rot="10800000">
            <a:off x="3124200" y="3959225"/>
            <a:ext cx="244475" cy="341313"/>
            <a:chOff x="2963" y="1384"/>
            <a:chExt cx="620" cy="949"/>
          </a:xfrm>
        </p:grpSpPr>
        <p:sp>
          <p:nvSpPr>
            <p:cNvPr id="84068" name="Oval 5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Oval 5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Oval 5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1" name="Oval 5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2" name="Oval 5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3" name="Oval 6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Oval 6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Oval 6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Oval 6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7" name="Oval 6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8" name="Oval 6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Oval 6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Oval 6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80" name="Group 68"/>
          <p:cNvGrpSpPr>
            <a:grpSpLocks/>
          </p:cNvGrpSpPr>
          <p:nvPr/>
        </p:nvGrpSpPr>
        <p:grpSpPr bwMode="auto">
          <a:xfrm>
            <a:off x="2038350" y="4397375"/>
            <a:ext cx="244475" cy="341313"/>
            <a:chOff x="2963" y="1384"/>
            <a:chExt cx="620" cy="949"/>
          </a:xfrm>
        </p:grpSpPr>
        <p:sp>
          <p:nvSpPr>
            <p:cNvPr id="84055" name="Oval 6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6" name="Oval 7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Oval 7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Oval 7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Oval 7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Oval 7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Oval 7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Oval 7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3" name="Oval 7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4" name="Oval 7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Oval 7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Oval 8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Oval 8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81" name="Group 82"/>
          <p:cNvGrpSpPr>
            <a:grpSpLocks/>
          </p:cNvGrpSpPr>
          <p:nvPr/>
        </p:nvGrpSpPr>
        <p:grpSpPr bwMode="auto">
          <a:xfrm rot="10800000">
            <a:off x="2393950" y="4451350"/>
            <a:ext cx="244475" cy="341313"/>
            <a:chOff x="2963" y="1384"/>
            <a:chExt cx="620" cy="949"/>
          </a:xfrm>
        </p:grpSpPr>
        <p:sp>
          <p:nvSpPr>
            <p:cNvPr id="84042" name="Oval 8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3" name="Oval 8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4" name="Oval 8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5" name="Oval 8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6" name="Oval 8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7" name="Oval 8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8" name="Oval 8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9" name="Oval 9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0" name="Oval 9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1" name="Oval 9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Oval 9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Oval 9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Oval 9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82" name="Group 96"/>
          <p:cNvGrpSpPr>
            <a:grpSpLocks/>
          </p:cNvGrpSpPr>
          <p:nvPr/>
        </p:nvGrpSpPr>
        <p:grpSpPr bwMode="auto">
          <a:xfrm>
            <a:off x="3013075" y="4392613"/>
            <a:ext cx="244475" cy="341312"/>
            <a:chOff x="2963" y="1384"/>
            <a:chExt cx="620" cy="949"/>
          </a:xfrm>
        </p:grpSpPr>
        <p:sp>
          <p:nvSpPr>
            <p:cNvPr id="84029" name="Oval 9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Oval 9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Oval 9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2" name="Oval 10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Oval 10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Oval 10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5" name="Oval 10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Oval 10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Oval 10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8" name="Oval 10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9" name="Oval 10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0" name="Oval 10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41" name="Oval 10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83" name="Group 110"/>
          <p:cNvGrpSpPr>
            <a:grpSpLocks/>
          </p:cNvGrpSpPr>
          <p:nvPr/>
        </p:nvGrpSpPr>
        <p:grpSpPr bwMode="auto">
          <a:xfrm rot="10800000">
            <a:off x="3368675" y="4446588"/>
            <a:ext cx="244475" cy="341312"/>
            <a:chOff x="2963" y="1384"/>
            <a:chExt cx="620" cy="949"/>
          </a:xfrm>
        </p:grpSpPr>
        <p:sp>
          <p:nvSpPr>
            <p:cNvPr id="84016" name="Oval 1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7" name="Oval 1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8" name="Oval 1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9" name="Oval 1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0" name="Oval 1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1" name="Oval 1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2" name="Oval 1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3" name="Oval 1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Oval 1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Oval 1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6" name="Oval 1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Oval 1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Oval 1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84"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85" name="Line 125"/>
          <p:cNvSpPr>
            <a:spLocks noChangeShapeType="1"/>
          </p:cNvSpPr>
          <p:nvPr/>
        </p:nvSpPr>
        <p:spPr bwMode="auto">
          <a:xfrm rot="12086" flipV="1">
            <a:off x="4381500" y="5837238"/>
            <a:ext cx="2255838"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86" name="Line 126"/>
          <p:cNvSpPr>
            <a:spLocks noChangeShapeType="1"/>
          </p:cNvSpPr>
          <p:nvPr/>
        </p:nvSpPr>
        <p:spPr bwMode="auto">
          <a:xfrm rot="12086" flipV="1">
            <a:off x="5526088" y="3705225"/>
            <a:ext cx="0" cy="668338"/>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7" name="Line 127"/>
          <p:cNvSpPr>
            <a:spLocks noChangeShapeType="1"/>
          </p:cNvSpPr>
          <p:nvPr/>
        </p:nvSpPr>
        <p:spPr bwMode="auto">
          <a:xfrm rot="12086" flipV="1">
            <a:off x="5510213" y="4198938"/>
            <a:ext cx="388937" cy="16986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8" name="Oval 128"/>
          <p:cNvSpPr>
            <a:spLocks noChangeAspect="1" noChangeArrowheads="1"/>
          </p:cNvSpPr>
          <p:nvPr/>
        </p:nvSpPr>
        <p:spPr bwMode="auto">
          <a:xfrm rot="12086">
            <a:off x="5367338" y="4216400"/>
            <a:ext cx="320675" cy="312738"/>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9" name="Oval 129"/>
          <p:cNvSpPr>
            <a:spLocks noChangeAspect="1" noChangeArrowheads="1"/>
          </p:cNvSpPr>
          <p:nvPr/>
        </p:nvSpPr>
        <p:spPr bwMode="auto">
          <a:xfrm rot="12086">
            <a:off x="5800725" y="3455988"/>
            <a:ext cx="209550" cy="204787"/>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0" name="Oval 130"/>
          <p:cNvSpPr>
            <a:spLocks noChangeAspect="1" noChangeArrowheads="1"/>
          </p:cNvSpPr>
          <p:nvPr/>
        </p:nvSpPr>
        <p:spPr bwMode="auto">
          <a:xfrm rot="12086">
            <a:off x="5443538" y="3633788"/>
            <a:ext cx="155575"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1" name="Oval 131"/>
          <p:cNvSpPr>
            <a:spLocks noChangeAspect="1" noChangeArrowheads="1"/>
          </p:cNvSpPr>
          <p:nvPr/>
        </p:nvSpPr>
        <p:spPr bwMode="auto">
          <a:xfrm rot="12086">
            <a:off x="6249988" y="3348038"/>
            <a:ext cx="63500" cy="61912"/>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2" name="Oval 132"/>
          <p:cNvSpPr>
            <a:spLocks noChangeAspect="1" noChangeArrowheads="1"/>
          </p:cNvSpPr>
          <p:nvPr/>
        </p:nvSpPr>
        <p:spPr bwMode="auto">
          <a:xfrm rot="12086">
            <a:off x="6624638" y="3194050"/>
            <a:ext cx="55562"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3" name="Oval 133"/>
          <p:cNvSpPr>
            <a:spLocks noChangeAspect="1" noChangeArrowheads="1"/>
          </p:cNvSpPr>
          <p:nvPr/>
        </p:nvSpPr>
        <p:spPr bwMode="auto">
          <a:xfrm rot="12086">
            <a:off x="5491163" y="3032125"/>
            <a:ext cx="73025" cy="7143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4" name="Oval 134"/>
          <p:cNvSpPr>
            <a:spLocks noChangeAspect="1" noChangeArrowheads="1"/>
          </p:cNvSpPr>
          <p:nvPr/>
        </p:nvSpPr>
        <p:spPr bwMode="auto">
          <a:xfrm rot="12086">
            <a:off x="5886450" y="2854325"/>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5" name="Oval 135"/>
          <p:cNvSpPr>
            <a:spLocks noChangeAspect="1" noChangeArrowheads="1"/>
          </p:cNvSpPr>
          <p:nvPr/>
        </p:nvSpPr>
        <p:spPr bwMode="auto">
          <a:xfrm rot="12086">
            <a:off x="6221413" y="2676525"/>
            <a:ext cx="109537" cy="10636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6" name="Oval 136"/>
          <p:cNvSpPr>
            <a:spLocks noChangeAspect="1" noChangeArrowheads="1"/>
          </p:cNvSpPr>
          <p:nvPr/>
        </p:nvSpPr>
        <p:spPr bwMode="auto">
          <a:xfrm rot="12086">
            <a:off x="6616700" y="2530475"/>
            <a:ext cx="55563"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7" name="Oval 137"/>
          <p:cNvSpPr>
            <a:spLocks noChangeArrowheads="1"/>
          </p:cNvSpPr>
          <p:nvPr/>
        </p:nvSpPr>
        <p:spPr bwMode="auto">
          <a:xfrm rot="12086">
            <a:off x="5846763" y="4124325"/>
            <a:ext cx="128587" cy="125413"/>
          </a:xfrm>
          <a:prstGeom prst="ellipse">
            <a:avLst/>
          </a:prstGeom>
          <a:solidFill>
            <a:srgbClr val="FF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8" name="Oval 138"/>
          <p:cNvSpPr>
            <a:spLocks noChangeAspect="1" noChangeArrowheads="1"/>
          </p:cNvSpPr>
          <p:nvPr/>
        </p:nvSpPr>
        <p:spPr bwMode="auto">
          <a:xfrm rot="12086">
            <a:off x="6229350" y="3989388"/>
            <a:ext cx="82550" cy="8096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9" name="Oval 139"/>
          <p:cNvSpPr>
            <a:spLocks noChangeAspect="1" noChangeArrowheads="1"/>
          </p:cNvSpPr>
          <p:nvPr/>
        </p:nvSpPr>
        <p:spPr bwMode="auto">
          <a:xfrm rot="12086">
            <a:off x="6613525" y="3857625"/>
            <a:ext cx="63500" cy="61913"/>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0" name="Oval 148"/>
          <p:cNvSpPr>
            <a:spLocks noChangeAspect="1" noChangeArrowheads="1"/>
          </p:cNvSpPr>
          <p:nvPr/>
        </p:nvSpPr>
        <p:spPr bwMode="auto">
          <a:xfrm rot="12086">
            <a:off x="5122863" y="3849688"/>
            <a:ext cx="46037" cy="42862"/>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1" name="Oval 150"/>
          <p:cNvSpPr>
            <a:spLocks noChangeArrowheads="1"/>
          </p:cNvSpPr>
          <p:nvPr/>
        </p:nvSpPr>
        <p:spPr bwMode="auto">
          <a:xfrm rot="12086">
            <a:off x="5094288" y="4468813"/>
            <a:ext cx="128587" cy="12541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2" name="Oval 152"/>
          <p:cNvSpPr>
            <a:spLocks noChangeAspect="1" noChangeArrowheads="1"/>
          </p:cNvSpPr>
          <p:nvPr/>
        </p:nvSpPr>
        <p:spPr bwMode="auto">
          <a:xfrm rot="12086">
            <a:off x="5043488" y="5102225"/>
            <a:ext cx="209550" cy="20478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3" name="Oval 153"/>
          <p:cNvSpPr>
            <a:spLocks noChangeArrowheads="1"/>
          </p:cNvSpPr>
          <p:nvPr/>
        </p:nvSpPr>
        <p:spPr bwMode="auto">
          <a:xfrm rot="12086">
            <a:off x="4730750" y="4014788"/>
            <a:ext cx="63500" cy="63500"/>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4" name="Oval 155"/>
          <p:cNvSpPr>
            <a:spLocks noChangeAspect="1" noChangeArrowheads="1"/>
          </p:cNvSpPr>
          <p:nvPr/>
        </p:nvSpPr>
        <p:spPr bwMode="auto">
          <a:xfrm rot="12086">
            <a:off x="4714875" y="4646613"/>
            <a:ext cx="82550" cy="8096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5" name="Oval 156"/>
          <p:cNvSpPr>
            <a:spLocks noChangeAspect="1" noChangeArrowheads="1"/>
          </p:cNvSpPr>
          <p:nvPr/>
        </p:nvSpPr>
        <p:spPr bwMode="auto">
          <a:xfrm rot="12086">
            <a:off x="4695825" y="5965825"/>
            <a:ext cx="109538" cy="1063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6" name="Oval 157"/>
          <p:cNvSpPr>
            <a:spLocks noChangeAspect="1" noChangeArrowheads="1"/>
          </p:cNvSpPr>
          <p:nvPr/>
        </p:nvSpPr>
        <p:spPr bwMode="auto">
          <a:xfrm rot="12086">
            <a:off x="4729163" y="5311775"/>
            <a:ext cx="63500" cy="61913"/>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7" name="Oval 158"/>
          <p:cNvSpPr>
            <a:spLocks noChangeAspect="1" noChangeArrowheads="1"/>
          </p:cNvSpPr>
          <p:nvPr/>
        </p:nvSpPr>
        <p:spPr bwMode="auto">
          <a:xfrm rot="12086">
            <a:off x="4354513" y="4162425"/>
            <a:ext cx="73025" cy="71438"/>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8" name="Oval 159"/>
          <p:cNvSpPr>
            <a:spLocks noChangeAspect="1" noChangeArrowheads="1"/>
          </p:cNvSpPr>
          <p:nvPr/>
        </p:nvSpPr>
        <p:spPr bwMode="auto">
          <a:xfrm rot="12086">
            <a:off x="4362450" y="3514725"/>
            <a:ext cx="55563" cy="5397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9" name="Oval 160"/>
          <p:cNvSpPr>
            <a:spLocks noChangeAspect="1" noChangeArrowheads="1"/>
          </p:cNvSpPr>
          <p:nvPr/>
        </p:nvSpPr>
        <p:spPr bwMode="auto">
          <a:xfrm rot="12086">
            <a:off x="4352925" y="4832350"/>
            <a:ext cx="63500" cy="6191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0" name="Oval 161"/>
          <p:cNvSpPr>
            <a:spLocks noChangeAspect="1" noChangeArrowheads="1"/>
          </p:cNvSpPr>
          <p:nvPr/>
        </p:nvSpPr>
        <p:spPr bwMode="auto">
          <a:xfrm rot="12086">
            <a:off x="4349750" y="613251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1" name="Oval 162"/>
          <p:cNvSpPr>
            <a:spLocks noChangeAspect="1" noChangeArrowheads="1"/>
          </p:cNvSpPr>
          <p:nvPr/>
        </p:nvSpPr>
        <p:spPr bwMode="auto">
          <a:xfrm rot="12086">
            <a:off x="4362450" y="547846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2" name="Line 163"/>
          <p:cNvSpPr>
            <a:spLocks noChangeShapeType="1"/>
          </p:cNvSpPr>
          <p:nvPr/>
        </p:nvSpPr>
        <p:spPr bwMode="auto">
          <a:xfrm rot="12086" flipV="1">
            <a:off x="4394200" y="1890713"/>
            <a:ext cx="2255838"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3" name="Line 164"/>
          <p:cNvSpPr>
            <a:spLocks noChangeShapeType="1"/>
          </p:cNvSpPr>
          <p:nvPr/>
        </p:nvSpPr>
        <p:spPr bwMode="auto">
          <a:xfrm rot="12086" flipV="1">
            <a:off x="6646863" y="1897063"/>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4" name="Line 165"/>
          <p:cNvSpPr>
            <a:spLocks noChangeShapeType="1"/>
          </p:cNvSpPr>
          <p:nvPr/>
        </p:nvSpPr>
        <p:spPr bwMode="auto">
          <a:xfrm rot="12086" flipV="1">
            <a:off x="4389438" y="2884488"/>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5" name="Text Box 166"/>
          <p:cNvSpPr txBox="1">
            <a:spLocks noChangeArrowheads="1"/>
          </p:cNvSpPr>
          <p:nvPr/>
        </p:nvSpPr>
        <p:spPr bwMode="auto">
          <a:xfrm>
            <a:off x="7175500" y="2179638"/>
            <a:ext cx="18224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p>
          <a:p>
            <a:pPr eaLnBrk="1" hangingPunct="1">
              <a:buFontTx/>
              <a:buAutoNum type="arabicPlain"/>
            </a:pPr>
            <a:r>
              <a:rPr lang="en-US">
                <a:solidFill>
                  <a:srgbClr val="CC6600"/>
                </a:solidFill>
              </a:rPr>
              <a:t>30-45°</a:t>
            </a:r>
          </a:p>
          <a:p>
            <a:pPr eaLnBrk="1" hangingPunct="1">
              <a:buFontTx/>
              <a:buAutoNum type="arabicPlain"/>
            </a:pPr>
            <a:r>
              <a:rPr lang="en-US">
                <a:solidFill>
                  <a:srgbClr val="FF3300"/>
                </a:solidFill>
              </a:rPr>
              <a:t>45-60°</a:t>
            </a:r>
          </a:p>
          <a:p>
            <a:pPr eaLnBrk="1" hangingPunct="1"/>
            <a:endParaRPr lang="en-US">
              <a:solidFill>
                <a:srgbClr val="9933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4995"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4996"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7"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4998"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4999" name="Group 7"/>
          <p:cNvGrpSpPr>
            <a:grpSpLocks/>
          </p:cNvGrpSpPr>
          <p:nvPr/>
        </p:nvGrpSpPr>
        <p:grpSpPr bwMode="auto">
          <a:xfrm>
            <a:off x="1793875" y="3903663"/>
            <a:ext cx="244475" cy="341312"/>
            <a:chOff x="2963" y="1384"/>
            <a:chExt cx="620" cy="949"/>
          </a:xfrm>
        </p:grpSpPr>
        <p:sp>
          <p:nvSpPr>
            <p:cNvPr id="85138" name="Oval 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Oval 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Oval 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Oval 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Oval 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3" name="Oval 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4" name="Oval 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Oval 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Oval 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Oval 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Oval 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Oval 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Oval 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0" name="Group 21"/>
          <p:cNvGrpSpPr>
            <a:grpSpLocks/>
          </p:cNvGrpSpPr>
          <p:nvPr/>
        </p:nvGrpSpPr>
        <p:grpSpPr bwMode="auto">
          <a:xfrm rot="10800000">
            <a:off x="2149475" y="3957638"/>
            <a:ext cx="244475" cy="341312"/>
            <a:chOff x="2963" y="1384"/>
            <a:chExt cx="620" cy="949"/>
          </a:xfrm>
        </p:grpSpPr>
        <p:sp>
          <p:nvSpPr>
            <p:cNvPr id="85125" name="Oval 2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Oval 2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Oval 2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Oval 2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9" name="Oval 2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0" name="Oval 2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Oval 2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Oval 2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Oval 3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Oval 3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5" name="Oval 3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6" name="Oval 3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Oval 3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1" name="Group 35"/>
          <p:cNvGrpSpPr>
            <a:grpSpLocks/>
          </p:cNvGrpSpPr>
          <p:nvPr/>
        </p:nvGrpSpPr>
        <p:grpSpPr bwMode="auto">
          <a:xfrm>
            <a:off x="1428750" y="3854450"/>
            <a:ext cx="2582863" cy="993775"/>
            <a:chOff x="1417" y="2557"/>
            <a:chExt cx="1627" cy="626"/>
          </a:xfrm>
        </p:grpSpPr>
        <p:sp>
          <p:nvSpPr>
            <p:cNvPr id="85121" name="AutoShape 36"/>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2" name="AutoShape 37"/>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AutoShape 38"/>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AutoShape 39"/>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2" name="Group 40"/>
          <p:cNvGrpSpPr>
            <a:grpSpLocks/>
          </p:cNvGrpSpPr>
          <p:nvPr/>
        </p:nvGrpSpPr>
        <p:grpSpPr bwMode="auto">
          <a:xfrm>
            <a:off x="2768600" y="3905250"/>
            <a:ext cx="244475" cy="341313"/>
            <a:chOff x="2963" y="1384"/>
            <a:chExt cx="620" cy="949"/>
          </a:xfrm>
        </p:grpSpPr>
        <p:sp>
          <p:nvSpPr>
            <p:cNvPr id="85108" name="Oval 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9" name="Oval 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0" name="Oval 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1" name="Oval 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2" name="Oval 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3" name="Oval 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4" name="Oval 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5" name="Oval 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6" name="Oval 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7" name="Oval 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Oval 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Oval 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Oval 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3" name="Group 54"/>
          <p:cNvGrpSpPr>
            <a:grpSpLocks/>
          </p:cNvGrpSpPr>
          <p:nvPr/>
        </p:nvGrpSpPr>
        <p:grpSpPr bwMode="auto">
          <a:xfrm rot="10800000">
            <a:off x="3124200" y="3959225"/>
            <a:ext cx="244475" cy="341313"/>
            <a:chOff x="2963" y="1384"/>
            <a:chExt cx="620" cy="949"/>
          </a:xfrm>
        </p:grpSpPr>
        <p:sp>
          <p:nvSpPr>
            <p:cNvPr id="85095" name="Oval 5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6" name="Oval 5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7" name="Oval 5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8" name="Oval 5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9" name="Oval 5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0" name="Oval 6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1" name="Oval 6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2" name="Oval 6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3" name="Oval 6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4" name="Oval 6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5" name="Oval 6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6" name="Oval 6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07" name="Oval 6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4" name="Group 68"/>
          <p:cNvGrpSpPr>
            <a:grpSpLocks/>
          </p:cNvGrpSpPr>
          <p:nvPr/>
        </p:nvGrpSpPr>
        <p:grpSpPr bwMode="auto">
          <a:xfrm>
            <a:off x="2038350" y="4397375"/>
            <a:ext cx="244475" cy="341313"/>
            <a:chOff x="2963" y="1384"/>
            <a:chExt cx="620" cy="949"/>
          </a:xfrm>
        </p:grpSpPr>
        <p:sp>
          <p:nvSpPr>
            <p:cNvPr id="85082" name="Oval 6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3" name="Oval 7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4" name="Oval 7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5" name="Oval 7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6" name="Oval 7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7" name="Oval 7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8" name="Oval 7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9" name="Oval 7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0" name="Oval 7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1" name="Oval 7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2" name="Oval 7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3" name="Oval 8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94" name="Oval 8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5" name="Group 82"/>
          <p:cNvGrpSpPr>
            <a:grpSpLocks/>
          </p:cNvGrpSpPr>
          <p:nvPr/>
        </p:nvGrpSpPr>
        <p:grpSpPr bwMode="auto">
          <a:xfrm rot="10800000">
            <a:off x="2393950" y="4451350"/>
            <a:ext cx="244475" cy="341313"/>
            <a:chOff x="2963" y="1384"/>
            <a:chExt cx="620" cy="949"/>
          </a:xfrm>
        </p:grpSpPr>
        <p:sp>
          <p:nvSpPr>
            <p:cNvPr id="85069" name="Oval 8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0" name="Oval 8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1" name="Oval 8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2" name="Oval 8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3" name="Oval 8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4" name="Oval 8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5" name="Oval 8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Oval 9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7" name="Oval 9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Oval 9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9" name="Oval 9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0" name="Oval 9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81" name="Oval 9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6" name="Group 96"/>
          <p:cNvGrpSpPr>
            <a:grpSpLocks/>
          </p:cNvGrpSpPr>
          <p:nvPr/>
        </p:nvGrpSpPr>
        <p:grpSpPr bwMode="auto">
          <a:xfrm>
            <a:off x="3013075" y="4392613"/>
            <a:ext cx="244475" cy="341312"/>
            <a:chOff x="2963" y="1384"/>
            <a:chExt cx="620" cy="949"/>
          </a:xfrm>
        </p:grpSpPr>
        <p:sp>
          <p:nvSpPr>
            <p:cNvPr id="85056" name="Oval 9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Oval 9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Oval 9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Oval 10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Oval 10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Oval 10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Oval 10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Oval 10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Oval 10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Oval 10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Oval 10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7" name="Oval 10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8" name="Oval 10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007" name="Group 110"/>
          <p:cNvGrpSpPr>
            <a:grpSpLocks/>
          </p:cNvGrpSpPr>
          <p:nvPr/>
        </p:nvGrpSpPr>
        <p:grpSpPr bwMode="auto">
          <a:xfrm rot="10800000">
            <a:off x="3368675" y="4446588"/>
            <a:ext cx="244475" cy="341312"/>
            <a:chOff x="2963" y="1384"/>
            <a:chExt cx="620" cy="949"/>
          </a:xfrm>
        </p:grpSpPr>
        <p:sp>
          <p:nvSpPr>
            <p:cNvPr id="85043" name="Oval 1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Oval 1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Oval 1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Oval 1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Oval 1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Oval 1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Oval 1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Oval 1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Oval 1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Oval 1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Oval 1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Oval 1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Oval 1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8"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9" name="Line 125"/>
          <p:cNvSpPr>
            <a:spLocks noChangeShapeType="1"/>
          </p:cNvSpPr>
          <p:nvPr/>
        </p:nvSpPr>
        <p:spPr bwMode="auto">
          <a:xfrm rot="12086" flipV="1">
            <a:off x="4381500" y="5837238"/>
            <a:ext cx="2255838"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0" name="Line 126"/>
          <p:cNvSpPr>
            <a:spLocks noChangeShapeType="1"/>
          </p:cNvSpPr>
          <p:nvPr/>
        </p:nvSpPr>
        <p:spPr bwMode="auto">
          <a:xfrm rot="12086" flipV="1">
            <a:off x="5526088" y="3705225"/>
            <a:ext cx="0" cy="668338"/>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1" name="Line 127"/>
          <p:cNvSpPr>
            <a:spLocks noChangeShapeType="1"/>
          </p:cNvSpPr>
          <p:nvPr/>
        </p:nvSpPr>
        <p:spPr bwMode="auto">
          <a:xfrm rot="12086" flipV="1">
            <a:off x="5510213" y="4198938"/>
            <a:ext cx="388937" cy="16986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2" name="Oval 128"/>
          <p:cNvSpPr>
            <a:spLocks noChangeAspect="1" noChangeArrowheads="1"/>
          </p:cNvSpPr>
          <p:nvPr/>
        </p:nvSpPr>
        <p:spPr bwMode="auto">
          <a:xfrm rot="12086">
            <a:off x="5367338" y="4216400"/>
            <a:ext cx="320675" cy="312738"/>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3" name="Oval 129"/>
          <p:cNvSpPr>
            <a:spLocks noChangeAspect="1" noChangeArrowheads="1"/>
          </p:cNvSpPr>
          <p:nvPr/>
        </p:nvSpPr>
        <p:spPr bwMode="auto">
          <a:xfrm rot="12086">
            <a:off x="5800725" y="3455988"/>
            <a:ext cx="209550" cy="204787"/>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4" name="Oval 130"/>
          <p:cNvSpPr>
            <a:spLocks noChangeAspect="1" noChangeArrowheads="1"/>
          </p:cNvSpPr>
          <p:nvPr/>
        </p:nvSpPr>
        <p:spPr bwMode="auto">
          <a:xfrm rot="12086">
            <a:off x="5443538" y="3633788"/>
            <a:ext cx="155575"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5" name="Oval 131"/>
          <p:cNvSpPr>
            <a:spLocks noChangeAspect="1" noChangeArrowheads="1"/>
          </p:cNvSpPr>
          <p:nvPr/>
        </p:nvSpPr>
        <p:spPr bwMode="auto">
          <a:xfrm rot="12086">
            <a:off x="6249988" y="3348038"/>
            <a:ext cx="63500" cy="61912"/>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6" name="Oval 132"/>
          <p:cNvSpPr>
            <a:spLocks noChangeAspect="1" noChangeArrowheads="1"/>
          </p:cNvSpPr>
          <p:nvPr/>
        </p:nvSpPr>
        <p:spPr bwMode="auto">
          <a:xfrm rot="12086">
            <a:off x="6624638" y="3194050"/>
            <a:ext cx="55562"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7" name="Oval 133"/>
          <p:cNvSpPr>
            <a:spLocks noChangeAspect="1" noChangeArrowheads="1"/>
          </p:cNvSpPr>
          <p:nvPr/>
        </p:nvSpPr>
        <p:spPr bwMode="auto">
          <a:xfrm rot="12086">
            <a:off x="5491163" y="3032125"/>
            <a:ext cx="73025" cy="7143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Oval 134"/>
          <p:cNvSpPr>
            <a:spLocks noChangeAspect="1" noChangeArrowheads="1"/>
          </p:cNvSpPr>
          <p:nvPr/>
        </p:nvSpPr>
        <p:spPr bwMode="auto">
          <a:xfrm rot="12086">
            <a:off x="5886450" y="2854325"/>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9" name="Oval 135"/>
          <p:cNvSpPr>
            <a:spLocks noChangeAspect="1" noChangeArrowheads="1"/>
          </p:cNvSpPr>
          <p:nvPr/>
        </p:nvSpPr>
        <p:spPr bwMode="auto">
          <a:xfrm rot="12086">
            <a:off x="6221413" y="2676525"/>
            <a:ext cx="109537" cy="10636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0" name="Oval 136"/>
          <p:cNvSpPr>
            <a:spLocks noChangeAspect="1" noChangeArrowheads="1"/>
          </p:cNvSpPr>
          <p:nvPr/>
        </p:nvSpPr>
        <p:spPr bwMode="auto">
          <a:xfrm rot="12086">
            <a:off x="6616700" y="2530475"/>
            <a:ext cx="55563"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1" name="Oval 137"/>
          <p:cNvSpPr>
            <a:spLocks noChangeArrowheads="1"/>
          </p:cNvSpPr>
          <p:nvPr/>
        </p:nvSpPr>
        <p:spPr bwMode="auto">
          <a:xfrm rot="12086">
            <a:off x="5846763" y="4124325"/>
            <a:ext cx="128587" cy="125413"/>
          </a:xfrm>
          <a:prstGeom prst="ellipse">
            <a:avLst/>
          </a:prstGeom>
          <a:solidFill>
            <a:srgbClr val="FF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2" name="Oval 138"/>
          <p:cNvSpPr>
            <a:spLocks noChangeAspect="1" noChangeArrowheads="1"/>
          </p:cNvSpPr>
          <p:nvPr/>
        </p:nvSpPr>
        <p:spPr bwMode="auto">
          <a:xfrm rot="12086">
            <a:off x="6229350" y="3989388"/>
            <a:ext cx="82550" cy="8096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3" name="Oval 139"/>
          <p:cNvSpPr>
            <a:spLocks noChangeAspect="1" noChangeArrowheads="1"/>
          </p:cNvSpPr>
          <p:nvPr/>
        </p:nvSpPr>
        <p:spPr bwMode="auto">
          <a:xfrm rot="12086">
            <a:off x="6613525" y="3857625"/>
            <a:ext cx="63500" cy="61913"/>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4" name="Oval 146"/>
          <p:cNvSpPr>
            <a:spLocks noChangeArrowheads="1"/>
          </p:cNvSpPr>
          <p:nvPr/>
        </p:nvSpPr>
        <p:spPr bwMode="auto">
          <a:xfrm rot="12086">
            <a:off x="6243638" y="4660900"/>
            <a:ext cx="63500" cy="63500"/>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5" name="Oval 147"/>
          <p:cNvSpPr>
            <a:spLocks noChangeAspect="1" noChangeArrowheads="1"/>
          </p:cNvSpPr>
          <p:nvPr/>
        </p:nvSpPr>
        <p:spPr bwMode="auto">
          <a:xfrm rot="12086">
            <a:off x="6611938" y="4498975"/>
            <a:ext cx="73025" cy="71438"/>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Oval 148"/>
          <p:cNvSpPr>
            <a:spLocks noChangeAspect="1" noChangeArrowheads="1"/>
          </p:cNvSpPr>
          <p:nvPr/>
        </p:nvSpPr>
        <p:spPr bwMode="auto">
          <a:xfrm rot="12086">
            <a:off x="5122863" y="3849688"/>
            <a:ext cx="46037" cy="42862"/>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Oval 150"/>
          <p:cNvSpPr>
            <a:spLocks noChangeArrowheads="1"/>
          </p:cNvSpPr>
          <p:nvPr/>
        </p:nvSpPr>
        <p:spPr bwMode="auto">
          <a:xfrm rot="12086">
            <a:off x="5094288" y="4468813"/>
            <a:ext cx="128587" cy="12541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Oval 152"/>
          <p:cNvSpPr>
            <a:spLocks noChangeAspect="1" noChangeArrowheads="1"/>
          </p:cNvSpPr>
          <p:nvPr/>
        </p:nvSpPr>
        <p:spPr bwMode="auto">
          <a:xfrm rot="12086">
            <a:off x="5043488" y="5102225"/>
            <a:ext cx="209550" cy="20478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Oval 153"/>
          <p:cNvSpPr>
            <a:spLocks noChangeArrowheads="1"/>
          </p:cNvSpPr>
          <p:nvPr/>
        </p:nvSpPr>
        <p:spPr bwMode="auto">
          <a:xfrm rot="12086">
            <a:off x="4730750" y="4014788"/>
            <a:ext cx="63500" cy="63500"/>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Oval 154"/>
          <p:cNvSpPr>
            <a:spLocks noChangeAspect="1" noChangeArrowheads="1"/>
          </p:cNvSpPr>
          <p:nvPr/>
        </p:nvSpPr>
        <p:spPr bwMode="auto">
          <a:xfrm rot="12086">
            <a:off x="4730750" y="3348038"/>
            <a:ext cx="73025" cy="71437"/>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Oval 155"/>
          <p:cNvSpPr>
            <a:spLocks noChangeAspect="1" noChangeArrowheads="1"/>
          </p:cNvSpPr>
          <p:nvPr/>
        </p:nvSpPr>
        <p:spPr bwMode="auto">
          <a:xfrm rot="12086">
            <a:off x="4714875" y="4646613"/>
            <a:ext cx="82550" cy="8096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Oval 156"/>
          <p:cNvSpPr>
            <a:spLocks noChangeAspect="1" noChangeArrowheads="1"/>
          </p:cNvSpPr>
          <p:nvPr/>
        </p:nvSpPr>
        <p:spPr bwMode="auto">
          <a:xfrm rot="12086">
            <a:off x="4695825" y="5965825"/>
            <a:ext cx="109538" cy="1063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Oval 157"/>
          <p:cNvSpPr>
            <a:spLocks noChangeAspect="1" noChangeArrowheads="1"/>
          </p:cNvSpPr>
          <p:nvPr/>
        </p:nvSpPr>
        <p:spPr bwMode="auto">
          <a:xfrm rot="12086">
            <a:off x="4729163" y="5311775"/>
            <a:ext cx="63500" cy="61913"/>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Oval 158"/>
          <p:cNvSpPr>
            <a:spLocks noChangeAspect="1" noChangeArrowheads="1"/>
          </p:cNvSpPr>
          <p:nvPr/>
        </p:nvSpPr>
        <p:spPr bwMode="auto">
          <a:xfrm rot="12086">
            <a:off x="4354513" y="4162425"/>
            <a:ext cx="73025" cy="71438"/>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Oval 159"/>
          <p:cNvSpPr>
            <a:spLocks noChangeAspect="1" noChangeArrowheads="1"/>
          </p:cNvSpPr>
          <p:nvPr/>
        </p:nvSpPr>
        <p:spPr bwMode="auto">
          <a:xfrm rot="12086">
            <a:off x="4362450" y="3514725"/>
            <a:ext cx="55563" cy="5397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Oval 160"/>
          <p:cNvSpPr>
            <a:spLocks noChangeAspect="1" noChangeArrowheads="1"/>
          </p:cNvSpPr>
          <p:nvPr/>
        </p:nvSpPr>
        <p:spPr bwMode="auto">
          <a:xfrm rot="12086">
            <a:off x="4352925" y="4832350"/>
            <a:ext cx="63500" cy="6191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Oval 161"/>
          <p:cNvSpPr>
            <a:spLocks noChangeAspect="1" noChangeArrowheads="1"/>
          </p:cNvSpPr>
          <p:nvPr/>
        </p:nvSpPr>
        <p:spPr bwMode="auto">
          <a:xfrm rot="12086">
            <a:off x="4349750" y="613251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Oval 162"/>
          <p:cNvSpPr>
            <a:spLocks noChangeAspect="1" noChangeArrowheads="1"/>
          </p:cNvSpPr>
          <p:nvPr/>
        </p:nvSpPr>
        <p:spPr bwMode="auto">
          <a:xfrm rot="12086">
            <a:off x="4362450" y="547846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163"/>
          <p:cNvSpPr>
            <a:spLocks noChangeShapeType="1"/>
          </p:cNvSpPr>
          <p:nvPr/>
        </p:nvSpPr>
        <p:spPr bwMode="auto">
          <a:xfrm rot="12086" flipV="1">
            <a:off x="4394200" y="1890713"/>
            <a:ext cx="2255838"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40" name="Line 164"/>
          <p:cNvSpPr>
            <a:spLocks noChangeShapeType="1"/>
          </p:cNvSpPr>
          <p:nvPr/>
        </p:nvSpPr>
        <p:spPr bwMode="auto">
          <a:xfrm rot="12086" flipV="1">
            <a:off x="6646863" y="1897063"/>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41" name="Line 165"/>
          <p:cNvSpPr>
            <a:spLocks noChangeShapeType="1"/>
          </p:cNvSpPr>
          <p:nvPr/>
        </p:nvSpPr>
        <p:spPr bwMode="auto">
          <a:xfrm rot="12086" flipV="1">
            <a:off x="4389438" y="2884488"/>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42" name="Text Box 166"/>
          <p:cNvSpPr txBox="1">
            <a:spLocks noChangeArrowheads="1"/>
          </p:cNvSpPr>
          <p:nvPr/>
        </p:nvSpPr>
        <p:spPr bwMode="auto">
          <a:xfrm>
            <a:off x="7175500" y="2179638"/>
            <a:ext cx="18224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p>
          <a:p>
            <a:pPr eaLnBrk="1" hangingPunct="1">
              <a:buFontTx/>
              <a:buAutoNum type="arabicPlain"/>
            </a:pPr>
            <a:r>
              <a:rPr lang="en-US">
                <a:solidFill>
                  <a:srgbClr val="CC6600"/>
                </a:solidFill>
              </a:rPr>
              <a:t>30-45°</a:t>
            </a:r>
          </a:p>
          <a:p>
            <a:pPr eaLnBrk="1" hangingPunct="1">
              <a:buFontTx/>
              <a:buAutoNum type="arabicPlain"/>
            </a:pPr>
            <a:r>
              <a:rPr lang="en-US">
                <a:solidFill>
                  <a:srgbClr val="FF3300"/>
                </a:solidFill>
              </a:rPr>
              <a:t>45-60°</a:t>
            </a:r>
          </a:p>
          <a:p>
            <a:pPr eaLnBrk="1" hangingPunct="1">
              <a:buFontTx/>
              <a:buAutoNum type="arabicPlain"/>
            </a:pPr>
            <a:r>
              <a:rPr lang="en-US">
                <a:solidFill>
                  <a:srgbClr val="CC0066"/>
                </a:solidFill>
              </a:rPr>
              <a:t>60-75°</a:t>
            </a:r>
            <a:endParaRPr lang="en-US">
              <a:solidFill>
                <a:srgbClr val="9933FF"/>
              </a:solidFill>
            </a:endParaRPr>
          </a:p>
          <a:p>
            <a:pPr eaLnBrk="1" hangingPunct="1">
              <a:buFontTx/>
              <a:buAutoNum type="arabicPlain"/>
            </a:pPr>
            <a:endParaRPr lang="en-US">
              <a:solidFill>
                <a:srgbClr val="9933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6019"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6020"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1"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6022"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6023" name="Group 7"/>
          <p:cNvGrpSpPr>
            <a:grpSpLocks/>
          </p:cNvGrpSpPr>
          <p:nvPr/>
        </p:nvGrpSpPr>
        <p:grpSpPr bwMode="auto">
          <a:xfrm>
            <a:off x="1793875" y="3903663"/>
            <a:ext cx="244475" cy="341312"/>
            <a:chOff x="2963" y="1384"/>
            <a:chExt cx="620" cy="949"/>
          </a:xfrm>
        </p:grpSpPr>
        <p:sp>
          <p:nvSpPr>
            <p:cNvPr id="86168" name="Oval 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9" name="Oval 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0" name="Oval 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1" name="Oval 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2" name="Oval 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3" name="Oval 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4" name="Oval 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5" name="Oval 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6" name="Oval 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7" name="Oval 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8" name="Oval 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79" name="Oval 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80" name="Oval 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24" name="Group 21"/>
          <p:cNvGrpSpPr>
            <a:grpSpLocks/>
          </p:cNvGrpSpPr>
          <p:nvPr/>
        </p:nvGrpSpPr>
        <p:grpSpPr bwMode="auto">
          <a:xfrm rot="10800000">
            <a:off x="2149475" y="3957638"/>
            <a:ext cx="244475" cy="341312"/>
            <a:chOff x="2963" y="1384"/>
            <a:chExt cx="620" cy="949"/>
          </a:xfrm>
        </p:grpSpPr>
        <p:sp>
          <p:nvSpPr>
            <p:cNvPr id="86155" name="Oval 2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6" name="Oval 2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7" name="Oval 2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8" name="Oval 2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9" name="Oval 2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0" name="Oval 2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1" name="Oval 2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2" name="Oval 2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3" name="Oval 3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4" name="Oval 3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5" name="Oval 3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6" name="Oval 3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67" name="Oval 3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25" name="Group 35"/>
          <p:cNvGrpSpPr>
            <a:grpSpLocks/>
          </p:cNvGrpSpPr>
          <p:nvPr/>
        </p:nvGrpSpPr>
        <p:grpSpPr bwMode="auto">
          <a:xfrm>
            <a:off x="1428750" y="3854450"/>
            <a:ext cx="2582863" cy="993775"/>
            <a:chOff x="1417" y="2557"/>
            <a:chExt cx="1627" cy="626"/>
          </a:xfrm>
        </p:grpSpPr>
        <p:sp>
          <p:nvSpPr>
            <p:cNvPr id="86151" name="AutoShape 36"/>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2" name="AutoShape 37"/>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3" name="AutoShape 38"/>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4" name="AutoShape 39"/>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26" name="Group 40"/>
          <p:cNvGrpSpPr>
            <a:grpSpLocks/>
          </p:cNvGrpSpPr>
          <p:nvPr/>
        </p:nvGrpSpPr>
        <p:grpSpPr bwMode="auto">
          <a:xfrm>
            <a:off x="2768600" y="3905250"/>
            <a:ext cx="244475" cy="341313"/>
            <a:chOff x="2963" y="1384"/>
            <a:chExt cx="620" cy="949"/>
          </a:xfrm>
        </p:grpSpPr>
        <p:sp>
          <p:nvSpPr>
            <p:cNvPr id="86138" name="Oval 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9" name="Oval 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0" name="Oval 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1" name="Oval 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2" name="Oval 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3" name="Oval 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4" name="Oval 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5" name="Oval 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6" name="Oval 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7" name="Oval 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8" name="Oval 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49" name="Oval 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50" name="Oval 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27" name="Group 54"/>
          <p:cNvGrpSpPr>
            <a:grpSpLocks/>
          </p:cNvGrpSpPr>
          <p:nvPr/>
        </p:nvGrpSpPr>
        <p:grpSpPr bwMode="auto">
          <a:xfrm rot="10800000">
            <a:off x="3124200" y="3959225"/>
            <a:ext cx="244475" cy="341313"/>
            <a:chOff x="2963" y="1384"/>
            <a:chExt cx="620" cy="949"/>
          </a:xfrm>
        </p:grpSpPr>
        <p:sp>
          <p:nvSpPr>
            <p:cNvPr id="86125" name="Oval 5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6" name="Oval 5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7" name="Oval 5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8" name="Oval 5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9" name="Oval 5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0" name="Oval 6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1" name="Oval 6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2" name="Oval 6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3" name="Oval 6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4" name="Oval 6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5" name="Oval 6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6" name="Oval 6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37" name="Oval 6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28" name="Group 68"/>
          <p:cNvGrpSpPr>
            <a:grpSpLocks/>
          </p:cNvGrpSpPr>
          <p:nvPr/>
        </p:nvGrpSpPr>
        <p:grpSpPr bwMode="auto">
          <a:xfrm>
            <a:off x="2038350" y="4397375"/>
            <a:ext cx="244475" cy="341313"/>
            <a:chOff x="2963" y="1384"/>
            <a:chExt cx="620" cy="949"/>
          </a:xfrm>
        </p:grpSpPr>
        <p:sp>
          <p:nvSpPr>
            <p:cNvPr id="86112" name="Oval 6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3" name="Oval 7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4" name="Oval 7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5" name="Oval 7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6" name="Oval 7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7" name="Oval 7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8" name="Oval 7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9" name="Oval 7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0" name="Oval 7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1" name="Oval 7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2" name="Oval 7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3" name="Oval 8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24" name="Oval 8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29" name="Group 82"/>
          <p:cNvGrpSpPr>
            <a:grpSpLocks/>
          </p:cNvGrpSpPr>
          <p:nvPr/>
        </p:nvGrpSpPr>
        <p:grpSpPr bwMode="auto">
          <a:xfrm rot="10800000">
            <a:off x="2393950" y="4451350"/>
            <a:ext cx="244475" cy="341313"/>
            <a:chOff x="2963" y="1384"/>
            <a:chExt cx="620" cy="949"/>
          </a:xfrm>
        </p:grpSpPr>
        <p:sp>
          <p:nvSpPr>
            <p:cNvPr id="86099" name="Oval 8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0" name="Oval 8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1" name="Oval 8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2" name="Oval 8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3" name="Oval 8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4" name="Oval 8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5" name="Oval 8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6" name="Oval 9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7" name="Oval 9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8" name="Oval 9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09" name="Oval 9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0" name="Oval 9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111" name="Oval 9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30" name="Group 96"/>
          <p:cNvGrpSpPr>
            <a:grpSpLocks/>
          </p:cNvGrpSpPr>
          <p:nvPr/>
        </p:nvGrpSpPr>
        <p:grpSpPr bwMode="auto">
          <a:xfrm>
            <a:off x="3013075" y="4392613"/>
            <a:ext cx="244475" cy="341312"/>
            <a:chOff x="2963" y="1384"/>
            <a:chExt cx="620" cy="949"/>
          </a:xfrm>
        </p:grpSpPr>
        <p:sp>
          <p:nvSpPr>
            <p:cNvPr id="86086" name="Oval 9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7" name="Oval 9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8" name="Oval 9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9" name="Oval 10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0" name="Oval 10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1" name="Oval 10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2" name="Oval 10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3" name="Oval 10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4" name="Oval 10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5" name="Oval 10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6" name="Oval 10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7" name="Oval 10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98" name="Oval 10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31" name="Group 110"/>
          <p:cNvGrpSpPr>
            <a:grpSpLocks/>
          </p:cNvGrpSpPr>
          <p:nvPr/>
        </p:nvGrpSpPr>
        <p:grpSpPr bwMode="auto">
          <a:xfrm rot="10800000">
            <a:off x="3368675" y="4446588"/>
            <a:ext cx="244475" cy="341312"/>
            <a:chOff x="2963" y="1384"/>
            <a:chExt cx="620" cy="949"/>
          </a:xfrm>
        </p:grpSpPr>
        <p:sp>
          <p:nvSpPr>
            <p:cNvPr id="86073" name="Oval 1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4" name="Oval 1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5" name="Oval 1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6" name="Oval 1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7" name="Oval 1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8" name="Oval 1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9" name="Oval 1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0" name="Oval 1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1" name="Oval 1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2" name="Oval 1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3" name="Oval 1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4" name="Oval 1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85" name="Oval 1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032"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3" name="Line 125"/>
          <p:cNvSpPr>
            <a:spLocks noChangeShapeType="1"/>
          </p:cNvSpPr>
          <p:nvPr/>
        </p:nvSpPr>
        <p:spPr bwMode="auto">
          <a:xfrm rot="12086" flipV="1">
            <a:off x="4381500" y="5837238"/>
            <a:ext cx="2255838"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4" name="Line 126"/>
          <p:cNvSpPr>
            <a:spLocks noChangeShapeType="1"/>
          </p:cNvSpPr>
          <p:nvPr/>
        </p:nvSpPr>
        <p:spPr bwMode="auto">
          <a:xfrm rot="12086" flipV="1">
            <a:off x="5526088" y="3705225"/>
            <a:ext cx="0" cy="668338"/>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5" name="Line 127"/>
          <p:cNvSpPr>
            <a:spLocks noChangeShapeType="1"/>
          </p:cNvSpPr>
          <p:nvPr/>
        </p:nvSpPr>
        <p:spPr bwMode="auto">
          <a:xfrm rot="12086" flipV="1">
            <a:off x="5510213" y="4198938"/>
            <a:ext cx="388937" cy="16986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6" name="Oval 128"/>
          <p:cNvSpPr>
            <a:spLocks noChangeAspect="1" noChangeArrowheads="1"/>
          </p:cNvSpPr>
          <p:nvPr/>
        </p:nvSpPr>
        <p:spPr bwMode="auto">
          <a:xfrm rot="12086">
            <a:off x="5367338" y="4216400"/>
            <a:ext cx="320675" cy="312738"/>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7" name="Oval 129"/>
          <p:cNvSpPr>
            <a:spLocks noChangeAspect="1" noChangeArrowheads="1"/>
          </p:cNvSpPr>
          <p:nvPr/>
        </p:nvSpPr>
        <p:spPr bwMode="auto">
          <a:xfrm rot="12086">
            <a:off x="5800725" y="3455988"/>
            <a:ext cx="209550" cy="204787"/>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8" name="Oval 130"/>
          <p:cNvSpPr>
            <a:spLocks noChangeAspect="1" noChangeArrowheads="1"/>
          </p:cNvSpPr>
          <p:nvPr/>
        </p:nvSpPr>
        <p:spPr bwMode="auto">
          <a:xfrm rot="12086">
            <a:off x="5443538" y="3633788"/>
            <a:ext cx="155575"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9" name="Oval 131"/>
          <p:cNvSpPr>
            <a:spLocks noChangeAspect="1" noChangeArrowheads="1"/>
          </p:cNvSpPr>
          <p:nvPr/>
        </p:nvSpPr>
        <p:spPr bwMode="auto">
          <a:xfrm rot="12086">
            <a:off x="6249988" y="3348038"/>
            <a:ext cx="63500" cy="61912"/>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0" name="Oval 132"/>
          <p:cNvSpPr>
            <a:spLocks noChangeAspect="1" noChangeArrowheads="1"/>
          </p:cNvSpPr>
          <p:nvPr/>
        </p:nvSpPr>
        <p:spPr bwMode="auto">
          <a:xfrm rot="12086">
            <a:off x="6624638" y="3194050"/>
            <a:ext cx="55562"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1" name="Oval 133"/>
          <p:cNvSpPr>
            <a:spLocks noChangeAspect="1" noChangeArrowheads="1"/>
          </p:cNvSpPr>
          <p:nvPr/>
        </p:nvSpPr>
        <p:spPr bwMode="auto">
          <a:xfrm rot="12086">
            <a:off x="5491163" y="3032125"/>
            <a:ext cx="73025" cy="7143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2" name="Oval 134"/>
          <p:cNvSpPr>
            <a:spLocks noChangeAspect="1" noChangeArrowheads="1"/>
          </p:cNvSpPr>
          <p:nvPr/>
        </p:nvSpPr>
        <p:spPr bwMode="auto">
          <a:xfrm rot="12086">
            <a:off x="5886450" y="2854325"/>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3" name="Oval 135"/>
          <p:cNvSpPr>
            <a:spLocks noChangeAspect="1" noChangeArrowheads="1"/>
          </p:cNvSpPr>
          <p:nvPr/>
        </p:nvSpPr>
        <p:spPr bwMode="auto">
          <a:xfrm rot="12086">
            <a:off x="6221413" y="2676525"/>
            <a:ext cx="109537" cy="10636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4" name="Oval 136"/>
          <p:cNvSpPr>
            <a:spLocks noChangeAspect="1" noChangeArrowheads="1"/>
          </p:cNvSpPr>
          <p:nvPr/>
        </p:nvSpPr>
        <p:spPr bwMode="auto">
          <a:xfrm rot="12086">
            <a:off x="6616700" y="2530475"/>
            <a:ext cx="55563"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5" name="Oval 137"/>
          <p:cNvSpPr>
            <a:spLocks noChangeArrowheads="1"/>
          </p:cNvSpPr>
          <p:nvPr/>
        </p:nvSpPr>
        <p:spPr bwMode="auto">
          <a:xfrm rot="12086">
            <a:off x="5846763" y="4124325"/>
            <a:ext cx="128587" cy="125413"/>
          </a:xfrm>
          <a:prstGeom prst="ellipse">
            <a:avLst/>
          </a:prstGeom>
          <a:solidFill>
            <a:srgbClr val="FF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6" name="Oval 138"/>
          <p:cNvSpPr>
            <a:spLocks noChangeAspect="1" noChangeArrowheads="1"/>
          </p:cNvSpPr>
          <p:nvPr/>
        </p:nvSpPr>
        <p:spPr bwMode="auto">
          <a:xfrm rot="12086">
            <a:off x="6229350" y="3989388"/>
            <a:ext cx="82550" cy="8096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7" name="Oval 139"/>
          <p:cNvSpPr>
            <a:spLocks noChangeAspect="1" noChangeArrowheads="1"/>
          </p:cNvSpPr>
          <p:nvPr/>
        </p:nvSpPr>
        <p:spPr bwMode="auto">
          <a:xfrm rot="12086">
            <a:off x="6613525" y="3857625"/>
            <a:ext cx="63500" cy="61913"/>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8" name="Oval 140"/>
          <p:cNvSpPr>
            <a:spLocks noChangeAspect="1" noChangeArrowheads="1"/>
          </p:cNvSpPr>
          <p:nvPr/>
        </p:nvSpPr>
        <p:spPr bwMode="auto">
          <a:xfrm rot="12086">
            <a:off x="5856288" y="5486400"/>
            <a:ext cx="73025" cy="71438"/>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9" name="Oval 142"/>
          <p:cNvSpPr>
            <a:spLocks noChangeAspect="1" noChangeArrowheads="1"/>
          </p:cNvSpPr>
          <p:nvPr/>
        </p:nvSpPr>
        <p:spPr bwMode="auto">
          <a:xfrm rot="12086">
            <a:off x="6238875" y="5322888"/>
            <a:ext cx="73025" cy="71437"/>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0" name="Oval 143"/>
          <p:cNvSpPr>
            <a:spLocks noChangeAspect="1" noChangeArrowheads="1"/>
          </p:cNvSpPr>
          <p:nvPr/>
        </p:nvSpPr>
        <p:spPr bwMode="auto">
          <a:xfrm rot="12086">
            <a:off x="6613525" y="5165725"/>
            <a:ext cx="55563" cy="5397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1" name="Oval 144"/>
          <p:cNvSpPr>
            <a:spLocks noChangeAspect="1" noChangeArrowheads="1"/>
          </p:cNvSpPr>
          <p:nvPr/>
        </p:nvSpPr>
        <p:spPr bwMode="auto">
          <a:xfrm rot="12086">
            <a:off x="5438775" y="4957763"/>
            <a:ext cx="155575" cy="152400"/>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2" name="Oval 145"/>
          <p:cNvSpPr>
            <a:spLocks noChangeAspect="1" noChangeArrowheads="1"/>
          </p:cNvSpPr>
          <p:nvPr/>
        </p:nvSpPr>
        <p:spPr bwMode="auto">
          <a:xfrm rot="12086">
            <a:off x="5872163" y="4830763"/>
            <a:ext cx="46037" cy="42862"/>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3" name="Oval 146"/>
          <p:cNvSpPr>
            <a:spLocks noChangeArrowheads="1"/>
          </p:cNvSpPr>
          <p:nvPr/>
        </p:nvSpPr>
        <p:spPr bwMode="auto">
          <a:xfrm rot="12086">
            <a:off x="6243638" y="4660900"/>
            <a:ext cx="63500" cy="63500"/>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4" name="Oval 147"/>
          <p:cNvSpPr>
            <a:spLocks noChangeAspect="1" noChangeArrowheads="1"/>
          </p:cNvSpPr>
          <p:nvPr/>
        </p:nvSpPr>
        <p:spPr bwMode="auto">
          <a:xfrm rot="12086">
            <a:off x="6611938" y="4498975"/>
            <a:ext cx="73025" cy="71438"/>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5" name="Oval 148"/>
          <p:cNvSpPr>
            <a:spLocks noChangeAspect="1" noChangeArrowheads="1"/>
          </p:cNvSpPr>
          <p:nvPr/>
        </p:nvSpPr>
        <p:spPr bwMode="auto">
          <a:xfrm rot="12086">
            <a:off x="5122863" y="3849688"/>
            <a:ext cx="46037" cy="42862"/>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6" name="Oval 149"/>
          <p:cNvSpPr>
            <a:spLocks noChangeAspect="1" noChangeArrowheads="1"/>
          </p:cNvSpPr>
          <p:nvPr/>
        </p:nvSpPr>
        <p:spPr bwMode="auto">
          <a:xfrm rot="12086">
            <a:off x="5111750" y="3194050"/>
            <a:ext cx="73025" cy="71438"/>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7" name="Oval 150"/>
          <p:cNvSpPr>
            <a:spLocks noChangeArrowheads="1"/>
          </p:cNvSpPr>
          <p:nvPr/>
        </p:nvSpPr>
        <p:spPr bwMode="auto">
          <a:xfrm rot="12086">
            <a:off x="5094288" y="4468813"/>
            <a:ext cx="128587" cy="12541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8" name="Oval 152"/>
          <p:cNvSpPr>
            <a:spLocks noChangeAspect="1" noChangeArrowheads="1"/>
          </p:cNvSpPr>
          <p:nvPr/>
        </p:nvSpPr>
        <p:spPr bwMode="auto">
          <a:xfrm rot="12086">
            <a:off x="5043488" y="5102225"/>
            <a:ext cx="209550" cy="20478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59" name="Oval 153"/>
          <p:cNvSpPr>
            <a:spLocks noChangeArrowheads="1"/>
          </p:cNvSpPr>
          <p:nvPr/>
        </p:nvSpPr>
        <p:spPr bwMode="auto">
          <a:xfrm rot="12086">
            <a:off x="4730750" y="4014788"/>
            <a:ext cx="63500" cy="63500"/>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0" name="Oval 154"/>
          <p:cNvSpPr>
            <a:spLocks noChangeAspect="1" noChangeArrowheads="1"/>
          </p:cNvSpPr>
          <p:nvPr/>
        </p:nvSpPr>
        <p:spPr bwMode="auto">
          <a:xfrm rot="12086">
            <a:off x="4730750" y="3348038"/>
            <a:ext cx="73025" cy="71437"/>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1" name="Oval 155"/>
          <p:cNvSpPr>
            <a:spLocks noChangeAspect="1" noChangeArrowheads="1"/>
          </p:cNvSpPr>
          <p:nvPr/>
        </p:nvSpPr>
        <p:spPr bwMode="auto">
          <a:xfrm rot="12086">
            <a:off x="4714875" y="4646613"/>
            <a:ext cx="82550" cy="8096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2" name="Oval 156"/>
          <p:cNvSpPr>
            <a:spLocks noChangeAspect="1" noChangeArrowheads="1"/>
          </p:cNvSpPr>
          <p:nvPr/>
        </p:nvSpPr>
        <p:spPr bwMode="auto">
          <a:xfrm rot="12086">
            <a:off x="4695825" y="5965825"/>
            <a:ext cx="109538" cy="1063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3" name="Oval 157"/>
          <p:cNvSpPr>
            <a:spLocks noChangeAspect="1" noChangeArrowheads="1"/>
          </p:cNvSpPr>
          <p:nvPr/>
        </p:nvSpPr>
        <p:spPr bwMode="auto">
          <a:xfrm rot="12086">
            <a:off x="4729163" y="5311775"/>
            <a:ext cx="63500" cy="61913"/>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4" name="Oval 158"/>
          <p:cNvSpPr>
            <a:spLocks noChangeAspect="1" noChangeArrowheads="1"/>
          </p:cNvSpPr>
          <p:nvPr/>
        </p:nvSpPr>
        <p:spPr bwMode="auto">
          <a:xfrm rot="12086">
            <a:off x="4354513" y="4162425"/>
            <a:ext cx="73025" cy="71438"/>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5" name="Oval 159"/>
          <p:cNvSpPr>
            <a:spLocks noChangeAspect="1" noChangeArrowheads="1"/>
          </p:cNvSpPr>
          <p:nvPr/>
        </p:nvSpPr>
        <p:spPr bwMode="auto">
          <a:xfrm rot="12086">
            <a:off x="4362450" y="3514725"/>
            <a:ext cx="55563" cy="5397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6" name="Oval 160"/>
          <p:cNvSpPr>
            <a:spLocks noChangeAspect="1" noChangeArrowheads="1"/>
          </p:cNvSpPr>
          <p:nvPr/>
        </p:nvSpPr>
        <p:spPr bwMode="auto">
          <a:xfrm rot="12086">
            <a:off x="4352925" y="4832350"/>
            <a:ext cx="63500" cy="6191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7" name="Oval 161"/>
          <p:cNvSpPr>
            <a:spLocks noChangeAspect="1" noChangeArrowheads="1"/>
          </p:cNvSpPr>
          <p:nvPr/>
        </p:nvSpPr>
        <p:spPr bwMode="auto">
          <a:xfrm rot="12086">
            <a:off x="4349750" y="613251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8" name="Oval 162"/>
          <p:cNvSpPr>
            <a:spLocks noChangeAspect="1" noChangeArrowheads="1"/>
          </p:cNvSpPr>
          <p:nvPr/>
        </p:nvSpPr>
        <p:spPr bwMode="auto">
          <a:xfrm rot="12086">
            <a:off x="4362450" y="547846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9" name="Line 163"/>
          <p:cNvSpPr>
            <a:spLocks noChangeShapeType="1"/>
          </p:cNvSpPr>
          <p:nvPr/>
        </p:nvSpPr>
        <p:spPr bwMode="auto">
          <a:xfrm rot="12086" flipV="1">
            <a:off x="4394200" y="1890713"/>
            <a:ext cx="2255838"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70" name="Line 164"/>
          <p:cNvSpPr>
            <a:spLocks noChangeShapeType="1"/>
          </p:cNvSpPr>
          <p:nvPr/>
        </p:nvSpPr>
        <p:spPr bwMode="auto">
          <a:xfrm rot="12086" flipV="1">
            <a:off x="6646863" y="1897063"/>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71" name="Line 165"/>
          <p:cNvSpPr>
            <a:spLocks noChangeShapeType="1"/>
          </p:cNvSpPr>
          <p:nvPr/>
        </p:nvSpPr>
        <p:spPr bwMode="auto">
          <a:xfrm rot="12086" flipV="1">
            <a:off x="4389438" y="2884488"/>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72" name="Text Box 166"/>
          <p:cNvSpPr txBox="1">
            <a:spLocks noChangeArrowheads="1"/>
          </p:cNvSpPr>
          <p:nvPr/>
        </p:nvSpPr>
        <p:spPr bwMode="auto">
          <a:xfrm>
            <a:off x="7175500" y="2179638"/>
            <a:ext cx="18224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p>
          <a:p>
            <a:pPr eaLnBrk="1" hangingPunct="1">
              <a:buFontTx/>
              <a:buAutoNum type="arabicPlain"/>
            </a:pPr>
            <a:r>
              <a:rPr lang="en-US">
                <a:solidFill>
                  <a:srgbClr val="CC6600"/>
                </a:solidFill>
              </a:rPr>
              <a:t>30-45°</a:t>
            </a:r>
          </a:p>
          <a:p>
            <a:pPr eaLnBrk="1" hangingPunct="1">
              <a:buFontTx/>
              <a:buAutoNum type="arabicPlain"/>
            </a:pPr>
            <a:r>
              <a:rPr lang="en-US">
                <a:solidFill>
                  <a:srgbClr val="FF3300"/>
                </a:solidFill>
              </a:rPr>
              <a:t>45-60°</a:t>
            </a:r>
          </a:p>
          <a:p>
            <a:pPr eaLnBrk="1" hangingPunct="1">
              <a:buFontTx/>
              <a:buAutoNum type="arabicPlain"/>
            </a:pPr>
            <a:r>
              <a:rPr lang="en-US">
                <a:solidFill>
                  <a:srgbClr val="CC0066"/>
                </a:solidFill>
              </a:rPr>
              <a:t>60-75°</a:t>
            </a:r>
          </a:p>
          <a:p>
            <a:pPr eaLnBrk="1" hangingPunct="1">
              <a:buFontTx/>
              <a:buAutoNum type="arabicPlain"/>
            </a:pPr>
            <a:r>
              <a:rPr lang="en-US">
                <a:solidFill>
                  <a:srgbClr val="9933FF"/>
                </a:solidFill>
              </a:rPr>
              <a:t>75-90°</a:t>
            </a:r>
          </a:p>
          <a:p>
            <a:pPr eaLnBrk="1" hangingPunct="1">
              <a:buFontTx/>
              <a:buAutoNum type="arabicPlain"/>
            </a:pPr>
            <a:endParaRPr lang="en-US">
              <a:solidFill>
                <a:srgbClr val="CC0066"/>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4008438" y="1446213"/>
            <a:ext cx="272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solidFill>
                  <a:srgbClr val="B2B2B2"/>
                </a:solidFill>
              </a:rPr>
              <a:t>RECIPROCAL LATTICE</a:t>
            </a:r>
          </a:p>
        </p:txBody>
      </p:sp>
      <p:sp>
        <p:nvSpPr>
          <p:cNvPr id="87043" name="Text Box 3"/>
          <p:cNvSpPr txBox="1">
            <a:spLocks noChangeArrowheads="1"/>
          </p:cNvSpPr>
          <p:nvPr/>
        </p:nvSpPr>
        <p:spPr bwMode="auto">
          <a:xfrm>
            <a:off x="2087563" y="3148013"/>
            <a:ext cx="9588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Crystal</a:t>
            </a:r>
          </a:p>
        </p:txBody>
      </p:sp>
      <p:sp>
        <p:nvSpPr>
          <p:cNvPr id="87044" name="Line 4"/>
          <p:cNvSpPr>
            <a:spLocks noChangeShapeType="1"/>
          </p:cNvSpPr>
          <p:nvPr/>
        </p:nvSpPr>
        <p:spPr bwMode="auto">
          <a:xfrm>
            <a:off x="0" y="4348163"/>
            <a:ext cx="8051800" cy="47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45" name="Text Box 5"/>
          <p:cNvSpPr txBox="1">
            <a:spLocks noChangeArrowheads="1"/>
          </p:cNvSpPr>
          <p:nvPr/>
        </p:nvSpPr>
        <p:spPr bwMode="auto">
          <a:xfrm>
            <a:off x="77788" y="3130550"/>
            <a:ext cx="8064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t>Xrays</a:t>
            </a:r>
          </a:p>
        </p:txBody>
      </p:sp>
      <p:sp>
        <p:nvSpPr>
          <p:cNvPr id="87046" name="Rectangle 6"/>
          <p:cNvSpPr>
            <a:spLocks noGrp="1" noChangeArrowheads="1"/>
          </p:cNvSpPr>
          <p:nvPr>
            <p:ph type="title"/>
          </p:nvPr>
        </p:nvSpPr>
        <p:spPr>
          <a:xfrm>
            <a:off x="123825" y="274638"/>
            <a:ext cx="8896350" cy="1143000"/>
          </a:xfrm>
        </p:spPr>
        <p:txBody>
          <a:bodyPr/>
          <a:lstStyle/>
          <a:p>
            <a:pPr eaLnBrk="1" hangingPunct="1"/>
            <a:r>
              <a:rPr lang="en-US" sz="3600"/>
              <a:t>Map onto reciprocal lattice</a:t>
            </a:r>
          </a:p>
        </p:txBody>
      </p:sp>
      <p:grpSp>
        <p:nvGrpSpPr>
          <p:cNvPr id="87047" name="Group 7"/>
          <p:cNvGrpSpPr>
            <a:grpSpLocks/>
          </p:cNvGrpSpPr>
          <p:nvPr/>
        </p:nvGrpSpPr>
        <p:grpSpPr bwMode="auto">
          <a:xfrm>
            <a:off x="1793875" y="3903663"/>
            <a:ext cx="244475" cy="341312"/>
            <a:chOff x="2963" y="1384"/>
            <a:chExt cx="620" cy="949"/>
          </a:xfrm>
        </p:grpSpPr>
        <p:sp>
          <p:nvSpPr>
            <p:cNvPr id="87194" name="Oval 8"/>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5" name="Oval 9"/>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6" name="Oval 10"/>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7" name="Oval 11"/>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8" name="Oval 12"/>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9" name="Oval 13"/>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0" name="Oval 14"/>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1" name="Oval 15"/>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2" name="Oval 16"/>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3" name="Oval 17"/>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4" name="Oval 18"/>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5" name="Oval 19"/>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6" name="Oval 20"/>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48" name="Group 21"/>
          <p:cNvGrpSpPr>
            <a:grpSpLocks/>
          </p:cNvGrpSpPr>
          <p:nvPr/>
        </p:nvGrpSpPr>
        <p:grpSpPr bwMode="auto">
          <a:xfrm rot="10800000">
            <a:off x="2149475" y="3957638"/>
            <a:ext cx="244475" cy="341312"/>
            <a:chOff x="2963" y="1384"/>
            <a:chExt cx="620" cy="949"/>
          </a:xfrm>
        </p:grpSpPr>
        <p:sp>
          <p:nvSpPr>
            <p:cNvPr id="87181" name="Oval 22"/>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2" name="Oval 23"/>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3" name="Oval 24"/>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4" name="Oval 25"/>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5" name="Oval 26"/>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6" name="Oval 27"/>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7" name="Oval 28"/>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8" name="Oval 29"/>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9" name="Oval 30"/>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0" name="Oval 31"/>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1" name="Oval 32"/>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2" name="Oval 33"/>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3" name="Oval 34"/>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49" name="Group 35"/>
          <p:cNvGrpSpPr>
            <a:grpSpLocks/>
          </p:cNvGrpSpPr>
          <p:nvPr/>
        </p:nvGrpSpPr>
        <p:grpSpPr bwMode="auto">
          <a:xfrm>
            <a:off x="1428750" y="3854450"/>
            <a:ext cx="2582863" cy="993775"/>
            <a:chOff x="1417" y="2557"/>
            <a:chExt cx="1627" cy="626"/>
          </a:xfrm>
        </p:grpSpPr>
        <p:sp>
          <p:nvSpPr>
            <p:cNvPr id="87177" name="AutoShape 36"/>
            <p:cNvSpPr>
              <a:spLocks noChangeArrowheads="1"/>
            </p:cNvSpPr>
            <p:nvPr/>
          </p:nvSpPr>
          <p:spPr bwMode="auto">
            <a:xfrm flipH="1">
              <a:off x="2067" y="2557"/>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8" name="AutoShape 37"/>
            <p:cNvSpPr>
              <a:spLocks noChangeArrowheads="1"/>
            </p:cNvSpPr>
            <p:nvPr/>
          </p:nvSpPr>
          <p:spPr bwMode="auto">
            <a:xfrm flipH="1">
              <a:off x="2231" y="2871"/>
              <a:ext cx="813"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9" name="AutoShape 38"/>
            <p:cNvSpPr>
              <a:spLocks noChangeArrowheads="1"/>
            </p:cNvSpPr>
            <p:nvPr/>
          </p:nvSpPr>
          <p:spPr bwMode="auto">
            <a:xfrm flipH="1">
              <a:off x="1417" y="2558"/>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80" name="AutoShape 39"/>
            <p:cNvSpPr>
              <a:spLocks noChangeArrowheads="1"/>
            </p:cNvSpPr>
            <p:nvPr/>
          </p:nvSpPr>
          <p:spPr bwMode="auto">
            <a:xfrm flipH="1">
              <a:off x="1581" y="2872"/>
              <a:ext cx="814" cy="311"/>
            </a:xfrm>
            <a:prstGeom prst="flowChartInputOutpu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50" name="Group 40"/>
          <p:cNvGrpSpPr>
            <a:grpSpLocks/>
          </p:cNvGrpSpPr>
          <p:nvPr/>
        </p:nvGrpSpPr>
        <p:grpSpPr bwMode="auto">
          <a:xfrm>
            <a:off x="2768600" y="3905250"/>
            <a:ext cx="244475" cy="341313"/>
            <a:chOff x="2963" y="1384"/>
            <a:chExt cx="620" cy="949"/>
          </a:xfrm>
        </p:grpSpPr>
        <p:sp>
          <p:nvSpPr>
            <p:cNvPr id="87164" name="Oval 4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5" name="Oval 4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6" name="Oval 4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7" name="Oval 4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8" name="Oval 4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9" name="Oval 4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0" name="Oval 4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1" name="Oval 4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2" name="Oval 4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3" name="Oval 5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4" name="Oval 5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5" name="Oval 5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76" name="Oval 5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51" name="Group 54"/>
          <p:cNvGrpSpPr>
            <a:grpSpLocks/>
          </p:cNvGrpSpPr>
          <p:nvPr/>
        </p:nvGrpSpPr>
        <p:grpSpPr bwMode="auto">
          <a:xfrm rot="10800000">
            <a:off x="3124200" y="3959225"/>
            <a:ext cx="244475" cy="341313"/>
            <a:chOff x="2963" y="1384"/>
            <a:chExt cx="620" cy="949"/>
          </a:xfrm>
        </p:grpSpPr>
        <p:sp>
          <p:nvSpPr>
            <p:cNvPr id="87151" name="Oval 55"/>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2" name="Oval 56"/>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3" name="Oval 57"/>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4" name="Oval 58"/>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5" name="Oval 59"/>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6" name="Oval 60"/>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7" name="Oval 61"/>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8" name="Oval 62"/>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9" name="Oval 63"/>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0" name="Oval 64"/>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1" name="Oval 65"/>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2" name="Oval 66"/>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63" name="Oval 67"/>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52" name="Group 68"/>
          <p:cNvGrpSpPr>
            <a:grpSpLocks/>
          </p:cNvGrpSpPr>
          <p:nvPr/>
        </p:nvGrpSpPr>
        <p:grpSpPr bwMode="auto">
          <a:xfrm>
            <a:off x="2038350" y="4397375"/>
            <a:ext cx="244475" cy="341313"/>
            <a:chOff x="2963" y="1384"/>
            <a:chExt cx="620" cy="949"/>
          </a:xfrm>
        </p:grpSpPr>
        <p:sp>
          <p:nvSpPr>
            <p:cNvPr id="87138" name="Oval 69"/>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9" name="Oval 70"/>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0" name="Oval 71"/>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1" name="Oval 72"/>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2" name="Oval 73"/>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3" name="Oval 74"/>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4" name="Oval 75"/>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5" name="Oval 76"/>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6" name="Oval 77"/>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7" name="Oval 78"/>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8" name="Oval 79"/>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49" name="Oval 80"/>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50" name="Oval 81"/>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53" name="Group 82"/>
          <p:cNvGrpSpPr>
            <a:grpSpLocks/>
          </p:cNvGrpSpPr>
          <p:nvPr/>
        </p:nvGrpSpPr>
        <p:grpSpPr bwMode="auto">
          <a:xfrm rot="10800000">
            <a:off x="2393950" y="4451350"/>
            <a:ext cx="244475" cy="341313"/>
            <a:chOff x="2963" y="1384"/>
            <a:chExt cx="620" cy="949"/>
          </a:xfrm>
        </p:grpSpPr>
        <p:sp>
          <p:nvSpPr>
            <p:cNvPr id="87125" name="Oval 83"/>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6" name="Oval 84"/>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7" name="Oval 85"/>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8" name="Oval 86"/>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9" name="Oval 87"/>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0" name="Oval 88"/>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1" name="Oval 89"/>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2" name="Oval 90"/>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3" name="Oval 91"/>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4" name="Oval 92"/>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5" name="Oval 93"/>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6" name="Oval 94"/>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37" name="Oval 95"/>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54" name="Group 96"/>
          <p:cNvGrpSpPr>
            <a:grpSpLocks/>
          </p:cNvGrpSpPr>
          <p:nvPr/>
        </p:nvGrpSpPr>
        <p:grpSpPr bwMode="auto">
          <a:xfrm>
            <a:off x="3013075" y="4392613"/>
            <a:ext cx="244475" cy="341312"/>
            <a:chOff x="2963" y="1384"/>
            <a:chExt cx="620" cy="949"/>
          </a:xfrm>
        </p:grpSpPr>
        <p:sp>
          <p:nvSpPr>
            <p:cNvPr id="87112" name="Oval 97"/>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3" name="Oval 98"/>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4" name="Oval 99"/>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5" name="Oval 100"/>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6" name="Oval 101"/>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7" name="Oval 102"/>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8" name="Oval 103"/>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9" name="Oval 104"/>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0" name="Oval 105"/>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1" name="Oval 106"/>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2" name="Oval 107"/>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3" name="Oval 108"/>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4" name="Oval 109"/>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7055" name="Group 110"/>
          <p:cNvGrpSpPr>
            <a:grpSpLocks/>
          </p:cNvGrpSpPr>
          <p:nvPr/>
        </p:nvGrpSpPr>
        <p:grpSpPr bwMode="auto">
          <a:xfrm rot="10800000">
            <a:off x="3368675" y="4446588"/>
            <a:ext cx="244475" cy="341312"/>
            <a:chOff x="2963" y="1384"/>
            <a:chExt cx="620" cy="949"/>
          </a:xfrm>
        </p:grpSpPr>
        <p:sp>
          <p:nvSpPr>
            <p:cNvPr id="87099" name="Oval 111"/>
            <p:cNvSpPr>
              <a:spLocks noChangeArrowheads="1"/>
            </p:cNvSpPr>
            <p:nvPr/>
          </p:nvSpPr>
          <p:spPr bwMode="auto">
            <a:xfrm>
              <a:off x="3384"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0" name="Oval 112"/>
            <p:cNvSpPr>
              <a:spLocks noChangeArrowheads="1"/>
            </p:cNvSpPr>
            <p:nvPr/>
          </p:nvSpPr>
          <p:spPr bwMode="auto">
            <a:xfrm>
              <a:off x="3226"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1" name="Oval 113"/>
            <p:cNvSpPr>
              <a:spLocks noChangeArrowheads="1"/>
            </p:cNvSpPr>
            <p:nvPr/>
          </p:nvSpPr>
          <p:spPr bwMode="auto">
            <a:xfrm>
              <a:off x="3068" y="138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2" name="Oval 114"/>
            <p:cNvSpPr>
              <a:spLocks noChangeArrowheads="1"/>
            </p:cNvSpPr>
            <p:nvPr/>
          </p:nvSpPr>
          <p:spPr bwMode="auto">
            <a:xfrm>
              <a:off x="3022" y="15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3" name="Oval 115"/>
            <p:cNvSpPr>
              <a:spLocks noChangeArrowheads="1"/>
            </p:cNvSpPr>
            <p:nvPr/>
          </p:nvSpPr>
          <p:spPr bwMode="auto">
            <a:xfrm>
              <a:off x="3009" y="1717"/>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4" name="Oval 116"/>
            <p:cNvSpPr>
              <a:spLocks noChangeArrowheads="1"/>
            </p:cNvSpPr>
            <p:nvPr/>
          </p:nvSpPr>
          <p:spPr bwMode="auto">
            <a:xfrm>
              <a:off x="3159" y="168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5" name="Oval 117"/>
            <p:cNvSpPr>
              <a:spLocks noChangeArrowheads="1"/>
            </p:cNvSpPr>
            <p:nvPr/>
          </p:nvSpPr>
          <p:spPr bwMode="auto">
            <a:xfrm>
              <a:off x="3309" y="1679"/>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6" name="Oval 118"/>
            <p:cNvSpPr>
              <a:spLocks noChangeArrowheads="1"/>
            </p:cNvSpPr>
            <p:nvPr/>
          </p:nvSpPr>
          <p:spPr bwMode="auto">
            <a:xfrm>
              <a:off x="3419" y="179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7" name="Oval 119"/>
            <p:cNvSpPr>
              <a:spLocks noChangeArrowheads="1"/>
            </p:cNvSpPr>
            <p:nvPr/>
          </p:nvSpPr>
          <p:spPr bwMode="auto">
            <a:xfrm>
              <a:off x="3433" y="1948"/>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8" name="Oval 120"/>
            <p:cNvSpPr>
              <a:spLocks noChangeArrowheads="1"/>
            </p:cNvSpPr>
            <p:nvPr/>
          </p:nvSpPr>
          <p:spPr bwMode="auto">
            <a:xfrm>
              <a:off x="3374" y="2105"/>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09" name="Oval 121"/>
            <p:cNvSpPr>
              <a:spLocks noChangeArrowheads="1"/>
            </p:cNvSpPr>
            <p:nvPr/>
          </p:nvSpPr>
          <p:spPr bwMode="auto">
            <a:xfrm>
              <a:off x="3232" y="2181"/>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0" name="Oval 122"/>
            <p:cNvSpPr>
              <a:spLocks noChangeArrowheads="1"/>
            </p:cNvSpPr>
            <p:nvPr/>
          </p:nvSpPr>
          <p:spPr bwMode="auto">
            <a:xfrm>
              <a:off x="3073" y="2144"/>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1" name="Oval 123"/>
            <p:cNvSpPr>
              <a:spLocks noChangeArrowheads="1"/>
            </p:cNvSpPr>
            <p:nvPr/>
          </p:nvSpPr>
          <p:spPr bwMode="auto">
            <a:xfrm>
              <a:off x="2963" y="2032"/>
              <a:ext cx="150" cy="15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7056" name="Line 124"/>
          <p:cNvSpPr>
            <a:spLocks noChangeShapeType="1"/>
          </p:cNvSpPr>
          <p:nvPr/>
        </p:nvSpPr>
        <p:spPr bwMode="auto">
          <a:xfrm>
            <a:off x="0" y="4348163"/>
            <a:ext cx="27146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7" name="Line 125"/>
          <p:cNvSpPr>
            <a:spLocks noChangeShapeType="1"/>
          </p:cNvSpPr>
          <p:nvPr/>
        </p:nvSpPr>
        <p:spPr bwMode="auto">
          <a:xfrm rot="12086" flipV="1">
            <a:off x="4381500" y="5837238"/>
            <a:ext cx="2255838" cy="1000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8" name="Line 126"/>
          <p:cNvSpPr>
            <a:spLocks noChangeShapeType="1"/>
          </p:cNvSpPr>
          <p:nvPr/>
        </p:nvSpPr>
        <p:spPr bwMode="auto">
          <a:xfrm rot="12086" flipV="1">
            <a:off x="5526088" y="3705225"/>
            <a:ext cx="0" cy="668338"/>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59" name="Line 127"/>
          <p:cNvSpPr>
            <a:spLocks noChangeShapeType="1"/>
          </p:cNvSpPr>
          <p:nvPr/>
        </p:nvSpPr>
        <p:spPr bwMode="auto">
          <a:xfrm rot="12086" flipV="1">
            <a:off x="5510213" y="4198938"/>
            <a:ext cx="388937" cy="169862"/>
          </a:xfrm>
          <a:prstGeom prst="line">
            <a:avLst/>
          </a:prstGeom>
          <a:noFill/>
          <a:ln w="285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0" name="Oval 128"/>
          <p:cNvSpPr>
            <a:spLocks noChangeAspect="1" noChangeArrowheads="1"/>
          </p:cNvSpPr>
          <p:nvPr/>
        </p:nvSpPr>
        <p:spPr bwMode="auto">
          <a:xfrm rot="12086">
            <a:off x="5367338" y="4216400"/>
            <a:ext cx="320675" cy="312738"/>
          </a:xfrm>
          <a:prstGeom prst="ellipse">
            <a:avLst/>
          </a:pr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1" name="Oval 129"/>
          <p:cNvSpPr>
            <a:spLocks noChangeAspect="1" noChangeArrowheads="1"/>
          </p:cNvSpPr>
          <p:nvPr/>
        </p:nvSpPr>
        <p:spPr bwMode="auto">
          <a:xfrm rot="12086">
            <a:off x="5800725" y="3455988"/>
            <a:ext cx="209550" cy="204787"/>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2" name="Oval 130"/>
          <p:cNvSpPr>
            <a:spLocks noChangeAspect="1" noChangeArrowheads="1"/>
          </p:cNvSpPr>
          <p:nvPr/>
        </p:nvSpPr>
        <p:spPr bwMode="auto">
          <a:xfrm rot="12086">
            <a:off x="5443538" y="3633788"/>
            <a:ext cx="155575" cy="152400"/>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3" name="Oval 131"/>
          <p:cNvSpPr>
            <a:spLocks noChangeAspect="1" noChangeArrowheads="1"/>
          </p:cNvSpPr>
          <p:nvPr/>
        </p:nvSpPr>
        <p:spPr bwMode="auto">
          <a:xfrm rot="12086">
            <a:off x="6249988" y="3348038"/>
            <a:ext cx="63500" cy="61912"/>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4" name="Oval 132"/>
          <p:cNvSpPr>
            <a:spLocks noChangeAspect="1" noChangeArrowheads="1"/>
          </p:cNvSpPr>
          <p:nvPr/>
        </p:nvSpPr>
        <p:spPr bwMode="auto">
          <a:xfrm rot="12086">
            <a:off x="6624638" y="3194050"/>
            <a:ext cx="55562"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5" name="Oval 133"/>
          <p:cNvSpPr>
            <a:spLocks noChangeAspect="1" noChangeArrowheads="1"/>
          </p:cNvSpPr>
          <p:nvPr/>
        </p:nvSpPr>
        <p:spPr bwMode="auto">
          <a:xfrm rot="12086">
            <a:off x="5491163" y="3032125"/>
            <a:ext cx="73025" cy="7143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6" name="Oval 134"/>
          <p:cNvSpPr>
            <a:spLocks noChangeAspect="1" noChangeArrowheads="1"/>
          </p:cNvSpPr>
          <p:nvPr/>
        </p:nvSpPr>
        <p:spPr bwMode="auto">
          <a:xfrm rot="12086">
            <a:off x="5886450" y="2854325"/>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7" name="Oval 135"/>
          <p:cNvSpPr>
            <a:spLocks noChangeAspect="1" noChangeArrowheads="1"/>
          </p:cNvSpPr>
          <p:nvPr/>
        </p:nvSpPr>
        <p:spPr bwMode="auto">
          <a:xfrm rot="12086">
            <a:off x="6221413" y="2676525"/>
            <a:ext cx="109537" cy="10636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8" name="Oval 136"/>
          <p:cNvSpPr>
            <a:spLocks noChangeAspect="1" noChangeArrowheads="1"/>
          </p:cNvSpPr>
          <p:nvPr/>
        </p:nvSpPr>
        <p:spPr bwMode="auto">
          <a:xfrm rot="12086">
            <a:off x="6616700" y="2530475"/>
            <a:ext cx="55563" cy="53975"/>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69" name="Oval 137"/>
          <p:cNvSpPr>
            <a:spLocks noChangeArrowheads="1"/>
          </p:cNvSpPr>
          <p:nvPr/>
        </p:nvSpPr>
        <p:spPr bwMode="auto">
          <a:xfrm rot="12086">
            <a:off x="5846763" y="4124325"/>
            <a:ext cx="128587" cy="125413"/>
          </a:xfrm>
          <a:prstGeom prst="ellipse">
            <a:avLst/>
          </a:prstGeom>
          <a:solidFill>
            <a:srgbClr val="FF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0" name="Oval 138"/>
          <p:cNvSpPr>
            <a:spLocks noChangeAspect="1" noChangeArrowheads="1"/>
          </p:cNvSpPr>
          <p:nvPr/>
        </p:nvSpPr>
        <p:spPr bwMode="auto">
          <a:xfrm rot="12086">
            <a:off x="6229350" y="3989388"/>
            <a:ext cx="82550" cy="8096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1" name="Oval 139"/>
          <p:cNvSpPr>
            <a:spLocks noChangeAspect="1" noChangeArrowheads="1"/>
          </p:cNvSpPr>
          <p:nvPr/>
        </p:nvSpPr>
        <p:spPr bwMode="auto">
          <a:xfrm rot="12086">
            <a:off x="6613525" y="3857625"/>
            <a:ext cx="63500" cy="61913"/>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2" name="Oval 140"/>
          <p:cNvSpPr>
            <a:spLocks noChangeAspect="1" noChangeArrowheads="1"/>
          </p:cNvSpPr>
          <p:nvPr/>
        </p:nvSpPr>
        <p:spPr bwMode="auto">
          <a:xfrm rot="12086">
            <a:off x="5856288" y="5486400"/>
            <a:ext cx="73025" cy="71438"/>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3" name="Oval 141"/>
          <p:cNvSpPr>
            <a:spLocks noChangeAspect="1" noChangeArrowheads="1"/>
          </p:cNvSpPr>
          <p:nvPr/>
        </p:nvSpPr>
        <p:spPr bwMode="auto">
          <a:xfrm rot="12086">
            <a:off x="5484813" y="5643563"/>
            <a:ext cx="73025" cy="71437"/>
          </a:xfrm>
          <a:prstGeom prst="ellipse">
            <a:avLst/>
          </a:prstGeom>
          <a:solidFill>
            <a:srgbClr val="33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4" name="Oval 142"/>
          <p:cNvSpPr>
            <a:spLocks noChangeAspect="1" noChangeArrowheads="1"/>
          </p:cNvSpPr>
          <p:nvPr/>
        </p:nvSpPr>
        <p:spPr bwMode="auto">
          <a:xfrm rot="12086">
            <a:off x="6238875" y="5322888"/>
            <a:ext cx="73025" cy="71437"/>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5" name="Oval 143"/>
          <p:cNvSpPr>
            <a:spLocks noChangeAspect="1" noChangeArrowheads="1"/>
          </p:cNvSpPr>
          <p:nvPr/>
        </p:nvSpPr>
        <p:spPr bwMode="auto">
          <a:xfrm rot="12086">
            <a:off x="6613525" y="5165725"/>
            <a:ext cx="55563" cy="53975"/>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6" name="Oval 144"/>
          <p:cNvSpPr>
            <a:spLocks noChangeAspect="1" noChangeArrowheads="1"/>
          </p:cNvSpPr>
          <p:nvPr/>
        </p:nvSpPr>
        <p:spPr bwMode="auto">
          <a:xfrm rot="12086">
            <a:off x="5438775" y="4957763"/>
            <a:ext cx="155575" cy="152400"/>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7" name="Oval 145"/>
          <p:cNvSpPr>
            <a:spLocks noChangeAspect="1" noChangeArrowheads="1"/>
          </p:cNvSpPr>
          <p:nvPr/>
        </p:nvSpPr>
        <p:spPr bwMode="auto">
          <a:xfrm rot="12086">
            <a:off x="5872163" y="4830763"/>
            <a:ext cx="46037" cy="42862"/>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8" name="Oval 146"/>
          <p:cNvSpPr>
            <a:spLocks noChangeArrowheads="1"/>
          </p:cNvSpPr>
          <p:nvPr/>
        </p:nvSpPr>
        <p:spPr bwMode="auto">
          <a:xfrm rot="12086">
            <a:off x="6243638" y="4660900"/>
            <a:ext cx="63500" cy="63500"/>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79" name="Oval 147"/>
          <p:cNvSpPr>
            <a:spLocks noChangeAspect="1" noChangeArrowheads="1"/>
          </p:cNvSpPr>
          <p:nvPr/>
        </p:nvSpPr>
        <p:spPr bwMode="auto">
          <a:xfrm rot="12086">
            <a:off x="6611938" y="4498975"/>
            <a:ext cx="73025" cy="71438"/>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0" name="Oval 148"/>
          <p:cNvSpPr>
            <a:spLocks noChangeAspect="1" noChangeArrowheads="1"/>
          </p:cNvSpPr>
          <p:nvPr/>
        </p:nvSpPr>
        <p:spPr bwMode="auto">
          <a:xfrm rot="12086">
            <a:off x="5122863" y="3849688"/>
            <a:ext cx="46037" cy="42862"/>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1" name="Oval 149"/>
          <p:cNvSpPr>
            <a:spLocks noChangeAspect="1" noChangeArrowheads="1"/>
          </p:cNvSpPr>
          <p:nvPr/>
        </p:nvSpPr>
        <p:spPr bwMode="auto">
          <a:xfrm rot="12086">
            <a:off x="5111750" y="3194050"/>
            <a:ext cx="73025" cy="71438"/>
          </a:xfrm>
          <a:prstGeom prst="ellipse">
            <a:avLst/>
          </a:prstGeom>
          <a:solidFill>
            <a:srgbClr val="9933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2" name="Oval 150"/>
          <p:cNvSpPr>
            <a:spLocks noChangeArrowheads="1"/>
          </p:cNvSpPr>
          <p:nvPr/>
        </p:nvSpPr>
        <p:spPr bwMode="auto">
          <a:xfrm rot="12086">
            <a:off x="5094288" y="4468813"/>
            <a:ext cx="128587" cy="12541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3" name="Oval 151"/>
          <p:cNvSpPr>
            <a:spLocks noChangeAspect="1" noChangeArrowheads="1"/>
          </p:cNvSpPr>
          <p:nvPr/>
        </p:nvSpPr>
        <p:spPr bwMode="auto">
          <a:xfrm rot="12086">
            <a:off x="5126038" y="5827713"/>
            <a:ext cx="55562" cy="53975"/>
          </a:xfrm>
          <a:prstGeom prst="ellipse">
            <a:avLst/>
          </a:prstGeom>
          <a:solidFill>
            <a:srgbClr val="33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4" name="Oval 152"/>
          <p:cNvSpPr>
            <a:spLocks noChangeAspect="1" noChangeArrowheads="1"/>
          </p:cNvSpPr>
          <p:nvPr/>
        </p:nvSpPr>
        <p:spPr bwMode="auto">
          <a:xfrm rot="12086">
            <a:off x="5043488" y="5102225"/>
            <a:ext cx="209550" cy="204788"/>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5" name="Oval 153"/>
          <p:cNvSpPr>
            <a:spLocks noChangeArrowheads="1"/>
          </p:cNvSpPr>
          <p:nvPr/>
        </p:nvSpPr>
        <p:spPr bwMode="auto">
          <a:xfrm rot="12086">
            <a:off x="4730750" y="4014788"/>
            <a:ext cx="63500" cy="63500"/>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6" name="Oval 154"/>
          <p:cNvSpPr>
            <a:spLocks noChangeAspect="1" noChangeArrowheads="1"/>
          </p:cNvSpPr>
          <p:nvPr/>
        </p:nvSpPr>
        <p:spPr bwMode="auto">
          <a:xfrm rot="12086">
            <a:off x="4730750" y="3348038"/>
            <a:ext cx="73025" cy="71437"/>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7" name="Oval 155"/>
          <p:cNvSpPr>
            <a:spLocks noChangeAspect="1" noChangeArrowheads="1"/>
          </p:cNvSpPr>
          <p:nvPr/>
        </p:nvSpPr>
        <p:spPr bwMode="auto">
          <a:xfrm rot="12086">
            <a:off x="4714875" y="4646613"/>
            <a:ext cx="82550" cy="80962"/>
          </a:xfrm>
          <a:prstGeom prst="ellipse">
            <a:avLst/>
          </a:prstGeom>
          <a:solidFill>
            <a:srgbClr val="CC99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8" name="Oval 156"/>
          <p:cNvSpPr>
            <a:spLocks noChangeAspect="1" noChangeArrowheads="1"/>
          </p:cNvSpPr>
          <p:nvPr/>
        </p:nvSpPr>
        <p:spPr bwMode="auto">
          <a:xfrm rot="12086">
            <a:off x="4695825" y="5965825"/>
            <a:ext cx="109538" cy="106363"/>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9" name="Oval 157"/>
          <p:cNvSpPr>
            <a:spLocks noChangeAspect="1" noChangeArrowheads="1"/>
          </p:cNvSpPr>
          <p:nvPr/>
        </p:nvSpPr>
        <p:spPr bwMode="auto">
          <a:xfrm rot="12086">
            <a:off x="4729163" y="5311775"/>
            <a:ext cx="63500" cy="61913"/>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0" name="Oval 158"/>
          <p:cNvSpPr>
            <a:spLocks noChangeAspect="1" noChangeArrowheads="1"/>
          </p:cNvSpPr>
          <p:nvPr/>
        </p:nvSpPr>
        <p:spPr bwMode="auto">
          <a:xfrm rot="12086">
            <a:off x="4354513" y="4162425"/>
            <a:ext cx="73025" cy="71438"/>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1" name="Oval 159"/>
          <p:cNvSpPr>
            <a:spLocks noChangeAspect="1" noChangeArrowheads="1"/>
          </p:cNvSpPr>
          <p:nvPr/>
        </p:nvSpPr>
        <p:spPr bwMode="auto">
          <a:xfrm rot="12086">
            <a:off x="4362450" y="3514725"/>
            <a:ext cx="55563" cy="53975"/>
          </a:xfrm>
          <a:prstGeom prst="ellipse">
            <a:avLst/>
          </a:prstGeom>
          <a:solidFill>
            <a:srgbClr val="CC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2" name="Oval 160"/>
          <p:cNvSpPr>
            <a:spLocks noChangeAspect="1" noChangeArrowheads="1"/>
          </p:cNvSpPr>
          <p:nvPr/>
        </p:nvSpPr>
        <p:spPr bwMode="auto">
          <a:xfrm rot="12086">
            <a:off x="4352925" y="4832350"/>
            <a:ext cx="63500" cy="61913"/>
          </a:xfrm>
          <a:prstGeom prst="ellipse">
            <a:avLst/>
          </a:prstGeom>
          <a:solidFill>
            <a:srgbClr val="CC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3" name="Oval 161"/>
          <p:cNvSpPr>
            <a:spLocks noChangeAspect="1" noChangeArrowheads="1"/>
          </p:cNvSpPr>
          <p:nvPr/>
        </p:nvSpPr>
        <p:spPr bwMode="auto">
          <a:xfrm rot="12086">
            <a:off x="4349750" y="613251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4" name="Oval 162"/>
          <p:cNvSpPr>
            <a:spLocks noChangeAspect="1" noChangeArrowheads="1"/>
          </p:cNvSpPr>
          <p:nvPr/>
        </p:nvSpPr>
        <p:spPr bwMode="auto">
          <a:xfrm rot="12086">
            <a:off x="4362450" y="5478463"/>
            <a:ext cx="55563" cy="53975"/>
          </a:xfrm>
          <a:prstGeom prst="ellipse">
            <a:avLst/>
          </a:prstGeom>
          <a:solidFill>
            <a:srgbClr val="66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5" name="Line 163"/>
          <p:cNvSpPr>
            <a:spLocks noChangeShapeType="1"/>
          </p:cNvSpPr>
          <p:nvPr/>
        </p:nvSpPr>
        <p:spPr bwMode="auto">
          <a:xfrm rot="12086" flipV="1">
            <a:off x="4394200" y="1890713"/>
            <a:ext cx="2255838" cy="10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96" name="Line 164"/>
          <p:cNvSpPr>
            <a:spLocks noChangeShapeType="1"/>
          </p:cNvSpPr>
          <p:nvPr/>
        </p:nvSpPr>
        <p:spPr bwMode="auto">
          <a:xfrm rot="12086" flipV="1">
            <a:off x="6646863" y="1897063"/>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97" name="Line 165"/>
          <p:cNvSpPr>
            <a:spLocks noChangeShapeType="1"/>
          </p:cNvSpPr>
          <p:nvPr/>
        </p:nvSpPr>
        <p:spPr bwMode="auto">
          <a:xfrm rot="12086" flipV="1">
            <a:off x="4389438" y="2884488"/>
            <a:ext cx="1587" cy="3940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98" name="Text Box 166"/>
          <p:cNvSpPr txBox="1">
            <a:spLocks noChangeArrowheads="1"/>
          </p:cNvSpPr>
          <p:nvPr/>
        </p:nvSpPr>
        <p:spPr bwMode="auto">
          <a:xfrm>
            <a:off x="7175500" y="2179638"/>
            <a:ext cx="182245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t>Image  rotation</a:t>
            </a:r>
          </a:p>
          <a:p>
            <a:pPr eaLnBrk="1" hangingPunct="1">
              <a:buFontTx/>
              <a:buAutoNum type="arabicPlain"/>
            </a:pPr>
            <a:r>
              <a:rPr lang="en-US">
                <a:solidFill>
                  <a:schemeClr val="hlink"/>
                </a:solidFill>
              </a:rPr>
              <a:t>0-15</a:t>
            </a:r>
            <a:r>
              <a:rPr lang="en-US">
                <a:solidFill>
                  <a:schemeClr val="hlink"/>
                </a:solidFill>
                <a:cs typeface="Arial" pitchFamily="34" charset="0"/>
              </a:rPr>
              <a:t>°</a:t>
            </a:r>
          </a:p>
          <a:p>
            <a:pPr eaLnBrk="1" hangingPunct="1">
              <a:buFontTx/>
              <a:buAutoNum type="arabicPlain"/>
            </a:pPr>
            <a:r>
              <a:rPr lang="en-US">
                <a:solidFill>
                  <a:srgbClr val="669900"/>
                </a:solidFill>
              </a:rPr>
              <a:t>15-30°</a:t>
            </a:r>
          </a:p>
          <a:p>
            <a:pPr eaLnBrk="1" hangingPunct="1">
              <a:buFontTx/>
              <a:buAutoNum type="arabicPlain"/>
            </a:pPr>
            <a:r>
              <a:rPr lang="en-US">
                <a:solidFill>
                  <a:srgbClr val="CC6600"/>
                </a:solidFill>
              </a:rPr>
              <a:t>30-45°</a:t>
            </a:r>
          </a:p>
          <a:p>
            <a:pPr eaLnBrk="1" hangingPunct="1">
              <a:buFontTx/>
              <a:buAutoNum type="arabicPlain"/>
            </a:pPr>
            <a:r>
              <a:rPr lang="en-US">
                <a:solidFill>
                  <a:srgbClr val="FF3300"/>
                </a:solidFill>
              </a:rPr>
              <a:t>45-60°</a:t>
            </a:r>
          </a:p>
          <a:p>
            <a:pPr eaLnBrk="1" hangingPunct="1">
              <a:buFontTx/>
              <a:buAutoNum type="arabicPlain"/>
            </a:pPr>
            <a:r>
              <a:rPr lang="en-US">
                <a:solidFill>
                  <a:srgbClr val="CC0066"/>
                </a:solidFill>
              </a:rPr>
              <a:t>60-75°</a:t>
            </a:r>
          </a:p>
          <a:p>
            <a:pPr eaLnBrk="1" hangingPunct="1">
              <a:buFontTx/>
              <a:buAutoNum type="arabicPlain"/>
            </a:pPr>
            <a:r>
              <a:rPr lang="en-US">
                <a:solidFill>
                  <a:srgbClr val="9933FF"/>
                </a:solidFill>
              </a:rPr>
              <a:t>75-90°</a:t>
            </a:r>
          </a:p>
          <a:p>
            <a:pPr eaLnBrk="1" hangingPunct="1">
              <a:buFontTx/>
              <a:buAutoNum type="arabicPlain"/>
            </a:pPr>
            <a:r>
              <a:rPr lang="en-US">
                <a:solidFill>
                  <a:schemeClr val="accent2"/>
                </a:solidFill>
              </a:rPr>
              <a:t>90-105°</a:t>
            </a:r>
          </a:p>
          <a:p>
            <a:pPr eaLnBrk="1" hangingPunct="1">
              <a:buFontTx/>
              <a:buAutoNum type="arabicPlain"/>
            </a:pPr>
            <a:endParaRPr lang="en-US">
              <a:solidFill>
                <a:schemeClr val="accent2"/>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rtlCol="0" anchor="ctr"/>
      <a:lstStyle>
        <a:defPPr algn="ctr">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48107</TotalTime>
  <Words>9158</Words>
  <Application>Microsoft Office PowerPoint</Application>
  <PresentationFormat>On-screen Show (4:3)</PresentationFormat>
  <Paragraphs>1586</Paragraphs>
  <Slides>105</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105</vt:i4>
      </vt:variant>
    </vt:vector>
  </HeadingPairs>
  <TitlesOfParts>
    <vt:vector size="115" baseType="lpstr">
      <vt:lpstr>Arial</vt:lpstr>
      <vt:lpstr>Calibri</vt:lpstr>
      <vt:lpstr>Cordia New</vt:lpstr>
      <vt:lpstr>Courier</vt:lpstr>
      <vt:lpstr>Courier New</vt:lpstr>
      <vt:lpstr>Symbol</vt:lpstr>
      <vt:lpstr>Times</vt:lpstr>
      <vt:lpstr>Times New Roman</vt:lpstr>
      <vt:lpstr>Wingdings</vt:lpstr>
      <vt:lpstr>Default Design</vt:lpstr>
      <vt:lpstr>Data Reduction Goals</vt:lpstr>
      <vt:lpstr>Determine the space group of the crystal by process of elimination.</vt:lpstr>
      <vt:lpstr>Learn how to judge the quality of data collection statistics.</vt:lpstr>
      <vt:lpstr>Indexing</vt:lpstr>
      <vt:lpstr>Understand the relationship between the crystal, the reciprocal lattice and the diffraction pattern</vt:lpstr>
      <vt:lpstr>PowerPoint Presentation</vt:lpstr>
      <vt:lpstr>Indexing is conceptually simple with precession photographs</vt:lpstr>
      <vt:lpstr>Buerger Precession Camera</vt:lpstr>
      <vt:lpstr>How to Index by Inspection</vt:lpstr>
      <vt:lpstr>Index the reflection circled in cyan.</vt:lpstr>
      <vt:lpstr>Mark lattice points with red circles.</vt:lpstr>
      <vt:lpstr>Draw evenly spaced lines thru spots</vt:lpstr>
      <vt:lpstr>Draw evenly spaced lines thru spots</vt:lpstr>
      <vt:lpstr>This 2D net represents one plane of the reciprocal lattice</vt:lpstr>
      <vt:lpstr>Weak reflections not detected previously can be predicted at lattice points. Note: we didn’t need to identify the position of every spot to get the lattice.</vt:lpstr>
      <vt:lpstr>Locate origin of reciprocal lattice</vt:lpstr>
      <vt:lpstr>Origin is defined. Now, label a* &amp; b*</vt:lpstr>
      <vt:lpstr>Reflection h,k,l is 3,8,0</vt:lpstr>
      <vt:lpstr>Which Bravais Lattice fits this pattern?</vt:lpstr>
      <vt:lpstr>Which Bravais Lattice fits this pattern?</vt:lpstr>
      <vt:lpstr>Next, index spots on an  oscillation image.</vt:lpstr>
      <vt:lpstr>Challenges in indexing an oscillation image</vt:lpstr>
      <vt:lpstr>2D diffraction image is a projection from a  3D reciprocal lattice.</vt:lpstr>
      <vt:lpstr>A distortion-corrected representation of the reflections a single image reveals all 6 unit cell parameters</vt:lpstr>
      <vt:lpstr>Restored depth of the diffraction pattern is evident from an orthogonal view</vt:lpstr>
      <vt:lpstr>Need a program that can automatically identify spot positions, interpret crystal orientation, and unit cell dimensions.</vt:lpstr>
      <vt:lpstr>Automatic indexing algorithm explained</vt:lpstr>
      <vt:lpstr>Locate spot positions with COLSPOT</vt:lpstr>
      <vt:lpstr>PowerPoint Presentation</vt:lpstr>
      <vt:lpstr>PowerPoint Presentation</vt:lpstr>
      <vt:lpstr>PowerPoint Presentation</vt:lpstr>
      <vt:lpstr>SPOT.XDS</vt:lpstr>
      <vt:lpstr>Reciprocal Lattice 3D reconstruction using images 1-10 &amp; 171-180</vt:lpstr>
      <vt:lpstr>Draw vectors between reciprocal lattice points. For simplicity, only points from image 8 are shown. </vt:lpstr>
      <vt:lpstr>Vectors of same length &amp; direction are grouped together</vt:lpstr>
      <vt:lpstr>Vectors of same length &amp; direction are grouped together</vt:lpstr>
      <vt:lpstr>Algorithm for best choice of a*, b*, c*</vt:lpstr>
      <vt:lpstr>Choose the lattice of highest symmetry and quality of fit&lt;10</vt:lpstr>
      <vt:lpstr>Choose the lattice of highest symmetry and quality of fit&lt;10</vt:lpstr>
      <vt:lpstr>PowerPoint Presentation</vt:lpstr>
      <vt:lpstr>Integration for image 004</vt:lpstr>
      <vt:lpstr>Integration for first 10 images</vt:lpstr>
      <vt:lpstr>Output integrated intensities</vt:lpstr>
      <vt:lpstr>Intensity weighted reciprocal lattice, sectioned along c*, cutoff at 8 Å resolution for clarity</vt:lpstr>
      <vt:lpstr>Intensity weighted reciprocal lattice, sectioned along c*, cutoff at 8 Å resolution for clarity</vt:lpstr>
      <vt:lpstr>Primitive Tetragonal lattices allow point group symmetries 4 or 422. Which fits our diffraction pattern?</vt:lpstr>
      <vt:lpstr>PowerPoint Presentation</vt:lpstr>
      <vt:lpstr>What rotational symmetry do you see?</vt:lpstr>
      <vt:lpstr>2-fold rotation on vertical axis</vt:lpstr>
      <vt:lpstr>2-fold axis in the plane appears as a mirror</vt:lpstr>
      <vt:lpstr>2-fold axis in the plane appears as mirror</vt:lpstr>
      <vt:lpstr>How many symmetry copies of this reflection do you see?</vt:lpstr>
      <vt:lpstr>8 symmetry equivalents</vt:lpstr>
      <vt:lpstr>8 symmetry equivalents</vt:lpstr>
      <vt:lpstr>Symmetry operators in reciprocal space</vt:lpstr>
      <vt:lpstr>Benefit of determining the point group symmetry of our data set.</vt:lpstr>
      <vt:lpstr>PowerPoint Presentation</vt:lpstr>
      <vt:lpstr>What Rmerge is expected for these 2 data sets if we assume  P4 symmetry?</vt:lpstr>
      <vt:lpstr>What Rmerge is expected for these 2 data sets if we assume  422 symmetry?</vt:lpstr>
      <vt:lpstr>Merge symmetry-related measurements</vt:lpstr>
      <vt:lpstr>PowerPoint Presentation</vt:lpstr>
      <vt:lpstr>PowerPoint Presentation</vt:lpstr>
      <vt:lpstr>PowerPoint Presentation</vt:lpstr>
      <vt:lpstr>PowerPoint Presentation</vt:lpstr>
      <vt:lpstr>Assignment</vt:lpstr>
      <vt:lpstr>The End</vt:lpstr>
      <vt:lpstr>Each circle corresponds to a different reciprocal lattice plane</vt:lpstr>
      <vt:lpstr>What are some reasons why indexing might be inaccurate or unreliable?</vt:lpstr>
      <vt:lpstr>Determine unit cell length “b” Standard detector geometry </vt:lpstr>
      <vt:lpstr>Systematic Absences</vt:lpstr>
      <vt:lpstr>PowerPoint Presentation</vt:lpstr>
      <vt:lpstr>PowerPoint Presentation</vt:lpstr>
      <vt:lpstr>Diffracted intensities arise as if reflecting from families of planes --William Bragg.</vt:lpstr>
      <vt:lpstr>What are the chances of observing reflections from all these planes in a single orientation?</vt:lpstr>
      <vt:lpstr>The planes must be oriented w.r.t the X-ray beam such that the difference in path length of each scattered ray is nl.</vt:lpstr>
      <vt:lpstr>Sphere of reflection shows the relationship between Bragg plane (HKL) and location of reflection (HKL) on detector</vt:lpstr>
      <vt:lpstr>(0,1) Bragg planes produce (0,1) reciprocal lattice point</vt:lpstr>
      <vt:lpstr>(1,1) Bragg planes produce (1,1) reciprocal lattice point</vt:lpstr>
      <vt:lpstr>(2,1) Bragg planes produce (2,1) reciprocal lattice point</vt:lpstr>
      <vt:lpstr>(3,1) Bragg planes produce (3,1) reciprocal lattice point</vt:lpstr>
      <vt:lpstr>(0,2) Bragg planes produce (0,2) reciprocal lattice point</vt:lpstr>
      <vt:lpstr>(1,2) Bragg planes produce (1,2) reciprocal lattice point</vt:lpstr>
      <vt:lpstr>(2,2) Bragg planes produce (2,2) reciprocal lattice point</vt:lpstr>
      <vt:lpstr>(3,2) Bragg planes produce (3,2) reciprocal lattice point</vt:lpstr>
      <vt:lpstr>And so on... to fill out reciprocal lattice. </vt:lpstr>
      <vt:lpstr>What operation must we perform to the crystal in order to observe the (1,1) reflection?</vt:lpstr>
      <vt:lpstr>Rotate crystal to observe (1,1) reflection.</vt:lpstr>
      <vt:lpstr>A crystal rotation that brings the reciprocal lattice point (HKL) in contact with sphere of reflection, satisfies Bragg’s Law for reflection (HKL).</vt:lpstr>
      <vt:lpstr>Indexing - We observe the location of a reflection on the detector. Which set of Bragg planes produced it?</vt:lpstr>
      <vt:lpstr>We collected a series of images, each covering 1° rotation.  Here we rotate 15° per image.</vt:lpstr>
      <vt:lpstr>We collected a series of exposure while crystal rotates.</vt:lpstr>
      <vt:lpstr>We collected a series of exposure while crystal rotates.</vt:lpstr>
      <vt:lpstr>Map onto reciprocal lattice</vt:lpstr>
      <vt:lpstr>Map onto reciprocal lattice</vt:lpstr>
      <vt:lpstr>Map onto reciprocal lattice</vt:lpstr>
      <vt:lpstr>Map onto reciprocal lattice</vt:lpstr>
      <vt:lpstr>Map onto reciprocal lattice</vt:lpstr>
      <vt:lpstr>Map onto reciprocal lattice</vt:lpstr>
      <vt:lpstr>Map onto reciprocal lattice</vt:lpstr>
      <vt:lpstr>Map onto reciprocal lattice</vt:lpstr>
      <vt:lpstr>Map onto reciprocal lattice</vt:lpstr>
      <vt:lpstr>Map onto reciprocal lattice</vt:lpstr>
      <vt:lpstr>Wave 1 travels 2dsinq=l farther than wave 2 and interferes constructively with it because it is in phase In general: 2dhklsinqhkl=nl</vt:lpstr>
      <vt:lpstr>Reflections are observable from a set of Bragg planes only when radiation paths differ by integer multiples of λ.   2dhklsinqhkl=nl  = Bragg’s Law</vt:lpstr>
      <vt:lpstr>Determine unit cell length “b” Precession camera geometry (undistorted)</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dc:creator>
  <cp:lastModifiedBy>Michael Sawaya</cp:lastModifiedBy>
  <cp:revision>1014</cp:revision>
  <cp:lastPrinted>2018-01-13T03:27:27Z</cp:lastPrinted>
  <dcterms:created xsi:type="dcterms:W3CDTF">2005-01-31T20:11:00Z</dcterms:created>
  <dcterms:modified xsi:type="dcterms:W3CDTF">2023-01-17T17:35:16Z</dcterms:modified>
</cp:coreProperties>
</file>