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483" r:id="rId2"/>
    <p:sldId id="572" r:id="rId3"/>
    <p:sldId id="574" r:id="rId4"/>
    <p:sldId id="576" r:id="rId5"/>
    <p:sldId id="583" r:id="rId6"/>
    <p:sldId id="578" r:id="rId7"/>
    <p:sldId id="579" r:id="rId8"/>
    <p:sldId id="580" r:id="rId9"/>
    <p:sldId id="577" r:id="rId10"/>
    <p:sldId id="582" r:id="rId11"/>
    <p:sldId id="581" r:id="rId12"/>
    <p:sldId id="556" r:id="rId13"/>
    <p:sldId id="501" r:id="rId14"/>
    <p:sldId id="520" r:id="rId15"/>
    <p:sldId id="438" r:id="rId16"/>
    <p:sldId id="433" r:id="rId17"/>
    <p:sldId id="504" r:id="rId18"/>
    <p:sldId id="509" r:id="rId19"/>
    <p:sldId id="508" r:id="rId20"/>
    <p:sldId id="495" r:id="rId21"/>
    <p:sldId id="512" r:id="rId22"/>
    <p:sldId id="531" r:id="rId23"/>
    <p:sldId id="513" r:id="rId24"/>
    <p:sldId id="527" r:id="rId25"/>
    <p:sldId id="440" r:id="rId26"/>
    <p:sldId id="489" r:id="rId27"/>
    <p:sldId id="269" r:id="rId28"/>
    <p:sldId id="526" r:id="rId29"/>
    <p:sldId id="387" r:id="rId30"/>
    <p:sldId id="273" r:id="rId31"/>
    <p:sldId id="282" r:id="rId32"/>
    <p:sldId id="532" r:id="rId33"/>
    <p:sldId id="533" r:id="rId34"/>
    <p:sldId id="534" r:id="rId35"/>
    <p:sldId id="292" r:id="rId36"/>
    <p:sldId id="536" r:id="rId37"/>
    <p:sldId id="538" r:id="rId38"/>
    <p:sldId id="540" r:id="rId39"/>
    <p:sldId id="539" r:id="rId40"/>
    <p:sldId id="541" r:id="rId41"/>
    <p:sldId id="542" r:id="rId42"/>
    <p:sldId id="265" r:id="rId43"/>
    <p:sldId id="545" r:id="rId44"/>
    <p:sldId id="565" r:id="rId45"/>
    <p:sldId id="547" r:id="rId46"/>
    <p:sldId id="548" r:id="rId47"/>
    <p:sldId id="558" r:id="rId48"/>
    <p:sldId id="521" r:id="rId49"/>
    <p:sldId id="515" r:id="rId50"/>
    <p:sldId id="559" r:id="rId51"/>
    <p:sldId id="560" r:id="rId52"/>
    <p:sldId id="561" r:id="rId53"/>
    <p:sldId id="562" r:id="rId54"/>
    <p:sldId id="563" r:id="rId55"/>
    <p:sldId id="551" r:id="rId56"/>
    <p:sldId id="267" r:id="rId57"/>
    <p:sldId id="257" r:id="rId58"/>
    <p:sldId id="524" r:id="rId59"/>
    <p:sldId id="258" r:id="rId60"/>
    <p:sldId id="529" r:id="rId61"/>
    <p:sldId id="261" r:id="rId62"/>
    <p:sldId id="260" r:id="rId63"/>
    <p:sldId id="268" r:id="rId64"/>
    <p:sldId id="528" r:id="rId65"/>
    <p:sldId id="522" r:id="rId6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e Sawaya" initials="mrs" lastIdx="2" clrIdx="0"/>
  <p:cmAuthor id="1" name="Sawaya" initials="MRS" lastIdx="2" clrIdx="1"/>
  <p:cmAuthor id="2" name="Michael Sawaya" initials="mrs" lastIdx="7" clrIdx="2"/>
  <p:cmAuthor id="3" name="sawaya" initials="MRS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72BFC5"/>
    <a:srgbClr val="33CC33"/>
    <a:srgbClr val="CCCCCC"/>
    <a:srgbClr val="FF9900"/>
    <a:srgbClr val="0066CC"/>
    <a:srgbClr val="0066FF"/>
    <a:srgbClr val="33CCFF"/>
    <a:srgbClr val="808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87" autoAdjust="0"/>
    <p:restoredTop sz="95208" autoAdjust="0"/>
  </p:normalViewPr>
  <p:slideViewPr>
    <p:cSldViewPr snapToGrid="0" showGuides="1">
      <p:cViewPr varScale="1">
        <p:scale>
          <a:sx n="86" d="100"/>
          <a:sy n="86" d="100"/>
        </p:scale>
        <p:origin x="1098" y="84"/>
      </p:cViewPr>
      <p:guideLst>
        <p:guide orient="horz" pos="2154"/>
        <p:guide pos="28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t" anchorCtr="0" compatLnSpc="1">
            <a:prstTxWarp prst="textNoShape">
              <a:avLst/>
            </a:prstTxWarp>
          </a:bodyPr>
          <a:lstStyle>
            <a:lvl1pPr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30" y="0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t" anchorCtr="0" compatLnSpc="1">
            <a:prstTxWarp prst="textNoShape">
              <a:avLst/>
            </a:prstTxWarp>
          </a:bodyPr>
          <a:lstStyle>
            <a:lvl1pPr algn="r"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037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b" anchorCtr="0" compatLnSpc="1">
            <a:prstTxWarp prst="textNoShape">
              <a:avLst/>
            </a:prstTxWarp>
          </a:bodyPr>
          <a:lstStyle>
            <a:lvl1pPr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30" y="8829037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b" anchorCtr="0" compatLnSpc="1">
            <a:prstTxWarp prst="textNoShape">
              <a:avLst/>
            </a:prstTxWarp>
          </a:bodyPr>
          <a:lstStyle>
            <a:lvl1pPr algn="r"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EAD0E6F8-B543-4D8F-8573-ACFDB2407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61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9A1D28C4-02FE-49E6-A05B-C0C2FD0920B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EE4B0799-8D59-4B15-953B-996F2EA5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B0799-8D59-4B15-953B-996F2EA556D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4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4C65D-439E-4589-B8B4-9DC2FDAC2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9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3A455-8F5A-434C-8080-8487D52A3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389B9-CC8C-4118-B285-EE49F88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24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A52A6-C3BD-43B1-80E6-EE9A59E5D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8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B01AC-8148-41AD-BE71-CD5B480A4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9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E7C90-205D-456D-BF81-CF05CF1CA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843B-21F6-45DC-BD48-F01E3A966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6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05650-C03C-48E8-B6B9-D1CD6063D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6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09B2E-247D-4002-81EB-74E10930C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3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72AFA-F7A7-4391-91AE-CF2DF48FC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2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F0316-8362-4E34-811C-C7E53D307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0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92683-4E28-4666-86F1-3C19FD1A0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3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BD560A52-3DAE-4C09-8235-77CE283F3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3" Type="http://schemas.openxmlformats.org/officeDocument/2006/relationships/image" Target="../media/image28.jpg"/><Relationship Id="rId21" Type="http://schemas.openxmlformats.org/officeDocument/2006/relationships/image" Target="../media/image46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" Type="http://schemas.openxmlformats.org/officeDocument/2006/relationships/image" Target="../media/image27.jpg"/><Relationship Id="rId16" Type="http://schemas.openxmlformats.org/officeDocument/2006/relationships/image" Target="../media/image41.jp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5" Type="http://schemas.openxmlformats.org/officeDocument/2006/relationships/image" Target="../media/image40.jpg"/><Relationship Id="rId10" Type="http://schemas.openxmlformats.org/officeDocument/2006/relationships/image" Target="../media/image35.jpg"/><Relationship Id="rId19" Type="http://schemas.openxmlformats.org/officeDocument/2006/relationships/image" Target="../media/image44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26" Type="http://schemas.openxmlformats.org/officeDocument/2006/relationships/image" Target="../media/image51.png"/><Relationship Id="rId39" Type="http://schemas.openxmlformats.org/officeDocument/2006/relationships/image" Target="../media/image64.png"/><Relationship Id="rId21" Type="http://schemas.openxmlformats.org/officeDocument/2006/relationships/image" Target="../media/image46.jpg"/><Relationship Id="rId34" Type="http://schemas.openxmlformats.org/officeDocument/2006/relationships/image" Target="../media/image59.pn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6" Type="http://schemas.openxmlformats.org/officeDocument/2006/relationships/image" Target="../media/image41.jpg"/><Relationship Id="rId20" Type="http://schemas.openxmlformats.org/officeDocument/2006/relationships/image" Target="../media/image45.jpg"/><Relationship Id="rId29" Type="http://schemas.openxmlformats.org/officeDocument/2006/relationships/image" Target="../media/image54.pn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5" Type="http://schemas.openxmlformats.org/officeDocument/2006/relationships/image" Target="../media/image30.jpg"/><Relationship Id="rId15" Type="http://schemas.openxmlformats.org/officeDocument/2006/relationships/image" Target="../media/image40.jp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10" Type="http://schemas.openxmlformats.org/officeDocument/2006/relationships/image" Target="../media/image35.jpg"/><Relationship Id="rId19" Type="http://schemas.openxmlformats.org/officeDocument/2006/relationships/image" Target="../media/image44.jpg"/><Relationship Id="rId31" Type="http://schemas.openxmlformats.org/officeDocument/2006/relationships/image" Target="../media/image56.pn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2.png"/><Relationship Id="rId21" Type="http://schemas.openxmlformats.org/officeDocument/2006/relationships/image" Target="../media/image88.png"/><Relationship Id="rId7" Type="http://schemas.openxmlformats.org/officeDocument/2006/relationships/image" Target="../media/image76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71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3.png"/><Relationship Id="rId9" Type="http://schemas.openxmlformats.org/officeDocument/2006/relationships/image" Target="../media/image70.png"/><Relationship Id="rId1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89.png"/><Relationship Id="rId3" Type="http://schemas.openxmlformats.org/officeDocument/2006/relationships/image" Target="../media/image99.png"/><Relationship Id="rId7" Type="http://schemas.openxmlformats.org/officeDocument/2006/relationships/image" Target="../media/image104.png"/><Relationship Id="rId12" Type="http://schemas.openxmlformats.org/officeDocument/2006/relationships/image" Target="../media/image9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11" Type="http://schemas.openxmlformats.org/officeDocument/2006/relationships/image" Target="../media/image91.png"/><Relationship Id="rId5" Type="http://schemas.openxmlformats.org/officeDocument/2006/relationships/image" Target="../media/image103.png"/><Relationship Id="rId10" Type="http://schemas.openxmlformats.org/officeDocument/2006/relationships/image" Target="../media/image106.png"/><Relationship Id="rId4" Type="http://schemas.openxmlformats.org/officeDocument/2006/relationships/image" Target="../media/image102.png"/><Relationship Id="rId9" Type="http://schemas.openxmlformats.org/officeDocument/2006/relationships/image" Target="../media/image93.png"/><Relationship Id="rId1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1829EA4-DD3B-442A-A5AD-2B1A1F661275}"/>
              </a:ext>
            </a:extLst>
          </p:cNvPr>
          <p:cNvSpPr/>
          <p:nvPr/>
        </p:nvSpPr>
        <p:spPr>
          <a:xfrm>
            <a:off x="-1640725" y="-40793"/>
            <a:ext cx="2544289" cy="264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978EFC-9465-4841-A5B9-A61EDF480683}"/>
              </a:ext>
            </a:extLst>
          </p:cNvPr>
          <p:cNvGrpSpPr/>
          <p:nvPr/>
        </p:nvGrpSpPr>
        <p:grpSpPr>
          <a:xfrm>
            <a:off x="-1538625" y="82720"/>
            <a:ext cx="3153889" cy="3251200"/>
            <a:chOff x="681190" y="2262452"/>
            <a:chExt cx="3153889" cy="3251200"/>
          </a:xfrm>
          <a:solidFill>
            <a:schemeClr val="bg1">
              <a:lumMod val="95000"/>
            </a:schemeClr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B556969-9BB9-44A0-BAA0-7001958D1E49}"/>
                </a:ext>
              </a:extLst>
            </p:cNvPr>
            <p:cNvSpPr/>
            <p:nvPr/>
          </p:nvSpPr>
          <p:spPr>
            <a:xfrm>
              <a:off x="681190" y="22624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FF86EC-D0D1-4AD9-9007-AC391F0D7951}"/>
                </a:ext>
              </a:extLst>
            </p:cNvPr>
            <p:cNvSpPr/>
            <p:nvPr/>
          </p:nvSpPr>
          <p:spPr>
            <a:xfrm>
              <a:off x="833590" y="24148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BC5AEF-3308-437B-B6AA-800DF731791B}"/>
                </a:ext>
              </a:extLst>
            </p:cNvPr>
            <p:cNvSpPr/>
            <p:nvPr/>
          </p:nvSpPr>
          <p:spPr>
            <a:xfrm>
              <a:off x="985990" y="25672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556430-EEDC-4F97-A5EA-61621492DB2B}"/>
                </a:ext>
              </a:extLst>
            </p:cNvPr>
            <p:cNvSpPr/>
            <p:nvPr/>
          </p:nvSpPr>
          <p:spPr>
            <a:xfrm>
              <a:off x="1138390" y="27196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1744EA0-C029-46F6-8905-C47D0A2C659E}"/>
                </a:ext>
              </a:extLst>
            </p:cNvPr>
            <p:cNvSpPr/>
            <p:nvPr/>
          </p:nvSpPr>
          <p:spPr>
            <a:xfrm>
              <a:off x="1290790" y="28720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7F334B-AADB-44B6-9913-EEF71FDEF06D}"/>
              </a:ext>
            </a:extLst>
          </p:cNvPr>
          <p:cNvGrpSpPr/>
          <p:nvPr/>
        </p:nvGrpSpPr>
        <p:grpSpPr>
          <a:xfrm>
            <a:off x="-759557" y="821532"/>
            <a:ext cx="3153889" cy="3251200"/>
            <a:chOff x="681190" y="2262452"/>
            <a:chExt cx="3153889" cy="3251200"/>
          </a:xfrm>
          <a:solidFill>
            <a:schemeClr val="bg1">
              <a:lumMod val="95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AF6C3EE-43C3-4567-B567-FA7B7D5C0000}"/>
                </a:ext>
              </a:extLst>
            </p:cNvPr>
            <p:cNvSpPr/>
            <p:nvPr/>
          </p:nvSpPr>
          <p:spPr>
            <a:xfrm>
              <a:off x="681190" y="22624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AA8BE3-98D9-4140-BFDE-6B8D3F5A1BF4}"/>
                </a:ext>
              </a:extLst>
            </p:cNvPr>
            <p:cNvSpPr/>
            <p:nvPr/>
          </p:nvSpPr>
          <p:spPr>
            <a:xfrm>
              <a:off x="833590" y="24148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137F7D-53FE-4B56-829E-CC530DE1609A}"/>
                </a:ext>
              </a:extLst>
            </p:cNvPr>
            <p:cNvSpPr/>
            <p:nvPr/>
          </p:nvSpPr>
          <p:spPr>
            <a:xfrm>
              <a:off x="985990" y="25672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5D0C89-E782-446F-84F8-A46D3385B3F1}"/>
                </a:ext>
              </a:extLst>
            </p:cNvPr>
            <p:cNvSpPr/>
            <p:nvPr/>
          </p:nvSpPr>
          <p:spPr>
            <a:xfrm>
              <a:off x="1138390" y="27196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7A5EF2-5098-48C4-B3F4-1BDCBC77F1C9}"/>
                </a:ext>
              </a:extLst>
            </p:cNvPr>
            <p:cNvSpPr/>
            <p:nvPr/>
          </p:nvSpPr>
          <p:spPr>
            <a:xfrm>
              <a:off x="1290790" y="28720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DB6237-6A73-4C66-B317-D08800D1C229}"/>
              </a:ext>
            </a:extLst>
          </p:cNvPr>
          <p:cNvGrpSpPr/>
          <p:nvPr/>
        </p:nvGrpSpPr>
        <p:grpSpPr>
          <a:xfrm>
            <a:off x="-5837" y="1547188"/>
            <a:ext cx="3153889" cy="3251200"/>
            <a:chOff x="681190" y="2262452"/>
            <a:chExt cx="3153889" cy="3251200"/>
          </a:xfrm>
          <a:solidFill>
            <a:schemeClr val="bg1">
              <a:lumMod val="9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20301C-6F01-4D77-AF44-E26D4C6B63CB}"/>
                </a:ext>
              </a:extLst>
            </p:cNvPr>
            <p:cNvSpPr/>
            <p:nvPr/>
          </p:nvSpPr>
          <p:spPr>
            <a:xfrm>
              <a:off x="681190" y="22624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8C601D-A1C2-4366-9FD3-9A5408656C97}"/>
                </a:ext>
              </a:extLst>
            </p:cNvPr>
            <p:cNvSpPr/>
            <p:nvPr/>
          </p:nvSpPr>
          <p:spPr>
            <a:xfrm>
              <a:off x="833590" y="24148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C61BC6-3B38-4FF1-A9AD-9D228456B7A1}"/>
                </a:ext>
              </a:extLst>
            </p:cNvPr>
            <p:cNvSpPr/>
            <p:nvPr/>
          </p:nvSpPr>
          <p:spPr>
            <a:xfrm>
              <a:off x="985990" y="25672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E01887-EB29-4E4F-A1AA-EE43C2E2839D}"/>
                </a:ext>
              </a:extLst>
            </p:cNvPr>
            <p:cNvSpPr/>
            <p:nvPr/>
          </p:nvSpPr>
          <p:spPr>
            <a:xfrm>
              <a:off x="1138390" y="27196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236170-837E-4CE1-9FB8-1AC941899D9F}"/>
                </a:ext>
              </a:extLst>
            </p:cNvPr>
            <p:cNvSpPr/>
            <p:nvPr/>
          </p:nvSpPr>
          <p:spPr>
            <a:xfrm>
              <a:off x="1290790" y="28720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pPr algn="l"/>
            <a:r>
              <a:rPr lang="en-US" dirty="0"/>
              <a:t>Data Reduction Goals</a:t>
            </a:r>
            <a:endParaRPr lang="en-US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695" y="1142902"/>
            <a:ext cx="8546074" cy="686172"/>
          </a:xfrm>
          <a:solidFill>
            <a:schemeClr val="bg1"/>
          </a:solidFill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From a series of diffraction images, measure reflection intensities (</a:t>
            </a:r>
            <a:r>
              <a:rPr lang="en-US" sz="2000" dirty="0" err="1">
                <a:latin typeface="Times" pitchFamily="18" charset="0"/>
              </a:rPr>
              <a:t>I</a:t>
            </a:r>
            <a:r>
              <a:rPr lang="en-US" sz="2000" baseline="-25000" dirty="0" err="1">
                <a:latin typeface="Times" pitchFamily="18" charset="0"/>
              </a:rPr>
              <a:t>hkl</a:t>
            </a:r>
            <a:r>
              <a:rPr lang="en-US" sz="2000" dirty="0"/>
              <a:t>) and standard deviation (</a:t>
            </a:r>
            <a:r>
              <a:rPr lang="en-US" sz="2000" dirty="0" err="1">
                <a:latin typeface="Symbol" pitchFamily="18" charset="2"/>
              </a:rPr>
              <a:t>s</a:t>
            </a:r>
            <a:r>
              <a:rPr lang="en-US" sz="2000" baseline="-25000" dirty="0" err="1">
                <a:latin typeface="Times" pitchFamily="18" charset="0"/>
              </a:rPr>
              <a:t>hkl</a:t>
            </a:r>
            <a:r>
              <a:rPr lang="en-US" sz="2000" dirty="0"/>
              <a:t>) for each reflection, </a:t>
            </a:r>
            <a:r>
              <a:rPr lang="en-US" sz="2000" dirty="0" err="1"/>
              <a:t>hkl</a:t>
            </a:r>
            <a:r>
              <a:rPr lang="en-US" sz="2000" dirty="0"/>
              <a:t>. Store the values in a file.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003925" y="2921000"/>
            <a:ext cx="25781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ourier" pitchFamily="49" charset="0"/>
              </a:rPr>
              <a:t>H   K   L      I      </a:t>
            </a:r>
            <a:r>
              <a:rPr lang="en-US" sz="1200">
                <a:latin typeface="Symbol" pitchFamily="18" charset="2"/>
              </a:rPr>
              <a:t>s</a:t>
            </a:r>
          </a:p>
          <a:p>
            <a:r>
              <a:rPr lang="en-US" sz="1200">
                <a:latin typeface="Courier" pitchFamily="49" charset="0"/>
              </a:rPr>
              <a:t>0   0   4  3295.4   174.0</a:t>
            </a:r>
          </a:p>
          <a:p>
            <a:r>
              <a:rPr lang="en-US" sz="1200">
                <a:latin typeface="Courier" pitchFamily="49" charset="0"/>
              </a:rPr>
              <a:t>0   0   8   482.1    28.7</a:t>
            </a:r>
          </a:p>
          <a:p>
            <a:r>
              <a:rPr lang="en-US" sz="1200">
                <a:latin typeface="Courier" pitchFamily="49" charset="0"/>
              </a:rPr>
              <a:t>0   0  12  9691.0   500.7</a:t>
            </a:r>
          </a:p>
          <a:p>
            <a:r>
              <a:rPr lang="en-US" sz="1200">
                <a:latin typeface="Courier" pitchFamily="49" charset="0"/>
              </a:rPr>
              <a:t>0   0  16  1743.9    67.4</a:t>
            </a:r>
          </a:p>
          <a:p>
            <a:r>
              <a:rPr lang="en-US" sz="1200">
                <a:latin typeface="Courier" pitchFamily="49" charset="0"/>
              </a:rPr>
              <a:t>0   0  20  5856.0   221.0</a:t>
            </a:r>
          </a:p>
          <a:p>
            <a:r>
              <a:rPr lang="en-US" sz="1200">
                <a:latin typeface="Courier" pitchFamily="49" charset="0"/>
              </a:rPr>
              <a:t>0   0  24 14066.5   436.2</a:t>
            </a:r>
          </a:p>
          <a:p>
            <a:r>
              <a:rPr lang="en-US" sz="1200">
                <a:latin typeface="Courier" pitchFamily="49" charset="0"/>
              </a:rPr>
              <a:t>0   0  28  9936.3   311.7</a:t>
            </a:r>
          </a:p>
          <a:p>
            <a:r>
              <a:rPr lang="en-US" sz="1200">
                <a:latin typeface="Courier" pitchFamily="49" charset="0"/>
              </a:rPr>
              <a:t>0   0  36  8409.8   273.4</a:t>
            </a:r>
          </a:p>
          <a:p>
            <a:r>
              <a:rPr lang="en-US" sz="1200">
                <a:latin typeface="Courier" pitchFamily="49" charset="0"/>
              </a:rPr>
              <a:t>0   0  40   790.5    32.8</a:t>
            </a:r>
          </a:p>
          <a:p>
            <a:r>
              <a:rPr lang="en-US" sz="1200">
                <a:latin typeface="Courier" pitchFamily="49" charset="0"/>
              </a:rPr>
              <a:t>0   0  44   103.4    18.4</a:t>
            </a:r>
          </a:p>
          <a:p>
            <a:r>
              <a:rPr lang="en-US" sz="1200">
                <a:latin typeface="Courier" pitchFamily="49" charset="0"/>
              </a:rPr>
              <a:t>.   .   .      .       .</a:t>
            </a:r>
          </a:p>
          <a:p>
            <a:r>
              <a:rPr lang="en-US" sz="1200">
                <a:latin typeface="Courier" pitchFamily="49" charset="0"/>
              </a:rPr>
              <a:t>.   .   .      .       .</a:t>
            </a:r>
          </a:p>
          <a:p>
            <a:r>
              <a:rPr lang="en-US" sz="1200">
                <a:latin typeface="Courier" pitchFamily="49" charset="0"/>
              </a:rPr>
              <a:t>.   .   .      .       .</a:t>
            </a:r>
          </a:p>
          <a:p>
            <a:r>
              <a:rPr lang="en-US" sz="1200">
                <a:latin typeface="Courier" pitchFamily="49" charset="0"/>
              </a:rPr>
              <a:t>37   7   0    28.5    16.2</a:t>
            </a:r>
          </a:p>
          <a:p>
            <a:r>
              <a:rPr lang="en-US" sz="1200">
                <a:latin typeface="Courier" pitchFamily="49" charset="0"/>
              </a:rPr>
              <a:t>37   7   1   110.1    10.9</a:t>
            </a:r>
          </a:p>
          <a:p>
            <a:r>
              <a:rPr lang="en-US" sz="1200">
                <a:latin typeface="Courier" pitchFamily="49" charset="0"/>
              </a:rPr>
              <a:t>37   7   2   337.4    13.3</a:t>
            </a:r>
          </a:p>
          <a:p>
            <a:r>
              <a:rPr lang="en-US" sz="1200">
                <a:latin typeface="Courier" pitchFamily="49" charset="0"/>
              </a:rPr>
              <a:t>37   7   3    98.5    10.6</a:t>
            </a:r>
          </a:p>
          <a:p>
            <a:r>
              <a:rPr lang="en-US" sz="1200">
                <a:latin typeface="Courier" pitchFamily="49" charset="0"/>
              </a:rPr>
              <a:t>37   7   4    25.9    10.7</a:t>
            </a:r>
            <a:endParaRPr lang="en-US" sz="2000">
              <a:latin typeface="Courier" pitchFamily="49" charset="0"/>
            </a:endParaRPr>
          </a:p>
        </p:txBody>
      </p:sp>
      <p:pic>
        <p:nvPicPr>
          <p:cNvPr id="10261" name="Picture 21" descr="diffractio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303463"/>
            <a:ext cx="2536825" cy="264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diffrac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590800"/>
            <a:ext cx="2641600" cy="25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7" name="Picture 27" descr="diffracti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2917825"/>
            <a:ext cx="2536825" cy="264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iffraction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3325813"/>
            <a:ext cx="2641600" cy="25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diffrac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3744913"/>
            <a:ext cx="2789238" cy="2624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8" name="Line 28"/>
          <p:cNvSpPr>
            <a:spLocks noChangeShapeType="1"/>
          </p:cNvSpPr>
          <p:nvPr/>
        </p:nvSpPr>
        <p:spPr bwMode="auto">
          <a:xfrm>
            <a:off x="4765675" y="4816475"/>
            <a:ext cx="812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2847975" y="2616200"/>
            <a:ext cx="2624436" cy="677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Set of 720 images.</a:t>
            </a:r>
          </a:p>
          <a:p>
            <a:r>
              <a:rPr lang="en-US" b="0" dirty="0"/>
              <a:t>Each image covers 0.5°</a:t>
            </a: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6227763" y="2446338"/>
            <a:ext cx="2100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Final intensities</a:t>
            </a:r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3961159" y="3282950"/>
            <a:ext cx="2109788" cy="1373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800" b="1" dirty="0"/>
              <a:t>Index</a:t>
            </a:r>
          </a:p>
          <a:p>
            <a:pPr>
              <a:buFontTx/>
              <a:buAutoNum type="arabicPeriod"/>
            </a:pPr>
            <a:r>
              <a:rPr lang="en-US" sz="2800" b="1" dirty="0"/>
              <a:t>Integrate</a:t>
            </a:r>
          </a:p>
          <a:p>
            <a:pPr>
              <a:buFontTx/>
              <a:buAutoNum type="arabicPeriod"/>
            </a:pPr>
            <a:r>
              <a:rPr lang="en-US" sz="2800" b="1" dirty="0"/>
              <a:t>Merge</a:t>
            </a:r>
          </a:p>
        </p:txBody>
      </p:sp>
      <p:grpSp>
        <p:nvGrpSpPr>
          <p:cNvPr id="10274" name="Group 34"/>
          <p:cNvGrpSpPr>
            <a:grpSpLocks/>
          </p:cNvGrpSpPr>
          <p:nvPr/>
        </p:nvGrpSpPr>
        <p:grpSpPr bwMode="auto">
          <a:xfrm>
            <a:off x="3078163" y="6443661"/>
            <a:ext cx="4491038" cy="369887"/>
            <a:chOff x="1939" y="4059"/>
            <a:chExt cx="2829" cy="233"/>
          </a:xfrm>
        </p:grpSpPr>
        <p:sp>
          <p:nvSpPr>
            <p:cNvPr id="10272" name="Text Box 32"/>
            <p:cNvSpPr txBox="1">
              <a:spLocks noChangeArrowheads="1"/>
            </p:cNvSpPr>
            <p:nvPr/>
          </p:nvSpPr>
          <p:spPr bwMode="auto">
            <a:xfrm>
              <a:off x="1939" y="4059"/>
              <a:ext cx="8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13,000 </a:t>
              </a:r>
              <a:r>
                <a:rPr lang="en-US" dirty="0"/>
                <a:t>Mb</a:t>
              </a:r>
            </a:p>
          </p:txBody>
        </p:sp>
        <p:sp>
          <p:nvSpPr>
            <p:cNvPr id="10273" name="Text Box 33"/>
            <p:cNvSpPr txBox="1">
              <a:spLocks noChangeArrowheads="1"/>
            </p:cNvSpPr>
            <p:nvPr/>
          </p:nvSpPr>
          <p:spPr bwMode="auto">
            <a:xfrm>
              <a:off x="4320" y="4059"/>
              <a:ext cx="44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2 Mb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4786EC-9172-47CB-9AE5-F4893964BC5E}"/>
              </a:ext>
            </a:extLst>
          </p:cNvPr>
          <p:cNvSpPr txBox="1"/>
          <p:nvPr/>
        </p:nvSpPr>
        <p:spPr>
          <a:xfrm>
            <a:off x="2184698" y="375042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22B5D2-B606-44EC-A348-8A7CEA5904D1}"/>
              </a:ext>
            </a:extLst>
          </p:cNvPr>
          <p:cNvSpPr txBox="1"/>
          <p:nvPr/>
        </p:nvSpPr>
        <p:spPr>
          <a:xfrm>
            <a:off x="1769049" y="332975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6E2A15-94B8-4A35-8863-460B1792360B}"/>
              </a:ext>
            </a:extLst>
          </p:cNvPr>
          <p:cNvSpPr txBox="1"/>
          <p:nvPr/>
        </p:nvSpPr>
        <p:spPr>
          <a:xfrm>
            <a:off x="1367829" y="292013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B29ECD-14A1-4D6F-BC18-3180FB8313A6}"/>
              </a:ext>
            </a:extLst>
          </p:cNvPr>
          <p:cNvSpPr txBox="1"/>
          <p:nvPr/>
        </p:nvSpPr>
        <p:spPr>
          <a:xfrm>
            <a:off x="1027298" y="259050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FCAD31-E42C-4540-A4D4-A7EB6604EB31}"/>
              </a:ext>
            </a:extLst>
          </p:cNvPr>
          <p:cNvSpPr txBox="1"/>
          <p:nvPr/>
        </p:nvSpPr>
        <p:spPr>
          <a:xfrm>
            <a:off x="735301" y="230032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716</a:t>
            </a:r>
          </a:p>
        </p:txBody>
      </p:sp>
    </p:spTree>
    <p:extLst>
      <p:ext uri="{BB962C8B-B14F-4D97-AF65-F5344CB8AC3E}">
        <p14:creationId xmlns:p14="http://schemas.microsoft.com/office/powerpoint/2010/main" val="7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1" grpId="0" animBg="1"/>
      <p:bldP spid="2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wrlrot90cstar-01">
            <a:hlinkClick r:id="" action="ppaction://media"/>
            <a:extLst>
              <a:ext uri="{FF2B5EF4-FFF2-40B4-BE49-F238E27FC236}">
                <a16:creationId xmlns:a16="http://schemas.microsoft.com/office/drawing/2014/main" id="{C513230E-9E29-4D2A-B863-10DF3EDFE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632" y="2151891"/>
            <a:ext cx="3685880" cy="3575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E560-FA6C-47E7-8152-E63FA8AD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Rotate lattice to view down a*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441E46-9913-41E7-AC3A-54919AEB95EA}"/>
              </a:ext>
            </a:extLst>
          </p:cNvPr>
          <p:cNvGrpSpPr/>
          <p:nvPr/>
        </p:nvGrpSpPr>
        <p:grpSpPr>
          <a:xfrm>
            <a:off x="2486967" y="3847506"/>
            <a:ext cx="562708" cy="369332"/>
            <a:chOff x="2486967" y="3869808"/>
            <a:chExt cx="562708" cy="369332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4BE90C8-80EA-47DE-B3D6-763827E21F8B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2768321" y="3657600"/>
              <a:ext cx="0" cy="562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625B12-F701-4A97-A0AD-0C5603F12558}"/>
                </a:ext>
              </a:extLst>
            </p:cNvPr>
            <p:cNvSpPr txBox="1"/>
            <p:nvPr/>
          </p:nvSpPr>
          <p:spPr>
            <a:xfrm>
              <a:off x="2560572" y="386980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b*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7B4E9B-C01D-4768-A3A4-41D680D0D844}"/>
              </a:ext>
            </a:extLst>
          </p:cNvPr>
          <p:cNvGrpSpPr/>
          <p:nvPr/>
        </p:nvGrpSpPr>
        <p:grpSpPr>
          <a:xfrm>
            <a:off x="2145074" y="3549719"/>
            <a:ext cx="415498" cy="369332"/>
            <a:chOff x="2145074" y="3572021"/>
            <a:chExt cx="415498" cy="369332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3CF461F-BEA2-4561-A529-676F86E6EC8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483398" y="3572021"/>
              <a:ext cx="0" cy="3693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4A1E26-8B17-46B1-942D-EA016C7AA0A0}"/>
                </a:ext>
              </a:extLst>
            </p:cNvPr>
            <p:cNvSpPr txBox="1"/>
            <p:nvPr/>
          </p:nvSpPr>
          <p:spPr>
            <a:xfrm>
              <a:off x="2145074" y="35720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c*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FDB1F15-B250-4B2B-ADAC-FD5EFA9B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784" y="1823220"/>
            <a:ext cx="3775016" cy="4525963"/>
          </a:xfrm>
        </p:spPr>
        <p:txBody>
          <a:bodyPr/>
          <a:lstStyle/>
          <a:p>
            <a:r>
              <a:rPr lang="en-US" dirty="0"/>
              <a:t>What rotational symmetry is evident around the a* axis?</a:t>
            </a:r>
          </a:p>
          <a:p>
            <a:r>
              <a:rPr lang="en-US" dirty="0"/>
              <a:t>So, what is the point group?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CB75BE-5DE7-4C22-AA95-7657F9280A48}"/>
              </a:ext>
            </a:extLst>
          </p:cNvPr>
          <p:cNvSpPr/>
          <p:nvPr/>
        </p:nvSpPr>
        <p:spPr>
          <a:xfrm>
            <a:off x="239751" y="5999783"/>
            <a:ext cx="8664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Conclusion: The intensity-weighted reciprocal lattice is the truest representation of crystal diffraction.  It will help us understand indexing and assign a space group.</a:t>
            </a:r>
          </a:p>
        </p:txBody>
      </p:sp>
    </p:spTree>
    <p:extLst>
      <p:ext uri="{BB962C8B-B14F-4D97-AF65-F5344CB8AC3E}">
        <p14:creationId xmlns:p14="http://schemas.microsoft.com/office/powerpoint/2010/main" val="395143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01626D-F088-4EF5-BF97-A1A1FD60E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1" y="2151891"/>
            <a:ext cx="3685881" cy="3575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536" y="274638"/>
            <a:ext cx="3908894" cy="1143000"/>
          </a:xfrm>
        </p:spPr>
        <p:txBody>
          <a:bodyPr/>
          <a:lstStyle/>
          <a:p>
            <a:pPr algn="l"/>
            <a:r>
              <a:rPr lang="en-US" sz="2400" dirty="0"/>
              <a:t>1) Why does our diffraction image look so sliced up?</a:t>
            </a:r>
            <a:br>
              <a:rPr lang="en-US" sz="2400" dirty="0"/>
            </a:br>
            <a:r>
              <a:rPr lang="en-US" sz="2400" dirty="0"/>
              <a:t>2) How do we map </a:t>
            </a:r>
            <a:r>
              <a:rPr lang="en-US" sz="2400" dirty="0" err="1"/>
              <a:t>I</a:t>
            </a:r>
            <a:r>
              <a:rPr lang="en-US" sz="2400" baseline="-25000" dirty="0" err="1"/>
              <a:t>hkl</a:t>
            </a:r>
            <a:r>
              <a:rPr lang="en-US" sz="2400" dirty="0"/>
              <a:t> back to a 3D lattice?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81" y="2205791"/>
            <a:ext cx="3521404" cy="352140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4942536" y="5837606"/>
            <a:ext cx="3908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0.5° Oscillation image </a:t>
            </a:r>
            <a:r>
              <a:rPr lang="en-US" sz="1600" b="0" dirty="0"/>
              <a:t>collected by Esmeralda</a:t>
            </a:r>
            <a:endParaRPr lang="en-US" b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DF1E12-B279-457B-BFA7-AAEAD7294456}"/>
              </a:ext>
            </a:extLst>
          </p:cNvPr>
          <p:cNvSpPr txBox="1">
            <a:spLocks/>
          </p:cNvSpPr>
          <p:nvPr/>
        </p:nvSpPr>
        <p:spPr bwMode="auto">
          <a:xfrm>
            <a:off x="638631" y="315128"/>
            <a:ext cx="390889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800" b="0" kern="0" dirty="0"/>
              <a:t>If reflections really do reside on a 3D lattice…</a:t>
            </a:r>
          </a:p>
        </p:txBody>
      </p:sp>
    </p:spTree>
    <p:extLst>
      <p:ext uri="{BB962C8B-B14F-4D97-AF65-F5344CB8AC3E}">
        <p14:creationId xmlns:p14="http://schemas.microsoft.com/office/powerpoint/2010/main" val="3470649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CE9E-89BB-456D-A84B-397290C2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2DADF-AD9B-4EFE-9719-1F8B1C6F8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review the geometry of data collection so that we can conceptualize how to index reflections.</a:t>
            </a:r>
          </a:p>
          <a:p>
            <a:r>
              <a:rPr lang="en-US" dirty="0"/>
              <a:t>Watch this simulated data collection video:</a:t>
            </a:r>
          </a:p>
          <a:p>
            <a:pPr lvl="1"/>
            <a:r>
              <a:rPr lang="en-US" dirty="0"/>
              <a:t>Collect 90° of data in 18 images (5° wedges)</a:t>
            </a:r>
          </a:p>
          <a:p>
            <a:pPr lvl="1"/>
            <a:r>
              <a:rPr lang="en-US" dirty="0" err="1"/>
              <a:t>XrayView</a:t>
            </a:r>
            <a:r>
              <a:rPr lang="en-US" dirty="0"/>
              <a:t> software.</a:t>
            </a:r>
          </a:p>
        </p:txBody>
      </p:sp>
    </p:spTree>
    <p:extLst>
      <p:ext uri="{BB962C8B-B14F-4D97-AF65-F5344CB8AC3E}">
        <p14:creationId xmlns:p14="http://schemas.microsoft.com/office/powerpoint/2010/main" val="2421063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xrayviewmovie-18exposures-5degoscfrom0to90deg_v3">
            <a:hlinkClick r:id="" action="ppaction://media"/>
            <a:extLst>
              <a:ext uri="{FF2B5EF4-FFF2-40B4-BE49-F238E27FC236}">
                <a16:creationId xmlns:a16="http://schemas.microsoft.com/office/drawing/2014/main" id="{4DCD416C-F769-4356-8CA2-08B947F104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65300" y="-2258867"/>
            <a:ext cx="17031965" cy="958132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A861B-199C-44CA-A252-0708D1ACF8EC}"/>
              </a:ext>
            </a:extLst>
          </p:cNvPr>
          <p:cNvSpPr txBox="1"/>
          <p:nvPr/>
        </p:nvSpPr>
        <p:spPr>
          <a:xfrm>
            <a:off x="1385899" y="179148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Crystal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38C9E-D435-4B05-A27F-C81109E43313}"/>
              </a:ext>
            </a:extLst>
          </p:cNvPr>
          <p:cNvSpPr txBox="1"/>
          <p:nvPr/>
        </p:nvSpPr>
        <p:spPr>
          <a:xfrm>
            <a:off x="79797" y="2173214"/>
            <a:ext cx="99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X-ray beam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81B48F-87F5-428C-A919-53BA60B5B837}"/>
              </a:ext>
            </a:extLst>
          </p:cNvPr>
          <p:cNvCxnSpPr/>
          <p:nvPr/>
        </p:nvCxnSpPr>
        <p:spPr bwMode="auto">
          <a:xfrm>
            <a:off x="141838" y="2496380"/>
            <a:ext cx="9001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81D3812-CC2B-4E74-A847-C70826FA55CB}"/>
              </a:ext>
            </a:extLst>
          </p:cNvPr>
          <p:cNvSpPr txBox="1"/>
          <p:nvPr/>
        </p:nvSpPr>
        <p:spPr>
          <a:xfrm>
            <a:off x="3769650" y="873579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Reciprocal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lattice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23038-F594-4909-BA2E-0F3801AC4233}"/>
              </a:ext>
            </a:extLst>
          </p:cNvPr>
          <p:cNvSpPr txBox="1"/>
          <p:nvPr/>
        </p:nvSpPr>
        <p:spPr>
          <a:xfrm rot="18035077">
            <a:off x="-1347804" y="-887418"/>
            <a:ext cx="5587257" cy="599792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Ewald’s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sphere of reflection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2A4BC-EA40-4E48-8E64-AB211AD1C005}"/>
              </a:ext>
            </a:extLst>
          </p:cNvPr>
          <p:cNvSpPr txBox="1"/>
          <p:nvPr/>
        </p:nvSpPr>
        <p:spPr>
          <a:xfrm rot="667019">
            <a:off x="5934632" y="4738572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Lef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357CC-C892-4917-A589-F47FA3BFD6C2}"/>
              </a:ext>
            </a:extLst>
          </p:cNvPr>
          <p:cNvSpPr txBox="1"/>
          <p:nvPr/>
        </p:nvSpPr>
        <p:spPr>
          <a:xfrm rot="1075939">
            <a:off x="3487510" y="3550689"/>
            <a:ext cx="216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Diffracted rays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75A683-D9F0-457F-9826-977A88C8FDF7}"/>
              </a:ext>
            </a:extLst>
          </p:cNvPr>
          <p:cNvSpPr txBox="1"/>
          <p:nvPr/>
        </p:nvSpPr>
        <p:spPr>
          <a:xfrm>
            <a:off x="494951" y="-32861"/>
            <a:ext cx="550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Simulated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2059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Indexing an oscillation image appear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5913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reciprocal lattice is only partly represented. You see only those reflections that obey Bragg’s Law during a small rotation.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reciprocal lattice is distorted. You see a 2D projections of a 3D lattice—a dimension of depth is lost.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Orientation of reciprocal cell vectors a*, b*, c* are not necessarily aligned with film edges— the orientation of the crystal in the loop is arbitrary.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concept of Ewald’s sphere will help us.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54" y="1891820"/>
            <a:ext cx="3978276" cy="3978276"/>
          </a:xfrm>
          <a:prstGeom prst="rect">
            <a:avLst/>
          </a:prstGeom>
          <a:solidFill>
            <a:schemeClr val="bg1">
              <a:alpha val="3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4942536" y="5837606"/>
            <a:ext cx="39088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0.5° Oscillation image </a:t>
            </a:r>
            <a:r>
              <a:rPr lang="en-US" sz="2400" b="0" dirty="0"/>
              <a:t>collected by Esmeralda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365548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Index by Inspection from a precession photo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11262" cy="4525963"/>
          </a:xfrm>
        </p:spPr>
        <p:txBody>
          <a:bodyPr/>
          <a:lstStyle/>
          <a:p>
            <a:r>
              <a:rPr lang="en-US" dirty="0"/>
              <a:t>Recall that spots are arrayed on a reciprocal lattice.</a:t>
            </a:r>
          </a:p>
          <a:p>
            <a:r>
              <a:rPr lang="en-US" dirty="0"/>
              <a:t>Count how many steps the given reflection is displaced from the origin.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h=Number of steps of a*.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k=Number of steps of b*.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l=Number of steps of c*.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74" descr="prec_cytb562">
            <a:extLst>
              <a:ext uri="{FF2B5EF4-FFF2-40B4-BE49-F238E27FC236}">
                <a16:creationId xmlns:a16="http://schemas.microsoft.com/office/drawing/2014/main" id="{8E68B0B6-E695-486E-BA88-62348441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04" y="1752265"/>
            <a:ext cx="2141842" cy="21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644C61-B349-4104-9DD9-AD2B159F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27" y="4134949"/>
            <a:ext cx="2433894" cy="214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A0F0E2-2288-4298-A272-7CA0FA5FF802}"/>
              </a:ext>
            </a:extLst>
          </p:cNvPr>
          <p:cNvSpPr txBox="1"/>
          <p:nvPr/>
        </p:nvSpPr>
        <p:spPr>
          <a:xfrm>
            <a:off x="5896708" y="6278562"/>
            <a:ext cx="3247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/>
              <a:t>Buerger</a:t>
            </a:r>
            <a:r>
              <a:rPr lang="en-US" sz="1600" b="0" dirty="0"/>
              <a:t> Precession Camera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63053-C80C-4FFA-8971-F0AE6B9431F2}"/>
              </a:ext>
            </a:extLst>
          </p:cNvPr>
          <p:cNvSpPr txBox="1"/>
          <p:nvPr/>
        </p:nvSpPr>
        <p:spPr>
          <a:xfrm>
            <a:off x="5996227" y="3796395"/>
            <a:ext cx="3247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/>
              <a:t>Precession Photograph</a:t>
            </a:r>
          </a:p>
        </p:txBody>
      </p:sp>
    </p:spTree>
    <p:extLst>
      <p:ext uri="{BB962C8B-B14F-4D97-AF65-F5344CB8AC3E}">
        <p14:creationId xmlns:p14="http://schemas.microsoft.com/office/powerpoint/2010/main" val="1315809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74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Index the reflection circled in </a:t>
            </a:r>
            <a:r>
              <a:rPr lang="en-US" sz="4000" dirty="0">
                <a:solidFill>
                  <a:srgbClr val="00FFFF"/>
                </a:solidFill>
              </a:rPr>
              <a:t>cyan</a:t>
            </a:r>
            <a:r>
              <a:rPr lang="en-US" sz="4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293" name="Text Box 473"/>
          <p:cNvSpPr txBox="1">
            <a:spLocks noChangeArrowheads="1"/>
          </p:cNvSpPr>
          <p:nvPr/>
        </p:nvSpPr>
        <p:spPr bwMode="auto">
          <a:xfrm>
            <a:off x="100610" y="811040"/>
            <a:ext cx="187838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What pieces of information are required to index this reflection?</a:t>
            </a:r>
          </a:p>
        </p:txBody>
      </p:sp>
      <p:sp>
        <p:nvSpPr>
          <p:cNvPr id="12333" name="Oval 682"/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" name="Text Box 473">
            <a:extLst>
              <a:ext uri="{FF2B5EF4-FFF2-40B4-BE49-F238E27FC236}">
                <a16:creationId xmlns:a16="http://schemas.microsoft.com/office/drawing/2014/main" id="{9E45D741-6C59-4D5B-9EA7-6F42692DE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6904" y="5530969"/>
            <a:ext cx="2736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1) Define lattice points</a:t>
            </a:r>
          </a:p>
          <a:p>
            <a:pPr eaLnBrk="1" hangingPunct="1"/>
            <a:r>
              <a:rPr lang="en-US" b="0" dirty="0"/>
              <a:t>2) Define </a:t>
            </a:r>
            <a:r>
              <a:rPr lang="en-US" b="0"/>
              <a:t>a*,b*, </a:t>
            </a:r>
            <a:r>
              <a:rPr lang="en-US" b="0" dirty="0"/>
              <a:t>c*  direction &amp; length</a:t>
            </a:r>
          </a:p>
          <a:p>
            <a:pPr eaLnBrk="1" hangingPunct="1"/>
            <a:r>
              <a:rPr lang="en-US" b="0" dirty="0"/>
              <a:t>3) Locate origin.</a:t>
            </a:r>
          </a:p>
        </p:txBody>
      </p:sp>
    </p:spTree>
    <p:extLst>
      <p:ext uri="{BB962C8B-B14F-4D97-AF65-F5344CB8AC3E}">
        <p14:creationId xmlns:p14="http://schemas.microsoft.com/office/powerpoint/2010/main" val="1501425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Mark lattice points with red circles.</a:t>
            </a:r>
          </a:p>
        </p:txBody>
      </p:sp>
      <p:sp>
        <p:nvSpPr>
          <p:cNvPr id="783" name="Oval 782">
            <a:extLst>
              <a:ext uri="{FF2B5EF4-FFF2-40B4-BE49-F238E27FC236}">
                <a16:creationId xmlns:a16="http://schemas.microsoft.com/office/drawing/2014/main" id="{541AB9B5-4F93-4B9F-AC41-05A60658546B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Oval 804">
            <a:extLst>
              <a:ext uri="{FF2B5EF4-FFF2-40B4-BE49-F238E27FC236}">
                <a16:creationId xmlns:a16="http://schemas.microsoft.com/office/drawing/2014/main" id="{464C3A83-E1C3-43DA-A8DB-08A4E148175A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>
            <a:extLst>
              <a:ext uri="{FF2B5EF4-FFF2-40B4-BE49-F238E27FC236}">
                <a16:creationId xmlns:a16="http://schemas.microsoft.com/office/drawing/2014/main" id="{34F9FD14-D0DA-477A-99C4-344A6A30194B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5CC3A3D0-F679-41B0-98C5-8BFA3B189F0C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5590D6D8-7B46-45C4-BB83-5CDE75C0BDF0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>
            <a:extLst>
              <a:ext uri="{FF2B5EF4-FFF2-40B4-BE49-F238E27FC236}">
                <a16:creationId xmlns:a16="http://schemas.microsoft.com/office/drawing/2014/main" id="{CA7626E9-8DF3-41CA-984C-1DB2360BA9E9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>
            <a:extLst>
              <a:ext uri="{FF2B5EF4-FFF2-40B4-BE49-F238E27FC236}">
                <a16:creationId xmlns:a16="http://schemas.microsoft.com/office/drawing/2014/main" id="{9B67707D-051C-43E3-8FA1-E973B2991146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55962845-0408-49F9-8D6B-FB58D73CA72A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>
            <a:extLst>
              <a:ext uri="{FF2B5EF4-FFF2-40B4-BE49-F238E27FC236}">
                <a16:creationId xmlns:a16="http://schemas.microsoft.com/office/drawing/2014/main" id="{A12F5FC8-24AD-49DC-A46C-1BC9E12F3F0B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07AD3F69-FCEA-4307-88FD-CBF6EB41ED3D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B291D46D-EC36-4E6A-A549-8C4585DA4AB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BD8D7BAB-31EB-4E64-851C-B5BC2E6CA194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>
            <a:extLst>
              <a:ext uri="{FF2B5EF4-FFF2-40B4-BE49-F238E27FC236}">
                <a16:creationId xmlns:a16="http://schemas.microsoft.com/office/drawing/2014/main" id="{D73D5AEC-2629-4D16-A8A1-89CFB472521F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>
            <a:extLst>
              <a:ext uri="{FF2B5EF4-FFF2-40B4-BE49-F238E27FC236}">
                <a16:creationId xmlns:a16="http://schemas.microsoft.com/office/drawing/2014/main" id="{47251B36-6482-45C1-828C-E98567D440CC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44202B12-8F11-4899-BAF8-8DF31F7F6965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>
            <a:extLst>
              <a:ext uri="{FF2B5EF4-FFF2-40B4-BE49-F238E27FC236}">
                <a16:creationId xmlns:a16="http://schemas.microsoft.com/office/drawing/2014/main" id="{C7E69201-42A0-4BFA-BACC-B4A2C6997E6F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>
            <a:extLst>
              <a:ext uri="{FF2B5EF4-FFF2-40B4-BE49-F238E27FC236}">
                <a16:creationId xmlns:a16="http://schemas.microsoft.com/office/drawing/2014/main" id="{A92CBD13-4C45-4A58-818E-7B88395499CB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78B9DD2B-E56B-4E5B-B760-A998C5AA0145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E937C818-1A50-4482-84A8-D56F2E087B99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48F65500-F98E-4E77-899E-6B0D46C385C6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>
            <a:extLst>
              <a:ext uri="{FF2B5EF4-FFF2-40B4-BE49-F238E27FC236}">
                <a16:creationId xmlns:a16="http://schemas.microsoft.com/office/drawing/2014/main" id="{6EC3A5E4-1E49-45CB-BE24-FADA04D0C9A5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>
            <a:extLst>
              <a:ext uri="{FF2B5EF4-FFF2-40B4-BE49-F238E27FC236}">
                <a16:creationId xmlns:a16="http://schemas.microsoft.com/office/drawing/2014/main" id="{9B11768B-52A5-407C-B26A-1CE393C4A11D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>
            <a:extLst>
              <a:ext uri="{FF2B5EF4-FFF2-40B4-BE49-F238E27FC236}">
                <a16:creationId xmlns:a16="http://schemas.microsoft.com/office/drawing/2014/main" id="{C9535BC8-4845-4CF5-BF51-5E1D273FF9B9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>
            <a:extLst>
              <a:ext uri="{FF2B5EF4-FFF2-40B4-BE49-F238E27FC236}">
                <a16:creationId xmlns:a16="http://schemas.microsoft.com/office/drawing/2014/main" id="{6755A63B-8A85-4F6B-8EA7-E10E52EC7FA0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>
            <a:extLst>
              <a:ext uri="{FF2B5EF4-FFF2-40B4-BE49-F238E27FC236}">
                <a16:creationId xmlns:a16="http://schemas.microsoft.com/office/drawing/2014/main" id="{A96BCCFA-C7B2-422B-816D-ED4ABACD896E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696571E6-927D-4625-9360-689E8F10D957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>
            <a:extLst>
              <a:ext uri="{FF2B5EF4-FFF2-40B4-BE49-F238E27FC236}">
                <a16:creationId xmlns:a16="http://schemas.microsoft.com/office/drawing/2014/main" id="{12CBFB90-4689-4DEE-8993-AE986AD90D67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>
            <a:extLst>
              <a:ext uri="{FF2B5EF4-FFF2-40B4-BE49-F238E27FC236}">
                <a16:creationId xmlns:a16="http://schemas.microsoft.com/office/drawing/2014/main" id="{F4741AC5-4E55-4E5A-B7A0-0853478C1E45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13F9C47D-C836-4972-B4AC-25A948DC9040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9943EB25-EACF-43A9-8202-CAC7F313F893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04418AD9-A402-4976-859C-C1B0E59C782A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9E1D3DB-4829-4B8A-8C69-6F27A156EA84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>
            <a:extLst>
              <a:ext uri="{FF2B5EF4-FFF2-40B4-BE49-F238E27FC236}">
                <a16:creationId xmlns:a16="http://schemas.microsoft.com/office/drawing/2014/main" id="{08DF9009-44A9-49FB-90C4-0070E383082E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>
            <a:extLst>
              <a:ext uri="{FF2B5EF4-FFF2-40B4-BE49-F238E27FC236}">
                <a16:creationId xmlns:a16="http://schemas.microsoft.com/office/drawing/2014/main" id="{14071617-8187-44D2-B732-8AB44C410DB6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81892DF-17AA-46AF-B3AB-F48F0C022D66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FE08A62C-83CE-4647-A37D-2032DFEDD07A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345E7F-854A-48C9-981B-F309664CA47E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766ACCBE-A8B6-47C6-BA3D-3E582E887E0D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7E2CF24-974D-4546-89B0-13B8C2AEF7E1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118BDAA9-6AAF-42C4-8486-B6E50EB3AD9A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8BA01462-304C-4EA2-898F-BB3EF313F76A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97BB0CB6-06E0-4DD3-B7AC-98851B2314B3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E5D2ADF0-8D41-41E6-8359-16E693441266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892C4A7E-940C-4966-9180-1E3C9B855DAD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1901A153-78E2-4552-893F-B3E119A58D8C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4537266E-79CE-4E28-86F5-AF5BC9C94A5C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FC773E34-6770-4D5E-B467-9286D705B171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97D7BA19-ADF4-421D-A8A9-B958A6C0E629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4E768425-4B16-4C35-A287-D89B72F8A7E9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7CEB7873-2AF3-4825-8B43-BB2BC4A4EDEB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A0864C9D-5BA4-45FB-A211-EA58D8F15C8B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F80D7EF2-0841-4E41-9EB8-53DE8F6983C1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CE184541-A79C-48D0-8479-43F15631E995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18B29663-BAD9-4BCF-8D0B-9FC835BE217B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DF73EF8B-C5D5-4C64-8191-0E9B52CDA99D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0E35D715-0954-4731-97C9-F7BED2A17237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CDA623E5-FE18-4261-9006-7CAB587CBBFE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F6768B13-916D-4C71-A6A4-BA8602DD0D63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74C1F6F2-E57B-4F91-BA08-2ACB04A779FD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AFC7EF1C-BD46-4E94-A131-9BDD961D7E5F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996BF3D-09A4-49C0-8184-1874AAF64B50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A493C8FA-EE62-4A1B-84A6-C630C5ECEFA5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6406E39D-EDD6-4910-9384-632F9643F80A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9F86DBE3-9957-4D95-96FA-2EBB63C089F6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7EF12E74-9249-4A2D-832B-3C3457CCDC6A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AE4C515D-D509-4B4D-8AB5-DD1E77C90462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E3708994-C032-45BF-A064-6F22AC531B46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A8169B53-B1D1-4D01-98C4-01F2021679CD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224E486A-9ACD-4E6D-8EC9-A3CE2CACF5AE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DF5B64B4-5B4F-420B-8BAD-4416A21D8ED6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33F66A5-848E-4B3B-9CA2-712DB93E2F51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596E9791-2BB7-4291-A419-21231BCFA728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06F7BDDD-FCA0-4281-B34A-5F4899226156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DAE1EB26-4FEE-4632-8CB9-F63BA7307D32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DD16475D-304B-4CC3-90EB-245D1DEDB81A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5C14E55D-C03E-4E5E-9C02-AAB5ECF9B029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37DD263C-18FE-491E-84E5-752D6A30D927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FA392DB2-E488-45C7-A704-50D339F4C756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5CEEB40F-D4B2-4CB8-BBDB-A35DD2D50284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9699932E-603C-451A-B8B8-4E123697C640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687F5508-F567-44FC-9A8C-BC26E654FEAF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86C4FB2F-AA89-4CAF-97D5-496B0CB9CE6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AD948BA-8F93-4768-B3EC-2765B0758727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784975FB-1A33-4200-AD75-A344735A5E8C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0FC5DE9F-3908-497D-8671-C02F11BD614D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23421508-A57A-4CED-AFB4-2258031C4C5A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16E2368A-A0AE-4B88-B88C-B68B5BFFC4F2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5F639EEA-B9FC-450C-9B12-F28DCDCD1689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F207D9BE-A823-44F5-A9CD-A24B8BCE39EF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AAEAFEC5-48B6-4D03-B077-876102A6B30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86EA32EA-36F9-4288-8E51-43B222275DFF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9641BE37-3087-4DB9-8BF7-1088EA19D6F6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41060C7F-ED8B-41EB-91E2-5CEA5E224E12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56BD025E-CB47-415A-A0D0-B175EB1477E3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46BE146A-AF64-4F42-817A-A6B248475020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D0D1C48-CA32-4598-BE84-3DC3E325F332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F4C8F0BF-B96E-4BCC-BDFC-0257FFB3E6E0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A61A9DA6-B881-40C8-9233-D8AEC9E15B0B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5801373B-98A2-484D-9115-98D64A8D23BF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3CCE3DDE-3782-4768-85EF-687044D49F96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563CC542-F042-4E80-8927-73ED3077E52E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05452DE2-8DEF-47E4-B7C5-8FFA50AFCE8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485DA644-0D6E-4CA8-A43D-4F48683A32B4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E4924B3-A7F2-4BD7-B300-D5503263D3E5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525903CB-CA8E-4A0D-BFFC-04BEEADA9D65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0FB26AA3-6F35-49CB-9E1D-381700C22C0E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6E28F7D6-FD63-4E48-AF7F-39BC32C578C9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2B69E6C6-0B26-4224-ACDF-37FFC54F06F7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873205B2-FDD2-4FB5-88E5-320138A3710C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FEBA4964-6ACF-4A4B-94A1-42A13CA4B1CF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CCB443C9-B260-45DD-BC34-6F87E04F0DDA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64CC215C-02DA-4467-BC2D-9082B9C39467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DCF5E8DB-3541-42C6-A7C7-DF1E4269963B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DED0466-CB32-4D4A-8700-50E8E8F48EAD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C137BB10-CEC5-4AAD-8241-0BFB0F402FA5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9068EBD6-82B7-4979-B8B7-8FA19057CA0D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3985F49E-7FD7-4886-B869-28B6D6FF01DC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1D0712DF-06FC-4D22-B20E-5F2919884508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D45549D9-1EDE-469B-AC34-39EEC082F42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0D713133-10F8-4CC5-8185-F0D3794646B7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28EC51C-EACF-4580-BD61-D4DEE406ED59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029325BA-2FF7-46F7-8941-3659CF54E977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9630A263-299F-4F0B-BD26-63E64FCAA63B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49E68C60-1F0F-4E1D-BE89-2AD1CE231E7C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632744D8-EA1C-4853-A266-977C6521D887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B1F01CB7-3434-4533-9E82-43969A89E3D5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6A67A1-D028-4498-96B8-77FD03231867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CACC27FA-73E8-4452-A3CE-31FADACB5DEF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7E8807D-2538-4CE6-80F6-04D862859445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FF0BC25-A77A-4E44-95B4-DC24C79F5DA5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B33173D2-8F3A-4A64-8A8A-4920300C0B9B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B8577B80-0ED9-44F7-A5F1-30F0D0B5BADB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5617B604-7735-44A4-9BC4-7DC135F03C6F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071DD761-3522-4E7A-AFF8-6C66C663F587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E1391A02-29FD-4A62-BD4A-D4F73C2368E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3348DFD6-261B-407A-9A33-882F66178E9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0EB42D7F-4714-4F62-BFCF-3F49933078DE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EBE35A33-0A17-48E2-8CB9-D698A059B8E1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244A7000-BD88-42F6-A746-3C213FB9DC4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1C7392C2-FD68-4564-B3ED-393F87AB57C0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D3EEC02E-0FE0-4668-9BBF-0334D1947D38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5D81D2A8-CC84-481A-8999-92D22A57AFBD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56EB1B88-D7DB-4219-BB5A-0B8D5653178D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04D63152-3346-4C64-801B-919B80F846A3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E4DCCAE1-EC83-4A84-9B2A-2693D94A0536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8A255D1C-BC0E-489E-A763-1F091278719B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87FC907-9465-4447-9447-0A09C5BD5375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BDD9FD1-4896-4063-9BE4-B1E4F8D18084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4A4BB992-2F1B-4402-B216-50B81372BA40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5B60E380-687A-48C2-AD86-F652C37838D3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C0EDDEBA-3334-4F70-A60E-2BFFBD626F6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21348F92-C3DC-460A-A9E0-41528D354C3D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028ED088-C24E-4900-ABE1-C70438BFF653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30174EDF-BDF5-4F6E-9B8C-CA00BDCBDCFC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BD89A13E-9E85-4671-A33E-0CC33A70F6C7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0427C02A-C43E-4AEE-9A0D-1E67F6CEA16C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C008C643-C2D7-4FDA-B953-FF75EBC1614B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8D928FA0-1427-40D0-94AF-FB08BDB15576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0B2AB3B3-27D1-4670-99BC-2196FA6A812E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4D15B386-8E25-4575-9646-A216229760F4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8EE73904-CEE0-4F96-9E33-2216BAC80839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F4215B44-784A-4D0D-9993-F6A0645ECDB4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C7983EA-B2FB-4C2D-A328-EE169D02702B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4B4007E9-A705-4957-AA13-724F04A16D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84A4D562-6541-4044-B6CB-B0221FAC491A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ED40915-2ED3-4AE5-837D-759B572CD15D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32284C06-EF21-4C53-8701-093F632D5E7A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936F10B0-48A0-4A7E-AD72-10C7C378F755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77CC2A1E-7920-49BD-9EAE-2027FA7C9786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3E380099-C7D9-4089-92AF-BB623F2990B8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2F83686D-286E-47F5-8568-F46B41466928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0286A7D8-0B00-4D06-A507-37B7D4799304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0BCFBAFE-7D7D-44BA-9042-9D13EE2A0C2D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A0C1DAFF-AB60-46B8-B111-F2304FC0C018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D8B7BD4F-80A0-4313-BF35-CC9F00492961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2E7943C3-0122-4692-B68C-CFF6C86E9A62}"/>
              </a:ext>
            </a:extLst>
          </p:cNvPr>
          <p:cNvSpPr>
            <a:spLocks noChangeAspect="1"/>
          </p:cNvSpPr>
          <p:nvPr/>
        </p:nvSpPr>
        <p:spPr>
          <a:xfrm>
            <a:off x="10654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C438CCF5-7CF6-4731-BDC2-4724A085AA8D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6A9FD530-7644-4509-9619-1BE451BE85E1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5796BC05-938C-40E0-8D9B-A3AABDA3C2D7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2C30C5CB-C672-4F84-9DF9-8AC3B35CBBBC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ABACAC7C-86B1-4FBD-852D-30C7F39B9A66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>
            <a:extLst>
              <a:ext uri="{FF2B5EF4-FFF2-40B4-BE49-F238E27FC236}">
                <a16:creationId xmlns:a16="http://schemas.microsoft.com/office/drawing/2014/main" id="{518F2FDD-DAD4-4747-B246-C26C0551092E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Oval 1327">
            <a:extLst>
              <a:ext uri="{FF2B5EF4-FFF2-40B4-BE49-F238E27FC236}">
                <a16:creationId xmlns:a16="http://schemas.microsoft.com/office/drawing/2014/main" id="{E298946A-44D9-4C31-94CE-09E747132E00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>
            <a:extLst>
              <a:ext uri="{FF2B5EF4-FFF2-40B4-BE49-F238E27FC236}">
                <a16:creationId xmlns:a16="http://schemas.microsoft.com/office/drawing/2014/main" id="{A2E94F52-1F18-4348-9994-A7DEAE50B2A4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Oval 1342">
            <a:extLst>
              <a:ext uri="{FF2B5EF4-FFF2-40B4-BE49-F238E27FC236}">
                <a16:creationId xmlns:a16="http://schemas.microsoft.com/office/drawing/2014/main" id="{1CF73C94-F2E7-426A-9784-41BA32FFB57A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>
            <a:extLst>
              <a:ext uri="{FF2B5EF4-FFF2-40B4-BE49-F238E27FC236}">
                <a16:creationId xmlns:a16="http://schemas.microsoft.com/office/drawing/2014/main" id="{C392A6C2-E8B0-4C46-9E75-2D2C00E67151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>
            <a:extLst>
              <a:ext uri="{FF2B5EF4-FFF2-40B4-BE49-F238E27FC236}">
                <a16:creationId xmlns:a16="http://schemas.microsoft.com/office/drawing/2014/main" id="{79F37276-AF29-477C-9AFE-8E1C9C374DF6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Oval 1346">
            <a:extLst>
              <a:ext uri="{FF2B5EF4-FFF2-40B4-BE49-F238E27FC236}">
                <a16:creationId xmlns:a16="http://schemas.microsoft.com/office/drawing/2014/main" id="{80613566-C6A4-4FD6-95F8-7181EA90AF16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>
            <a:extLst>
              <a:ext uri="{FF2B5EF4-FFF2-40B4-BE49-F238E27FC236}">
                <a16:creationId xmlns:a16="http://schemas.microsoft.com/office/drawing/2014/main" id="{5F10A246-8521-44BF-A1F2-2B260EF7362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>
            <a:extLst>
              <a:ext uri="{FF2B5EF4-FFF2-40B4-BE49-F238E27FC236}">
                <a16:creationId xmlns:a16="http://schemas.microsoft.com/office/drawing/2014/main" id="{BB3CA38F-EA90-428A-BFAA-9AA57FC586BD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>
            <a:extLst>
              <a:ext uri="{FF2B5EF4-FFF2-40B4-BE49-F238E27FC236}">
                <a16:creationId xmlns:a16="http://schemas.microsoft.com/office/drawing/2014/main" id="{33576F04-CD6F-4FCD-AF4D-1C3E87DBBBA6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>
            <a:extLst>
              <a:ext uri="{FF2B5EF4-FFF2-40B4-BE49-F238E27FC236}">
                <a16:creationId xmlns:a16="http://schemas.microsoft.com/office/drawing/2014/main" id="{9E5DF02A-2171-47F1-8284-E99D54629707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Oval 1366">
            <a:extLst>
              <a:ext uri="{FF2B5EF4-FFF2-40B4-BE49-F238E27FC236}">
                <a16:creationId xmlns:a16="http://schemas.microsoft.com/office/drawing/2014/main" id="{CA31FF5B-28E6-436D-9657-037D7FEA95DF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Oval 1368">
            <a:extLst>
              <a:ext uri="{FF2B5EF4-FFF2-40B4-BE49-F238E27FC236}">
                <a16:creationId xmlns:a16="http://schemas.microsoft.com/office/drawing/2014/main" id="{1F6306EF-1FA4-4EC2-8906-3E7159F48228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Oval 1369">
            <a:extLst>
              <a:ext uri="{FF2B5EF4-FFF2-40B4-BE49-F238E27FC236}">
                <a16:creationId xmlns:a16="http://schemas.microsoft.com/office/drawing/2014/main" id="{6E2BDF29-35A5-4294-B747-C29D4A80FD6D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Oval 1370">
            <a:extLst>
              <a:ext uri="{FF2B5EF4-FFF2-40B4-BE49-F238E27FC236}">
                <a16:creationId xmlns:a16="http://schemas.microsoft.com/office/drawing/2014/main" id="{184AE822-C34D-4D0E-A8E1-D4BFE7EC3A6F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>
            <a:extLst>
              <a:ext uri="{FF2B5EF4-FFF2-40B4-BE49-F238E27FC236}">
                <a16:creationId xmlns:a16="http://schemas.microsoft.com/office/drawing/2014/main" id="{5731F4A2-5094-4E29-AF49-EED68A4B5404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Oval 1387">
            <a:extLst>
              <a:ext uri="{FF2B5EF4-FFF2-40B4-BE49-F238E27FC236}">
                <a16:creationId xmlns:a16="http://schemas.microsoft.com/office/drawing/2014/main" id="{916B7460-AECB-4AE2-B144-6420A6E1451E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Oval 1388">
            <a:extLst>
              <a:ext uri="{FF2B5EF4-FFF2-40B4-BE49-F238E27FC236}">
                <a16:creationId xmlns:a16="http://schemas.microsoft.com/office/drawing/2014/main" id="{D13A426C-3410-4B95-B13F-98126A7ECC2C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9758B75B-D49C-4771-8154-2313314E1241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Oval 1390">
            <a:extLst>
              <a:ext uri="{FF2B5EF4-FFF2-40B4-BE49-F238E27FC236}">
                <a16:creationId xmlns:a16="http://schemas.microsoft.com/office/drawing/2014/main" id="{F1644161-BBC1-488A-A9AE-D5672D0F0AA4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AA567746-90C0-4526-A60B-DDC4F072370E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07B6858-B59A-4529-8E93-CD1C0CA77DB7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Oval 1426">
            <a:extLst>
              <a:ext uri="{FF2B5EF4-FFF2-40B4-BE49-F238E27FC236}">
                <a16:creationId xmlns:a16="http://schemas.microsoft.com/office/drawing/2014/main" id="{61A2F045-1629-40C8-B54F-B82EC3E3D10A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>
            <a:extLst>
              <a:ext uri="{FF2B5EF4-FFF2-40B4-BE49-F238E27FC236}">
                <a16:creationId xmlns:a16="http://schemas.microsoft.com/office/drawing/2014/main" id="{1068726D-8E15-4CD0-8D79-FE37FCA68E3C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>
            <a:extLst>
              <a:ext uri="{FF2B5EF4-FFF2-40B4-BE49-F238E27FC236}">
                <a16:creationId xmlns:a16="http://schemas.microsoft.com/office/drawing/2014/main" id="{6496EE99-378E-4C37-BEBE-C148C843C4C4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>
            <a:extLst>
              <a:ext uri="{FF2B5EF4-FFF2-40B4-BE49-F238E27FC236}">
                <a16:creationId xmlns:a16="http://schemas.microsoft.com/office/drawing/2014/main" id="{38567B6E-CB27-4D6F-8C74-1E41542E7534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Oval 1432">
            <a:extLst>
              <a:ext uri="{FF2B5EF4-FFF2-40B4-BE49-F238E27FC236}">
                <a16:creationId xmlns:a16="http://schemas.microsoft.com/office/drawing/2014/main" id="{02717961-3B71-4884-8661-69AA0C910CFC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D089224B-0435-42D7-BBCE-374FBD06F77A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Oval 1447">
            <a:extLst>
              <a:ext uri="{FF2B5EF4-FFF2-40B4-BE49-F238E27FC236}">
                <a16:creationId xmlns:a16="http://schemas.microsoft.com/office/drawing/2014/main" id="{1BA326E0-A256-4791-8F3B-18FBAA3EB39F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83F1F2FF-7169-4254-8CA0-F8384C18C4E1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>
            <a:extLst>
              <a:ext uri="{FF2B5EF4-FFF2-40B4-BE49-F238E27FC236}">
                <a16:creationId xmlns:a16="http://schemas.microsoft.com/office/drawing/2014/main" id="{9E7BF86F-0C5A-4A78-B616-CD431E9BFF3D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Oval 1450">
            <a:extLst>
              <a:ext uri="{FF2B5EF4-FFF2-40B4-BE49-F238E27FC236}">
                <a16:creationId xmlns:a16="http://schemas.microsoft.com/office/drawing/2014/main" id="{12C88155-4F89-4E94-9A39-ACDE1BD80AA5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>
            <a:extLst>
              <a:ext uri="{FF2B5EF4-FFF2-40B4-BE49-F238E27FC236}">
                <a16:creationId xmlns:a16="http://schemas.microsoft.com/office/drawing/2014/main" id="{D349A1B8-89BE-44F4-8908-B1487078FF12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>
            <a:extLst>
              <a:ext uri="{FF2B5EF4-FFF2-40B4-BE49-F238E27FC236}">
                <a16:creationId xmlns:a16="http://schemas.microsoft.com/office/drawing/2014/main" id="{CD35E4B5-CF43-44E6-A4DC-83EDBC093C2E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>
            <a:extLst>
              <a:ext uri="{FF2B5EF4-FFF2-40B4-BE49-F238E27FC236}">
                <a16:creationId xmlns:a16="http://schemas.microsoft.com/office/drawing/2014/main" id="{F434D3C6-677A-4CCC-AE65-551E6D1EC4F6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>
            <a:extLst>
              <a:ext uri="{FF2B5EF4-FFF2-40B4-BE49-F238E27FC236}">
                <a16:creationId xmlns:a16="http://schemas.microsoft.com/office/drawing/2014/main" id="{43A06389-2C8E-4EDC-A31B-B8A513CC7202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C533EFDD-25EC-4C5E-A897-97C2D525A197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4186C8F6-F73E-4C9D-B2BB-45F036A173AC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A040277F-48ED-48D2-AB1F-005154FE58A8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Oval 1475">
            <a:extLst>
              <a:ext uri="{FF2B5EF4-FFF2-40B4-BE49-F238E27FC236}">
                <a16:creationId xmlns:a16="http://schemas.microsoft.com/office/drawing/2014/main" id="{52D736FA-6BE4-410A-8267-6A50F8900630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D761AB8E-E715-47EE-A563-5AC74D316699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86E00EDD-6427-4EE0-8F23-4AD45934B77C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41EE6F20-7DF9-4A3D-8CE9-19CF063EA7DF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Oval 1493">
            <a:extLst>
              <a:ext uri="{FF2B5EF4-FFF2-40B4-BE49-F238E27FC236}">
                <a16:creationId xmlns:a16="http://schemas.microsoft.com/office/drawing/2014/main" id="{66F4351C-DBA4-4C35-8EBF-AC512E9487D2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Oval 1494">
            <a:extLst>
              <a:ext uri="{FF2B5EF4-FFF2-40B4-BE49-F238E27FC236}">
                <a16:creationId xmlns:a16="http://schemas.microsoft.com/office/drawing/2014/main" id="{46228CCA-C32E-469F-934D-486000A87500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>
            <a:extLst>
              <a:ext uri="{FF2B5EF4-FFF2-40B4-BE49-F238E27FC236}">
                <a16:creationId xmlns:a16="http://schemas.microsoft.com/office/drawing/2014/main" id="{6AC1B143-85C4-47A5-8003-6B30E8E32A7F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Oval 1499">
            <a:extLst>
              <a:ext uri="{FF2B5EF4-FFF2-40B4-BE49-F238E27FC236}">
                <a16:creationId xmlns:a16="http://schemas.microsoft.com/office/drawing/2014/main" id="{071D01FD-75C3-4A83-8D81-D951440C034F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>
            <a:extLst>
              <a:ext uri="{FF2B5EF4-FFF2-40B4-BE49-F238E27FC236}">
                <a16:creationId xmlns:a16="http://schemas.microsoft.com/office/drawing/2014/main" id="{A3A91A20-79A1-4528-8224-AE5122A1215C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>
            <a:extLst>
              <a:ext uri="{FF2B5EF4-FFF2-40B4-BE49-F238E27FC236}">
                <a16:creationId xmlns:a16="http://schemas.microsoft.com/office/drawing/2014/main" id="{7DA602DF-3930-471C-971B-4C79738AE7CD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>
            <a:extLst>
              <a:ext uri="{FF2B5EF4-FFF2-40B4-BE49-F238E27FC236}">
                <a16:creationId xmlns:a16="http://schemas.microsoft.com/office/drawing/2014/main" id="{5CB82804-EA2B-4644-AE47-16637077A1D4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Oval 1517">
            <a:extLst>
              <a:ext uri="{FF2B5EF4-FFF2-40B4-BE49-F238E27FC236}">
                <a16:creationId xmlns:a16="http://schemas.microsoft.com/office/drawing/2014/main" id="{C498763B-222B-4298-9825-8CCFD1A2BF6E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Oval 1518">
            <a:extLst>
              <a:ext uri="{FF2B5EF4-FFF2-40B4-BE49-F238E27FC236}">
                <a16:creationId xmlns:a16="http://schemas.microsoft.com/office/drawing/2014/main" id="{D80E2024-608B-41D2-B38D-52B1A57FDEAC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Oval 1519">
            <a:extLst>
              <a:ext uri="{FF2B5EF4-FFF2-40B4-BE49-F238E27FC236}">
                <a16:creationId xmlns:a16="http://schemas.microsoft.com/office/drawing/2014/main" id="{43C99B16-23A5-402B-83DD-AF7673F3983D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E07E82C2-7047-4CCE-A03A-DFADD8A09CF8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39796BF1-C1CC-495D-A3BE-119DA437258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4DCE1916-976D-425F-BFFA-6EA1AF121D32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D0EC110E-2794-475E-820A-67E189895A4B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D9349752-6046-44DE-ACF1-8C574357423E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CAAE266B-C818-4084-905A-0D43B1E940A4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>
            <a:extLst>
              <a:ext uri="{FF2B5EF4-FFF2-40B4-BE49-F238E27FC236}">
                <a16:creationId xmlns:a16="http://schemas.microsoft.com/office/drawing/2014/main" id="{14FC927A-48F8-488D-AF6F-F23E48340743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>
            <a:extLst>
              <a:ext uri="{FF2B5EF4-FFF2-40B4-BE49-F238E27FC236}">
                <a16:creationId xmlns:a16="http://schemas.microsoft.com/office/drawing/2014/main" id="{CBB2FFC6-9B69-45EE-95E2-3B74C58D3C1B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>
            <a:extLst>
              <a:ext uri="{FF2B5EF4-FFF2-40B4-BE49-F238E27FC236}">
                <a16:creationId xmlns:a16="http://schemas.microsoft.com/office/drawing/2014/main" id="{3A896B1E-8E6D-4C3F-9ED8-99F8B380E999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>
            <a:extLst>
              <a:ext uri="{FF2B5EF4-FFF2-40B4-BE49-F238E27FC236}">
                <a16:creationId xmlns:a16="http://schemas.microsoft.com/office/drawing/2014/main" id="{02093D1D-33CC-43A4-B5EE-DF3B5DDF9A46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>
            <a:extLst>
              <a:ext uri="{FF2B5EF4-FFF2-40B4-BE49-F238E27FC236}">
                <a16:creationId xmlns:a16="http://schemas.microsoft.com/office/drawing/2014/main" id="{E375673D-0BD9-4AD3-9F7B-49A6A8A75C08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>
            <a:extLst>
              <a:ext uri="{FF2B5EF4-FFF2-40B4-BE49-F238E27FC236}">
                <a16:creationId xmlns:a16="http://schemas.microsoft.com/office/drawing/2014/main" id="{6C6B5911-F518-454D-BD71-4A442A1B62FE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>
            <a:extLst>
              <a:ext uri="{FF2B5EF4-FFF2-40B4-BE49-F238E27FC236}">
                <a16:creationId xmlns:a16="http://schemas.microsoft.com/office/drawing/2014/main" id="{B1C5C75D-7A43-4CAE-B572-70856082C74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>
            <a:extLst>
              <a:ext uri="{FF2B5EF4-FFF2-40B4-BE49-F238E27FC236}">
                <a16:creationId xmlns:a16="http://schemas.microsoft.com/office/drawing/2014/main" id="{20B7D163-83B4-4D93-B3D8-C3660D48B8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Oval 1550">
            <a:extLst>
              <a:ext uri="{FF2B5EF4-FFF2-40B4-BE49-F238E27FC236}">
                <a16:creationId xmlns:a16="http://schemas.microsoft.com/office/drawing/2014/main" id="{5144A090-D464-4EAE-9710-5EDC8A538E65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>
            <a:extLst>
              <a:ext uri="{FF2B5EF4-FFF2-40B4-BE49-F238E27FC236}">
                <a16:creationId xmlns:a16="http://schemas.microsoft.com/office/drawing/2014/main" id="{F4F43EE2-C263-4170-85F1-778DF1107525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>
            <a:extLst>
              <a:ext uri="{FF2B5EF4-FFF2-40B4-BE49-F238E27FC236}">
                <a16:creationId xmlns:a16="http://schemas.microsoft.com/office/drawing/2014/main" id="{02E04704-A4C6-426F-87C1-CA4D5209801E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>
            <a:extLst>
              <a:ext uri="{FF2B5EF4-FFF2-40B4-BE49-F238E27FC236}">
                <a16:creationId xmlns:a16="http://schemas.microsoft.com/office/drawing/2014/main" id="{4586DF1C-3DB1-495A-AB81-71A22D68FB88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C3ED7E00-F7BF-4A8E-A883-5A7AAAC147FC}"/>
              </a:ext>
            </a:extLst>
          </p:cNvPr>
          <p:cNvSpPr>
            <a:spLocks noChangeAspect="1"/>
          </p:cNvSpPr>
          <p:nvPr/>
        </p:nvSpPr>
        <p:spPr>
          <a:xfrm>
            <a:off x="204279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88B0977-ADD2-4B78-9AA3-C4ACBB3D0669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41CA304-9342-4F66-B455-898F8AC482D8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B95CC95E-318C-4FCD-A487-C03D52D16204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D078468F-926D-4722-8A4D-E950477A4C6D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1891DD6F-179E-47D0-B7D8-76E0587F7B8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9AEA6C8F-AB1A-4299-A909-5F74B0AE4FA5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726E5B16-A868-4212-9538-643E5C37C1F7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9C9AF361-B985-4E79-8FC6-3861AB957039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3DE28F13-4C0A-4697-BBEC-CBD712E73F10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5B5ECA3-3006-44B2-935B-E5F52A883B9A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E33566E5-490D-4D31-A07C-0B87F74C6D94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732AC78E-CA36-4576-AF7B-7E90D62AD9F0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FC87A63B-634B-41FF-A848-08E17A394E8A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BBF53061-400C-4186-AA8C-DC5F04F80FDB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411818F-49B3-4747-BF7E-E1705B9FEA2C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CD5C0FB-840B-4790-99AB-B16C0D163352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F4A3370D-48D8-40A5-9113-2421BCC6D17A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7E2D6501-8355-4C83-9492-D4934A02E34F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C641881B-8D42-4069-A193-79D7B4AC86AA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32149FEE-1C34-4AA2-A77B-874301489F2C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93180D96-8A95-4CBA-B1F3-798269AF0D9A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31EEB3E-B473-40FF-815A-DB842F336816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BA1CBFDE-DBF7-4C21-8844-FB3582464A79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ED6CD739-B9A1-4724-99CD-D3CA78465E59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973CB31F-8FB2-40D9-917B-20241332AC0A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161031AB-020C-4C33-8311-8DB080226CB0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55D93019-910C-47A3-8771-06A1B0178D46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9CF47B71-546E-4D0B-9112-FA1316EE640A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11E1E107-FAEF-4E44-AF16-087BE86C2C2A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35925AB-DB05-491D-B875-90FC36A6E38A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62D4B585-8D29-4CF5-9D64-7C57D63CF7E4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6AE88762-364B-4AEB-8ED4-C1CEC29E0890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9D555F8F-6891-45B0-9445-B21C02CE3254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4856F3E0-EE78-49E4-9803-FC785B00A9ED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E88B2FB-0765-4039-8EF9-1EEA023B3643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EDFAEFCB-F6C8-486F-8DD4-E234DA4238E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410A75DE-D593-4CB1-B2A9-215B105E2211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AB9BE840-E8F9-441C-831F-E07616967280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854ED783-A2BA-4E1F-8040-1710BF95193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EDB0E02D-E3F9-45E3-A75F-36BA4059EB56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99183A57-ED5C-41B6-8D76-47F812309529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101A707C-71F9-413D-8E7C-5F0BC0D44AF9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EC2DC3E4-A692-4586-A833-086C4670FC70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DD8A488-E0C5-458A-84FB-C988033D7451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A8495648-DC37-4C8E-95B8-B8B0CC37D0B7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45362BDE-EAD8-45B1-BD68-996FA9EEFE70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3CDF10A7-B295-47F4-9808-D034776317D3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38F8A7D-A543-4449-A4F6-FC93D8DEF4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9FB8053-33FE-452B-89A7-3B0F23B403BF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93F6C089-714E-4875-9185-2536EF10FF54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29DBBED1-E26B-4DD8-B3FA-DAB5DB9D6B58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ED5B09AC-2D47-448D-8DB6-605AF7976CBE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9096D8AF-8CE2-46CF-8F8C-958A69D89A24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81F5EA1D-9DD6-46C0-B35A-269B23CC6C9B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F5CE58A3-52B9-4C8B-8987-6E1802E9132E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B300C19E-7AB9-4896-8E98-80F5CCBDCC7E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5" name="Oval 2134">
            <a:extLst>
              <a:ext uri="{FF2B5EF4-FFF2-40B4-BE49-F238E27FC236}">
                <a16:creationId xmlns:a16="http://schemas.microsoft.com/office/drawing/2014/main" id="{FD485445-A7BB-4FC9-BE31-3DBED07A953A}"/>
              </a:ext>
            </a:extLst>
          </p:cNvPr>
          <p:cNvSpPr>
            <a:spLocks noChangeAspect="1"/>
          </p:cNvSpPr>
          <p:nvPr/>
        </p:nvSpPr>
        <p:spPr>
          <a:xfrm>
            <a:off x="717410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BDA3907F-732B-4F2A-B55E-D0A5CE12592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FE24C5DE-73E9-4145-B594-AC216D3285BA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1CDF392-1B05-4866-9CC2-CE199C310D33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DA6152D6-FDD6-419E-A138-9B1EE3494370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91DDAA60-C1B3-4118-B1CD-4B4965F1375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62CDD33D-625A-4D15-9278-408ECAE1B7F3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ADC8A449-52FF-4889-B31F-15DB2DF59CAE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D8B07C0F-C70D-4782-9616-F8367A27CDD4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99EE1AA5-4C62-4B0F-9B1A-7B165F85093D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9785072F-525B-4E19-BA72-9FE701202B6B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0" name="Oval 2209">
            <a:extLst>
              <a:ext uri="{FF2B5EF4-FFF2-40B4-BE49-F238E27FC236}">
                <a16:creationId xmlns:a16="http://schemas.microsoft.com/office/drawing/2014/main" id="{15838BBC-8BF9-45A6-9309-6C9BDBD826D4}"/>
              </a:ext>
            </a:extLst>
          </p:cNvPr>
          <p:cNvSpPr>
            <a:spLocks noChangeAspect="1"/>
          </p:cNvSpPr>
          <p:nvPr/>
        </p:nvSpPr>
        <p:spPr>
          <a:xfrm>
            <a:off x="741845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85646688-1506-4D8E-9ABA-F6E6CB7202F9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F48E5935-1C42-43FD-B068-39C5DE0BDDD3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6" name="Oval 2215">
            <a:extLst>
              <a:ext uri="{FF2B5EF4-FFF2-40B4-BE49-F238E27FC236}">
                <a16:creationId xmlns:a16="http://schemas.microsoft.com/office/drawing/2014/main" id="{14865756-5E2E-48AA-9615-690672665613}"/>
              </a:ext>
            </a:extLst>
          </p:cNvPr>
          <p:cNvSpPr>
            <a:spLocks noChangeAspect="1"/>
          </p:cNvSpPr>
          <p:nvPr/>
        </p:nvSpPr>
        <p:spPr>
          <a:xfrm>
            <a:off x="717410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8276ACF0-4DD5-4BFD-89C5-840AB02D2EFC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54DA8C02-4499-47D4-8835-180921A1E392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C3DD9D0F-87D1-4E0B-8BC2-A4AEF0FDE02E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0717869A-588A-4EFB-9957-51E0B8CD7E8B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5EC2E586-6542-424D-966F-7FDE9FF855F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CCC67627-E64A-49B9-BAC9-BCC8A5FBB6A7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F3B6EC07-8D3D-4C1B-BB4D-D708B8F9E40A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98A230C-4233-4D34-81A9-228DADEFB1B9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C12B60BF-201D-4F48-BD57-CE581578DA0D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ACF619D2-0FF3-4133-BF4C-90403235356B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FF9E6EE6-4D69-425D-B2E2-6948409D77B3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18503033-4939-4E78-8BCA-A1D1D2BA92D3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064A2227-A5EC-4083-8E90-9D891DD4D236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8B93C579-BDBB-4817-B7A5-ECD75C11E482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86AFE3BC-FB6C-4D0D-89BC-F4556122A1C0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D2EB193-5ADF-44CA-B46F-067578206165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0F994583-E14B-41B8-B72B-F92A4E4ECA51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4" name="Oval 2243">
            <a:extLst>
              <a:ext uri="{FF2B5EF4-FFF2-40B4-BE49-F238E27FC236}">
                <a16:creationId xmlns:a16="http://schemas.microsoft.com/office/drawing/2014/main" id="{A57FB6A6-AC03-45C9-94C5-2798B15EBBB6}"/>
              </a:ext>
            </a:extLst>
          </p:cNvPr>
          <p:cNvSpPr>
            <a:spLocks noChangeAspect="1"/>
          </p:cNvSpPr>
          <p:nvPr/>
        </p:nvSpPr>
        <p:spPr>
          <a:xfrm>
            <a:off x="74184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5" name="Oval 2244">
            <a:extLst>
              <a:ext uri="{FF2B5EF4-FFF2-40B4-BE49-F238E27FC236}">
                <a16:creationId xmlns:a16="http://schemas.microsoft.com/office/drawing/2014/main" id="{BDE98040-2728-4A6B-896D-2B0358D8527B}"/>
              </a:ext>
            </a:extLst>
          </p:cNvPr>
          <p:cNvSpPr>
            <a:spLocks noChangeAspect="1"/>
          </p:cNvSpPr>
          <p:nvPr/>
        </p:nvSpPr>
        <p:spPr>
          <a:xfrm>
            <a:off x="76627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6258841-8319-4390-B8E2-BE0FDE335547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0" name="Oval 2249">
            <a:extLst>
              <a:ext uri="{FF2B5EF4-FFF2-40B4-BE49-F238E27FC236}">
                <a16:creationId xmlns:a16="http://schemas.microsoft.com/office/drawing/2014/main" id="{47939EDD-F86F-4ABA-8F6D-DBADC8AD4BCA}"/>
              </a:ext>
            </a:extLst>
          </p:cNvPr>
          <p:cNvSpPr>
            <a:spLocks noChangeAspect="1"/>
          </p:cNvSpPr>
          <p:nvPr/>
        </p:nvSpPr>
        <p:spPr>
          <a:xfrm>
            <a:off x="717410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4D89BCAA-A448-4D26-8005-6A7E0E35B7D6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FD09823B-FDBF-4AB8-9351-57F893C9882F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4ECD7340-D250-4174-AC50-847DF9BFA6F9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88853217-DDB2-45D0-BC7C-642AFB969A35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298AB40-2F71-42AE-90C6-35D3F758A387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12224B9D-FF7D-4046-BBAD-EE548919E820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AEAF7400-8E36-4C8F-A358-965B82BCFA24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00A5E3A5-6FC2-4537-A5D1-B2DE7D5D3695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26CD256D-49EF-44C4-92C3-4C7C389352B9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BCBD83E0-1318-4250-9CC5-63174430171A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CA99A940-2DD5-4FCE-A386-C2D3A3DE0AD4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7EACDA3F-3B69-41B3-B9AD-5FFF8604ADB2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10A8016C-6B28-4FB2-807C-76F18934130D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DF6C179D-7B81-40A2-AB95-2BF9C05D7F96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CFE756A1-7D8D-40E6-9E2B-D69460BCFB48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29C62069-41CB-452B-9546-222B56673D34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432C33E-4EE6-4CE4-A58F-5C297A28F9A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A49EE823-686C-410B-8A58-B72569D7784F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E516DAF7-8D98-48DB-AAEB-BEFF14897114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69F9C382-4DE0-47A4-BAA6-D297B05FF4AA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DFE8E0AC-E717-401F-8615-62824F1D7ACE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E7B2A2BF-1613-4AA8-9577-99B9A1F9B644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12A42E9-4F14-41D8-BE0A-F5D8D96B71BA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6F2DCEEC-28AD-45D9-B0DC-2D6022A39B0F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13F98949-5384-459F-AF4F-64BA281332F2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8F986B27-DCBD-4876-9293-25BFA6D3D293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A9F7079D-6451-4DB7-BC1D-B83FBB42E502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Oval 2299">
            <a:extLst>
              <a:ext uri="{FF2B5EF4-FFF2-40B4-BE49-F238E27FC236}">
                <a16:creationId xmlns:a16="http://schemas.microsoft.com/office/drawing/2014/main" id="{65C80FC3-9BE1-42FE-80C7-7A0E8517EA29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7346475D-D041-4C41-AFF1-00B744A35EF0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7E9678D4-ED38-478B-A131-782363BBAAE5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E28FA78D-8DD7-4C82-A147-AB29ABF2A982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465512C5-4E91-4B11-A693-A86B532796AF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A9981B87-8FC9-4A68-BC22-8332E3F169AC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25F75C1C-F9A7-405E-A5AB-D71B28396A76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A43374EA-CDC3-4FCA-8ACF-8B8E21D9073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8354AAAC-4965-4F41-ADD7-7FF82EA50D79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B794843D-EA55-42D9-8D74-E772A8A9FE17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CBD2EFA9-32C1-4DC6-A165-80B900B233B0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C4DD7CE2-93A0-4D6F-BA2B-102EB652712C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E6F29DE3-506E-46FF-9257-5C1B9234693A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583B6693-6A2F-41C7-A6D9-C04541DC33F0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11209748-67E2-4870-9D28-6B158D888ED9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E7E7123E-4EFD-4E95-A2B1-455DD8F8FA91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EFD85068-284C-4E28-AE30-3A6E67D54652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EEA30E7D-C608-41AD-BB56-F21766505C58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>
            <a:extLst>
              <a:ext uri="{FF2B5EF4-FFF2-40B4-BE49-F238E27FC236}">
                <a16:creationId xmlns:a16="http://schemas.microsoft.com/office/drawing/2014/main" id="{9F6F47B0-BAF7-4395-BEB4-2AFD80502C94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Oval 2338">
            <a:extLst>
              <a:ext uri="{FF2B5EF4-FFF2-40B4-BE49-F238E27FC236}">
                <a16:creationId xmlns:a16="http://schemas.microsoft.com/office/drawing/2014/main" id="{BB43E32E-4451-48CB-B9A4-BEDF597B26F3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Oval 2341">
            <a:extLst>
              <a:ext uri="{FF2B5EF4-FFF2-40B4-BE49-F238E27FC236}">
                <a16:creationId xmlns:a16="http://schemas.microsoft.com/office/drawing/2014/main" id="{4004ADA6-5E48-4E92-BD61-B4469E515F6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>
            <a:extLst>
              <a:ext uri="{FF2B5EF4-FFF2-40B4-BE49-F238E27FC236}">
                <a16:creationId xmlns:a16="http://schemas.microsoft.com/office/drawing/2014/main" id="{276B9036-56A1-4FC8-BDB1-A47991AA698D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Oval 2344">
            <a:extLst>
              <a:ext uri="{FF2B5EF4-FFF2-40B4-BE49-F238E27FC236}">
                <a16:creationId xmlns:a16="http://schemas.microsoft.com/office/drawing/2014/main" id="{B20FE2F3-AD0F-4955-B856-8E9764226FAD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>
            <a:extLst>
              <a:ext uri="{FF2B5EF4-FFF2-40B4-BE49-F238E27FC236}">
                <a16:creationId xmlns:a16="http://schemas.microsoft.com/office/drawing/2014/main" id="{7FE831B1-66B5-4FD4-A448-6E9EDF09A895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Oval 2346">
            <a:extLst>
              <a:ext uri="{FF2B5EF4-FFF2-40B4-BE49-F238E27FC236}">
                <a16:creationId xmlns:a16="http://schemas.microsoft.com/office/drawing/2014/main" id="{D3439D9C-8B9B-44A4-B2BE-A18003886DF5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Oval 2347">
            <a:extLst>
              <a:ext uri="{FF2B5EF4-FFF2-40B4-BE49-F238E27FC236}">
                <a16:creationId xmlns:a16="http://schemas.microsoft.com/office/drawing/2014/main" id="{0A93DE0C-EA67-46E2-8E1F-DEE809A12DFC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Oval 2349">
            <a:extLst>
              <a:ext uri="{FF2B5EF4-FFF2-40B4-BE49-F238E27FC236}">
                <a16:creationId xmlns:a16="http://schemas.microsoft.com/office/drawing/2014/main" id="{DC428D36-FDB7-49A2-89A0-AEEF62FD0B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Oval 2350">
            <a:extLst>
              <a:ext uri="{FF2B5EF4-FFF2-40B4-BE49-F238E27FC236}">
                <a16:creationId xmlns:a16="http://schemas.microsoft.com/office/drawing/2014/main" id="{D91CB468-1552-4706-A934-B3AB4B2AAA90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>
            <a:extLst>
              <a:ext uri="{FF2B5EF4-FFF2-40B4-BE49-F238E27FC236}">
                <a16:creationId xmlns:a16="http://schemas.microsoft.com/office/drawing/2014/main" id="{FC479D8E-472D-4606-AFAC-754547546085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Oval 2353">
            <a:extLst>
              <a:ext uri="{FF2B5EF4-FFF2-40B4-BE49-F238E27FC236}">
                <a16:creationId xmlns:a16="http://schemas.microsoft.com/office/drawing/2014/main" id="{7A50B119-B812-4478-8760-30E0FCED64CD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>
            <a:extLst>
              <a:ext uri="{FF2B5EF4-FFF2-40B4-BE49-F238E27FC236}">
                <a16:creationId xmlns:a16="http://schemas.microsoft.com/office/drawing/2014/main" id="{DE0786A1-8062-420B-9CAE-3BA29B24CDFC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>
            <a:extLst>
              <a:ext uri="{FF2B5EF4-FFF2-40B4-BE49-F238E27FC236}">
                <a16:creationId xmlns:a16="http://schemas.microsoft.com/office/drawing/2014/main" id="{208D67B6-05B9-46EB-98D2-EB063CF3E114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>
            <a:extLst>
              <a:ext uri="{FF2B5EF4-FFF2-40B4-BE49-F238E27FC236}">
                <a16:creationId xmlns:a16="http://schemas.microsoft.com/office/drawing/2014/main" id="{6A8C4AE4-65C0-4E12-B1ED-833B7D2F9302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>
            <a:extLst>
              <a:ext uri="{FF2B5EF4-FFF2-40B4-BE49-F238E27FC236}">
                <a16:creationId xmlns:a16="http://schemas.microsoft.com/office/drawing/2014/main" id="{3E149B9F-35E9-4590-A86C-92BD75166A0E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Oval 2359">
            <a:extLst>
              <a:ext uri="{FF2B5EF4-FFF2-40B4-BE49-F238E27FC236}">
                <a16:creationId xmlns:a16="http://schemas.microsoft.com/office/drawing/2014/main" id="{32FF1637-ACCB-4351-A1B0-0EA1713415ED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Oval 2360">
            <a:extLst>
              <a:ext uri="{FF2B5EF4-FFF2-40B4-BE49-F238E27FC236}">
                <a16:creationId xmlns:a16="http://schemas.microsoft.com/office/drawing/2014/main" id="{3761ADE5-14EA-4AFF-B7F4-101466ED03C3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>
            <a:extLst>
              <a:ext uri="{FF2B5EF4-FFF2-40B4-BE49-F238E27FC236}">
                <a16:creationId xmlns:a16="http://schemas.microsoft.com/office/drawing/2014/main" id="{DF83CD6A-2D0F-414C-9297-E8C603B6ED04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Oval 2362">
            <a:extLst>
              <a:ext uri="{FF2B5EF4-FFF2-40B4-BE49-F238E27FC236}">
                <a16:creationId xmlns:a16="http://schemas.microsoft.com/office/drawing/2014/main" id="{07094F2E-A589-4AA5-9D3B-D7CC2D89C9A7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Oval 2363">
            <a:extLst>
              <a:ext uri="{FF2B5EF4-FFF2-40B4-BE49-F238E27FC236}">
                <a16:creationId xmlns:a16="http://schemas.microsoft.com/office/drawing/2014/main" id="{92802BA9-1C11-4A0C-9575-659E411B20D6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Oval 2365">
            <a:extLst>
              <a:ext uri="{FF2B5EF4-FFF2-40B4-BE49-F238E27FC236}">
                <a16:creationId xmlns:a16="http://schemas.microsoft.com/office/drawing/2014/main" id="{54FF3A55-37B8-4F4C-A9D7-40EB0B625371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Oval 2366">
            <a:extLst>
              <a:ext uri="{FF2B5EF4-FFF2-40B4-BE49-F238E27FC236}">
                <a16:creationId xmlns:a16="http://schemas.microsoft.com/office/drawing/2014/main" id="{060D4B64-FC71-4D1B-B191-50E48DAF5844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>
            <a:extLst>
              <a:ext uri="{FF2B5EF4-FFF2-40B4-BE49-F238E27FC236}">
                <a16:creationId xmlns:a16="http://schemas.microsoft.com/office/drawing/2014/main" id="{5A1740A3-A3AB-4962-8AE3-F7253942DDE7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Oval 2370">
            <a:extLst>
              <a:ext uri="{FF2B5EF4-FFF2-40B4-BE49-F238E27FC236}">
                <a16:creationId xmlns:a16="http://schemas.microsoft.com/office/drawing/2014/main" id="{4ED5A1B7-8D4A-4E40-9A41-63C3FCAD2DD0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>
            <a:extLst>
              <a:ext uri="{FF2B5EF4-FFF2-40B4-BE49-F238E27FC236}">
                <a16:creationId xmlns:a16="http://schemas.microsoft.com/office/drawing/2014/main" id="{F660427B-4CD5-4371-9E89-22751267D3C7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Oval 2374">
            <a:extLst>
              <a:ext uri="{FF2B5EF4-FFF2-40B4-BE49-F238E27FC236}">
                <a16:creationId xmlns:a16="http://schemas.microsoft.com/office/drawing/2014/main" id="{22793FE3-493A-4353-831A-05CD6522503F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>
            <a:extLst>
              <a:ext uri="{FF2B5EF4-FFF2-40B4-BE49-F238E27FC236}">
                <a16:creationId xmlns:a16="http://schemas.microsoft.com/office/drawing/2014/main" id="{E8F2B478-2570-4F3A-A665-26D3A7305B48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Oval 2377">
            <a:extLst>
              <a:ext uri="{FF2B5EF4-FFF2-40B4-BE49-F238E27FC236}">
                <a16:creationId xmlns:a16="http://schemas.microsoft.com/office/drawing/2014/main" id="{2666719E-77DA-4D0F-B8BB-06F5B61B5CA0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>
            <a:extLst>
              <a:ext uri="{FF2B5EF4-FFF2-40B4-BE49-F238E27FC236}">
                <a16:creationId xmlns:a16="http://schemas.microsoft.com/office/drawing/2014/main" id="{79209F7F-641D-4FE6-BC76-7B3F425034C9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>
            <a:extLst>
              <a:ext uri="{FF2B5EF4-FFF2-40B4-BE49-F238E27FC236}">
                <a16:creationId xmlns:a16="http://schemas.microsoft.com/office/drawing/2014/main" id="{CF406272-B404-411D-8E68-A8140E77F0F3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Oval 2380">
            <a:extLst>
              <a:ext uri="{FF2B5EF4-FFF2-40B4-BE49-F238E27FC236}">
                <a16:creationId xmlns:a16="http://schemas.microsoft.com/office/drawing/2014/main" id="{03682B90-52EF-4033-99B8-383B9FB3F08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val 2381">
            <a:extLst>
              <a:ext uri="{FF2B5EF4-FFF2-40B4-BE49-F238E27FC236}">
                <a16:creationId xmlns:a16="http://schemas.microsoft.com/office/drawing/2014/main" id="{EFBC18DD-1CE6-4EBF-927F-7E120F1372A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>
            <a:extLst>
              <a:ext uri="{FF2B5EF4-FFF2-40B4-BE49-F238E27FC236}">
                <a16:creationId xmlns:a16="http://schemas.microsoft.com/office/drawing/2014/main" id="{B1CA2EB7-D69A-476E-9810-613301552F32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Oval 2383">
            <a:extLst>
              <a:ext uri="{FF2B5EF4-FFF2-40B4-BE49-F238E27FC236}">
                <a16:creationId xmlns:a16="http://schemas.microsoft.com/office/drawing/2014/main" id="{B2D1451C-F98C-4169-A743-EA6EE375D067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>
            <a:extLst>
              <a:ext uri="{FF2B5EF4-FFF2-40B4-BE49-F238E27FC236}">
                <a16:creationId xmlns:a16="http://schemas.microsoft.com/office/drawing/2014/main" id="{9AB75B78-5FF4-459B-846A-1D103F906D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>
            <a:extLst>
              <a:ext uri="{FF2B5EF4-FFF2-40B4-BE49-F238E27FC236}">
                <a16:creationId xmlns:a16="http://schemas.microsoft.com/office/drawing/2014/main" id="{DBA46A77-3713-4BAC-A414-19270215C545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>
            <a:extLst>
              <a:ext uri="{FF2B5EF4-FFF2-40B4-BE49-F238E27FC236}">
                <a16:creationId xmlns:a16="http://schemas.microsoft.com/office/drawing/2014/main" id="{4D92D9E5-A59B-458E-8F98-D30EEDC5B45B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>
            <a:extLst>
              <a:ext uri="{FF2B5EF4-FFF2-40B4-BE49-F238E27FC236}">
                <a16:creationId xmlns:a16="http://schemas.microsoft.com/office/drawing/2014/main" id="{D7D03FEA-2C29-47D6-A4E5-6FE30E97A214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Oval 2395">
            <a:extLst>
              <a:ext uri="{FF2B5EF4-FFF2-40B4-BE49-F238E27FC236}">
                <a16:creationId xmlns:a16="http://schemas.microsoft.com/office/drawing/2014/main" id="{49AA180D-32A3-4984-ABCC-F850FFD9923B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Oval 2396">
            <a:extLst>
              <a:ext uri="{FF2B5EF4-FFF2-40B4-BE49-F238E27FC236}">
                <a16:creationId xmlns:a16="http://schemas.microsoft.com/office/drawing/2014/main" id="{14A4DFBA-E903-4391-9DF1-19A112FA5B8B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>
            <a:extLst>
              <a:ext uri="{FF2B5EF4-FFF2-40B4-BE49-F238E27FC236}">
                <a16:creationId xmlns:a16="http://schemas.microsoft.com/office/drawing/2014/main" id="{89780D35-079B-4BFF-BBA0-49147111DC43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Oval 2398">
            <a:extLst>
              <a:ext uri="{FF2B5EF4-FFF2-40B4-BE49-F238E27FC236}">
                <a16:creationId xmlns:a16="http://schemas.microsoft.com/office/drawing/2014/main" id="{80F459A3-AB7B-4399-990A-108F1B42D67C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Oval 2400">
            <a:extLst>
              <a:ext uri="{FF2B5EF4-FFF2-40B4-BE49-F238E27FC236}">
                <a16:creationId xmlns:a16="http://schemas.microsoft.com/office/drawing/2014/main" id="{F6E422DE-419D-4F2C-A90C-E18AD1A1B2FE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Oval 2401">
            <a:extLst>
              <a:ext uri="{FF2B5EF4-FFF2-40B4-BE49-F238E27FC236}">
                <a16:creationId xmlns:a16="http://schemas.microsoft.com/office/drawing/2014/main" id="{2A73ED9D-D7EE-408F-96FE-B2F581F893EC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Oval 2404">
            <a:extLst>
              <a:ext uri="{FF2B5EF4-FFF2-40B4-BE49-F238E27FC236}">
                <a16:creationId xmlns:a16="http://schemas.microsoft.com/office/drawing/2014/main" id="{FEC3B7EC-5A76-4B82-B446-11A4A998F958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Oval 2406">
            <a:extLst>
              <a:ext uri="{FF2B5EF4-FFF2-40B4-BE49-F238E27FC236}">
                <a16:creationId xmlns:a16="http://schemas.microsoft.com/office/drawing/2014/main" id="{94BCCF81-D228-4E5F-95CF-48E5D78D962C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>
            <a:extLst>
              <a:ext uri="{FF2B5EF4-FFF2-40B4-BE49-F238E27FC236}">
                <a16:creationId xmlns:a16="http://schemas.microsoft.com/office/drawing/2014/main" id="{E4754FF6-B152-4EA9-AA18-1B90BEF3DFC3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Oval 2409">
            <a:extLst>
              <a:ext uri="{FF2B5EF4-FFF2-40B4-BE49-F238E27FC236}">
                <a16:creationId xmlns:a16="http://schemas.microsoft.com/office/drawing/2014/main" id="{DA1C1FD4-A24E-43D1-9E5C-87063F4A8056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Oval 2410">
            <a:extLst>
              <a:ext uri="{FF2B5EF4-FFF2-40B4-BE49-F238E27FC236}">
                <a16:creationId xmlns:a16="http://schemas.microsoft.com/office/drawing/2014/main" id="{0F2CA156-F5A1-4AAC-97C3-8E85F8A94501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2" name="Oval 2411">
            <a:extLst>
              <a:ext uri="{FF2B5EF4-FFF2-40B4-BE49-F238E27FC236}">
                <a16:creationId xmlns:a16="http://schemas.microsoft.com/office/drawing/2014/main" id="{506549DE-5F09-4AA8-872C-09871CF182F8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Oval 2412">
            <a:extLst>
              <a:ext uri="{FF2B5EF4-FFF2-40B4-BE49-F238E27FC236}">
                <a16:creationId xmlns:a16="http://schemas.microsoft.com/office/drawing/2014/main" id="{667C64BE-AFAC-4096-B62C-6D2847939AF0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Oval 2413">
            <a:extLst>
              <a:ext uri="{FF2B5EF4-FFF2-40B4-BE49-F238E27FC236}">
                <a16:creationId xmlns:a16="http://schemas.microsoft.com/office/drawing/2014/main" id="{10B1B93E-2089-46C4-A9D0-BC611F8E6207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5" name="Oval 2414">
            <a:extLst>
              <a:ext uri="{FF2B5EF4-FFF2-40B4-BE49-F238E27FC236}">
                <a16:creationId xmlns:a16="http://schemas.microsoft.com/office/drawing/2014/main" id="{82ED752A-92DC-4A08-B4AC-2267D76F1DA7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Oval 2415">
            <a:extLst>
              <a:ext uri="{FF2B5EF4-FFF2-40B4-BE49-F238E27FC236}">
                <a16:creationId xmlns:a16="http://schemas.microsoft.com/office/drawing/2014/main" id="{FBC783EC-A1AC-445B-9BD2-368962F905A4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>
            <a:extLst>
              <a:ext uri="{FF2B5EF4-FFF2-40B4-BE49-F238E27FC236}">
                <a16:creationId xmlns:a16="http://schemas.microsoft.com/office/drawing/2014/main" id="{750FC828-F01E-4DD5-8240-92962F5B8D76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Oval 2418">
            <a:extLst>
              <a:ext uri="{FF2B5EF4-FFF2-40B4-BE49-F238E27FC236}">
                <a16:creationId xmlns:a16="http://schemas.microsoft.com/office/drawing/2014/main" id="{682FC5E7-B82F-46F9-8C0A-9DCAB4CC399B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Oval 2419">
            <a:extLst>
              <a:ext uri="{FF2B5EF4-FFF2-40B4-BE49-F238E27FC236}">
                <a16:creationId xmlns:a16="http://schemas.microsoft.com/office/drawing/2014/main" id="{50707F92-8421-4938-97B8-8B256CA80598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>
            <a:extLst>
              <a:ext uri="{FF2B5EF4-FFF2-40B4-BE49-F238E27FC236}">
                <a16:creationId xmlns:a16="http://schemas.microsoft.com/office/drawing/2014/main" id="{E154AE73-7683-4956-AFAB-66C80051D00E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Oval 2421">
            <a:extLst>
              <a:ext uri="{FF2B5EF4-FFF2-40B4-BE49-F238E27FC236}">
                <a16:creationId xmlns:a16="http://schemas.microsoft.com/office/drawing/2014/main" id="{E2558F84-DA91-49C0-8EBF-5E23B7BCC954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Oval 2422">
            <a:extLst>
              <a:ext uri="{FF2B5EF4-FFF2-40B4-BE49-F238E27FC236}">
                <a16:creationId xmlns:a16="http://schemas.microsoft.com/office/drawing/2014/main" id="{1392F149-62D0-4B80-A6C7-EB23A0D89739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>
            <a:extLst>
              <a:ext uri="{FF2B5EF4-FFF2-40B4-BE49-F238E27FC236}">
                <a16:creationId xmlns:a16="http://schemas.microsoft.com/office/drawing/2014/main" id="{DFD6E91B-D22F-44B9-A39B-8643D0400906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>
            <a:extLst>
              <a:ext uri="{FF2B5EF4-FFF2-40B4-BE49-F238E27FC236}">
                <a16:creationId xmlns:a16="http://schemas.microsoft.com/office/drawing/2014/main" id="{78A468BF-6916-4113-A64F-D051406EE310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Oval 2425">
            <a:extLst>
              <a:ext uri="{FF2B5EF4-FFF2-40B4-BE49-F238E27FC236}">
                <a16:creationId xmlns:a16="http://schemas.microsoft.com/office/drawing/2014/main" id="{21930688-27DD-46A9-8AB0-44452882A56C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Oval 2426">
            <a:extLst>
              <a:ext uri="{FF2B5EF4-FFF2-40B4-BE49-F238E27FC236}">
                <a16:creationId xmlns:a16="http://schemas.microsoft.com/office/drawing/2014/main" id="{7D7DED83-80AB-4859-AF79-64A774B0660A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>
            <a:extLst>
              <a:ext uri="{FF2B5EF4-FFF2-40B4-BE49-F238E27FC236}">
                <a16:creationId xmlns:a16="http://schemas.microsoft.com/office/drawing/2014/main" id="{00913784-688D-4269-9433-129AF0DA63BD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Oval 2428">
            <a:extLst>
              <a:ext uri="{FF2B5EF4-FFF2-40B4-BE49-F238E27FC236}">
                <a16:creationId xmlns:a16="http://schemas.microsoft.com/office/drawing/2014/main" id="{1C377D50-25EE-483A-8935-9C0F9328B1D5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Oval 2429">
            <a:extLst>
              <a:ext uri="{FF2B5EF4-FFF2-40B4-BE49-F238E27FC236}">
                <a16:creationId xmlns:a16="http://schemas.microsoft.com/office/drawing/2014/main" id="{5B87F776-DA1F-4491-8350-F6DD96B54708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id="{563425C9-B000-4EC3-BCA2-2E2016710B0D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Oval 2431">
            <a:extLst>
              <a:ext uri="{FF2B5EF4-FFF2-40B4-BE49-F238E27FC236}">
                <a16:creationId xmlns:a16="http://schemas.microsoft.com/office/drawing/2014/main" id="{834379E0-1452-423F-B1CC-06F8D0DF6345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>
            <a:extLst>
              <a:ext uri="{FF2B5EF4-FFF2-40B4-BE49-F238E27FC236}">
                <a16:creationId xmlns:a16="http://schemas.microsoft.com/office/drawing/2014/main" id="{5AAAF250-0202-4DA9-86B0-76AA4D63F234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>
            <a:extLst>
              <a:ext uri="{FF2B5EF4-FFF2-40B4-BE49-F238E27FC236}">
                <a16:creationId xmlns:a16="http://schemas.microsoft.com/office/drawing/2014/main" id="{96AC2940-1CA2-462F-AE8D-33AC2F5C358E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23FF6FF9-D6A1-4CA3-BED5-1F70F73F6BCB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>
            <a:extLst>
              <a:ext uri="{FF2B5EF4-FFF2-40B4-BE49-F238E27FC236}">
                <a16:creationId xmlns:a16="http://schemas.microsoft.com/office/drawing/2014/main" id="{05D9E667-592D-4D61-BC2E-F901FEFCA957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>
            <a:extLst>
              <a:ext uri="{FF2B5EF4-FFF2-40B4-BE49-F238E27FC236}">
                <a16:creationId xmlns:a16="http://schemas.microsoft.com/office/drawing/2014/main" id="{D817EEC0-EE25-42C8-9802-41D14255A52D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Oval 2440">
            <a:extLst>
              <a:ext uri="{FF2B5EF4-FFF2-40B4-BE49-F238E27FC236}">
                <a16:creationId xmlns:a16="http://schemas.microsoft.com/office/drawing/2014/main" id="{180E7CD8-6205-4128-95D6-8292C0D14242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>
            <a:extLst>
              <a:ext uri="{FF2B5EF4-FFF2-40B4-BE49-F238E27FC236}">
                <a16:creationId xmlns:a16="http://schemas.microsoft.com/office/drawing/2014/main" id="{D1B15FB0-5D7A-45CB-BF53-7F7D2E829EDB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>
            <a:extLst>
              <a:ext uri="{FF2B5EF4-FFF2-40B4-BE49-F238E27FC236}">
                <a16:creationId xmlns:a16="http://schemas.microsoft.com/office/drawing/2014/main" id="{6254BCCF-715A-4B53-83E9-1BA0A7D5892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Oval 2443">
            <a:extLst>
              <a:ext uri="{FF2B5EF4-FFF2-40B4-BE49-F238E27FC236}">
                <a16:creationId xmlns:a16="http://schemas.microsoft.com/office/drawing/2014/main" id="{F9F1BAB0-7AC7-4ADA-AC09-1DD5DE72CE57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>
            <a:extLst>
              <a:ext uri="{FF2B5EF4-FFF2-40B4-BE49-F238E27FC236}">
                <a16:creationId xmlns:a16="http://schemas.microsoft.com/office/drawing/2014/main" id="{FD0FC00C-A34A-4F76-971B-6317028CC4D5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>
            <a:extLst>
              <a:ext uri="{FF2B5EF4-FFF2-40B4-BE49-F238E27FC236}">
                <a16:creationId xmlns:a16="http://schemas.microsoft.com/office/drawing/2014/main" id="{F5000251-D7DD-48CB-8155-67160E339814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Oval 2446">
            <a:extLst>
              <a:ext uri="{FF2B5EF4-FFF2-40B4-BE49-F238E27FC236}">
                <a16:creationId xmlns:a16="http://schemas.microsoft.com/office/drawing/2014/main" id="{1270BDC8-3308-4248-B52C-9A1CF29EC4AE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Oval 2449">
            <a:extLst>
              <a:ext uri="{FF2B5EF4-FFF2-40B4-BE49-F238E27FC236}">
                <a16:creationId xmlns:a16="http://schemas.microsoft.com/office/drawing/2014/main" id="{7D27B746-66A3-4F92-BB90-97C32E4D6071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>
            <a:extLst>
              <a:ext uri="{FF2B5EF4-FFF2-40B4-BE49-F238E27FC236}">
                <a16:creationId xmlns:a16="http://schemas.microsoft.com/office/drawing/2014/main" id="{E5283B47-6447-46D8-9C9E-4EC6758325DF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>
            <a:extLst>
              <a:ext uri="{FF2B5EF4-FFF2-40B4-BE49-F238E27FC236}">
                <a16:creationId xmlns:a16="http://schemas.microsoft.com/office/drawing/2014/main" id="{63349767-6BF4-43DF-A13C-A0BA05014CCB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D87616DF-99B6-4D26-8C69-0CF52A8AEFA6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>
            <a:extLst>
              <a:ext uri="{FF2B5EF4-FFF2-40B4-BE49-F238E27FC236}">
                <a16:creationId xmlns:a16="http://schemas.microsoft.com/office/drawing/2014/main" id="{058DC842-2A87-4F90-AE39-D956A0E3C1F4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>
            <a:extLst>
              <a:ext uri="{FF2B5EF4-FFF2-40B4-BE49-F238E27FC236}">
                <a16:creationId xmlns:a16="http://schemas.microsoft.com/office/drawing/2014/main" id="{9BC6FDD4-4C47-4AF3-8E2C-6A89E188296C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Oval 2455">
            <a:extLst>
              <a:ext uri="{FF2B5EF4-FFF2-40B4-BE49-F238E27FC236}">
                <a16:creationId xmlns:a16="http://schemas.microsoft.com/office/drawing/2014/main" id="{81C0AA2F-05F7-4E6A-975F-8F370B5F9E68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>
            <a:extLst>
              <a:ext uri="{FF2B5EF4-FFF2-40B4-BE49-F238E27FC236}">
                <a16:creationId xmlns:a16="http://schemas.microsoft.com/office/drawing/2014/main" id="{F87FB42F-3DE4-4710-BE8C-95CB2143F167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Oval 2458">
            <a:extLst>
              <a:ext uri="{FF2B5EF4-FFF2-40B4-BE49-F238E27FC236}">
                <a16:creationId xmlns:a16="http://schemas.microsoft.com/office/drawing/2014/main" id="{C918424E-1506-4157-9A58-3DC82417F0BF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>
            <a:extLst>
              <a:ext uri="{FF2B5EF4-FFF2-40B4-BE49-F238E27FC236}">
                <a16:creationId xmlns:a16="http://schemas.microsoft.com/office/drawing/2014/main" id="{CE820129-8714-4BFE-830A-68EB91A5E343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>
            <a:extLst>
              <a:ext uri="{FF2B5EF4-FFF2-40B4-BE49-F238E27FC236}">
                <a16:creationId xmlns:a16="http://schemas.microsoft.com/office/drawing/2014/main" id="{C01992F2-2A1B-4009-9094-9D2F1AD5B265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Oval 2461">
            <a:extLst>
              <a:ext uri="{FF2B5EF4-FFF2-40B4-BE49-F238E27FC236}">
                <a16:creationId xmlns:a16="http://schemas.microsoft.com/office/drawing/2014/main" id="{1EFBE4A9-3594-4A8C-A505-12703E75F455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>
            <a:extLst>
              <a:ext uri="{FF2B5EF4-FFF2-40B4-BE49-F238E27FC236}">
                <a16:creationId xmlns:a16="http://schemas.microsoft.com/office/drawing/2014/main" id="{6EC9CA19-1A4F-4C6E-9A81-62B074106894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>
            <a:extLst>
              <a:ext uri="{FF2B5EF4-FFF2-40B4-BE49-F238E27FC236}">
                <a16:creationId xmlns:a16="http://schemas.microsoft.com/office/drawing/2014/main" id="{295D6FC6-969B-472A-808D-71D8C89399DD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Oval 2464">
            <a:extLst>
              <a:ext uri="{FF2B5EF4-FFF2-40B4-BE49-F238E27FC236}">
                <a16:creationId xmlns:a16="http://schemas.microsoft.com/office/drawing/2014/main" id="{07BD1221-B22B-42C8-BDB2-55EB61ECEFF4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>
            <a:extLst>
              <a:ext uri="{FF2B5EF4-FFF2-40B4-BE49-F238E27FC236}">
                <a16:creationId xmlns:a16="http://schemas.microsoft.com/office/drawing/2014/main" id="{E5BA0E77-77FB-43CB-A6A4-3739F23A18DB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Oval 2466">
            <a:extLst>
              <a:ext uri="{FF2B5EF4-FFF2-40B4-BE49-F238E27FC236}">
                <a16:creationId xmlns:a16="http://schemas.microsoft.com/office/drawing/2014/main" id="{241EB31A-27C5-4755-82D0-BCB35EA5C1A2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>
            <a:extLst>
              <a:ext uri="{FF2B5EF4-FFF2-40B4-BE49-F238E27FC236}">
                <a16:creationId xmlns:a16="http://schemas.microsoft.com/office/drawing/2014/main" id="{268E87CC-CE14-4324-BD90-97D73120F490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Oval 2473">
            <a:extLst>
              <a:ext uri="{FF2B5EF4-FFF2-40B4-BE49-F238E27FC236}">
                <a16:creationId xmlns:a16="http://schemas.microsoft.com/office/drawing/2014/main" id="{C71B42D3-0573-42EB-99B4-5AB8D29CFEF6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Oval 2476">
            <a:extLst>
              <a:ext uri="{FF2B5EF4-FFF2-40B4-BE49-F238E27FC236}">
                <a16:creationId xmlns:a16="http://schemas.microsoft.com/office/drawing/2014/main" id="{CBF12F6A-3173-406C-8562-C217D31BE81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>
            <a:extLst>
              <a:ext uri="{FF2B5EF4-FFF2-40B4-BE49-F238E27FC236}">
                <a16:creationId xmlns:a16="http://schemas.microsoft.com/office/drawing/2014/main" id="{E6FFCBE1-8A31-463C-8CB5-4F50EAF0EF23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Oval 2478">
            <a:extLst>
              <a:ext uri="{FF2B5EF4-FFF2-40B4-BE49-F238E27FC236}">
                <a16:creationId xmlns:a16="http://schemas.microsoft.com/office/drawing/2014/main" id="{073100F3-EA25-4AB9-8387-70231069ADD3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Oval 2481">
            <a:extLst>
              <a:ext uri="{FF2B5EF4-FFF2-40B4-BE49-F238E27FC236}">
                <a16:creationId xmlns:a16="http://schemas.microsoft.com/office/drawing/2014/main" id="{8BD8DA71-A7BC-4CF4-9A7B-5BB265517CF3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>
            <a:extLst>
              <a:ext uri="{FF2B5EF4-FFF2-40B4-BE49-F238E27FC236}">
                <a16:creationId xmlns:a16="http://schemas.microsoft.com/office/drawing/2014/main" id="{08605FF2-E174-4689-86C8-FF98A22F74C7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Oval 2483">
            <a:extLst>
              <a:ext uri="{FF2B5EF4-FFF2-40B4-BE49-F238E27FC236}">
                <a16:creationId xmlns:a16="http://schemas.microsoft.com/office/drawing/2014/main" id="{7C437F21-BB9B-4CBE-957A-91E731DA45D9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EED0CA94-2CFE-4748-95E9-0B623A4B0E23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D0A4EB96-6488-498E-A100-3975FB808B62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Oval 2486">
            <a:extLst>
              <a:ext uri="{FF2B5EF4-FFF2-40B4-BE49-F238E27FC236}">
                <a16:creationId xmlns:a16="http://schemas.microsoft.com/office/drawing/2014/main" id="{0AED5D47-7E1B-4038-8F7B-01DFB44DF911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Oval 2487">
            <a:extLst>
              <a:ext uri="{FF2B5EF4-FFF2-40B4-BE49-F238E27FC236}">
                <a16:creationId xmlns:a16="http://schemas.microsoft.com/office/drawing/2014/main" id="{6CA214E7-3D42-486C-B1E2-22CAD53F98DE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Oval 2491">
            <a:extLst>
              <a:ext uri="{FF2B5EF4-FFF2-40B4-BE49-F238E27FC236}">
                <a16:creationId xmlns:a16="http://schemas.microsoft.com/office/drawing/2014/main" id="{EF062D22-E77E-47EF-99DB-4CE1B1932E95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>
            <a:extLst>
              <a:ext uri="{FF2B5EF4-FFF2-40B4-BE49-F238E27FC236}">
                <a16:creationId xmlns:a16="http://schemas.microsoft.com/office/drawing/2014/main" id="{DBCE7F8D-1F23-4BAB-8404-399C24F34FB8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>
            <a:extLst>
              <a:ext uri="{FF2B5EF4-FFF2-40B4-BE49-F238E27FC236}">
                <a16:creationId xmlns:a16="http://schemas.microsoft.com/office/drawing/2014/main" id="{B7AAAEA1-DFC6-4433-B1E0-110A2CDEC88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>
            <a:extLst>
              <a:ext uri="{FF2B5EF4-FFF2-40B4-BE49-F238E27FC236}">
                <a16:creationId xmlns:a16="http://schemas.microsoft.com/office/drawing/2014/main" id="{8CA96148-AB5F-4E31-8F46-CD097EF04DF8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Oval 2509">
            <a:extLst>
              <a:ext uri="{FF2B5EF4-FFF2-40B4-BE49-F238E27FC236}">
                <a16:creationId xmlns:a16="http://schemas.microsoft.com/office/drawing/2014/main" id="{8C38116B-A52A-4CBE-A9FC-DEC2CCC59EA7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>
            <a:extLst>
              <a:ext uri="{FF2B5EF4-FFF2-40B4-BE49-F238E27FC236}">
                <a16:creationId xmlns:a16="http://schemas.microsoft.com/office/drawing/2014/main" id="{43676429-DF7B-415B-B520-984D3C571659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Oval 2512">
            <a:extLst>
              <a:ext uri="{FF2B5EF4-FFF2-40B4-BE49-F238E27FC236}">
                <a16:creationId xmlns:a16="http://schemas.microsoft.com/office/drawing/2014/main" id="{7E6726D0-40A3-45C7-BBF2-DDB1140F5776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Oval 2515">
            <a:extLst>
              <a:ext uri="{FF2B5EF4-FFF2-40B4-BE49-F238E27FC236}">
                <a16:creationId xmlns:a16="http://schemas.microsoft.com/office/drawing/2014/main" id="{CAC40561-98F2-4CFB-B7E7-C722FC6668CB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>
            <a:extLst>
              <a:ext uri="{FF2B5EF4-FFF2-40B4-BE49-F238E27FC236}">
                <a16:creationId xmlns:a16="http://schemas.microsoft.com/office/drawing/2014/main" id="{0555AF2C-FA98-4F6E-83C0-4B48F55134DE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>
            <a:extLst>
              <a:ext uri="{FF2B5EF4-FFF2-40B4-BE49-F238E27FC236}">
                <a16:creationId xmlns:a16="http://schemas.microsoft.com/office/drawing/2014/main" id="{18690C29-E3EC-4031-B20B-F943983162A7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>
            <a:extLst>
              <a:ext uri="{FF2B5EF4-FFF2-40B4-BE49-F238E27FC236}">
                <a16:creationId xmlns:a16="http://schemas.microsoft.com/office/drawing/2014/main" id="{9A77D181-7869-444D-B18E-C6E442E69E0B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>
            <a:extLst>
              <a:ext uri="{FF2B5EF4-FFF2-40B4-BE49-F238E27FC236}">
                <a16:creationId xmlns:a16="http://schemas.microsoft.com/office/drawing/2014/main" id="{F92B6A77-B4BA-4A24-85F7-D4A1DE2CD9AF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Oval 2536">
            <a:extLst>
              <a:ext uri="{FF2B5EF4-FFF2-40B4-BE49-F238E27FC236}">
                <a16:creationId xmlns:a16="http://schemas.microsoft.com/office/drawing/2014/main" id="{A2E02207-EE50-4FC6-B808-F25354A6A10A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>
            <a:extLst>
              <a:ext uri="{FF2B5EF4-FFF2-40B4-BE49-F238E27FC236}">
                <a16:creationId xmlns:a16="http://schemas.microsoft.com/office/drawing/2014/main" id="{3CD44FE2-9452-4D9E-917F-24E050E5C1BB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Oval 2541">
            <a:extLst>
              <a:ext uri="{FF2B5EF4-FFF2-40B4-BE49-F238E27FC236}">
                <a16:creationId xmlns:a16="http://schemas.microsoft.com/office/drawing/2014/main" id="{3275F9D4-A686-46CD-B97E-9F7486D0E5C7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Oval 2542">
            <a:extLst>
              <a:ext uri="{FF2B5EF4-FFF2-40B4-BE49-F238E27FC236}">
                <a16:creationId xmlns:a16="http://schemas.microsoft.com/office/drawing/2014/main" id="{029C3CA1-9B30-43BF-AD96-904DD885412A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Oval 2545">
            <a:extLst>
              <a:ext uri="{FF2B5EF4-FFF2-40B4-BE49-F238E27FC236}">
                <a16:creationId xmlns:a16="http://schemas.microsoft.com/office/drawing/2014/main" id="{EB9A09CC-5B2B-400C-BEB3-CF6F69C4077B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>
            <a:extLst>
              <a:ext uri="{FF2B5EF4-FFF2-40B4-BE49-F238E27FC236}">
                <a16:creationId xmlns:a16="http://schemas.microsoft.com/office/drawing/2014/main" id="{7E8261DE-5059-40AB-814D-734DF472EF96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Oval 2547">
            <a:extLst>
              <a:ext uri="{FF2B5EF4-FFF2-40B4-BE49-F238E27FC236}">
                <a16:creationId xmlns:a16="http://schemas.microsoft.com/office/drawing/2014/main" id="{4F71503A-19FC-4D2F-A2C1-B65D115E424F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Oval 2548">
            <a:extLst>
              <a:ext uri="{FF2B5EF4-FFF2-40B4-BE49-F238E27FC236}">
                <a16:creationId xmlns:a16="http://schemas.microsoft.com/office/drawing/2014/main" id="{654D548A-4F40-45EB-9032-C6C389B4E72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>
            <a:extLst>
              <a:ext uri="{FF2B5EF4-FFF2-40B4-BE49-F238E27FC236}">
                <a16:creationId xmlns:a16="http://schemas.microsoft.com/office/drawing/2014/main" id="{BAFE6FF3-D1BF-4545-8E37-4A1DC72FF76D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Oval 2550">
            <a:extLst>
              <a:ext uri="{FF2B5EF4-FFF2-40B4-BE49-F238E27FC236}">
                <a16:creationId xmlns:a16="http://schemas.microsoft.com/office/drawing/2014/main" id="{BD0527F8-A62C-4755-BA6A-7647C1534BF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Oval 2551">
            <a:extLst>
              <a:ext uri="{FF2B5EF4-FFF2-40B4-BE49-F238E27FC236}">
                <a16:creationId xmlns:a16="http://schemas.microsoft.com/office/drawing/2014/main" id="{4510D8E5-9F76-45A4-B78F-902A1641479A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>
            <a:extLst>
              <a:ext uri="{FF2B5EF4-FFF2-40B4-BE49-F238E27FC236}">
                <a16:creationId xmlns:a16="http://schemas.microsoft.com/office/drawing/2014/main" id="{E1C58D1B-3539-409F-A908-7F5ED6E96B8B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Oval 2554">
            <a:extLst>
              <a:ext uri="{FF2B5EF4-FFF2-40B4-BE49-F238E27FC236}">
                <a16:creationId xmlns:a16="http://schemas.microsoft.com/office/drawing/2014/main" id="{6454411B-1C9A-467C-BA19-86CB6FC694F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>
            <a:extLst>
              <a:ext uri="{FF2B5EF4-FFF2-40B4-BE49-F238E27FC236}">
                <a16:creationId xmlns:a16="http://schemas.microsoft.com/office/drawing/2014/main" id="{CC94D357-BB3B-4F20-8393-39A049364AF9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Oval 682">
            <a:extLst>
              <a:ext uri="{FF2B5EF4-FFF2-40B4-BE49-F238E27FC236}">
                <a16:creationId xmlns:a16="http://schemas.microsoft.com/office/drawing/2014/main" id="{602EFC43-C5D3-4A4B-B01D-C71324267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5" name="Text Box 473">
            <a:extLst>
              <a:ext uri="{FF2B5EF4-FFF2-40B4-BE49-F238E27FC236}">
                <a16:creationId xmlns:a16="http://schemas.microsoft.com/office/drawing/2014/main" id="{DE876633-9710-4EA9-A27D-CC1976486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7" y="642821"/>
            <a:ext cx="220403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Note the spacing between reflections is periodic. </a:t>
            </a:r>
          </a:p>
        </p:txBody>
      </p:sp>
      <p:sp>
        <p:nvSpPr>
          <p:cNvPr id="533" name="Text Box 473">
            <a:extLst>
              <a:ext uri="{FF2B5EF4-FFF2-40B4-BE49-F238E27FC236}">
                <a16:creationId xmlns:a16="http://schemas.microsoft.com/office/drawing/2014/main" id="{36899F31-0FEA-4D13-A6E4-CFDE2A2A4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332" y="604127"/>
            <a:ext cx="226982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b="0" dirty="0"/>
              <a:t>Draw evenly spaced lines through the spots to define the spacings a* &amp; b*</a:t>
            </a:r>
          </a:p>
        </p:txBody>
      </p:sp>
    </p:spTree>
    <p:extLst>
      <p:ext uri="{BB962C8B-B14F-4D97-AF65-F5344CB8AC3E}">
        <p14:creationId xmlns:p14="http://schemas.microsoft.com/office/powerpoint/2010/main" val="2165451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783" name="Oval 782">
            <a:extLst>
              <a:ext uri="{FF2B5EF4-FFF2-40B4-BE49-F238E27FC236}">
                <a16:creationId xmlns:a16="http://schemas.microsoft.com/office/drawing/2014/main" id="{541AB9B5-4F93-4B9F-AC41-05A60658546B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Oval 804">
            <a:extLst>
              <a:ext uri="{FF2B5EF4-FFF2-40B4-BE49-F238E27FC236}">
                <a16:creationId xmlns:a16="http://schemas.microsoft.com/office/drawing/2014/main" id="{464C3A83-E1C3-43DA-A8DB-08A4E148175A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>
            <a:extLst>
              <a:ext uri="{FF2B5EF4-FFF2-40B4-BE49-F238E27FC236}">
                <a16:creationId xmlns:a16="http://schemas.microsoft.com/office/drawing/2014/main" id="{34F9FD14-D0DA-477A-99C4-344A6A30194B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5CC3A3D0-F679-41B0-98C5-8BFA3B189F0C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5590D6D8-7B46-45C4-BB83-5CDE75C0BDF0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>
            <a:extLst>
              <a:ext uri="{FF2B5EF4-FFF2-40B4-BE49-F238E27FC236}">
                <a16:creationId xmlns:a16="http://schemas.microsoft.com/office/drawing/2014/main" id="{CA7626E9-8DF3-41CA-984C-1DB2360BA9E9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>
            <a:extLst>
              <a:ext uri="{FF2B5EF4-FFF2-40B4-BE49-F238E27FC236}">
                <a16:creationId xmlns:a16="http://schemas.microsoft.com/office/drawing/2014/main" id="{9B67707D-051C-43E3-8FA1-E973B2991146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55962845-0408-49F9-8D6B-FB58D73CA72A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>
            <a:extLst>
              <a:ext uri="{FF2B5EF4-FFF2-40B4-BE49-F238E27FC236}">
                <a16:creationId xmlns:a16="http://schemas.microsoft.com/office/drawing/2014/main" id="{A12F5FC8-24AD-49DC-A46C-1BC9E12F3F0B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07AD3F69-FCEA-4307-88FD-CBF6EB41ED3D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B291D46D-EC36-4E6A-A549-8C4585DA4AB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BD8D7BAB-31EB-4E64-851C-B5BC2E6CA194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>
            <a:extLst>
              <a:ext uri="{FF2B5EF4-FFF2-40B4-BE49-F238E27FC236}">
                <a16:creationId xmlns:a16="http://schemas.microsoft.com/office/drawing/2014/main" id="{D73D5AEC-2629-4D16-A8A1-89CFB472521F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>
            <a:extLst>
              <a:ext uri="{FF2B5EF4-FFF2-40B4-BE49-F238E27FC236}">
                <a16:creationId xmlns:a16="http://schemas.microsoft.com/office/drawing/2014/main" id="{47251B36-6482-45C1-828C-E98567D440CC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44202B12-8F11-4899-BAF8-8DF31F7F6965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>
            <a:extLst>
              <a:ext uri="{FF2B5EF4-FFF2-40B4-BE49-F238E27FC236}">
                <a16:creationId xmlns:a16="http://schemas.microsoft.com/office/drawing/2014/main" id="{C7E69201-42A0-4BFA-BACC-B4A2C6997E6F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>
            <a:extLst>
              <a:ext uri="{FF2B5EF4-FFF2-40B4-BE49-F238E27FC236}">
                <a16:creationId xmlns:a16="http://schemas.microsoft.com/office/drawing/2014/main" id="{A92CBD13-4C45-4A58-818E-7B88395499CB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78B9DD2B-E56B-4E5B-B760-A998C5AA0145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E937C818-1A50-4482-84A8-D56F2E087B99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48F65500-F98E-4E77-899E-6B0D46C385C6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>
            <a:extLst>
              <a:ext uri="{FF2B5EF4-FFF2-40B4-BE49-F238E27FC236}">
                <a16:creationId xmlns:a16="http://schemas.microsoft.com/office/drawing/2014/main" id="{6EC3A5E4-1E49-45CB-BE24-FADA04D0C9A5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>
            <a:extLst>
              <a:ext uri="{FF2B5EF4-FFF2-40B4-BE49-F238E27FC236}">
                <a16:creationId xmlns:a16="http://schemas.microsoft.com/office/drawing/2014/main" id="{9B11768B-52A5-407C-B26A-1CE393C4A11D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>
            <a:extLst>
              <a:ext uri="{FF2B5EF4-FFF2-40B4-BE49-F238E27FC236}">
                <a16:creationId xmlns:a16="http://schemas.microsoft.com/office/drawing/2014/main" id="{C9535BC8-4845-4CF5-BF51-5E1D273FF9B9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>
            <a:extLst>
              <a:ext uri="{FF2B5EF4-FFF2-40B4-BE49-F238E27FC236}">
                <a16:creationId xmlns:a16="http://schemas.microsoft.com/office/drawing/2014/main" id="{6755A63B-8A85-4F6B-8EA7-E10E52EC7FA0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>
            <a:extLst>
              <a:ext uri="{FF2B5EF4-FFF2-40B4-BE49-F238E27FC236}">
                <a16:creationId xmlns:a16="http://schemas.microsoft.com/office/drawing/2014/main" id="{A96BCCFA-C7B2-422B-816D-ED4ABACD896E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696571E6-927D-4625-9360-689E8F10D957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>
            <a:extLst>
              <a:ext uri="{FF2B5EF4-FFF2-40B4-BE49-F238E27FC236}">
                <a16:creationId xmlns:a16="http://schemas.microsoft.com/office/drawing/2014/main" id="{12CBFB90-4689-4DEE-8993-AE986AD90D67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>
            <a:extLst>
              <a:ext uri="{FF2B5EF4-FFF2-40B4-BE49-F238E27FC236}">
                <a16:creationId xmlns:a16="http://schemas.microsoft.com/office/drawing/2014/main" id="{F4741AC5-4E55-4E5A-B7A0-0853478C1E45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13F9C47D-C836-4972-B4AC-25A948DC9040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9943EB25-EACF-43A9-8202-CAC7F313F893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04418AD9-A402-4976-859C-C1B0E59C782A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9E1D3DB-4829-4B8A-8C69-6F27A156EA84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>
            <a:extLst>
              <a:ext uri="{FF2B5EF4-FFF2-40B4-BE49-F238E27FC236}">
                <a16:creationId xmlns:a16="http://schemas.microsoft.com/office/drawing/2014/main" id="{08DF9009-44A9-49FB-90C4-0070E383082E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>
            <a:extLst>
              <a:ext uri="{FF2B5EF4-FFF2-40B4-BE49-F238E27FC236}">
                <a16:creationId xmlns:a16="http://schemas.microsoft.com/office/drawing/2014/main" id="{14071617-8187-44D2-B732-8AB44C410DB6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81892DF-17AA-46AF-B3AB-F48F0C022D66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FE08A62C-83CE-4647-A37D-2032DFEDD07A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345E7F-854A-48C9-981B-F309664CA47E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766ACCBE-A8B6-47C6-BA3D-3E582E887E0D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7E2CF24-974D-4546-89B0-13B8C2AEF7E1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118BDAA9-6AAF-42C4-8486-B6E50EB3AD9A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8BA01462-304C-4EA2-898F-BB3EF313F76A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97BB0CB6-06E0-4DD3-B7AC-98851B2314B3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E5D2ADF0-8D41-41E6-8359-16E693441266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892C4A7E-940C-4966-9180-1E3C9B855DAD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1901A153-78E2-4552-893F-B3E119A58D8C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4537266E-79CE-4E28-86F5-AF5BC9C94A5C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FC773E34-6770-4D5E-B467-9286D705B171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97D7BA19-ADF4-421D-A8A9-B958A6C0E629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4E768425-4B16-4C35-A287-D89B72F8A7E9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7CEB7873-2AF3-4825-8B43-BB2BC4A4EDEB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A0864C9D-5BA4-45FB-A211-EA58D8F15C8B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F80D7EF2-0841-4E41-9EB8-53DE8F6983C1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CE184541-A79C-48D0-8479-43F15631E995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18B29663-BAD9-4BCF-8D0B-9FC835BE217B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DF73EF8B-C5D5-4C64-8191-0E9B52CDA99D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0E35D715-0954-4731-97C9-F7BED2A17237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CDA623E5-FE18-4261-9006-7CAB587CBBFE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F6768B13-916D-4C71-A6A4-BA8602DD0D63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74C1F6F2-E57B-4F91-BA08-2ACB04A779FD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AFC7EF1C-BD46-4E94-A131-9BDD961D7E5F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996BF3D-09A4-49C0-8184-1874AAF64B50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A493C8FA-EE62-4A1B-84A6-C630C5ECEFA5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6406E39D-EDD6-4910-9384-632F9643F80A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9F86DBE3-9957-4D95-96FA-2EBB63C089F6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7EF12E74-9249-4A2D-832B-3C3457CCDC6A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AE4C515D-D509-4B4D-8AB5-DD1E77C90462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E3708994-C032-45BF-A064-6F22AC531B46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A8169B53-B1D1-4D01-98C4-01F2021679CD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224E486A-9ACD-4E6D-8EC9-A3CE2CACF5AE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DF5B64B4-5B4F-420B-8BAD-4416A21D8ED6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33F66A5-848E-4B3B-9CA2-712DB93E2F51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596E9791-2BB7-4291-A419-21231BCFA728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06F7BDDD-FCA0-4281-B34A-5F4899226156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DAE1EB26-4FEE-4632-8CB9-F63BA7307D32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DD16475D-304B-4CC3-90EB-245D1DEDB81A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5C14E55D-C03E-4E5E-9C02-AAB5ECF9B029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37DD263C-18FE-491E-84E5-752D6A30D927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FA392DB2-E488-45C7-A704-50D339F4C756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5CEEB40F-D4B2-4CB8-BBDB-A35DD2D50284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9699932E-603C-451A-B8B8-4E123697C640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687F5508-F567-44FC-9A8C-BC26E654FEAF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86C4FB2F-AA89-4CAF-97D5-496B0CB9CE6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AD948BA-8F93-4768-B3EC-2765B0758727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784975FB-1A33-4200-AD75-A344735A5E8C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0FC5DE9F-3908-497D-8671-C02F11BD614D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23421508-A57A-4CED-AFB4-2258031C4C5A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16E2368A-A0AE-4B88-B88C-B68B5BFFC4F2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5F639EEA-B9FC-450C-9B12-F28DCDCD1689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F207D9BE-A823-44F5-A9CD-A24B8BCE39EF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AAEAFEC5-48B6-4D03-B077-876102A6B30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86EA32EA-36F9-4288-8E51-43B222275DFF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9641BE37-3087-4DB9-8BF7-1088EA19D6F6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41060C7F-ED8B-41EB-91E2-5CEA5E224E12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56BD025E-CB47-415A-A0D0-B175EB1477E3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46BE146A-AF64-4F42-817A-A6B248475020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D0D1C48-CA32-4598-BE84-3DC3E325F332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F4C8F0BF-B96E-4BCC-BDFC-0257FFB3E6E0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A61A9DA6-B881-40C8-9233-D8AEC9E15B0B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5801373B-98A2-484D-9115-98D64A8D23BF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3CCE3DDE-3782-4768-85EF-687044D49F96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563CC542-F042-4E80-8927-73ED3077E52E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05452DE2-8DEF-47E4-B7C5-8FFA50AFCE8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485DA644-0D6E-4CA8-A43D-4F48683A32B4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E4924B3-A7F2-4BD7-B300-D5503263D3E5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525903CB-CA8E-4A0D-BFFC-04BEEADA9D65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0FB26AA3-6F35-49CB-9E1D-381700C22C0E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6E28F7D6-FD63-4E48-AF7F-39BC32C578C9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2B69E6C6-0B26-4224-ACDF-37FFC54F06F7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873205B2-FDD2-4FB5-88E5-320138A3710C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FEBA4964-6ACF-4A4B-94A1-42A13CA4B1CF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CCB443C9-B260-45DD-BC34-6F87E04F0DDA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64CC215C-02DA-4467-BC2D-9082B9C39467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DCF5E8DB-3541-42C6-A7C7-DF1E4269963B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DED0466-CB32-4D4A-8700-50E8E8F48EAD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C137BB10-CEC5-4AAD-8241-0BFB0F402FA5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9068EBD6-82B7-4979-B8B7-8FA19057CA0D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3985F49E-7FD7-4886-B869-28B6D6FF01DC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1D0712DF-06FC-4D22-B20E-5F2919884508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D45549D9-1EDE-469B-AC34-39EEC082F42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0D713133-10F8-4CC5-8185-F0D3794646B7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28EC51C-EACF-4580-BD61-D4DEE406ED59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029325BA-2FF7-46F7-8941-3659CF54E977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9630A263-299F-4F0B-BD26-63E64FCAA63B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49E68C60-1F0F-4E1D-BE89-2AD1CE231E7C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632744D8-EA1C-4853-A266-977C6521D887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B1F01CB7-3434-4533-9E82-43969A89E3D5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6A67A1-D028-4498-96B8-77FD03231867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CACC27FA-73E8-4452-A3CE-31FADACB5DEF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7E8807D-2538-4CE6-80F6-04D862859445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FF0BC25-A77A-4E44-95B4-DC24C79F5DA5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B33173D2-8F3A-4A64-8A8A-4920300C0B9B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B8577B80-0ED9-44F7-A5F1-30F0D0B5BADB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5617B604-7735-44A4-9BC4-7DC135F03C6F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071DD761-3522-4E7A-AFF8-6C66C663F587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E1391A02-29FD-4A62-BD4A-D4F73C2368E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3348DFD6-261B-407A-9A33-882F66178E9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0EB42D7F-4714-4F62-BFCF-3F49933078DE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EBE35A33-0A17-48E2-8CB9-D698A059B8E1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244A7000-BD88-42F6-A746-3C213FB9DC4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1C7392C2-FD68-4564-B3ED-393F87AB57C0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D3EEC02E-0FE0-4668-9BBF-0334D1947D38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5D81D2A8-CC84-481A-8999-92D22A57AFBD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56EB1B88-D7DB-4219-BB5A-0B8D5653178D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04D63152-3346-4C64-801B-919B80F846A3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E4DCCAE1-EC83-4A84-9B2A-2693D94A0536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8A255D1C-BC0E-489E-A763-1F091278719B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87FC907-9465-4447-9447-0A09C5BD5375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BDD9FD1-4896-4063-9BE4-B1E4F8D18084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4A4BB992-2F1B-4402-B216-50B81372BA40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5B60E380-687A-48C2-AD86-F652C37838D3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C0EDDEBA-3334-4F70-A60E-2BFFBD626F6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21348F92-C3DC-460A-A9E0-41528D354C3D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028ED088-C24E-4900-ABE1-C70438BFF653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30174EDF-BDF5-4F6E-9B8C-CA00BDCBDCFC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BD89A13E-9E85-4671-A33E-0CC33A70F6C7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0427C02A-C43E-4AEE-9A0D-1E67F6CEA16C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C008C643-C2D7-4FDA-B953-FF75EBC1614B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8D928FA0-1427-40D0-94AF-FB08BDB15576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0B2AB3B3-27D1-4670-99BC-2196FA6A812E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4D15B386-8E25-4575-9646-A216229760F4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8EE73904-CEE0-4F96-9E33-2216BAC80839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F4215B44-784A-4D0D-9993-F6A0645ECDB4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C7983EA-B2FB-4C2D-A328-EE169D02702B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4B4007E9-A705-4957-AA13-724F04A16D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84A4D562-6541-4044-B6CB-B0221FAC491A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ED40915-2ED3-4AE5-837D-759B572CD15D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32284C06-EF21-4C53-8701-093F632D5E7A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936F10B0-48A0-4A7E-AD72-10C7C378F755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77CC2A1E-7920-49BD-9EAE-2027FA7C9786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3E380099-C7D9-4089-92AF-BB623F2990B8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2F83686D-286E-47F5-8568-F46B41466928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0286A7D8-0B00-4D06-A507-37B7D4799304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0BCFBAFE-7D7D-44BA-9042-9D13EE2A0C2D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A0C1DAFF-AB60-46B8-B111-F2304FC0C018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D8B7BD4F-80A0-4313-BF35-CC9F00492961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2E7943C3-0122-4692-B68C-CFF6C86E9A62}"/>
              </a:ext>
            </a:extLst>
          </p:cNvPr>
          <p:cNvSpPr>
            <a:spLocks noChangeAspect="1"/>
          </p:cNvSpPr>
          <p:nvPr/>
        </p:nvSpPr>
        <p:spPr>
          <a:xfrm>
            <a:off x="10654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C438CCF5-7CF6-4731-BDC2-4724A085AA8D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6A9FD530-7644-4509-9619-1BE451BE85E1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5796BC05-938C-40E0-8D9B-A3AABDA3C2D7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2C30C5CB-C672-4F84-9DF9-8AC3B35CBBBC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ABACAC7C-86B1-4FBD-852D-30C7F39B9A66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>
            <a:extLst>
              <a:ext uri="{FF2B5EF4-FFF2-40B4-BE49-F238E27FC236}">
                <a16:creationId xmlns:a16="http://schemas.microsoft.com/office/drawing/2014/main" id="{518F2FDD-DAD4-4747-B246-C26C0551092E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Oval 1327">
            <a:extLst>
              <a:ext uri="{FF2B5EF4-FFF2-40B4-BE49-F238E27FC236}">
                <a16:creationId xmlns:a16="http://schemas.microsoft.com/office/drawing/2014/main" id="{E298946A-44D9-4C31-94CE-09E747132E00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>
            <a:extLst>
              <a:ext uri="{FF2B5EF4-FFF2-40B4-BE49-F238E27FC236}">
                <a16:creationId xmlns:a16="http://schemas.microsoft.com/office/drawing/2014/main" id="{A2E94F52-1F18-4348-9994-A7DEAE50B2A4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Oval 1342">
            <a:extLst>
              <a:ext uri="{FF2B5EF4-FFF2-40B4-BE49-F238E27FC236}">
                <a16:creationId xmlns:a16="http://schemas.microsoft.com/office/drawing/2014/main" id="{1CF73C94-F2E7-426A-9784-41BA32FFB57A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>
            <a:extLst>
              <a:ext uri="{FF2B5EF4-FFF2-40B4-BE49-F238E27FC236}">
                <a16:creationId xmlns:a16="http://schemas.microsoft.com/office/drawing/2014/main" id="{C392A6C2-E8B0-4C46-9E75-2D2C00E67151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>
            <a:extLst>
              <a:ext uri="{FF2B5EF4-FFF2-40B4-BE49-F238E27FC236}">
                <a16:creationId xmlns:a16="http://schemas.microsoft.com/office/drawing/2014/main" id="{79F37276-AF29-477C-9AFE-8E1C9C374DF6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Oval 1346">
            <a:extLst>
              <a:ext uri="{FF2B5EF4-FFF2-40B4-BE49-F238E27FC236}">
                <a16:creationId xmlns:a16="http://schemas.microsoft.com/office/drawing/2014/main" id="{80613566-C6A4-4FD6-95F8-7181EA90AF16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>
            <a:extLst>
              <a:ext uri="{FF2B5EF4-FFF2-40B4-BE49-F238E27FC236}">
                <a16:creationId xmlns:a16="http://schemas.microsoft.com/office/drawing/2014/main" id="{5F10A246-8521-44BF-A1F2-2B260EF7362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>
            <a:extLst>
              <a:ext uri="{FF2B5EF4-FFF2-40B4-BE49-F238E27FC236}">
                <a16:creationId xmlns:a16="http://schemas.microsoft.com/office/drawing/2014/main" id="{BB3CA38F-EA90-428A-BFAA-9AA57FC586BD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>
            <a:extLst>
              <a:ext uri="{FF2B5EF4-FFF2-40B4-BE49-F238E27FC236}">
                <a16:creationId xmlns:a16="http://schemas.microsoft.com/office/drawing/2014/main" id="{33576F04-CD6F-4FCD-AF4D-1C3E87DBBBA6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>
            <a:extLst>
              <a:ext uri="{FF2B5EF4-FFF2-40B4-BE49-F238E27FC236}">
                <a16:creationId xmlns:a16="http://schemas.microsoft.com/office/drawing/2014/main" id="{9E5DF02A-2171-47F1-8284-E99D54629707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Oval 1366">
            <a:extLst>
              <a:ext uri="{FF2B5EF4-FFF2-40B4-BE49-F238E27FC236}">
                <a16:creationId xmlns:a16="http://schemas.microsoft.com/office/drawing/2014/main" id="{CA31FF5B-28E6-436D-9657-037D7FEA95DF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Oval 1368">
            <a:extLst>
              <a:ext uri="{FF2B5EF4-FFF2-40B4-BE49-F238E27FC236}">
                <a16:creationId xmlns:a16="http://schemas.microsoft.com/office/drawing/2014/main" id="{1F6306EF-1FA4-4EC2-8906-3E7159F48228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Oval 1369">
            <a:extLst>
              <a:ext uri="{FF2B5EF4-FFF2-40B4-BE49-F238E27FC236}">
                <a16:creationId xmlns:a16="http://schemas.microsoft.com/office/drawing/2014/main" id="{6E2BDF29-35A5-4294-B747-C29D4A80FD6D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Oval 1370">
            <a:extLst>
              <a:ext uri="{FF2B5EF4-FFF2-40B4-BE49-F238E27FC236}">
                <a16:creationId xmlns:a16="http://schemas.microsoft.com/office/drawing/2014/main" id="{184AE822-C34D-4D0E-A8E1-D4BFE7EC3A6F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>
            <a:extLst>
              <a:ext uri="{FF2B5EF4-FFF2-40B4-BE49-F238E27FC236}">
                <a16:creationId xmlns:a16="http://schemas.microsoft.com/office/drawing/2014/main" id="{5731F4A2-5094-4E29-AF49-EED68A4B5404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Oval 1387">
            <a:extLst>
              <a:ext uri="{FF2B5EF4-FFF2-40B4-BE49-F238E27FC236}">
                <a16:creationId xmlns:a16="http://schemas.microsoft.com/office/drawing/2014/main" id="{916B7460-AECB-4AE2-B144-6420A6E1451E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Oval 1388">
            <a:extLst>
              <a:ext uri="{FF2B5EF4-FFF2-40B4-BE49-F238E27FC236}">
                <a16:creationId xmlns:a16="http://schemas.microsoft.com/office/drawing/2014/main" id="{D13A426C-3410-4B95-B13F-98126A7ECC2C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9758B75B-D49C-4771-8154-2313314E1241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Oval 1390">
            <a:extLst>
              <a:ext uri="{FF2B5EF4-FFF2-40B4-BE49-F238E27FC236}">
                <a16:creationId xmlns:a16="http://schemas.microsoft.com/office/drawing/2014/main" id="{F1644161-BBC1-488A-A9AE-D5672D0F0AA4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AA567746-90C0-4526-A60B-DDC4F072370E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07B6858-B59A-4529-8E93-CD1C0CA77DB7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Oval 1426">
            <a:extLst>
              <a:ext uri="{FF2B5EF4-FFF2-40B4-BE49-F238E27FC236}">
                <a16:creationId xmlns:a16="http://schemas.microsoft.com/office/drawing/2014/main" id="{61A2F045-1629-40C8-B54F-B82EC3E3D10A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>
            <a:extLst>
              <a:ext uri="{FF2B5EF4-FFF2-40B4-BE49-F238E27FC236}">
                <a16:creationId xmlns:a16="http://schemas.microsoft.com/office/drawing/2014/main" id="{1068726D-8E15-4CD0-8D79-FE37FCA68E3C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>
            <a:extLst>
              <a:ext uri="{FF2B5EF4-FFF2-40B4-BE49-F238E27FC236}">
                <a16:creationId xmlns:a16="http://schemas.microsoft.com/office/drawing/2014/main" id="{6496EE99-378E-4C37-BEBE-C148C843C4C4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>
            <a:extLst>
              <a:ext uri="{FF2B5EF4-FFF2-40B4-BE49-F238E27FC236}">
                <a16:creationId xmlns:a16="http://schemas.microsoft.com/office/drawing/2014/main" id="{38567B6E-CB27-4D6F-8C74-1E41542E7534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Oval 1432">
            <a:extLst>
              <a:ext uri="{FF2B5EF4-FFF2-40B4-BE49-F238E27FC236}">
                <a16:creationId xmlns:a16="http://schemas.microsoft.com/office/drawing/2014/main" id="{02717961-3B71-4884-8661-69AA0C910CFC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D089224B-0435-42D7-BBCE-374FBD06F77A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Oval 1447">
            <a:extLst>
              <a:ext uri="{FF2B5EF4-FFF2-40B4-BE49-F238E27FC236}">
                <a16:creationId xmlns:a16="http://schemas.microsoft.com/office/drawing/2014/main" id="{1BA326E0-A256-4791-8F3B-18FBAA3EB39F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83F1F2FF-7169-4254-8CA0-F8384C18C4E1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>
            <a:extLst>
              <a:ext uri="{FF2B5EF4-FFF2-40B4-BE49-F238E27FC236}">
                <a16:creationId xmlns:a16="http://schemas.microsoft.com/office/drawing/2014/main" id="{9E7BF86F-0C5A-4A78-B616-CD431E9BFF3D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Oval 1450">
            <a:extLst>
              <a:ext uri="{FF2B5EF4-FFF2-40B4-BE49-F238E27FC236}">
                <a16:creationId xmlns:a16="http://schemas.microsoft.com/office/drawing/2014/main" id="{12C88155-4F89-4E94-9A39-ACDE1BD80AA5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>
            <a:extLst>
              <a:ext uri="{FF2B5EF4-FFF2-40B4-BE49-F238E27FC236}">
                <a16:creationId xmlns:a16="http://schemas.microsoft.com/office/drawing/2014/main" id="{D349A1B8-89BE-44F4-8908-B1487078FF12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>
            <a:extLst>
              <a:ext uri="{FF2B5EF4-FFF2-40B4-BE49-F238E27FC236}">
                <a16:creationId xmlns:a16="http://schemas.microsoft.com/office/drawing/2014/main" id="{CD35E4B5-CF43-44E6-A4DC-83EDBC093C2E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>
            <a:extLst>
              <a:ext uri="{FF2B5EF4-FFF2-40B4-BE49-F238E27FC236}">
                <a16:creationId xmlns:a16="http://schemas.microsoft.com/office/drawing/2014/main" id="{F434D3C6-677A-4CCC-AE65-551E6D1EC4F6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>
            <a:extLst>
              <a:ext uri="{FF2B5EF4-FFF2-40B4-BE49-F238E27FC236}">
                <a16:creationId xmlns:a16="http://schemas.microsoft.com/office/drawing/2014/main" id="{43A06389-2C8E-4EDC-A31B-B8A513CC7202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C533EFDD-25EC-4C5E-A897-97C2D525A197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4186C8F6-F73E-4C9D-B2BB-45F036A173AC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A040277F-48ED-48D2-AB1F-005154FE58A8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Oval 1475">
            <a:extLst>
              <a:ext uri="{FF2B5EF4-FFF2-40B4-BE49-F238E27FC236}">
                <a16:creationId xmlns:a16="http://schemas.microsoft.com/office/drawing/2014/main" id="{52D736FA-6BE4-410A-8267-6A50F8900630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D761AB8E-E715-47EE-A563-5AC74D316699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86E00EDD-6427-4EE0-8F23-4AD45934B77C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41EE6F20-7DF9-4A3D-8CE9-19CF063EA7DF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Oval 1493">
            <a:extLst>
              <a:ext uri="{FF2B5EF4-FFF2-40B4-BE49-F238E27FC236}">
                <a16:creationId xmlns:a16="http://schemas.microsoft.com/office/drawing/2014/main" id="{66F4351C-DBA4-4C35-8EBF-AC512E9487D2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Oval 1494">
            <a:extLst>
              <a:ext uri="{FF2B5EF4-FFF2-40B4-BE49-F238E27FC236}">
                <a16:creationId xmlns:a16="http://schemas.microsoft.com/office/drawing/2014/main" id="{46228CCA-C32E-469F-934D-486000A87500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>
            <a:extLst>
              <a:ext uri="{FF2B5EF4-FFF2-40B4-BE49-F238E27FC236}">
                <a16:creationId xmlns:a16="http://schemas.microsoft.com/office/drawing/2014/main" id="{6AC1B143-85C4-47A5-8003-6B30E8E32A7F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Oval 1499">
            <a:extLst>
              <a:ext uri="{FF2B5EF4-FFF2-40B4-BE49-F238E27FC236}">
                <a16:creationId xmlns:a16="http://schemas.microsoft.com/office/drawing/2014/main" id="{071D01FD-75C3-4A83-8D81-D951440C034F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>
            <a:extLst>
              <a:ext uri="{FF2B5EF4-FFF2-40B4-BE49-F238E27FC236}">
                <a16:creationId xmlns:a16="http://schemas.microsoft.com/office/drawing/2014/main" id="{A3A91A20-79A1-4528-8224-AE5122A1215C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>
            <a:extLst>
              <a:ext uri="{FF2B5EF4-FFF2-40B4-BE49-F238E27FC236}">
                <a16:creationId xmlns:a16="http://schemas.microsoft.com/office/drawing/2014/main" id="{7DA602DF-3930-471C-971B-4C79738AE7CD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>
            <a:extLst>
              <a:ext uri="{FF2B5EF4-FFF2-40B4-BE49-F238E27FC236}">
                <a16:creationId xmlns:a16="http://schemas.microsoft.com/office/drawing/2014/main" id="{5CB82804-EA2B-4644-AE47-16637077A1D4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Oval 1517">
            <a:extLst>
              <a:ext uri="{FF2B5EF4-FFF2-40B4-BE49-F238E27FC236}">
                <a16:creationId xmlns:a16="http://schemas.microsoft.com/office/drawing/2014/main" id="{C498763B-222B-4298-9825-8CCFD1A2BF6E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Oval 1518">
            <a:extLst>
              <a:ext uri="{FF2B5EF4-FFF2-40B4-BE49-F238E27FC236}">
                <a16:creationId xmlns:a16="http://schemas.microsoft.com/office/drawing/2014/main" id="{D80E2024-608B-41D2-B38D-52B1A57FDEAC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Oval 1519">
            <a:extLst>
              <a:ext uri="{FF2B5EF4-FFF2-40B4-BE49-F238E27FC236}">
                <a16:creationId xmlns:a16="http://schemas.microsoft.com/office/drawing/2014/main" id="{43C99B16-23A5-402B-83DD-AF7673F3983D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E07E82C2-7047-4CCE-A03A-DFADD8A09CF8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39796BF1-C1CC-495D-A3BE-119DA437258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4DCE1916-976D-425F-BFFA-6EA1AF121D32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D0EC110E-2794-475E-820A-67E189895A4B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D9349752-6046-44DE-ACF1-8C574357423E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CAAE266B-C818-4084-905A-0D43B1E940A4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>
            <a:extLst>
              <a:ext uri="{FF2B5EF4-FFF2-40B4-BE49-F238E27FC236}">
                <a16:creationId xmlns:a16="http://schemas.microsoft.com/office/drawing/2014/main" id="{14FC927A-48F8-488D-AF6F-F23E48340743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>
            <a:extLst>
              <a:ext uri="{FF2B5EF4-FFF2-40B4-BE49-F238E27FC236}">
                <a16:creationId xmlns:a16="http://schemas.microsoft.com/office/drawing/2014/main" id="{CBB2FFC6-9B69-45EE-95E2-3B74C58D3C1B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>
            <a:extLst>
              <a:ext uri="{FF2B5EF4-FFF2-40B4-BE49-F238E27FC236}">
                <a16:creationId xmlns:a16="http://schemas.microsoft.com/office/drawing/2014/main" id="{3A896B1E-8E6D-4C3F-9ED8-99F8B380E999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>
            <a:extLst>
              <a:ext uri="{FF2B5EF4-FFF2-40B4-BE49-F238E27FC236}">
                <a16:creationId xmlns:a16="http://schemas.microsoft.com/office/drawing/2014/main" id="{02093D1D-33CC-43A4-B5EE-DF3B5DDF9A46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>
            <a:extLst>
              <a:ext uri="{FF2B5EF4-FFF2-40B4-BE49-F238E27FC236}">
                <a16:creationId xmlns:a16="http://schemas.microsoft.com/office/drawing/2014/main" id="{E375673D-0BD9-4AD3-9F7B-49A6A8A75C08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>
            <a:extLst>
              <a:ext uri="{FF2B5EF4-FFF2-40B4-BE49-F238E27FC236}">
                <a16:creationId xmlns:a16="http://schemas.microsoft.com/office/drawing/2014/main" id="{6C6B5911-F518-454D-BD71-4A442A1B62FE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>
            <a:extLst>
              <a:ext uri="{FF2B5EF4-FFF2-40B4-BE49-F238E27FC236}">
                <a16:creationId xmlns:a16="http://schemas.microsoft.com/office/drawing/2014/main" id="{B1C5C75D-7A43-4CAE-B572-70856082C74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>
            <a:extLst>
              <a:ext uri="{FF2B5EF4-FFF2-40B4-BE49-F238E27FC236}">
                <a16:creationId xmlns:a16="http://schemas.microsoft.com/office/drawing/2014/main" id="{20B7D163-83B4-4D93-B3D8-C3660D48B8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Oval 1550">
            <a:extLst>
              <a:ext uri="{FF2B5EF4-FFF2-40B4-BE49-F238E27FC236}">
                <a16:creationId xmlns:a16="http://schemas.microsoft.com/office/drawing/2014/main" id="{5144A090-D464-4EAE-9710-5EDC8A538E65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>
            <a:extLst>
              <a:ext uri="{FF2B5EF4-FFF2-40B4-BE49-F238E27FC236}">
                <a16:creationId xmlns:a16="http://schemas.microsoft.com/office/drawing/2014/main" id="{F4F43EE2-C263-4170-85F1-778DF1107525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>
            <a:extLst>
              <a:ext uri="{FF2B5EF4-FFF2-40B4-BE49-F238E27FC236}">
                <a16:creationId xmlns:a16="http://schemas.microsoft.com/office/drawing/2014/main" id="{02E04704-A4C6-426F-87C1-CA4D5209801E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>
            <a:extLst>
              <a:ext uri="{FF2B5EF4-FFF2-40B4-BE49-F238E27FC236}">
                <a16:creationId xmlns:a16="http://schemas.microsoft.com/office/drawing/2014/main" id="{4586DF1C-3DB1-495A-AB81-71A22D68FB88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C3ED7E00-F7BF-4A8E-A883-5A7AAAC147FC}"/>
              </a:ext>
            </a:extLst>
          </p:cNvPr>
          <p:cNvSpPr>
            <a:spLocks noChangeAspect="1"/>
          </p:cNvSpPr>
          <p:nvPr/>
        </p:nvSpPr>
        <p:spPr>
          <a:xfrm>
            <a:off x="204279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88B0977-ADD2-4B78-9AA3-C4ACBB3D0669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41CA304-9342-4F66-B455-898F8AC482D8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B95CC95E-318C-4FCD-A487-C03D52D16204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D078468F-926D-4722-8A4D-E950477A4C6D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1891DD6F-179E-47D0-B7D8-76E0587F7B8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9AEA6C8F-AB1A-4299-A909-5F74B0AE4FA5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726E5B16-A868-4212-9538-643E5C37C1F7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9C9AF361-B985-4E79-8FC6-3861AB957039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3DE28F13-4C0A-4697-BBEC-CBD712E73F10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5B5ECA3-3006-44B2-935B-E5F52A883B9A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E33566E5-490D-4D31-A07C-0B87F74C6D94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732AC78E-CA36-4576-AF7B-7E90D62AD9F0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FC87A63B-634B-41FF-A848-08E17A394E8A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BBF53061-400C-4186-AA8C-DC5F04F80FDB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411818F-49B3-4747-BF7E-E1705B9FEA2C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CD5C0FB-840B-4790-99AB-B16C0D163352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F4A3370D-48D8-40A5-9113-2421BCC6D17A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7E2D6501-8355-4C83-9492-D4934A02E34F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C641881B-8D42-4069-A193-79D7B4AC86AA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32149FEE-1C34-4AA2-A77B-874301489F2C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93180D96-8A95-4CBA-B1F3-798269AF0D9A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31EEB3E-B473-40FF-815A-DB842F336816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BA1CBFDE-DBF7-4C21-8844-FB3582464A79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ED6CD739-B9A1-4724-99CD-D3CA78465E59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973CB31F-8FB2-40D9-917B-20241332AC0A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161031AB-020C-4C33-8311-8DB080226CB0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55D93019-910C-47A3-8771-06A1B0178D46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9CF47B71-546E-4D0B-9112-FA1316EE640A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11E1E107-FAEF-4E44-AF16-087BE86C2C2A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35925AB-DB05-491D-B875-90FC36A6E38A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62D4B585-8D29-4CF5-9D64-7C57D63CF7E4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6AE88762-364B-4AEB-8ED4-C1CEC29E0890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9D555F8F-6891-45B0-9445-B21C02CE3254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4856F3E0-EE78-49E4-9803-FC785B00A9ED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E88B2FB-0765-4039-8EF9-1EEA023B3643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EDFAEFCB-F6C8-486F-8DD4-E234DA4238E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410A75DE-D593-4CB1-B2A9-215B105E2211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AB9BE840-E8F9-441C-831F-E07616967280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854ED783-A2BA-4E1F-8040-1710BF95193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EDB0E02D-E3F9-45E3-A75F-36BA4059EB56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99183A57-ED5C-41B6-8D76-47F812309529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101A707C-71F9-413D-8E7C-5F0BC0D44AF9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EC2DC3E4-A692-4586-A833-086C4670FC70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DD8A488-E0C5-458A-84FB-C988033D7451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A8495648-DC37-4C8E-95B8-B8B0CC37D0B7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45362BDE-EAD8-45B1-BD68-996FA9EEFE70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3CDF10A7-B295-47F4-9808-D034776317D3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38F8A7D-A543-4449-A4F6-FC93D8DEF4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9FB8053-33FE-452B-89A7-3B0F23B403BF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93F6C089-714E-4875-9185-2536EF10FF54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29DBBED1-E26B-4DD8-B3FA-DAB5DB9D6B58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ED5B09AC-2D47-448D-8DB6-605AF7976CBE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9096D8AF-8CE2-46CF-8F8C-958A69D89A24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81F5EA1D-9DD6-46C0-B35A-269B23CC6C9B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F5CE58A3-52B9-4C8B-8987-6E1802E9132E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B300C19E-7AB9-4896-8E98-80F5CCBDCC7E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BDA3907F-732B-4F2A-B55E-D0A5CE12592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FE24C5DE-73E9-4145-B594-AC216D3285BA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1CDF392-1B05-4866-9CC2-CE199C310D33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DA6152D6-FDD6-419E-A138-9B1EE3494370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91DDAA60-C1B3-4118-B1CD-4B4965F1375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62CDD33D-625A-4D15-9278-408ECAE1B7F3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ADC8A449-52FF-4889-B31F-15DB2DF59CAE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D8B07C0F-C70D-4782-9616-F8367A27CDD4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99EE1AA5-4C62-4B0F-9B1A-7B165F85093D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9785072F-525B-4E19-BA72-9FE701202B6B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85646688-1506-4D8E-9ABA-F6E6CB7202F9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F48E5935-1C42-43FD-B068-39C5DE0BDDD3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8276ACF0-4DD5-4BFD-89C5-840AB02D2EFC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54DA8C02-4499-47D4-8835-180921A1E392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C3DD9D0F-87D1-4E0B-8BC2-A4AEF0FDE02E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0717869A-588A-4EFB-9957-51E0B8CD7E8B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5EC2E586-6542-424D-966F-7FDE9FF855F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CCC67627-E64A-49B9-BAC9-BCC8A5FBB6A7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F3B6EC07-8D3D-4C1B-BB4D-D708B8F9E40A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98A230C-4233-4D34-81A9-228DADEFB1B9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C12B60BF-201D-4F48-BD57-CE581578DA0D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ACF619D2-0FF3-4133-BF4C-90403235356B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FF9E6EE6-4D69-425D-B2E2-6948409D77B3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18503033-4939-4E78-8BCA-A1D1D2BA92D3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064A2227-A5EC-4083-8E90-9D891DD4D236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8B93C579-BDBB-4817-B7A5-ECD75C11E482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86AFE3BC-FB6C-4D0D-89BC-F4556122A1C0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D2EB193-5ADF-44CA-B46F-067578206165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0F994583-E14B-41B8-B72B-F92A4E4ECA51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6258841-8319-4390-B8E2-BE0FDE335547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4D89BCAA-A448-4D26-8005-6A7E0E35B7D6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FD09823B-FDBF-4AB8-9351-57F893C9882F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4ECD7340-D250-4174-AC50-847DF9BFA6F9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88853217-DDB2-45D0-BC7C-642AFB969A35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298AB40-2F71-42AE-90C6-35D3F758A387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12224B9D-FF7D-4046-BBAD-EE548919E820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AEAF7400-8E36-4C8F-A358-965B82BCFA24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00A5E3A5-6FC2-4537-A5D1-B2DE7D5D3695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26CD256D-49EF-44C4-92C3-4C7C389352B9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BCBD83E0-1318-4250-9CC5-63174430171A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CA99A940-2DD5-4FCE-A386-C2D3A3DE0AD4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7EACDA3F-3B69-41B3-B9AD-5FFF8604ADB2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10A8016C-6B28-4FB2-807C-76F18934130D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DF6C179D-7B81-40A2-AB95-2BF9C05D7F96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CFE756A1-7D8D-40E6-9E2B-D69460BCFB48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29C62069-41CB-452B-9546-222B56673D34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432C33E-4EE6-4CE4-A58F-5C297A28F9A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A49EE823-686C-410B-8A58-B72569D7784F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E516DAF7-8D98-48DB-AAEB-BEFF14897114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69F9C382-4DE0-47A4-BAA6-D297B05FF4AA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DFE8E0AC-E717-401F-8615-62824F1D7ACE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E7B2A2BF-1613-4AA8-9577-99B9A1F9B644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12A42E9-4F14-41D8-BE0A-F5D8D96B71BA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6F2DCEEC-28AD-45D9-B0DC-2D6022A39B0F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13F98949-5384-459F-AF4F-64BA281332F2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8F986B27-DCBD-4876-9293-25BFA6D3D293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A9F7079D-6451-4DB7-BC1D-B83FBB42E502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Oval 2299">
            <a:extLst>
              <a:ext uri="{FF2B5EF4-FFF2-40B4-BE49-F238E27FC236}">
                <a16:creationId xmlns:a16="http://schemas.microsoft.com/office/drawing/2014/main" id="{65C80FC3-9BE1-42FE-80C7-7A0E8517EA29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7346475D-D041-4C41-AFF1-00B744A35EF0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7E9678D4-ED38-478B-A131-782363BBAAE5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E28FA78D-8DD7-4C82-A147-AB29ABF2A982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465512C5-4E91-4B11-A693-A86B532796AF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A9981B87-8FC9-4A68-BC22-8332E3F169AC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25F75C1C-F9A7-405E-A5AB-D71B28396A76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A43374EA-CDC3-4FCA-8ACF-8B8E21D9073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8354AAAC-4965-4F41-ADD7-7FF82EA50D79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B794843D-EA55-42D9-8D74-E772A8A9FE17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CBD2EFA9-32C1-4DC6-A165-80B900B233B0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C4DD7CE2-93A0-4D6F-BA2B-102EB652712C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E6F29DE3-506E-46FF-9257-5C1B9234693A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583B6693-6A2F-41C7-A6D9-C04541DC33F0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11209748-67E2-4870-9D28-6B158D888ED9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E7E7123E-4EFD-4E95-A2B1-455DD8F8FA91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EFD85068-284C-4E28-AE30-3A6E67D54652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EEA30E7D-C608-41AD-BB56-F21766505C58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>
            <a:extLst>
              <a:ext uri="{FF2B5EF4-FFF2-40B4-BE49-F238E27FC236}">
                <a16:creationId xmlns:a16="http://schemas.microsoft.com/office/drawing/2014/main" id="{9F6F47B0-BAF7-4395-BEB4-2AFD80502C94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Oval 2338">
            <a:extLst>
              <a:ext uri="{FF2B5EF4-FFF2-40B4-BE49-F238E27FC236}">
                <a16:creationId xmlns:a16="http://schemas.microsoft.com/office/drawing/2014/main" id="{BB43E32E-4451-48CB-B9A4-BEDF597B26F3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Oval 2341">
            <a:extLst>
              <a:ext uri="{FF2B5EF4-FFF2-40B4-BE49-F238E27FC236}">
                <a16:creationId xmlns:a16="http://schemas.microsoft.com/office/drawing/2014/main" id="{4004ADA6-5E48-4E92-BD61-B4469E515F6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>
            <a:extLst>
              <a:ext uri="{FF2B5EF4-FFF2-40B4-BE49-F238E27FC236}">
                <a16:creationId xmlns:a16="http://schemas.microsoft.com/office/drawing/2014/main" id="{276B9036-56A1-4FC8-BDB1-A47991AA698D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Oval 2344">
            <a:extLst>
              <a:ext uri="{FF2B5EF4-FFF2-40B4-BE49-F238E27FC236}">
                <a16:creationId xmlns:a16="http://schemas.microsoft.com/office/drawing/2014/main" id="{B20FE2F3-AD0F-4955-B856-8E9764226FAD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>
            <a:extLst>
              <a:ext uri="{FF2B5EF4-FFF2-40B4-BE49-F238E27FC236}">
                <a16:creationId xmlns:a16="http://schemas.microsoft.com/office/drawing/2014/main" id="{7FE831B1-66B5-4FD4-A448-6E9EDF09A895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Oval 2346">
            <a:extLst>
              <a:ext uri="{FF2B5EF4-FFF2-40B4-BE49-F238E27FC236}">
                <a16:creationId xmlns:a16="http://schemas.microsoft.com/office/drawing/2014/main" id="{D3439D9C-8B9B-44A4-B2BE-A18003886DF5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Oval 2347">
            <a:extLst>
              <a:ext uri="{FF2B5EF4-FFF2-40B4-BE49-F238E27FC236}">
                <a16:creationId xmlns:a16="http://schemas.microsoft.com/office/drawing/2014/main" id="{0A93DE0C-EA67-46E2-8E1F-DEE809A12DFC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Oval 2349">
            <a:extLst>
              <a:ext uri="{FF2B5EF4-FFF2-40B4-BE49-F238E27FC236}">
                <a16:creationId xmlns:a16="http://schemas.microsoft.com/office/drawing/2014/main" id="{DC428D36-FDB7-49A2-89A0-AEEF62FD0B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Oval 2350">
            <a:extLst>
              <a:ext uri="{FF2B5EF4-FFF2-40B4-BE49-F238E27FC236}">
                <a16:creationId xmlns:a16="http://schemas.microsoft.com/office/drawing/2014/main" id="{D91CB468-1552-4706-A934-B3AB4B2AAA90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>
            <a:extLst>
              <a:ext uri="{FF2B5EF4-FFF2-40B4-BE49-F238E27FC236}">
                <a16:creationId xmlns:a16="http://schemas.microsoft.com/office/drawing/2014/main" id="{FC479D8E-472D-4606-AFAC-754547546085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Oval 2353">
            <a:extLst>
              <a:ext uri="{FF2B5EF4-FFF2-40B4-BE49-F238E27FC236}">
                <a16:creationId xmlns:a16="http://schemas.microsoft.com/office/drawing/2014/main" id="{7A50B119-B812-4478-8760-30E0FCED64CD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>
            <a:extLst>
              <a:ext uri="{FF2B5EF4-FFF2-40B4-BE49-F238E27FC236}">
                <a16:creationId xmlns:a16="http://schemas.microsoft.com/office/drawing/2014/main" id="{DE0786A1-8062-420B-9CAE-3BA29B24CDFC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>
            <a:extLst>
              <a:ext uri="{FF2B5EF4-FFF2-40B4-BE49-F238E27FC236}">
                <a16:creationId xmlns:a16="http://schemas.microsoft.com/office/drawing/2014/main" id="{208D67B6-05B9-46EB-98D2-EB063CF3E114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>
            <a:extLst>
              <a:ext uri="{FF2B5EF4-FFF2-40B4-BE49-F238E27FC236}">
                <a16:creationId xmlns:a16="http://schemas.microsoft.com/office/drawing/2014/main" id="{6A8C4AE4-65C0-4E12-B1ED-833B7D2F9302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>
            <a:extLst>
              <a:ext uri="{FF2B5EF4-FFF2-40B4-BE49-F238E27FC236}">
                <a16:creationId xmlns:a16="http://schemas.microsoft.com/office/drawing/2014/main" id="{3E149B9F-35E9-4590-A86C-92BD75166A0E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Oval 2359">
            <a:extLst>
              <a:ext uri="{FF2B5EF4-FFF2-40B4-BE49-F238E27FC236}">
                <a16:creationId xmlns:a16="http://schemas.microsoft.com/office/drawing/2014/main" id="{32FF1637-ACCB-4351-A1B0-0EA1713415ED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Oval 2360">
            <a:extLst>
              <a:ext uri="{FF2B5EF4-FFF2-40B4-BE49-F238E27FC236}">
                <a16:creationId xmlns:a16="http://schemas.microsoft.com/office/drawing/2014/main" id="{3761ADE5-14EA-4AFF-B7F4-101466ED03C3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>
            <a:extLst>
              <a:ext uri="{FF2B5EF4-FFF2-40B4-BE49-F238E27FC236}">
                <a16:creationId xmlns:a16="http://schemas.microsoft.com/office/drawing/2014/main" id="{DF83CD6A-2D0F-414C-9297-E8C603B6ED04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Oval 2362">
            <a:extLst>
              <a:ext uri="{FF2B5EF4-FFF2-40B4-BE49-F238E27FC236}">
                <a16:creationId xmlns:a16="http://schemas.microsoft.com/office/drawing/2014/main" id="{07094F2E-A589-4AA5-9D3B-D7CC2D89C9A7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Oval 2363">
            <a:extLst>
              <a:ext uri="{FF2B5EF4-FFF2-40B4-BE49-F238E27FC236}">
                <a16:creationId xmlns:a16="http://schemas.microsoft.com/office/drawing/2014/main" id="{92802BA9-1C11-4A0C-9575-659E411B20D6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Oval 2365">
            <a:extLst>
              <a:ext uri="{FF2B5EF4-FFF2-40B4-BE49-F238E27FC236}">
                <a16:creationId xmlns:a16="http://schemas.microsoft.com/office/drawing/2014/main" id="{54FF3A55-37B8-4F4C-A9D7-40EB0B625371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Oval 2366">
            <a:extLst>
              <a:ext uri="{FF2B5EF4-FFF2-40B4-BE49-F238E27FC236}">
                <a16:creationId xmlns:a16="http://schemas.microsoft.com/office/drawing/2014/main" id="{060D4B64-FC71-4D1B-B191-50E48DAF5844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>
            <a:extLst>
              <a:ext uri="{FF2B5EF4-FFF2-40B4-BE49-F238E27FC236}">
                <a16:creationId xmlns:a16="http://schemas.microsoft.com/office/drawing/2014/main" id="{5A1740A3-A3AB-4962-8AE3-F7253942DDE7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Oval 2370">
            <a:extLst>
              <a:ext uri="{FF2B5EF4-FFF2-40B4-BE49-F238E27FC236}">
                <a16:creationId xmlns:a16="http://schemas.microsoft.com/office/drawing/2014/main" id="{4ED5A1B7-8D4A-4E40-9A41-63C3FCAD2DD0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>
            <a:extLst>
              <a:ext uri="{FF2B5EF4-FFF2-40B4-BE49-F238E27FC236}">
                <a16:creationId xmlns:a16="http://schemas.microsoft.com/office/drawing/2014/main" id="{F660427B-4CD5-4371-9E89-22751267D3C7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Oval 2374">
            <a:extLst>
              <a:ext uri="{FF2B5EF4-FFF2-40B4-BE49-F238E27FC236}">
                <a16:creationId xmlns:a16="http://schemas.microsoft.com/office/drawing/2014/main" id="{22793FE3-493A-4353-831A-05CD6522503F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>
            <a:extLst>
              <a:ext uri="{FF2B5EF4-FFF2-40B4-BE49-F238E27FC236}">
                <a16:creationId xmlns:a16="http://schemas.microsoft.com/office/drawing/2014/main" id="{E8F2B478-2570-4F3A-A665-26D3A7305B48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Oval 2377">
            <a:extLst>
              <a:ext uri="{FF2B5EF4-FFF2-40B4-BE49-F238E27FC236}">
                <a16:creationId xmlns:a16="http://schemas.microsoft.com/office/drawing/2014/main" id="{2666719E-77DA-4D0F-B8BB-06F5B61B5CA0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>
            <a:extLst>
              <a:ext uri="{FF2B5EF4-FFF2-40B4-BE49-F238E27FC236}">
                <a16:creationId xmlns:a16="http://schemas.microsoft.com/office/drawing/2014/main" id="{79209F7F-641D-4FE6-BC76-7B3F425034C9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>
            <a:extLst>
              <a:ext uri="{FF2B5EF4-FFF2-40B4-BE49-F238E27FC236}">
                <a16:creationId xmlns:a16="http://schemas.microsoft.com/office/drawing/2014/main" id="{CF406272-B404-411D-8E68-A8140E77F0F3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Oval 2380">
            <a:extLst>
              <a:ext uri="{FF2B5EF4-FFF2-40B4-BE49-F238E27FC236}">
                <a16:creationId xmlns:a16="http://schemas.microsoft.com/office/drawing/2014/main" id="{03682B90-52EF-4033-99B8-383B9FB3F08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val 2381">
            <a:extLst>
              <a:ext uri="{FF2B5EF4-FFF2-40B4-BE49-F238E27FC236}">
                <a16:creationId xmlns:a16="http://schemas.microsoft.com/office/drawing/2014/main" id="{EFBC18DD-1CE6-4EBF-927F-7E120F1372A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>
            <a:extLst>
              <a:ext uri="{FF2B5EF4-FFF2-40B4-BE49-F238E27FC236}">
                <a16:creationId xmlns:a16="http://schemas.microsoft.com/office/drawing/2014/main" id="{B1CA2EB7-D69A-476E-9810-613301552F32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Oval 2383">
            <a:extLst>
              <a:ext uri="{FF2B5EF4-FFF2-40B4-BE49-F238E27FC236}">
                <a16:creationId xmlns:a16="http://schemas.microsoft.com/office/drawing/2014/main" id="{B2D1451C-F98C-4169-A743-EA6EE375D067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>
            <a:extLst>
              <a:ext uri="{FF2B5EF4-FFF2-40B4-BE49-F238E27FC236}">
                <a16:creationId xmlns:a16="http://schemas.microsoft.com/office/drawing/2014/main" id="{9AB75B78-5FF4-459B-846A-1D103F906D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>
            <a:extLst>
              <a:ext uri="{FF2B5EF4-FFF2-40B4-BE49-F238E27FC236}">
                <a16:creationId xmlns:a16="http://schemas.microsoft.com/office/drawing/2014/main" id="{DBA46A77-3713-4BAC-A414-19270215C545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>
            <a:extLst>
              <a:ext uri="{FF2B5EF4-FFF2-40B4-BE49-F238E27FC236}">
                <a16:creationId xmlns:a16="http://schemas.microsoft.com/office/drawing/2014/main" id="{4D92D9E5-A59B-458E-8F98-D30EEDC5B45B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>
            <a:extLst>
              <a:ext uri="{FF2B5EF4-FFF2-40B4-BE49-F238E27FC236}">
                <a16:creationId xmlns:a16="http://schemas.microsoft.com/office/drawing/2014/main" id="{D7D03FEA-2C29-47D6-A4E5-6FE30E97A214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Oval 2395">
            <a:extLst>
              <a:ext uri="{FF2B5EF4-FFF2-40B4-BE49-F238E27FC236}">
                <a16:creationId xmlns:a16="http://schemas.microsoft.com/office/drawing/2014/main" id="{49AA180D-32A3-4984-ABCC-F850FFD9923B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Oval 2396">
            <a:extLst>
              <a:ext uri="{FF2B5EF4-FFF2-40B4-BE49-F238E27FC236}">
                <a16:creationId xmlns:a16="http://schemas.microsoft.com/office/drawing/2014/main" id="{14A4DFBA-E903-4391-9DF1-19A112FA5B8B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>
            <a:extLst>
              <a:ext uri="{FF2B5EF4-FFF2-40B4-BE49-F238E27FC236}">
                <a16:creationId xmlns:a16="http://schemas.microsoft.com/office/drawing/2014/main" id="{89780D35-079B-4BFF-BBA0-49147111DC43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Oval 2398">
            <a:extLst>
              <a:ext uri="{FF2B5EF4-FFF2-40B4-BE49-F238E27FC236}">
                <a16:creationId xmlns:a16="http://schemas.microsoft.com/office/drawing/2014/main" id="{80F459A3-AB7B-4399-990A-108F1B42D67C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Oval 2400">
            <a:extLst>
              <a:ext uri="{FF2B5EF4-FFF2-40B4-BE49-F238E27FC236}">
                <a16:creationId xmlns:a16="http://schemas.microsoft.com/office/drawing/2014/main" id="{F6E422DE-419D-4F2C-A90C-E18AD1A1B2FE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Oval 2401">
            <a:extLst>
              <a:ext uri="{FF2B5EF4-FFF2-40B4-BE49-F238E27FC236}">
                <a16:creationId xmlns:a16="http://schemas.microsoft.com/office/drawing/2014/main" id="{2A73ED9D-D7EE-408F-96FE-B2F581F893EC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Oval 2404">
            <a:extLst>
              <a:ext uri="{FF2B5EF4-FFF2-40B4-BE49-F238E27FC236}">
                <a16:creationId xmlns:a16="http://schemas.microsoft.com/office/drawing/2014/main" id="{FEC3B7EC-5A76-4B82-B446-11A4A998F958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Oval 2406">
            <a:extLst>
              <a:ext uri="{FF2B5EF4-FFF2-40B4-BE49-F238E27FC236}">
                <a16:creationId xmlns:a16="http://schemas.microsoft.com/office/drawing/2014/main" id="{94BCCF81-D228-4E5F-95CF-48E5D78D962C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>
            <a:extLst>
              <a:ext uri="{FF2B5EF4-FFF2-40B4-BE49-F238E27FC236}">
                <a16:creationId xmlns:a16="http://schemas.microsoft.com/office/drawing/2014/main" id="{E4754FF6-B152-4EA9-AA18-1B90BEF3DFC3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Oval 2409">
            <a:extLst>
              <a:ext uri="{FF2B5EF4-FFF2-40B4-BE49-F238E27FC236}">
                <a16:creationId xmlns:a16="http://schemas.microsoft.com/office/drawing/2014/main" id="{DA1C1FD4-A24E-43D1-9E5C-87063F4A8056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Oval 2410">
            <a:extLst>
              <a:ext uri="{FF2B5EF4-FFF2-40B4-BE49-F238E27FC236}">
                <a16:creationId xmlns:a16="http://schemas.microsoft.com/office/drawing/2014/main" id="{0F2CA156-F5A1-4AAC-97C3-8E85F8A94501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2" name="Oval 2411">
            <a:extLst>
              <a:ext uri="{FF2B5EF4-FFF2-40B4-BE49-F238E27FC236}">
                <a16:creationId xmlns:a16="http://schemas.microsoft.com/office/drawing/2014/main" id="{506549DE-5F09-4AA8-872C-09871CF182F8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Oval 2412">
            <a:extLst>
              <a:ext uri="{FF2B5EF4-FFF2-40B4-BE49-F238E27FC236}">
                <a16:creationId xmlns:a16="http://schemas.microsoft.com/office/drawing/2014/main" id="{667C64BE-AFAC-4096-B62C-6D2847939AF0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Oval 2413">
            <a:extLst>
              <a:ext uri="{FF2B5EF4-FFF2-40B4-BE49-F238E27FC236}">
                <a16:creationId xmlns:a16="http://schemas.microsoft.com/office/drawing/2014/main" id="{10B1B93E-2089-46C4-A9D0-BC611F8E6207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5" name="Oval 2414">
            <a:extLst>
              <a:ext uri="{FF2B5EF4-FFF2-40B4-BE49-F238E27FC236}">
                <a16:creationId xmlns:a16="http://schemas.microsoft.com/office/drawing/2014/main" id="{82ED752A-92DC-4A08-B4AC-2267D76F1DA7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Oval 2415">
            <a:extLst>
              <a:ext uri="{FF2B5EF4-FFF2-40B4-BE49-F238E27FC236}">
                <a16:creationId xmlns:a16="http://schemas.microsoft.com/office/drawing/2014/main" id="{FBC783EC-A1AC-445B-9BD2-368962F905A4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>
            <a:extLst>
              <a:ext uri="{FF2B5EF4-FFF2-40B4-BE49-F238E27FC236}">
                <a16:creationId xmlns:a16="http://schemas.microsoft.com/office/drawing/2014/main" id="{750FC828-F01E-4DD5-8240-92962F5B8D76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Oval 2418">
            <a:extLst>
              <a:ext uri="{FF2B5EF4-FFF2-40B4-BE49-F238E27FC236}">
                <a16:creationId xmlns:a16="http://schemas.microsoft.com/office/drawing/2014/main" id="{682FC5E7-B82F-46F9-8C0A-9DCAB4CC399B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Oval 2419">
            <a:extLst>
              <a:ext uri="{FF2B5EF4-FFF2-40B4-BE49-F238E27FC236}">
                <a16:creationId xmlns:a16="http://schemas.microsoft.com/office/drawing/2014/main" id="{50707F92-8421-4938-97B8-8B256CA80598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>
            <a:extLst>
              <a:ext uri="{FF2B5EF4-FFF2-40B4-BE49-F238E27FC236}">
                <a16:creationId xmlns:a16="http://schemas.microsoft.com/office/drawing/2014/main" id="{E154AE73-7683-4956-AFAB-66C80051D00E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Oval 2421">
            <a:extLst>
              <a:ext uri="{FF2B5EF4-FFF2-40B4-BE49-F238E27FC236}">
                <a16:creationId xmlns:a16="http://schemas.microsoft.com/office/drawing/2014/main" id="{E2558F84-DA91-49C0-8EBF-5E23B7BCC954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Oval 2422">
            <a:extLst>
              <a:ext uri="{FF2B5EF4-FFF2-40B4-BE49-F238E27FC236}">
                <a16:creationId xmlns:a16="http://schemas.microsoft.com/office/drawing/2014/main" id="{1392F149-62D0-4B80-A6C7-EB23A0D89739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>
            <a:extLst>
              <a:ext uri="{FF2B5EF4-FFF2-40B4-BE49-F238E27FC236}">
                <a16:creationId xmlns:a16="http://schemas.microsoft.com/office/drawing/2014/main" id="{DFD6E91B-D22F-44B9-A39B-8643D0400906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>
            <a:extLst>
              <a:ext uri="{FF2B5EF4-FFF2-40B4-BE49-F238E27FC236}">
                <a16:creationId xmlns:a16="http://schemas.microsoft.com/office/drawing/2014/main" id="{78A468BF-6916-4113-A64F-D051406EE310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Oval 2425">
            <a:extLst>
              <a:ext uri="{FF2B5EF4-FFF2-40B4-BE49-F238E27FC236}">
                <a16:creationId xmlns:a16="http://schemas.microsoft.com/office/drawing/2014/main" id="{21930688-27DD-46A9-8AB0-44452882A56C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Oval 2426">
            <a:extLst>
              <a:ext uri="{FF2B5EF4-FFF2-40B4-BE49-F238E27FC236}">
                <a16:creationId xmlns:a16="http://schemas.microsoft.com/office/drawing/2014/main" id="{7D7DED83-80AB-4859-AF79-64A774B0660A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>
            <a:extLst>
              <a:ext uri="{FF2B5EF4-FFF2-40B4-BE49-F238E27FC236}">
                <a16:creationId xmlns:a16="http://schemas.microsoft.com/office/drawing/2014/main" id="{00913784-688D-4269-9433-129AF0DA63BD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Oval 2428">
            <a:extLst>
              <a:ext uri="{FF2B5EF4-FFF2-40B4-BE49-F238E27FC236}">
                <a16:creationId xmlns:a16="http://schemas.microsoft.com/office/drawing/2014/main" id="{1C377D50-25EE-483A-8935-9C0F9328B1D5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Oval 2429">
            <a:extLst>
              <a:ext uri="{FF2B5EF4-FFF2-40B4-BE49-F238E27FC236}">
                <a16:creationId xmlns:a16="http://schemas.microsoft.com/office/drawing/2014/main" id="{5B87F776-DA1F-4491-8350-F6DD96B54708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id="{563425C9-B000-4EC3-BCA2-2E2016710B0D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Oval 2431">
            <a:extLst>
              <a:ext uri="{FF2B5EF4-FFF2-40B4-BE49-F238E27FC236}">
                <a16:creationId xmlns:a16="http://schemas.microsoft.com/office/drawing/2014/main" id="{834379E0-1452-423F-B1CC-06F8D0DF6345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>
            <a:extLst>
              <a:ext uri="{FF2B5EF4-FFF2-40B4-BE49-F238E27FC236}">
                <a16:creationId xmlns:a16="http://schemas.microsoft.com/office/drawing/2014/main" id="{5AAAF250-0202-4DA9-86B0-76AA4D63F234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>
            <a:extLst>
              <a:ext uri="{FF2B5EF4-FFF2-40B4-BE49-F238E27FC236}">
                <a16:creationId xmlns:a16="http://schemas.microsoft.com/office/drawing/2014/main" id="{96AC2940-1CA2-462F-AE8D-33AC2F5C358E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23FF6FF9-D6A1-4CA3-BED5-1F70F73F6BCB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>
            <a:extLst>
              <a:ext uri="{FF2B5EF4-FFF2-40B4-BE49-F238E27FC236}">
                <a16:creationId xmlns:a16="http://schemas.microsoft.com/office/drawing/2014/main" id="{05D9E667-592D-4D61-BC2E-F901FEFCA957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>
            <a:extLst>
              <a:ext uri="{FF2B5EF4-FFF2-40B4-BE49-F238E27FC236}">
                <a16:creationId xmlns:a16="http://schemas.microsoft.com/office/drawing/2014/main" id="{D817EEC0-EE25-42C8-9802-41D14255A52D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Oval 2440">
            <a:extLst>
              <a:ext uri="{FF2B5EF4-FFF2-40B4-BE49-F238E27FC236}">
                <a16:creationId xmlns:a16="http://schemas.microsoft.com/office/drawing/2014/main" id="{180E7CD8-6205-4128-95D6-8292C0D14242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>
            <a:extLst>
              <a:ext uri="{FF2B5EF4-FFF2-40B4-BE49-F238E27FC236}">
                <a16:creationId xmlns:a16="http://schemas.microsoft.com/office/drawing/2014/main" id="{D1B15FB0-5D7A-45CB-BF53-7F7D2E829EDB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>
            <a:extLst>
              <a:ext uri="{FF2B5EF4-FFF2-40B4-BE49-F238E27FC236}">
                <a16:creationId xmlns:a16="http://schemas.microsoft.com/office/drawing/2014/main" id="{6254BCCF-715A-4B53-83E9-1BA0A7D5892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Oval 2443">
            <a:extLst>
              <a:ext uri="{FF2B5EF4-FFF2-40B4-BE49-F238E27FC236}">
                <a16:creationId xmlns:a16="http://schemas.microsoft.com/office/drawing/2014/main" id="{F9F1BAB0-7AC7-4ADA-AC09-1DD5DE72CE57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>
            <a:extLst>
              <a:ext uri="{FF2B5EF4-FFF2-40B4-BE49-F238E27FC236}">
                <a16:creationId xmlns:a16="http://schemas.microsoft.com/office/drawing/2014/main" id="{FD0FC00C-A34A-4F76-971B-6317028CC4D5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>
            <a:extLst>
              <a:ext uri="{FF2B5EF4-FFF2-40B4-BE49-F238E27FC236}">
                <a16:creationId xmlns:a16="http://schemas.microsoft.com/office/drawing/2014/main" id="{F5000251-D7DD-48CB-8155-67160E339814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Oval 2446">
            <a:extLst>
              <a:ext uri="{FF2B5EF4-FFF2-40B4-BE49-F238E27FC236}">
                <a16:creationId xmlns:a16="http://schemas.microsoft.com/office/drawing/2014/main" id="{1270BDC8-3308-4248-B52C-9A1CF29EC4AE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Oval 2449">
            <a:extLst>
              <a:ext uri="{FF2B5EF4-FFF2-40B4-BE49-F238E27FC236}">
                <a16:creationId xmlns:a16="http://schemas.microsoft.com/office/drawing/2014/main" id="{7D27B746-66A3-4F92-BB90-97C32E4D6071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>
            <a:extLst>
              <a:ext uri="{FF2B5EF4-FFF2-40B4-BE49-F238E27FC236}">
                <a16:creationId xmlns:a16="http://schemas.microsoft.com/office/drawing/2014/main" id="{E5283B47-6447-46D8-9C9E-4EC6758325DF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>
            <a:extLst>
              <a:ext uri="{FF2B5EF4-FFF2-40B4-BE49-F238E27FC236}">
                <a16:creationId xmlns:a16="http://schemas.microsoft.com/office/drawing/2014/main" id="{63349767-6BF4-43DF-A13C-A0BA05014CCB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D87616DF-99B6-4D26-8C69-0CF52A8AEFA6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>
            <a:extLst>
              <a:ext uri="{FF2B5EF4-FFF2-40B4-BE49-F238E27FC236}">
                <a16:creationId xmlns:a16="http://schemas.microsoft.com/office/drawing/2014/main" id="{058DC842-2A87-4F90-AE39-D956A0E3C1F4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>
            <a:extLst>
              <a:ext uri="{FF2B5EF4-FFF2-40B4-BE49-F238E27FC236}">
                <a16:creationId xmlns:a16="http://schemas.microsoft.com/office/drawing/2014/main" id="{9BC6FDD4-4C47-4AF3-8E2C-6A89E188296C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Oval 2455">
            <a:extLst>
              <a:ext uri="{FF2B5EF4-FFF2-40B4-BE49-F238E27FC236}">
                <a16:creationId xmlns:a16="http://schemas.microsoft.com/office/drawing/2014/main" id="{81C0AA2F-05F7-4E6A-975F-8F370B5F9E68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>
            <a:extLst>
              <a:ext uri="{FF2B5EF4-FFF2-40B4-BE49-F238E27FC236}">
                <a16:creationId xmlns:a16="http://schemas.microsoft.com/office/drawing/2014/main" id="{F87FB42F-3DE4-4710-BE8C-95CB2143F167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Oval 2458">
            <a:extLst>
              <a:ext uri="{FF2B5EF4-FFF2-40B4-BE49-F238E27FC236}">
                <a16:creationId xmlns:a16="http://schemas.microsoft.com/office/drawing/2014/main" id="{C918424E-1506-4157-9A58-3DC82417F0BF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>
            <a:extLst>
              <a:ext uri="{FF2B5EF4-FFF2-40B4-BE49-F238E27FC236}">
                <a16:creationId xmlns:a16="http://schemas.microsoft.com/office/drawing/2014/main" id="{CE820129-8714-4BFE-830A-68EB91A5E343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>
            <a:extLst>
              <a:ext uri="{FF2B5EF4-FFF2-40B4-BE49-F238E27FC236}">
                <a16:creationId xmlns:a16="http://schemas.microsoft.com/office/drawing/2014/main" id="{C01992F2-2A1B-4009-9094-9D2F1AD5B265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Oval 2461">
            <a:extLst>
              <a:ext uri="{FF2B5EF4-FFF2-40B4-BE49-F238E27FC236}">
                <a16:creationId xmlns:a16="http://schemas.microsoft.com/office/drawing/2014/main" id="{1EFBE4A9-3594-4A8C-A505-12703E75F455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>
            <a:extLst>
              <a:ext uri="{FF2B5EF4-FFF2-40B4-BE49-F238E27FC236}">
                <a16:creationId xmlns:a16="http://schemas.microsoft.com/office/drawing/2014/main" id="{6EC9CA19-1A4F-4C6E-9A81-62B074106894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>
            <a:extLst>
              <a:ext uri="{FF2B5EF4-FFF2-40B4-BE49-F238E27FC236}">
                <a16:creationId xmlns:a16="http://schemas.microsoft.com/office/drawing/2014/main" id="{295D6FC6-969B-472A-808D-71D8C89399DD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Oval 2464">
            <a:extLst>
              <a:ext uri="{FF2B5EF4-FFF2-40B4-BE49-F238E27FC236}">
                <a16:creationId xmlns:a16="http://schemas.microsoft.com/office/drawing/2014/main" id="{07BD1221-B22B-42C8-BDB2-55EB61ECEFF4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>
            <a:extLst>
              <a:ext uri="{FF2B5EF4-FFF2-40B4-BE49-F238E27FC236}">
                <a16:creationId xmlns:a16="http://schemas.microsoft.com/office/drawing/2014/main" id="{E5BA0E77-77FB-43CB-A6A4-3739F23A18DB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Oval 2466">
            <a:extLst>
              <a:ext uri="{FF2B5EF4-FFF2-40B4-BE49-F238E27FC236}">
                <a16:creationId xmlns:a16="http://schemas.microsoft.com/office/drawing/2014/main" id="{241EB31A-27C5-4755-82D0-BCB35EA5C1A2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>
            <a:extLst>
              <a:ext uri="{FF2B5EF4-FFF2-40B4-BE49-F238E27FC236}">
                <a16:creationId xmlns:a16="http://schemas.microsoft.com/office/drawing/2014/main" id="{268E87CC-CE14-4324-BD90-97D73120F490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Oval 2473">
            <a:extLst>
              <a:ext uri="{FF2B5EF4-FFF2-40B4-BE49-F238E27FC236}">
                <a16:creationId xmlns:a16="http://schemas.microsoft.com/office/drawing/2014/main" id="{C71B42D3-0573-42EB-99B4-5AB8D29CFEF6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Oval 2476">
            <a:extLst>
              <a:ext uri="{FF2B5EF4-FFF2-40B4-BE49-F238E27FC236}">
                <a16:creationId xmlns:a16="http://schemas.microsoft.com/office/drawing/2014/main" id="{CBF12F6A-3173-406C-8562-C217D31BE81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>
            <a:extLst>
              <a:ext uri="{FF2B5EF4-FFF2-40B4-BE49-F238E27FC236}">
                <a16:creationId xmlns:a16="http://schemas.microsoft.com/office/drawing/2014/main" id="{E6FFCBE1-8A31-463C-8CB5-4F50EAF0EF23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Oval 2478">
            <a:extLst>
              <a:ext uri="{FF2B5EF4-FFF2-40B4-BE49-F238E27FC236}">
                <a16:creationId xmlns:a16="http://schemas.microsoft.com/office/drawing/2014/main" id="{073100F3-EA25-4AB9-8387-70231069ADD3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Oval 2481">
            <a:extLst>
              <a:ext uri="{FF2B5EF4-FFF2-40B4-BE49-F238E27FC236}">
                <a16:creationId xmlns:a16="http://schemas.microsoft.com/office/drawing/2014/main" id="{8BD8DA71-A7BC-4CF4-9A7B-5BB265517CF3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>
            <a:extLst>
              <a:ext uri="{FF2B5EF4-FFF2-40B4-BE49-F238E27FC236}">
                <a16:creationId xmlns:a16="http://schemas.microsoft.com/office/drawing/2014/main" id="{08605FF2-E174-4689-86C8-FF98A22F74C7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Oval 2483">
            <a:extLst>
              <a:ext uri="{FF2B5EF4-FFF2-40B4-BE49-F238E27FC236}">
                <a16:creationId xmlns:a16="http://schemas.microsoft.com/office/drawing/2014/main" id="{7C437F21-BB9B-4CBE-957A-91E731DA45D9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EED0CA94-2CFE-4748-95E9-0B623A4B0E23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D0A4EB96-6488-498E-A100-3975FB808B62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Oval 2486">
            <a:extLst>
              <a:ext uri="{FF2B5EF4-FFF2-40B4-BE49-F238E27FC236}">
                <a16:creationId xmlns:a16="http://schemas.microsoft.com/office/drawing/2014/main" id="{0AED5D47-7E1B-4038-8F7B-01DFB44DF911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Oval 2487">
            <a:extLst>
              <a:ext uri="{FF2B5EF4-FFF2-40B4-BE49-F238E27FC236}">
                <a16:creationId xmlns:a16="http://schemas.microsoft.com/office/drawing/2014/main" id="{6CA214E7-3D42-486C-B1E2-22CAD53F98DE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Oval 2491">
            <a:extLst>
              <a:ext uri="{FF2B5EF4-FFF2-40B4-BE49-F238E27FC236}">
                <a16:creationId xmlns:a16="http://schemas.microsoft.com/office/drawing/2014/main" id="{EF062D22-E77E-47EF-99DB-4CE1B1932E95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>
            <a:extLst>
              <a:ext uri="{FF2B5EF4-FFF2-40B4-BE49-F238E27FC236}">
                <a16:creationId xmlns:a16="http://schemas.microsoft.com/office/drawing/2014/main" id="{DBCE7F8D-1F23-4BAB-8404-399C24F34FB8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>
            <a:extLst>
              <a:ext uri="{FF2B5EF4-FFF2-40B4-BE49-F238E27FC236}">
                <a16:creationId xmlns:a16="http://schemas.microsoft.com/office/drawing/2014/main" id="{B7AAAEA1-DFC6-4433-B1E0-110A2CDEC88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>
            <a:extLst>
              <a:ext uri="{FF2B5EF4-FFF2-40B4-BE49-F238E27FC236}">
                <a16:creationId xmlns:a16="http://schemas.microsoft.com/office/drawing/2014/main" id="{8CA96148-AB5F-4E31-8F46-CD097EF04DF8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Oval 2509">
            <a:extLst>
              <a:ext uri="{FF2B5EF4-FFF2-40B4-BE49-F238E27FC236}">
                <a16:creationId xmlns:a16="http://schemas.microsoft.com/office/drawing/2014/main" id="{8C38116B-A52A-4CBE-A9FC-DEC2CCC59EA7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>
            <a:extLst>
              <a:ext uri="{FF2B5EF4-FFF2-40B4-BE49-F238E27FC236}">
                <a16:creationId xmlns:a16="http://schemas.microsoft.com/office/drawing/2014/main" id="{43676429-DF7B-415B-B520-984D3C571659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Oval 2512">
            <a:extLst>
              <a:ext uri="{FF2B5EF4-FFF2-40B4-BE49-F238E27FC236}">
                <a16:creationId xmlns:a16="http://schemas.microsoft.com/office/drawing/2014/main" id="{7E6726D0-40A3-45C7-BBF2-DDB1140F5776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Oval 2515">
            <a:extLst>
              <a:ext uri="{FF2B5EF4-FFF2-40B4-BE49-F238E27FC236}">
                <a16:creationId xmlns:a16="http://schemas.microsoft.com/office/drawing/2014/main" id="{CAC40561-98F2-4CFB-B7E7-C722FC6668CB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>
            <a:extLst>
              <a:ext uri="{FF2B5EF4-FFF2-40B4-BE49-F238E27FC236}">
                <a16:creationId xmlns:a16="http://schemas.microsoft.com/office/drawing/2014/main" id="{0555AF2C-FA98-4F6E-83C0-4B48F55134DE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>
            <a:extLst>
              <a:ext uri="{FF2B5EF4-FFF2-40B4-BE49-F238E27FC236}">
                <a16:creationId xmlns:a16="http://schemas.microsoft.com/office/drawing/2014/main" id="{18690C29-E3EC-4031-B20B-F943983162A7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>
            <a:extLst>
              <a:ext uri="{FF2B5EF4-FFF2-40B4-BE49-F238E27FC236}">
                <a16:creationId xmlns:a16="http://schemas.microsoft.com/office/drawing/2014/main" id="{9A77D181-7869-444D-B18E-C6E442E69E0B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>
            <a:extLst>
              <a:ext uri="{FF2B5EF4-FFF2-40B4-BE49-F238E27FC236}">
                <a16:creationId xmlns:a16="http://schemas.microsoft.com/office/drawing/2014/main" id="{F92B6A77-B4BA-4A24-85F7-D4A1DE2CD9AF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Oval 2536">
            <a:extLst>
              <a:ext uri="{FF2B5EF4-FFF2-40B4-BE49-F238E27FC236}">
                <a16:creationId xmlns:a16="http://schemas.microsoft.com/office/drawing/2014/main" id="{A2E02207-EE50-4FC6-B808-F25354A6A10A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>
            <a:extLst>
              <a:ext uri="{FF2B5EF4-FFF2-40B4-BE49-F238E27FC236}">
                <a16:creationId xmlns:a16="http://schemas.microsoft.com/office/drawing/2014/main" id="{3CD44FE2-9452-4D9E-917F-24E050E5C1BB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Oval 2541">
            <a:extLst>
              <a:ext uri="{FF2B5EF4-FFF2-40B4-BE49-F238E27FC236}">
                <a16:creationId xmlns:a16="http://schemas.microsoft.com/office/drawing/2014/main" id="{3275F9D4-A686-46CD-B97E-9F7486D0E5C7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Oval 2542">
            <a:extLst>
              <a:ext uri="{FF2B5EF4-FFF2-40B4-BE49-F238E27FC236}">
                <a16:creationId xmlns:a16="http://schemas.microsoft.com/office/drawing/2014/main" id="{029C3CA1-9B30-43BF-AD96-904DD885412A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Oval 2545">
            <a:extLst>
              <a:ext uri="{FF2B5EF4-FFF2-40B4-BE49-F238E27FC236}">
                <a16:creationId xmlns:a16="http://schemas.microsoft.com/office/drawing/2014/main" id="{EB9A09CC-5B2B-400C-BEB3-CF6F69C4077B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>
            <a:extLst>
              <a:ext uri="{FF2B5EF4-FFF2-40B4-BE49-F238E27FC236}">
                <a16:creationId xmlns:a16="http://schemas.microsoft.com/office/drawing/2014/main" id="{7E8261DE-5059-40AB-814D-734DF472EF96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Oval 2547">
            <a:extLst>
              <a:ext uri="{FF2B5EF4-FFF2-40B4-BE49-F238E27FC236}">
                <a16:creationId xmlns:a16="http://schemas.microsoft.com/office/drawing/2014/main" id="{4F71503A-19FC-4D2F-A2C1-B65D115E424F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Oval 2548">
            <a:extLst>
              <a:ext uri="{FF2B5EF4-FFF2-40B4-BE49-F238E27FC236}">
                <a16:creationId xmlns:a16="http://schemas.microsoft.com/office/drawing/2014/main" id="{654D548A-4F40-45EB-9032-C6C389B4E72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>
            <a:extLst>
              <a:ext uri="{FF2B5EF4-FFF2-40B4-BE49-F238E27FC236}">
                <a16:creationId xmlns:a16="http://schemas.microsoft.com/office/drawing/2014/main" id="{BAFE6FF3-D1BF-4545-8E37-4A1DC72FF76D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Oval 2550">
            <a:extLst>
              <a:ext uri="{FF2B5EF4-FFF2-40B4-BE49-F238E27FC236}">
                <a16:creationId xmlns:a16="http://schemas.microsoft.com/office/drawing/2014/main" id="{BD0527F8-A62C-4755-BA6A-7647C1534BF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Oval 2551">
            <a:extLst>
              <a:ext uri="{FF2B5EF4-FFF2-40B4-BE49-F238E27FC236}">
                <a16:creationId xmlns:a16="http://schemas.microsoft.com/office/drawing/2014/main" id="{4510D8E5-9F76-45A4-B78F-902A1641479A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>
            <a:extLst>
              <a:ext uri="{FF2B5EF4-FFF2-40B4-BE49-F238E27FC236}">
                <a16:creationId xmlns:a16="http://schemas.microsoft.com/office/drawing/2014/main" id="{E1C58D1B-3539-409F-A908-7F5ED6E96B8B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Oval 2554">
            <a:extLst>
              <a:ext uri="{FF2B5EF4-FFF2-40B4-BE49-F238E27FC236}">
                <a16:creationId xmlns:a16="http://schemas.microsoft.com/office/drawing/2014/main" id="{6454411B-1C9A-467C-BA19-86CB6FC694F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>
            <a:extLst>
              <a:ext uri="{FF2B5EF4-FFF2-40B4-BE49-F238E27FC236}">
                <a16:creationId xmlns:a16="http://schemas.microsoft.com/office/drawing/2014/main" id="{CC94D357-BB3B-4F20-8393-39A049364AF9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Oval 682">
            <a:extLst>
              <a:ext uri="{FF2B5EF4-FFF2-40B4-BE49-F238E27FC236}">
                <a16:creationId xmlns:a16="http://schemas.microsoft.com/office/drawing/2014/main" id="{602EFC43-C5D3-4A4B-B01D-C71324267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ABF290-375B-40EC-97DB-9446139D1480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50196"/>
            </a:srgbClr>
          </a:solidFill>
        </p:grpSpPr>
        <p:sp>
          <p:nvSpPr>
            <p:cNvPr id="2602" name="Rectangle 2601">
              <a:extLst>
                <a:ext uri="{FF2B5EF4-FFF2-40B4-BE49-F238E27FC236}">
                  <a16:creationId xmlns:a16="http://schemas.microsoft.com/office/drawing/2014/main" id="{74A83670-FE62-44F2-8425-C4EB5FFD0A24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3" name="Rectangle 2602">
              <a:extLst>
                <a:ext uri="{FF2B5EF4-FFF2-40B4-BE49-F238E27FC236}">
                  <a16:creationId xmlns:a16="http://schemas.microsoft.com/office/drawing/2014/main" id="{95589033-1D47-4D17-9982-C5370AB78B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4" name="Rectangle 2603">
              <a:extLst>
                <a:ext uri="{FF2B5EF4-FFF2-40B4-BE49-F238E27FC236}">
                  <a16:creationId xmlns:a16="http://schemas.microsoft.com/office/drawing/2014/main" id="{5AF92C75-482A-4CB1-8938-E21DB386870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5" name="Rectangle 2604">
              <a:extLst>
                <a:ext uri="{FF2B5EF4-FFF2-40B4-BE49-F238E27FC236}">
                  <a16:creationId xmlns:a16="http://schemas.microsoft.com/office/drawing/2014/main" id="{7D005FC7-8E4F-478A-8614-F5076B82682C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6" name="Rectangle 2605">
              <a:extLst>
                <a:ext uri="{FF2B5EF4-FFF2-40B4-BE49-F238E27FC236}">
                  <a16:creationId xmlns:a16="http://schemas.microsoft.com/office/drawing/2014/main" id="{F17EBBCC-6E89-4FA0-9347-DE185DA7A1BF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7" name="Rectangle 2606">
              <a:extLst>
                <a:ext uri="{FF2B5EF4-FFF2-40B4-BE49-F238E27FC236}">
                  <a16:creationId xmlns:a16="http://schemas.microsoft.com/office/drawing/2014/main" id="{DAC24342-0BD4-4A80-862F-8CB7932FBEF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8" name="Rectangle 2607">
              <a:extLst>
                <a:ext uri="{FF2B5EF4-FFF2-40B4-BE49-F238E27FC236}">
                  <a16:creationId xmlns:a16="http://schemas.microsoft.com/office/drawing/2014/main" id="{7A067310-28CC-461C-8B4B-B61828341DA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9" name="Rectangle 2608">
              <a:extLst>
                <a:ext uri="{FF2B5EF4-FFF2-40B4-BE49-F238E27FC236}">
                  <a16:creationId xmlns:a16="http://schemas.microsoft.com/office/drawing/2014/main" id="{0EE9912E-A3A3-45BD-991C-4D8F0696367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0" name="Rectangle 2609">
              <a:extLst>
                <a:ext uri="{FF2B5EF4-FFF2-40B4-BE49-F238E27FC236}">
                  <a16:creationId xmlns:a16="http://schemas.microsoft.com/office/drawing/2014/main" id="{D5F07B65-55D9-4B98-A796-0D2D185D2B5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1" name="Rectangle 2610">
              <a:extLst>
                <a:ext uri="{FF2B5EF4-FFF2-40B4-BE49-F238E27FC236}">
                  <a16:creationId xmlns:a16="http://schemas.microsoft.com/office/drawing/2014/main" id="{402E9084-ECBC-43EF-9CD0-54FE1A2C43D0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2" name="Rectangle 2611">
              <a:extLst>
                <a:ext uri="{FF2B5EF4-FFF2-40B4-BE49-F238E27FC236}">
                  <a16:creationId xmlns:a16="http://schemas.microsoft.com/office/drawing/2014/main" id="{5EE81181-135C-42BE-8135-3818724C2EE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3" name="Rectangle 2612">
              <a:extLst>
                <a:ext uri="{FF2B5EF4-FFF2-40B4-BE49-F238E27FC236}">
                  <a16:creationId xmlns:a16="http://schemas.microsoft.com/office/drawing/2014/main" id="{07415773-356E-46E7-81F6-DA9537157565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4" name="Rectangle 2613">
              <a:extLst>
                <a:ext uri="{FF2B5EF4-FFF2-40B4-BE49-F238E27FC236}">
                  <a16:creationId xmlns:a16="http://schemas.microsoft.com/office/drawing/2014/main" id="{C1265778-D9B2-4DC3-8629-ED241FA13BA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8" name="Rectangle 2617">
              <a:extLst>
                <a:ext uri="{FF2B5EF4-FFF2-40B4-BE49-F238E27FC236}">
                  <a16:creationId xmlns:a16="http://schemas.microsoft.com/office/drawing/2014/main" id="{8826DC87-0F2D-4B6E-8C6A-6DC92B5797FC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9" name="Rectangle 2618">
              <a:extLst>
                <a:ext uri="{FF2B5EF4-FFF2-40B4-BE49-F238E27FC236}">
                  <a16:creationId xmlns:a16="http://schemas.microsoft.com/office/drawing/2014/main" id="{10F1BFD9-F2FB-4DA5-991B-97B6FCD9B885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0" name="Rectangle 2619">
              <a:extLst>
                <a:ext uri="{FF2B5EF4-FFF2-40B4-BE49-F238E27FC236}">
                  <a16:creationId xmlns:a16="http://schemas.microsoft.com/office/drawing/2014/main" id="{3227E18F-E5A0-4F8B-9718-078F49AB5562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1" name="Rectangle 2620">
              <a:extLst>
                <a:ext uri="{FF2B5EF4-FFF2-40B4-BE49-F238E27FC236}">
                  <a16:creationId xmlns:a16="http://schemas.microsoft.com/office/drawing/2014/main" id="{CC3D5C2A-2F1F-4B6B-B387-5CCC367C8199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2" name="Rectangle 2621">
              <a:extLst>
                <a:ext uri="{FF2B5EF4-FFF2-40B4-BE49-F238E27FC236}">
                  <a16:creationId xmlns:a16="http://schemas.microsoft.com/office/drawing/2014/main" id="{E687A816-2459-4753-8167-08120AAE9263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3" name="Rectangle 2622">
              <a:extLst>
                <a:ext uri="{FF2B5EF4-FFF2-40B4-BE49-F238E27FC236}">
                  <a16:creationId xmlns:a16="http://schemas.microsoft.com/office/drawing/2014/main" id="{176990F5-4EFD-40C8-836D-26E47C563D3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4" name="Rectangle 2623">
              <a:extLst>
                <a:ext uri="{FF2B5EF4-FFF2-40B4-BE49-F238E27FC236}">
                  <a16:creationId xmlns:a16="http://schemas.microsoft.com/office/drawing/2014/main" id="{D77B233E-C8B5-4E87-A32E-2506D1E8EEF7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5" name="Rectangle 2624">
              <a:extLst>
                <a:ext uri="{FF2B5EF4-FFF2-40B4-BE49-F238E27FC236}">
                  <a16:creationId xmlns:a16="http://schemas.microsoft.com/office/drawing/2014/main" id="{6B11469B-9A2E-45C1-93F7-43E9AD202524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6" name="Rectangle 2625">
              <a:extLst>
                <a:ext uri="{FF2B5EF4-FFF2-40B4-BE49-F238E27FC236}">
                  <a16:creationId xmlns:a16="http://schemas.microsoft.com/office/drawing/2014/main" id="{CBEA65E4-0729-4617-83AC-5EC4A330CD4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7" name="Rectangle 2626">
              <a:extLst>
                <a:ext uri="{FF2B5EF4-FFF2-40B4-BE49-F238E27FC236}">
                  <a16:creationId xmlns:a16="http://schemas.microsoft.com/office/drawing/2014/main" id="{43ED6F7A-749D-40EF-89C3-D2B1530F4BCD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8" name="Rectangle 2627">
              <a:extLst>
                <a:ext uri="{FF2B5EF4-FFF2-40B4-BE49-F238E27FC236}">
                  <a16:creationId xmlns:a16="http://schemas.microsoft.com/office/drawing/2014/main" id="{71A93231-B47F-4A70-93B8-4FE82BEE68FA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9" name="Rectangle 2628">
              <a:extLst>
                <a:ext uri="{FF2B5EF4-FFF2-40B4-BE49-F238E27FC236}">
                  <a16:creationId xmlns:a16="http://schemas.microsoft.com/office/drawing/2014/main" id="{5690CC0C-795D-42B5-8A29-AC38CA1EE5A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2CF6A852-AA1A-41E3-B5A2-A9F84B27080C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F00B943C-E176-4DEE-8EA0-E9D6B1F2767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729BD176-AD75-4BBB-AFB9-12086771A41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DFB584B5-9ACE-4380-80AA-6A41438ECD4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BA704F4F-F35A-45A9-8866-98ABE6D5D7F4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23C30A63-1345-4B92-B385-27D31DDDD32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/>
              <a:t>Draw evenly spaced lines thru spots</a:t>
            </a:r>
          </a:p>
        </p:txBody>
      </p:sp>
      <p:sp>
        <p:nvSpPr>
          <p:cNvPr id="559" name="Text Box 473">
            <a:extLst>
              <a:ext uri="{FF2B5EF4-FFF2-40B4-BE49-F238E27FC236}">
                <a16:creationId xmlns:a16="http://schemas.microsoft.com/office/drawing/2014/main" id="{D8E59B7D-2A3A-4C00-BF3B-850541B4C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7" y="642821"/>
            <a:ext cx="199964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A wider reciprocal spacing gives smaller (better) real cell spacing.</a:t>
            </a:r>
          </a:p>
        </p:txBody>
      </p:sp>
      <p:sp>
        <p:nvSpPr>
          <p:cNvPr id="560" name="Text Box 473">
            <a:extLst>
              <a:ext uri="{FF2B5EF4-FFF2-40B4-BE49-F238E27FC236}">
                <a16:creationId xmlns:a16="http://schemas.microsoft.com/office/drawing/2014/main" id="{5B307246-2DD0-4F48-8672-CC4AA6FD3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639" y="659987"/>
            <a:ext cx="2158437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Draw another set of evenly spaced lines at 90° or 120°, if possible.</a:t>
            </a:r>
          </a:p>
        </p:txBody>
      </p:sp>
      <p:sp>
        <p:nvSpPr>
          <p:cNvPr id="561" name="Arrow: Left-Right 560">
            <a:extLst>
              <a:ext uri="{FF2B5EF4-FFF2-40B4-BE49-F238E27FC236}">
                <a16:creationId xmlns:a16="http://schemas.microsoft.com/office/drawing/2014/main" id="{C71B85F5-C728-4D8C-AC7C-BE3525B434BF}"/>
              </a:ext>
            </a:extLst>
          </p:cNvPr>
          <p:cNvSpPr/>
          <p:nvPr/>
        </p:nvSpPr>
        <p:spPr>
          <a:xfrm>
            <a:off x="5032140" y="2355527"/>
            <a:ext cx="288757" cy="182387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84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783" name="Oval 782">
            <a:extLst>
              <a:ext uri="{FF2B5EF4-FFF2-40B4-BE49-F238E27FC236}">
                <a16:creationId xmlns:a16="http://schemas.microsoft.com/office/drawing/2014/main" id="{541AB9B5-4F93-4B9F-AC41-05A60658546B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Oval 804">
            <a:extLst>
              <a:ext uri="{FF2B5EF4-FFF2-40B4-BE49-F238E27FC236}">
                <a16:creationId xmlns:a16="http://schemas.microsoft.com/office/drawing/2014/main" id="{464C3A83-E1C3-43DA-A8DB-08A4E148175A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>
            <a:extLst>
              <a:ext uri="{FF2B5EF4-FFF2-40B4-BE49-F238E27FC236}">
                <a16:creationId xmlns:a16="http://schemas.microsoft.com/office/drawing/2014/main" id="{34F9FD14-D0DA-477A-99C4-344A6A30194B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5CC3A3D0-F679-41B0-98C5-8BFA3B189F0C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5590D6D8-7B46-45C4-BB83-5CDE75C0BDF0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>
            <a:extLst>
              <a:ext uri="{FF2B5EF4-FFF2-40B4-BE49-F238E27FC236}">
                <a16:creationId xmlns:a16="http://schemas.microsoft.com/office/drawing/2014/main" id="{CA7626E9-8DF3-41CA-984C-1DB2360BA9E9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>
            <a:extLst>
              <a:ext uri="{FF2B5EF4-FFF2-40B4-BE49-F238E27FC236}">
                <a16:creationId xmlns:a16="http://schemas.microsoft.com/office/drawing/2014/main" id="{9B67707D-051C-43E3-8FA1-E973B2991146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55962845-0408-49F9-8D6B-FB58D73CA72A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>
            <a:extLst>
              <a:ext uri="{FF2B5EF4-FFF2-40B4-BE49-F238E27FC236}">
                <a16:creationId xmlns:a16="http://schemas.microsoft.com/office/drawing/2014/main" id="{A12F5FC8-24AD-49DC-A46C-1BC9E12F3F0B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07AD3F69-FCEA-4307-88FD-CBF6EB41ED3D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B291D46D-EC36-4E6A-A549-8C4585DA4AB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BD8D7BAB-31EB-4E64-851C-B5BC2E6CA194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>
            <a:extLst>
              <a:ext uri="{FF2B5EF4-FFF2-40B4-BE49-F238E27FC236}">
                <a16:creationId xmlns:a16="http://schemas.microsoft.com/office/drawing/2014/main" id="{D73D5AEC-2629-4D16-A8A1-89CFB472521F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>
            <a:extLst>
              <a:ext uri="{FF2B5EF4-FFF2-40B4-BE49-F238E27FC236}">
                <a16:creationId xmlns:a16="http://schemas.microsoft.com/office/drawing/2014/main" id="{47251B36-6482-45C1-828C-E98567D440CC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44202B12-8F11-4899-BAF8-8DF31F7F6965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>
            <a:extLst>
              <a:ext uri="{FF2B5EF4-FFF2-40B4-BE49-F238E27FC236}">
                <a16:creationId xmlns:a16="http://schemas.microsoft.com/office/drawing/2014/main" id="{C7E69201-42A0-4BFA-BACC-B4A2C6997E6F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>
            <a:extLst>
              <a:ext uri="{FF2B5EF4-FFF2-40B4-BE49-F238E27FC236}">
                <a16:creationId xmlns:a16="http://schemas.microsoft.com/office/drawing/2014/main" id="{A92CBD13-4C45-4A58-818E-7B88395499CB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78B9DD2B-E56B-4E5B-B760-A998C5AA0145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E937C818-1A50-4482-84A8-D56F2E087B99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48F65500-F98E-4E77-899E-6B0D46C385C6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>
            <a:extLst>
              <a:ext uri="{FF2B5EF4-FFF2-40B4-BE49-F238E27FC236}">
                <a16:creationId xmlns:a16="http://schemas.microsoft.com/office/drawing/2014/main" id="{6EC3A5E4-1E49-45CB-BE24-FADA04D0C9A5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>
            <a:extLst>
              <a:ext uri="{FF2B5EF4-FFF2-40B4-BE49-F238E27FC236}">
                <a16:creationId xmlns:a16="http://schemas.microsoft.com/office/drawing/2014/main" id="{9B11768B-52A5-407C-B26A-1CE393C4A11D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>
            <a:extLst>
              <a:ext uri="{FF2B5EF4-FFF2-40B4-BE49-F238E27FC236}">
                <a16:creationId xmlns:a16="http://schemas.microsoft.com/office/drawing/2014/main" id="{C9535BC8-4845-4CF5-BF51-5E1D273FF9B9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>
            <a:extLst>
              <a:ext uri="{FF2B5EF4-FFF2-40B4-BE49-F238E27FC236}">
                <a16:creationId xmlns:a16="http://schemas.microsoft.com/office/drawing/2014/main" id="{6755A63B-8A85-4F6B-8EA7-E10E52EC7FA0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>
            <a:extLst>
              <a:ext uri="{FF2B5EF4-FFF2-40B4-BE49-F238E27FC236}">
                <a16:creationId xmlns:a16="http://schemas.microsoft.com/office/drawing/2014/main" id="{A96BCCFA-C7B2-422B-816D-ED4ABACD896E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696571E6-927D-4625-9360-689E8F10D957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>
            <a:extLst>
              <a:ext uri="{FF2B5EF4-FFF2-40B4-BE49-F238E27FC236}">
                <a16:creationId xmlns:a16="http://schemas.microsoft.com/office/drawing/2014/main" id="{12CBFB90-4689-4DEE-8993-AE986AD90D67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>
            <a:extLst>
              <a:ext uri="{FF2B5EF4-FFF2-40B4-BE49-F238E27FC236}">
                <a16:creationId xmlns:a16="http://schemas.microsoft.com/office/drawing/2014/main" id="{F4741AC5-4E55-4E5A-B7A0-0853478C1E45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13F9C47D-C836-4972-B4AC-25A948DC9040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9943EB25-EACF-43A9-8202-CAC7F313F893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04418AD9-A402-4976-859C-C1B0E59C782A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9E1D3DB-4829-4B8A-8C69-6F27A156EA84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>
            <a:extLst>
              <a:ext uri="{FF2B5EF4-FFF2-40B4-BE49-F238E27FC236}">
                <a16:creationId xmlns:a16="http://schemas.microsoft.com/office/drawing/2014/main" id="{08DF9009-44A9-49FB-90C4-0070E383082E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>
            <a:extLst>
              <a:ext uri="{FF2B5EF4-FFF2-40B4-BE49-F238E27FC236}">
                <a16:creationId xmlns:a16="http://schemas.microsoft.com/office/drawing/2014/main" id="{14071617-8187-44D2-B732-8AB44C410DB6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81892DF-17AA-46AF-B3AB-F48F0C022D66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FE08A62C-83CE-4647-A37D-2032DFEDD07A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345E7F-854A-48C9-981B-F309664CA47E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766ACCBE-A8B6-47C6-BA3D-3E582E887E0D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7E2CF24-974D-4546-89B0-13B8C2AEF7E1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118BDAA9-6AAF-42C4-8486-B6E50EB3AD9A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8BA01462-304C-4EA2-898F-BB3EF313F76A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97BB0CB6-06E0-4DD3-B7AC-98851B2314B3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E5D2ADF0-8D41-41E6-8359-16E693441266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892C4A7E-940C-4966-9180-1E3C9B855DAD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1901A153-78E2-4552-893F-B3E119A58D8C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4537266E-79CE-4E28-86F5-AF5BC9C94A5C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FC773E34-6770-4D5E-B467-9286D705B171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97D7BA19-ADF4-421D-A8A9-B958A6C0E629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4E768425-4B16-4C35-A287-D89B72F8A7E9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7CEB7873-2AF3-4825-8B43-BB2BC4A4EDEB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A0864C9D-5BA4-45FB-A211-EA58D8F15C8B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F80D7EF2-0841-4E41-9EB8-53DE8F6983C1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CE184541-A79C-48D0-8479-43F15631E995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18B29663-BAD9-4BCF-8D0B-9FC835BE217B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DF73EF8B-C5D5-4C64-8191-0E9B52CDA99D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0E35D715-0954-4731-97C9-F7BED2A17237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CDA623E5-FE18-4261-9006-7CAB587CBBFE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F6768B13-916D-4C71-A6A4-BA8602DD0D63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74C1F6F2-E57B-4F91-BA08-2ACB04A779FD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AFC7EF1C-BD46-4E94-A131-9BDD961D7E5F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996BF3D-09A4-49C0-8184-1874AAF64B50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A493C8FA-EE62-4A1B-84A6-C630C5ECEFA5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6406E39D-EDD6-4910-9384-632F9643F80A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9F86DBE3-9957-4D95-96FA-2EBB63C089F6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7EF12E74-9249-4A2D-832B-3C3457CCDC6A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AE4C515D-D509-4B4D-8AB5-DD1E77C90462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E3708994-C032-45BF-A064-6F22AC531B46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A8169B53-B1D1-4D01-98C4-01F2021679CD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224E486A-9ACD-4E6D-8EC9-A3CE2CACF5AE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DF5B64B4-5B4F-420B-8BAD-4416A21D8ED6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33F66A5-848E-4B3B-9CA2-712DB93E2F51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596E9791-2BB7-4291-A419-21231BCFA728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06F7BDDD-FCA0-4281-B34A-5F4899226156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DAE1EB26-4FEE-4632-8CB9-F63BA7307D32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DD16475D-304B-4CC3-90EB-245D1DEDB81A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5C14E55D-C03E-4E5E-9C02-AAB5ECF9B029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37DD263C-18FE-491E-84E5-752D6A30D927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FA392DB2-E488-45C7-A704-50D339F4C756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5CEEB40F-D4B2-4CB8-BBDB-A35DD2D50284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9699932E-603C-451A-B8B8-4E123697C640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687F5508-F567-44FC-9A8C-BC26E654FEAF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86C4FB2F-AA89-4CAF-97D5-496B0CB9CE6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AD948BA-8F93-4768-B3EC-2765B0758727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784975FB-1A33-4200-AD75-A344735A5E8C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0FC5DE9F-3908-497D-8671-C02F11BD614D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23421508-A57A-4CED-AFB4-2258031C4C5A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16E2368A-A0AE-4B88-B88C-B68B5BFFC4F2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5F639EEA-B9FC-450C-9B12-F28DCDCD1689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F207D9BE-A823-44F5-A9CD-A24B8BCE39EF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AAEAFEC5-48B6-4D03-B077-876102A6B30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86EA32EA-36F9-4288-8E51-43B222275DFF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9641BE37-3087-4DB9-8BF7-1088EA19D6F6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41060C7F-ED8B-41EB-91E2-5CEA5E224E12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56BD025E-CB47-415A-A0D0-B175EB1477E3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46BE146A-AF64-4F42-817A-A6B248475020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D0D1C48-CA32-4598-BE84-3DC3E325F332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F4C8F0BF-B96E-4BCC-BDFC-0257FFB3E6E0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A61A9DA6-B881-40C8-9233-D8AEC9E15B0B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5801373B-98A2-484D-9115-98D64A8D23BF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3CCE3DDE-3782-4768-85EF-687044D49F96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563CC542-F042-4E80-8927-73ED3077E52E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05452DE2-8DEF-47E4-B7C5-8FFA50AFCE8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485DA644-0D6E-4CA8-A43D-4F48683A32B4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E4924B3-A7F2-4BD7-B300-D5503263D3E5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525903CB-CA8E-4A0D-BFFC-04BEEADA9D65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0FB26AA3-6F35-49CB-9E1D-381700C22C0E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6E28F7D6-FD63-4E48-AF7F-39BC32C578C9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2B69E6C6-0B26-4224-ACDF-37FFC54F06F7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873205B2-FDD2-4FB5-88E5-320138A3710C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FEBA4964-6ACF-4A4B-94A1-42A13CA4B1CF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CCB443C9-B260-45DD-BC34-6F87E04F0DDA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64CC215C-02DA-4467-BC2D-9082B9C39467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DCF5E8DB-3541-42C6-A7C7-DF1E4269963B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DED0466-CB32-4D4A-8700-50E8E8F48EAD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C137BB10-CEC5-4AAD-8241-0BFB0F402FA5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9068EBD6-82B7-4979-B8B7-8FA19057CA0D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3985F49E-7FD7-4886-B869-28B6D6FF01DC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1D0712DF-06FC-4D22-B20E-5F2919884508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D45549D9-1EDE-469B-AC34-39EEC082F42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0D713133-10F8-4CC5-8185-F0D3794646B7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28EC51C-EACF-4580-BD61-D4DEE406ED59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029325BA-2FF7-46F7-8941-3659CF54E977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9630A263-299F-4F0B-BD26-63E64FCAA63B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49E68C60-1F0F-4E1D-BE89-2AD1CE231E7C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632744D8-EA1C-4853-A266-977C6521D887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B1F01CB7-3434-4533-9E82-43969A89E3D5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6A67A1-D028-4498-96B8-77FD03231867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CACC27FA-73E8-4452-A3CE-31FADACB5DEF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7E8807D-2538-4CE6-80F6-04D862859445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FF0BC25-A77A-4E44-95B4-DC24C79F5DA5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B33173D2-8F3A-4A64-8A8A-4920300C0B9B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B8577B80-0ED9-44F7-A5F1-30F0D0B5BADB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5617B604-7735-44A4-9BC4-7DC135F03C6F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071DD761-3522-4E7A-AFF8-6C66C663F587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E1391A02-29FD-4A62-BD4A-D4F73C2368E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3348DFD6-261B-407A-9A33-882F66178E9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0EB42D7F-4714-4F62-BFCF-3F49933078DE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EBE35A33-0A17-48E2-8CB9-D698A059B8E1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244A7000-BD88-42F6-A746-3C213FB9DC4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1C7392C2-FD68-4564-B3ED-393F87AB57C0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D3EEC02E-0FE0-4668-9BBF-0334D1947D38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5D81D2A8-CC84-481A-8999-92D22A57AFBD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56EB1B88-D7DB-4219-BB5A-0B8D5653178D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04D63152-3346-4C64-801B-919B80F846A3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E4DCCAE1-EC83-4A84-9B2A-2693D94A0536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8A255D1C-BC0E-489E-A763-1F091278719B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87FC907-9465-4447-9447-0A09C5BD5375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BDD9FD1-4896-4063-9BE4-B1E4F8D18084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4A4BB992-2F1B-4402-B216-50B81372BA40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5B60E380-687A-48C2-AD86-F652C37838D3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C0EDDEBA-3334-4F70-A60E-2BFFBD626F6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21348F92-C3DC-460A-A9E0-41528D354C3D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028ED088-C24E-4900-ABE1-C70438BFF653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30174EDF-BDF5-4F6E-9B8C-CA00BDCBDCFC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BD89A13E-9E85-4671-A33E-0CC33A70F6C7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0427C02A-C43E-4AEE-9A0D-1E67F6CEA16C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C008C643-C2D7-4FDA-B953-FF75EBC1614B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8D928FA0-1427-40D0-94AF-FB08BDB15576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0B2AB3B3-27D1-4670-99BC-2196FA6A812E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4D15B386-8E25-4575-9646-A216229760F4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8EE73904-CEE0-4F96-9E33-2216BAC80839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F4215B44-784A-4D0D-9993-F6A0645ECDB4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C7983EA-B2FB-4C2D-A328-EE169D02702B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4B4007E9-A705-4957-AA13-724F04A16D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84A4D562-6541-4044-B6CB-B0221FAC491A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ED40915-2ED3-4AE5-837D-759B572CD15D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32284C06-EF21-4C53-8701-093F632D5E7A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936F10B0-48A0-4A7E-AD72-10C7C378F755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77CC2A1E-7920-49BD-9EAE-2027FA7C9786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3E380099-C7D9-4089-92AF-BB623F2990B8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2F83686D-286E-47F5-8568-F46B41466928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0286A7D8-0B00-4D06-A507-37B7D4799304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0BCFBAFE-7D7D-44BA-9042-9D13EE2A0C2D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A0C1DAFF-AB60-46B8-B111-F2304FC0C018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D8B7BD4F-80A0-4313-BF35-CC9F00492961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2E7943C3-0122-4692-B68C-CFF6C86E9A62}"/>
              </a:ext>
            </a:extLst>
          </p:cNvPr>
          <p:cNvSpPr>
            <a:spLocks noChangeAspect="1"/>
          </p:cNvSpPr>
          <p:nvPr/>
        </p:nvSpPr>
        <p:spPr>
          <a:xfrm>
            <a:off x="10654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C438CCF5-7CF6-4731-BDC2-4724A085AA8D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6A9FD530-7644-4509-9619-1BE451BE85E1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5796BC05-938C-40E0-8D9B-A3AABDA3C2D7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2C30C5CB-C672-4F84-9DF9-8AC3B35CBBBC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ABACAC7C-86B1-4FBD-852D-30C7F39B9A66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>
            <a:extLst>
              <a:ext uri="{FF2B5EF4-FFF2-40B4-BE49-F238E27FC236}">
                <a16:creationId xmlns:a16="http://schemas.microsoft.com/office/drawing/2014/main" id="{518F2FDD-DAD4-4747-B246-C26C0551092E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Oval 1327">
            <a:extLst>
              <a:ext uri="{FF2B5EF4-FFF2-40B4-BE49-F238E27FC236}">
                <a16:creationId xmlns:a16="http://schemas.microsoft.com/office/drawing/2014/main" id="{E298946A-44D9-4C31-94CE-09E747132E00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>
            <a:extLst>
              <a:ext uri="{FF2B5EF4-FFF2-40B4-BE49-F238E27FC236}">
                <a16:creationId xmlns:a16="http://schemas.microsoft.com/office/drawing/2014/main" id="{A2E94F52-1F18-4348-9994-A7DEAE50B2A4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Oval 1342">
            <a:extLst>
              <a:ext uri="{FF2B5EF4-FFF2-40B4-BE49-F238E27FC236}">
                <a16:creationId xmlns:a16="http://schemas.microsoft.com/office/drawing/2014/main" id="{1CF73C94-F2E7-426A-9784-41BA32FFB57A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>
            <a:extLst>
              <a:ext uri="{FF2B5EF4-FFF2-40B4-BE49-F238E27FC236}">
                <a16:creationId xmlns:a16="http://schemas.microsoft.com/office/drawing/2014/main" id="{C392A6C2-E8B0-4C46-9E75-2D2C00E67151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>
            <a:extLst>
              <a:ext uri="{FF2B5EF4-FFF2-40B4-BE49-F238E27FC236}">
                <a16:creationId xmlns:a16="http://schemas.microsoft.com/office/drawing/2014/main" id="{79F37276-AF29-477C-9AFE-8E1C9C374DF6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Oval 1346">
            <a:extLst>
              <a:ext uri="{FF2B5EF4-FFF2-40B4-BE49-F238E27FC236}">
                <a16:creationId xmlns:a16="http://schemas.microsoft.com/office/drawing/2014/main" id="{80613566-C6A4-4FD6-95F8-7181EA90AF16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>
            <a:extLst>
              <a:ext uri="{FF2B5EF4-FFF2-40B4-BE49-F238E27FC236}">
                <a16:creationId xmlns:a16="http://schemas.microsoft.com/office/drawing/2014/main" id="{5F10A246-8521-44BF-A1F2-2B260EF7362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>
            <a:extLst>
              <a:ext uri="{FF2B5EF4-FFF2-40B4-BE49-F238E27FC236}">
                <a16:creationId xmlns:a16="http://schemas.microsoft.com/office/drawing/2014/main" id="{BB3CA38F-EA90-428A-BFAA-9AA57FC586BD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>
            <a:extLst>
              <a:ext uri="{FF2B5EF4-FFF2-40B4-BE49-F238E27FC236}">
                <a16:creationId xmlns:a16="http://schemas.microsoft.com/office/drawing/2014/main" id="{33576F04-CD6F-4FCD-AF4D-1C3E87DBBBA6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>
            <a:extLst>
              <a:ext uri="{FF2B5EF4-FFF2-40B4-BE49-F238E27FC236}">
                <a16:creationId xmlns:a16="http://schemas.microsoft.com/office/drawing/2014/main" id="{9E5DF02A-2171-47F1-8284-E99D54629707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Oval 1366">
            <a:extLst>
              <a:ext uri="{FF2B5EF4-FFF2-40B4-BE49-F238E27FC236}">
                <a16:creationId xmlns:a16="http://schemas.microsoft.com/office/drawing/2014/main" id="{CA31FF5B-28E6-436D-9657-037D7FEA95DF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Oval 1368">
            <a:extLst>
              <a:ext uri="{FF2B5EF4-FFF2-40B4-BE49-F238E27FC236}">
                <a16:creationId xmlns:a16="http://schemas.microsoft.com/office/drawing/2014/main" id="{1F6306EF-1FA4-4EC2-8906-3E7159F48228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Oval 1369">
            <a:extLst>
              <a:ext uri="{FF2B5EF4-FFF2-40B4-BE49-F238E27FC236}">
                <a16:creationId xmlns:a16="http://schemas.microsoft.com/office/drawing/2014/main" id="{6E2BDF29-35A5-4294-B747-C29D4A80FD6D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Oval 1370">
            <a:extLst>
              <a:ext uri="{FF2B5EF4-FFF2-40B4-BE49-F238E27FC236}">
                <a16:creationId xmlns:a16="http://schemas.microsoft.com/office/drawing/2014/main" id="{184AE822-C34D-4D0E-A8E1-D4BFE7EC3A6F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>
            <a:extLst>
              <a:ext uri="{FF2B5EF4-FFF2-40B4-BE49-F238E27FC236}">
                <a16:creationId xmlns:a16="http://schemas.microsoft.com/office/drawing/2014/main" id="{5731F4A2-5094-4E29-AF49-EED68A4B5404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Oval 1387">
            <a:extLst>
              <a:ext uri="{FF2B5EF4-FFF2-40B4-BE49-F238E27FC236}">
                <a16:creationId xmlns:a16="http://schemas.microsoft.com/office/drawing/2014/main" id="{916B7460-AECB-4AE2-B144-6420A6E1451E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Oval 1388">
            <a:extLst>
              <a:ext uri="{FF2B5EF4-FFF2-40B4-BE49-F238E27FC236}">
                <a16:creationId xmlns:a16="http://schemas.microsoft.com/office/drawing/2014/main" id="{D13A426C-3410-4B95-B13F-98126A7ECC2C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9758B75B-D49C-4771-8154-2313314E1241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Oval 1390">
            <a:extLst>
              <a:ext uri="{FF2B5EF4-FFF2-40B4-BE49-F238E27FC236}">
                <a16:creationId xmlns:a16="http://schemas.microsoft.com/office/drawing/2014/main" id="{F1644161-BBC1-488A-A9AE-D5672D0F0AA4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AA567746-90C0-4526-A60B-DDC4F072370E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07B6858-B59A-4529-8E93-CD1C0CA77DB7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Oval 1426">
            <a:extLst>
              <a:ext uri="{FF2B5EF4-FFF2-40B4-BE49-F238E27FC236}">
                <a16:creationId xmlns:a16="http://schemas.microsoft.com/office/drawing/2014/main" id="{61A2F045-1629-40C8-B54F-B82EC3E3D10A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>
            <a:extLst>
              <a:ext uri="{FF2B5EF4-FFF2-40B4-BE49-F238E27FC236}">
                <a16:creationId xmlns:a16="http://schemas.microsoft.com/office/drawing/2014/main" id="{1068726D-8E15-4CD0-8D79-FE37FCA68E3C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>
            <a:extLst>
              <a:ext uri="{FF2B5EF4-FFF2-40B4-BE49-F238E27FC236}">
                <a16:creationId xmlns:a16="http://schemas.microsoft.com/office/drawing/2014/main" id="{6496EE99-378E-4C37-BEBE-C148C843C4C4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>
            <a:extLst>
              <a:ext uri="{FF2B5EF4-FFF2-40B4-BE49-F238E27FC236}">
                <a16:creationId xmlns:a16="http://schemas.microsoft.com/office/drawing/2014/main" id="{38567B6E-CB27-4D6F-8C74-1E41542E7534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Oval 1432">
            <a:extLst>
              <a:ext uri="{FF2B5EF4-FFF2-40B4-BE49-F238E27FC236}">
                <a16:creationId xmlns:a16="http://schemas.microsoft.com/office/drawing/2014/main" id="{02717961-3B71-4884-8661-69AA0C910CFC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D089224B-0435-42D7-BBCE-374FBD06F77A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Oval 1447">
            <a:extLst>
              <a:ext uri="{FF2B5EF4-FFF2-40B4-BE49-F238E27FC236}">
                <a16:creationId xmlns:a16="http://schemas.microsoft.com/office/drawing/2014/main" id="{1BA326E0-A256-4791-8F3B-18FBAA3EB39F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83F1F2FF-7169-4254-8CA0-F8384C18C4E1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>
            <a:extLst>
              <a:ext uri="{FF2B5EF4-FFF2-40B4-BE49-F238E27FC236}">
                <a16:creationId xmlns:a16="http://schemas.microsoft.com/office/drawing/2014/main" id="{9E7BF86F-0C5A-4A78-B616-CD431E9BFF3D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Oval 1450">
            <a:extLst>
              <a:ext uri="{FF2B5EF4-FFF2-40B4-BE49-F238E27FC236}">
                <a16:creationId xmlns:a16="http://schemas.microsoft.com/office/drawing/2014/main" id="{12C88155-4F89-4E94-9A39-ACDE1BD80AA5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>
            <a:extLst>
              <a:ext uri="{FF2B5EF4-FFF2-40B4-BE49-F238E27FC236}">
                <a16:creationId xmlns:a16="http://schemas.microsoft.com/office/drawing/2014/main" id="{D349A1B8-89BE-44F4-8908-B1487078FF12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>
            <a:extLst>
              <a:ext uri="{FF2B5EF4-FFF2-40B4-BE49-F238E27FC236}">
                <a16:creationId xmlns:a16="http://schemas.microsoft.com/office/drawing/2014/main" id="{CD35E4B5-CF43-44E6-A4DC-83EDBC093C2E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>
            <a:extLst>
              <a:ext uri="{FF2B5EF4-FFF2-40B4-BE49-F238E27FC236}">
                <a16:creationId xmlns:a16="http://schemas.microsoft.com/office/drawing/2014/main" id="{F434D3C6-677A-4CCC-AE65-551E6D1EC4F6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>
            <a:extLst>
              <a:ext uri="{FF2B5EF4-FFF2-40B4-BE49-F238E27FC236}">
                <a16:creationId xmlns:a16="http://schemas.microsoft.com/office/drawing/2014/main" id="{43A06389-2C8E-4EDC-A31B-B8A513CC7202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C533EFDD-25EC-4C5E-A897-97C2D525A197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4186C8F6-F73E-4C9D-B2BB-45F036A173AC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A040277F-48ED-48D2-AB1F-005154FE58A8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Oval 1475">
            <a:extLst>
              <a:ext uri="{FF2B5EF4-FFF2-40B4-BE49-F238E27FC236}">
                <a16:creationId xmlns:a16="http://schemas.microsoft.com/office/drawing/2014/main" id="{52D736FA-6BE4-410A-8267-6A50F8900630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D761AB8E-E715-47EE-A563-5AC74D316699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86E00EDD-6427-4EE0-8F23-4AD45934B77C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41EE6F20-7DF9-4A3D-8CE9-19CF063EA7DF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Oval 1493">
            <a:extLst>
              <a:ext uri="{FF2B5EF4-FFF2-40B4-BE49-F238E27FC236}">
                <a16:creationId xmlns:a16="http://schemas.microsoft.com/office/drawing/2014/main" id="{66F4351C-DBA4-4C35-8EBF-AC512E9487D2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Oval 1494">
            <a:extLst>
              <a:ext uri="{FF2B5EF4-FFF2-40B4-BE49-F238E27FC236}">
                <a16:creationId xmlns:a16="http://schemas.microsoft.com/office/drawing/2014/main" id="{46228CCA-C32E-469F-934D-486000A87500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>
            <a:extLst>
              <a:ext uri="{FF2B5EF4-FFF2-40B4-BE49-F238E27FC236}">
                <a16:creationId xmlns:a16="http://schemas.microsoft.com/office/drawing/2014/main" id="{6AC1B143-85C4-47A5-8003-6B30E8E32A7F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Oval 1499">
            <a:extLst>
              <a:ext uri="{FF2B5EF4-FFF2-40B4-BE49-F238E27FC236}">
                <a16:creationId xmlns:a16="http://schemas.microsoft.com/office/drawing/2014/main" id="{071D01FD-75C3-4A83-8D81-D951440C034F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>
            <a:extLst>
              <a:ext uri="{FF2B5EF4-FFF2-40B4-BE49-F238E27FC236}">
                <a16:creationId xmlns:a16="http://schemas.microsoft.com/office/drawing/2014/main" id="{A3A91A20-79A1-4528-8224-AE5122A1215C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>
            <a:extLst>
              <a:ext uri="{FF2B5EF4-FFF2-40B4-BE49-F238E27FC236}">
                <a16:creationId xmlns:a16="http://schemas.microsoft.com/office/drawing/2014/main" id="{7DA602DF-3930-471C-971B-4C79738AE7CD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>
            <a:extLst>
              <a:ext uri="{FF2B5EF4-FFF2-40B4-BE49-F238E27FC236}">
                <a16:creationId xmlns:a16="http://schemas.microsoft.com/office/drawing/2014/main" id="{5CB82804-EA2B-4644-AE47-16637077A1D4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Oval 1517">
            <a:extLst>
              <a:ext uri="{FF2B5EF4-FFF2-40B4-BE49-F238E27FC236}">
                <a16:creationId xmlns:a16="http://schemas.microsoft.com/office/drawing/2014/main" id="{C498763B-222B-4298-9825-8CCFD1A2BF6E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Oval 1518">
            <a:extLst>
              <a:ext uri="{FF2B5EF4-FFF2-40B4-BE49-F238E27FC236}">
                <a16:creationId xmlns:a16="http://schemas.microsoft.com/office/drawing/2014/main" id="{D80E2024-608B-41D2-B38D-52B1A57FDEAC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Oval 1519">
            <a:extLst>
              <a:ext uri="{FF2B5EF4-FFF2-40B4-BE49-F238E27FC236}">
                <a16:creationId xmlns:a16="http://schemas.microsoft.com/office/drawing/2014/main" id="{43C99B16-23A5-402B-83DD-AF7673F3983D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E07E82C2-7047-4CCE-A03A-DFADD8A09CF8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39796BF1-C1CC-495D-A3BE-119DA437258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4DCE1916-976D-425F-BFFA-6EA1AF121D32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D0EC110E-2794-475E-820A-67E189895A4B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D9349752-6046-44DE-ACF1-8C574357423E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CAAE266B-C818-4084-905A-0D43B1E940A4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>
            <a:extLst>
              <a:ext uri="{FF2B5EF4-FFF2-40B4-BE49-F238E27FC236}">
                <a16:creationId xmlns:a16="http://schemas.microsoft.com/office/drawing/2014/main" id="{14FC927A-48F8-488D-AF6F-F23E48340743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>
            <a:extLst>
              <a:ext uri="{FF2B5EF4-FFF2-40B4-BE49-F238E27FC236}">
                <a16:creationId xmlns:a16="http://schemas.microsoft.com/office/drawing/2014/main" id="{CBB2FFC6-9B69-45EE-95E2-3B74C58D3C1B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>
            <a:extLst>
              <a:ext uri="{FF2B5EF4-FFF2-40B4-BE49-F238E27FC236}">
                <a16:creationId xmlns:a16="http://schemas.microsoft.com/office/drawing/2014/main" id="{3A896B1E-8E6D-4C3F-9ED8-99F8B380E999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>
            <a:extLst>
              <a:ext uri="{FF2B5EF4-FFF2-40B4-BE49-F238E27FC236}">
                <a16:creationId xmlns:a16="http://schemas.microsoft.com/office/drawing/2014/main" id="{02093D1D-33CC-43A4-B5EE-DF3B5DDF9A46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>
            <a:extLst>
              <a:ext uri="{FF2B5EF4-FFF2-40B4-BE49-F238E27FC236}">
                <a16:creationId xmlns:a16="http://schemas.microsoft.com/office/drawing/2014/main" id="{E375673D-0BD9-4AD3-9F7B-49A6A8A75C08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>
            <a:extLst>
              <a:ext uri="{FF2B5EF4-FFF2-40B4-BE49-F238E27FC236}">
                <a16:creationId xmlns:a16="http://schemas.microsoft.com/office/drawing/2014/main" id="{6C6B5911-F518-454D-BD71-4A442A1B62FE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>
            <a:extLst>
              <a:ext uri="{FF2B5EF4-FFF2-40B4-BE49-F238E27FC236}">
                <a16:creationId xmlns:a16="http://schemas.microsoft.com/office/drawing/2014/main" id="{B1C5C75D-7A43-4CAE-B572-70856082C74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>
            <a:extLst>
              <a:ext uri="{FF2B5EF4-FFF2-40B4-BE49-F238E27FC236}">
                <a16:creationId xmlns:a16="http://schemas.microsoft.com/office/drawing/2014/main" id="{20B7D163-83B4-4D93-B3D8-C3660D48B8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Oval 1550">
            <a:extLst>
              <a:ext uri="{FF2B5EF4-FFF2-40B4-BE49-F238E27FC236}">
                <a16:creationId xmlns:a16="http://schemas.microsoft.com/office/drawing/2014/main" id="{5144A090-D464-4EAE-9710-5EDC8A538E65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>
            <a:extLst>
              <a:ext uri="{FF2B5EF4-FFF2-40B4-BE49-F238E27FC236}">
                <a16:creationId xmlns:a16="http://schemas.microsoft.com/office/drawing/2014/main" id="{F4F43EE2-C263-4170-85F1-778DF1107525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>
            <a:extLst>
              <a:ext uri="{FF2B5EF4-FFF2-40B4-BE49-F238E27FC236}">
                <a16:creationId xmlns:a16="http://schemas.microsoft.com/office/drawing/2014/main" id="{02E04704-A4C6-426F-87C1-CA4D5209801E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>
            <a:extLst>
              <a:ext uri="{FF2B5EF4-FFF2-40B4-BE49-F238E27FC236}">
                <a16:creationId xmlns:a16="http://schemas.microsoft.com/office/drawing/2014/main" id="{4586DF1C-3DB1-495A-AB81-71A22D68FB88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C3ED7E00-F7BF-4A8E-A883-5A7AAAC147FC}"/>
              </a:ext>
            </a:extLst>
          </p:cNvPr>
          <p:cNvSpPr>
            <a:spLocks noChangeAspect="1"/>
          </p:cNvSpPr>
          <p:nvPr/>
        </p:nvSpPr>
        <p:spPr>
          <a:xfrm>
            <a:off x="204279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88B0977-ADD2-4B78-9AA3-C4ACBB3D0669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41CA304-9342-4F66-B455-898F8AC482D8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B95CC95E-318C-4FCD-A487-C03D52D16204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D078468F-926D-4722-8A4D-E950477A4C6D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1891DD6F-179E-47D0-B7D8-76E0587F7B8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9AEA6C8F-AB1A-4299-A909-5F74B0AE4FA5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726E5B16-A868-4212-9538-643E5C37C1F7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9C9AF361-B985-4E79-8FC6-3861AB957039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3DE28F13-4C0A-4697-BBEC-CBD712E73F10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5B5ECA3-3006-44B2-935B-E5F52A883B9A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E33566E5-490D-4D31-A07C-0B87F74C6D94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732AC78E-CA36-4576-AF7B-7E90D62AD9F0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FC87A63B-634B-41FF-A848-08E17A394E8A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BBF53061-400C-4186-AA8C-DC5F04F80FDB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411818F-49B3-4747-BF7E-E1705B9FEA2C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CD5C0FB-840B-4790-99AB-B16C0D163352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F4A3370D-48D8-40A5-9113-2421BCC6D17A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7E2D6501-8355-4C83-9492-D4934A02E34F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C641881B-8D42-4069-A193-79D7B4AC86AA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32149FEE-1C34-4AA2-A77B-874301489F2C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93180D96-8A95-4CBA-B1F3-798269AF0D9A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31EEB3E-B473-40FF-815A-DB842F336816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BA1CBFDE-DBF7-4C21-8844-FB3582464A79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ED6CD739-B9A1-4724-99CD-D3CA78465E59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973CB31F-8FB2-40D9-917B-20241332AC0A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161031AB-020C-4C33-8311-8DB080226CB0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55D93019-910C-47A3-8771-06A1B0178D46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9CF47B71-546E-4D0B-9112-FA1316EE640A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11E1E107-FAEF-4E44-AF16-087BE86C2C2A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35925AB-DB05-491D-B875-90FC36A6E38A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62D4B585-8D29-4CF5-9D64-7C57D63CF7E4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6AE88762-364B-4AEB-8ED4-C1CEC29E0890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9D555F8F-6891-45B0-9445-B21C02CE3254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4856F3E0-EE78-49E4-9803-FC785B00A9ED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E88B2FB-0765-4039-8EF9-1EEA023B3643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EDFAEFCB-F6C8-486F-8DD4-E234DA4238E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410A75DE-D593-4CB1-B2A9-215B105E2211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AB9BE840-E8F9-441C-831F-E07616967280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854ED783-A2BA-4E1F-8040-1710BF95193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EDB0E02D-E3F9-45E3-A75F-36BA4059EB56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99183A57-ED5C-41B6-8D76-47F812309529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101A707C-71F9-413D-8E7C-5F0BC0D44AF9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EC2DC3E4-A692-4586-A833-086C4670FC70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DD8A488-E0C5-458A-84FB-C988033D7451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A8495648-DC37-4C8E-95B8-B8B0CC37D0B7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45362BDE-EAD8-45B1-BD68-996FA9EEFE70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3CDF10A7-B295-47F4-9808-D034776317D3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38F8A7D-A543-4449-A4F6-FC93D8DEF4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9FB8053-33FE-452B-89A7-3B0F23B403BF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93F6C089-714E-4875-9185-2536EF10FF54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29DBBED1-E26B-4DD8-B3FA-DAB5DB9D6B58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ED5B09AC-2D47-448D-8DB6-605AF7976CBE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9096D8AF-8CE2-46CF-8F8C-958A69D89A24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81F5EA1D-9DD6-46C0-B35A-269B23CC6C9B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F5CE58A3-52B9-4C8B-8987-6E1802E9132E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B300C19E-7AB9-4896-8E98-80F5CCBDCC7E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BDA3907F-732B-4F2A-B55E-D0A5CE12592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FE24C5DE-73E9-4145-B594-AC216D3285BA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1CDF392-1B05-4866-9CC2-CE199C310D33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DA6152D6-FDD6-419E-A138-9B1EE3494370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91DDAA60-C1B3-4118-B1CD-4B4965F1375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62CDD33D-625A-4D15-9278-408ECAE1B7F3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ADC8A449-52FF-4889-B31F-15DB2DF59CAE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D8B07C0F-C70D-4782-9616-F8367A27CDD4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99EE1AA5-4C62-4B0F-9B1A-7B165F85093D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9785072F-525B-4E19-BA72-9FE701202B6B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85646688-1506-4D8E-9ABA-F6E6CB7202F9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F48E5935-1C42-43FD-B068-39C5DE0BDDD3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8276ACF0-4DD5-4BFD-89C5-840AB02D2EFC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54DA8C02-4499-47D4-8835-180921A1E392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C3DD9D0F-87D1-4E0B-8BC2-A4AEF0FDE02E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0717869A-588A-4EFB-9957-51E0B8CD7E8B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5EC2E586-6542-424D-966F-7FDE9FF855F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CCC67627-E64A-49B9-BAC9-BCC8A5FBB6A7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F3B6EC07-8D3D-4C1B-BB4D-D708B8F9E40A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98A230C-4233-4D34-81A9-228DADEFB1B9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C12B60BF-201D-4F48-BD57-CE581578DA0D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ACF619D2-0FF3-4133-BF4C-90403235356B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FF9E6EE6-4D69-425D-B2E2-6948409D77B3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18503033-4939-4E78-8BCA-A1D1D2BA92D3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064A2227-A5EC-4083-8E90-9D891DD4D236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8B93C579-BDBB-4817-B7A5-ECD75C11E482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86AFE3BC-FB6C-4D0D-89BC-F4556122A1C0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D2EB193-5ADF-44CA-B46F-067578206165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0F994583-E14B-41B8-B72B-F92A4E4ECA51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6258841-8319-4390-B8E2-BE0FDE335547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4D89BCAA-A448-4D26-8005-6A7E0E35B7D6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FD09823B-FDBF-4AB8-9351-57F893C9882F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4ECD7340-D250-4174-AC50-847DF9BFA6F9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88853217-DDB2-45D0-BC7C-642AFB969A35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298AB40-2F71-42AE-90C6-35D3F758A387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12224B9D-FF7D-4046-BBAD-EE548919E820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AEAF7400-8E36-4C8F-A358-965B82BCFA24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00A5E3A5-6FC2-4537-A5D1-B2DE7D5D3695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26CD256D-49EF-44C4-92C3-4C7C389352B9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BCBD83E0-1318-4250-9CC5-63174430171A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CA99A940-2DD5-4FCE-A386-C2D3A3DE0AD4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7EACDA3F-3B69-41B3-B9AD-5FFF8604ADB2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10A8016C-6B28-4FB2-807C-76F18934130D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DF6C179D-7B81-40A2-AB95-2BF9C05D7F96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CFE756A1-7D8D-40E6-9E2B-D69460BCFB48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29C62069-41CB-452B-9546-222B56673D34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432C33E-4EE6-4CE4-A58F-5C297A28F9A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A49EE823-686C-410B-8A58-B72569D7784F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E516DAF7-8D98-48DB-AAEB-BEFF14897114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69F9C382-4DE0-47A4-BAA6-D297B05FF4AA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DFE8E0AC-E717-401F-8615-62824F1D7ACE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E7B2A2BF-1613-4AA8-9577-99B9A1F9B644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12A42E9-4F14-41D8-BE0A-F5D8D96B71BA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6F2DCEEC-28AD-45D9-B0DC-2D6022A39B0F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13F98949-5384-459F-AF4F-64BA281332F2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8F986B27-DCBD-4876-9293-25BFA6D3D293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A9F7079D-6451-4DB7-BC1D-B83FBB42E502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Oval 2299">
            <a:extLst>
              <a:ext uri="{FF2B5EF4-FFF2-40B4-BE49-F238E27FC236}">
                <a16:creationId xmlns:a16="http://schemas.microsoft.com/office/drawing/2014/main" id="{65C80FC3-9BE1-42FE-80C7-7A0E8517EA29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7346475D-D041-4C41-AFF1-00B744A35EF0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7E9678D4-ED38-478B-A131-782363BBAAE5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E28FA78D-8DD7-4C82-A147-AB29ABF2A982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465512C5-4E91-4B11-A693-A86B532796AF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A9981B87-8FC9-4A68-BC22-8332E3F169AC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25F75C1C-F9A7-405E-A5AB-D71B28396A76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A43374EA-CDC3-4FCA-8ACF-8B8E21D9073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8354AAAC-4965-4F41-ADD7-7FF82EA50D79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B794843D-EA55-42D9-8D74-E772A8A9FE17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CBD2EFA9-32C1-4DC6-A165-80B900B233B0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C4DD7CE2-93A0-4D6F-BA2B-102EB652712C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E6F29DE3-506E-46FF-9257-5C1B9234693A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583B6693-6A2F-41C7-A6D9-C04541DC33F0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11209748-67E2-4870-9D28-6B158D888ED9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E7E7123E-4EFD-4E95-A2B1-455DD8F8FA91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EFD85068-284C-4E28-AE30-3A6E67D54652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EEA30E7D-C608-41AD-BB56-F21766505C58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>
            <a:extLst>
              <a:ext uri="{FF2B5EF4-FFF2-40B4-BE49-F238E27FC236}">
                <a16:creationId xmlns:a16="http://schemas.microsoft.com/office/drawing/2014/main" id="{9F6F47B0-BAF7-4395-BEB4-2AFD80502C94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Oval 2338">
            <a:extLst>
              <a:ext uri="{FF2B5EF4-FFF2-40B4-BE49-F238E27FC236}">
                <a16:creationId xmlns:a16="http://schemas.microsoft.com/office/drawing/2014/main" id="{BB43E32E-4451-48CB-B9A4-BEDF597B26F3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Oval 2341">
            <a:extLst>
              <a:ext uri="{FF2B5EF4-FFF2-40B4-BE49-F238E27FC236}">
                <a16:creationId xmlns:a16="http://schemas.microsoft.com/office/drawing/2014/main" id="{4004ADA6-5E48-4E92-BD61-B4469E515F6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>
            <a:extLst>
              <a:ext uri="{FF2B5EF4-FFF2-40B4-BE49-F238E27FC236}">
                <a16:creationId xmlns:a16="http://schemas.microsoft.com/office/drawing/2014/main" id="{276B9036-56A1-4FC8-BDB1-A47991AA698D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Oval 2344">
            <a:extLst>
              <a:ext uri="{FF2B5EF4-FFF2-40B4-BE49-F238E27FC236}">
                <a16:creationId xmlns:a16="http://schemas.microsoft.com/office/drawing/2014/main" id="{B20FE2F3-AD0F-4955-B856-8E9764226FAD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>
            <a:extLst>
              <a:ext uri="{FF2B5EF4-FFF2-40B4-BE49-F238E27FC236}">
                <a16:creationId xmlns:a16="http://schemas.microsoft.com/office/drawing/2014/main" id="{7FE831B1-66B5-4FD4-A448-6E9EDF09A895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Oval 2346">
            <a:extLst>
              <a:ext uri="{FF2B5EF4-FFF2-40B4-BE49-F238E27FC236}">
                <a16:creationId xmlns:a16="http://schemas.microsoft.com/office/drawing/2014/main" id="{D3439D9C-8B9B-44A4-B2BE-A18003886DF5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Oval 2347">
            <a:extLst>
              <a:ext uri="{FF2B5EF4-FFF2-40B4-BE49-F238E27FC236}">
                <a16:creationId xmlns:a16="http://schemas.microsoft.com/office/drawing/2014/main" id="{0A93DE0C-EA67-46E2-8E1F-DEE809A12DFC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Oval 2349">
            <a:extLst>
              <a:ext uri="{FF2B5EF4-FFF2-40B4-BE49-F238E27FC236}">
                <a16:creationId xmlns:a16="http://schemas.microsoft.com/office/drawing/2014/main" id="{DC428D36-FDB7-49A2-89A0-AEEF62FD0B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Oval 2350">
            <a:extLst>
              <a:ext uri="{FF2B5EF4-FFF2-40B4-BE49-F238E27FC236}">
                <a16:creationId xmlns:a16="http://schemas.microsoft.com/office/drawing/2014/main" id="{D91CB468-1552-4706-A934-B3AB4B2AAA90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>
            <a:extLst>
              <a:ext uri="{FF2B5EF4-FFF2-40B4-BE49-F238E27FC236}">
                <a16:creationId xmlns:a16="http://schemas.microsoft.com/office/drawing/2014/main" id="{FC479D8E-472D-4606-AFAC-754547546085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Oval 2353">
            <a:extLst>
              <a:ext uri="{FF2B5EF4-FFF2-40B4-BE49-F238E27FC236}">
                <a16:creationId xmlns:a16="http://schemas.microsoft.com/office/drawing/2014/main" id="{7A50B119-B812-4478-8760-30E0FCED64CD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>
            <a:extLst>
              <a:ext uri="{FF2B5EF4-FFF2-40B4-BE49-F238E27FC236}">
                <a16:creationId xmlns:a16="http://schemas.microsoft.com/office/drawing/2014/main" id="{DE0786A1-8062-420B-9CAE-3BA29B24CDFC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>
            <a:extLst>
              <a:ext uri="{FF2B5EF4-FFF2-40B4-BE49-F238E27FC236}">
                <a16:creationId xmlns:a16="http://schemas.microsoft.com/office/drawing/2014/main" id="{208D67B6-05B9-46EB-98D2-EB063CF3E114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>
            <a:extLst>
              <a:ext uri="{FF2B5EF4-FFF2-40B4-BE49-F238E27FC236}">
                <a16:creationId xmlns:a16="http://schemas.microsoft.com/office/drawing/2014/main" id="{6A8C4AE4-65C0-4E12-B1ED-833B7D2F9302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>
            <a:extLst>
              <a:ext uri="{FF2B5EF4-FFF2-40B4-BE49-F238E27FC236}">
                <a16:creationId xmlns:a16="http://schemas.microsoft.com/office/drawing/2014/main" id="{3E149B9F-35E9-4590-A86C-92BD75166A0E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Oval 2359">
            <a:extLst>
              <a:ext uri="{FF2B5EF4-FFF2-40B4-BE49-F238E27FC236}">
                <a16:creationId xmlns:a16="http://schemas.microsoft.com/office/drawing/2014/main" id="{32FF1637-ACCB-4351-A1B0-0EA1713415ED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Oval 2360">
            <a:extLst>
              <a:ext uri="{FF2B5EF4-FFF2-40B4-BE49-F238E27FC236}">
                <a16:creationId xmlns:a16="http://schemas.microsoft.com/office/drawing/2014/main" id="{3761ADE5-14EA-4AFF-B7F4-101466ED03C3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>
            <a:extLst>
              <a:ext uri="{FF2B5EF4-FFF2-40B4-BE49-F238E27FC236}">
                <a16:creationId xmlns:a16="http://schemas.microsoft.com/office/drawing/2014/main" id="{DF83CD6A-2D0F-414C-9297-E8C603B6ED04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Oval 2362">
            <a:extLst>
              <a:ext uri="{FF2B5EF4-FFF2-40B4-BE49-F238E27FC236}">
                <a16:creationId xmlns:a16="http://schemas.microsoft.com/office/drawing/2014/main" id="{07094F2E-A589-4AA5-9D3B-D7CC2D89C9A7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Oval 2363">
            <a:extLst>
              <a:ext uri="{FF2B5EF4-FFF2-40B4-BE49-F238E27FC236}">
                <a16:creationId xmlns:a16="http://schemas.microsoft.com/office/drawing/2014/main" id="{92802BA9-1C11-4A0C-9575-659E411B20D6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Oval 2365">
            <a:extLst>
              <a:ext uri="{FF2B5EF4-FFF2-40B4-BE49-F238E27FC236}">
                <a16:creationId xmlns:a16="http://schemas.microsoft.com/office/drawing/2014/main" id="{54FF3A55-37B8-4F4C-A9D7-40EB0B625371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Oval 2366">
            <a:extLst>
              <a:ext uri="{FF2B5EF4-FFF2-40B4-BE49-F238E27FC236}">
                <a16:creationId xmlns:a16="http://schemas.microsoft.com/office/drawing/2014/main" id="{060D4B64-FC71-4D1B-B191-50E48DAF5844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>
            <a:extLst>
              <a:ext uri="{FF2B5EF4-FFF2-40B4-BE49-F238E27FC236}">
                <a16:creationId xmlns:a16="http://schemas.microsoft.com/office/drawing/2014/main" id="{5A1740A3-A3AB-4962-8AE3-F7253942DDE7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Oval 2370">
            <a:extLst>
              <a:ext uri="{FF2B5EF4-FFF2-40B4-BE49-F238E27FC236}">
                <a16:creationId xmlns:a16="http://schemas.microsoft.com/office/drawing/2014/main" id="{4ED5A1B7-8D4A-4E40-9A41-63C3FCAD2DD0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>
            <a:extLst>
              <a:ext uri="{FF2B5EF4-FFF2-40B4-BE49-F238E27FC236}">
                <a16:creationId xmlns:a16="http://schemas.microsoft.com/office/drawing/2014/main" id="{F660427B-4CD5-4371-9E89-22751267D3C7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Oval 2374">
            <a:extLst>
              <a:ext uri="{FF2B5EF4-FFF2-40B4-BE49-F238E27FC236}">
                <a16:creationId xmlns:a16="http://schemas.microsoft.com/office/drawing/2014/main" id="{22793FE3-493A-4353-831A-05CD6522503F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>
            <a:extLst>
              <a:ext uri="{FF2B5EF4-FFF2-40B4-BE49-F238E27FC236}">
                <a16:creationId xmlns:a16="http://schemas.microsoft.com/office/drawing/2014/main" id="{E8F2B478-2570-4F3A-A665-26D3A7305B48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Oval 2377">
            <a:extLst>
              <a:ext uri="{FF2B5EF4-FFF2-40B4-BE49-F238E27FC236}">
                <a16:creationId xmlns:a16="http://schemas.microsoft.com/office/drawing/2014/main" id="{2666719E-77DA-4D0F-B8BB-06F5B61B5CA0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>
            <a:extLst>
              <a:ext uri="{FF2B5EF4-FFF2-40B4-BE49-F238E27FC236}">
                <a16:creationId xmlns:a16="http://schemas.microsoft.com/office/drawing/2014/main" id="{79209F7F-641D-4FE6-BC76-7B3F425034C9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>
            <a:extLst>
              <a:ext uri="{FF2B5EF4-FFF2-40B4-BE49-F238E27FC236}">
                <a16:creationId xmlns:a16="http://schemas.microsoft.com/office/drawing/2014/main" id="{CF406272-B404-411D-8E68-A8140E77F0F3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Oval 2380">
            <a:extLst>
              <a:ext uri="{FF2B5EF4-FFF2-40B4-BE49-F238E27FC236}">
                <a16:creationId xmlns:a16="http://schemas.microsoft.com/office/drawing/2014/main" id="{03682B90-52EF-4033-99B8-383B9FB3F08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val 2381">
            <a:extLst>
              <a:ext uri="{FF2B5EF4-FFF2-40B4-BE49-F238E27FC236}">
                <a16:creationId xmlns:a16="http://schemas.microsoft.com/office/drawing/2014/main" id="{EFBC18DD-1CE6-4EBF-927F-7E120F1372A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>
            <a:extLst>
              <a:ext uri="{FF2B5EF4-FFF2-40B4-BE49-F238E27FC236}">
                <a16:creationId xmlns:a16="http://schemas.microsoft.com/office/drawing/2014/main" id="{B1CA2EB7-D69A-476E-9810-613301552F32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Oval 2383">
            <a:extLst>
              <a:ext uri="{FF2B5EF4-FFF2-40B4-BE49-F238E27FC236}">
                <a16:creationId xmlns:a16="http://schemas.microsoft.com/office/drawing/2014/main" id="{B2D1451C-F98C-4169-A743-EA6EE375D067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>
            <a:extLst>
              <a:ext uri="{FF2B5EF4-FFF2-40B4-BE49-F238E27FC236}">
                <a16:creationId xmlns:a16="http://schemas.microsoft.com/office/drawing/2014/main" id="{9AB75B78-5FF4-459B-846A-1D103F906D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>
            <a:extLst>
              <a:ext uri="{FF2B5EF4-FFF2-40B4-BE49-F238E27FC236}">
                <a16:creationId xmlns:a16="http://schemas.microsoft.com/office/drawing/2014/main" id="{DBA46A77-3713-4BAC-A414-19270215C545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>
            <a:extLst>
              <a:ext uri="{FF2B5EF4-FFF2-40B4-BE49-F238E27FC236}">
                <a16:creationId xmlns:a16="http://schemas.microsoft.com/office/drawing/2014/main" id="{4D92D9E5-A59B-458E-8F98-D30EEDC5B45B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>
            <a:extLst>
              <a:ext uri="{FF2B5EF4-FFF2-40B4-BE49-F238E27FC236}">
                <a16:creationId xmlns:a16="http://schemas.microsoft.com/office/drawing/2014/main" id="{D7D03FEA-2C29-47D6-A4E5-6FE30E97A214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Oval 2395">
            <a:extLst>
              <a:ext uri="{FF2B5EF4-FFF2-40B4-BE49-F238E27FC236}">
                <a16:creationId xmlns:a16="http://schemas.microsoft.com/office/drawing/2014/main" id="{49AA180D-32A3-4984-ABCC-F850FFD9923B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Oval 2396">
            <a:extLst>
              <a:ext uri="{FF2B5EF4-FFF2-40B4-BE49-F238E27FC236}">
                <a16:creationId xmlns:a16="http://schemas.microsoft.com/office/drawing/2014/main" id="{14A4DFBA-E903-4391-9DF1-19A112FA5B8B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>
            <a:extLst>
              <a:ext uri="{FF2B5EF4-FFF2-40B4-BE49-F238E27FC236}">
                <a16:creationId xmlns:a16="http://schemas.microsoft.com/office/drawing/2014/main" id="{89780D35-079B-4BFF-BBA0-49147111DC43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Oval 2398">
            <a:extLst>
              <a:ext uri="{FF2B5EF4-FFF2-40B4-BE49-F238E27FC236}">
                <a16:creationId xmlns:a16="http://schemas.microsoft.com/office/drawing/2014/main" id="{80F459A3-AB7B-4399-990A-108F1B42D67C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Oval 2400">
            <a:extLst>
              <a:ext uri="{FF2B5EF4-FFF2-40B4-BE49-F238E27FC236}">
                <a16:creationId xmlns:a16="http://schemas.microsoft.com/office/drawing/2014/main" id="{F6E422DE-419D-4F2C-A90C-E18AD1A1B2FE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Oval 2401">
            <a:extLst>
              <a:ext uri="{FF2B5EF4-FFF2-40B4-BE49-F238E27FC236}">
                <a16:creationId xmlns:a16="http://schemas.microsoft.com/office/drawing/2014/main" id="{2A73ED9D-D7EE-408F-96FE-B2F581F893EC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Oval 2404">
            <a:extLst>
              <a:ext uri="{FF2B5EF4-FFF2-40B4-BE49-F238E27FC236}">
                <a16:creationId xmlns:a16="http://schemas.microsoft.com/office/drawing/2014/main" id="{FEC3B7EC-5A76-4B82-B446-11A4A998F958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Oval 2406">
            <a:extLst>
              <a:ext uri="{FF2B5EF4-FFF2-40B4-BE49-F238E27FC236}">
                <a16:creationId xmlns:a16="http://schemas.microsoft.com/office/drawing/2014/main" id="{94BCCF81-D228-4E5F-95CF-48E5D78D962C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>
            <a:extLst>
              <a:ext uri="{FF2B5EF4-FFF2-40B4-BE49-F238E27FC236}">
                <a16:creationId xmlns:a16="http://schemas.microsoft.com/office/drawing/2014/main" id="{E4754FF6-B152-4EA9-AA18-1B90BEF3DFC3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Oval 2409">
            <a:extLst>
              <a:ext uri="{FF2B5EF4-FFF2-40B4-BE49-F238E27FC236}">
                <a16:creationId xmlns:a16="http://schemas.microsoft.com/office/drawing/2014/main" id="{DA1C1FD4-A24E-43D1-9E5C-87063F4A8056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Oval 2410">
            <a:extLst>
              <a:ext uri="{FF2B5EF4-FFF2-40B4-BE49-F238E27FC236}">
                <a16:creationId xmlns:a16="http://schemas.microsoft.com/office/drawing/2014/main" id="{0F2CA156-F5A1-4AAC-97C3-8E85F8A94501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2" name="Oval 2411">
            <a:extLst>
              <a:ext uri="{FF2B5EF4-FFF2-40B4-BE49-F238E27FC236}">
                <a16:creationId xmlns:a16="http://schemas.microsoft.com/office/drawing/2014/main" id="{506549DE-5F09-4AA8-872C-09871CF182F8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Oval 2412">
            <a:extLst>
              <a:ext uri="{FF2B5EF4-FFF2-40B4-BE49-F238E27FC236}">
                <a16:creationId xmlns:a16="http://schemas.microsoft.com/office/drawing/2014/main" id="{667C64BE-AFAC-4096-B62C-6D2847939AF0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Oval 2413">
            <a:extLst>
              <a:ext uri="{FF2B5EF4-FFF2-40B4-BE49-F238E27FC236}">
                <a16:creationId xmlns:a16="http://schemas.microsoft.com/office/drawing/2014/main" id="{10B1B93E-2089-46C4-A9D0-BC611F8E6207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5" name="Oval 2414">
            <a:extLst>
              <a:ext uri="{FF2B5EF4-FFF2-40B4-BE49-F238E27FC236}">
                <a16:creationId xmlns:a16="http://schemas.microsoft.com/office/drawing/2014/main" id="{82ED752A-92DC-4A08-B4AC-2267D76F1DA7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Oval 2415">
            <a:extLst>
              <a:ext uri="{FF2B5EF4-FFF2-40B4-BE49-F238E27FC236}">
                <a16:creationId xmlns:a16="http://schemas.microsoft.com/office/drawing/2014/main" id="{FBC783EC-A1AC-445B-9BD2-368962F905A4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>
            <a:extLst>
              <a:ext uri="{FF2B5EF4-FFF2-40B4-BE49-F238E27FC236}">
                <a16:creationId xmlns:a16="http://schemas.microsoft.com/office/drawing/2014/main" id="{750FC828-F01E-4DD5-8240-92962F5B8D76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Oval 2418">
            <a:extLst>
              <a:ext uri="{FF2B5EF4-FFF2-40B4-BE49-F238E27FC236}">
                <a16:creationId xmlns:a16="http://schemas.microsoft.com/office/drawing/2014/main" id="{682FC5E7-B82F-46F9-8C0A-9DCAB4CC399B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Oval 2419">
            <a:extLst>
              <a:ext uri="{FF2B5EF4-FFF2-40B4-BE49-F238E27FC236}">
                <a16:creationId xmlns:a16="http://schemas.microsoft.com/office/drawing/2014/main" id="{50707F92-8421-4938-97B8-8B256CA80598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>
            <a:extLst>
              <a:ext uri="{FF2B5EF4-FFF2-40B4-BE49-F238E27FC236}">
                <a16:creationId xmlns:a16="http://schemas.microsoft.com/office/drawing/2014/main" id="{E154AE73-7683-4956-AFAB-66C80051D00E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Oval 2421">
            <a:extLst>
              <a:ext uri="{FF2B5EF4-FFF2-40B4-BE49-F238E27FC236}">
                <a16:creationId xmlns:a16="http://schemas.microsoft.com/office/drawing/2014/main" id="{E2558F84-DA91-49C0-8EBF-5E23B7BCC954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Oval 2422">
            <a:extLst>
              <a:ext uri="{FF2B5EF4-FFF2-40B4-BE49-F238E27FC236}">
                <a16:creationId xmlns:a16="http://schemas.microsoft.com/office/drawing/2014/main" id="{1392F149-62D0-4B80-A6C7-EB23A0D89739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>
            <a:extLst>
              <a:ext uri="{FF2B5EF4-FFF2-40B4-BE49-F238E27FC236}">
                <a16:creationId xmlns:a16="http://schemas.microsoft.com/office/drawing/2014/main" id="{DFD6E91B-D22F-44B9-A39B-8643D0400906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>
            <a:extLst>
              <a:ext uri="{FF2B5EF4-FFF2-40B4-BE49-F238E27FC236}">
                <a16:creationId xmlns:a16="http://schemas.microsoft.com/office/drawing/2014/main" id="{78A468BF-6916-4113-A64F-D051406EE310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Oval 2425">
            <a:extLst>
              <a:ext uri="{FF2B5EF4-FFF2-40B4-BE49-F238E27FC236}">
                <a16:creationId xmlns:a16="http://schemas.microsoft.com/office/drawing/2014/main" id="{21930688-27DD-46A9-8AB0-44452882A56C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Oval 2426">
            <a:extLst>
              <a:ext uri="{FF2B5EF4-FFF2-40B4-BE49-F238E27FC236}">
                <a16:creationId xmlns:a16="http://schemas.microsoft.com/office/drawing/2014/main" id="{7D7DED83-80AB-4859-AF79-64A774B0660A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>
            <a:extLst>
              <a:ext uri="{FF2B5EF4-FFF2-40B4-BE49-F238E27FC236}">
                <a16:creationId xmlns:a16="http://schemas.microsoft.com/office/drawing/2014/main" id="{00913784-688D-4269-9433-129AF0DA63BD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Oval 2428">
            <a:extLst>
              <a:ext uri="{FF2B5EF4-FFF2-40B4-BE49-F238E27FC236}">
                <a16:creationId xmlns:a16="http://schemas.microsoft.com/office/drawing/2014/main" id="{1C377D50-25EE-483A-8935-9C0F9328B1D5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Oval 2429">
            <a:extLst>
              <a:ext uri="{FF2B5EF4-FFF2-40B4-BE49-F238E27FC236}">
                <a16:creationId xmlns:a16="http://schemas.microsoft.com/office/drawing/2014/main" id="{5B87F776-DA1F-4491-8350-F6DD96B54708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id="{563425C9-B000-4EC3-BCA2-2E2016710B0D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Oval 2431">
            <a:extLst>
              <a:ext uri="{FF2B5EF4-FFF2-40B4-BE49-F238E27FC236}">
                <a16:creationId xmlns:a16="http://schemas.microsoft.com/office/drawing/2014/main" id="{834379E0-1452-423F-B1CC-06F8D0DF6345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>
            <a:extLst>
              <a:ext uri="{FF2B5EF4-FFF2-40B4-BE49-F238E27FC236}">
                <a16:creationId xmlns:a16="http://schemas.microsoft.com/office/drawing/2014/main" id="{5AAAF250-0202-4DA9-86B0-76AA4D63F234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>
            <a:extLst>
              <a:ext uri="{FF2B5EF4-FFF2-40B4-BE49-F238E27FC236}">
                <a16:creationId xmlns:a16="http://schemas.microsoft.com/office/drawing/2014/main" id="{96AC2940-1CA2-462F-AE8D-33AC2F5C358E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23FF6FF9-D6A1-4CA3-BED5-1F70F73F6BCB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>
            <a:extLst>
              <a:ext uri="{FF2B5EF4-FFF2-40B4-BE49-F238E27FC236}">
                <a16:creationId xmlns:a16="http://schemas.microsoft.com/office/drawing/2014/main" id="{05D9E667-592D-4D61-BC2E-F901FEFCA957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>
            <a:extLst>
              <a:ext uri="{FF2B5EF4-FFF2-40B4-BE49-F238E27FC236}">
                <a16:creationId xmlns:a16="http://schemas.microsoft.com/office/drawing/2014/main" id="{D817EEC0-EE25-42C8-9802-41D14255A52D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Oval 2440">
            <a:extLst>
              <a:ext uri="{FF2B5EF4-FFF2-40B4-BE49-F238E27FC236}">
                <a16:creationId xmlns:a16="http://schemas.microsoft.com/office/drawing/2014/main" id="{180E7CD8-6205-4128-95D6-8292C0D14242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>
            <a:extLst>
              <a:ext uri="{FF2B5EF4-FFF2-40B4-BE49-F238E27FC236}">
                <a16:creationId xmlns:a16="http://schemas.microsoft.com/office/drawing/2014/main" id="{D1B15FB0-5D7A-45CB-BF53-7F7D2E829EDB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>
            <a:extLst>
              <a:ext uri="{FF2B5EF4-FFF2-40B4-BE49-F238E27FC236}">
                <a16:creationId xmlns:a16="http://schemas.microsoft.com/office/drawing/2014/main" id="{6254BCCF-715A-4B53-83E9-1BA0A7D5892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Oval 2443">
            <a:extLst>
              <a:ext uri="{FF2B5EF4-FFF2-40B4-BE49-F238E27FC236}">
                <a16:creationId xmlns:a16="http://schemas.microsoft.com/office/drawing/2014/main" id="{F9F1BAB0-7AC7-4ADA-AC09-1DD5DE72CE57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>
            <a:extLst>
              <a:ext uri="{FF2B5EF4-FFF2-40B4-BE49-F238E27FC236}">
                <a16:creationId xmlns:a16="http://schemas.microsoft.com/office/drawing/2014/main" id="{FD0FC00C-A34A-4F76-971B-6317028CC4D5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>
            <a:extLst>
              <a:ext uri="{FF2B5EF4-FFF2-40B4-BE49-F238E27FC236}">
                <a16:creationId xmlns:a16="http://schemas.microsoft.com/office/drawing/2014/main" id="{F5000251-D7DD-48CB-8155-67160E339814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Oval 2446">
            <a:extLst>
              <a:ext uri="{FF2B5EF4-FFF2-40B4-BE49-F238E27FC236}">
                <a16:creationId xmlns:a16="http://schemas.microsoft.com/office/drawing/2014/main" id="{1270BDC8-3308-4248-B52C-9A1CF29EC4AE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Oval 2449">
            <a:extLst>
              <a:ext uri="{FF2B5EF4-FFF2-40B4-BE49-F238E27FC236}">
                <a16:creationId xmlns:a16="http://schemas.microsoft.com/office/drawing/2014/main" id="{7D27B746-66A3-4F92-BB90-97C32E4D6071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>
            <a:extLst>
              <a:ext uri="{FF2B5EF4-FFF2-40B4-BE49-F238E27FC236}">
                <a16:creationId xmlns:a16="http://schemas.microsoft.com/office/drawing/2014/main" id="{E5283B47-6447-46D8-9C9E-4EC6758325DF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>
            <a:extLst>
              <a:ext uri="{FF2B5EF4-FFF2-40B4-BE49-F238E27FC236}">
                <a16:creationId xmlns:a16="http://schemas.microsoft.com/office/drawing/2014/main" id="{63349767-6BF4-43DF-A13C-A0BA05014CCB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D87616DF-99B6-4D26-8C69-0CF52A8AEFA6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>
            <a:extLst>
              <a:ext uri="{FF2B5EF4-FFF2-40B4-BE49-F238E27FC236}">
                <a16:creationId xmlns:a16="http://schemas.microsoft.com/office/drawing/2014/main" id="{058DC842-2A87-4F90-AE39-D956A0E3C1F4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>
            <a:extLst>
              <a:ext uri="{FF2B5EF4-FFF2-40B4-BE49-F238E27FC236}">
                <a16:creationId xmlns:a16="http://schemas.microsoft.com/office/drawing/2014/main" id="{9BC6FDD4-4C47-4AF3-8E2C-6A89E188296C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Oval 2455">
            <a:extLst>
              <a:ext uri="{FF2B5EF4-FFF2-40B4-BE49-F238E27FC236}">
                <a16:creationId xmlns:a16="http://schemas.microsoft.com/office/drawing/2014/main" id="{81C0AA2F-05F7-4E6A-975F-8F370B5F9E68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>
            <a:extLst>
              <a:ext uri="{FF2B5EF4-FFF2-40B4-BE49-F238E27FC236}">
                <a16:creationId xmlns:a16="http://schemas.microsoft.com/office/drawing/2014/main" id="{F87FB42F-3DE4-4710-BE8C-95CB2143F167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Oval 2458">
            <a:extLst>
              <a:ext uri="{FF2B5EF4-FFF2-40B4-BE49-F238E27FC236}">
                <a16:creationId xmlns:a16="http://schemas.microsoft.com/office/drawing/2014/main" id="{C918424E-1506-4157-9A58-3DC82417F0BF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>
            <a:extLst>
              <a:ext uri="{FF2B5EF4-FFF2-40B4-BE49-F238E27FC236}">
                <a16:creationId xmlns:a16="http://schemas.microsoft.com/office/drawing/2014/main" id="{CE820129-8714-4BFE-830A-68EB91A5E343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>
            <a:extLst>
              <a:ext uri="{FF2B5EF4-FFF2-40B4-BE49-F238E27FC236}">
                <a16:creationId xmlns:a16="http://schemas.microsoft.com/office/drawing/2014/main" id="{C01992F2-2A1B-4009-9094-9D2F1AD5B265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Oval 2461">
            <a:extLst>
              <a:ext uri="{FF2B5EF4-FFF2-40B4-BE49-F238E27FC236}">
                <a16:creationId xmlns:a16="http://schemas.microsoft.com/office/drawing/2014/main" id="{1EFBE4A9-3594-4A8C-A505-12703E75F455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>
            <a:extLst>
              <a:ext uri="{FF2B5EF4-FFF2-40B4-BE49-F238E27FC236}">
                <a16:creationId xmlns:a16="http://schemas.microsoft.com/office/drawing/2014/main" id="{6EC9CA19-1A4F-4C6E-9A81-62B074106894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>
            <a:extLst>
              <a:ext uri="{FF2B5EF4-FFF2-40B4-BE49-F238E27FC236}">
                <a16:creationId xmlns:a16="http://schemas.microsoft.com/office/drawing/2014/main" id="{295D6FC6-969B-472A-808D-71D8C89399DD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Oval 2464">
            <a:extLst>
              <a:ext uri="{FF2B5EF4-FFF2-40B4-BE49-F238E27FC236}">
                <a16:creationId xmlns:a16="http://schemas.microsoft.com/office/drawing/2014/main" id="{07BD1221-B22B-42C8-BDB2-55EB61ECEFF4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>
            <a:extLst>
              <a:ext uri="{FF2B5EF4-FFF2-40B4-BE49-F238E27FC236}">
                <a16:creationId xmlns:a16="http://schemas.microsoft.com/office/drawing/2014/main" id="{E5BA0E77-77FB-43CB-A6A4-3739F23A18DB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Oval 2466">
            <a:extLst>
              <a:ext uri="{FF2B5EF4-FFF2-40B4-BE49-F238E27FC236}">
                <a16:creationId xmlns:a16="http://schemas.microsoft.com/office/drawing/2014/main" id="{241EB31A-27C5-4755-82D0-BCB35EA5C1A2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>
            <a:extLst>
              <a:ext uri="{FF2B5EF4-FFF2-40B4-BE49-F238E27FC236}">
                <a16:creationId xmlns:a16="http://schemas.microsoft.com/office/drawing/2014/main" id="{268E87CC-CE14-4324-BD90-97D73120F490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Oval 2473">
            <a:extLst>
              <a:ext uri="{FF2B5EF4-FFF2-40B4-BE49-F238E27FC236}">
                <a16:creationId xmlns:a16="http://schemas.microsoft.com/office/drawing/2014/main" id="{C71B42D3-0573-42EB-99B4-5AB8D29CFEF6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Oval 2476">
            <a:extLst>
              <a:ext uri="{FF2B5EF4-FFF2-40B4-BE49-F238E27FC236}">
                <a16:creationId xmlns:a16="http://schemas.microsoft.com/office/drawing/2014/main" id="{CBF12F6A-3173-406C-8562-C217D31BE81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>
            <a:extLst>
              <a:ext uri="{FF2B5EF4-FFF2-40B4-BE49-F238E27FC236}">
                <a16:creationId xmlns:a16="http://schemas.microsoft.com/office/drawing/2014/main" id="{E6FFCBE1-8A31-463C-8CB5-4F50EAF0EF23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Oval 2478">
            <a:extLst>
              <a:ext uri="{FF2B5EF4-FFF2-40B4-BE49-F238E27FC236}">
                <a16:creationId xmlns:a16="http://schemas.microsoft.com/office/drawing/2014/main" id="{073100F3-EA25-4AB9-8387-70231069ADD3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Oval 2481">
            <a:extLst>
              <a:ext uri="{FF2B5EF4-FFF2-40B4-BE49-F238E27FC236}">
                <a16:creationId xmlns:a16="http://schemas.microsoft.com/office/drawing/2014/main" id="{8BD8DA71-A7BC-4CF4-9A7B-5BB265517CF3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>
            <a:extLst>
              <a:ext uri="{FF2B5EF4-FFF2-40B4-BE49-F238E27FC236}">
                <a16:creationId xmlns:a16="http://schemas.microsoft.com/office/drawing/2014/main" id="{08605FF2-E174-4689-86C8-FF98A22F74C7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Oval 2483">
            <a:extLst>
              <a:ext uri="{FF2B5EF4-FFF2-40B4-BE49-F238E27FC236}">
                <a16:creationId xmlns:a16="http://schemas.microsoft.com/office/drawing/2014/main" id="{7C437F21-BB9B-4CBE-957A-91E731DA45D9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EED0CA94-2CFE-4748-95E9-0B623A4B0E23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D0A4EB96-6488-498E-A100-3975FB808B62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Oval 2486">
            <a:extLst>
              <a:ext uri="{FF2B5EF4-FFF2-40B4-BE49-F238E27FC236}">
                <a16:creationId xmlns:a16="http://schemas.microsoft.com/office/drawing/2014/main" id="{0AED5D47-7E1B-4038-8F7B-01DFB44DF911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Oval 2487">
            <a:extLst>
              <a:ext uri="{FF2B5EF4-FFF2-40B4-BE49-F238E27FC236}">
                <a16:creationId xmlns:a16="http://schemas.microsoft.com/office/drawing/2014/main" id="{6CA214E7-3D42-486C-B1E2-22CAD53F98DE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Oval 2491">
            <a:extLst>
              <a:ext uri="{FF2B5EF4-FFF2-40B4-BE49-F238E27FC236}">
                <a16:creationId xmlns:a16="http://schemas.microsoft.com/office/drawing/2014/main" id="{EF062D22-E77E-47EF-99DB-4CE1B1932E95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>
            <a:extLst>
              <a:ext uri="{FF2B5EF4-FFF2-40B4-BE49-F238E27FC236}">
                <a16:creationId xmlns:a16="http://schemas.microsoft.com/office/drawing/2014/main" id="{DBCE7F8D-1F23-4BAB-8404-399C24F34FB8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>
            <a:extLst>
              <a:ext uri="{FF2B5EF4-FFF2-40B4-BE49-F238E27FC236}">
                <a16:creationId xmlns:a16="http://schemas.microsoft.com/office/drawing/2014/main" id="{B7AAAEA1-DFC6-4433-B1E0-110A2CDEC88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>
            <a:extLst>
              <a:ext uri="{FF2B5EF4-FFF2-40B4-BE49-F238E27FC236}">
                <a16:creationId xmlns:a16="http://schemas.microsoft.com/office/drawing/2014/main" id="{8CA96148-AB5F-4E31-8F46-CD097EF04DF8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Oval 2509">
            <a:extLst>
              <a:ext uri="{FF2B5EF4-FFF2-40B4-BE49-F238E27FC236}">
                <a16:creationId xmlns:a16="http://schemas.microsoft.com/office/drawing/2014/main" id="{8C38116B-A52A-4CBE-A9FC-DEC2CCC59EA7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>
            <a:extLst>
              <a:ext uri="{FF2B5EF4-FFF2-40B4-BE49-F238E27FC236}">
                <a16:creationId xmlns:a16="http://schemas.microsoft.com/office/drawing/2014/main" id="{43676429-DF7B-415B-B520-984D3C571659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Oval 2512">
            <a:extLst>
              <a:ext uri="{FF2B5EF4-FFF2-40B4-BE49-F238E27FC236}">
                <a16:creationId xmlns:a16="http://schemas.microsoft.com/office/drawing/2014/main" id="{7E6726D0-40A3-45C7-BBF2-DDB1140F5776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Oval 2515">
            <a:extLst>
              <a:ext uri="{FF2B5EF4-FFF2-40B4-BE49-F238E27FC236}">
                <a16:creationId xmlns:a16="http://schemas.microsoft.com/office/drawing/2014/main" id="{CAC40561-98F2-4CFB-B7E7-C722FC6668CB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>
            <a:extLst>
              <a:ext uri="{FF2B5EF4-FFF2-40B4-BE49-F238E27FC236}">
                <a16:creationId xmlns:a16="http://schemas.microsoft.com/office/drawing/2014/main" id="{0555AF2C-FA98-4F6E-83C0-4B48F55134DE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>
            <a:extLst>
              <a:ext uri="{FF2B5EF4-FFF2-40B4-BE49-F238E27FC236}">
                <a16:creationId xmlns:a16="http://schemas.microsoft.com/office/drawing/2014/main" id="{18690C29-E3EC-4031-B20B-F943983162A7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>
            <a:extLst>
              <a:ext uri="{FF2B5EF4-FFF2-40B4-BE49-F238E27FC236}">
                <a16:creationId xmlns:a16="http://schemas.microsoft.com/office/drawing/2014/main" id="{9A77D181-7869-444D-B18E-C6E442E69E0B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>
            <a:extLst>
              <a:ext uri="{FF2B5EF4-FFF2-40B4-BE49-F238E27FC236}">
                <a16:creationId xmlns:a16="http://schemas.microsoft.com/office/drawing/2014/main" id="{F92B6A77-B4BA-4A24-85F7-D4A1DE2CD9AF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Oval 2536">
            <a:extLst>
              <a:ext uri="{FF2B5EF4-FFF2-40B4-BE49-F238E27FC236}">
                <a16:creationId xmlns:a16="http://schemas.microsoft.com/office/drawing/2014/main" id="{A2E02207-EE50-4FC6-B808-F25354A6A10A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>
            <a:extLst>
              <a:ext uri="{FF2B5EF4-FFF2-40B4-BE49-F238E27FC236}">
                <a16:creationId xmlns:a16="http://schemas.microsoft.com/office/drawing/2014/main" id="{3CD44FE2-9452-4D9E-917F-24E050E5C1BB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Oval 2541">
            <a:extLst>
              <a:ext uri="{FF2B5EF4-FFF2-40B4-BE49-F238E27FC236}">
                <a16:creationId xmlns:a16="http://schemas.microsoft.com/office/drawing/2014/main" id="{3275F9D4-A686-46CD-B97E-9F7486D0E5C7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Oval 2542">
            <a:extLst>
              <a:ext uri="{FF2B5EF4-FFF2-40B4-BE49-F238E27FC236}">
                <a16:creationId xmlns:a16="http://schemas.microsoft.com/office/drawing/2014/main" id="{029C3CA1-9B30-43BF-AD96-904DD885412A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Oval 2545">
            <a:extLst>
              <a:ext uri="{FF2B5EF4-FFF2-40B4-BE49-F238E27FC236}">
                <a16:creationId xmlns:a16="http://schemas.microsoft.com/office/drawing/2014/main" id="{EB9A09CC-5B2B-400C-BEB3-CF6F69C4077B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>
            <a:extLst>
              <a:ext uri="{FF2B5EF4-FFF2-40B4-BE49-F238E27FC236}">
                <a16:creationId xmlns:a16="http://schemas.microsoft.com/office/drawing/2014/main" id="{7E8261DE-5059-40AB-814D-734DF472EF96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Oval 2547">
            <a:extLst>
              <a:ext uri="{FF2B5EF4-FFF2-40B4-BE49-F238E27FC236}">
                <a16:creationId xmlns:a16="http://schemas.microsoft.com/office/drawing/2014/main" id="{4F71503A-19FC-4D2F-A2C1-B65D115E424F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Oval 2548">
            <a:extLst>
              <a:ext uri="{FF2B5EF4-FFF2-40B4-BE49-F238E27FC236}">
                <a16:creationId xmlns:a16="http://schemas.microsoft.com/office/drawing/2014/main" id="{654D548A-4F40-45EB-9032-C6C389B4E72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>
            <a:extLst>
              <a:ext uri="{FF2B5EF4-FFF2-40B4-BE49-F238E27FC236}">
                <a16:creationId xmlns:a16="http://schemas.microsoft.com/office/drawing/2014/main" id="{BAFE6FF3-D1BF-4545-8E37-4A1DC72FF76D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Oval 2550">
            <a:extLst>
              <a:ext uri="{FF2B5EF4-FFF2-40B4-BE49-F238E27FC236}">
                <a16:creationId xmlns:a16="http://schemas.microsoft.com/office/drawing/2014/main" id="{BD0527F8-A62C-4755-BA6A-7647C1534BF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Oval 2551">
            <a:extLst>
              <a:ext uri="{FF2B5EF4-FFF2-40B4-BE49-F238E27FC236}">
                <a16:creationId xmlns:a16="http://schemas.microsoft.com/office/drawing/2014/main" id="{4510D8E5-9F76-45A4-B78F-902A1641479A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>
            <a:extLst>
              <a:ext uri="{FF2B5EF4-FFF2-40B4-BE49-F238E27FC236}">
                <a16:creationId xmlns:a16="http://schemas.microsoft.com/office/drawing/2014/main" id="{E1C58D1B-3539-409F-A908-7F5ED6E96B8B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Oval 2554">
            <a:extLst>
              <a:ext uri="{FF2B5EF4-FFF2-40B4-BE49-F238E27FC236}">
                <a16:creationId xmlns:a16="http://schemas.microsoft.com/office/drawing/2014/main" id="{6454411B-1C9A-467C-BA19-86CB6FC694F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>
            <a:extLst>
              <a:ext uri="{FF2B5EF4-FFF2-40B4-BE49-F238E27FC236}">
                <a16:creationId xmlns:a16="http://schemas.microsoft.com/office/drawing/2014/main" id="{CC94D357-BB3B-4F20-8393-39A049364AF9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Oval 682">
            <a:extLst>
              <a:ext uri="{FF2B5EF4-FFF2-40B4-BE49-F238E27FC236}">
                <a16:creationId xmlns:a16="http://schemas.microsoft.com/office/drawing/2014/main" id="{602EFC43-C5D3-4A4B-B01D-C71324267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ABF290-375B-40EC-97DB-9446139D1480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2602" name="Rectangle 2601">
              <a:extLst>
                <a:ext uri="{FF2B5EF4-FFF2-40B4-BE49-F238E27FC236}">
                  <a16:creationId xmlns:a16="http://schemas.microsoft.com/office/drawing/2014/main" id="{74A83670-FE62-44F2-8425-C4EB5FFD0A24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3" name="Rectangle 2602">
              <a:extLst>
                <a:ext uri="{FF2B5EF4-FFF2-40B4-BE49-F238E27FC236}">
                  <a16:creationId xmlns:a16="http://schemas.microsoft.com/office/drawing/2014/main" id="{95589033-1D47-4D17-9982-C5370AB78B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4" name="Rectangle 2603">
              <a:extLst>
                <a:ext uri="{FF2B5EF4-FFF2-40B4-BE49-F238E27FC236}">
                  <a16:creationId xmlns:a16="http://schemas.microsoft.com/office/drawing/2014/main" id="{5AF92C75-482A-4CB1-8938-E21DB386870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5" name="Rectangle 2604">
              <a:extLst>
                <a:ext uri="{FF2B5EF4-FFF2-40B4-BE49-F238E27FC236}">
                  <a16:creationId xmlns:a16="http://schemas.microsoft.com/office/drawing/2014/main" id="{7D005FC7-8E4F-478A-8614-F5076B82682C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6" name="Rectangle 2605">
              <a:extLst>
                <a:ext uri="{FF2B5EF4-FFF2-40B4-BE49-F238E27FC236}">
                  <a16:creationId xmlns:a16="http://schemas.microsoft.com/office/drawing/2014/main" id="{F17EBBCC-6E89-4FA0-9347-DE185DA7A1BF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7" name="Rectangle 2606">
              <a:extLst>
                <a:ext uri="{FF2B5EF4-FFF2-40B4-BE49-F238E27FC236}">
                  <a16:creationId xmlns:a16="http://schemas.microsoft.com/office/drawing/2014/main" id="{DAC24342-0BD4-4A80-862F-8CB7932FBEF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8" name="Rectangle 2607">
              <a:extLst>
                <a:ext uri="{FF2B5EF4-FFF2-40B4-BE49-F238E27FC236}">
                  <a16:creationId xmlns:a16="http://schemas.microsoft.com/office/drawing/2014/main" id="{7A067310-28CC-461C-8B4B-B61828341DA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9" name="Rectangle 2608">
              <a:extLst>
                <a:ext uri="{FF2B5EF4-FFF2-40B4-BE49-F238E27FC236}">
                  <a16:creationId xmlns:a16="http://schemas.microsoft.com/office/drawing/2014/main" id="{0EE9912E-A3A3-45BD-991C-4D8F0696367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0" name="Rectangle 2609">
              <a:extLst>
                <a:ext uri="{FF2B5EF4-FFF2-40B4-BE49-F238E27FC236}">
                  <a16:creationId xmlns:a16="http://schemas.microsoft.com/office/drawing/2014/main" id="{D5F07B65-55D9-4B98-A796-0D2D185D2B5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1" name="Rectangle 2610">
              <a:extLst>
                <a:ext uri="{FF2B5EF4-FFF2-40B4-BE49-F238E27FC236}">
                  <a16:creationId xmlns:a16="http://schemas.microsoft.com/office/drawing/2014/main" id="{402E9084-ECBC-43EF-9CD0-54FE1A2C43D0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2" name="Rectangle 2611">
              <a:extLst>
                <a:ext uri="{FF2B5EF4-FFF2-40B4-BE49-F238E27FC236}">
                  <a16:creationId xmlns:a16="http://schemas.microsoft.com/office/drawing/2014/main" id="{5EE81181-135C-42BE-8135-3818724C2EE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3" name="Rectangle 2612">
              <a:extLst>
                <a:ext uri="{FF2B5EF4-FFF2-40B4-BE49-F238E27FC236}">
                  <a16:creationId xmlns:a16="http://schemas.microsoft.com/office/drawing/2014/main" id="{07415773-356E-46E7-81F6-DA9537157565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4" name="Rectangle 2613">
              <a:extLst>
                <a:ext uri="{FF2B5EF4-FFF2-40B4-BE49-F238E27FC236}">
                  <a16:creationId xmlns:a16="http://schemas.microsoft.com/office/drawing/2014/main" id="{C1265778-D9B2-4DC3-8629-ED241FA13BA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8" name="Rectangle 2617">
              <a:extLst>
                <a:ext uri="{FF2B5EF4-FFF2-40B4-BE49-F238E27FC236}">
                  <a16:creationId xmlns:a16="http://schemas.microsoft.com/office/drawing/2014/main" id="{8826DC87-0F2D-4B6E-8C6A-6DC92B5797FC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9" name="Rectangle 2618">
              <a:extLst>
                <a:ext uri="{FF2B5EF4-FFF2-40B4-BE49-F238E27FC236}">
                  <a16:creationId xmlns:a16="http://schemas.microsoft.com/office/drawing/2014/main" id="{10F1BFD9-F2FB-4DA5-991B-97B6FCD9B885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0" name="Rectangle 2619">
              <a:extLst>
                <a:ext uri="{FF2B5EF4-FFF2-40B4-BE49-F238E27FC236}">
                  <a16:creationId xmlns:a16="http://schemas.microsoft.com/office/drawing/2014/main" id="{3227E18F-E5A0-4F8B-9718-078F49AB5562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1" name="Rectangle 2620">
              <a:extLst>
                <a:ext uri="{FF2B5EF4-FFF2-40B4-BE49-F238E27FC236}">
                  <a16:creationId xmlns:a16="http://schemas.microsoft.com/office/drawing/2014/main" id="{CC3D5C2A-2F1F-4B6B-B387-5CCC367C8199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2" name="Rectangle 2621">
              <a:extLst>
                <a:ext uri="{FF2B5EF4-FFF2-40B4-BE49-F238E27FC236}">
                  <a16:creationId xmlns:a16="http://schemas.microsoft.com/office/drawing/2014/main" id="{E687A816-2459-4753-8167-08120AAE9263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3" name="Rectangle 2622">
              <a:extLst>
                <a:ext uri="{FF2B5EF4-FFF2-40B4-BE49-F238E27FC236}">
                  <a16:creationId xmlns:a16="http://schemas.microsoft.com/office/drawing/2014/main" id="{176990F5-4EFD-40C8-836D-26E47C563D3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4" name="Rectangle 2623">
              <a:extLst>
                <a:ext uri="{FF2B5EF4-FFF2-40B4-BE49-F238E27FC236}">
                  <a16:creationId xmlns:a16="http://schemas.microsoft.com/office/drawing/2014/main" id="{D77B233E-C8B5-4E87-A32E-2506D1E8EEF7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5" name="Rectangle 2624">
              <a:extLst>
                <a:ext uri="{FF2B5EF4-FFF2-40B4-BE49-F238E27FC236}">
                  <a16:creationId xmlns:a16="http://schemas.microsoft.com/office/drawing/2014/main" id="{6B11469B-9A2E-45C1-93F7-43E9AD202524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6" name="Rectangle 2625">
              <a:extLst>
                <a:ext uri="{FF2B5EF4-FFF2-40B4-BE49-F238E27FC236}">
                  <a16:creationId xmlns:a16="http://schemas.microsoft.com/office/drawing/2014/main" id="{CBEA65E4-0729-4617-83AC-5EC4A330CD4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7" name="Rectangle 2626">
              <a:extLst>
                <a:ext uri="{FF2B5EF4-FFF2-40B4-BE49-F238E27FC236}">
                  <a16:creationId xmlns:a16="http://schemas.microsoft.com/office/drawing/2014/main" id="{43ED6F7A-749D-40EF-89C3-D2B1530F4BCD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8" name="Rectangle 2627">
              <a:extLst>
                <a:ext uri="{FF2B5EF4-FFF2-40B4-BE49-F238E27FC236}">
                  <a16:creationId xmlns:a16="http://schemas.microsoft.com/office/drawing/2014/main" id="{71A93231-B47F-4A70-93B8-4FE82BEE68FA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9" name="Rectangle 2628">
              <a:extLst>
                <a:ext uri="{FF2B5EF4-FFF2-40B4-BE49-F238E27FC236}">
                  <a16:creationId xmlns:a16="http://schemas.microsoft.com/office/drawing/2014/main" id="{5690CC0C-795D-42B5-8A29-AC38CA1EE5A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2CF6A852-AA1A-41E3-B5A2-A9F84B27080C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F00B943C-E176-4DEE-8EA0-E9D6B1F2767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729BD176-AD75-4BBB-AFB9-12086771A41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DFB584B5-9ACE-4380-80AA-6A41438ECD4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BA704F4F-F35A-45A9-8866-98ABE6D5D7F4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23C30A63-1345-4B92-B385-27D31DDDD32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9BAFB028-804B-4D2E-A414-98BFF539824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962297E4-6430-4C75-B403-1301800690F3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7B097DE5-1368-439A-B9C0-A5513141B530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64B76295-E556-4B8D-A88D-6F798DD92A2C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A76C38FA-91A4-442B-93C0-413F59A11B50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1A7D3A12-5C03-4A66-8328-CF9E6190FEB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604E2E1E-74F3-4833-A393-36BFC6F456E8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041EA808-F176-42F0-B65A-AA9A4EBF952D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EB16C71B-32BB-4E31-8C55-ED03B0A76411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BDEA5C47-EA3D-46CA-B39E-B8A341A39BE6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8E21BC5A-706E-4BAA-B86D-27317810F749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F7B4303D-ADD8-4D6F-9F5F-BA5FDDB5A19A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8C42B224-797A-413D-BE82-54E47C82E82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187AFA37-C699-4ACB-B407-AB5EDB81C664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8D870A39-44C8-4FB3-BC15-3E7AD9F2B7A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AA05471D-9715-4B00-A0AA-A32FC9A49549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94A89463-C33E-491A-A090-DAA14DD7DD4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D902BB4F-754D-46D4-B8A1-C110C5C7D35E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7D6DEA70-6198-4715-8DAA-ECE6EC1835B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7DE1A658-282C-4938-ABAF-0CFA2B05A5DF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649F4214-38ED-4CA6-8B2C-5CCA0D37904F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120328CF-99DD-4BCA-9C9A-50418E295E8C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37676F42-E7C7-4B64-8CBB-980E1C577993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43EBAA4F-9349-4B27-A8DF-04C16013043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74B8BB38-9A54-4161-A48C-BA1DD93CAA6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22BFD7AB-802E-442C-AF86-5C007DD9257A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CFC48C29-AC43-441C-8541-5F0F61506923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53228CD8-359F-4B39-B13C-60F668B9C871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2E24BFD2-C0E9-4C3C-9661-6F7F2785E8D1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9A8E96C1-F9C3-4961-BA0D-35F77AE637C9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40755A36-47D4-4312-A588-B731F6A2458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C6DB9802-028F-4E46-877D-12BA0E576B7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/>
              <a:t>90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˚ </a:t>
            </a:r>
            <a:r>
              <a:rPr lang="en-US" sz="2800" dirty="0">
                <a:latin typeface="+mn-lt"/>
                <a:ea typeface="Cambria Math" panose="02040503050406030204" pitchFamily="18" charset="0"/>
              </a:rPr>
              <a:t>is most simplifying choice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530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163791"/>
              </p:ext>
            </p:extLst>
          </p:nvPr>
        </p:nvGraphicFramePr>
        <p:xfrm>
          <a:off x="4064411" y="943300"/>
          <a:ext cx="4876801" cy="56317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1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0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6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0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7892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System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 err="1">
                          <a:solidFill>
                            <a:schemeClr val="tx1"/>
                          </a:solidFill>
                        </a:rPr>
                        <a:t>Bravais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 lattice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Point group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65 Chiral Space Groups*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17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Triclinic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17"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Monoclinic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4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C2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517">
                <a:tc rowSpan="4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Orthorhombic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P222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C222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517">
                <a:tc rowSpan="5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Tetragonal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66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422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P422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endParaRPr lang="en-US" sz="8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  <a:p>
                      <a:endParaRPr lang="en-US" sz="8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I422</a:t>
                      </a: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2517">
                <a:tc rowSpan="4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Trigonal/ </a:t>
                      </a:r>
                      <a:r>
                        <a:rPr lang="en-US" sz="800" b="0" dirty="0" err="1">
                          <a:solidFill>
                            <a:schemeClr val="tx1"/>
                          </a:solidFill>
                        </a:rPr>
                        <a:t>Rhombo-hedral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</a:p>
                  </a:txBody>
                  <a:tcPr marL="45720" marR="457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2517"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Hexagonal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2517">
                <a:tc rowSpan="6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90487" y="177259"/>
            <a:ext cx="8963025" cy="702740"/>
          </a:xfrm>
        </p:spPr>
        <p:txBody>
          <a:bodyPr/>
          <a:lstStyle/>
          <a:p>
            <a:pPr algn="l" eaLnBrk="1" hangingPunct="1"/>
            <a:r>
              <a:rPr lang="en-US" sz="2800" dirty="0">
                <a:solidFill>
                  <a:srgbClr val="000000"/>
                </a:solidFill>
              </a:rPr>
              <a:t>Summary: Space group determination is a stepwise process of elimination.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C5C2A-4382-42CC-B553-05F6F56ABE3C}"/>
              </a:ext>
            </a:extLst>
          </p:cNvPr>
          <p:cNvSpPr txBox="1"/>
          <p:nvPr/>
        </p:nvSpPr>
        <p:spPr>
          <a:xfrm>
            <a:off x="56138" y="1247775"/>
            <a:ext cx="34543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Identify Bravais lattice: 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examine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geometrical arrangement of reflections (e.g. primitive tetragonal).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Identify point group symmetry of reflection intensities: </a:t>
            </a:r>
            <a:r>
              <a:rPr lang="en-US" sz="1600" b="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examine the rotational symmetry in the pattern of reflection intensities (e.g. 4 vs 422).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Distinguish between rotation or screw axis symmetry: 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examine systematic absences in reflection intensities (e.g. P422 vs. P4</a:t>
            </a:r>
            <a:r>
              <a:rPr lang="en-US" sz="1600" b="0" baseline="-2500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1600" b="0" baseline="-2500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sym typeface="Wingdings" panose="05000000000000000000" pitchFamily="2" charset="2"/>
              </a:rPr>
              <a:t>2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chemeClr val="accent1">
                    <a:lumMod val="10000"/>
                  </a:schemeClr>
                </a:solidFill>
              </a:rPr>
              <a:t>Distinguish handedness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</a:rPr>
              <a:t>, if option exists (e.g. 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P4</a:t>
            </a:r>
            <a:r>
              <a:rPr lang="en-US" sz="1600" b="0" baseline="-2500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1600" b="0" baseline="-2500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</a:rPr>
              <a:t> vs P4</a:t>
            </a:r>
            <a:r>
              <a:rPr lang="en-US" sz="1600" b="0" baseline="-25000" dirty="0">
                <a:solidFill>
                  <a:schemeClr val="accent1">
                    <a:lumMod val="10000"/>
                  </a:schemeClr>
                </a:solidFill>
              </a:rPr>
              <a:t>3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1600" b="0" baseline="-2500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1600" b="0" dirty="0">
                <a:solidFill>
                  <a:schemeClr val="accent1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B1C658F6-1991-4442-B60F-02A8E6501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5106" y="943300"/>
            <a:ext cx="1197034" cy="5631731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 w="38100" cap="rnd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BC2673-6BC2-4600-BE05-B7A0A9C7FCC7}"/>
              </a:ext>
            </a:extLst>
          </p:cNvPr>
          <p:cNvGrpSpPr/>
          <p:nvPr/>
        </p:nvGrpSpPr>
        <p:grpSpPr>
          <a:xfrm>
            <a:off x="4061301" y="2866716"/>
            <a:ext cx="4883020" cy="1124567"/>
            <a:chOff x="4061301" y="2866716"/>
            <a:chExt cx="4883020" cy="1124567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6A02AF3B-B321-44C7-9C62-04C1E82F577A}"/>
                </a:ext>
              </a:extLst>
            </p:cNvPr>
            <p:cNvSpPr/>
            <p:nvPr/>
          </p:nvSpPr>
          <p:spPr>
            <a:xfrm>
              <a:off x="4061301" y="2866716"/>
              <a:ext cx="4883020" cy="1124567"/>
            </a:xfrm>
            <a:custGeom>
              <a:avLst/>
              <a:gdLst>
                <a:gd name="connsiteX0" fmla="*/ 4876800 w 4883020"/>
                <a:gd name="connsiteY0" fmla="*/ 0 h 1119673"/>
                <a:gd name="connsiteX1" fmla="*/ 0 w 4883020"/>
                <a:gd name="connsiteY1" fmla="*/ 6220 h 1119673"/>
                <a:gd name="connsiteX2" fmla="*/ 0 w 4883020"/>
                <a:gd name="connsiteY2" fmla="*/ 1113453 h 1119673"/>
                <a:gd name="connsiteX3" fmla="*/ 1169436 w 4883020"/>
                <a:gd name="connsiteY3" fmla="*/ 1119673 h 1119673"/>
                <a:gd name="connsiteX4" fmla="*/ 1175657 w 4883020"/>
                <a:gd name="connsiteY4" fmla="*/ 920620 h 1119673"/>
                <a:gd name="connsiteX5" fmla="*/ 4876800 w 4883020"/>
                <a:gd name="connsiteY5" fmla="*/ 920620 h 1119673"/>
                <a:gd name="connsiteX6" fmla="*/ 4883020 w 4883020"/>
                <a:gd name="connsiteY6" fmla="*/ 422988 h 1119673"/>
                <a:gd name="connsiteX7" fmla="*/ 1188097 w 4883020"/>
                <a:gd name="connsiteY7" fmla="*/ 422988 h 1119673"/>
                <a:gd name="connsiteX8" fmla="*/ 1194318 w 4883020"/>
                <a:gd name="connsiteY8" fmla="*/ 211494 h 1119673"/>
                <a:gd name="connsiteX9" fmla="*/ 4876800 w 4883020"/>
                <a:gd name="connsiteY9" fmla="*/ 211494 h 1119673"/>
                <a:gd name="connsiteX10" fmla="*/ 4876800 w 4883020"/>
                <a:gd name="connsiteY10" fmla="*/ 0 h 1119673"/>
                <a:gd name="connsiteX0" fmla="*/ 4876800 w 4883020"/>
                <a:gd name="connsiteY0" fmla="*/ 0 h 1119673"/>
                <a:gd name="connsiteX1" fmla="*/ 0 w 4883020"/>
                <a:gd name="connsiteY1" fmla="*/ 6220 h 1119673"/>
                <a:gd name="connsiteX2" fmla="*/ 0 w 4883020"/>
                <a:gd name="connsiteY2" fmla="*/ 1113453 h 1119673"/>
                <a:gd name="connsiteX3" fmla="*/ 709126 w 4883020"/>
                <a:gd name="connsiteY3" fmla="*/ 1119673 h 1119673"/>
                <a:gd name="connsiteX4" fmla="*/ 1175657 w 4883020"/>
                <a:gd name="connsiteY4" fmla="*/ 920620 h 1119673"/>
                <a:gd name="connsiteX5" fmla="*/ 4876800 w 4883020"/>
                <a:gd name="connsiteY5" fmla="*/ 920620 h 1119673"/>
                <a:gd name="connsiteX6" fmla="*/ 4883020 w 4883020"/>
                <a:gd name="connsiteY6" fmla="*/ 422988 h 1119673"/>
                <a:gd name="connsiteX7" fmla="*/ 1188097 w 4883020"/>
                <a:gd name="connsiteY7" fmla="*/ 422988 h 1119673"/>
                <a:gd name="connsiteX8" fmla="*/ 1194318 w 4883020"/>
                <a:gd name="connsiteY8" fmla="*/ 211494 h 1119673"/>
                <a:gd name="connsiteX9" fmla="*/ 4876800 w 4883020"/>
                <a:gd name="connsiteY9" fmla="*/ 211494 h 1119673"/>
                <a:gd name="connsiteX10" fmla="*/ 4876800 w 4883020"/>
                <a:gd name="connsiteY10" fmla="*/ 0 h 1119673"/>
                <a:gd name="connsiteX0" fmla="*/ 4876800 w 4883020"/>
                <a:gd name="connsiteY0" fmla="*/ 0 h 1119673"/>
                <a:gd name="connsiteX1" fmla="*/ 0 w 4883020"/>
                <a:gd name="connsiteY1" fmla="*/ 6220 h 1119673"/>
                <a:gd name="connsiteX2" fmla="*/ 0 w 4883020"/>
                <a:gd name="connsiteY2" fmla="*/ 1113453 h 1119673"/>
                <a:gd name="connsiteX3" fmla="*/ 709126 w 4883020"/>
                <a:gd name="connsiteY3" fmla="*/ 1119673 h 1119673"/>
                <a:gd name="connsiteX4" fmla="*/ 727787 w 4883020"/>
                <a:gd name="connsiteY4" fmla="*/ 926840 h 1119673"/>
                <a:gd name="connsiteX5" fmla="*/ 4876800 w 4883020"/>
                <a:gd name="connsiteY5" fmla="*/ 920620 h 1119673"/>
                <a:gd name="connsiteX6" fmla="*/ 4883020 w 4883020"/>
                <a:gd name="connsiteY6" fmla="*/ 422988 h 1119673"/>
                <a:gd name="connsiteX7" fmla="*/ 1188097 w 4883020"/>
                <a:gd name="connsiteY7" fmla="*/ 422988 h 1119673"/>
                <a:gd name="connsiteX8" fmla="*/ 1194318 w 4883020"/>
                <a:gd name="connsiteY8" fmla="*/ 211494 h 1119673"/>
                <a:gd name="connsiteX9" fmla="*/ 4876800 w 4883020"/>
                <a:gd name="connsiteY9" fmla="*/ 211494 h 1119673"/>
                <a:gd name="connsiteX10" fmla="*/ 4876800 w 4883020"/>
                <a:gd name="connsiteY10" fmla="*/ 0 h 1119673"/>
                <a:gd name="connsiteX0" fmla="*/ 4876800 w 4883020"/>
                <a:gd name="connsiteY0" fmla="*/ 0 h 1137008"/>
                <a:gd name="connsiteX1" fmla="*/ 0 w 4883020"/>
                <a:gd name="connsiteY1" fmla="*/ 6220 h 1137008"/>
                <a:gd name="connsiteX2" fmla="*/ 0 w 4883020"/>
                <a:gd name="connsiteY2" fmla="*/ 1113453 h 1137008"/>
                <a:gd name="connsiteX3" fmla="*/ 713459 w 4883020"/>
                <a:gd name="connsiteY3" fmla="*/ 1137008 h 1137008"/>
                <a:gd name="connsiteX4" fmla="*/ 727787 w 4883020"/>
                <a:gd name="connsiteY4" fmla="*/ 926840 h 1137008"/>
                <a:gd name="connsiteX5" fmla="*/ 4876800 w 4883020"/>
                <a:gd name="connsiteY5" fmla="*/ 920620 h 1137008"/>
                <a:gd name="connsiteX6" fmla="*/ 4883020 w 4883020"/>
                <a:gd name="connsiteY6" fmla="*/ 422988 h 1137008"/>
                <a:gd name="connsiteX7" fmla="*/ 1188097 w 4883020"/>
                <a:gd name="connsiteY7" fmla="*/ 422988 h 1137008"/>
                <a:gd name="connsiteX8" fmla="*/ 1194318 w 4883020"/>
                <a:gd name="connsiteY8" fmla="*/ 211494 h 1137008"/>
                <a:gd name="connsiteX9" fmla="*/ 4876800 w 4883020"/>
                <a:gd name="connsiteY9" fmla="*/ 211494 h 1137008"/>
                <a:gd name="connsiteX10" fmla="*/ 4876800 w 4883020"/>
                <a:gd name="connsiteY10" fmla="*/ 0 h 1137008"/>
                <a:gd name="connsiteX0" fmla="*/ 4876800 w 4883020"/>
                <a:gd name="connsiteY0" fmla="*/ 0 h 1137008"/>
                <a:gd name="connsiteX1" fmla="*/ 0 w 4883020"/>
                <a:gd name="connsiteY1" fmla="*/ 6220 h 1137008"/>
                <a:gd name="connsiteX2" fmla="*/ 0 w 4883020"/>
                <a:gd name="connsiteY2" fmla="*/ 1113453 h 1137008"/>
                <a:gd name="connsiteX3" fmla="*/ 713459 w 4883020"/>
                <a:gd name="connsiteY3" fmla="*/ 1137008 h 1137008"/>
                <a:gd name="connsiteX4" fmla="*/ 706119 w 4883020"/>
                <a:gd name="connsiteY4" fmla="*/ 935508 h 1137008"/>
                <a:gd name="connsiteX5" fmla="*/ 4876800 w 4883020"/>
                <a:gd name="connsiteY5" fmla="*/ 920620 h 1137008"/>
                <a:gd name="connsiteX6" fmla="*/ 4883020 w 4883020"/>
                <a:gd name="connsiteY6" fmla="*/ 422988 h 1137008"/>
                <a:gd name="connsiteX7" fmla="*/ 1188097 w 4883020"/>
                <a:gd name="connsiteY7" fmla="*/ 422988 h 1137008"/>
                <a:gd name="connsiteX8" fmla="*/ 1194318 w 4883020"/>
                <a:gd name="connsiteY8" fmla="*/ 211494 h 1137008"/>
                <a:gd name="connsiteX9" fmla="*/ 4876800 w 4883020"/>
                <a:gd name="connsiteY9" fmla="*/ 211494 h 1137008"/>
                <a:gd name="connsiteX10" fmla="*/ 4876800 w 4883020"/>
                <a:gd name="connsiteY10" fmla="*/ 0 h 1137008"/>
                <a:gd name="connsiteX0" fmla="*/ 4876800 w 4883020"/>
                <a:gd name="connsiteY0" fmla="*/ 0 h 1137008"/>
                <a:gd name="connsiteX1" fmla="*/ 0 w 4883020"/>
                <a:gd name="connsiteY1" fmla="*/ 6220 h 1137008"/>
                <a:gd name="connsiteX2" fmla="*/ 0 w 4883020"/>
                <a:gd name="connsiteY2" fmla="*/ 1113453 h 1137008"/>
                <a:gd name="connsiteX3" fmla="*/ 713459 w 4883020"/>
                <a:gd name="connsiteY3" fmla="*/ 1137008 h 1137008"/>
                <a:gd name="connsiteX4" fmla="*/ 723453 w 4883020"/>
                <a:gd name="connsiteY4" fmla="*/ 926841 h 1137008"/>
                <a:gd name="connsiteX5" fmla="*/ 4876800 w 4883020"/>
                <a:gd name="connsiteY5" fmla="*/ 920620 h 1137008"/>
                <a:gd name="connsiteX6" fmla="*/ 4883020 w 4883020"/>
                <a:gd name="connsiteY6" fmla="*/ 422988 h 1137008"/>
                <a:gd name="connsiteX7" fmla="*/ 1188097 w 4883020"/>
                <a:gd name="connsiteY7" fmla="*/ 422988 h 1137008"/>
                <a:gd name="connsiteX8" fmla="*/ 1194318 w 4883020"/>
                <a:gd name="connsiteY8" fmla="*/ 211494 h 1137008"/>
                <a:gd name="connsiteX9" fmla="*/ 4876800 w 4883020"/>
                <a:gd name="connsiteY9" fmla="*/ 211494 h 1137008"/>
                <a:gd name="connsiteX10" fmla="*/ 4876800 w 4883020"/>
                <a:gd name="connsiteY10" fmla="*/ 0 h 1137008"/>
                <a:gd name="connsiteX0" fmla="*/ 4876800 w 4883020"/>
                <a:gd name="connsiteY0" fmla="*/ 0 h 1124007"/>
                <a:gd name="connsiteX1" fmla="*/ 0 w 4883020"/>
                <a:gd name="connsiteY1" fmla="*/ 6220 h 1124007"/>
                <a:gd name="connsiteX2" fmla="*/ 0 w 4883020"/>
                <a:gd name="connsiteY2" fmla="*/ 1113453 h 1124007"/>
                <a:gd name="connsiteX3" fmla="*/ 717792 w 4883020"/>
                <a:gd name="connsiteY3" fmla="*/ 1124007 h 1124007"/>
                <a:gd name="connsiteX4" fmla="*/ 723453 w 4883020"/>
                <a:gd name="connsiteY4" fmla="*/ 926841 h 1124007"/>
                <a:gd name="connsiteX5" fmla="*/ 4876800 w 4883020"/>
                <a:gd name="connsiteY5" fmla="*/ 920620 h 1124007"/>
                <a:gd name="connsiteX6" fmla="*/ 4883020 w 4883020"/>
                <a:gd name="connsiteY6" fmla="*/ 422988 h 1124007"/>
                <a:gd name="connsiteX7" fmla="*/ 1188097 w 4883020"/>
                <a:gd name="connsiteY7" fmla="*/ 422988 h 1124007"/>
                <a:gd name="connsiteX8" fmla="*/ 1194318 w 4883020"/>
                <a:gd name="connsiteY8" fmla="*/ 211494 h 1124007"/>
                <a:gd name="connsiteX9" fmla="*/ 4876800 w 4883020"/>
                <a:gd name="connsiteY9" fmla="*/ 211494 h 1124007"/>
                <a:gd name="connsiteX10" fmla="*/ 4876800 w 4883020"/>
                <a:gd name="connsiteY10" fmla="*/ 0 h 1124007"/>
                <a:gd name="connsiteX0" fmla="*/ 4876800 w 4883020"/>
                <a:gd name="connsiteY0" fmla="*/ 0 h 1113453"/>
                <a:gd name="connsiteX1" fmla="*/ 0 w 4883020"/>
                <a:gd name="connsiteY1" fmla="*/ 6220 h 1113453"/>
                <a:gd name="connsiteX2" fmla="*/ 0 w 4883020"/>
                <a:gd name="connsiteY2" fmla="*/ 1113453 h 1113453"/>
                <a:gd name="connsiteX3" fmla="*/ 722125 w 4883020"/>
                <a:gd name="connsiteY3" fmla="*/ 1111006 h 1113453"/>
                <a:gd name="connsiteX4" fmla="*/ 723453 w 4883020"/>
                <a:gd name="connsiteY4" fmla="*/ 926841 h 1113453"/>
                <a:gd name="connsiteX5" fmla="*/ 4876800 w 4883020"/>
                <a:gd name="connsiteY5" fmla="*/ 920620 h 1113453"/>
                <a:gd name="connsiteX6" fmla="*/ 4883020 w 4883020"/>
                <a:gd name="connsiteY6" fmla="*/ 422988 h 1113453"/>
                <a:gd name="connsiteX7" fmla="*/ 1188097 w 4883020"/>
                <a:gd name="connsiteY7" fmla="*/ 422988 h 1113453"/>
                <a:gd name="connsiteX8" fmla="*/ 1194318 w 4883020"/>
                <a:gd name="connsiteY8" fmla="*/ 211494 h 1113453"/>
                <a:gd name="connsiteX9" fmla="*/ 4876800 w 4883020"/>
                <a:gd name="connsiteY9" fmla="*/ 211494 h 1113453"/>
                <a:gd name="connsiteX10" fmla="*/ 4876800 w 4883020"/>
                <a:gd name="connsiteY10" fmla="*/ 0 h 1113453"/>
                <a:gd name="connsiteX0" fmla="*/ 4876800 w 4883020"/>
                <a:gd name="connsiteY0" fmla="*/ 0 h 1113453"/>
                <a:gd name="connsiteX1" fmla="*/ 0 w 4883020"/>
                <a:gd name="connsiteY1" fmla="*/ 6220 h 1113453"/>
                <a:gd name="connsiteX2" fmla="*/ 0 w 4883020"/>
                <a:gd name="connsiteY2" fmla="*/ 1113453 h 1113453"/>
                <a:gd name="connsiteX3" fmla="*/ 722125 w 4883020"/>
                <a:gd name="connsiteY3" fmla="*/ 1111006 h 1113453"/>
                <a:gd name="connsiteX4" fmla="*/ 723453 w 4883020"/>
                <a:gd name="connsiteY4" fmla="*/ 926841 h 1113453"/>
                <a:gd name="connsiteX5" fmla="*/ 4876800 w 4883020"/>
                <a:gd name="connsiteY5" fmla="*/ 920620 h 1113453"/>
                <a:gd name="connsiteX6" fmla="*/ 4883020 w 4883020"/>
                <a:gd name="connsiteY6" fmla="*/ 422988 h 1113453"/>
                <a:gd name="connsiteX7" fmla="*/ 724397 w 4883020"/>
                <a:gd name="connsiteY7" fmla="*/ 418654 h 1113453"/>
                <a:gd name="connsiteX8" fmla="*/ 1194318 w 4883020"/>
                <a:gd name="connsiteY8" fmla="*/ 211494 h 1113453"/>
                <a:gd name="connsiteX9" fmla="*/ 4876800 w 4883020"/>
                <a:gd name="connsiteY9" fmla="*/ 211494 h 1113453"/>
                <a:gd name="connsiteX10" fmla="*/ 4876800 w 4883020"/>
                <a:gd name="connsiteY10" fmla="*/ 0 h 1113453"/>
                <a:gd name="connsiteX0" fmla="*/ 4876800 w 4883020"/>
                <a:gd name="connsiteY0" fmla="*/ 0 h 1113453"/>
                <a:gd name="connsiteX1" fmla="*/ 0 w 4883020"/>
                <a:gd name="connsiteY1" fmla="*/ 6220 h 1113453"/>
                <a:gd name="connsiteX2" fmla="*/ 0 w 4883020"/>
                <a:gd name="connsiteY2" fmla="*/ 1113453 h 1113453"/>
                <a:gd name="connsiteX3" fmla="*/ 722125 w 4883020"/>
                <a:gd name="connsiteY3" fmla="*/ 1111006 h 1113453"/>
                <a:gd name="connsiteX4" fmla="*/ 723453 w 4883020"/>
                <a:gd name="connsiteY4" fmla="*/ 926841 h 1113453"/>
                <a:gd name="connsiteX5" fmla="*/ 4876800 w 4883020"/>
                <a:gd name="connsiteY5" fmla="*/ 920620 h 1113453"/>
                <a:gd name="connsiteX6" fmla="*/ 4883020 w 4883020"/>
                <a:gd name="connsiteY6" fmla="*/ 422988 h 1113453"/>
                <a:gd name="connsiteX7" fmla="*/ 724397 w 4883020"/>
                <a:gd name="connsiteY7" fmla="*/ 418654 h 1113453"/>
                <a:gd name="connsiteX8" fmla="*/ 730617 w 4883020"/>
                <a:gd name="connsiteY8" fmla="*/ 202827 h 1113453"/>
                <a:gd name="connsiteX9" fmla="*/ 4876800 w 4883020"/>
                <a:gd name="connsiteY9" fmla="*/ 211494 h 1113453"/>
                <a:gd name="connsiteX10" fmla="*/ 4876800 w 4883020"/>
                <a:gd name="connsiteY10" fmla="*/ 0 h 1113453"/>
                <a:gd name="connsiteX0" fmla="*/ 4876800 w 4883020"/>
                <a:gd name="connsiteY0" fmla="*/ 0 h 1113453"/>
                <a:gd name="connsiteX1" fmla="*/ 0 w 4883020"/>
                <a:gd name="connsiteY1" fmla="*/ 6220 h 1113453"/>
                <a:gd name="connsiteX2" fmla="*/ 0 w 4883020"/>
                <a:gd name="connsiteY2" fmla="*/ 1113453 h 1113453"/>
                <a:gd name="connsiteX3" fmla="*/ 722125 w 4883020"/>
                <a:gd name="connsiteY3" fmla="*/ 1111006 h 1113453"/>
                <a:gd name="connsiteX4" fmla="*/ 723453 w 4883020"/>
                <a:gd name="connsiteY4" fmla="*/ 926841 h 1113453"/>
                <a:gd name="connsiteX5" fmla="*/ 4876800 w 4883020"/>
                <a:gd name="connsiteY5" fmla="*/ 920620 h 1113453"/>
                <a:gd name="connsiteX6" fmla="*/ 4883020 w 4883020"/>
                <a:gd name="connsiteY6" fmla="*/ 422988 h 1113453"/>
                <a:gd name="connsiteX7" fmla="*/ 724397 w 4883020"/>
                <a:gd name="connsiteY7" fmla="*/ 418654 h 1113453"/>
                <a:gd name="connsiteX8" fmla="*/ 721950 w 4883020"/>
                <a:gd name="connsiteY8" fmla="*/ 207160 h 1113453"/>
                <a:gd name="connsiteX9" fmla="*/ 4876800 w 4883020"/>
                <a:gd name="connsiteY9" fmla="*/ 211494 h 1113453"/>
                <a:gd name="connsiteX10" fmla="*/ 4876800 w 4883020"/>
                <a:gd name="connsiteY10" fmla="*/ 0 h 1113453"/>
                <a:gd name="connsiteX0" fmla="*/ 4876800 w 4883020"/>
                <a:gd name="connsiteY0" fmla="*/ 0 h 1113453"/>
                <a:gd name="connsiteX1" fmla="*/ 0 w 4883020"/>
                <a:gd name="connsiteY1" fmla="*/ 6220 h 1113453"/>
                <a:gd name="connsiteX2" fmla="*/ 0 w 4883020"/>
                <a:gd name="connsiteY2" fmla="*/ 1113453 h 1113453"/>
                <a:gd name="connsiteX3" fmla="*/ 722125 w 4883020"/>
                <a:gd name="connsiteY3" fmla="*/ 1111006 h 1113453"/>
                <a:gd name="connsiteX4" fmla="*/ 723453 w 4883020"/>
                <a:gd name="connsiteY4" fmla="*/ 926841 h 1113453"/>
                <a:gd name="connsiteX5" fmla="*/ 4876800 w 4883020"/>
                <a:gd name="connsiteY5" fmla="*/ 920620 h 1113453"/>
                <a:gd name="connsiteX6" fmla="*/ 4883020 w 4883020"/>
                <a:gd name="connsiteY6" fmla="*/ 422988 h 1113453"/>
                <a:gd name="connsiteX7" fmla="*/ 724397 w 4883020"/>
                <a:gd name="connsiteY7" fmla="*/ 418654 h 1113453"/>
                <a:gd name="connsiteX8" fmla="*/ 721950 w 4883020"/>
                <a:gd name="connsiteY8" fmla="*/ 202826 h 1113453"/>
                <a:gd name="connsiteX9" fmla="*/ 4876800 w 4883020"/>
                <a:gd name="connsiteY9" fmla="*/ 211494 h 1113453"/>
                <a:gd name="connsiteX10" fmla="*/ 4876800 w 4883020"/>
                <a:gd name="connsiteY10" fmla="*/ 0 h 1113453"/>
                <a:gd name="connsiteX0" fmla="*/ 4876800 w 4883020"/>
                <a:gd name="connsiteY0" fmla="*/ 11114 h 1124567"/>
                <a:gd name="connsiteX1" fmla="*/ 4333 w 4883020"/>
                <a:gd name="connsiteY1" fmla="*/ 0 h 1124567"/>
                <a:gd name="connsiteX2" fmla="*/ 0 w 4883020"/>
                <a:gd name="connsiteY2" fmla="*/ 1124567 h 1124567"/>
                <a:gd name="connsiteX3" fmla="*/ 722125 w 4883020"/>
                <a:gd name="connsiteY3" fmla="*/ 1122120 h 1124567"/>
                <a:gd name="connsiteX4" fmla="*/ 723453 w 4883020"/>
                <a:gd name="connsiteY4" fmla="*/ 937955 h 1124567"/>
                <a:gd name="connsiteX5" fmla="*/ 4876800 w 4883020"/>
                <a:gd name="connsiteY5" fmla="*/ 931734 h 1124567"/>
                <a:gd name="connsiteX6" fmla="*/ 4883020 w 4883020"/>
                <a:gd name="connsiteY6" fmla="*/ 434102 h 1124567"/>
                <a:gd name="connsiteX7" fmla="*/ 724397 w 4883020"/>
                <a:gd name="connsiteY7" fmla="*/ 429768 h 1124567"/>
                <a:gd name="connsiteX8" fmla="*/ 721950 w 4883020"/>
                <a:gd name="connsiteY8" fmla="*/ 213940 h 1124567"/>
                <a:gd name="connsiteX9" fmla="*/ 4876800 w 4883020"/>
                <a:gd name="connsiteY9" fmla="*/ 222608 h 1124567"/>
                <a:gd name="connsiteX10" fmla="*/ 4876800 w 4883020"/>
                <a:gd name="connsiteY10" fmla="*/ 11114 h 112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83020" h="1124567">
                  <a:moveTo>
                    <a:pt x="4876800" y="11114"/>
                  </a:moveTo>
                  <a:lnTo>
                    <a:pt x="4333" y="0"/>
                  </a:lnTo>
                  <a:cubicBezTo>
                    <a:pt x="2889" y="374856"/>
                    <a:pt x="1444" y="749711"/>
                    <a:pt x="0" y="1124567"/>
                  </a:cubicBezTo>
                  <a:lnTo>
                    <a:pt x="722125" y="1122120"/>
                  </a:lnTo>
                  <a:cubicBezTo>
                    <a:pt x="722568" y="1060732"/>
                    <a:pt x="723010" y="999343"/>
                    <a:pt x="723453" y="937955"/>
                  </a:cubicBezTo>
                  <a:lnTo>
                    <a:pt x="4876800" y="931734"/>
                  </a:lnTo>
                  <a:cubicBezTo>
                    <a:pt x="4878873" y="765857"/>
                    <a:pt x="4880947" y="599979"/>
                    <a:pt x="4883020" y="434102"/>
                  </a:cubicBezTo>
                  <a:lnTo>
                    <a:pt x="724397" y="429768"/>
                  </a:lnTo>
                  <a:cubicBezTo>
                    <a:pt x="723581" y="359270"/>
                    <a:pt x="722766" y="284438"/>
                    <a:pt x="721950" y="213940"/>
                  </a:cubicBezTo>
                  <a:lnTo>
                    <a:pt x="4876800" y="222608"/>
                  </a:lnTo>
                  <a:lnTo>
                    <a:pt x="4876800" y="11114"/>
                  </a:lnTo>
                  <a:close/>
                </a:path>
              </a:pathLst>
            </a:custGeom>
            <a:solidFill>
              <a:srgbClr val="72BFC5">
                <a:alpha val="50196"/>
              </a:srgb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FE3F14-DAC9-403C-BD77-3F86DD80AD65}"/>
                </a:ext>
              </a:extLst>
            </p:cNvPr>
            <p:cNvSpPr/>
            <p:nvPr/>
          </p:nvSpPr>
          <p:spPr>
            <a:xfrm>
              <a:off x="4098703" y="2954325"/>
              <a:ext cx="61266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6000" dirty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</a:p>
          </p:txBody>
        </p:sp>
      </p:grpSp>
      <p:sp>
        <p:nvSpPr>
          <p:cNvPr id="22" name="Rectangle 8">
            <a:extLst>
              <a:ext uri="{FF2B5EF4-FFF2-40B4-BE49-F238E27FC236}">
                <a16:creationId xmlns:a16="http://schemas.microsoft.com/office/drawing/2014/main" id="{87EC98BA-38DD-4953-97C1-6496B4EBC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6258" y="943299"/>
            <a:ext cx="372464" cy="5631731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 w="38100" cap="rnd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204C64-8D6A-4219-AE4D-37FA97B5B5B1}"/>
              </a:ext>
            </a:extLst>
          </p:cNvPr>
          <p:cNvGrpSpPr/>
          <p:nvPr/>
        </p:nvGrpSpPr>
        <p:grpSpPr>
          <a:xfrm>
            <a:off x="5258335" y="3170576"/>
            <a:ext cx="3685963" cy="769441"/>
            <a:chOff x="5239751" y="3900215"/>
            <a:chExt cx="3685963" cy="769441"/>
          </a:xfrm>
        </p:grpSpPr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06810E82-F61C-4126-950D-A606960BC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031" y="4043868"/>
              <a:ext cx="3676683" cy="487793"/>
            </a:xfrm>
            <a:prstGeom prst="rect">
              <a:avLst/>
            </a:prstGeom>
            <a:solidFill>
              <a:schemeClr val="accent1">
                <a:lumMod val="50000"/>
                <a:alpha val="20000"/>
              </a:schemeClr>
            </a:solidFill>
            <a:ln w="38100" cap="rnd" cmpd="sng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6000" dirty="0">
                <a:solidFill>
                  <a:srgbClr val="0070C0"/>
                </a:solidFill>
              </a:endParaRPr>
            </a:p>
            <a:p>
              <a:endParaRPr lang="en-US" sz="6000" dirty="0">
                <a:solidFill>
                  <a:srgbClr val="0070C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976E9F-2216-4D75-BA8B-600758B923B2}"/>
                </a:ext>
              </a:extLst>
            </p:cNvPr>
            <p:cNvSpPr/>
            <p:nvPr/>
          </p:nvSpPr>
          <p:spPr>
            <a:xfrm>
              <a:off x="5239751" y="3900215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44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  <a:endParaRPr lang="en-US" sz="48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Rectangle 8">
            <a:extLst>
              <a:ext uri="{FF2B5EF4-FFF2-40B4-BE49-F238E27FC236}">
                <a16:creationId xmlns:a16="http://schemas.microsoft.com/office/drawing/2014/main" id="{2237F6D8-B7B1-437E-AB46-B13BCD721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077" y="3313990"/>
            <a:ext cx="539771" cy="487792"/>
          </a:xfrm>
          <a:prstGeom prst="rect">
            <a:avLst/>
          </a:prstGeom>
          <a:solidFill>
            <a:schemeClr val="accent1">
              <a:lumMod val="25000"/>
              <a:alpha val="20000"/>
            </a:schemeClr>
          </a:solidFill>
          <a:ln w="38100" cap="rnd" cmpd="sng">
            <a:solidFill>
              <a:schemeClr val="accent1">
                <a:lumMod val="25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accent1">
                    <a:lumMod val="25000"/>
                  </a:schemeClr>
                </a:solidFill>
              </a:rPr>
              <a:t>3</a:t>
            </a:r>
            <a:endParaRPr lang="en-US" sz="36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F06208C-DC3F-4C94-8E61-015E7D589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077" y="3591613"/>
            <a:ext cx="539771" cy="210169"/>
          </a:xfrm>
          <a:prstGeom prst="rect">
            <a:avLst/>
          </a:prstGeom>
          <a:solidFill>
            <a:schemeClr val="accent1">
              <a:lumMod val="10000"/>
              <a:alpha val="20000"/>
            </a:schemeClr>
          </a:solidFill>
          <a:ln w="38100" cap="rnd" cmpd="sng">
            <a:solidFill>
              <a:schemeClr val="accent1">
                <a:lumMod val="1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accent1">
                    <a:lumMod val="10000"/>
                  </a:schemeClr>
                </a:solidFill>
              </a:rPr>
              <a:t>4</a:t>
            </a:r>
            <a:endParaRPr lang="en-US" sz="24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51C858-E18D-4D3F-BFA9-292AFFD74A06}"/>
              </a:ext>
            </a:extLst>
          </p:cNvPr>
          <p:cNvSpPr txBox="1"/>
          <p:nvPr/>
        </p:nvSpPr>
        <p:spPr>
          <a:xfrm>
            <a:off x="143893" y="5772090"/>
            <a:ext cx="3733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*There are 230 space groups, but we eliminate the 165 space groups that contain mirror symmetry (incompatible with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ProK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which contains only L-amino acids). We only consider only  the 65 chiral space groups.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06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2" grpId="0" animBg="1"/>
      <p:bldP spid="22" grpId="1" animBg="1"/>
      <p:bldP spid="22" grpId="2" animBg="1"/>
      <p:bldP spid="27" grpId="0" animBg="1"/>
      <p:bldP spid="27" grpId="1" animBg="1"/>
      <p:bldP spid="27" grpId="2" animBg="1"/>
      <p:bldP spid="11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74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6" y="330200"/>
            <a:ext cx="7815262" cy="7815263"/>
          </a:xfrm>
          <a:prstGeom prst="rect">
            <a:avLst/>
          </a:prstGeom>
          <a:solidFill>
            <a:srgbClr val="000000">
              <a:alpha val="14902"/>
            </a:srgbClr>
          </a:solidFill>
          <a:ln>
            <a:noFill/>
          </a:ln>
        </p:spPr>
      </p:pic>
      <p:grpSp>
        <p:nvGrpSpPr>
          <p:cNvPr id="705" name="Group 704">
            <a:extLst>
              <a:ext uri="{FF2B5EF4-FFF2-40B4-BE49-F238E27FC236}">
                <a16:creationId xmlns:a16="http://schemas.microsoft.com/office/drawing/2014/main" id="{9042E8C4-D972-4123-94E3-DE1268CB9D33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4902"/>
            </a:srgbClr>
          </a:solidFill>
        </p:grpSpPr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C1C4EE71-13A8-45B3-A45E-DC32D35E5398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6629F664-31D2-4047-B4D8-FE542D5381EB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93974443-871B-42A4-AFA7-D69067D0F919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7F46667-E6D1-47F9-A01D-826390AF79D1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D4AA67C0-4CB8-49F9-8B95-830C52F2D970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CDEBB4E-341D-433B-8E81-1A3EE27E9AF0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57DF1E83-96F4-4D77-BE48-B3932112FFBE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288C296E-38F8-48A5-AFFF-81943CB9E426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280A8BEA-F1B2-4FDA-AE8F-63435038C11D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3A5E819C-FD1D-409C-92CF-2CCA080D9E85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2149919B-6CD4-4D00-B99E-D8DA7CC2C04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690C1BFD-7457-40EC-81ED-15CAF05F011A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E7707B1F-412E-4EBD-BF94-85194B1DCF49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9BA6F4C-F623-488D-85DE-D1B7376F9B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A4B855F-472E-4CAE-87C8-F0ADD24C552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D90F45B4-50DD-4C9F-83AB-7402CC5F337D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9E1F31AA-36E9-4F68-92B3-4710FE45F3AC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DB79EA5B-D72A-4F15-A69A-5963B65B39E1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5C2243AF-6542-4FDB-8D61-54D4DF95CD2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91FC1562-2126-4FAE-A73D-A0AD01E3B8C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E9167801-5FD1-469E-905D-929999E7BD9F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52675D34-03C9-4BD9-9DF2-7A8FAE840C96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69AEAA6F-BA9C-4D61-8D01-8E25764FA3A5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BF170D30-D4FC-4280-A0C6-8A2FF4614E6E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655FBC19-5236-46E6-987B-011C9109E2FB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923ACBE6-9899-4C47-BBE7-243D60815D25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28E7C0B0-F303-45C9-8750-D41A42B5CFB9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B1896B50-97A6-4A05-897F-1029B338F7AE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1B9CF88E-0534-461B-B2A3-B9F967EEB8E0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75868314-19FC-4FBD-92BA-352E6F4960F6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5AEF8C81-8667-410C-A52C-740DAAC89D1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7" name="Group 736">
            <a:extLst>
              <a:ext uri="{FF2B5EF4-FFF2-40B4-BE49-F238E27FC236}">
                <a16:creationId xmlns:a16="http://schemas.microsoft.com/office/drawing/2014/main" id="{3ED44096-2898-470B-A4A2-9EB7624818C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E8B7982-B072-442B-91E9-9AF4B08CF71C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5C9676A5-425F-4DBB-9FFF-3604F28E93D6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8E57C87A-6948-42DE-BD96-855F90900231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A3A6F46C-E0B6-42F2-9347-FE623E0EFB0F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DCEDE80D-0749-4EE9-9C7F-D32BEE0B263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52A58805-C977-4523-A3F7-09FE4769E33E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BD040902-69BA-4FE1-9A49-75CB9264B679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3922B574-EDF1-4766-925D-57E46E97A9B8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FDF5925C-3920-4B8D-91A1-A2F900C39D81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F65AAE2-D45B-416C-A867-221486F07BC7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9072DEEB-70B4-4742-96F2-F030A6C104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E332AA9F-C964-489A-B793-80FDA0A6FEAE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6E37C825-B28E-4C45-9143-C15B1368449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5F5AEDF5-74D4-4B52-99E6-CC219750BD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5CD0DA71-465C-4C1B-8047-5AB8866D2932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C6700915-27CB-426F-AAC5-2C66D049F893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B76FA237-12DD-45EA-A7DC-5551ECD7CB71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A3D24238-C10B-4BEC-A2BA-B7613B967A0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60ABABF-5EE1-440D-942C-46AB642AA5D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ACD1850A-F82F-4230-8DA5-17B4EEC78545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66D182F7-A967-4ECC-BCB1-AB9C4C577268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37B5DE1C-13A7-4F83-BA79-5B39E184AF70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9F90B0C7-8A52-4572-AD9D-3D35248B3DE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AF45EC2B-549F-43EB-A2C7-9AAEC7F36C2B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36AD388C-946D-4FB2-BCEE-4D900CF1AC9C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970C195E-3B75-4041-B5DA-FC3518866CBE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F58AA16-02E3-41AF-B89C-E3C27785CEA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466A003A-43CC-4A28-9F9E-283E44EB7D86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1381FE62-894A-42A0-9764-7EC278788BA8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029978EE-AFD2-4995-B37A-A55B9E213CE3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EB755782-F918-48C5-91E2-A1899DA64596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-6064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Locate origin of reciprocal lattice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 Box 473">
            <a:extLst>
              <a:ext uri="{FF2B5EF4-FFF2-40B4-BE49-F238E27FC236}">
                <a16:creationId xmlns:a16="http://schemas.microsoft.com/office/drawing/2014/main" id="{2E4EB0DA-CD2D-4AE1-8689-2C87D4CC9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1" y="668274"/>
            <a:ext cx="227853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Origin is located where direct x-ray beam intercepts image. To see it, briefly remove beam-stop.</a:t>
            </a:r>
          </a:p>
        </p:txBody>
      </p:sp>
      <p:sp>
        <p:nvSpPr>
          <p:cNvPr id="71" name="Oval 682">
            <a:extLst>
              <a:ext uri="{FF2B5EF4-FFF2-40B4-BE49-F238E27FC236}">
                <a16:creationId xmlns:a16="http://schemas.microsoft.com/office/drawing/2014/main" id="{E7A3CCF2-B95F-4A17-BAC9-CE71F6A2B5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solidFill>
            <a:schemeClr val="tx1"/>
          </a:solidFill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78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74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6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5" name="Group 704">
            <a:extLst>
              <a:ext uri="{FF2B5EF4-FFF2-40B4-BE49-F238E27FC236}">
                <a16:creationId xmlns:a16="http://schemas.microsoft.com/office/drawing/2014/main" id="{9042E8C4-D972-4123-94E3-DE1268CB9D33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C1C4EE71-13A8-45B3-A45E-DC32D35E5398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6629F664-31D2-4047-B4D8-FE542D5381EB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93974443-871B-42A4-AFA7-D69067D0F919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7F46667-E6D1-47F9-A01D-826390AF79D1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D4AA67C0-4CB8-49F9-8B95-830C52F2D970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CDEBB4E-341D-433B-8E81-1A3EE27E9AF0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57DF1E83-96F4-4D77-BE48-B3932112FFBE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288C296E-38F8-48A5-AFFF-81943CB9E426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280A8BEA-F1B2-4FDA-AE8F-63435038C11D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3A5E819C-FD1D-409C-92CF-2CCA080D9E85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2149919B-6CD4-4D00-B99E-D8DA7CC2C04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690C1BFD-7457-40EC-81ED-15CAF05F011A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E7707B1F-412E-4EBD-BF94-85194B1DCF49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9BA6F4C-F623-488D-85DE-D1B7376F9B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A4B855F-472E-4CAE-87C8-F0ADD24C552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D90F45B4-50DD-4C9F-83AB-7402CC5F337D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9E1F31AA-36E9-4F68-92B3-4710FE45F3AC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DB79EA5B-D72A-4F15-A69A-5963B65B39E1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5C2243AF-6542-4FDB-8D61-54D4DF95CD2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91FC1562-2126-4FAE-A73D-A0AD01E3B8C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E9167801-5FD1-469E-905D-929999E7BD9F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52675D34-03C9-4BD9-9DF2-7A8FAE840C96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69AEAA6F-BA9C-4D61-8D01-8E25764FA3A5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BF170D30-D4FC-4280-A0C6-8A2FF4614E6E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655FBC19-5236-46E6-987B-011C9109E2FB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923ACBE6-9899-4C47-BBE7-243D60815D25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28E7C0B0-F303-45C9-8750-D41A42B5CFB9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B1896B50-97A6-4A05-897F-1029B338F7AE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1B9CF88E-0534-461B-B2A3-B9F967EEB8E0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75868314-19FC-4FBD-92BA-352E6F4960F6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5AEF8C81-8667-410C-A52C-740DAAC89D1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7" name="Group 736">
            <a:extLst>
              <a:ext uri="{FF2B5EF4-FFF2-40B4-BE49-F238E27FC236}">
                <a16:creationId xmlns:a16="http://schemas.microsoft.com/office/drawing/2014/main" id="{3ED44096-2898-470B-A4A2-9EB7624818C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E8B7982-B072-442B-91E9-9AF4B08CF71C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5C9676A5-425F-4DBB-9FFF-3604F28E93D6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8E57C87A-6948-42DE-BD96-855F90900231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A3A6F46C-E0B6-42F2-9347-FE623E0EFB0F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DCEDE80D-0749-4EE9-9C7F-D32BEE0B263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52A58805-C977-4523-A3F7-09FE4769E33E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BD040902-69BA-4FE1-9A49-75CB9264B679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3922B574-EDF1-4766-925D-57E46E97A9B8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FDF5925C-3920-4B8D-91A1-A2F900C39D81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F65AAE2-D45B-416C-A867-221486F07BC7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9072DEEB-70B4-4742-96F2-F030A6C104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E332AA9F-C964-489A-B793-80FDA0A6FEAE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6E37C825-B28E-4C45-9143-C15B1368449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5F5AEDF5-74D4-4B52-99E6-CC219750BD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5CD0DA71-465C-4C1B-8047-5AB8866D2932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C6700915-27CB-426F-AAC5-2C66D049F893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B76FA237-12DD-45EA-A7DC-5551ECD7CB71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A3D24238-C10B-4BEC-A2BA-B7613B967A0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60ABABF-5EE1-440D-942C-46AB642AA5D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ACD1850A-F82F-4230-8DA5-17B4EEC78545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66D182F7-A967-4ECC-BCB1-AB9C4C577268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37B5DE1C-13A7-4F83-BA79-5B39E184AF70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9F90B0C7-8A52-4572-AD9D-3D35248B3DE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AF45EC2B-549F-43EB-A2C7-9AAEC7F36C2B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36AD388C-946D-4FB2-BCEE-4D900CF1AC9C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970C195E-3B75-4041-B5DA-FC3518866CBE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F58AA16-02E3-41AF-B89C-E3C27785CEA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466A003A-43CC-4A28-9F9E-283E44EB7D86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1381FE62-894A-42A0-9764-7EC278788BA8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029978EE-AFD2-4995-B37A-A55B9E213CE3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EB755782-F918-48C5-91E2-A1899DA64596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-6064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Origin is defined</a:t>
            </a:r>
            <a:r>
              <a:rPr lang="en-US" sz="4000">
                <a:solidFill>
                  <a:schemeClr val="tx1"/>
                </a:solidFill>
              </a:rPr>
              <a:t>. Now, </a:t>
            </a:r>
            <a:r>
              <a:rPr lang="en-US" sz="4000" dirty="0">
                <a:solidFill>
                  <a:schemeClr val="tx1"/>
                </a:solidFill>
              </a:rPr>
              <a:t>label a* &amp; b*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3ACEB9F-50AF-4E21-9914-A3641A2302B2}"/>
              </a:ext>
            </a:extLst>
          </p:cNvPr>
          <p:cNvGrpSpPr/>
          <p:nvPr/>
        </p:nvGrpSpPr>
        <p:grpSpPr>
          <a:xfrm>
            <a:off x="457199" y="604838"/>
            <a:ext cx="8528051" cy="6253162"/>
            <a:chOff x="457199" y="604838"/>
            <a:chExt cx="8528051" cy="6253162"/>
          </a:xfrm>
        </p:grpSpPr>
        <p:sp>
          <p:nvSpPr>
            <p:cNvPr id="71" name="Line 473">
              <a:extLst>
                <a:ext uri="{FF2B5EF4-FFF2-40B4-BE49-F238E27FC236}">
                  <a16:creationId xmlns:a16="http://schemas.microsoft.com/office/drawing/2014/main" id="{DD1373F5-7838-4F72-B667-3172381F1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2475" y="1417638"/>
              <a:ext cx="0" cy="5440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474">
              <a:extLst>
                <a:ext uri="{FF2B5EF4-FFF2-40B4-BE49-F238E27FC236}">
                  <a16:creationId xmlns:a16="http://schemas.microsoft.com/office/drawing/2014/main" id="{39B71243-3DE6-4DE2-8E7C-BB8697F8EEC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438644" y="158755"/>
              <a:ext cx="0" cy="79628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 Box 477">
              <a:extLst>
                <a:ext uri="{FF2B5EF4-FFF2-40B4-BE49-F238E27FC236}">
                  <a16:creationId xmlns:a16="http://schemas.microsoft.com/office/drawing/2014/main" id="{54F0C2BC-E649-4E4E-8598-78579530A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300" y="3795713"/>
              <a:ext cx="615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a*</a:t>
              </a:r>
            </a:p>
          </p:txBody>
        </p:sp>
        <p:sp>
          <p:nvSpPr>
            <p:cNvPr id="74" name="Text Box 478">
              <a:extLst>
                <a:ext uri="{FF2B5EF4-FFF2-40B4-BE49-F238E27FC236}">
                  <a16:creationId xmlns:a16="http://schemas.microsoft.com/office/drawing/2014/main" id="{F14E1C3A-631D-4616-A027-C4060FF81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7525" y="604838"/>
              <a:ext cx="641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b*</a:t>
              </a:r>
            </a:p>
          </p:txBody>
        </p:sp>
      </p:grpSp>
      <p:sp>
        <p:nvSpPr>
          <p:cNvPr id="75" name="Text Box 472">
            <a:extLst>
              <a:ext uri="{FF2B5EF4-FFF2-40B4-BE49-F238E27FC236}">
                <a16:creationId xmlns:a16="http://schemas.microsoft.com/office/drawing/2014/main" id="{47F8A441-2CDE-4FE7-8F5F-C377029A1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638" y="780079"/>
            <a:ext cx="1781175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What is the index of the spot?</a:t>
            </a:r>
          </a:p>
        </p:txBody>
      </p:sp>
      <p:sp>
        <p:nvSpPr>
          <p:cNvPr id="76" name="Oval 682">
            <a:extLst>
              <a:ext uri="{FF2B5EF4-FFF2-40B4-BE49-F238E27FC236}">
                <a16:creationId xmlns:a16="http://schemas.microsoft.com/office/drawing/2014/main" id="{80A4A879-1D91-4F1C-AFEC-5C9A016194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4D95B44C-FF49-46C0-BB63-E0DDD5DA3C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07BCBEF-9805-450C-9F95-2B6E748A7500}"/>
              </a:ext>
            </a:extLst>
          </p:cNvPr>
          <p:cNvGrpSpPr/>
          <p:nvPr/>
        </p:nvGrpSpPr>
        <p:grpSpPr>
          <a:xfrm>
            <a:off x="4521959" y="3997547"/>
            <a:ext cx="328936" cy="276999"/>
            <a:chOff x="4521959" y="3997547"/>
            <a:chExt cx="328936" cy="276999"/>
          </a:xfrm>
        </p:grpSpPr>
        <p:sp>
          <p:nvSpPr>
            <p:cNvPr id="79" name="Arrow: Right 78">
              <a:extLst>
                <a:ext uri="{FF2B5EF4-FFF2-40B4-BE49-F238E27FC236}">
                  <a16:creationId xmlns:a16="http://schemas.microsoft.com/office/drawing/2014/main" id="{59669887-3DB0-4CAD-99D2-EDE0F3D077DE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283B15A-EAB4-4EEC-BF81-C0DF3648E00D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3978668-88A1-42F8-AA85-354DAC521372}"/>
              </a:ext>
            </a:extLst>
          </p:cNvPr>
          <p:cNvGrpSpPr/>
          <p:nvPr/>
        </p:nvGrpSpPr>
        <p:grpSpPr>
          <a:xfrm>
            <a:off x="4408149" y="3883614"/>
            <a:ext cx="317715" cy="261610"/>
            <a:chOff x="5157449" y="3883614"/>
            <a:chExt cx="317715" cy="261610"/>
          </a:xfrm>
        </p:grpSpPr>
        <p:sp>
          <p:nvSpPr>
            <p:cNvPr id="82" name="Arrow: Right 81">
              <a:extLst>
                <a:ext uri="{FF2B5EF4-FFF2-40B4-BE49-F238E27FC236}">
                  <a16:creationId xmlns:a16="http://schemas.microsoft.com/office/drawing/2014/main" id="{CDF07E2D-9AD3-42AC-B596-8F4072CD108B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378F3EB-CC54-408A-84EB-ED775474CBBB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b</a:t>
              </a:r>
              <a:r>
                <a:rPr lang="en-US" sz="1050" b="0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957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77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2" name="Group 1171">
            <a:extLst>
              <a:ext uri="{FF2B5EF4-FFF2-40B4-BE49-F238E27FC236}">
                <a16:creationId xmlns:a16="http://schemas.microsoft.com/office/drawing/2014/main" id="{BCF0B423-51D4-4AA1-B6A1-A6E7ACD3BD2F}"/>
              </a:ext>
            </a:extLst>
          </p:cNvPr>
          <p:cNvGrpSpPr/>
          <p:nvPr/>
        </p:nvGrpSpPr>
        <p:grpSpPr>
          <a:xfrm>
            <a:off x="457199" y="604838"/>
            <a:ext cx="8528051" cy="6253162"/>
            <a:chOff x="457199" y="604838"/>
            <a:chExt cx="8528051" cy="6253162"/>
          </a:xfrm>
        </p:grpSpPr>
        <p:sp>
          <p:nvSpPr>
            <p:cNvPr id="1173" name="Line 473">
              <a:extLst>
                <a:ext uri="{FF2B5EF4-FFF2-40B4-BE49-F238E27FC236}">
                  <a16:creationId xmlns:a16="http://schemas.microsoft.com/office/drawing/2014/main" id="{4E363F4B-4440-496A-ADEF-C8F567F7B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2475" y="1417638"/>
              <a:ext cx="0" cy="5440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" name="Line 474">
              <a:extLst>
                <a:ext uri="{FF2B5EF4-FFF2-40B4-BE49-F238E27FC236}">
                  <a16:creationId xmlns:a16="http://schemas.microsoft.com/office/drawing/2014/main" id="{36C6B876-AE7B-4D59-A26A-B7EA5BB2BF1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438644" y="158755"/>
              <a:ext cx="0" cy="79628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" name="Text Box 477">
              <a:extLst>
                <a:ext uri="{FF2B5EF4-FFF2-40B4-BE49-F238E27FC236}">
                  <a16:creationId xmlns:a16="http://schemas.microsoft.com/office/drawing/2014/main" id="{8B667CCB-7552-4E74-A203-D0554C5BD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300" y="3795713"/>
              <a:ext cx="615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a*</a:t>
              </a:r>
            </a:p>
          </p:txBody>
        </p:sp>
        <p:sp>
          <p:nvSpPr>
            <p:cNvPr id="1176" name="Text Box 478">
              <a:extLst>
                <a:ext uri="{FF2B5EF4-FFF2-40B4-BE49-F238E27FC236}">
                  <a16:creationId xmlns:a16="http://schemas.microsoft.com/office/drawing/2014/main" id="{E22BBE3A-C839-4205-9920-B551552FA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7525" y="604838"/>
              <a:ext cx="641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b*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5F9C15-67CB-494B-BEDF-25E8AE4FE3B1}"/>
              </a:ext>
            </a:extLst>
          </p:cNvPr>
          <p:cNvGrpSpPr/>
          <p:nvPr/>
        </p:nvGrpSpPr>
        <p:grpSpPr>
          <a:xfrm>
            <a:off x="4521959" y="3997547"/>
            <a:ext cx="328936" cy="276999"/>
            <a:chOff x="4521959" y="3997547"/>
            <a:chExt cx="328936" cy="276999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01A7DAB6-9838-4598-BD60-4949DF0B353A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5423CB-76A1-45F6-8289-A5FEC1140609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1181" name="Group 1180">
            <a:extLst>
              <a:ext uri="{FF2B5EF4-FFF2-40B4-BE49-F238E27FC236}">
                <a16:creationId xmlns:a16="http://schemas.microsoft.com/office/drawing/2014/main" id="{08B89248-8475-4555-869C-82157CFFDB2A}"/>
              </a:ext>
            </a:extLst>
          </p:cNvPr>
          <p:cNvGrpSpPr/>
          <p:nvPr/>
        </p:nvGrpSpPr>
        <p:grpSpPr>
          <a:xfrm>
            <a:off x="4773687" y="3995984"/>
            <a:ext cx="328936" cy="276999"/>
            <a:chOff x="4521959" y="3997547"/>
            <a:chExt cx="328936" cy="276999"/>
          </a:xfrm>
        </p:grpSpPr>
        <p:sp>
          <p:nvSpPr>
            <p:cNvPr id="1182" name="Arrow: Right 1181">
              <a:extLst>
                <a:ext uri="{FF2B5EF4-FFF2-40B4-BE49-F238E27FC236}">
                  <a16:creationId xmlns:a16="http://schemas.microsoft.com/office/drawing/2014/main" id="{3A10237E-2192-4F4A-99DC-D2123A8DFF93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id="{62B58F1B-7CF3-484F-BE0D-E82FBD704543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1184" name="Group 1183">
            <a:extLst>
              <a:ext uri="{FF2B5EF4-FFF2-40B4-BE49-F238E27FC236}">
                <a16:creationId xmlns:a16="http://schemas.microsoft.com/office/drawing/2014/main" id="{2604FCA4-0CB1-46B0-97D2-931C856BC08F}"/>
              </a:ext>
            </a:extLst>
          </p:cNvPr>
          <p:cNvGrpSpPr/>
          <p:nvPr/>
        </p:nvGrpSpPr>
        <p:grpSpPr>
          <a:xfrm>
            <a:off x="5020578" y="3992202"/>
            <a:ext cx="328936" cy="276999"/>
            <a:chOff x="4521959" y="3997547"/>
            <a:chExt cx="328936" cy="276999"/>
          </a:xfrm>
        </p:grpSpPr>
        <p:sp>
          <p:nvSpPr>
            <p:cNvPr id="1185" name="Arrow: Right 1184">
              <a:extLst>
                <a:ext uri="{FF2B5EF4-FFF2-40B4-BE49-F238E27FC236}">
                  <a16:creationId xmlns:a16="http://schemas.microsoft.com/office/drawing/2014/main" id="{2CC07C21-7653-4D37-82FA-8D6AFF2B6CCC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EAAAFA13-E13F-4C65-B235-D0CA215CD5B5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825349-AE66-405D-B86A-29A6854E9107}"/>
              </a:ext>
            </a:extLst>
          </p:cNvPr>
          <p:cNvGrpSpPr/>
          <p:nvPr/>
        </p:nvGrpSpPr>
        <p:grpSpPr>
          <a:xfrm>
            <a:off x="5157449" y="3883614"/>
            <a:ext cx="317715" cy="261610"/>
            <a:chOff x="5157449" y="3883614"/>
            <a:chExt cx="317715" cy="261610"/>
          </a:xfrm>
        </p:grpSpPr>
        <p:sp>
          <p:nvSpPr>
            <p:cNvPr id="1188" name="Arrow: Right 1187">
              <a:extLst>
                <a:ext uri="{FF2B5EF4-FFF2-40B4-BE49-F238E27FC236}">
                  <a16:creationId xmlns:a16="http://schemas.microsoft.com/office/drawing/2014/main" id="{E4B82313-D66B-44E2-A4D3-F1AEE00EDBC9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78CC325C-3CDC-4C90-99B6-6F687E18907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191" name="Group 1190">
            <a:extLst>
              <a:ext uri="{FF2B5EF4-FFF2-40B4-BE49-F238E27FC236}">
                <a16:creationId xmlns:a16="http://schemas.microsoft.com/office/drawing/2014/main" id="{BF71A6B2-E3C7-4E4C-BAF6-AE0A0599E453}"/>
              </a:ext>
            </a:extLst>
          </p:cNvPr>
          <p:cNvGrpSpPr/>
          <p:nvPr/>
        </p:nvGrpSpPr>
        <p:grpSpPr>
          <a:xfrm>
            <a:off x="5157623" y="3635419"/>
            <a:ext cx="317715" cy="261610"/>
            <a:chOff x="5157449" y="3883614"/>
            <a:chExt cx="317715" cy="261610"/>
          </a:xfrm>
        </p:grpSpPr>
        <p:sp>
          <p:nvSpPr>
            <p:cNvPr id="1192" name="Arrow: Right 1191">
              <a:extLst>
                <a:ext uri="{FF2B5EF4-FFF2-40B4-BE49-F238E27FC236}">
                  <a16:creationId xmlns:a16="http://schemas.microsoft.com/office/drawing/2014/main" id="{BD27E7D7-1DB2-4E96-8463-3F27DD48A9CD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FDDD4A55-D594-4A1C-9221-AFEBFA97230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194" name="Group 1193">
            <a:extLst>
              <a:ext uri="{FF2B5EF4-FFF2-40B4-BE49-F238E27FC236}">
                <a16:creationId xmlns:a16="http://schemas.microsoft.com/office/drawing/2014/main" id="{1406A2B0-A931-4622-91DA-6DD6015695A0}"/>
              </a:ext>
            </a:extLst>
          </p:cNvPr>
          <p:cNvGrpSpPr/>
          <p:nvPr/>
        </p:nvGrpSpPr>
        <p:grpSpPr>
          <a:xfrm>
            <a:off x="5155312" y="3396410"/>
            <a:ext cx="317715" cy="261610"/>
            <a:chOff x="5157449" y="3883614"/>
            <a:chExt cx="317715" cy="261610"/>
          </a:xfrm>
        </p:grpSpPr>
        <p:sp>
          <p:nvSpPr>
            <p:cNvPr id="1195" name="Arrow: Right 1194">
              <a:extLst>
                <a:ext uri="{FF2B5EF4-FFF2-40B4-BE49-F238E27FC236}">
                  <a16:creationId xmlns:a16="http://schemas.microsoft.com/office/drawing/2014/main" id="{172788C6-A6F5-4681-BC6A-4FFDC275F29B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04D24535-9896-4A92-A2ED-16AE26B01303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08" name="Group 1207">
            <a:extLst>
              <a:ext uri="{FF2B5EF4-FFF2-40B4-BE49-F238E27FC236}">
                <a16:creationId xmlns:a16="http://schemas.microsoft.com/office/drawing/2014/main" id="{9FF42498-53B2-43FA-AD79-5A0C2368A906}"/>
              </a:ext>
            </a:extLst>
          </p:cNvPr>
          <p:cNvGrpSpPr/>
          <p:nvPr/>
        </p:nvGrpSpPr>
        <p:grpSpPr>
          <a:xfrm>
            <a:off x="5162539" y="3151968"/>
            <a:ext cx="317715" cy="261610"/>
            <a:chOff x="5157449" y="3883614"/>
            <a:chExt cx="317715" cy="261610"/>
          </a:xfrm>
        </p:grpSpPr>
        <p:sp>
          <p:nvSpPr>
            <p:cNvPr id="1209" name="Arrow: Right 1208">
              <a:extLst>
                <a:ext uri="{FF2B5EF4-FFF2-40B4-BE49-F238E27FC236}">
                  <a16:creationId xmlns:a16="http://schemas.microsoft.com/office/drawing/2014/main" id="{6F974299-6C51-40E5-96CC-ED561596B0EB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id="{8BA6ADEC-E7F5-4AEA-B3F2-07B6BA716BF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11" name="Group 1210">
            <a:extLst>
              <a:ext uri="{FF2B5EF4-FFF2-40B4-BE49-F238E27FC236}">
                <a16:creationId xmlns:a16="http://schemas.microsoft.com/office/drawing/2014/main" id="{CB0D5A10-4B56-4C79-A5F7-B4574890347A}"/>
              </a:ext>
            </a:extLst>
          </p:cNvPr>
          <p:cNvGrpSpPr/>
          <p:nvPr/>
        </p:nvGrpSpPr>
        <p:grpSpPr>
          <a:xfrm>
            <a:off x="5162539" y="2908366"/>
            <a:ext cx="317715" cy="261610"/>
            <a:chOff x="5157449" y="3883614"/>
            <a:chExt cx="317715" cy="261610"/>
          </a:xfrm>
        </p:grpSpPr>
        <p:sp>
          <p:nvSpPr>
            <p:cNvPr id="1212" name="Arrow: Right 1211">
              <a:extLst>
                <a:ext uri="{FF2B5EF4-FFF2-40B4-BE49-F238E27FC236}">
                  <a16:creationId xmlns:a16="http://schemas.microsoft.com/office/drawing/2014/main" id="{21EAB4FE-BCB4-41A5-BD80-F2C92AFAE2AF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2FDFA623-C136-4572-96A9-1B7AB00D30C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14" name="Group 1213">
            <a:extLst>
              <a:ext uri="{FF2B5EF4-FFF2-40B4-BE49-F238E27FC236}">
                <a16:creationId xmlns:a16="http://schemas.microsoft.com/office/drawing/2014/main" id="{3F14922F-2935-4233-8289-CF613D102207}"/>
              </a:ext>
            </a:extLst>
          </p:cNvPr>
          <p:cNvGrpSpPr/>
          <p:nvPr/>
        </p:nvGrpSpPr>
        <p:grpSpPr>
          <a:xfrm>
            <a:off x="5162539" y="2663901"/>
            <a:ext cx="317715" cy="261610"/>
            <a:chOff x="5157449" y="3883614"/>
            <a:chExt cx="317715" cy="261610"/>
          </a:xfrm>
        </p:grpSpPr>
        <p:sp>
          <p:nvSpPr>
            <p:cNvPr id="1215" name="Arrow: Right 1214">
              <a:extLst>
                <a:ext uri="{FF2B5EF4-FFF2-40B4-BE49-F238E27FC236}">
                  <a16:creationId xmlns:a16="http://schemas.microsoft.com/office/drawing/2014/main" id="{78929034-E2F0-4374-BF52-77CB315E5D70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6" name="Rectangle 1215">
              <a:extLst>
                <a:ext uri="{FF2B5EF4-FFF2-40B4-BE49-F238E27FC236}">
                  <a16:creationId xmlns:a16="http://schemas.microsoft.com/office/drawing/2014/main" id="{53EC69C5-46AF-4DB4-894D-5BDA59D16606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17" name="Group 1216">
            <a:extLst>
              <a:ext uri="{FF2B5EF4-FFF2-40B4-BE49-F238E27FC236}">
                <a16:creationId xmlns:a16="http://schemas.microsoft.com/office/drawing/2014/main" id="{09BA8555-4FB6-4795-ADC8-8C40656143BC}"/>
              </a:ext>
            </a:extLst>
          </p:cNvPr>
          <p:cNvGrpSpPr/>
          <p:nvPr/>
        </p:nvGrpSpPr>
        <p:grpSpPr>
          <a:xfrm>
            <a:off x="5162539" y="2424891"/>
            <a:ext cx="317715" cy="261610"/>
            <a:chOff x="5157449" y="3883614"/>
            <a:chExt cx="317715" cy="261610"/>
          </a:xfrm>
        </p:grpSpPr>
        <p:sp>
          <p:nvSpPr>
            <p:cNvPr id="1218" name="Arrow: Right 1217">
              <a:extLst>
                <a:ext uri="{FF2B5EF4-FFF2-40B4-BE49-F238E27FC236}">
                  <a16:creationId xmlns:a16="http://schemas.microsoft.com/office/drawing/2014/main" id="{05130324-0368-47C2-A0A4-C0675C40175F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72E87799-DE22-4753-9AB4-E54ADA5E45B9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20" name="Group 1219">
            <a:extLst>
              <a:ext uri="{FF2B5EF4-FFF2-40B4-BE49-F238E27FC236}">
                <a16:creationId xmlns:a16="http://schemas.microsoft.com/office/drawing/2014/main" id="{86E124D9-6993-42EA-AD77-65F3A5211CB6}"/>
              </a:ext>
            </a:extLst>
          </p:cNvPr>
          <p:cNvGrpSpPr/>
          <p:nvPr/>
        </p:nvGrpSpPr>
        <p:grpSpPr>
          <a:xfrm>
            <a:off x="5161046" y="2191065"/>
            <a:ext cx="317715" cy="261610"/>
            <a:chOff x="5157449" y="3883614"/>
            <a:chExt cx="317715" cy="261610"/>
          </a:xfrm>
        </p:grpSpPr>
        <p:sp>
          <p:nvSpPr>
            <p:cNvPr id="1221" name="Arrow: Right 1220">
              <a:extLst>
                <a:ext uri="{FF2B5EF4-FFF2-40B4-BE49-F238E27FC236}">
                  <a16:creationId xmlns:a16="http://schemas.microsoft.com/office/drawing/2014/main" id="{D73D9AE2-0F23-40F1-9AA3-24108CF90E79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22" name="Rectangle 1221">
              <a:extLst>
                <a:ext uri="{FF2B5EF4-FFF2-40B4-BE49-F238E27FC236}">
                  <a16:creationId xmlns:a16="http://schemas.microsoft.com/office/drawing/2014/main" id="{08F2F070-DF7D-4D5D-A863-ED4858D1D54F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sp>
        <p:nvSpPr>
          <p:cNvPr id="1177" name="Oval 682">
            <a:extLst>
              <a:ext uri="{FF2B5EF4-FFF2-40B4-BE49-F238E27FC236}">
                <a16:creationId xmlns:a16="http://schemas.microsoft.com/office/drawing/2014/main" id="{8AE2C340-B30E-400D-807F-472A3C1789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6B559787-8AF8-42F2-8484-22855F797A2E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5CF5F2B6-B79B-4312-B8BA-D4AA1CB06C97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1E921B76-175E-498B-8A2A-159D5CD8AC05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46C60D1F-85A6-46C3-B5A7-B005707F1C35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E7BECC86-A0F2-4210-B94D-9947BB56E969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B8FA3D5E-15EF-436E-9876-D1D69A61307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EDDBAA8E-3B81-430A-99DA-83AC4912BEBA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D3611F58-9F90-4891-999E-894383B3ECC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31E4661B-C8A0-45FE-A6D0-133FCBB33CF9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BC639373-B235-4010-96B6-836D28CC4E44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8D09EBEE-6F75-480F-A398-1AADC4437FC2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45975D65-AF10-43D5-B301-E7D9EAB4F24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F917F278-3C42-4BCA-ACAC-FF8E3CCEADAD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9E25E77A-833E-4F49-A747-EFC046196C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C6CD5E0E-CA6B-4B73-AA56-C4DEDD0E112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64E91A2F-42E8-44E0-955A-FBAFBC1E9B4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id="{97522201-0CFC-42EE-B741-01C7E0FE6309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4901341F-6463-49AD-BA40-884DC508BC6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65793B8F-8BE2-4709-8145-0943B52C464B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95EC8C7C-044D-4C9C-9B96-73DDD84EFC9B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1A258C7D-12B4-4924-BD68-B7CBB96B6D41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EABF8C36-E06F-418E-AA69-31F792D68181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BE2A7D93-AD28-4DFE-B7E8-44C529788A8C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63C6520F-0A6D-4E01-A3E2-8DD513D27EF9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A0E77D85-F75D-40BC-AEA5-BAFD64B4C9D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12FA0182-4AF0-4541-8AFA-2CD2E2532FE9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077F97CE-D331-435C-9BD0-DBAF304E4022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ectangle 1233">
              <a:extLst>
                <a:ext uri="{FF2B5EF4-FFF2-40B4-BE49-F238E27FC236}">
                  <a16:creationId xmlns:a16="http://schemas.microsoft.com/office/drawing/2014/main" id="{CD975D7F-7C52-44A5-8511-EB78C18B233E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ectangle 1234">
              <a:extLst>
                <a:ext uri="{FF2B5EF4-FFF2-40B4-BE49-F238E27FC236}">
                  <a16:creationId xmlns:a16="http://schemas.microsoft.com/office/drawing/2014/main" id="{0A5B332C-E7CF-422C-A53F-A4FB62DF77C7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12D3CD74-5D1A-4FF3-9E3A-4BCC8E73FBB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6C3127CF-ED95-4C2C-92F8-BFA3A215D05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8607E9F-BEB0-43BE-8DEB-840BC53B042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9" name="Group 1238">
            <a:extLst>
              <a:ext uri="{FF2B5EF4-FFF2-40B4-BE49-F238E27FC236}">
                <a16:creationId xmlns:a16="http://schemas.microsoft.com/office/drawing/2014/main" id="{7CA4AC7C-A147-4620-99A2-54138CA46E55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0084A53C-AB93-4142-8778-D0FB968AD779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0FB3F3D4-2DD3-4A8D-85E3-8609556F2C01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6FF435FC-26B8-4AD8-9AAB-C4A9CA53748A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D766A153-23EB-4844-9A2A-2E0CCE321F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EF49E619-E2BF-4ADE-8EB7-2F4B898CEAE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640FFBA5-338E-484D-A990-35DB9D3FB7FF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ectangle 1245">
              <a:extLst>
                <a:ext uri="{FF2B5EF4-FFF2-40B4-BE49-F238E27FC236}">
                  <a16:creationId xmlns:a16="http://schemas.microsoft.com/office/drawing/2014/main" id="{BBD78D5D-35B3-42A5-A0FA-F1CA9F9AEFD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ectangle 1246">
              <a:extLst>
                <a:ext uri="{FF2B5EF4-FFF2-40B4-BE49-F238E27FC236}">
                  <a16:creationId xmlns:a16="http://schemas.microsoft.com/office/drawing/2014/main" id="{D47ED72F-A8D2-4F58-959D-FC58CA7704F3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ectangle 1247">
              <a:extLst>
                <a:ext uri="{FF2B5EF4-FFF2-40B4-BE49-F238E27FC236}">
                  <a16:creationId xmlns:a16="http://schemas.microsoft.com/office/drawing/2014/main" id="{FCC63043-CF09-4B26-93EE-00AB22A63050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ectangle 1248">
              <a:extLst>
                <a:ext uri="{FF2B5EF4-FFF2-40B4-BE49-F238E27FC236}">
                  <a16:creationId xmlns:a16="http://schemas.microsoft.com/office/drawing/2014/main" id="{8CBFB3F8-6C88-41AD-99AE-997D31A6193E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Rectangle 1249">
              <a:extLst>
                <a:ext uri="{FF2B5EF4-FFF2-40B4-BE49-F238E27FC236}">
                  <a16:creationId xmlns:a16="http://schemas.microsoft.com/office/drawing/2014/main" id="{FE7DD32A-4B0F-4BF2-817D-4E98C48B5D37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ectangle 1250">
              <a:extLst>
                <a:ext uri="{FF2B5EF4-FFF2-40B4-BE49-F238E27FC236}">
                  <a16:creationId xmlns:a16="http://schemas.microsoft.com/office/drawing/2014/main" id="{D46B60D5-F31B-495C-9B38-335BC1BF46E0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Rectangle 1251">
              <a:extLst>
                <a:ext uri="{FF2B5EF4-FFF2-40B4-BE49-F238E27FC236}">
                  <a16:creationId xmlns:a16="http://schemas.microsoft.com/office/drawing/2014/main" id="{4FDD1EA0-696A-46AD-9992-BD3416686610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Rectangle 1252">
              <a:extLst>
                <a:ext uri="{FF2B5EF4-FFF2-40B4-BE49-F238E27FC236}">
                  <a16:creationId xmlns:a16="http://schemas.microsoft.com/office/drawing/2014/main" id="{7CABC29D-9166-4DA1-B7CA-2A6A6A6A5983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ectangle 1253">
              <a:extLst>
                <a:ext uri="{FF2B5EF4-FFF2-40B4-BE49-F238E27FC236}">
                  <a16:creationId xmlns:a16="http://schemas.microsoft.com/office/drawing/2014/main" id="{297D8F07-CD9B-4DC3-A39A-7572A974B2BF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Rectangle 1254">
              <a:extLst>
                <a:ext uri="{FF2B5EF4-FFF2-40B4-BE49-F238E27FC236}">
                  <a16:creationId xmlns:a16="http://schemas.microsoft.com/office/drawing/2014/main" id="{DB834A82-365E-4CEE-91EE-2F82CF6399F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Rectangle 1255">
              <a:extLst>
                <a:ext uri="{FF2B5EF4-FFF2-40B4-BE49-F238E27FC236}">
                  <a16:creationId xmlns:a16="http://schemas.microsoft.com/office/drawing/2014/main" id="{C889E1D0-0B4F-46C7-BA2E-D2EDAB27DBC3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Rectangle 1256">
              <a:extLst>
                <a:ext uri="{FF2B5EF4-FFF2-40B4-BE49-F238E27FC236}">
                  <a16:creationId xmlns:a16="http://schemas.microsoft.com/office/drawing/2014/main" id="{AB5107F0-C4B2-4866-A274-67ED414D51A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Rectangle 1257">
              <a:extLst>
                <a:ext uri="{FF2B5EF4-FFF2-40B4-BE49-F238E27FC236}">
                  <a16:creationId xmlns:a16="http://schemas.microsoft.com/office/drawing/2014/main" id="{6EA5AF70-D340-47A5-9121-BEE43C23ABA3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Rectangle 1258">
              <a:extLst>
                <a:ext uri="{FF2B5EF4-FFF2-40B4-BE49-F238E27FC236}">
                  <a16:creationId xmlns:a16="http://schemas.microsoft.com/office/drawing/2014/main" id="{63D5739D-D1F2-4A9B-B3C2-179B72530D6A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ectangle 1259">
              <a:extLst>
                <a:ext uri="{FF2B5EF4-FFF2-40B4-BE49-F238E27FC236}">
                  <a16:creationId xmlns:a16="http://schemas.microsoft.com/office/drawing/2014/main" id="{9C8D1F75-5983-40AF-A831-8A1C7649072A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Rectangle 1260">
              <a:extLst>
                <a:ext uri="{FF2B5EF4-FFF2-40B4-BE49-F238E27FC236}">
                  <a16:creationId xmlns:a16="http://schemas.microsoft.com/office/drawing/2014/main" id="{BD117F74-49C3-4650-9157-4B2073BDC0E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Rectangle 1261">
              <a:extLst>
                <a:ext uri="{FF2B5EF4-FFF2-40B4-BE49-F238E27FC236}">
                  <a16:creationId xmlns:a16="http://schemas.microsoft.com/office/drawing/2014/main" id="{70CE1D97-328F-4147-B739-8D10C9B7959B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ectangle 1262">
              <a:extLst>
                <a:ext uri="{FF2B5EF4-FFF2-40B4-BE49-F238E27FC236}">
                  <a16:creationId xmlns:a16="http://schemas.microsoft.com/office/drawing/2014/main" id="{49A3DC60-85BA-4075-B0F2-3782E768F91C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Rectangle 1263">
              <a:extLst>
                <a:ext uri="{FF2B5EF4-FFF2-40B4-BE49-F238E27FC236}">
                  <a16:creationId xmlns:a16="http://schemas.microsoft.com/office/drawing/2014/main" id="{EEEB1E5F-D3D4-4782-A4D8-4C191C262B45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Rectangle 1264">
              <a:extLst>
                <a:ext uri="{FF2B5EF4-FFF2-40B4-BE49-F238E27FC236}">
                  <a16:creationId xmlns:a16="http://schemas.microsoft.com/office/drawing/2014/main" id="{3CB49D0D-AE98-4AB4-8F04-A259885D2231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Rectangle 1265">
              <a:extLst>
                <a:ext uri="{FF2B5EF4-FFF2-40B4-BE49-F238E27FC236}">
                  <a16:creationId xmlns:a16="http://schemas.microsoft.com/office/drawing/2014/main" id="{7EBFD914-2983-4167-8360-665B4EBBA016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Rectangle 1266">
              <a:extLst>
                <a:ext uri="{FF2B5EF4-FFF2-40B4-BE49-F238E27FC236}">
                  <a16:creationId xmlns:a16="http://schemas.microsoft.com/office/drawing/2014/main" id="{373FC186-DFA4-4A45-B54A-DC68E4307B4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Rectangle 1267">
              <a:extLst>
                <a:ext uri="{FF2B5EF4-FFF2-40B4-BE49-F238E27FC236}">
                  <a16:creationId xmlns:a16="http://schemas.microsoft.com/office/drawing/2014/main" id="{0A96FA8B-8543-4AB4-8467-6225E146F91A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ectangle 1268">
              <a:extLst>
                <a:ext uri="{FF2B5EF4-FFF2-40B4-BE49-F238E27FC236}">
                  <a16:creationId xmlns:a16="http://schemas.microsoft.com/office/drawing/2014/main" id="{276FB348-6538-4B86-8F19-9AF16F5A8C6A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Rectangle 1269">
              <a:extLst>
                <a:ext uri="{FF2B5EF4-FFF2-40B4-BE49-F238E27FC236}">
                  <a16:creationId xmlns:a16="http://schemas.microsoft.com/office/drawing/2014/main" id="{2FA4D56D-191A-4DC2-9FBB-ED54DDE8FFD2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711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Reflection </a:t>
            </a:r>
            <a:r>
              <a:rPr lang="en-US" sz="4000" dirty="0" err="1">
                <a:solidFill>
                  <a:schemeClr val="tx1"/>
                </a:solidFill>
              </a:rPr>
              <a:t>h,k,l</a:t>
            </a:r>
            <a:r>
              <a:rPr lang="en-US" sz="4000" dirty="0">
                <a:solidFill>
                  <a:schemeClr val="tx1"/>
                </a:solidFill>
              </a:rPr>
              <a:t> is 3,8,0</a:t>
            </a:r>
          </a:p>
        </p:txBody>
      </p:sp>
      <p:sp>
        <p:nvSpPr>
          <p:cNvPr id="14340" name="Text Box 469"/>
          <p:cNvSpPr txBox="1">
            <a:spLocks noChangeArrowheads="1"/>
          </p:cNvSpPr>
          <p:nvPr/>
        </p:nvSpPr>
        <p:spPr bwMode="auto">
          <a:xfrm>
            <a:off x="-21664" y="681263"/>
            <a:ext cx="1698116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3</a:t>
            </a:r>
            <a:r>
              <a:rPr lang="en-US" b="0" baseline="30000" dirty="0"/>
              <a:t>rd</a:t>
            </a:r>
            <a:r>
              <a:rPr lang="en-US" b="0" dirty="0"/>
              <a:t> column on the right side of the origin.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/>
              <a:t>8</a:t>
            </a:r>
            <a:r>
              <a:rPr lang="en-US" b="0" baseline="30000" dirty="0"/>
              <a:t>th</a:t>
            </a:r>
            <a:r>
              <a:rPr lang="en-US" b="0" dirty="0"/>
              <a:t> row above the origin</a:t>
            </a:r>
          </a:p>
        </p:txBody>
      </p:sp>
    </p:spTree>
    <p:extLst>
      <p:ext uri="{BB962C8B-B14F-4D97-AF65-F5344CB8AC3E}">
        <p14:creationId xmlns:p14="http://schemas.microsoft.com/office/powerpoint/2010/main" val="2123808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77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2" name="Group 1171">
            <a:extLst>
              <a:ext uri="{FF2B5EF4-FFF2-40B4-BE49-F238E27FC236}">
                <a16:creationId xmlns:a16="http://schemas.microsoft.com/office/drawing/2014/main" id="{BCF0B423-51D4-4AA1-B6A1-A6E7ACD3BD2F}"/>
              </a:ext>
            </a:extLst>
          </p:cNvPr>
          <p:cNvGrpSpPr/>
          <p:nvPr/>
        </p:nvGrpSpPr>
        <p:grpSpPr>
          <a:xfrm>
            <a:off x="457199" y="604838"/>
            <a:ext cx="8528051" cy="6253162"/>
            <a:chOff x="457199" y="604838"/>
            <a:chExt cx="8528051" cy="6253162"/>
          </a:xfrm>
        </p:grpSpPr>
        <p:sp>
          <p:nvSpPr>
            <p:cNvPr id="1173" name="Line 473">
              <a:extLst>
                <a:ext uri="{FF2B5EF4-FFF2-40B4-BE49-F238E27FC236}">
                  <a16:creationId xmlns:a16="http://schemas.microsoft.com/office/drawing/2014/main" id="{4E363F4B-4440-496A-ADEF-C8F567F7B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2475" y="1417638"/>
              <a:ext cx="0" cy="5440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" name="Line 474">
              <a:extLst>
                <a:ext uri="{FF2B5EF4-FFF2-40B4-BE49-F238E27FC236}">
                  <a16:creationId xmlns:a16="http://schemas.microsoft.com/office/drawing/2014/main" id="{36C6B876-AE7B-4D59-A26A-B7EA5BB2BF1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438644" y="158755"/>
              <a:ext cx="0" cy="79628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" name="Text Box 477">
              <a:extLst>
                <a:ext uri="{FF2B5EF4-FFF2-40B4-BE49-F238E27FC236}">
                  <a16:creationId xmlns:a16="http://schemas.microsoft.com/office/drawing/2014/main" id="{8B667CCB-7552-4E74-A203-D0554C5BD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300" y="3795713"/>
              <a:ext cx="615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a*</a:t>
              </a:r>
            </a:p>
          </p:txBody>
        </p:sp>
        <p:sp>
          <p:nvSpPr>
            <p:cNvPr id="1176" name="Text Box 478">
              <a:extLst>
                <a:ext uri="{FF2B5EF4-FFF2-40B4-BE49-F238E27FC236}">
                  <a16:creationId xmlns:a16="http://schemas.microsoft.com/office/drawing/2014/main" id="{E22BBE3A-C839-4205-9920-B551552FA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7525" y="604838"/>
              <a:ext cx="641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b*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5F9C15-67CB-494B-BEDF-25E8AE4FE3B1}"/>
              </a:ext>
            </a:extLst>
          </p:cNvPr>
          <p:cNvGrpSpPr/>
          <p:nvPr/>
        </p:nvGrpSpPr>
        <p:grpSpPr>
          <a:xfrm>
            <a:off x="4521959" y="3997547"/>
            <a:ext cx="328936" cy="276999"/>
            <a:chOff x="4521959" y="3997547"/>
            <a:chExt cx="328936" cy="276999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01A7DAB6-9838-4598-BD60-4949DF0B353A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5423CB-76A1-45F6-8289-A5FEC1140609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825349-AE66-405D-B86A-29A6854E9107}"/>
              </a:ext>
            </a:extLst>
          </p:cNvPr>
          <p:cNvGrpSpPr/>
          <p:nvPr/>
        </p:nvGrpSpPr>
        <p:grpSpPr>
          <a:xfrm>
            <a:off x="4408149" y="3883614"/>
            <a:ext cx="317715" cy="261610"/>
            <a:chOff x="5157449" y="3883614"/>
            <a:chExt cx="317715" cy="261610"/>
          </a:xfrm>
        </p:grpSpPr>
        <p:sp>
          <p:nvSpPr>
            <p:cNvPr id="1188" name="Arrow: Right 1187">
              <a:extLst>
                <a:ext uri="{FF2B5EF4-FFF2-40B4-BE49-F238E27FC236}">
                  <a16:creationId xmlns:a16="http://schemas.microsoft.com/office/drawing/2014/main" id="{E4B82313-D66B-44E2-A4D3-F1AEE00EDBC9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78CC325C-3CDC-4C90-99B6-6F687E18907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b</a:t>
              </a:r>
              <a:r>
                <a:rPr lang="en-US" sz="1050" b="0" dirty="0"/>
                <a:t>*</a:t>
              </a:r>
            </a:p>
          </p:txBody>
        </p:sp>
      </p:grpSp>
      <p:sp>
        <p:nvSpPr>
          <p:cNvPr id="1177" name="Oval 682">
            <a:extLst>
              <a:ext uri="{FF2B5EF4-FFF2-40B4-BE49-F238E27FC236}">
                <a16:creationId xmlns:a16="http://schemas.microsoft.com/office/drawing/2014/main" id="{8AE2C340-B30E-400D-807F-472A3C1789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6B559787-8AF8-42F2-8484-22855F797A2E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5CF5F2B6-B79B-4312-B8BA-D4AA1CB06C97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1E921B76-175E-498B-8A2A-159D5CD8AC05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46C60D1F-85A6-46C3-B5A7-B005707F1C35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E7BECC86-A0F2-4210-B94D-9947BB56E969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B8FA3D5E-15EF-436E-9876-D1D69A61307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EDDBAA8E-3B81-430A-99DA-83AC4912BEBA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D3611F58-9F90-4891-999E-894383B3ECC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31E4661B-C8A0-45FE-A6D0-133FCBB33CF9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BC639373-B235-4010-96B6-836D28CC4E44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8D09EBEE-6F75-480F-A398-1AADC4437FC2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45975D65-AF10-43D5-B301-E7D9EAB4F24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F917F278-3C42-4BCA-ACAC-FF8E3CCEADAD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9E25E77A-833E-4F49-A747-EFC046196C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C6CD5E0E-CA6B-4B73-AA56-C4DEDD0E112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64E91A2F-42E8-44E0-955A-FBAFBC1E9B4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id="{97522201-0CFC-42EE-B741-01C7E0FE6309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4901341F-6463-49AD-BA40-884DC508BC6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65793B8F-8BE2-4709-8145-0943B52C464B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95EC8C7C-044D-4C9C-9B96-73DDD84EFC9B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1A258C7D-12B4-4924-BD68-B7CBB96B6D41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EABF8C36-E06F-418E-AA69-31F792D68181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BE2A7D93-AD28-4DFE-B7E8-44C529788A8C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63C6520F-0A6D-4E01-A3E2-8DD513D27EF9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A0E77D85-F75D-40BC-AEA5-BAFD64B4C9D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12FA0182-4AF0-4541-8AFA-2CD2E2532FE9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077F97CE-D331-435C-9BD0-DBAF304E4022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ectangle 1233">
              <a:extLst>
                <a:ext uri="{FF2B5EF4-FFF2-40B4-BE49-F238E27FC236}">
                  <a16:creationId xmlns:a16="http://schemas.microsoft.com/office/drawing/2014/main" id="{CD975D7F-7C52-44A5-8511-EB78C18B233E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ectangle 1234">
              <a:extLst>
                <a:ext uri="{FF2B5EF4-FFF2-40B4-BE49-F238E27FC236}">
                  <a16:creationId xmlns:a16="http://schemas.microsoft.com/office/drawing/2014/main" id="{0A5B332C-E7CF-422C-A53F-A4FB62DF77C7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12D3CD74-5D1A-4FF3-9E3A-4BCC8E73FBB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6C3127CF-ED95-4C2C-92F8-BFA3A215D05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8607E9F-BEB0-43BE-8DEB-840BC53B042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9" name="Group 1238">
            <a:extLst>
              <a:ext uri="{FF2B5EF4-FFF2-40B4-BE49-F238E27FC236}">
                <a16:creationId xmlns:a16="http://schemas.microsoft.com/office/drawing/2014/main" id="{7CA4AC7C-A147-4620-99A2-54138CA46E55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0084A53C-AB93-4142-8778-D0FB968AD779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0FB3F3D4-2DD3-4A8D-85E3-8609556F2C01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6FF435FC-26B8-4AD8-9AAB-C4A9CA53748A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D766A153-23EB-4844-9A2A-2E0CCE321F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EF49E619-E2BF-4ADE-8EB7-2F4B898CEAE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640FFBA5-338E-484D-A990-35DB9D3FB7FF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ectangle 1245">
              <a:extLst>
                <a:ext uri="{FF2B5EF4-FFF2-40B4-BE49-F238E27FC236}">
                  <a16:creationId xmlns:a16="http://schemas.microsoft.com/office/drawing/2014/main" id="{BBD78D5D-35B3-42A5-A0FA-F1CA9F9AEFD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ectangle 1246">
              <a:extLst>
                <a:ext uri="{FF2B5EF4-FFF2-40B4-BE49-F238E27FC236}">
                  <a16:creationId xmlns:a16="http://schemas.microsoft.com/office/drawing/2014/main" id="{D47ED72F-A8D2-4F58-959D-FC58CA7704F3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ectangle 1247">
              <a:extLst>
                <a:ext uri="{FF2B5EF4-FFF2-40B4-BE49-F238E27FC236}">
                  <a16:creationId xmlns:a16="http://schemas.microsoft.com/office/drawing/2014/main" id="{FCC63043-CF09-4B26-93EE-00AB22A63050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ectangle 1248">
              <a:extLst>
                <a:ext uri="{FF2B5EF4-FFF2-40B4-BE49-F238E27FC236}">
                  <a16:creationId xmlns:a16="http://schemas.microsoft.com/office/drawing/2014/main" id="{8CBFB3F8-6C88-41AD-99AE-997D31A6193E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Rectangle 1249">
              <a:extLst>
                <a:ext uri="{FF2B5EF4-FFF2-40B4-BE49-F238E27FC236}">
                  <a16:creationId xmlns:a16="http://schemas.microsoft.com/office/drawing/2014/main" id="{FE7DD32A-4B0F-4BF2-817D-4E98C48B5D37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ectangle 1250">
              <a:extLst>
                <a:ext uri="{FF2B5EF4-FFF2-40B4-BE49-F238E27FC236}">
                  <a16:creationId xmlns:a16="http://schemas.microsoft.com/office/drawing/2014/main" id="{D46B60D5-F31B-495C-9B38-335BC1BF46E0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Rectangle 1251">
              <a:extLst>
                <a:ext uri="{FF2B5EF4-FFF2-40B4-BE49-F238E27FC236}">
                  <a16:creationId xmlns:a16="http://schemas.microsoft.com/office/drawing/2014/main" id="{4FDD1EA0-696A-46AD-9992-BD3416686610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Rectangle 1252">
              <a:extLst>
                <a:ext uri="{FF2B5EF4-FFF2-40B4-BE49-F238E27FC236}">
                  <a16:creationId xmlns:a16="http://schemas.microsoft.com/office/drawing/2014/main" id="{7CABC29D-9166-4DA1-B7CA-2A6A6A6A5983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ectangle 1253">
              <a:extLst>
                <a:ext uri="{FF2B5EF4-FFF2-40B4-BE49-F238E27FC236}">
                  <a16:creationId xmlns:a16="http://schemas.microsoft.com/office/drawing/2014/main" id="{297D8F07-CD9B-4DC3-A39A-7572A974B2BF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Rectangle 1254">
              <a:extLst>
                <a:ext uri="{FF2B5EF4-FFF2-40B4-BE49-F238E27FC236}">
                  <a16:creationId xmlns:a16="http://schemas.microsoft.com/office/drawing/2014/main" id="{DB834A82-365E-4CEE-91EE-2F82CF6399F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Rectangle 1255">
              <a:extLst>
                <a:ext uri="{FF2B5EF4-FFF2-40B4-BE49-F238E27FC236}">
                  <a16:creationId xmlns:a16="http://schemas.microsoft.com/office/drawing/2014/main" id="{C889E1D0-0B4F-46C7-BA2E-D2EDAB27DBC3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Rectangle 1256">
              <a:extLst>
                <a:ext uri="{FF2B5EF4-FFF2-40B4-BE49-F238E27FC236}">
                  <a16:creationId xmlns:a16="http://schemas.microsoft.com/office/drawing/2014/main" id="{AB5107F0-C4B2-4866-A274-67ED414D51A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Rectangle 1257">
              <a:extLst>
                <a:ext uri="{FF2B5EF4-FFF2-40B4-BE49-F238E27FC236}">
                  <a16:creationId xmlns:a16="http://schemas.microsoft.com/office/drawing/2014/main" id="{6EA5AF70-D340-47A5-9121-BEE43C23ABA3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Rectangle 1258">
              <a:extLst>
                <a:ext uri="{FF2B5EF4-FFF2-40B4-BE49-F238E27FC236}">
                  <a16:creationId xmlns:a16="http://schemas.microsoft.com/office/drawing/2014/main" id="{63D5739D-D1F2-4A9B-B3C2-179B72530D6A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ectangle 1259">
              <a:extLst>
                <a:ext uri="{FF2B5EF4-FFF2-40B4-BE49-F238E27FC236}">
                  <a16:creationId xmlns:a16="http://schemas.microsoft.com/office/drawing/2014/main" id="{9C8D1F75-5983-40AF-A831-8A1C7649072A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Rectangle 1260">
              <a:extLst>
                <a:ext uri="{FF2B5EF4-FFF2-40B4-BE49-F238E27FC236}">
                  <a16:creationId xmlns:a16="http://schemas.microsoft.com/office/drawing/2014/main" id="{BD117F74-49C3-4650-9157-4B2073BDC0E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Rectangle 1261">
              <a:extLst>
                <a:ext uri="{FF2B5EF4-FFF2-40B4-BE49-F238E27FC236}">
                  <a16:creationId xmlns:a16="http://schemas.microsoft.com/office/drawing/2014/main" id="{70CE1D97-328F-4147-B739-8D10C9B7959B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ectangle 1262">
              <a:extLst>
                <a:ext uri="{FF2B5EF4-FFF2-40B4-BE49-F238E27FC236}">
                  <a16:creationId xmlns:a16="http://schemas.microsoft.com/office/drawing/2014/main" id="{49A3DC60-85BA-4075-B0F2-3782E768F91C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Rectangle 1263">
              <a:extLst>
                <a:ext uri="{FF2B5EF4-FFF2-40B4-BE49-F238E27FC236}">
                  <a16:creationId xmlns:a16="http://schemas.microsoft.com/office/drawing/2014/main" id="{EEEB1E5F-D3D4-4782-A4D8-4C191C262B45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Rectangle 1264">
              <a:extLst>
                <a:ext uri="{FF2B5EF4-FFF2-40B4-BE49-F238E27FC236}">
                  <a16:creationId xmlns:a16="http://schemas.microsoft.com/office/drawing/2014/main" id="{3CB49D0D-AE98-4AB4-8F04-A259885D2231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Rectangle 1265">
              <a:extLst>
                <a:ext uri="{FF2B5EF4-FFF2-40B4-BE49-F238E27FC236}">
                  <a16:creationId xmlns:a16="http://schemas.microsoft.com/office/drawing/2014/main" id="{7EBFD914-2983-4167-8360-665B4EBBA016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Rectangle 1266">
              <a:extLst>
                <a:ext uri="{FF2B5EF4-FFF2-40B4-BE49-F238E27FC236}">
                  <a16:creationId xmlns:a16="http://schemas.microsoft.com/office/drawing/2014/main" id="{373FC186-DFA4-4A45-B54A-DC68E4307B4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Rectangle 1267">
              <a:extLst>
                <a:ext uri="{FF2B5EF4-FFF2-40B4-BE49-F238E27FC236}">
                  <a16:creationId xmlns:a16="http://schemas.microsoft.com/office/drawing/2014/main" id="{0A96FA8B-8543-4AB4-8467-6225E146F91A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ectangle 1268">
              <a:extLst>
                <a:ext uri="{FF2B5EF4-FFF2-40B4-BE49-F238E27FC236}">
                  <a16:creationId xmlns:a16="http://schemas.microsoft.com/office/drawing/2014/main" id="{276FB348-6538-4B86-8F19-9AF16F5A8C6A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Rectangle 1269">
              <a:extLst>
                <a:ext uri="{FF2B5EF4-FFF2-40B4-BE49-F238E27FC236}">
                  <a16:creationId xmlns:a16="http://schemas.microsoft.com/office/drawing/2014/main" id="{2FA4D56D-191A-4DC2-9FBB-ED54DDE8FFD2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3500"/>
            <a:ext cx="9061450" cy="711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Which Bravais Lattice fits this pattern?</a:t>
            </a:r>
          </a:p>
        </p:txBody>
      </p:sp>
      <p:sp>
        <p:nvSpPr>
          <p:cNvPr id="14340" name="Text Box 469"/>
          <p:cNvSpPr txBox="1">
            <a:spLocks noChangeArrowheads="1"/>
          </p:cNvSpPr>
          <p:nvPr/>
        </p:nvSpPr>
        <p:spPr bwMode="auto">
          <a:xfrm>
            <a:off x="-21664" y="681263"/>
            <a:ext cx="1698116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a* and b* have the same length.</a:t>
            </a:r>
          </a:p>
          <a:p>
            <a:pPr eaLnBrk="1" hangingPunct="1"/>
            <a:r>
              <a:rPr lang="en-US" b="0" dirty="0"/>
              <a:t>They are perpendicular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2571850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206B5E-CC22-43F9-AB16-AD83745C34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r="-200" b="3024"/>
          <a:stretch/>
        </p:blipFill>
        <p:spPr>
          <a:xfrm>
            <a:off x="2534761" y="1007777"/>
            <a:ext cx="4074478" cy="5284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3304F1-190A-446A-BAF0-E8639B3218B7}"/>
              </a:ext>
            </a:extLst>
          </p:cNvPr>
          <p:cNvSpPr/>
          <p:nvPr/>
        </p:nvSpPr>
        <p:spPr>
          <a:xfrm>
            <a:off x="211344" y="2952750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a=b and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=90°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A3B6EE1-CC78-4A39-B961-2008565A1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761" y="3447033"/>
            <a:ext cx="2473173" cy="1307936"/>
          </a:xfrm>
          <a:prstGeom prst="rect">
            <a:avLst/>
          </a:prstGeom>
          <a:solidFill>
            <a:srgbClr val="00CCFF">
              <a:alpha val="20000"/>
            </a:srgbClr>
          </a:solidFill>
          <a:ln w="38100" cap="rnd" cmpd="sng">
            <a:solidFill>
              <a:srgbClr val="0070C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CA21DB-D9E0-4705-B639-1BA140F1A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762" y="4754968"/>
            <a:ext cx="2473172" cy="1536841"/>
          </a:xfrm>
          <a:prstGeom prst="rect">
            <a:avLst/>
          </a:prstGeom>
          <a:solidFill>
            <a:srgbClr val="00CCFF">
              <a:alpha val="20000"/>
            </a:srgbClr>
          </a:solidFill>
          <a:ln w="38100" cap="rnd" cmpd="sng">
            <a:solidFill>
              <a:srgbClr val="0070C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889C9C5-B93F-4D09-81AB-1CA153ADC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63500"/>
            <a:ext cx="9061450" cy="711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Which Bravais Lattice fits this pattern?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3D76523-F57E-456F-8DE1-F0F0258FA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44" y="3158737"/>
            <a:ext cx="2191710" cy="9189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200" b="0" kern="0" dirty="0">
                <a:solidFill>
                  <a:schemeClr val="tx1"/>
                </a:solidFill>
              </a:rPr>
              <a:t>Find the highest symmetry lattice that is consistent with the observed dimensions</a:t>
            </a:r>
          </a:p>
        </p:txBody>
      </p:sp>
    </p:spTree>
    <p:extLst>
      <p:ext uri="{BB962C8B-B14F-4D97-AF65-F5344CB8AC3E}">
        <p14:creationId xmlns:p14="http://schemas.microsoft.com/office/powerpoint/2010/main" val="24230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r>
              <a:rPr lang="en-US"/>
              <a:t>Next, </a:t>
            </a:r>
            <a:r>
              <a:rPr lang="en-US" dirty="0"/>
              <a:t>index spots on an </a:t>
            </a:r>
            <a:br>
              <a:rPr lang="en-US" dirty="0"/>
            </a:br>
            <a:r>
              <a:rPr lang="en-US" dirty="0"/>
              <a:t>oscillation image.</a:t>
            </a:r>
          </a:p>
        </p:txBody>
      </p:sp>
      <p:pic>
        <p:nvPicPr>
          <p:cNvPr id="5" name="Picture 485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2" y="1891820"/>
            <a:ext cx="3978275" cy="397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8104" y="5782691"/>
            <a:ext cx="2343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easy!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2536" y="5837606"/>
            <a:ext cx="4065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But, what about this?</a:t>
            </a:r>
          </a:p>
          <a:p>
            <a:r>
              <a:rPr lang="en-US" sz="1200" b="0" dirty="0"/>
              <a:t>Confusing! 3D reciprocal lattice projected on 2D detector.</a:t>
            </a:r>
          </a:p>
        </p:txBody>
      </p:sp>
      <p:pic>
        <p:nvPicPr>
          <p:cNvPr id="9" name="Picture 3" descr="fig1">
            <a:extLst>
              <a:ext uri="{FF2B5EF4-FFF2-40B4-BE49-F238E27FC236}">
                <a16:creationId xmlns:a16="http://schemas.microsoft.com/office/drawing/2014/main" id="{BC9D9914-2F81-490D-8D23-ED2496208B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638" y="2108447"/>
            <a:ext cx="3648339" cy="33836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D091D-4C89-42A6-A756-0E6087E28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43" y="1891820"/>
            <a:ext cx="3816928" cy="3816928"/>
          </a:xfrm>
          <a:prstGeom prst="rect">
            <a:avLst/>
          </a:prstGeom>
          <a:solidFill>
            <a:schemeClr val="bg1">
              <a:alpha val="3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75739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63" y="58211"/>
            <a:ext cx="5310187" cy="669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13"/>
          <p:cNvSpPr>
            <a:spLocks noGrp="1" noChangeArrowheads="1"/>
          </p:cNvSpPr>
          <p:nvPr>
            <p:ph type="title"/>
          </p:nvPr>
        </p:nvSpPr>
        <p:spPr>
          <a:xfrm>
            <a:off x="25011" y="95744"/>
            <a:ext cx="8860971" cy="1308100"/>
          </a:xfrm>
        </p:spPr>
        <p:txBody>
          <a:bodyPr/>
          <a:lstStyle/>
          <a:p>
            <a:pPr algn="l" eaLnBrk="1" hangingPunct="1"/>
            <a:r>
              <a:rPr lang="en-US" sz="3200" dirty="0"/>
              <a:t>Use Ewald Sphere construction to map 2D spots back to 3D reciprocal lattice.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7096125" y="328402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detector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96125" y="5008729"/>
            <a:ext cx="18850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In an undistorted view of the </a:t>
            </a:r>
            <a:r>
              <a:rPr lang="en-US" sz="1400" b="0"/>
              <a:t>reciprocal lattice, </a:t>
            </a:r>
            <a:r>
              <a:rPr lang="en-US" sz="1400" b="0" dirty="0"/>
              <a:t>recorded reflections would reside on the surface of </a:t>
            </a:r>
            <a:r>
              <a:rPr lang="en-US" sz="1400" b="0"/>
              <a:t>a sphere, </a:t>
            </a:r>
            <a:r>
              <a:rPr lang="en-US" sz="1400" b="0" dirty="0"/>
              <a:t>not a plane.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538083" y="3009472"/>
            <a:ext cx="64586" cy="6798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835739" y="3309510"/>
            <a:ext cx="64586" cy="6798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473497" y="3500664"/>
            <a:ext cx="64586" cy="6798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253925" y="3115563"/>
            <a:ext cx="5167" cy="2571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253925" y="3375224"/>
            <a:ext cx="2841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173579" y="3375114"/>
            <a:ext cx="85514" cy="538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135388" y="2914638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45857" y="3218843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39301" y="334350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b*</a:t>
            </a:r>
          </a:p>
        </p:txBody>
      </p:sp>
    </p:spTree>
    <p:extLst>
      <p:ext uri="{BB962C8B-B14F-4D97-AF65-F5344CB8AC3E}">
        <p14:creationId xmlns:p14="http://schemas.microsoft.com/office/powerpoint/2010/main" val="2084368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ewald_mikey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8463" y="0"/>
            <a:ext cx="5310187" cy="681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6644" name="Group 20"/>
          <p:cNvGrpSpPr>
            <a:grpSpLocks/>
          </p:cNvGrpSpPr>
          <p:nvPr/>
        </p:nvGrpSpPr>
        <p:grpSpPr bwMode="auto">
          <a:xfrm>
            <a:off x="6572250" y="428625"/>
            <a:ext cx="2335213" cy="1562100"/>
            <a:chOff x="4140" y="270"/>
            <a:chExt cx="1471" cy="984"/>
          </a:xfrm>
        </p:grpSpPr>
        <p:sp>
          <p:nvSpPr>
            <p:cNvPr id="52239" name="Text Box 12"/>
            <p:cNvSpPr txBox="1">
              <a:spLocks noChangeArrowheads="1"/>
            </p:cNvSpPr>
            <p:nvPr/>
          </p:nvSpPr>
          <p:spPr bwMode="auto">
            <a:xfrm>
              <a:off x="4559" y="270"/>
              <a:ext cx="1052" cy="984"/>
            </a:xfrm>
            <a:prstGeom prst="rect">
              <a:avLst/>
            </a:prstGeom>
            <a:noFill/>
            <a:ln w="9525">
              <a:solidFill>
                <a:srgbClr val="FF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2400" dirty="0">
                  <a:solidFill>
                    <a:srgbClr val="FF9966"/>
                  </a:solidFill>
                </a:rPr>
                <a:t>What’s the </a:t>
              </a:r>
              <a:r>
                <a:rPr lang="en-US" sz="2400" dirty="0" err="1">
                  <a:solidFill>
                    <a:srgbClr val="FF9966"/>
                  </a:solidFill>
                </a:rPr>
                <a:t>h,k,l</a:t>
              </a:r>
              <a:r>
                <a:rPr lang="en-US" sz="2400" dirty="0">
                  <a:solidFill>
                    <a:srgbClr val="FF9966"/>
                  </a:solidFill>
                </a:rPr>
                <a:t> of this spot?</a:t>
              </a:r>
            </a:p>
          </p:txBody>
        </p:sp>
        <p:sp>
          <p:nvSpPr>
            <p:cNvPr id="52240" name="Oval 11"/>
            <p:cNvSpPr>
              <a:spLocks noChangeArrowheads="1"/>
            </p:cNvSpPr>
            <p:nvPr/>
          </p:nvSpPr>
          <p:spPr bwMode="auto">
            <a:xfrm>
              <a:off x="4140" y="519"/>
              <a:ext cx="242" cy="264"/>
            </a:xfrm>
            <a:prstGeom prst="ellips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1" name="Line 13"/>
            <p:cNvSpPr>
              <a:spLocks noChangeShapeType="1"/>
            </p:cNvSpPr>
            <p:nvPr/>
          </p:nvSpPr>
          <p:spPr bwMode="auto">
            <a:xfrm flipH="1" flipV="1">
              <a:off x="4373" y="641"/>
              <a:ext cx="231" cy="0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8" name="Oval 14"/>
          <p:cNvSpPr>
            <a:spLocks noChangeArrowheads="1"/>
          </p:cNvSpPr>
          <p:nvPr/>
        </p:nvSpPr>
        <p:spPr bwMode="auto">
          <a:xfrm>
            <a:off x="4549775" y="2379663"/>
            <a:ext cx="295275" cy="330200"/>
          </a:xfrm>
          <a:prstGeom prst="ellipse">
            <a:avLst/>
          </a:prstGeom>
          <a:noFill/>
          <a:ln w="76200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4695825" y="2563813"/>
            <a:ext cx="0" cy="811212"/>
          </a:xfrm>
          <a:prstGeom prst="line">
            <a:avLst/>
          </a:prstGeom>
          <a:noFill/>
          <a:ln w="38100">
            <a:solidFill>
              <a:srgbClr val="FF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 rot="5400000">
            <a:off x="3425032" y="2310606"/>
            <a:ext cx="1087438" cy="1069975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9966"/>
                </a:solidFill>
              </a:rPr>
              <a:t>3 lattice points in a* direction</a:t>
            </a:r>
          </a:p>
        </p:txBody>
      </p:sp>
      <p:grpSp>
        <p:nvGrpSpPr>
          <p:cNvPr id="26645" name="Group 21"/>
          <p:cNvGrpSpPr>
            <a:grpSpLocks/>
          </p:cNvGrpSpPr>
          <p:nvPr/>
        </p:nvGrpSpPr>
        <p:grpSpPr bwMode="auto">
          <a:xfrm>
            <a:off x="4181475" y="3375025"/>
            <a:ext cx="1133475" cy="1260475"/>
            <a:chOff x="2634" y="2126"/>
            <a:chExt cx="714" cy="794"/>
          </a:xfrm>
        </p:grpSpPr>
        <p:sp>
          <p:nvSpPr>
            <p:cNvPr id="52237" name="Line 16"/>
            <p:cNvSpPr>
              <a:spLocks noChangeShapeType="1"/>
            </p:cNvSpPr>
            <p:nvPr/>
          </p:nvSpPr>
          <p:spPr bwMode="auto">
            <a:xfrm flipH="1">
              <a:off x="2955" y="2126"/>
              <a:ext cx="49" cy="0"/>
            </a:xfrm>
            <a:prstGeom prst="line">
              <a:avLst/>
            </a:prstGeom>
            <a:noFill/>
            <a:ln w="1905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Text Box 18"/>
            <p:cNvSpPr txBox="1">
              <a:spLocks noChangeArrowheads="1"/>
            </p:cNvSpPr>
            <p:nvPr/>
          </p:nvSpPr>
          <p:spPr bwMode="auto">
            <a:xfrm>
              <a:off x="2634" y="2246"/>
              <a:ext cx="714" cy="674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9966"/>
                  </a:solidFill>
                </a:rPr>
                <a:t>2 lattice points in b* direction</a:t>
              </a:r>
            </a:p>
          </p:txBody>
        </p:sp>
      </p:grpSp>
      <p:sp>
        <p:nvSpPr>
          <p:cNvPr id="5223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98963" cy="1738313"/>
          </a:xfrm>
        </p:spPr>
        <p:txBody>
          <a:bodyPr/>
          <a:lstStyle/>
          <a:p>
            <a:pPr algn="l" eaLnBrk="1" hangingPunct="1"/>
            <a:r>
              <a:rPr lang="en-US" sz="2400" b="1" dirty="0"/>
              <a:t>For a given spot on the film, we need to trace the diffracted ray back to the reciprocal lattice point (</a:t>
            </a:r>
            <a:r>
              <a:rPr lang="en-US" sz="2400" b="1" dirty="0" err="1"/>
              <a:t>h,k,l</a:t>
            </a:r>
            <a:r>
              <a:rPr lang="en-US" sz="2400" b="1" dirty="0"/>
              <a:t>)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4518025" y="1533525"/>
            <a:ext cx="336550" cy="282575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7167563" y="2092325"/>
            <a:ext cx="1814512" cy="1196975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9966"/>
                </a:solidFill>
              </a:rPr>
              <a:t>The answer is HKL</a:t>
            </a:r>
            <a:r>
              <a:rPr lang="en-US" sz="2400">
                <a:solidFill>
                  <a:srgbClr val="FF9966"/>
                </a:solidFill>
              </a:rPr>
              <a:t>=3,2,2</a:t>
            </a:r>
            <a:endParaRPr lang="en-US" sz="2400" dirty="0">
              <a:solidFill>
                <a:srgbClr val="FF9966"/>
              </a:solidFill>
            </a:endParaRPr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 flipH="1">
            <a:off x="4706938" y="1035050"/>
            <a:ext cx="2016125" cy="1506538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317500" y="3935413"/>
            <a:ext cx="25781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/>
              <a:t>What parameters must be </a:t>
            </a:r>
          </a:p>
          <a:p>
            <a:pPr eaLnBrk="1" hangingPunct="1"/>
            <a:r>
              <a:rPr lang="en-US" sz="2400" dirty="0"/>
              <a:t>defined to complete this construction?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E4AEC9F-519A-4FB3-8BB0-003512DE5F78}"/>
              </a:ext>
            </a:extLst>
          </p:cNvPr>
          <p:cNvCxnSpPr/>
          <p:nvPr/>
        </p:nvCxnSpPr>
        <p:spPr bwMode="auto">
          <a:xfrm flipH="1" flipV="1">
            <a:off x="5253925" y="3115563"/>
            <a:ext cx="5167" cy="2571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6C32A5-6528-4715-8CF0-460850BDA420}"/>
              </a:ext>
            </a:extLst>
          </p:cNvPr>
          <p:cNvCxnSpPr/>
          <p:nvPr/>
        </p:nvCxnSpPr>
        <p:spPr bwMode="auto">
          <a:xfrm>
            <a:off x="5253925" y="3375224"/>
            <a:ext cx="2841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EE3D86D-FB83-4202-A184-EC6F5554C62F}"/>
              </a:ext>
            </a:extLst>
          </p:cNvPr>
          <p:cNvCxnSpPr/>
          <p:nvPr/>
        </p:nvCxnSpPr>
        <p:spPr bwMode="auto">
          <a:xfrm flipH="1">
            <a:off x="5173579" y="3375114"/>
            <a:ext cx="85514" cy="538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9B553F0-02AE-44B3-9706-8194BCDA8CFE}"/>
              </a:ext>
            </a:extLst>
          </p:cNvPr>
          <p:cNvSpPr txBox="1"/>
          <p:nvPr/>
        </p:nvSpPr>
        <p:spPr>
          <a:xfrm>
            <a:off x="5135388" y="2914638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B5010F-C503-4EF5-9742-8CF99A22B8BF}"/>
              </a:ext>
            </a:extLst>
          </p:cNvPr>
          <p:cNvSpPr txBox="1"/>
          <p:nvPr/>
        </p:nvSpPr>
        <p:spPr>
          <a:xfrm>
            <a:off x="5445857" y="3218843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A23F97-09A9-40AE-A7ED-9D7158CFE0F9}"/>
              </a:ext>
            </a:extLst>
          </p:cNvPr>
          <p:cNvSpPr txBox="1"/>
          <p:nvPr/>
        </p:nvSpPr>
        <p:spPr>
          <a:xfrm>
            <a:off x="5039301" y="334350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8" grpId="0" animBg="1"/>
      <p:bldP spid="26639" grpId="0" animBg="1"/>
      <p:bldP spid="26641" grpId="0" animBg="1"/>
      <p:bldP spid="26646" grpId="0" animBg="1"/>
      <p:bldP spid="26649" grpId="0" animBg="1"/>
      <p:bldP spid="26650" grpId="0" animBg="1"/>
      <p:bldP spid="266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distortion-corrected representation of the reflections</a:t>
            </a:r>
            <a:br>
              <a:rPr lang="en-US" dirty="0"/>
            </a:br>
            <a:r>
              <a:rPr lang="en-US" sz="2400" dirty="0"/>
              <a:t>a single image reveals all 6 unit cell parameters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" y="2393155"/>
            <a:ext cx="4177508" cy="4177508"/>
          </a:xfrm>
          <a:prstGeom prst="rect">
            <a:avLst/>
          </a:prstGeom>
          <a:solidFill>
            <a:schemeClr val="bg1">
              <a:alpha val="35000"/>
            </a:schemeClr>
          </a:solidFill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4886405" y="2455945"/>
            <a:ext cx="4079433" cy="4079433"/>
          </a:xfrm>
        </p:spPr>
      </p:pic>
    </p:spTree>
    <p:extLst>
      <p:ext uri="{BB962C8B-B14F-4D97-AF65-F5344CB8AC3E}">
        <p14:creationId xmlns:p14="http://schemas.microsoft.com/office/powerpoint/2010/main" val="396201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4803660" y="2378788"/>
            <a:ext cx="4206240" cy="4206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/>
              <a:t>Restored depth of the diffraction pattern is evident from an orthogonal 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" y="2393155"/>
            <a:ext cx="4177508" cy="4177508"/>
          </a:xfrm>
          <a:prstGeom prst="rect">
            <a:avLst/>
          </a:prstGeom>
          <a:solidFill>
            <a:schemeClr val="bg1">
              <a:alpha val="3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14208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6704EC-D1CB-4212-8C2B-F7F652A86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75DDD-499C-4407-8435-16703039A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To recognize point group symmetry, it helps to map </a:t>
            </a:r>
            <a:r>
              <a:rPr lang="en-US" sz="3200" dirty="0" err="1"/>
              <a:t>I</a:t>
            </a:r>
            <a:r>
              <a:rPr lang="en-US" sz="3200" baseline="-25000" dirty="0" err="1"/>
              <a:t>hkl</a:t>
            </a:r>
            <a:r>
              <a:rPr lang="en-US" sz="3200" dirty="0"/>
              <a:t> onto the reciprocal lattice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ADF55-9526-4188-8BC6-1FEE5525230A}"/>
              </a:ext>
            </a:extLst>
          </p:cNvPr>
          <p:cNvSpPr/>
          <p:nvPr/>
        </p:nvSpPr>
        <p:spPr>
          <a:xfrm>
            <a:off x="1173362" y="6070032"/>
            <a:ext cx="26255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reciprocal lattice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831A1E0-047C-4935-A101-14BCF1C0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339703"/>
              </p:ext>
            </p:extLst>
          </p:nvPr>
        </p:nvGraphicFramePr>
        <p:xfrm>
          <a:off x="554362" y="2085248"/>
          <a:ext cx="3873191" cy="37501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13">
                  <a:extLst>
                    <a:ext uri="{9D8B030D-6E8A-4147-A177-3AD203B41FA5}">
                      <a16:colId xmlns:a16="http://schemas.microsoft.com/office/drawing/2014/main" val="3772036267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63802159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1416749644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802560992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780966455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38416546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653167199"/>
                    </a:ext>
                  </a:extLst>
                </a:gridCol>
              </a:tblGrid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-3,3,0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-2,3,0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-1,3,0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3,3,0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051363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-3,2,0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-2,2,0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-1,2,0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3,2,0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428547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-3,1,0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-2,1,0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-1,1,0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3,1,0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27876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-3,0,0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-2,0,0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-1,0,0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3,0,0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691968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-3,-1,0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-2,-1,0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-1,-1,0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3,-1,0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400728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-3,-2,0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-2,-2,0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-1,-2,0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3,-2,0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085927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-3,-3,0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-2,-3,0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-1,-3,0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3,-3,0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558452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3E96D4-5EB0-4AA1-9AEC-6BEF138C76FE}"/>
              </a:ext>
            </a:extLst>
          </p:cNvPr>
          <p:cNvCxnSpPr/>
          <p:nvPr/>
        </p:nvCxnSpPr>
        <p:spPr bwMode="auto">
          <a:xfrm flipV="1">
            <a:off x="2486967" y="3376246"/>
            <a:ext cx="0" cy="5627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084D44-810A-4AB9-9D2F-23C61A33A203}"/>
              </a:ext>
            </a:extLst>
          </p:cNvPr>
          <p:cNvCxnSpPr>
            <a:cxnSpLocks/>
          </p:cNvCxnSpPr>
          <p:nvPr/>
        </p:nvCxnSpPr>
        <p:spPr bwMode="auto">
          <a:xfrm rot="5400000" flipV="1">
            <a:off x="2768321" y="3657600"/>
            <a:ext cx="0" cy="5627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937B75-472B-4D12-B2D7-082A7812FDBB}"/>
              </a:ext>
            </a:extLst>
          </p:cNvPr>
          <p:cNvSpPr txBox="1"/>
          <p:nvPr/>
        </p:nvSpPr>
        <p:spPr>
          <a:xfrm>
            <a:off x="2147044" y="34049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5EEFE9-EBB9-4882-AEDB-F802D8A21A00}"/>
              </a:ext>
            </a:extLst>
          </p:cNvPr>
          <p:cNvSpPr txBox="1"/>
          <p:nvPr/>
        </p:nvSpPr>
        <p:spPr>
          <a:xfrm>
            <a:off x="2560572" y="38698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a*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20C23A0F-1FB8-437A-A1F3-A30930318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348" y="2059047"/>
            <a:ext cx="306686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Courier" pitchFamily="49" charset="0"/>
              </a:rPr>
              <a:t>    H    K    L      I</a:t>
            </a:r>
            <a:endParaRPr lang="en-US" sz="1200" dirty="0">
              <a:latin typeface="Symbol" pitchFamily="18" charset="2"/>
            </a:endParaRPr>
          </a:p>
          <a:p>
            <a:r>
              <a:rPr lang="en-US" sz="1200" dirty="0">
                <a:latin typeface="Courier" pitchFamily="49" charset="0"/>
              </a:rPr>
              <a:t>    0    1    0      4.59</a:t>
            </a:r>
          </a:p>
          <a:p>
            <a:r>
              <a:rPr lang="en-US" sz="1200" dirty="0">
                <a:latin typeface="Courier" pitchFamily="49" charset="0"/>
              </a:rPr>
              <a:t>    0    2    0   4636.43</a:t>
            </a:r>
          </a:p>
          <a:p>
            <a:r>
              <a:rPr lang="en-US" sz="1200" dirty="0">
                <a:latin typeface="Courier" pitchFamily="49" charset="0"/>
              </a:rPr>
              <a:t>    0    3    0      5.55 </a:t>
            </a:r>
          </a:p>
          <a:p>
            <a:r>
              <a:rPr lang="en-US" sz="1200" dirty="0">
                <a:latin typeface="Courier" pitchFamily="49" charset="0"/>
              </a:rPr>
              <a:t>    0    4    0   1728.90</a:t>
            </a:r>
          </a:p>
          <a:p>
            <a:r>
              <a:rPr lang="en-US" sz="1200" dirty="0">
                <a:latin typeface="Courier" pitchFamily="49" charset="0"/>
              </a:rPr>
              <a:t>    1    0    0      0.21</a:t>
            </a:r>
          </a:p>
          <a:p>
            <a:r>
              <a:rPr lang="en-US" sz="1200" dirty="0">
                <a:latin typeface="Courier" pitchFamily="49" charset="0"/>
              </a:rPr>
              <a:t>    1   -1    0    584.47</a:t>
            </a:r>
          </a:p>
          <a:p>
            <a:r>
              <a:rPr lang="en-US" sz="1200" dirty="0">
                <a:latin typeface="Courier" pitchFamily="49" charset="0"/>
              </a:rPr>
              <a:t>    1    1    0    584.72</a:t>
            </a:r>
          </a:p>
          <a:p>
            <a:r>
              <a:rPr lang="en-US" sz="1200" dirty="0">
                <a:latin typeface="Courier" pitchFamily="49" charset="0"/>
              </a:rPr>
              <a:t>    1    2    0    393.90</a:t>
            </a:r>
          </a:p>
          <a:p>
            <a:r>
              <a:rPr lang="en-US" sz="1200" dirty="0">
                <a:latin typeface="Courier" pitchFamily="49" charset="0"/>
              </a:rPr>
              <a:t>    1   -2    0    394.05</a:t>
            </a:r>
          </a:p>
          <a:p>
            <a:r>
              <a:rPr lang="en-US" sz="1200" dirty="0">
                <a:latin typeface="Courier" pitchFamily="49" charset="0"/>
              </a:rPr>
              <a:t>    1    3    0    460.68     </a:t>
            </a:r>
          </a:p>
          <a:p>
            <a:r>
              <a:rPr lang="en-US" sz="1200" dirty="0">
                <a:latin typeface="Courier" pitchFamily="49" charset="0"/>
              </a:rPr>
              <a:t>    1   -3    0    460.81</a:t>
            </a:r>
          </a:p>
          <a:p>
            <a:r>
              <a:rPr lang="en-US" sz="1200" dirty="0">
                <a:latin typeface="Courier" pitchFamily="49" charset="0"/>
              </a:rPr>
              <a:t>    1    4    0    260.80</a:t>
            </a:r>
          </a:p>
          <a:p>
            <a:r>
              <a:rPr lang="en-US" sz="1200" dirty="0">
                <a:latin typeface="Courier" pitchFamily="49" charset="0"/>
              </a:rPr>
              <a:t>    1   -4    0    260.85</a:t>
            </a:r>
          </a:p>
          <a:p>
            <a:r>
              <a:rPr lang="en-US" sz="1200" dirty="0">
                <a:latin typeface="Courier" pitchFamily="49" charset="0"/>
              </a:rPr>
              <a:t>    2    0    0   4628.98   </a:t>
            </a:r>
          </a:p>
          <a:p>
            <a:r>
              <a:rPr lang="en-US" sz="1200" dirty="0">
                <a:latin typeface="Courier" pitchFamily="49" charset="0"/>
              </a:rPr>
              <a:t>    2    1    0    392.21   </a:t>
            </a:r>
          </a:p>
          <a:p>
            <a:r>
              <a:rPr lang="en-US" sz="1200" dirty="0">
                <a:latin typeface="Courier" pitchFamily="49" charset="0"/>
              </a:rPr>
              <a:t>    2   -1    0    395.99     </a:t>
            </a:r>
          </a:p>
          <a:p>
            <a:r>
              <a:rPr lang="en-US" sz="1200" dirty="0">
                <a:latin typeface="Courier" pitchFamily="49" charset="0"/>
              </a:rPr>
              <a:t>    2    2    0   7157.78</a:t>
            </a:r>
          </a:p>
          <a:p>
            <a:r>
              <a:rPr lang="en-US" sz="1200" dirty="0">
                <a:latin typeface="Courier" pitchFamily="49" charset="0"/>
              </a:rPr>
              <a:t>    2   -2    0   7157.88</a:t>
            </a:r>
          </a:p>
          <a:p>
            <a:r>
              <a:rPr lang="en-US" sz="1200" dirty="0">
                <a:latin typeface="Courier" pitchFamily="49" charset="0"/>
              </a:rPr>
              <a:t>    2   -3    0    541.43</a:t>
            </a:r>
          </a:p>
          <a:p>
            <a:r>
              <a:rPr lang="en-US" sz="1200" dirty="0">
                <a:latin typeface="Courier" pitchFamily="49" charset="0"/>
              </a:rPr>
              <a:t>    2    3    0    545.41</a:t>
            </a:r>
          </a:p>
          <a:p>
            <a:r>
              <a:rPr lang="en-US" sz="1200" dirty="0">
                <a:latin typeface="Courier" pitchFamily="49" charset="0"/>
              </a:rPr>
              <a:t>    2   -4    0    679.78</a:t>
            </a:r>
          </a:p>
          <a:p>
            <a:r>
              <a:rPr lang="en-US" sz="1200" dirty="0">
                <a:latin typeface="Courier" pitchFamily="49" charset="0"/>
              </a:rPr>
              <a:t>    2    4    0    679.90</a:t>
            </a:r>
          </a:p>
          <a:p>
            <a:r>
              <a:rPr lang="en-US" sz="1200" dirty="0">
                <a:latin typeface="Courier" pitchFamily="49" charset="0"/>
              </a:rPr>
              <a:t>    3    0    0      0.58</a:t>
            </a:r>
            <a:endParaRPr lang="en-US" sz="2000" dirty="0">
              <a:latin typeface="Courier" pitchFamily="49" charset="0"/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BA149E65-6E47-4D76-A1A4-7F271FCA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991" y="1716328"/>
            <a:ext cx="27190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Measured intensities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1B2A9EB-5769-4D06-9717-C209F49476A7}"/>
              </a:ext>
            </a:extLst>
          </p:cNvPr>
          <p:cNvSpPr/>
          <p:nvPr/>
        </p:nvSpPr>
        <p:spPr>
          <a:xfrm flipH="1">
            <a:off x="4755135" y="3657600"/>
            <a:ext cx="97840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790B23-8A60-4C04-BA4F-3894842625CF}"/>
              </a:ext>
            </a:extLst>
          </p:cNvPr>
          <p:cNvSpPr txBox="1"/>
          <p:nvPr/>
        </p:nvSpPr>
        <p:spPr>
          <a:xfrm>
            <a:off x="4762596" y="2573938"/>
            <a:ext cx="1202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Color reciprocal lattice points according to reflection intensities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367457-8160-4368-8340-24FB2A96BCBA}"/>
              </a:ext>
            </a:extLst>
          </p:cNvPr>
          <p:cNvSpPr/>
          <p:nvPr/>
        </p:nvSpPr>
        <p:spPr>
          <a:xfrm>
            <a:off x="2207278" y="1585359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L=0</a:t>
            </a:r>
          </a:p>
        </p:txBody>
      </p:sp>
    </p:spTree>
    <p:extLst>
      <p:ext uri="{BB962C8B-B14F-4D97-AF65-F5344CB8AC3E}">
        <p14:creationId xmlns:p14="http://schemas.microsoft.com/office/powerpoint/2010/main" val="219046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925512"/>
          </a:xfrm>
        </p:spPr>
        <p:txBody>
          <a:bodyPr/>
          <a:lstStyle/>
          <a:p>
            <a:pPr algn="l" eaLnBrk="1" hangingPunct="1"/>
            <a:r>
              <a:rPr lang="en-US" sz="3200" dirty="0"/>
              <a:t>The automatic indexing algorithm in XDS can automatically identify spot positions, interpret crystal orientation, and unit cell dimensions.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AF811-1515-4F6E-AF93-13C709A5B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08" t="15000" r="37500" b="6481"/>
          <a:stretch/>
        </p:blipFill>
        <p:spPr>
          <a:xfrm>
            <a:off x="4219575" y="1700893"/>
            <a:ext cx="4695825" cy="5961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200025" y="3257404"/>
            <a:ext cx="37909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b="0"/>
              <a:t>Kabsch, </a:t>
            </a:r>
            <a:r>
              <a:rPr lang="it-IT" b="0" dirty="0"/>
              <a:t>W. (1988</a:t>
            </a:r>
            <a:r>
              <a:rPr lang="it-IT" b="0" i="1" dirty="0"/>
              <a:t>a</a:t>
            </a:r>
            <a:r>
              <a:rPr lang="it-IT" b="0" dirty="0"/>
              <a:t>) Automatic Indexing of Rotation Diffraction Patterns. </a:t>
            </a:r>
            <a:r>
              <a:rPr lang="it-IT" b="0" i="1" dirty="0"/>
              <a:t>J. Appl. Cryst.</a:t>
            </a:r>
            <a:r>
              <a:rPr lang="it-IT" b="0"/>
              <a:t> </a:t>
            </a:r>
            <a:r>
              <a:rPr lang="it-IT"/>
              <a:t>21</a:t>
            </a:r>
            <a:r>
              <a:rPr lang="it-IT" b="0"/>
              <a:t>, </a:t>
            </a:r>
            <a:r>
              <a:rPr lang="it-IT" b="0" dirty="0"/>
              <a:t>67–72.</a:t>
            </a:r>
            <a:endParaRPr lang="en-US" b="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3987"/>
            <a:ext cx="9143999" cy="787401"/>
          </a:xfrm>
        </p:spPr>
        <p:txBody>
          <a:bodyPr/>
          <a:lstStyle/>
          <a:p>
            <a:pPr eaLnBrk="1" hangingPunct="1"/>
            <a:r>
              <a:rPr lang="en-US" sz="4000" dirty="0"/>
              <a:t>Locate spot positions with COLSPOT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9FCE5-D196-434A-9B94-351A5FB63083}"/>
              </a:ext>
            </a:extLst>
          </p:cNvPr>
          <p:cNvSpPr/>
          <p:nvPr/>
        </p:nvSpPr>
        <p:spPr>
          <a:xfrm>
            <a:off x="547686" y="2189411"/>
            <a:ext cx="8048625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!====================== JOB CONTROL PARAMETERS ===============================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JOB= ALL !XYCORR INIT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COLSPOT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IDXREF DEFPIX XPLAN INTEGRATE CORRECT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!====================== GEOMETRICAL PARAMETERS ===============================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ORGX=1506.23  ORGY=1503.91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!Detector origin (pixels). Calibrated by DC 03/01/2019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DETECTOR_DISTANCE=-74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!(mm)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ROTATION_AXIS= 0.0 1.0 0.0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OSCILLATION_RANGE=0.5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!degrees (&gt;0)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X-RAY_WAVELENGTH=1.5418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!Angstrom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INCLUDE_RESOLUTION_RANGE=100.0 1.4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 SELECTION OF DATA IMAGES ==============================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NAME_TEMPLATE_OF_DATA_FRAMES=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prok_pcmbs_esmeralda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????.</a:t>
            </a:r>
            <a:r>
              <a:rPr lang="en-US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DIRECT RAXIS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DATA_RANGE= 1  720    !First and last diffraction images collected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BACKGROUND_RANGE=1 4  !First and last data image for background</a:t>
            </a:r>
          </a:p>
          <a:p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SPOT_RANGE=   1  10   !First and last data image number for finding spots</a:t>
            </a:r>
          </a:p>
          <a:p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SPOT_RANGE= 171 180   !First and last data image number for finding spots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!============================================================================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7A9D6-9E65-4799-99A1-00E079194AE7}"/>
              </a:ext>
            </a:extLst>
          </p:cNvPr>
          <p:cNvSpPr txBox="1"/>
          <p:nvPr/>
        </p:nvSpPr>
        <p:spPr>
          <a:xfrm>
            <a:off x="1435178" y="1380733"/>
            <a:ext cx="610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XDS.INP file specifies automatic indexing instructions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62917-D8EF-4566-9DD0-C8E1D97E8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34D59-47BA-4E05-9791-CE29AC2F2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79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296DF-44B2-4D81-9E22-6DCBA1C3D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83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18E2C-BD5A-4C7C-AE59-0DC4A151B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8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EE631F-78C9-455E-AE08-601FD1DB9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88C810-1FD9-4E89-86A8-03960B600B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C5D003-4107-4C6C-824E-2958EA917E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93502B-C61D-452C-8748-EA37F38E6B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34A94-0CD3-48C4-BB14-371EABE0EE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3E4D69-92A3-46ED-BE52-1D296FB72E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3C7A43-B6BB-4C4A-9BCF-2FED57E3BD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294675-EB47-4902-AE35-97A1DB16F5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C19A58-81F7-489C-962F-5DDB3E6B65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E890F60-0A98-44E6-9EC8-7C2EDD79DA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8747EF-CF00-4CDB-B80F-6FF804D05E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0254E0-F560-4DB2-AB2A-94546CCFEE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F993D9-CFCC-48FB-8AAE-5ACAE864E9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B2A1360-1AD0-4767-B3E6-4093DE4C253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891D57-4A16-4983-A653-3BC27006C96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58A23D-2CA3-4B5D-8B18-0D815CA717D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C27EFE8-4D0F-4291-A860-0839BFB4A5D3}"/>
              </a:ext>
            </a:extLst>
          </p:cNvPr>
          <p:cNvSpPr txBox="1"/>
          <p:nvPr/>
        </p:nvSpPr>
        <p:spPr>
          <a:xfrm>
            <a:off x="247650" y="-17689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001          002         003          004          005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27082-4DA0-4C49-9E50-325CDC9FDC94}"/>
              </a:ext>
            </a:extLst>
          </p:cNvPr>
          <p:cNvSpPr txBox="1"/>
          <p:nvPr/>
        </p:nvSpPr>
        <p:spPr>
          <a:xfrm>
            <a:off x="247650" y="170633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006          007         008          009          010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2D3154-6CF8-485D-B4F0-A3DA88D6381C}"/>
              </a:ext>
            </a:extLst>
          </p:cNvPr>
          <p:cNvSpPr txBox="1"/>
          <p:nvPr/>
        </p:nvSpPr>
        <p:spPr>
          <a:xfrm>
            <a:off x="247650" y="347798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171          172         173          174          175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2FA21-46CE-46B7-8F2E-899B7628A507}"/>
              </a:ext>
            </a:extLst>
          </p:cNvPr>
          <p:cNvSpPr txBox="1"/>
          <p:nvPr/>
        </p:nvSpPr>
        <p:spPr>
          <a:xfrm>
            <a:off x="248193" y="521006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176          177         178          179          180</a:t>
            </a:r>
          </a:p>
        </p:txBody>
      </p:sp>
    </p:spTree>
    <p:extLst>
      <p:ext uri="{BB962C8B-B14F-4D97-AF65-F5344CB8AC3E}">
        <p14:creationId xmlns:p14="http://schemas.microsoft.com/office/powerpoint/2010/main" val="1952753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62917-D8EF-4566-9DD0-C8E1D97E8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34D59-47BA-4E05-9791-CE29AC2F2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79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296DF-44B2-4D81-9E22-6DCBA1C3D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83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18E2C-BD5A-4C7C-AE59-0DC4A151B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8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EE631F-78C9-455E-AE08-601FD1DB9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88C810-1FD9-4E89-86A8-03960B600B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C5D003-4107-4C6C-824E-2958EA917E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93502B-C61D-452C-8748-EA37F38E6B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34A94-0CD3-48C4-BB14-371EABE0EE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3E4D69-92A3-46ED-BE52-1D296FB72E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3C7A43-B6BB-4C4A-9BCF-2FED57E3BD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294675-EB47-4902-AE35-97A1DB16F5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C19A58-81F7-489C-962F-5DDB3E6B65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E890F60-0A98-44E6-9EC8-7C2EDD79DA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8747EF-CF00-4CDB-B80F-6FF804D05E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0254E0-F560-4DB2-AB2A-94546CCFEE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F993D9-CFCC-48FB-8AAE-5ACAE864E9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B2A1360-1AD0-4767-B3E6-4093DE4C253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891D57-4A16-4983-A653-3BC27006C96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58A23D-2CA3-4B5D-8B18-0D815CA717D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C27EFE8-4D0F-4291-A860-0839BFB4A5D3}"/>
              </a:ext>
            </a:extLst>
          </p:cNvPr>
          <p:cNvSpPr txBox="1"/>
          <p:nvPr/>
        </p:nvSpPr>
        <p:spPr>
          <a:xfrm>
            <a:off x="247650" y="-17689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001          002         003          004          005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27082-4DA0-4C49-9E50-325CDC9FDC94}"/>
              </a:ext>
            </a:extLst>
          </p:cNvPr>
          <p:cNvSpPr txBox="1"/>
          <p:nvPr/>
        </p:nvSpPr>
        <p:spPr>
          <a:xfrm>
            <a:off x="247650" y="170633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006          007         008          009          010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2D3154-6CF8-485D-B4F0-A3DA88D6381C}"/>
              </a:ext>
            </a:extLst>
          </p:cNvPr>
          <p:cNvSpPr txBox="1"/>
          <p:nvPr/>
        </p:nvSpPr>
        <p:spPr>
          <a:xfrm>
            <a:off x="247650" y="347798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171          172         173          174          175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2FA21-46CE-46B7-8F2E-899B7628A507}"/>
              </a:ext>
            </a:extLst>
          </p:cNvPr>
          <p:cNvSpPr txBox="1"/>
          <p:nvPr/>
        </p:nvSpPr>
        <p:spPr>
          <a:xfrm>
            <a:off x="248193" y="521006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176          177         178          179          180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BD5FC-C1C7-428C-9CFC-9676460536A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9699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C9830-58ED-4582-B882-769F0A7C42B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04" y="29974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F3B03-DE3F-4910-B669-B07880CDE1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56" y="295875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15B290-9E63-4557-AC4C-A138C28F7D4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57" y="298993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C0EAD1-E4F6-4506-807C-101D29B08CD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30052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F8A361-5D4A-476D-9850-2BEA6F0D7D4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0321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21FB91-1028-48C8-894B-5C77613210C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83" y="20364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582D96-9ADD-4418-95A9-652E0253B9F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09" y="2032757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62D6F9-04A5-4115-AC13-EECBF15E82D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53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8C0F4E-2C82-47FA-8B0D-D42113E73F0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96DA5CC-773A-4D2F-9F4A-374A27704EC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4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30E7CBD-2585-408D-A29E-44C4C52C731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28" y="375624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8BC1DD-3B1D-472E-8B06-62F581F1423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88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57A294F-C998-4279-BF7F-50E194DFB381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63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0427A52-CE7B-44A1-B140-E40AA4FD3E9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7" y="375680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40847FF-B7B6-443F-9F1C-BC86471254C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3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84706E2-22F2-4DDC-B2E2-4CD00749279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36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id="{B6089DD9-F932-48EF-ABB8-8F054112D9F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83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D52D18F4-5CFB-4DE8-A31B-74F99AD8A81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5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0978D3D8-B10C-4D6B-9FA7-9E2C7A50F0A0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53" y="5518785"/>
            <a:ext cx="1264095" cy="10191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041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FC27EFE8-4D0F-4291-A860-0839BFB4A5D3}"/>
              </a:ext>
            </a:extLst>
          </p:cNvPr>
          <p:cNvSpPr txBox="1"/>
          <p:nvPr/>
        </p:nvSpPr>
        <p:spPr>
          <a:xfrm>
            <a:off x="247650" y="-17689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001          002         003          004          005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27082-4DA0-4C49-9E50-325CDC9FDC94}"/>
              </a:ext>
            </a:extLst>
          </p:cNvPr>
          <p:cNvSpPr txBox="1"/>
          <p:nvPr/>
        </p:nvSpPr>
        <p:spPr>
          <a:xfrm>
            <a:off x="247650" y="170633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006          007         008          009          010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2D3154-6CF8-485D-B4F0-A3DA88D6381C}"/>
              </a:ext>
            </a:extLst>
          </p:cNvPr>
          <p:cNvSpPr txBox="1"/>
          <p:nvPr/>
        </p:nvSpPr>
        <p:spPr>
          <a:xfrm>
            <a:off x="247650" y="347798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171          172         173          174          175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2FA21-46CE-46B7-8F2E-899B7628A507}"/>
              </a:ext>
            </a:extLst>
          </p:cNvPr>
          <p:cNvSpPr txBox="1"/>
          <p:nvPr/>
        </p:nvSpPr>
        <p:spPr>
          <a:xfrm>
            <a:off x="248193" y="521006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176          177         178          179          180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BD5FC-C1C7-428C-9CFC-967646053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9699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C9830-58ED-4582-B882-769F0A7C4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04" y="29974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F3B03-DE3F-4910-B669-B07880CDE1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56" y="295875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15B290-9E63-4557-AC4C-A138C28F7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57" y="298993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C0EAD1-E4F6-4506-807C-101D29B08C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30052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F8A361-5D4A-476D-9850-2BEA6F0D7D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0321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21FB91-1028-48C8-894B-5C77613210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83" y="20364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582D96-9ADD-4418-95A9-652E0253B9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09" y="2032757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62D6F9-04A5-4115-AC13-EECBF15E82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53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8C0F4E-2C82-47FA-8B0D-D42113E73F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96DA5CC-773A-4D2F-9F4A-374A27704E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4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30E7CBD-2585-408D-A29E-44C4C52C73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28" y="375624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8BC1DD-3B1D-472E-8B06-62F581F142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88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57A294F-C998-4279-BF7F-50E194DFB3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63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0427A52-CE7B-44A1-B140-E40AA4FD3E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7" y="375680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40847FF-B7B6-443F-9F1C-BC86471254C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3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84706E2-22F2-4DDC-B2E2-4CD00749279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36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id="{B6089DD9-F932-48EF-ABB8-8F054112D9F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83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D52D18F4-5CFB-4DE8-A31B-74F99AD8A81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5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0978D3D8-B10C-4D6B-9FA7-9E2C7A50F0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53" y="5518785"/>
            <a:ext cx="1264095" cy="10191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861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SPOT.XDS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F8800-5833-4CAC-885B-E7027620B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3060700" cy="6262688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       Spot position 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intens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  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X       Y     phi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ity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1504.01 1378.41 173.66 4537.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1526.45 1409.21 172.51 4485.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1499.41 1575.97   3.49 4395.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1499.77 1247.89 175.02 4004.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1482.28 1251.21 175.64 3430.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1460.42 1235.69 178.37 3111.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1515.65 1235.92   4.29 2099.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1516.82 1246.26 175.68 2043.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1494.83 1721.10   5.95 2002.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1460.63 1751.46 173.68 1935.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1496.21 1889.74 173.68 1869.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1536.70 1371.16 178.43 1775.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1509.20 1578.62   5.50 1705.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1520.18 1374.85 177.59 1695.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1480.15 1261.73   3.54 1664.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1471.50 1863.84   7.45 1649.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1470.76 1382.48 171.31 1644.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1500.62 1680.58   6.31 1643.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1563.73 1808.92   2.41 1613.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1460.22 1420.42 171.54 1604.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1472.21 1173.36   7.24 1589.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1510.04 1148.16   5.10 1539.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1448.42 1257.31 173.54 1534.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1511.90 1318.37 173.95 1452.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1560.73 1612.72 178.46 1448.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1532.31 1222.84 173.71 1417.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1491.13 1159.51   6.08 1363.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1551.09 1095.47 176.33 1360.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1574.56 1223.31   1.50 1278.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1510.01 1802.89   5.71 1266.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1548.82 1523.06   5.03 1213.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1426.96 1242.19 174.81 1210.</a:t>
            </a:r>
          </a:p>
          <a:p>
            <a:pPr marL="0" indent="0"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33DDEE-536C-4D72-AAE9-FDF7572F56EA}"/>
              </a:ext>
            </a:extLst>
          </p:cNvPr>
          <p:cNvSpPr/>
          <p:nvPr/>
        </p:nvSpPr>
        <p:spPr>
          <a:xfrm>
            <a:off x="2755900" y="3265439"/>
            <a:ext cx="63881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NUMBER OF DIFFRACTION SPOTS LOCATED                 25118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IGNORED BECAUSE OF SPOT CLOSE TO UNTRUSTED REGION      13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WEAK SPOTS OMITTED                                     22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NUMBER OF DIFFRACTION SPOTS ACCEPTED                25083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DBD7E3-B452-4367-9113-8533C7B5A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44" y="1649692"/>
            <a:ext cx="10867145" cy="4814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Draw vectors between reciprocal lattice points.</a:t>
            </a:r>
            <a:br>
              <a:rPr lang="en-US" sz="2800" dirty="0"/>
            </a:br>
            <a:r>
              <a:rPr lang="en-US" sz="2800"/>
              <a:t>For simplicity, </a:t>
            </a:r>
            <a:r>
              <a:rPr lang="en-US" sz="2800" dirty="0"/>
              <a:t>only points from image 8 are shown.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4AF04F-D881-4CAD-B777-DF9ACFF6F67F}"/>
              </a:ext>
            </a:extLst>
          </p:cNvPr>
          <p:cNvSpPr/>
          <p:nvPr/>
        </p:nvSpPr>
        <p:spPr>
          <a:xfrm>
            <a:off x="3352800" y="4023360"/>
            <a:ext cx="3749040" cy="1706880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3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Vectors of same length &amp; direction are grouped together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252A0A-4E0E-4462-B8B4-36A6E24FC19E}"/>
              </a:ext>
            </a:extLst>
          </p:cNvPr>
          <p:cNvCxnSpPr/>
          <p:nvPr/>
        </p:nvCxnSpPr>
        <p:spPr bwMode="auto">
          <a:xfrm>
            <a:off x="3657600" y="387441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E81C70-62A4-44BC-AA5A-C27E90D84A12}"/>
              </a:ext>
            </a:extLst>
          </p:cNvPr>
          <p:cNvCxnSpPr/>
          <p:nvPr/>
        </p:nvCxnSpPr>
        <p:spPr bwMode="auto">
          <a:xfrm>
            <a:off x="3866561" y="383670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65D5CD-D3B2-4590-8F50-7EC5ED47886C}"/>
              </a:ext>
            </a:extLst>
          </p:cNvPr>
          <p:cNvCxnSpPr/>
          <p:nvPr/>
        </p:nvCxnSpPr>
        <p:spPr bwMode="auto">
          <a:xfrm>
            <a:off x="4075522" y="37337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DAE3A7-71B1-411C-A310-A4A1D098E616}"/>
              </a:ext>
            </a:extLst>
          </p:cNvPr>
          <p:cNvCxnSpPr/>
          <p:nvPr/>
        </p:nvCxnSpPr>
        <p:spPr bwMode="auto">
          <a:xfrm>
            <a:off x="4263666" y="366529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DFD4D8-EB0F-4E29-AAA8-B38B9656F9AF}"/>
              </a:ext>
            </a:extLst>
          </p:cNvPr>
          <p:cNvCxnSpPr/>
          <p:nvPr/>
        </p:nvCxnSpPr>
        <p:spPr bwMode="auto">
          <a:xfrm>
            <a:off x="4416458" y="355390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D7CABBA-A0B8-4C85-8577-4AEBBB13A122}"/>
              </a:ext>
            </a:extLst>
          </p:cNvPr>
          <p:cNvCxnSpPr/>
          <p:nvPr/>
        </p:nvCxnSpPr>
        <p:spPr bwMode="auto">
          <a:xfrm>
            <a:off x="4576715" y="342900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C07981-205B-45A9-BE06-4F77F81B815C}"/>
              </a:ext>
            </a:extLst>
          </p:cNvPr>
          <p:cNvCxnSpPr/>
          <p:nvPr/>
        </p:nvCxnSpPr>
        <p:spPr bwMode="auto">
          <a:xfrm>
            <a:off x="3582185" y="426562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365FDA-7CF7-4EBA-B4FB-AC1AD7E7954C}"/>
              </a:ext>
            </a:extLst>
          </p:cNvPr>
          <p:cNvCxnSpPr/>
          <p:nvPr/>
        </p:nvCxnSpPr>
        <p:spPr bwMode="auto">
          <a:xfrm>
            <a:off x="3808429" y="420144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F4CF54C-0BB6-4DE8-9BCA-C736BED1DC66}"/>
              </a:ext>
            </a:extLst>
          </p:cNvPr>
          <p:cNvCxnSpPr/>
          <p:nvPr/>
        </p:nvCxnSpPr>
        <p:spPr bwMode="auto">
          <a:xfrm>
            <a:off x="4013463" y="41572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0CFA753-F574-4D51-88DD-535A802758BA}"/>
              </a:ext>
            </a:extLst>
          </p:cNvPr>
          <p:cNvCxnSpPr/>
          <p:nvPr/>
        </p:nvCxnSpPr>
        <p:spPr bwMode="auto">
          <a:xfrm>
            <a:off x="4208128" y="407300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B3CA42C-248E-4BA5-A5D9-B8A4200D866B}"/>
              </a:ext>
            </a:extLst>
          </p:cNvPr>
          <p:cNvCxnSpPr/>
          <p:nvPr/>
        </p:nvCxnSpPr>
        <p:spPr bwMode="auto">
          <a:xfrm>
            <a:off x="4390301" y="398580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D597D9-AC06-496B-B1B4-EDA4CE838BC2}"/>
              </a:ext>
            </a:extLst>
          </p:cNvPr>
          <p:cNvCxnSpPr/>
          <p:nvPr/>
        </p:nvCxnSpPr>
        <p:spPr bwMode="auto">
          <a:xfrm>
            <a:off x="4599262" y="388093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A1EF170-2734-44F9-89B8-74491D729C63}"/>
              </a:ext>
            </a:extLst>
          </p:cNvPr>
          <p:cNvCxnSpPr/>
          <p:nvPr/>
        </p:nvCxnSpPr>
        <p:spPr bwMode="auto">
          <a:xfrm>
            <a:off x="4739959" y="376318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987C85-A389-463D-BFE5-9C44DA3035DA}"/>
              </a:ext>
            </a:extLst>
          </p:cNvPr>
          <p:cNvCxnSpPr/>
          <p:nvPr/>
        </p:nvCxnSpPr>
        <p:spPr bwMode="auto">
          <a:xfrm>
            <a:off x="4938003" y="366199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13BE5C-6AF1-4E1B-A359-D82A8E32FB06}"/>
              </a:ext>
            </a:extLst>
          </p:cNvPr>
          <p:cNvCxnSpPr/>
          <p:nvPr/>
        </p:nvCxnSpPr>
        <p:spPr bwMode="auto">
          <a:xfrm>
            <a:off x="3567112" y="465684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88720E6-C64C-4232-9F86-702AEFBDE4FD}"/>
              </a:ext>
            </a:extLst>
          </p:cNvPr>
          <p:cNvCxnSpPr/>
          <p:nvPr/>
        </p:nvCxnSpPr>
        <p:spPr bwMode="auto">
          <a:xfrm>
            <a:off x="3739063" y="460287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F0A388-CB24-479D-A517-CFEAFBAF81B8}"/>
              </a:ext>
            </a:extLst>
          </p:cNvPr>
          <p:cNvCxnSpPr/>
          <p:nvPr/>
        </p:nvCxnSpPr>
        <p:spPr bwMode="auto">
          <a:xfrm>
            <a:off x="3959258" y="452848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9E6B016-9B64-4415-8F02-35B9CDA8677D}"/>
              </a:ext>
            </a:extLst>
          </p:cNvPr>
          <p:cNvCxnSpPr/>
          <p:nvPr/>
        </p:nvCxnSpPr>
        <p:spPr bwMode="auto">
          <a:xfrm>
            <a:off x="4132713" y="444261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F5614A-F5CE-4335-84A1-360673DB3039}"/>
              </a:ext>
            </a:extLst>
          </p:cNvPr>
          <p:cNvCxnSpPr/>
          <p:nvPr/>
        </p:nvCxnSpPr>
        <p:spPr bwMode="auto">
          <a:xfrm>
            <a:off x="4345132" y="4365001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620D04-AB2A-4CB7-A9E0-30CE85E1899E}"/>
              </a:ext>
            </a:extLst>
          </p:cNvPr>
          <p:cNvCxnSpPr/>
          <p:nvPr/>
        </p:nvCxnSpPr>
        <p:spPr bwMode="auto">
          <a:xfrm>
            <a:off x="4521887" y="426562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5FA395A-1B01-4EDF-B873-BC7A6DD06B87}"/>
              </a:ext>
            </a:extLst>
          </p:cNvPr>
          <p:cNvCxnSpPr/>
          <p:nvPr/>
        </p:nvCxnSpPr>
        <p:spPr bwMode="auto">
          <a:xfrm>
            <a:off x="4705080" y="41572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B294E5-0879-4C68-AEF5-2256A04DEB0D}"/>
              </a:ext>
            </a:extLst>
          </p:cNvPr>
          <p:cNvCxnSpPr/>
          <p:nvPr/>
        </p:nvCxnSpPr>
        <p:spPr bwMode="auto">
          <a:xfrm>
            <a:off x="4888273" y="40579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A5F1C4E-1D35-4E76-8BBE-26983424F073}"/>
              </a:ext>
            </a:extLst>
          </p:cNvPr>
          <p:cNvCxnSpPr/>
          <p:nvPr/>
        </p:nvCxnSpPr>
        <p:spPr bwMode="auto">
          <a:xfrm>
            <a:off x="5071466" y="394511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86F1E48-4416-420C-9E51-9785F07DFD37}"/>
              </a:ext>
            </a:extLst>
          </p:cNvPr>
          <p:cNvCxnSpPr/>
          <p:nvPr/>
        </p:nvCxnSpPr>
        <p:spPr bwMode="auto">
          <a:xfrm>
            <a:off x="5212549" y="422823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1B780BB-19FD-4744-B2B4-28DF17108737}"/>
              </a:ext>
            </a:extLst>
          </p:cNvPr>
          <p:cNvCxnSpPr/>
          <p:nvPr/>
        </p:nvCxnSpPr>
        <p:spPr bwMode="auto">
          <a:xfrm>
            <a:off x="5013417" y="434324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6067E63-110B-4424-BCB1-84CD2703F1E9}"/>
              </a:ext>
            </a:extLst>
          </p:cNvPr>
          <p:cNvCxnSpPr/>
          <p:nvPr/>
        </p:nvCxnSpPr>
        <p:spPr bwMode="auto">
          <a:xfrm>
            <a:off x="4824017" y="445046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E2E69FB-4D96-44F3-A941-651CF09B7AE1}"/>
              </a:ext>
            </a:extLst>
          </p:cNvPr>
          <p:cNvCxnSpPr/>
          <p:nvPr/>
        </p:nvCxnSpPr>
        <p:spPr bwMode="auto">
          <a:xfrm>
            <a:off x="4624885" y="451967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0E9495B-1D91-4A32-A076-69D5C183CAA1}"/>
              </a:ext>
            </a:extLst>
          </p:cNvPr>
          <p:cNvCxnSpPr/>
          <p:nvPr/>
        </p:nvCxnSpPr>
        <p:spPr bwMode="auto">
          <a:xfrm>
            <a:off x="4442414" y="461072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252FE04-C2FC-4DB8-A49F-B32484C65A65}"/>
              </a:ext>
            </a:extLst>
          </p:cNvPr>
          <p:cNvCxnSpPr/>
          <p:nvPr/>
        </p:nvCxnSpPr>
        <p:spPr bwMode="auto">
          <a:xfrm>
            <a:off x="4251650" y="470683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E9A58E-98A6-4B51-BCA9-4A5FB2AAF30A}"/>
              </a:ext>
            </a:extLst>
          </p:cNvPr>
          <p:cNvCxnSpPr/>
          <p:nvPr/>
        </p:nvCxnSpPr>
        <p:spPr bwMode="auto">
          <a:xfrm>
            <a:off x="4069179" y="477850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9DA6D2A-C4F4-46E2-96F7-B18CB1643816}"/>
              </a:ext>
            </a:extLst>
          </p:cNvPr>
          <p:cNvCxnSpPr/>
          <p:nvPr/>
        </p:nvCxnSpPr>
        <p:spPr bwMode="auto">
          <a:xfrm>
            <a:off x="3870931" y="485945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6BE18F8-633A-483B-8748-5F7F1BBFEE27}"/>
              </a:ext>
            </a:extLst>
          </p:cNvPr>
          <p:cNvCxnSpPr/>
          <p:nvPr/>
        </p:nvCxnSpPr>
        <p:spPr bwMode="auto">
          <a:xfrm>
            <a:off x="4201047" y="5091953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C9996B6-88B2-46A6-9FC3-64B8949D4316}"/>
              </a:ext>
            </a:extLst>
          </p:cNvPr>
          <p:cNvCxnSpPr/>
          <p:nvPr/>
        </p:nvCxnSpPr>
        <p:spPr bwMode="auto">
          <a:xfrm>
            <a:off x="4391533" y="499347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BB531B-0DD5-4368-B7E3-20C76FD5915B}"/>
              </a:ext>
            </a:extLst>
          </p:cNvPr>
          <p:cNvCxnSpPr/>
          <p:nvPr/>
        </p:nvCxnSpPr>
        <p:spPr bwMode="auto">
          <a:xfrm>
            <a:off x="4597301" y="4901353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C5D4203-D4FD-476C-AFA4-38B446BDA6CD}"/>
              </a:ext>
            </a:extLst>
          </p:cNvPr>
          <p:cNvCxnSpPr/>
          <p:nvPr/>
        </p:nvCxnSpPr>
        <p:spPr bwMode="auto">
          <a:xfrm>
            <a:off x="4788065" y="481155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56C34FC-F666-4636-BBD4-593158F802B5}"/>
              </a:ext>
            </a:extLst>
          </p:cNvPr>
          <p:cNvCxnSpPr/>
          <p:nvPr/>
        </p:nvCxnSpPr>
        <p:spPr bwMode="auto">
          <a:xfrm>
            <a:off x="4947734" y="4698751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B30EE3D-2350-4930-8474-B89B9FDD7C6E}"/>
              </a:ext>
            </a:extLst>
          </p:cNvPr>
          <p:cNvCxnSpPr/>
          <p:nvPr/>
        </p:nvCxnSpPr>
        <p:spPr bwMode="auto">
          <a:xfrm>
            <a:off x="5107403" y="461994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CE56019-4370-41F9-BC1D-1411600FD04A}"/>
              </a:ext>
            </a:extLst>
          </p:cNvPr>
          <p:cNvCxnSpPr/>
          <p:nvPr/>
        </p:nvCxnSpPr>
        <p:spPr bwMode="auto">
          <a:xfrm>
            <a:off x="6844763" y="269208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5C41B57-11D1-4830-827D-7B8AC5E5CD6D}"/>
              </a:ext>
            </a:extLst>
          </p:cNvPr>
          <p:cNvCxnSpPr/>
          <p:nvPr/>
        </p:nvCxnSpPr>
        <p:spPr bwMode="auto">
          <a:xfrm>
            <a:off x="6995592" y="257239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7659AAA-AD95-4930-B3D0-0ECC5AE67FE6}"/>
              </a:ext>
            </a:extLst>
          </p:cNvPr>
          <p:cNvCxnSpPr/>
          <p:nvPr/>
        </p:nvCxnSpPr>
        <p:spPr bwMode="auto">
          <a:xfrm>
            <a:off x="6693934" y="237157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DB853E4-BB15-486C-8D42-8BDBA3DA6AE0}"/>
              </a:ext>
            </a:extLst>
          </p:cNvPr>
          <p:cNvCxnSpPr/>
          <p:nvPr/>
        </p:nvCxnSpPr>
        <p:spPr bwMode="auto">
          <a:xfrm>
            <a:off x="6980352" y="297203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35B4173-B9BA-4B2D-B93E-238D73E0B419}"/>
              </a:ext>
            </a:extLst>
          </p:cNvPr>
          <p:cNvCxnSpPr/>
          <p:nvPr/>
        </p:nvCxnSpPr>
        <p:spPr bwMode="auto">
          <a:xfrm>
            <a:off x="7131181" y="285234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D3034CF-C1B3-4BA5-9F8D-24955766B2FF}"/>
              </a:ext>
            </a:extLst>
          </p:cNvPr>
          <p:cNvCxnSpPr/>
          <p:nvPr/>
        </p:nvCxnSpPr>
        <p:spPr bwMode="auto">
          <a:xfrm>
            <a:off x="7109892" y="324635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15C96D2-2221-4810-A907-72D3C3CC235D}"/>
              </a:ext>
            </a:extLst>
          </p:cNvPr>
          <p:cNvCxnSpPr/>
          <p:nvPr/>
        </p:nvCxnSpPr>
        <p:spPr bwMode="auto">
          <a:xfrm>
            <a:off x="7260721" y="312666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C4A9FDE-3174-4F09-8509-8E52C15152F6}"/>
              </a:ext>
            </a:extLst>
          </p:cNvPr>
          <p:cNvCxnSpPr/>
          <p:nvPr/>
        </p:nvCxnSpPr>
        <p:spPr bwMode="auto">
          <a:xfrm>
            <a:off x="7336135" y="380907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18EB133-9F45-4496-B3B3-49AFD5E243DF}"/>
              </a:ext>
            </a:extLst>
          </p:cNvPr>
          <p:cNvCxnSpPr/>
          <p:nvPr/>
        </p:nvCxnSpPr>
        <p:spPr bwMode="auto">
          <a:xfrm>
            <a:off x="7206595" y="3553791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628D7F1-BCA8-46BE-B958-7942B5B803EA}"/>
              </a:ext>
            </a:extLst>
          </p:cNvPr>
          <p:cNvCxnSpPr/>
          <p:nvPr/>
        </p:nvCxnSpPr>
        <p:spPr bwMode="auto">
          <a:xfrm>
            <a:off x="7109892" y="541065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5142CAF-94EC-41BC-95DD-2400370DD61C}"/>
              </a:ext>
            </a:extLst>
          </p:cNvPr>
          <p:cNvCxnSpPr/>
          <p:nvPr/>
        </p:nvCxnSpPr>
        <p:spPr bwMode="auto">
          <a:xfrm>
            <a:off x="8092872" y="237466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33D08F9-C66B-4A98-88B4-6784159C017B}"/>
              </a:ext>
            </a:extLst>
          </p:cNvPr>
          <p:cNvCxnSpPr/>
          <p:nvPr/>
        </p:nvCxnSpPr>
        <p:spPr bwMode="auto">
          <a:xfrm>
            <a:off x="8218916" y="267145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8689B57-D9BC-4DF4-9056-FE89E83C6D60}"/>
              </a:ext>
            </a:extLst>
          </p:cNvPr>
          <p:cNvCxnSpPr/>
          <p:nvPr/>
        </p:nvCxnSpPr>
        <p:spPr bwMode="auto">
          <a:xfrm>
            <a:off x="8343035" y="295655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95E8768-5BD7-44BA-9B2F-F74FE5888268}"/>
              </a:ext>
            </a:extLst>
          </p:cNvPr>
          <p:cNvCxnSpPr/>
          <p:nvPr/>
        </p:nvCxnSpPr>
        <p:spPr bwMode="auto">
          <a:xfrm>
            <a:off x="8463932" y="3225893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B48C205-F4CD-4E55-B232-4B80CCA9F1DB}"/>
              </a:ext>
            </a:extLst>
          </p:cNvPr>
          <p:cNvCxnSpPr/>
          <p:nvPr/>
        </p:nvCxnSpPr>
        <p:spPr bwMode="auto">
          <a:xfrm>
            <a:off x="8418449" y="362747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CA6033C-6A2B-4048-9733-7D956196E825}"/>
              </a:ext>
            </a:extLst>
          </p:cNvPr>
          <p:cNvCxnSpPr/>
          <p:nvPr/>
        </p:nvCxnSpPr>
        <p:spPr bwMode="auto">
          <a:xfrm>
            <a:off x="8552150" y="391274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5147312-C5F1-4041-9E40-2D4199090A48}"/>
              </a:ext>
            </a:extLst>
          </p:cNvPr>
          <p:cNvCxnSpPr/>
          <p:nvPr/>
        </p:nvCxnSpPr>
        <p:spPr bwMode="auto">
          <a:xfrm>
            <a:off x="8493863" y="429452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D2D3216-C76D-45D8-A373-DB25AF04068E}"/>
              </a:ext>
            </a:extLst>
          </p:cNvPr>
          <p:cNvCxnSpPr/>
          <p:nvPr/>
        </p:nvCxnSpPr>
        <p:spPr bwMode="auto">
          <a:xfrm>
            <a:off x="8418448" y="467630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83B6ABA-7EE2-49B1-879F-B7943B7C7D96}"/>
              </a:ext>
            </a:extLst>
          </p:cNvPr>
          <p:cNvCxnSpPr/>
          <p:nvPr/>
        </p:nvCxnSpPr>
        <p:spPr bwMode="auto">
          <a:xfrm>
            <a:off x="8369269" y="506160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368DDDF-EF0D-4AAE-9649-21E70A89645B}"/>
              </a:ext>
            </a:extLst>
          </p:cNvPr>
          <p:cNvCxnSpPr/>
          <p:nvPr/>
        </p:nvCxnSpPr>
        <p:spPr bwMode="auto">
          <a:xfrm>
            <a:off x="8294640" y="544691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323F122-52A8-405E-8048-A65EB7533B12}"/>
              </a:ext>
            </a:extLst>
          </p:cNvPr>
          <p:cNvCxnSpPr/>
          <p:nvPr/>
        </p:nvCxnSpPr>
        <p:spPr bwMode="auto">
          <a:xfrm>
            <a:off x="8062977" y="595773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87B79B-3E16-4DD6-B247-C198A5AE2530}"/>
              </a:ext>
            </a:extLst>
          </p:cNvPr>
          <p:cNvCxnSpPr/>
          <p:nvPr/>
        </p:nvCxnSpPr>
        <p:spPr bwMode="auto">
          <a:xfrm>
            <a:off x="1776477" y="585105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CAF75DD-2597-4824-9F67-8D9D875EFF18}"/>
              </a:ext>
            </a:extLst>
          </p:cNvPr>
          <p:cNvCxnSpPr/>
          <p:nvPr/>
        </p:nvCxnSpPr>
        <p:spPr bwMode="auto">
          <a:xfrm>
            <a:off x="1625648" y="553054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D9D7D667-7D97-47E7-9772-39948FAE5569}"/>
              </a:ext>
            </a:extLst>
          </p:cNvPr>
          <p:cNvCxnSpPr/>
          <p:nvPr/>
        </p:nvCxnSpPr>
        <p:spPr bwMode="auto">
          <a:xfrm>
            <a:off x="1484531" y="526287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00B4B9A-A1D5-4B0E-8B04-187DCFF492F0}"/>
              </a:ext>
            </a:extLst>
          </p:cNvPr>
          <p:cNvCxnSpPr/>
          <p:nvPr/>
        </p:nvCxnSpPr>
        <p:spPr bwMode="auto">
          <a:xfrm>
            <a:off x="1357690" y="494305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B9D755F-4767-4392-9B08-9BD791EF698A}"/>
              </a:ext>
            </a:extLst>
          </p:cNvPr>
          <p:cNvCxnSpPr/>
          <p:nvPr/>
        </p:nvCxnSpPr>
        <p:spPr bwMode="auto">
          <a:xfrm>
            <a:off x="1295268" y="429021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8689AA9-71AA-4800-8AB8-3EE10C98B5FA}"/>
              </a:ext>
            </a:extLst>
          </p:cNvPr>
          <p:cNvCxnSpPr/>
          <p:nvPr/>
        </p:nvCxnSpPr>
        <p:spPr bwMode="auto">
          <a:xfrm>
            <a:off x="381785" y="573116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BC82BD8-C418-4214-8B2C-FE7DE975BF52}"/>
              </a:ext>
            </a:extLst>
          </p:cNvPr>
          <p:cNvCxnSpPr/>
          <p:nvPr/>
        </p:nvCxnSpPr>
        <p:spPr bwMode="auto">
          <a:xfrm>
            <a:off x="249792" y="510298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28B2F81-5A2D-441F-83E1-6AF849713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" y="2253006"/>
            <a:ext cx="8776356" cy="4025245"/>
          </a:xfrm>
          <a:prstGeom prst="rect">
            <a:avLst/>
          </a:prstGeom>
        </p:spPr>
      </p:pic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D7A2E63-4A29-4784-8A59-0DE8F81507AB}"/>
              </a:ext>
            </a:extLst>
          </p:cNvPr>
          <p:cNvCxnSpPr>
            <a:cxnSpLocks/>
          </p:cNvCxnSpPr>
          <p:nvPr/>
        </p:nvCxnSpPr>
        <p:spPr bwMode="auto">
          <a:xfrm>
            <a:off x="5471801" y="640111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15055E0E-B1AD-4D08-80D8-8390D1BDB802}"/>
              </a:ext>
            </a:extLst>
          </p:cNvPr>
          <p:cNvSpPr txBox="1"/>
          <p:nvPr/>
        </p:nvSpPr>
        <p:spPr>
          <a:xfrm>
            <a:off x="3109136" y="643888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 vectors like this:</a:t>
            </a:r>
          </a:p>
        </p:txBody>
      </p:sp>
    </p:spTree>
    <p:extLst>
      <p:ext uri="{BB962C8B-B14F-4D97-AF65-F5344CB8AC3E}">
        <p14:creationId xmlns:p14="http://schemas.microsoft.com/office/powerpoint/2010/main" val="815295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>
                <a:solidFill>
                  <a:srgbClr val="000000"/>
                </a:solidFill>
              </a:rPr>
              <a:t>Vectors of same length &amp; direction are grouped together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B2F81-5A2D-441F-83E1-6AF849713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" y="2253006"/>
            <a:ext cx="8776356" cy="402524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91D60A-77B6-4B98-B478-25E93F0CED6B}"/>
              </a:ext>
            </a:extLst>
          </p:cNvPr>
          <p:cNvCxnSpPr>
            <a:cxnSpLocks/>
          </p:cNvCxnSpPr>
          <p:nvPr/>
        </p:nvCxnSpPr>
        <p:spPr bwMode="auto">
          <a:xfrm flipV="1">
            <a:off x="3664527" y="379515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81E6E0C-1AA6-4B5C-928B-95FB1B945C92}"/>
              </a:ext>
            </a:extLst>
          </p:cNvPr>
          <p:cNvCxnSpPr>
            <a:cxnSpLocks/>
          </p:cNvCxnSpPr>
          <p:nvPr/>
        </p:nvCxnSpPr>
        <p:spPr bwMode="auto">
          <a:xfrm flipV="1">
            <a:off x="3878283" y="371104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6F18277-634D-47A3-B56B-CAD7A74D9057}"/>
              </a:ext>
            </a:extLst>
          </p:cNvPr>
          <p:cNvCxnSpPr>
            <a:cxnSpLocks/>
          </p:cNvCxnSpPr>
          <p:nvPr/>
        </p:nvCxnSpPr>
        <p:spPr bwMode="auto">
          <a:xfrm flipV="1">
            <a:off x="4058393" y="363385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BFE087F-360E-405C-A8DF-6D69AEF05853}"/>
              </a:ext>
            </a:extLst>
          </p:cNvPr>
          <p:cNvCxnSpPr>
            <a:cxnSpLocks/>
          </p:cNvCxnSpPr>
          <p:nvPr/>
        </p:nvCxnSpPr>
        <p:spPr bwMode="auto">
          <a:xfrm flipV="1">
            <a:off x="4241967" y="353588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76451FD-7311-4EC8-81FA-73D85EF5BBCE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5148" y="342208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631691A-756F-4090-B4C6-FCE38CEB81D3}"/>
              </a:ext>
            </a:extLst>
          </p:cNvPr>
          <p:cNvCxnSpPr>
            <a:cxnSpLocks/>
          </p:cNvCxnSpPr>
          <p:nvPr/>
        </p:nvCxnSpPr>
        <p:spPr bwMode="auto">
          <a:xfrm flipV="1">
            <a:off x="3623952" y="4201876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F963662-3C8C-49A3-93E2-D0CD941E8EED}"/>
              </a:ext>
            </a:extLst>
          </p:cNvPr>
          <p:cNvCxnSpPr>
            <a:cxnSpLocks/>
          </p:cNvCxnSpPr>
          <p:nvPr/>
        </p:nvCxnSpPr>
        <p:spPr bwMode="auto">
          <a:xfrm flipV="1">
            <a:off x="3837708" y="411776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AE7358F-41B5-4845-AE5D-7960B6E311EE}"/>
              </a:ext>
            </a:extLst>
          </p:cNvPr>
          <p:cNvCxnSpPr>
            <a:cxnSpLocks/>
          </p:cNvCxnSpPr>
          <p:nvPr/>
        </p:nvCxnSpPr>
        <p:spPr bwMode="auto">
          <a:xfrm flipV="1">
            <a:off x="4044042" y="403858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D3372B5-9206-4049-B874-5BAA9424DA3F}"/>
              </a:ext>
            </a:extLst>
          </p:cNvPr>
          <p:cNvCxnSpPr>
            <a:cxnSpLocks/>
          </p:cNvCxnSpPr>
          <p:nvPr/>
        </p:nvCxnSpPr>
        <p:spPr bwMode="auto">
          <a:xfrm flipV="1">
            <a:off x="4231574" y="395447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E20DB8B-65FE-48D0-A868-D543340B00D5}"/>
              </a:ext>
            </a:extLst>
          </p:cNvPr>
          <p:cNvCxnSpPr>
            <a:cxnSpLocks/>
          </p:cNvCxnSpPr>
          <p:nvPr/>
        </p:nvCxnSpPr>
        <p:spPr bwMode="auto">
          <a:xfrm flipV="1">
            <a:off x="4392389" y="385650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4DFC50A-EC1B-48D6-8A3A-E59BE1839A39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7287" y="375851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290EE7B-885F-4DE5-AF4C-9D755841585A}"/>
              </a:ext>
            </a:extLst>
          </p:cNvPr>
          <p:cNvCxnSpPr>
            <a:cxnSpLocks/>
          </p:cNvCxnSpPr>
          <p:nvPr/>
        </p:nvCxnSpPr>
        <p:spPr bwMode="auto">
          <a:xfrm flipV="1">
            <a:off x="4764975" y="363978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D84B0F3-40AD-4496-929B-311B503B7940}"/>
              </a:ext>
            </a:extLst>
          </p:cNvPr>
          <p:cNvCxnSpPr>
            <a:cxnSpLocks/>
          </p:cNvCxnSpPr>
          <p:nvPr/>
        </p:nvCxnSpPr>
        <p:spPr bwMode="auto">
          <a:xfrm flipV="1">
            <a:off x="4906724" y="395447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EEA902A-6C72-431D-89FF-E8196D0E070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23152" y="405289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5BB59D9-D2D7-4511-A884-C6ECE73B5123}"/>
              </a:ext>
            </a:extLst>
          </p:cNvPr>
          <p:cNvCxnSpPr>
            <a:cxnSpLocks/>
          </p:cNvCxnSpPr>
          <p:nvPr/>
        </p:nvCxnSpPr>
        <p:spPr bwMode="auto">
          <a:xfrm flipV="1">
            <a:off x="4522026" y="415087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EBE6B34-A6C5-4F6F-AEC1-6E98CDC7257C}"/>
              </a:ext>
            </a:extLst>
          </p:cNvPr>
          <p:cNvCxnSpPr>
            <a:cxnSpLocks/>
          </p:cNvCxnSpPr>
          <p:nvPr/>
        </p:nvCxnSpPr>
        <p:spPr bwMode="auto">
          <a:xfrm flipV="1">
            <a:off x="4336215" y="427508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03B3193-2049-4CFD-881A-7ABDC33DA8C7}"/>
              </a:ext>
            </a:extLst>
          </p:cNvPr>
          <p:cNvCxnSpPr>
            <a:cxnSpLocks/>
          </p:cNvCxnSpPr>
          <p:nvPr/>
        </p:nvCxnSpPr>
        <p:spPr bwMode="auto">
          <a:xfrm flipV="1">
            <a:off x="4138061" y="437306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4E4AFD4-65F6-4FD8-82E1-3DE51F15E5B3}"/>
              </a:ext>
            </a:extLst>
          </p:cNvPr>
          <p:cNvCxnSpPr>
            <a:cxnSpLocks/>
          </p:cNvCxnSpPr>
          <p:nvPr/>
        </p:nvCxnSpPr>
        <p:spPr bwMode="auto">
          <a:xfrm flipV="1">
            <a:off x="3961153" y="445223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FF55FA3-9755-423F-97E7-A0A58ACDF46B}"/>
              </a:ext>
            </a:extLst>
          </p:cNvPr>
          <p:cNvCxnSpPr>
            <a:cxnSpLocks/>
          </p:cNvCxnSpPr>
          <p:nvPr/>
        </p:nvCxnSpPr>
        <p:spPr bwMode="auto">
          <a:xfrm flipV="1">
            <a:off x="3747397" y="451951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3FA7945-205A-4932-B950-39668AE13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3542547" y="458679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8A72437-6C55-45CC-AE08-A0FC81226BC6}"/>
              </a:ext>
            </a:extLst>
          </p:cNvPr>
          <p:cNvCxnSpPr>
            <a:cxnSpLocks/>
          </p:cNvCxnSpPr>
          <p:nvPr/>
        </p:nvCxnSpPr>
        <p:spPr bwMode="auto">
          <a:xfrm flipV="1">
            <a:off x="3685308" y="487920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DB18A72D-3D44-43B0-880F-E7A5AFF46AF1}"/>
              </a:ext>
            </a:extLst>
          </p:cNvPr>
          <p:cNvCxnSpPr>
            <a:cxnSpLocks/>
          </p:cNvCxnSpPr>
          <p:nvPr/>
        </p:nvCxnSpPr>
        <p:spPr bwMode="auto">
          <a:xfrm flipV="1">
            <a:off x="3901281" y="481192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14EDDE77-ED0D-4DE9-B636-EFDA80A26C6D}"/>
              </a:ext>
            </a:extLst>
          </p:cNvPr>
          <p:cNvCxnSpPr>
            <a:cxnSpLocks/>
          </p:cNvCxnSpPr>
          <p:nvPr/>
        </p:nvCxnSpPr>
        <p:spPr bwMode="auto">
          <a:xfrm flipV="1">
            <a:off x="4092039" y="473275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ED23D6A5-D38D-4A16-9ADD-636FFC511AAC}"/>
              </a:ext>
            </a:extLst>
          </p:cNvPr>
          <p:cNvCxnSpPr>
            <a:cxnSpLocks/>
          </p:cNvCxnSpPr>
          <p:nvPr/>
        </p:nvCxnSpPr>
        <p:spPr bwMode="auto">
          <a:xfrm flipV="1">
            <a:off x="4285511" y="465358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0E58F9F-5B2A-4E81-B570-A6EDAE9BAE12}"/>
              </a:ext>
            </a:extLst>
          </p:cNvPr>
          <p:cNvCxnSpPr>
            <a:cxnSpLocks/>
          </p:cNvCxnSpPr>
          <p:nvPr/>
        </p:nvCxnSpPr>
        <p:spPr bwMode="auto">
          <a:xfrm flipV="1">
            <a:off x="4487627" y="455560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17EF091-4F7F-4423-BDDB-FBCA4A7E7DB8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4165" y="444219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0F1780BC-B73D-44FE-A51B-D2775B3A3BF0}"/>
              </a:ext>
            </a:extLst>
          </p:cNvPr>
          <p:cNvCxnSpPr>
            <a:cxnSpLocks/>
          </p:cNvCxnSpPr>
          <p:nvPr/>
        </p:nvCxnSpPr>
        <p:spPr bwMode="auto">
          <a:xfrm flipV="1">
            <a:off x="4848834" y="434377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CADDF36-70FF-4B5D-85D4-F8195663097D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0533" y="422890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A2A6E8C-CFC4-4013-8193-274D5FDFB52D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8506" y="413252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C44374E-801F-4F82-9155-C105E4EDDAFB}"/>
              </a:ext>
            </a:extLst>
          </p:cNvPr>
          <p:cNvCxnSpPr>
            <a:cxnSpLocks/>
          </p:cNvCxnSpPr>
          <p:nvPr/>
        </p:nvCxnSpPr>
        <p:spPr bwMode="auto">
          <a:xfrm flipV="1">
            <a:off x="5127411" y="452675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00B5E4DE-B9E0-43E0-8DEC-4D68375A0C35}"/>
              </a:ext>
            </a:extLst>
          </p:cNvPr>
          <p:cNvCxnSpPr>
            <a:cxnSpLocks/>
          </p:cNvCxnSpPr>
          <p:nvPr/>
        </p:nvCxnSpPr>
        <p:spPr bwMode="auto">
          <a:xfrm flipV="1">
            <a:off x="4974750" y="462884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7C4E062-B792-4756-ACA5-FF6304B72598}"/>
              </a:ext>
            </a:extLst>
          </p:cNvPr>
          <p:cNvCxnSpPr>
            <a:cxnSpLocks/>
          </p:cNvCxnSpPr>
          <p:nvPr/>
        </p:nvCxnSpPr>
        <p:spPr bwMode="auto">
          <a:xfrm flipV="1">
            <a:off x="4781043" y="473275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2C206B0-C4D9-4ABE-878F-15469BDEA350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4139" y="482114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16ADB4F-6A61-4892-AEE1-8451E2D00083}"/>
              </a:ext>
            </a:extLst>
          </p:cNvPr>
          <p:cNvCxnSpPr>
            <a:cxnSpLocks/>
          </p:cNvCxnSpPr>
          <p:nvPr/>
        </p:nvCxnSpPr>
        <p:spPr bwMode="auto">
          <a:xfrm flipV="1">
            <a:off x="4388406" y="492629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AA3487FE-27D6-4DAA-8CDC-1DE6FB828527}"/>
              </a:ext>
            </a:extLst>
          </p:cNvPr>
          <p:cNvCxnSpPr>
            <a:cxnSpLocks/>
          </p:cNvCxnSpPr>
          <p:nvPr/>
        </p:nvCxnSpPr>
        <p:spPr bwMode="auto">
          <a:xfrm flipV="1">
            <a:off x="4229337" y="500084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E3E8A919-6FED-447E-9A71-D9B280317AF5}"/>
              </a:ext>
            </a:extLst>
          </p:cNvPr>
          <p:cNvCxnSpPr>
            <a:cxnSpLocks/>
          </p:cNvCxnSpPr>
          <p:nvPr/>
        </p:nvCxnSpPr>
        <p:spPr bwMode="auto">
          <a:xfrm flipV="1">
            <a:off x="4017562" y="508432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2D0F2B48-C251-45CC-A80A-526DA83B7ACB}"/>
              </a:ext>
            </a:extLst>
          </p:cNvPr>
          <p:cNvCxnSpPr>
            <a:cxnSpLocks/>
          </p:cNvCxnSpPr>
          <p:nvPr/>
        </p:nvCxnSpPr>
        <p:spPr bwMode="auto">
          <a:xfrm flipV="1">
            <a:off x="4308270" y="525022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D0F6E7A-768D-4B28-A8AB-882D099D0428}"/>
              </a:ext>
            </a:extLst>
          </p:cNvPr>
          <p:cNvCxnSpPr>
            <a:cxnSpLocks/>
          </p:cNvCxnSpPr>
          <p:nvPr/>
        </p:nvCxnSpPr>
        <p:spPr bwMode="auto">
          <a:xfrm flipV="1">
            <a:off x="4522026" y="517567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53ECAD2A-5956-4131-B7BC-31C677C73D7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92968" y="508432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7168D9C-50E7-4904-9620-92AFC9DF2837}"/>
              </a:ext>
            </a:extLst>
          </p:cNvPr>
          <p:cNvCxnSpPr>
            <a:cxnSpLocks/>
          </p:cNvCxnSpPr>
          <p:nvPr/>
        </p:nvCxnSpPr>
        <p:spPr bwMode="auto">
          <a:xfrm flipV="1">
            <a:off x="4887921" y="499464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7FC6AD1-DAEB-4C81-B3F5-DEE77CB44B30}"/>
              </a:ext>
            </a:extLst>
          </p:cNvPr>
          <p:cNvCxnSpPr>
            <a:cxnSpLocks/>
          </p:cNvCxnSpPr>
          <p:nvPr/>
        </p:nvCxnSpPr>
        <p:spPr bwMode="auto">
          <a:xfrm flipV="1">
            <a:off x="5062590" y="488424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3CCBEE2-DEE6-4007-BEDB-1DA35E0EE0E6}"/>
              </a:ext>
            </a:extLst>
          </p:cNvPr>
          <p:cNvCxnSpPr>
            <a:cxnSpLocks/>
          </p:cNvCxnSpPr>
          <p:nvPr/>
        </p:nvCxnSpPr>
        <p:spPr bwMode="auto">
          <a:xfrm flipV="1">
            <a:off x="6837316" y="257877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5C12C4F3-5DD7-4D04-95D9-7DCA974214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68047" y="288863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5AE1002-07AA-45B0-954A-B90ACB2E4571}"/>
              </a:ext>
            </a:extLst>
          </p:cNvPr>
          <p:cNvCxnSpPr>
            <a:cxnSpLocks/>
          </p:cNvCxnSpPr>
          <p:nvPr/>
        </p:nvCxnSpPr>
        <p:spPr bwMode="auto">
          <a:xfrm flipV="1">
            <a:off x="7074925" y="317234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A7E6C232-22DD-48B8-B4C2-82CA66E91E74}"/>
              </a:ext>
            </a:extLst>
          </p:cNvPr>
          <p:cNvCxnSpPr>
            <a:cxnSpLocks/>
          </p:cNvCxnSpPr>
          <p:nvPr/>
        </p:nvCxnSpPr>
        <p:spPr bwMode="auto">
          <a:xfrm flipV="1">
            <a:off x="7213607" y="346997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DCF56926-BD84-4E27-97A8-3820C3CCD676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0485" y="413738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052B1539-CA54-4F36-8CDE-ACE5261EBE10}"/>
              </a:ext>
            </a:extLst>
          </p:cNvPr>
          <p:cNvCxnSpPr>
            <a:cxnSpLocks/>
          </p:cNvCxnSpPr>
          <p:nvPr/>
        </p:nvCxnSpPr>
        <p:spPr bwMode="auto">
          <a:xfrm flipV="1">
            <a:off x="7130500" y="529228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D103C96-1153-4948-A11D-9F34B1997391}"/>
              </a:ext>
            </a:extLst>
          </p:cNvPr>
          <p:cNvCxnSpPr>
            <a:cxnSpLocks/>
          </p:cNvCxnSpPr>
          <p:nvPr/>
        </p:nvCxnSpPr>
        <p:spPr bwMode="auto">
          <a:xfrm flipV="1">
            <a:off x="6754291" y="613825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1CFEA919-38AD-4706-ABC7-FC6F3284AEAF}"/>
              </a:ext>
            </a:extLst>
          </p:cNvPr>
          <p:cNvCxnSpPr>
            <a:cxnSpLocks/>
          </p:cNvCxnSpPr>
          <p:nvPr/>
        </p:nvCxnSpPr>
        <p:spPr bwMode="auto">
          <a:xfrm flipV="1">
            <a:off x="8059631" y="584537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A7C3BD04-68DC-44F4-8D25-523795D7EAD9}"/>
              </a:ext>
            </a:extLst>
          </p:cNvPr>
          <p:cNvCxnSpPr>
            <a:cxnSpLocks/>
          </p:cNvCxnSpPr>
          <p:nvPr/>
        </p:nvCxnSpPr>
        <p:spPr bwMode="auto">
          <a:xfrm flipV="1">
            <a:off x="8273387" y="538563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D71E6076-7931-42B5-AF93-DE824AC141BF}"/>
              </a:ext>
            </a:extLst>
          </p:cNvPr>
          <p:cNvCxnSpPr>
            <a:cxnSpLocks/>
          </p:cNvCxnSpPr>
          <p:nvPr/>
        </p:nvCxnSpPr>
        <p:spPr bwMode="auto">
          <a:xfrm flipV="1">
            <a:off x="8388057" y="499464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DF62131-7A7D-4AFE-939A-FF499010F7BC}"/>
              </a:ext>
            </a:extLst>
          </p:cNvPr>
          <p:cNvCxnSpPr>
            <a:cxnSpLocks/>
          </p:cNvCxnSpPr>
          <p:nvPr/>
        </p:nvCxnSpPr>
        <p:spPr bwMode="auto">
          <a:xfrm flipV="1">
            <a:off x="8449191" y="459138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B4BED0C-49F4-4770-906E-BDC0A3E1E232}"/>
              </a:ext>
            </a:extLst>
          </p:cNvPr>
          <p:cNvCxnSpPr>
            <a:cxnSpLocks/>
          </p:cNvCxnSpPr>
          <p:nvPr/>
        </p:nvCxnSpPr>
        <p:spPr bwMode="auto">
          <a:xfrm flipV="1">
            <a:off x="8490274" y="4187196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A97842F4-27CC-47A4-9726-27850D86F302}"/>
              </a:ext>
            </a:extLst>
          </p:cNvPr>
          <p:cNvCxnSpPr>
            <a:cxnSpLocks/>
          </p:cNvCxnSpPr>
          <p:nvPr/>
        </p:nvCxnSpPr>
        <p:spPr bwMode="auto">
          <a:xfrm flipV="1">
            <a:off x="8411703" y="358803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E673AEC6-B0A1-45AA-86CD-B45FC0AE9D70}"/>
              </a:ext>
            </a:extLst>
          </p:cNvPr>
          <p:cNvSpPr txBox="1"/>
          <p:nvPr/>
        </p:nvSpPr>
        <p:spPr>
          <a:xfrm>
            <a:off x="3109136" y="643888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53 vectors like this:</a:t>
            </a: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F3CD36A5-0BCA-4FF8-BF27-15D7F92B05B0}"/>
              </a:ext>
            </a:extLst>
          </p:cNvPr>
          <p:cNvCxnSpPr>
            <a:cxnSpLocks/>
          </p:cNvCxnSpPr>
          <p:nvPr/>
        </p:nvCxnSpPr>
        <p:spPr bwMode="auto">
          <a:xfrm flipV="1">
            <a:off x="5443651" y="654973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7925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Algorithm for best choice of </a:t>
            </a:r>
            <a:r>
              <a:rPr lang="en-US" sz="3600"/>
              <a:t>a*, b*, </a:t>
            </a:r>
            <a:r>
              <a:rPr lang="en-US" sz="3600" dirty="0"/>
              <a:t>c*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166F98-47F7-460C-84AE-7453CA3FD456}"/>
              </a:ext>
            </a:extLst>
          </p:cNvPr>
          <p:cNvSpPr/>
          <p:nvPr/>
        </p:nvSpPr>
        <p:spPr>
          <a:xfrm>
            <a:off x="655320" y="1688991"/>
            <a:ext cx="7833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Difference vector clusters are accumulated in a 3D histogram. These vectors represent all candidate reciprocal lattice vectors. For example: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Choose the shortest three linear independent real-space lattice vectors forming a right-handed set.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B08321-13AF-46E7-B3DC-0F78B6E4EBC9}"/>
              </a:ext>
            </a:extLst>
          </p:cNvPr>
          <p:cNvSpPr/>
          <p:nvPr/>
        </p:nvSpPr>
        <p:spPr>
          <a:xfrm>
            <a:off x="457200" y="2904709"/>
            <a:ext cx="90830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#  COORDINATES OF VECTOR CLUSTER   FREQUENCY       CLUSTER INDICES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1 -0.0026247 0.0170582-0.0027500     2025.      0.99     -0.00     -0.99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2 -0.0060520-0.0130311 0.0026847     1878.     -1.00      0.00      0.01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3 -0.0086356 0.0040538-0.0000834     1832.     -0.00     -0.00     -0.99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4 -0.0034720-0.0301176 0.0054258     1536.     -1.99      0.00      1.00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5 -0.0052358 0.0342473-0.0054914     1414.      2.00     -0.00     -1.99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6 -0.0015319 0.0195839 0.0114708     1380.      1.00      0.99     -1.00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7  0.0045649 0.0325816 0.0088457     1372.      2.00      1.00     -1.00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.   .         .         .                .       .         .         .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60  0.0044282-0.0816564 0.0136375      685.     -5.00     -0.00      4.00</a:t>
            </a:r>
          </a:p>
        </p:txBody>
      </p:sp>
    </p:spTree>
    <p:extLst>
      <p:ext uri="{BB962C8B-B14F-4D97-AF65-F5344CB8AC3E}">
        <p14:creationId xmlns:p14="http://schemas.microsoft.com/office/powerpoint/2010/main" val="3521667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808A5C5-DE8B-4A73-A5A2-B0AB0DC0C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299526"/>
              </p:ext>
            </p:extLst>
          </p:nvPr>
        </p:nvGraphicFramePr>
        <p:xfrm>
          <a:off x="564995" y="1994718"/>
          <a:ext cx="3873191" cy="37501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13">
                  <a:extLst>
                    <a:ext uri="{9D8B030D-6E8A-4147-A177-3AD203B41FA5}">
                      <a16:colId xmlns:a16="http://schemas.microsoft.com/office/drawing/2014/main" val="3772036267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63802159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1416749644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802560992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780966455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38416546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653167199"/>
                    </a:ext>
                  </a:extLst>
                </a:gridCol>
              </a:tblGrid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-3,3,0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3,3,0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051363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-3,2,0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3,2,0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428547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3,1,0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27876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3,0,0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691968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-3,-1,0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-2,-1,0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3,-1,0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400728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-3,-2,0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-2,-2,0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3,-2,0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085927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-3,-3,0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-2,-3,0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3,-3,0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55845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86269E9-04BA-4BB4-BB14-5781A44C5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E560-FA6C-47E7-8152-E63FA8AD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It’s easy to recognize point group symmetry when </a:t>
            </a:r>
            <a:r>
              <a:rPr lang="en-US" sz="3200" dirty="0" err="1">
                <a:solidFill>
                  <a:srgbClr val="000000"/>
                </a:solidFill>
              </a:rPr>
              <a:t>I</a:t>
            </a:r>
            <a:r>
              <a:rPr lang="en-US" sz="3200" baseline="-25000" dirty="0" err="1">
                <a:solidFill>
                  <a:srgbClr val="000000"/>
                </a:solidFill>
              </a:rPr>
              <a:t>hkl</a:t>
            </a:r>
            <a:r>
              <a:rPr lang="en-US" sz="3200" dirty="0">
                <a:solidFill>
                  <a:srgbClr val="000000"/>
                </a:solidFill>
              </a:rPr>
              <a:t> is mapped to the reciprocal lattice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2C6DE4-DC3D-47AB-804E-466772E74772}"/>
              </a:ext>
            </a:extLst>
          </p:cNvPr>
          <p:cNvCxnSpPr/>
          <p:nvPr/>
        </p:nvCxnSpPr>
        <p:spPr bwMode="auto">
          <a:xfrm flipV="1">
            <a:off x="2486967" y="3376246"/>
            <a:ext cx="0" cy="5627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FB8DFB-B468-4CF4-9C6C-BDF07FD3F9DB}"/>
              </a:ext>
            </a:extLst>
          </p:cNvPr>
          <p:cNvCxnSpPr>
            <a:cxnSpLocks/>
          </p:cNvCxnSpPr>
          <p:nvPr/>
        </p:nvCxnSpPr>
        <p:spPr bwMode="auto">
          <a:xfrm rot="5400000" flipV="1">
            <a:off x="2768321" y="3657600"/>
            <a:ext cx="0" cy="5627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393BD0-BF4E-4CE9-9530-A3078F9A258D}"/>
              </a:ext>
            </a:extLst>
          </p:cNvPr>
          <p:cNvSpPr txBox="1"/>
          <p:nvPr/>
        </p:nvSpPr>
        <p:spPr>
          <a:xfrm>
            <a:off x="2147044" y="34049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E01370-D824-4B21-B101-916B9CB77D55}"/>
              </a:ext>
            </a:extLst>
          </p:cNvPr>
          <p:cNvSpPr txBox="1"/>
          <p:nvPr/>
        </p:nvSpPr>
        <p:spPr>
          <a:xfrm>
            <a:off x="2560572" y="38698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a*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2E6318-89DC-44B2-BB8B-B8B2AFF2FCE2}"/>
              </a:ext>
            </a:extLst>
          </p:cNvPr>
          <p:cNvSpPr/>
          <p:nvPr/>
        </p:nvSpPr>
        <p:spPr>
          <a:xfrm>
            <a:off x="239917" y="6070032"/>
            <a:ext cx="4895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“intensity-weighted reciprocal lattice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6B22B66E-F811-4936-8401-27720A1C0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348" y="2059047"/>
            <a:ext cx="306686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Courier" pitchFamily="49" charset="0"/>
              </a:rPr>
              <a:t>    H    K    L      I</a:t>
            </a:r>
            <a:endParaRPr lang="en-US" sz="1200" dirty="0">
              <a:latin typeface="Symbol" pitchFamily="18" charset="2"/>
            </a:endParaRPr>
          </a:p>
          <a:p>
            <a:r>
              <a:rPr lang="en-US" sz="1200" dirty="0">
                <a:latin typeface="Courier" pitchFamily="49" charset="0"/>
              </a:rPr>
              <a:t>    0    1    0      4.59</a:t>
            </a:r>
          </a:p>
          <a:p>
            <a:r>
              <a:rPr lang="en-US" sz="1200" dirty="0">
                <a:latin typeface="Courier" pitchFamily="49" charset="0"/>
              </a:rPr>
              <a:t>    0    2    0   4636.43</a:t>
            </a:r>
          </a:p>
          <a:p>
            <a:r>
              <a:rPr lang="en-US" sz="1200" dirty="0">
                <a:latin typeface="Courier" pitchFamily="49" charset="0"/>
              </a:rPr>
              <a:t>    0    3    0      5.55 </a:t>
            </a:r>
          </a:p>
          <a:p>
            <a:r>
              <a:rPr lang="en-US" sz="1200" dirty="0">
                <a:latin typeface="Courier" pitchFamily="49" charset="0"/>
              </a:rPr>
              <a:t>    0    4    0   1728.90</a:t>
            </a:r>
          </a:p>
          <a:p>
            <a:r>
              <a:rPr lang="en-US" sz="1200" dirty="0">
                <a:latin typeface="Courier" pitchFamily="49" charset="0"/>
              </a:rPr>
              <a:t>    1    0    0      0.21</a:t>
            </a:r>
          </a:p>
          <a:p>
            <a:r>
              <a:rPr lang="en-US" sz="1200" dirty="0">
                <a:latin typeface="Courier" pitchFamily="49" charset="0"/>
              </a:rPr>
              <a:t>    1   -1    0    584.47</a:t>
            </a:r>
          </a:p>
          <a:p>
            <a:r>
              <a:rPr lang="en-US" sz="1200" dirty="0">
                <a:latin typeface="Courier" pitchFamily="49" charset="0"/>
              </a:rPr>
              <a:t>    1    1    0    584.72</a:t>
            </a:r>
          </a:p>
          <a:p>
            <a:r>
              <a:rPr lang="en-US" sz="1200" dirty="0">
                <a:latin typeface="Courier" pitchFamily="49" charset="0"/>
              </a:rPr>
              <a:t>    1    2    0    393.90</a:t>
            </a:r>
          </a:p>
          <a:p>
            <a:r>
              <a:rPr lang="en-US" sz="1200" dirty="0">
                <a:latin typeface="Courier" pitchFamily="49" charset="0"/>
              </a:rPr>
              <a:t>    1   -2    0    394.05</a:t>
            </a:r>
          </a:p>
          <a:p>
            <a:r>
              <a:rPr lang="en-US" sz="1200" dirty="0">
                <a:latin typeface="Courier" pitchFamily="49" charset="0"/>
              </a:rPr>
              <a:t>    1    3    0    460.68     </a:t>
            </a:r>
          </a:p>
          <a:p>
            <a:r>
              <a:rPr lang="en-US" sz="1200" dirty="0">
                <a:latin typeface="Courier" pitchFamily="49" charset="0"/>
              </a:rPr>
              <a:t>    1   -3    0    460.81</a:t>
            </a:r>
          </a:p>
          <a:p>
            <a:r>
              <a:rPr lang="en-US" sz="1200" dirty="0">
                <a:latin typeface="Courier" pitchFamily="49" charset="0"/>
              </a:rPr>
              <a:t>    1    4    0    260.80</a:t>
            </a:r>
          </a:p>
          <a:p>
            <a:r>
              <a:rPr lang="en-US" sz="1200" dirty="0">
                <a:latin typeface="Courier" pitchFamily="49" charset="0"/>
              </a:rPr>
              <a:t>    1   -4    0    260.85</a:t>
            </a:r>
          </a:p>
          <a:p>
            <a:r>
              <a:rPr lang="en-US" sz="1200" dirty="0">
                <a:latin typeface="Courier" pitchFamily="49" charset="0"/>
              </a:rPr>
              <a:t>    2    0    0   4628.98   </a:t>
            </a:r>
          </a:p>
          <a:p>
            <a:r>
              <a:rPr lang="en-US" sz="1200" dirty="0">
                <a:latin typeface="Courier" pitchFamily="49" charset="0"/>
              </a:rPr>
              <a:t>    2    1    0    392.21   </a:t>
            </a:r>
          </a:p>
          <a:p>
            <a:r>
              <a:rPr lang="en-US" sz="1200" dirty="0">
                <a:latin typeface="Courier" pitchFamily="49" charset="0"/>
              </a:rPr>
              <a:t>    2   -1    0    395.99     </a:t>
            </a:r>
          </a:p>
          <a:p>
            <a:r>
              <a:rPr lang="en-US" sz="1200" dirty="0">
                <a:latin typeface="Courier" pitchFamily="49" charset="0"/>
              </a:rPr>
              <a:t>    2    2    0   7157.78</a:t>
            </a:r>
          </a:p>
          <a:p>
            <a:r>
              <a:rPr lang="en-US" sz="1200" dirty="0">
                <a:latin typeface="Courier" pitchFamily="49" charset="0"/>
              </a:rPr>
              <a:t>    2   -2    0   7157.88</a:t>
            </a:r>
          </a:p>
          <a:p>
            <a:r>
              <a:rPr lang="en-US" sz="1200" dirty="0">
                <a:latin typeface="Courier" pitchFamily="49" charset="0"/>
              </a:rPr>
              <a:t>    2   -3    0    541.43</a:t>
            </a:r>
          </a:p>
          <a:p>
            <a:r>
              <a:rPr lang="en-US" sz="1200" dirty="0">
                <a:latin typeface="Courier" pitchFamily="49" charset="0"/>
              </a:rPr>
              <a:t>    2    3    0    545.41</a:t>
            </a:r>
          </a:p>
          <a:p>
            <a:r>
              <a:rPr lang="en-US" sz="1200" dirty="0">
                <a:latin typeface="Courier" pitchFamily="49" charset="0"/>
              </a:rPr>
              <a:t>    2   -4    0    679.78</a:t>
            </a:r>
          </a:p>
          <a:p>
            <a:r>
              <a:rPr lang="en-US" sz="1200" dirty="0">
                <a:latin typeface="Courier" pitchFamily="49" charset="0"/>
              </a:rPr>
              <a:t>    2    4    0    679.90</a:t>
            </a:r>
          </a:p>
          <a:p>
            <a:r>
              <a:rPr lang="en-US" sz="1200" dirty="0">
                <a:latin typeface="Courier" pitchFamily="49" charset="0"/>
              </a:rPr>
              <a:t>    3    0    0      0.58</a:t>
            </a:r>
            <a:endParaRPr lang="en-US" sz="2000" dirty="0">
              <a:latin typeface="Courier" pitchFamily="49" charset="0"/>
            </a:endParaRPr>
          </a:p>
        </p:txBody>
      </p:sp>
      <p:sp>
        <p:nvSpPr>
          <p:cNvPr id="25" name="Text Box 30">
            <a:extLst>
              <a:ext uri="{FF2B5EF4-FFF2-40B4-BE49-F238E27FC236}">
                <a16:creationId xmlns:a16="http://schemas.microsoft.com/office/drawing/2014/main" id="{BD9A00EF-C276-4B7A-9E09-757E0776A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991" y="1716328"/>
            <a:ext cx="27190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Measured intensities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9AB5762-E410-4419-A36A-9F1793E48B65}"/>
              </a:ext>
            </a:extLst>
          </p:cNvPr>
          <p:cNvSpPr/>
          <p:nvPr/>
        </p:nvSpPr>
        <p:spPr>
          <a:xfrm flipH="1">
            <a:off x="4755135" y="3657600"/>
            <a:ext cx="97840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5FFF0-DF76-48E0-B2A2-A2111DFFF52D}"/>
              </a:ext>
            </a:extLst>
          </p:cNvPr>
          <p:cNvSpPr txBox="1"/>
          <p:nvPr/>
        </p:nvSpPr>
        <p:spPr>
          <a:xfrm>
            <a:off x="4762596" y="2573938"/>
            <a:ext cx="1202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Color reciprocal lattice points according to reflection intensities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26B83-AA38-4370-B48B-DAA639BB553C}"/>
              </a:ext>
            </a:extLst>
          </p:cNvPr>
          <p:cNvSpPr/>
          <p:nvPr/>
        </p:nvSpPr>
        <p:spPr>
          <a:xfrm>
            <a:off x="2207278" y="1585359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L=0</a:t>
            </a:r>
          </a:p>
        </p:txBody>
      </p:sp>
    </p:spTree>
    <p:extLst>
      <p:ext uri="{BB962C8B-B14F-4D97-AF65-F5344CB8AC3E}">
        <p14:creationId xmlns:p14="http://schemas.microsoft.com/office/powerpoint/2010/main" val="3858728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B548-6EA7-4FDF-B8B2-4DBF00B1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lattice of highest symmetry and quality of fit&lt;10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9DDE-BF1D-45D8-8A5B-7AAE7928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49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LATTICE-  BRAVAIS-   QUALITY  UNIT CELL CONSTANTS (ANGSTROEM &amp; DEGREES)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CHARACTER  LATTICE     OF FIT      a      b      c   alpha  beta gamma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*  44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0.0      68.2   68.4  102.9  90.1  90.2  90.1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0.7      68.2   68.4  102.9  90.1  89.8  89.9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33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1.4      68.2   68.4  102.9  90.1  90.2  90.1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34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3.2      68.2  102.9   68.4  90.1  90.1  90.2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35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3.3      68.4   68.2  102.9  90.2  90.1  90.1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32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3.9      68.2   68.4  102.9  90.1  90.2  90.1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14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5.5      96.5   96.7  102.9  89.9  90.2  89.8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10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6.3      96.5   96.7  102.9  90.1  90.2  90.2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13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6.9      96.5   96.7  102.9  89.9  90.2  89.8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7.6      68.2   68.4  102.9  90.1  90.2  90.1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37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248.2     216.5   68.2   68.4  90.1  90.1  71.8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36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248.9      68.2  216.5   68.4  89.9  90.1 108.2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249.2      68.2  216.5   68.4  90.1  90.1  71.8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251.8     152.8   68.2  102.9  90.2  90.1  63.6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251.8      68.2  152.8  102.9  90.1  90.2  63.6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251.9     216.8   68.4   68.2  90.1  90.2  71.6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252.4      68.2  152.8  102.9  89.9  90.2 116.4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40        oC        252.6      68.2  216.5   68.4  89.9  90.1 108.2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30        mC        252.9      68.2  216.5   68.4  90.1  90.1  71.8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12        hP        256.1      68.2   68.4  102.9  90.1  90.2  90.1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8C1B0E-078C-456C-A55F-65F959FB9C12}"/>
              </a:ext>
            </a:extLst>
          </p:cNvPr>
          <p:cNvSpPr/>
          <p:nvPr/>
        </p:nvSpPr>
        <p:spPr>
          <a:xfrm>
            <a:off x="335280" y="4000500"/>
            <a:ext cx="6949440" cy="236220"/>
          </a:xfrm>
          <a:prstGeom prst="rect">
            <a:avLst/>
          </a:prstGeom>
          <a:solidFill>
            <a:srgbClr val="92D050">
              <a:alpha val="21176"/>
            </a:srgb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C47D40A-7AC8-40B1-A49F-A15B16590E5D}"/>
              </a:ext>
            </a:extLst>
          </p:cNvPr>
          <p:cNvSpPr/>
          <p:nvPr/>
        </p:nvSpPr>
        <p:spPr>
          <a:xfrm>
            <a:off x="2527300" y="2070100"/>
            <a:ext cx="1066800" cy="2260600"/>
          </a:xfrm>
          <a:prstGeom prst="downArrow">
            <a:avLst/>
          </a:prstGeom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04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B548-6EA7-4FDF-B8B2-4DBF00B1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lattice of highest symmetry and quality of fit&lt;10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9DDE-BF1D-45D8-8A5B-7AAE7928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49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LATTICE-  BRAVAIS-   QUALITY  UNIT CELL CONSTANTS (ANGSTROEM &amp; DEGREES)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CHARACTER  LATTICE     OF FIT      a      b      c   alpha  beta gamma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*  44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0.0      68.2   68.4  102.9  90.1  90.2  90.1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31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0.7      68.2   68.4  102.9  90.1  89.8  89.9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33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1.4      68.2   68.4  102.9  90.1  90.2  90.1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34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3.2      68.2  102.9   68.4  90.1  90.1  90.2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35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3.3      68.4   68.2  102.9  90.2  90.1  90.1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32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3.9      68.2   68.4  102.9  90.1  90.2  90.1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14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5.5      96.5   96.7  102.9  89.9  90.2  89.8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10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6.3      96.5   96.7  102.9  90.1  90.2  90.2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13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6.9      96.5   96.7  102.9  89.9  90.2  89.8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11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7.6      68.2   68.4  102.9  90.1  90.2  90.1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37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248.2     216.5   68.2   68.4  90.1  90.1  71.8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36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248.9      68.2  216.5   68.4  89.9  90.1 108.2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249.2      68.2  216.5   68.4  90.1  90.1  71.8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251.8     152.8   68.2  102.9  90.2  90.1  63.6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251.8      68.2  152.8  102.9  90.1  90.2  63.6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251.9     216.8   68.4   68.2  90.1  90.2  71.6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252.4      68.2  152.8  102.9  89.9  90.2 116.4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40        oC        252.6      68.2  216.5   68.4  89.9  90.1 108.2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30        mC        252.9      68.2  216.5   68.4  90.1  90.1  71.8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12        hP        256.1      68.2   68.4  102.9  90.1  90.2  90.1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BDE86-F84D-4536-8ECA-ABC50FB2CB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r="-200" b="3024"/>
          <a:stretch/>
        </p:blipFill>
        <p:spPr>
          <a:xfrm>
            <a:off x="3670141" y="1493838"/>
            <a:ext cx="4074478" cy="52840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127C8C-80F0-4ACE-9F1B-A6C89F5D8C7D}"/>
              </a:ext>
            </a:extLst>
          </p:cNvPr>
          <p:cNvGrpSpPr/>
          <p:nvPr/>
        </p:nvGrpSpPr>
        <p:grpSpPr>
          <a:xfrm>
            <a:off x="4356901" y="4924025"/>
            <a:ext cx="1036740" cy="413385"/>
            <a:chOff x="4522001" y="4885925"/>
            <a:chExt cx="1036740" cy="4133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335384-B39E-4D72-B787-5007D917281B}"/>
                </a:ext>
              </a:extLst>
            </p:cNvPr>
            <p:cNvSpPr/>
            <p:nvPr/>
          </p:nvSpPr>
          <p:spPr>
            <a:xfrm>
              <a:off x="4522001" y="4965676"/>
              <a:ext cx="1036740" cy="146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 sz="320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A8825E-285C-4A35-99FF-DB8368613F0A}"/>
                </a:ext>
              </a:extLst>
            </p:cNvPr>
            <p:cNvSpPr txBox="1"/>
            <p:nvPr/>
          </p:nvSpPr>
          <p:spPr>
            <a:xfrm>
              <a:off x="4572000" y="4899200"/>
              <a:ext cx="492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tP</a:t>
              </a:r>
              <a:endParaRPr lang="en-US" sz="4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F02154-33B3-4EA1-B4DC-C66593375887}"/>
                </a:ext>
              </a:extLst>
            </p:cNvPr>
            <p:cNvSpPr txBox="1"/>
            <p:nvPr/>
          </p:nvSpPr>
          <p:spPr>
            <a:xfrm>
              <a:off x="5030449" y="4885925"/>
              <a:ext cx="492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tI</a:t>
              </a:r>
              <a:endParaRPr lang="en-US" sz="4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02E3569-2088-4588-B223-C917A370B73E}"/>
              </a:ext>
            </a:extLst>
          </p:cNvPr>
          <p:cNvSpPr txBox="1"/>
          <p:nvPr/>
        </p:nvSpPr>
        <p:spPr>
          <a:xfrm>
            <a:off x="3817620" y="1815370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0B187C-5F5D-4F61-B2A1-B7C4AF64B77A}"/>
              </a:ext>
            </a:extLst>
          </p:cNvPr>
          <p:cNvSpPr/>
          <p:nvPr/>
        </p:nvSpPr>
        <p:spPr>
          <a:xfrm>
            <a:off x="5616164" y="2552700"/>
            <a:ext cx="1012955" cy="15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30959-39B8-4EBB-9740-8B3182E9054A}"/>
              </a:ext>
            </a:extLst>
          </p:cNvPr>
          <p:cNvSpPr txBox="1"/>
          <p:nvPr/>
        </p:nvSpPr>
        <p:spPr>
          <a:xfrm>
            <a:off x="5652157" y="2472938"/>
            <a:ext cx="4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endParaRPr lang="en-US" sz="36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A1BED-6288-41A9-A45E-8CFBFB463F8C}"/>
              </a:ext>
            </a:extLst>
          </p:cNvPr>
          <p:cNvSpPr txBox="1"/>
          <p:nvPr/>
        </p:nvSpPr>
        <p:spPr>
          <a:xfrm>
            <a:off x="6197591" y="2472938"/>
            <a:ext cx="4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endParaRPr lang="en-US" sz="36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2F1F-6D5D-4978-ABB2-99B6D7B624A1}"/>
              </a:ext>
            </a:extLst>
          </p:cNvPr>
          <p:cNvSpPr/>
          <p:nvPr/>
        </p:nvSpPr>
        <p:spPr>
          <a:xfrm>
            <a:off x="4433758" y="3712277"/>
            <a:ext cx="2450222" cy="14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46309-2AC5-46B5-A5D8-A0C9EE75B7BB}"/>
              </a:ext>
            </a:extLst>
          </p:cNvPr>
          <p:cNvSpPr txBox="1"/>
          <p:nvPr/>
        </p:nvSpPr>
        <p:spPr>
          <a:xfrm>
            <a:off x="4496457" y="3353701"/>
            <a:ext cx="53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11995-02EB-49BF-A48C-D0DA1C04C394}"/>
              </a:ext>
            </a:extLst>
          </p:cNvPr>
          <p:cNvSpPr txBox="1"/>
          <p:nvPr/>
        </p:nvSpPr>
        <p:spPr>
          <a:xfrm>
            <a:off x="5041891" y="3353701"/>
            <a:ext cx="53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1DF20-9EA2-4BF8-8E02-8AC4C124184E}"/>
              </a:ext>
            </a:extLst>
          </p:cNvPr>
          <p:cNvSpPr txBox="1"/>
          <p:nvPr/>
        </p:nvSpPr>
        <p:spPr>
          <a:xfrm>
            <a:off x="5603464" y="3353701"/>
            <a:ext cx="46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CFF42-A265-4FD9-A49B-4A586A1FDAAD}"/>
              </a:ext>
            </a:extLst>
          </p:cNvPr>
          <p:cNvSpPr txBox="1"/>
          <p:nvPr/>
        </p:nvSpPr>
        <p:spPr>
          <a:xfrm>
            <a:off x="6174488" y="3353701"/>
            <a:ext cx="53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703E58-EE65-4753-AEC0-CD619C6CD29A}"/>
              </a:ext>
            </a:extLst>
          </p:cNvPr>
          <p:cNvSpPr/>
          <p:nvPr/>
        </p:nvSpPr>
        <p:spPr>
          <a:xfrm>
            <a:off x="6985000" y="4834498"/>
            <a:ext cx="385638" cy="220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4E5993-BD6D-4795-A712-E62B596952E9}"/>
              </a:ext>
            </a:extLst>
          </p:cNvPr>
          <p:cNvSpPr txBox="1"/>
          <p:nvPr/>
        </p:nvSpPr>
        <p:spPr>
          <a:xfrm>
            <a:off x="7170420" y="4571989"/>
            <a:ext cx="749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endParaRPr lang="en-US" sz="32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52E256-93C5-4D26-A8A5-83891D09E9CF}"/>
              </a:ext>
            </a:extLst>
          </p:cNvPr>
          <p:cNvSpPr/>
          <p:nvPr/>
        </p:nvSpPr>
        <p:spPr>
          <a:xfrm>
            <a:off x="4356901" y="6345563"/>
            <a:ext cx="1500974" cy="272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C7FA1E-C369-4E01-95E9-40011A2E2270}"/>
              </a:ext>
            </a:extLst>
          </p:cNvPr>
          <p:cNvSpPr txBox="1"/>
          <p:nvPr/>
        </p:nvSpPr>
        <p:spPr>
          <a:xfrm>
            <a:off x="4406900" y="627908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47E6AA-ED84-42B9-A030-D1D7E450021F}"/>
              </a:ext>
            </a:extLst>
          </p:cNvPr>
          <p:cNvSpPr txBox="1"/>
          <p:nvPr/>
        </p:nvSpPr>
        <p:spPr>
          <a:xfrm>
            <a:off x="4952334" y="627908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A69BC4-83AA-4707-8D19-29CFEBB37776}"/>
              </a:ext>
            </a:extLst>
          </p:cNvPr>
          <p:cNvSpPr txBox="1"/>
          <p:nvPr/>
        </p:nvSpPr>
        <p:spPr>
          <a:xfrm>
            <a:off x="5484985" y="627908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6D524C-442D-4608-BAEF-1BFAF51D0E60}"/>
              </a:ext>
            </a:extLst>
          </p:cNvPr>
          <p:cNvSpPr txBox="1"/>
          <p:nvPr/>
        </p:nvSpPr>
        <p:spPr>
          <a:xfrm>
            <a:off x="7170420" y="5705281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34B331-4134-4D26-A7B1-A34AD4FE9789}"/>
              </a:ext>
            </a:extLst>
          </p:cNvPr>
          <p:cNvGrpSpPr/>
          <p:nvPr/>
        </p:nvGrpSpPr>
        <p:grpSpPr>
          <a:xfrm>
            <a:off x="3694663" y="1520590"/>
            <a:ext cx="4021702" cy="5278036"/>
            <a:chOff x="3694663" y="1520590"/>
            <a:chExt cx="4021702" cy="527803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C0D03CB-9902-4190-A126-13A9F163C517}"/>
                </a:ext>
              </a:extLst>
            </p:cNvPr>
            <p:cNvSpPr/>
            <p:nvPr/>
          </p:nvSpPr>
          <p:spPr>
            <a:xfrm>
              <a:off x="3694663" y="1520590"/>
              <a:ext cx="4021702" cy="238415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CAEB110-7F9D-4E6A-8452-EA1684636906}"/>
                </a:ext>
              </a:extLst>
            </p:cNvPr>
            <p:cNvSpPr/>
            <p:nvPr/>
          </p:nvSpPr>
          <p:spPr>
            <a:xfrm>
              <a:off x="3723280" y="5324135"/>
              <a:ext cx="3968200" cy="147449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C289FDB-C627-478B-ADFE-07389141B734}"/>
                </a:ext>
              </a:extLst>
            </p:cNvPr>
            <p:cNvSpPr/>
            <p:nvPr/>
          </p:nvSpPr>
          <p:spPr>
            <a:xfrm flipV="1">
              <a:off x="6128544" y="3918020"/>
              <a:ext cx="1587821" cy="144614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F7CB85-9E0D-4BB7-A816-17BC1B7CFF3E}"/>
                </a:ext>
              </a:extLst>
            </p:cNvPr>
            <p:cNvSpPr/>
            <p:nvPr/>
          </p:nvSpPr>
          <p:spPr>
            <a:xfrm flipV="1">
              <a:off x="4879526" y="4228908"/>
              <a:ext cx="536688" cy="104966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8">
            <a:extLst>
              <a:ext uri="{FF2B5EF4-FFF2-40B4-BE49-F238E27FC236}">
                <a16:creationId xmlns:a16="http://schemas.microsoft.com/office/drawing/2014/main" id="{836824F3-2C5E-4AA1-929D-FF6731DED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663" y="3918020"/>
            <a:ext cx="2409359" cy="1377880"/>
          </a:xfrm>
          <a:prstGeom prst="rect">
            <a:avLst/>
          </a:prstGeom>
          <a:solidFill>
            <a:srgbClr val="92D050">
              <a:alpha val="20000"/>
            </a:srgbClr>
          </a:solidFill>
          <a:ln w="38100" cap="rnd" cmpd="sng">
            <a:solidFill>
              <a:srgbClr val="92D05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E936A901-E895-4C1B-8B10-28ECE749AFDE}"/>
              </a:ext>
            </a:extLst>
          </p:cNvPr>
          <p:cNvSpPr/>
          <p:nvPr/>
        </p:nvSpPr>
        <p:spPr>
          <a:xfrm>
            <a:off x="2527300" y="2070100"/>
            <a:ext cx="1066800" cy="2260600"/>
          </a:xfrm>
          <a:prstGeom prst="downArrow">
            <a:avLst/>
          </a:prstGeom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6" name="Group 54275">
            <a:extLst>
              <a:ext uri="{FF2B5EF4-FFF2-40B4-BE49-F238E27FC236}">
                <a16:creationId xmlns:a16="http://schemas.microsoft.com/office/drawing/2014/main" id="{5C621FF1-98FC-4FE0-8B7E-7B8FC0A2CAB2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EACFA1-770D-4BBA-BD37-D73D9B16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62F56C-F034-41B4-99FD-BB0AD411D2FD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grpSp>
        <p:nvGrpSpPr>
          <p:cNvPr id="54287" name="Group 54286">
            <a:extLst>
              <a:ext uri="{FF2B5EF4-FFF2-40B4-BE49-F238E27FC236}">
                <a16:creationId xmlns:a16="http://schemas.microsoft.com/office/drawing/2014/main" id="{9850CD9C-4640-4957-B575-B8DF2D817A0F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930986-8475-4922-A0AE-D784539B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B02F809-9029-4278-A58F-3DB8AC640116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sp>
        <p:nvSpPr>
          <p:cNvPr id="54275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8701"/>
            <a:ext cx="9144000" cy="1325679"/>
          </a:xfrm>
        </p:spPr>
        <p:txBody>
          <a:bodyPr/>
          <a:lstStyle/>
          <a:p>
            <a:pPr eaLnBrk="1" hangingPunct="1"/>
            <a:r>
              <a:rPr lang="en-US" sz="4000" dirty="0"/>
              <a:t>Integration of intensity for a reflection (image 004)</a:t>
            </a:r>
          </a:p>
        </p:txBody>
      </p:sp>
      <p:sp>
        <p:nvSpPr>
          <p:cNvPr id="54277" name="Text Box 35"/>
          <p:cNvSpPr txBox="1">
            <a:spLocks noChangeArrowheads="1"/>
          </p:cNvSpPr>
          <p:nvPr/>
        </p:nvSpPr>
        <p:spPr bwMode="auto">
          <a:xfrm>
            <a:off x="636496" y="5773273"/>
            <a:ext cx="81796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0" dirty="0"/>
              <a:t>1) Draw boundaries of each reflection</a:t>
            </a:r>
          </a:p>
          <a:p>
            <a:pPr eaLnBrk="1" hangingPunct="1"/>
            <a:r>
              <a:rPr lang="en-US" sz="2000" b="0" dirty="0"/>
              <a:t>2) Sum the intensities recorded on each pixel within boundary.</a:t>
            </a:r>
          </a:p>
          <a:p>
            <a:pPr eaLnBrk="1" hangingPunct="1"/>
            <a:r>
              <a:rPr lang="en-US" sz="2000" b="0" dirty="0"/>
              <a:t>3) Repeat for each spot on each image.</a:t>
            </a: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2280315" y="2910966"/>
            <a:ext cx="217557" cy="218278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901650A1-F40C-4FC8-A88F-39740A2A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509" y="1320464"/>
            <a:ext cx="3848636" cy="3850839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80" name="Group 54279">
            <a:extLst>
              <a:ext uri="{FF2B5EF4-FFF2-40B4-BE49-F238E27FC236}">
                <a16:creationId xmlns:a16="http://schemas.microsoft.com/office/drawing/2014/main" id="{C62E617B-C477-4C00-8544-166ED8548307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7714AD-3B0B-41EA-BD98-4B485960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9C1C029-EAB4-495C-A3EE-7F997F9406B6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001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002 003 004 005 006 007 008 009 010</a:t>
              </a:r>
            </a:p>
          </p:txBody>
        </p:sp>
      </p:grpSp>
      <p:grpSp>
        <p:nvGrpSpPr>
          <p:cNvPr id="54290" name="Group 54289">
            <a:extLst>
              <a:ext uri="{FF2B5EF4-FFF2-40B4-BE49-F238E27FC236}">
                <a16:creationId xmlns:a16="http://schemas.microsoft.com/office/drawing/2014/main" id="{43DEF533-914C-49FE-A6B4-3BBF8C7A4B2A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B3D456-9938-4AF9-A5D5-B9821D21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AFA94B6-73EC-491F-997A-7B7529BB57A4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001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002 003 004 005 006 007 008 009 010</a:t>
              </a:r>
            </a:p>
          </p:txBody>
        </p:sp>
      </p:grpSp>
      <p:grpSp>
        <p:nvGrpSpPr>
          <p:cNvPr id="54279" name="Group 54278">
            <a:extLst>
              <a:ext uri="{FF2B5EF4-FFF2-40B4-BE49-F238E27FC236}">
                <a16:creationId xmlns:a16="http://schemas.microsoft.com/office/drawing/2014/main" id="{8D37A8F7-E919-4FF6-884B-6C465205BD26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EAE440-8649-454B-9571-F53F151D5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15C03C7-9846-483D-92F6-B8EE6FA623A7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002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003 004 005 006 007 008 009 010</a:t>
              </a:r>
            </a:p>
          </p:txBody>
        </p:sp>
      </p:grpSp>
      <p:grpSp>
        <p:nvGrpSpPr>
          <p:cNvPr id="54289" name="Group 54288">
            <a:extLst>
              <a:ext uri="{FF2B5EF4-FFF2-40B4-BE49-F238E27FC236}">
                <a16:creationId xmlns:a16="http://schemas.microsoft.com/office/drawing/2014/main" id="{B44A724A-AE15-4C29-8471-2C31FB9CE4FD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B9807F-2C09-449F-8896-7DDF840D5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DB13ABC-5908-4102-AEAB-46CD257AAFC7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002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003 004 005 006 007 008 009 010</a:t>
              </a:r>
            </a:p>
          </p:txBody>
        </p:sp>
      </p:grpSp>
      <p:grpSp>
        <p:nvGrpSpPr>
          <p:cNvPr id="54278" name="Group 54277">
            <a:extLst>
              <a:ext uri="{FF2B5EF4-FFF2-40B4-BE49-F238E27FC236}">
                <a16:creationId xmlns:a16="http://schemas.microsoft.com/office/drawing/2014/main" id="{7F066111-C812-4DE2-93E1-88AE5761ABF3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00422D-544B-4F8A-AA60-4953B8BC8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B6B751F-5B81-4A7E-B5E6-54D2317C3094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003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004 005 006 007 008 009 010</a:t>
              </a:r>
            </a:p>
          </p:txBody>
        </p:sp>
      </p:grpSp>
      <p:grpSp>
        <p:nvGrpSpPr>
          <p:cNvPr id="54288" name="Group 54287">
            <a:extLst>
              <a:ext uri="{FF2B5EF4-FFF2-40B4-BE49-F238E27FC236}">
                <a16:creationId xmlns:a16="http://schemas.microsoft.com/office/drawing/2014/main" id="{0147DF78-AEC3-4F88-83FA-0EC546AD0636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D25D13-3CB2-47C0-B8B1-F59C73AAB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5F0C240-B790-45EE-841E-AFB28B028F74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003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004 005 006 007 008 009 010</a:t>
              </a:r>
            </a:p>
          </p:txBody>
        </p:sp>
      </p:grpSp>
      <p:grpSp>
        <p:nvGrpSpPr>
          <p:cNvPr id="54276" name="Group 54275">
            <a:extLst>
              <a:ext uri="{FF2B5EF4-FFF2-40B4-BE49-F238E27FC236}">
                <a16:creationId xmlns:a16="http://schemas.microsoft.com/office/drawing/2014/main" id="{5C621FF1-98FC-4FE0-8B7E-7B8FC0A2CAB2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EACFA1-770D-4BBA-BD37-D73D9B16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62F56C-F034-41B4-99FD-BB0AD411D2FD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grpSp>
        <p:nvGrpSpPr>
          <p:cNvPr id="54287" name="Group 54286">
            <a:extLst>
              <a:ext uri="{FF2B5EF4-FFF2-40B4-BE49-F238E27FC236}">
                <a16:creationId xmlns:a16="http://schemas.microsoft.com/office/drawing/2014/main" id="{9850CD9C-4640-4957-B575-B8DF2D817A0F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930986-8475-4922-A0AE-D784539B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B02F809-9029-4278-A58F-3DB8AC640116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grpSp>
        <p:nvGrpSpPr>
          <p:cNvPr id="54273" name="Group 54272">
            <a:extLst>
              <a:ext uri="{FF2B5EF4-FFF2-40B4-BE49-F238E27FC236}">
                <a16:creationId xmlns:a16="http://schemas.microsoft.com/office/drawing/2014/main" id="{DE09A790-29DB-42F5-AB2C-36084F092982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97EBEF-460A-429B-9ABD-21BCAF0A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158AC38-2274-4DCC-BB59-E2BF26C2CE40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005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006 007 008 009 010</a:t>
              </a:r>
            </a:p>
          </p:txBody>
        </p:sp>
      </p:grpSp>
      <p:grpSp>
        <p:nvGrpSpPr>
          <p:cNvPr id="54286" name="Group 54285">
            <a:extLst>
              <a:ext uri="{FF2B5EF4-FFF2-40B4-BE49-F238E27FC236}">
                <a16:creationId xmlns:a16="http://schemas.microsoft.com/office/drawing/2014/main" id="{353485FF-8198-41F6-A6E7-709A0AB545A5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B05CCC-CCFF-438F-9E6F-A8B8407B2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25D971-2BAA-4B59-9C36-697CE4775C03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005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006 007 008 009 010</a:t>
              </a:r>
            </a:p>
          </p:txBody>
        </p:sp>
      </p:grpSp>
      <p:grpSp>
        <p:nvGrpSpPr>
          <p:cNvPr id="54272" name="Group 54271">
            <a:extLst>
              <a:ext uri="{FF2B5EF4-FFF2-40B4-BE49-F238E27FC236}">
                <a16:creationId xmlns:a16="http://schemas.microsoft.com/office/drawing/2014/main" id="{376961E7-1C95-4DCC-9072-073A1FB8BDCC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2A55FC-D081-4908-AA63-4C4BFC685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DF41BEE-C9CA-488D-9D2C-3415F2C69C29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006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007 008 009 010</a:t>
              </a:r>
            </a:p>
          </p:txBody>
        </p:sp>
      </p:grpSp>
      <p:grpSp>
        <p:nvGrpSpPr>
          <p:cNvPr id="54285" name="Group 54284">
            <a:extLst>
              <a:ext uri="{FF2B5EF4-FFF2-40B4-BE49-F238E27FC236}">
                <a16:creationId xmlns:a16="http://schemas.microsoft.com/office/drawing/2014/main" id="{8A9DBD60-6B7A-4ADF-8B83-075EF9061BED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547DCA-C16C-4FA3-8701-8D8D445C5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11E6582-756D-4283-B857-03F33D2F056D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006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007 008 009 010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65F900-4097-4958-8C77-836DC6127E19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8111F7C-30C4-4079-84D1-BCDDEC1C8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1EF5DD8-9EB2-410A-9499-C9998324374E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007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008 009 010</a:t>
              </a:r>
            </a:p>
          </p:txBody>
        </p:sp>
      </p:grpSp>
      <p:grpSp>
        <p:nvGrpSpPr>
          <p:cNvPr id="54284" name="Group 54283">
            <a:extLst>
              <a:ext uri="{FF2B5EF4-FFF2-40B4-BE49-F238E27FC236}">
                <a16:creationId xmlns:a16="http://schemas.microsoft.com/office/drawing/2014/main" id="{4E0C15D9-B8DE-4DC3-B7B8-65320C5ED56C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00D9D35-1A9A-4912-943D-936D97A7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9FF5F28-0183-49D0-9446-1684470F55E3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007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008 009 010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85F3BC-895A-45C0-830C-A0A04382EC31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A5C9A01-10F6-4EBF-A736-06692EBD0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4F5DD22-82B4-49B8-BD34-D450B3841C1E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008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009 010</a:t>
              </a:r>
            </a:p>
          </p:txBody>
        </p:sp>
      </p:grpSp>
      <p:grpSp>
        <p:nvGrpSpPr>
          <p:cNvPr id="54283" name="Group 54282">
            <a:extLst>
              <a:ext uri="{FF2B5EF4-FFF2-40B4-BE49-F238E27FC236}">
                <a16:creationId xmlns:a16="http://schemas.microsoft.com/office/drawing/2014/main" id="{1DB9983E-2C4A-4D75-9B15-FE92AEB5D11F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2FC6F6A-6597-4A19-9D94-FD459A2EB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78D2ECE-65D5-4362-B4F0-9CD98652649E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008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009 010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FD8C65-BDEC-42BD-92E0-2EF0FDF8E145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76C6A6-D9B2-452C-95BF-B1CA1184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349C03D-3FD0-44C1-87FC-5BC5960C9341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009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010</a:t>
              </a:r>
            </a:p>
          </p:txBody>
        </p:sp>
      </p:grpSp>
      <p:grpSp>
        <p:nvGrpSpPr>
          <p:cNvPr id="54282" name="Group 54281">
            <a:extLst>
              <a:ext uri="{FF2B5EF4-FFF2-40B4-BE49-F238E27FC236}">
                <a16:creationId xmlns:a16="http://schemas.microsoft.com/office/drawing/2014/main" id="{82BDA042-E324-49AC-B80D-B0B14C4124EA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E39A0A-87BE-4002-B159-D70FC6082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2F0BE64-D689-44D0-A18E-6675276418BF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009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010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8EDCE9-1660-460B-85F7-BC9C267389DD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8852962-A080-4D1E-B390-575DD311E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9B76BF-F645-414B-B46B-0A491A7BD76B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001 002 003 004 005 006 007 008 009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010</a:t>
              </a:r>
            </a:p>
          </p:txBody>
        </p:sp>
      </p:grpSp>
      <p:grpSp>
        <p:nvGrpSpPr>
          <p:cNvPr id="54281" name="Group 54280">
            <a:extLst>
              <a:ext uri="{FF2B5EF4-FFF2-40B4-BE49-F238E27FC236}">
                <a16:creationId xmlns:a16="http://schemas.microsoft.com/office/drawing/2014/main" id="{87BD44E8-E801-46CD-9DD3-40085C3D5C59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ACEA670-04DE-401E-A5BC-886D19A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17BD429-5DC4-4C9C-84DC-4C45AE5A93CD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001 002 003 004 005 006 007 008 009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010</a:t>
              </a:r>
            </a:p>
          </p:txBody>
        </p:sp>
      </p:grpSp>
      <p:sp>
        <p:nvSpPr>
          <p:cNvPr id="54275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8701"/>
            <a:ext cx="9144000" cy="1325679"/>
          </a:xfrm>
        </p:spPr>
        <p:txBody>
          <a:bodyPr/>
          <a:lstStyle/>
          <a:p>
            <a:pPr eaLnBrk="1" hangingPunct="1"/>
            <a:r>
              <a:rPr lang="en-US" sz="4000" dirty="0"/>
              <a:t>Intensity of this reflection is spread over the first 10 images</a:t>
            </a:r>
          </a:p>
        </p:txBody>
      </p:sp>
      <p:sp>
        <p:nvSpPr>
          <p:cNvPr id="54277" name="Text Box 35"/>
          <p:cNvSpPr txBox="1">
            <a:spLocks noChangeArrowheads="1"/>
          </p:cNvSpPr>
          <p:nvPr/>
        </p:nvSpPr>
        <p:spPr bwMode="auto">
          <a:xfrm>
            <a:off x="636496" y="5773273"/>
            <a:ext cx="81796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0" dirty="0"/>
              <a:t>1) Draw boundaries of each reflection</a:t>
            </a:r>
          </a:p>
          <a:p>
            <a:pPr eaLnBrk="1" hangingPunct="1"/>
            <a:r>
              <a:rPr lang="en-US" sz="2000" b="0" dirty="0"/>
              <a:t>2) Sum the intensities recorded on each pixel within boundary.</a:t>
            </a:r>
          </a:p>
          <a:p>
            <a:pPr eaLnBrk="1" hangingPunct="1"/>
            <a:r>
              <a:rPr lang="en-US" sz="2000" b="0" dirty="0"/>
              <a:t>3) Repeat for each spot on each image.</a:t>
            </a: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2280315" y="2910966"/>
            <a:ext cx="217557" cy="218278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901650A1-F40C-4FC8-A88F-39740A2A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509" y="1320464"/>
            <a:ext cx="3848636" cy="3850839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DBF4-F19E-4E41-8B9F-CFDAD5D9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Merging is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A442E-A31F-4C2B-B937-8CD33EA87B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EE18A-9687-46A1-80C4-6A2CA1EF87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31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3679-B222-41AF-B12F-88831C12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integrated intensities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788C4-6497-47E4-B6C8-03DC63BE1F5D}"/>
              </a:ext>
            </a:extLst>
          </p:cNvPr>
          <p:cNvSpPr/>
          <p:nvPr/>
        </p:nvSpPr>
        <p:spPr>
          <a:xfrm>
            <a:off x="0" y="1630486"/>
            <a:ext cx="13324114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!UNIT_CELL_CONSTANTS=    67.918    67.918   102.177  90.000  90.000  90.000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  H,  K, L,     IOBS,    SIGMA,  XCAL, YCAL,  ZCAL,    RLP,  PEAK,CORR,MAXC,XOBS, YOBS, ZOBS,  ALF0,BET0,ALF1,BET1,PSI,ISEG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-47 -11 -7 2.545E+02 2.788E+02 2995.1 2344.0 604.8 1.38699 77.12746  4 33 2978.5 2336.6 605.0  45.91 0.07 -29.44 66.81 -118.54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-47 -11 -6 1.002E+03 3.147E+02   22.1 2318.8  94.9 1.39114 78.49145 10 32   29.5 2311.6  95.0  31.25 0.09 -151.27 66.62 95.30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-47 -11 -6 1.366E+02 2.771E+02 2994.8 2329.0 603.0 1.39049 79.95720  4 29 2987.3 2329.6 603.1  45.91 0.07 -29.01 66.72 -118.77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-47 -11 -5 1.872E+03 3.339E+02   21.5 2304.4  93.7 1.39492 92.47218 23 35   25.3 2304.5  93.7  31.25 0.09 -151.71 66.54 94.48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-47 -11 -5 1.204E+03 2.971E+02 2995.5 2314.6 601.1 1.39429 78.44115 15 30 2986.6 2311.4 601.0  45.91 0.07 -28.57 66.64 -118.99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-47 -11 -4 6.058E+02 3.242E+02   20.0 2290.6  92.4 1.39900 96.87422 12 77   27.5 2290.6  92.4  31.25 0.09 -152.15 66.47 93.68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-47 -11 -4 4.104E+02 2.919E+02 2992.3 2298.0 599.2 1.39845 80.31631  6 31 2982.4 2288.8 598.7 111.48 0.07 -28.13 66.51 -119.18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-47 -11 -3 2.735E+03 3.281E+02   17.5 2277.3  91.2 1.40337 95.48840 30 34   19.2 2279.0  91.4  31.25 0.09 -152.59 66.42 92.90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-47 -11 -3 9.144E+02 3.109E+02 2994.8 2284.8 597.4 1.40283 75.93009 17 32 2983.7 2282.7 597.4 111.48 0.07 -27.69 66.46 -119.37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-47 -11 -2 3.644E+02 2.749E+02   14.1 2264.4  89.9 1.40808 92.92796  6 35   19.6 2264.0  89.8  31.81 0.09 -153.04 66.39 92.13 1 -47 -11               .-47 -11 -1 1.441E+03 2.964E+02    9.7 2252.0  88.6 1.41308 87.63616 23 33   14.4 2252.3  88.7  32.14 0.09 -153.48 66.36 91.39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 0 3.293E+02 2.450E+02    4.4 2240.0  87.3 1.41836 80.78474  7 31   12.0 2236.6  87.0  32.14 0.09 -153.93 66.36 90.67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-47 -10 -9 1.047E+03 3.427E+02   22.3 2316.5 100.7 1.39148 81.59772 16 32   23.3 2318.8 100.7  27.88 0.08 -151.33 66.60 97.62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-47 -10 -9 1.153E+02 2.993E+02 2994.5 2326.5 608.7 1.39095 80.67455  4 31 2987.2 2325.2 608.4  45.91 0.07 -28.94 66.70 -116.36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-47 -10 -8 4.724E+03 3.767E+02   25.0 2300.6  99.5 1.39410 96.97063 44 49   24.9 2301.0  99.2  31.13 0.08 -151.77 66.48 96.75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-47 -10 -8 2.220E+03 3.363E+02 2992.0 2310.8 606.8 1.39349 84.59594 24 33 2988.1 2309.9 606.5  45.91 0.07 -28.51 66.58 -116.63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-47 -10 -7 6.914E+03 3.802E+02   26.6 2285.5  98.3 1.39692 99.42799 57 56   29.5 2287.8  98.5  31.25 0.09 -152.20 66.37 95.90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-47 -10 -7 3.098E+03 3.250E+02 2990.5 2295.6 604.9 1.39632 86.71242 35 35 2985.3 2294.3 604.7  45.91 0.07 -28.08 66.47 -116.87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-47 -10 -6 1.589E+03 2.980E+02   27.3 2271.0  97.1 1.40004 99.54026 16 32   29.5 2272.9  97.1  31.25 0.09 -152.63 66.28 95.07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-47 -10 -6 9.778E+02 3.015E+02 2989.9 2281.0 603.0 1.39944 87.42934 11 33 2984.9 2278.8 602.7  45.91 0.07 -27.65 66.38 -117.11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-47 -10 -5 1.086E+03 3.186E+02   27.1 2257.0  95.8 1.40345 99.49097 13 33   23.1 2258.3  95.7  31.25 0.09 -153.06 66.20 94.25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-47 -10 -5 7.046E+02 3.209E+02 2990.2 2267.0 601.2 1.40285 86.86985  8 33 2986.2 2270.9 601.7  45.91 0.07 -27.22 66.30 -117.33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-47 -10 -4 5.056E+03 3.658E+02   25.9 2243.5  94.6 1.40716 99.29475 48 45   27.0 2247.1  94.5  31.25 0.09 -153.50 66.14 93.46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-47 -10 -4 2.003E+03 3.387E+02 2986.7 2250.9 599.3 1.40664 89.14124 26 34 2985.0 2252.7 599.2 111.36 0.07 -26.79 66.17 -117.53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-47 -10 -3 8.050E+02 3.299E+02   23.8 2230.4  93.3 1.41117 98.79202 16 44   24.0 2225.9  92.9  31.25 0.09 -153.93 66.09 92.69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-47 -10 -3 7.560E+02 3.407E+02 2988.8 2237.9 597.5 1.41066 86.07878 7 31 2984.3 2240.7 597.5 111.48 0.07 -26.35 66.12 -117.73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-47 -10 -2 3.435E+03 3.298E+02 20.8 2217.9 92.0 1.41550 97.47218 30 44 23.3 2220.1 92.1 31.25 0.09 -154.37 66.05 91.93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-47 -10 -2 1.502E+03 3.296E+02 2991.9 2225.3 595.7 1.41499 81.04167 19 38 2987.7 2223.9 595.6 111.48 0.07 -25.91 66.08 -117.92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-47 -10 -1 1.185E+03 3.234E+02 16.8 2205.7 90.7 1.42013 94.89558 14 34 23.3 2203.6 91.0 31.25 0.09 -154.81 66.03 91.20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0 4.880E+02 3.137E+02 11.8 2193.8 89.4 1.42512 90.43126 12 35 17.5 2193.4 89.6 32.13 0.09 -155.26 66.02 90.47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1 7.198E+02 2.775E+02 6.1 2182.4 88.1 1.43037 82.80218 15 34 14.4 2180.9 88.0 32.14 0.09 -155.70 66.03 89.77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-47 -9 -11 1.625E+04 5.170E+02 16.5 2302.1 105.2 1.39783 89.53320 83 75 18.8 2303.5 105.5 27.87 0.08 -151.85 66.58 99.11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-47 -9 -10 3.139E+03 3.181E+02 21.4 2285.6 104.0 1.39940 97.73439 28 45 23.9 2286.7 104.1 27.87 0.08 -152.27 66.43 98.22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-47 -9 -10 1.502E+03 2.902E+02 2994.5 2294.9 610.6 1.39895 79.06115 25 34 2985.4 2292.3 610.5 56.07 0.07 -27.99 66.52 -114.47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-47 -9 -9 1.269E+03 3.169E+02 25.2 2269.7 102.8 1.40127 99.12431 15 33 24.9 2272.3 102.7 27.87 0.08 -152.69 66.30 97.34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-47 -9 -9 3.660E+02 3.163E+02 2991.9 2279.6 608.7 1.40076 84.73209 6 31 2980.7 2278.0 608.8 45.91 0.07 -27.58 66.40 -114.75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-47 -9 -8 3.405E+02 2.993E+02 28.1 2254.4 101.6 1.40342 99.61732 5 36 33.8 2251.4 101.8 27.87 0.08 -153.12 66.17 96.49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-47 -9 -8 5.246E+02 3.242E+02 2989.1 2264.3 606.9 1.40292 88.66219 7 31 2979.4 2256.8 606.8 45.91 0.07 -27.15 66.27 -115.01 1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8706D-1432-4626-B48C-B8BC245E749B}"/>
              </a:ext>
            </a:extLst>
          </p:cNvPr>
          <p:cNvSpPr txBox="1"/>
          <p:nvPr/>
        </p:nvSpPr>
        <p:spPr>
          <a:xfrm>
            <a:off x="851522" y="1189428"/>
            <a:ext cx="778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INTEGRATE.HKL file has 1,238,805 lines from this 1.4 Å data set </a:t>
            </a:r>
            <a:r>
              <a:rPr lang="en-US" dirty="0" err="1"/>
              <a:t>ProK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1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E27EE-2044-4AED-915C-73412742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0" y="-100638"/>
            <a:ext cx="8958943" cy="1143000"/>
          </a:xfrm>
        </p:spPr>
        <p:txBody>
          <a:bodyPr/>
          <a:lstStyle/>
          <a:p>
            <a:r>
              <a:rPr lang="en-US" sz="2800" dirty="0"/>
              <a:t>Intensity weighted reciprocal lattice, sectioned along c*, cutoff at 8 Å resolution for clarity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639D0-F9E1-40DB-80ED-EA503E0B4B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r="23913" b="60227"/>
          <a:stretch/>
        </p:blipFill>
        <p:spPr>
          <a:xfrm>
            <a:off x="6041302" y="2568678"/>
            <a:ext cx="1408176" cy="1388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CDD71-0F87-447B-A4EF-84E18051A6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r="21058" b="60227"/>
          <a:stretch/>
        </p:blipFill>
        <p:spPr>
          <a:xfrm>
            <a:off x="4490913" y="2568678"/>
            <a:ext cx="1527048" cy="1388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274928-B4BE-44F4-8CF9-8485078DF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609" r="21225" b="59618"/>
          <a:stretch/>
        </p:blipFill>
        <p:spPr>
          <a:xfrm>
            <a:off x="3177115" y="2568678"/>
            <a:ext cx="1392057" cy="1388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A0C216-F37B-4299-896A-CB87C312F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3190" r="23449" b="62276"/>
          <a:stretch/>
        </p:blipFill>
        <p:spPr>
          <a:xfrm>
            <a:off x="1660117" y="2660118"/>
            <a:ext cx="1392057" cy="1205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B4018C-FA92-47F6-8C26-3FEE928AF3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703" r="21971" b="60573"/>
          <a:stretch/>
        </p:blipFill>
        <p:spPr>
          <a:xfrm>
            <a:off x="244719" y="2604445"/>
            <a:ext cx="1392057" cy="131673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ED9265-AA5C-4D28-B7DB-AC1A95FA9E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t="3057" r="20418" b="60529"/>
          <a:stretch/>
        </p:blipFill>
        <p:spPr>
          <a:xfrm>
            <a:off x="7540334" y="1125664"/>
            <a:ext cx="1506900" cy="12710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9E55CD-E6C7-4209-9E35-5045A914BC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6" t="4088" r="24671" b="62387"/>
          <a:stretch/>
        </p:blipFill>
        <p:spPr>
          <a:xfrm>
            <a:off x="6121085" y="1176101"/>
            <a:ext cx="1321385" cy="11701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35BE7C-0074-427D-A9BA-0D15163722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5099" r="26747" b="62808"/>
          <a:stretch/>
        </p:blipFill>
        <p:spPr>
          <a:xfrm>
            <a:off x="4754622" y="1201103"/>
            <a:ext cx="1268597" cy="11201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F178D2-8372-4E2A-96F5-F86163DC94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 t="4365" r="20664" b="63544"/>
          <a:stretch/>
        </p:blipFill>
        <p:spPr>
          <a:xfrm>
            <a:off x="3222350" y="1201103"/>
            <a:ext cx="1434408" cy="11201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9D30F6-6234-4DB4-A00A-AB8B26EA8A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6" t="4366" r="28819" b="63543"/>
          <a:stretch/>
        </p:blipFill>
        <p:spPr>
          <a:xfrm>
            <a:off x="2046246" y="1201103"/>
            <a:ext cx="1078239" cy="11201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BD595F-6C8D-4D20-9B64-FCFD1F7E522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6199" r="32218" b="67908"/>
          <a:stretch/>
        </p:blipFill>
        <p:spPr>
          <a:xfrm>
            <a:off x="1052268" y="1309282"/>
            <a:ext cx="896113" cy="9037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2151CE-0DCE-490B-8B06-E16E3BADF6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7" t="8032" r="35741" b="68129"/>
          <a:stretch/>
        </p:blipFill>
        <p:spPr>
          <a:xfrm>
            <a:off x="202309" y="1345121"/>
            <a:ext cx="752094" cy="8321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F5FFD5-B84C-40AB-9748-6253A5044AF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 flipH="1">
            <a:off x="7456039" y="2543249"/>
            <a:ext cx="1392057" cy="13882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F5DF7F-36F7-4385-88BB-9AE979C4E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r="23913" b="60227"/>
          <a:stretch/>
        </p:blipFill>
        <p:spPr>
          <a:xfrm flipH="1">
            <a:off x="1526957" y="4141521"/>
            <a:ext cx="1408176" cy="13882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48FC88E-AB5C-4594-8A28-460895EFBB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r="21058" b="60227"/>
          <a:stretch/>
        </p:blipFill>
        <p:spPr>
          <a:xfrm flipH="1">
            <a:off x="2958474" y="4141521"/>
            <a:ext cx="1527048" cy="13882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6EA854B-1417-424D-B3DD-A35D860883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609" r="21225" b="59618"/>
          <a:stretch/>
        </p:blipFill>
        <p:spPr>
          <a:xfrm flipH="1">
            <a:off x="4407263" y="4141521"/>
            <a:ext cx="1392057" cy="13882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8C11586-4D89-4450-9F74-4605491B6A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3190" r="23449" b="62276"/>
          <a:stretch/>
        </p:blipFill>
        <p:spPr>
          <a:xfrm flipH="1">
            <a:off x="5924261" y="4232961"/>
            <a:ext cx="1392057" cy="12053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CC4EB86-3067-479D-8825-4BFC3AED1E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703" r="21971" b="60573"/>
          <a:stretch/>
        </p:blipFill>
        <p:spPr>
          <a:xfrm flipH="1">
            <a:off x="7339659" y="4177288"/>
            <a:ext cx="1392057" cy="131673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264F810-4C04-4C6F-928A-73C9F3D615F3}"/>
              </a:ext>
            </a:extLst>
          </p:cNvPr>
          <p:cNvGrpSpPr/>
          <p:nvPr/>
        </p:nvGrpSpPr>
        <p:grpSpPr>
          <a:xfrm flipH="1">
            <a:off x="68450" y="5695990"/>
            <a:ext cx="8844925" cy="1271017"/>
            <a:chOff x="1523694" y="7564106"/>
            <a:chExt cx="8844925" cy="127101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4D5B1B0-8359-467D-BC65-0B1FFDFE4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8" t="3057" r="20418" b="60529"/>
            <a:stretch/>
          </p:blipFill>
          <p:spPr>
            <a:xfrm>
              <a:off x="8861719" y="7564106"/>
              <a:ext cx="1506900" cy="127101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5457F12-4D69-448D-9822-9361BF202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4088" r="24671" b="62387"/>
            <a:stretch/>
          </p:blipFill>
          <p:spPr>
            <a:xfrm>
              <a:off x="7442470" y="7614543"/>
              <a:ext cx="1321385" cy="117014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E237AEF-2265-4D98-AB7E-BBE648B1C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0" t="5099" r="26747" b="62808"/>
            <a:stretch/>
          </p:blipFill>
          <p:spPr>
            <a:xfrm>
              <a:off x="6076007" y="7639545"/>
              <a:ext cx="1268597" cy="112014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132FCE8-B1C6-4B99-BA32-45CB7E19C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1" t="4365" r="20664" b="63544"/>
            <a:stretch/>
          </p:blipFill>
          <p:spPr>
            <a:xfrm>
              <a:off x="4543735" y="7639545"/>
              <a:ext cx="1434408" cy="11201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24DB0DF-93E8-4059-A5BB-2EAAB0196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6" t="4366" r="28819" b="63543"/>
            <a:stretch/>
          </p:blipFill>
          <p:spPr>
            <a:xfrm>
              <a:off x="3367631" y="7639545"/>
              <a:ext cx="1078239" cy="11201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3E3BAB0-B9CC-49BA-98C0-21B1740E8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1" t="6199" r="32218" b="67908"/>
            <a:stretch/>
          </p:blipFill>
          <p:spPr>
            <a:xfrm>
              <a:off x="2373653" y="7747724"/>
              <a:ext cx="896113" cy="90378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A2A5E2-7C7B-4926-8B23-AE01DBF86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7" t="8032" r="35741" b="68129"/>
            <a:stretch/>
          </p:blipFill>
          <p:spPr>
            <a:xfrm>
              <a:off x="1523694" y="7783563"/>
              <a:ext cx="752094" cy="832104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CD05386-D569-486E-8D48-9AE5DC5614CA}"/>
              </a:ext>
            </a:extLst>
          </p:cNvPr>
          <p:cNvSpPr txBox="1"/>
          <p:nvPr/>
        </p:nvSpPr>
        <p:spPr>
          <a:xfrm>
            <a:off x="296169" y="1260345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948E87-9E79-457C-80BA-A91DD6BA3D40}"/>
              </a:ext>
            </a:extLst>
          </p:cNvPr>
          <p:cNvSpPr txBox="1"/>
          <p:nvPr/>
        </p:nvSpPr>
        <p:spPr>
          <a:xfrm>
            <a:off x="1205211" y="1206621"/>
            <a:ext cx="581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07219B-3D02-4502-AB29-E074483D3A50}"/>
              </a:ext>
            </a:extLst>
          </p:cNvPr>
          <p:cNvSpPr txBox="1"/>
          <p:nvPr/>
        </p:nvSpPr>
        <p:spPr>
          <a:xfrm>
            <a:off x="2269041" y="1139365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ABD0978-BF52-4B63-BEEC-143DC8691EC6}"/>
              </a:ext>
            </a:extLst>
          </p:cNvPr>
          <p:cNvSpPr txBox="1"/>
          <p:nvPr/>
        </p:nvSpPr>
        <p:spPr>
          <a:xfrm>
            <a:off x="3622904" y="1037601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8E4D94-1C26-4FCC-8F54-25C4C3700B61}"/>
              </a:ext>
            </a:extLst>
          </p:cNvPr>
          <p:cNvSpPr txBox="1"/>
          <p:nvPr/>
        </p:nvSpPr>
        <p:spPr>
          <a:xfrm>
            <a:off x="5199136" y="1000865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D6036A-B47B-4483-961B-66E3718D90B9}"/>
              </a:ext>
            </a:extLst>
          </p:cNvPr>
          <p:cNvSpPr txBox="1"/>
          <p:nvPr/>
        </p:nvSpPr>
        <p:spPr>
          <a:xfrm>
            <a:off x="6530405" y="928446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2D7C8C-9358-4D89-9CD3-40EA3B1539E5}"/>
              </a:ext>
            </a:extLst>
          </p:cNvPr>
          <p:cNvSpPr txBox="1"/>
          <p:nvPr/>
        </p:nvSpPr>
        <p:spPr>
          <a:xfrm>
            <a:off x="8028480" y="897194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A204BA2-4F4B-4849-AFF8-C933D4957AA6}"/>
              </a:ext>
            </a:extLst>
          </p:cNvPr>
          <p:cNvSpPr txBox="1"/>
          <p:nvPr/>
        </p:nvSpPr>
        <p:spPr>
          <a:xfrm>
            <a:off x="637314" y="237926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3778B8-D4D1-4EA7-B605-7091EE2F3E96}"/>
              </a:ext>
            </a:extLst>
          </p:cNvPr>
          <p:cNvSpPr txBox="1"/>
          <p:nvPr/>
        </p:nvSpPr>
        <p:spPr>
          <a:xfrm>
            <a:off x="2029371" y="237926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7FBBA7-76D9-49E1-876F-7DAF34EBBBE1}"/>
              </a:ext>
            </a:extLst>
          </p:cNvPr>
          <p:cNvSpPr txBox="1"/>
          <p:nvPr/>
        </p:nvSpPr>
        <p:spPr>
          <a:xfrm>
            <a:off x="3620509" y="239620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3AE392B-5F2D-4549-BD57-E2E39690B05D}"/>
              </a:ext>
            </a:extLst>
          </p:cNvPr>
          <p:cNvSpPr txBox="1"/>
          <p:nvPr/>
        </p:nvSpPr>
        <p:spPr>
          <a:xfrm>
            <a:off x="4989130" y="2367316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CAAE4F-4996-4170-BA4C-27B6EF03EBB8}"/>
              </a:ext>
            </a:extLst>
          </p:cNvPr>
          <p:cNvSpPr txBox="1"/>
          <p:nvPr/>
        </p:nvSpPr>
        <p:spPr>
          <a:xfrm>
            <a:off x="6516178" y="237926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FD0404-341D-4E0B-9279-4924F90C6A49}"/>
              </a:ext>
            </a:extLst>
          </p:cNvPr>
          <p:cNvSpPr txBox="1"/>
          <p:nvPr/>
        </p:nvSpPr>
        <p:spPr>
          <a:xfrm>
            <a:off x="7933181" y="2437293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5D6B597-AF30-4DEF-9172-EE8D6982DD66}"/>
              </a:ext>
            </a:extLst>
          </p:cNvPr>
          <p:cNvSpPr txBox="1"/>
          <p:nvPr/>
        </p:nvSpPr>
        <p:spPr>
          <a:xfrm>
            <a:off x="2058887" y="3956948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648E38-8E78-4284-8447-05CC4F097C87}"/>
              </a:ext>
            </a:extLst>
          </p:cNvPr>
          <p:cNvSpPr txBox="1"/>
          <p:nvPr/>
        </p:nvSpPr>
        <p:spPr>
          <a:xfrm>
            <a:off x="3495928" y="3956948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8CE4C9-9276-4EF6-B1EF-6A99283162AD}"/>
              </a:ext>
            </a:extLst>
          </p:cNvPr>
          <p:cNvSpPr txBox="1"/>
          <p:nvPr/>
        </p:nvSpPr>
        <p:spPr>
          <a:xfrm>
            <a:off x="4951687" y="396900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705975-4F66-42EC-B1BB-C6F1BA6F69A5}"/>
              </a:ext>
            </a:extLst>
          </p:cNvPr>
          <p:cNvSpPr txBox="1"/>
          <p:nvPr/>
        </p:nvSpPr>
        <p:spPr>
          <a:xfrm>
            <a:off x="6371393" y="401302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3AA7446-D252-4050-9F05-86F78C92B137}"/>
              </a:ext>
            </a:extLst>
          </p:cNvPr>
          <p:cNvSpPr txBox="1"/>
          <p:nvPr/>
        </p:nvSpPr>
        <p:spPr>
          <a:xfrm>
            <a:off x="7798892" y="400302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7C002E-F7EB-48FA-9DC1-80809B025504}"/>
              </a:ext>
            </a:extLst>
          </p:cNvPr>
          <p:cNvSpPr txBox="1"/>
          <p:nvPr/>
        </p:nvSpPr>
        <p:spPr>
          <a:xfrm>
            <a:off x="537746" y="543181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587A33-2D3D-414A-A29E-C98DB786A3E0}"/>
              </a:ext>
            </a:extLst>
          </p:cNvPr>
          <p:cNvSpPr txBox="1"/>
          <p:nvPr/>
        </p:nvSpPr>
        <p:spPr>
          <a:xfrm>
            <a:off x="2090577" y="549443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9026049-8EB6-4322-9558-F6EBB196375E}"/>
              </a:ext>
            </a:extLst>
          </p:cNvPr>
          <p:cNvSpPr txBox="1"/>
          <p:nvPr/>
        </p:nvSpPr>
        <p:spPr>
          <a:xfrm>
            <a:off x="3450128" y="554340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E4C6B5-2B68-4976-8BB5-26CF3E942A29}"/>
              </a:ext>
            </a:extLst>
          </p:cNvPr>
          <p:cNvSpPr txBox="1"/>
          <p:nvPr/>
        </p:nvSpPr>
        <p:spPr>
          <a:xfrm>
            <a:off x="4950658" y="558785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L=+9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F16818-81AC-4956-ACD7-FE7F32036F89}"/>
              </a:ext>
            </a:extLst>
          </p:cNvPr>
          <p:cNvSpPr txBox="1"/>
          <p:nvPr/>
        </p:nvSpPr>
        <p:spPr>
          <a:xfrm>
            <a:off x="6265249" y="5658285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61B4A5E-D47F-43EC-874C-9F7FD1557E40}"/>
              </a:ext>
            </a:extLst>
          </p:cNvPr>
          <p:cNvSpPr txBox="1"/>
          <p:nvPr/>
        </p:nvSpPr>
        <p:spPr>
          <a:xfrm>
            <a:off x="7342253" y="5741108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9ADA78-21BB-4D8B-9A01-3D23B87E5E82}"/>
              </a:ext>
            </a:extLst>
          </p:cNvPr>
          <p:cNvSpPr txBox="1"/>
          <p:nvPr/>
        </p:nvSpPr>
        <p:spPr>
          <a:xfrm>
            <a:off x="8219398" y="5796784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L=+12</a:t>
            </a:r>
          </a:p>
        </p:txBody>
      </p:sp>
    </p:spTree>
    <p:extLst>
      <p:ext uri="{BB962C8B-B14F-4D97-AF65-F5344CB8AC3E}">
        <p14:creationId xmlns:p14="http://schemas.microsoft.com/office/powerpoint/2010/main" val="2784031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E27EE-2044-4AED-915C-73412742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0" y="-100638"/>
            <a:ext cx="8958943" cy="1143000"/>
          </a:xfrm>
        </p:spPr>
        <p:txBody>
          <a:bodyPr/>
          <a:lstStyle/>
          <a:p>
            <a:r>
              <a:rPr lang="en-US" sz="2800" dirty="0"/>
              <a:t>Intensity weighted reciprocal lattice, sectioned along c*, cutoff at 8 Å resolution for clarity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4A3431-5154-4C22-9B1A-7B192479E46D}"/>
              </a:ext>
            </a:extLst>
          </p:cNvPr>
          <p:cNvGrpSpPr>
            <a:grpSpLocks noChangeAspect="1"/>
          </p:cNvGrpSpPr>
          <p:nvPr/>
        </p:nvGrpSpPr>
        <p:grpSpPr>
          <a:xfrm>
            <a:off x="3545471" y="2511471"/>
            <a:ext cx="2256281" cy="2750643"/>
            <a:chOff x="202309" y="1260345"/>
            <a:chExt cx="752094" cy="91688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A2151CE-0DCE-490B-8B06-E16E3BADF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7" t="8032" r="35741" b="68129"/>
            <a:stretch/>
          </p:blipFill>
          <p:spPr>
            <a:xfrm>
              <a:off x="202309" y="1345121"/>
              <a:ext cx="752094" cy="83210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D05386-D569-486E-8D48-9AE5DC5614CA}"/>
                </a:ext>
              </a:extLst>
            </p:cNvPr>
            <p:cNvSpPr txBox="1"/>
            <p:nvPr/>
          </p:nvSpPr>
          <p:spPr>
            <a:xfrm>
              <a:off x="296169" y="1260345"/>
              <a:ext cx="590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59A0B9-F933-41EF-B059-606F22EFF9FD}"/>
              </a:ext>
            </a:extLst>
          </p:cNvPr>
          <p:cNvGrpSpPr>
            <a:grpSpLocks noChangeAspect="1"/>
          </p:cNvGrpSpPr>
          <p:nvPr/>
        </p:nvGrpSpPr>
        <p:grpSpPr>
          <a:xfrm>
            <a:off x="3375839" y="2265651"/>
            <a:ext cx="2688339" cy="3019323"/>
            <a:chOff x="1052268" y="1206621"/>
            <a:chExt cx="896113" cy="1006442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FBD595F-6C8D-4D20-9B64-FCFD1F7E5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1" t="6199" r="32218" b="67908"/>
            <a:stretch/>
          </p:blipFill>
          <p:spPr>
            <a:xfrm>
              <a:off x="1052268" y="1309282"/>
              <a:ext cx="896113" cy="903781"/>
            </a:xfrm>
            <a:prstGeom prst="rect">
              <a:avLst/>
            </a:prstGeom>
            <a:grpFill/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F948E87-9E79-457C-80BA-A91DD6BA3D40}"/>
                </a:ext>
              </a:extLst>
            </p:cNvPr>
            <p:cNvSpPr txBox="1"/>
            <p:nvPr/>
          </p:nvSpPr>
          <p:spPr>
            <a:xfrm>
              <a:off x="1205211" y="1206621"/>
              <a:ext cx="5817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E8453AB-5618-4DC9-B47E-50A5F2ACAEB1}"/>
              </a:ext>
            </a:extLst>
          </p:cNvPr>
          <p:cNvGrpSpPr>
            <a:grpSpLocks noChangeAspect="1"/>
          </p:cNvGrpSpPr>
          <p:nvPr/>
        </p:nvGrpSpPr>
        <p:grpSpPr>
          <a:xfrm>
            <a:off x="3075303" y="2204110"/>
            <a:ext cx="3234716" cy="3545637"/>
            <a:chOff x="2046246" y="1139365"/>
            <a:chExt cx="1078239" cy="1181878"/>
          </a:xfrm>
          <a:solidFill>
            <a:schemeClr val="bg1"/>
          </a:solidFill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9D30F6-6234-4DB4-A00A-AB8B26EA8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6" t="4366" r="28819" b="63543"/>
            <a:stretch/>
          </p:blipFill>
          <p:spPr>
            <a:xfrm>
              <a:off x="2046246" y="1201103"/>
              <a:ext cx="1078239" cy="1120140"/>
            </a:xfrm>
            <a:prstGeom prst="rect">
              <a:avLst/>
            </a:prstGeom>
            <a:grpFill/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07219B-3D02-4502-AB29-E074483D3A50}"/>
                </a:ext>
              </a:extLst>
            </p:cNvPr>
            <p:cNvSpPr txBox="1"/>
            <p:nvPr/>
          </p:nvSpPr>
          <p:spPr>
            <a:xfrm>
              <a:off x="2269041" y="1139365"/>
              <a:ext cx="5902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9AC7D7-6367-4401-987B-F87C2A2A715B}"/>
              </a:ext>
            </a:extLst>
          </p:cNvPr>
          <p:cNvGrpSpPr>
            <a:grpSpLocks noChangeAspect="1"/>
          </p:cNvGrpSpPr>
          <p:nvPr/>
        </p:nvGrpSpPr>
        <p:grpSpPr>
          <a:xfrm>
            <a:off x="2616022" y="1899569"/>
            <a:ext cx="4303221" cy="3850926"/>
            <a:chOff x="3222350" y="1037601"/>
            <a:chExt cx="1434408" cy="1283642"/>
          </a:xfrm>
          <a:solidFill>
            <a:schemeClr val="bg1"/>
          </a:solidFill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3F178D2-8372-4E2A-96F5-F86163DC9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1" t="4365" r="20664" b="63544"/>
            <a:stretch/>
          </p:blipFill>
          <p:spPr>
            <a:xfrm>
              <a:off x="3222350" y="1201103"/>
              <a:ext cx="1434408" cy="1120140"/>
            </a:xfrm>
            <a:prstGeom prst="rect">
              <a:avLst/>
            </a:prstGeom>
            <a:grpFill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ABD0978-BF52-4B63-BEEC-143DC8691EC6}"/>
                </a:ext>
              </a:extLst>
            </p:cNvPr>
            <p:cNvSpPr txBox="1"/>
            <p:nvPr/>
          </p:nvSpPr>
          <p:spPr>
            <a:xfrm>
              <a:off x="3622904" y="1037601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46983F-A8C7-4A1F-91B0-FB43E33F7E2E}"/>
              </a:ext>
            </a:extLst>
          </p:cNvPr>
          <p:cNvGrpSpPr>
            <a:grpSpLocks noChangeAspect="1"/>
          </p:cNvGrpSpPr>
          <p:nvPr/>
        </p:nvGrpSpPr>
        <p:grpSpPr>
          <a:xfrm>
            <a:off x="2660391" y="1870692"/>
            <a:ext cx="3805791" cy="3961139"/>
            <a:chOff x="4754622" y="1000865"/>
            <a:chExt cx="1268597" cy="1320378"/>
          </a:xfrm>
          <a:solidFill>
            <a:schemeClr val="bg1"/>
          </a:solidFill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35BE7C-0074-427D-A9BA-0D1516372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0" t="5099" r="26747" b="62808"/>
            <a:stretch/>
          </p:blipFill>
          <p:spPr>
            <a:xfrm>
              <a:off x="4754622" y="1201103"/>
              <a:ext cx="1268597" cy="1120140"/>
            </a:xfrm>
            <a:prstGeom prst="rect">
              <a:avLst/>
            </a:prstGeom>
            <a:grpFill/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28E4D94-1C26-4FCC-8F54-25C4C3700B61}"/>
                </a:ext>
              </a:extLst>
            </p:cNvPr>
            <p:cNvSpPr txBox="1"/>
            <p:nvPr/>
          </p:nvSpPr>
          <p:spPr>
            <a:xfrm>
              <a:off x="5136287" y="1000865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0D239D-76BC-4E7D-9EFE-9AC25A767CAB}"/>
              </a:ext>
            </a:extLst>
          </p:cNvPr>
          <p:cNvGrpSpPr>
            <a:grpSpLocks noChangeAspect="1"/>
          </p:cNvGrpSpPr>
          <p:nvPr/>
        </p:nvGrpSpPr>
        <p:grpSpPr>
          <a:xfrm>
            <a:off x="2649962" y="1615777"/>
            <a:ext cx="3964159" cy="4253399"/>
            <a:chOff x="6121085" y="928446"/>
            <a:chExt cx="1321385" cy="1417799"/>
          </a:xfrm>
          <a:solidFill>
            <a:schemeClr val="bg1"/>
          </a:solidFill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89E55CD-E6C7-4209-9E35-5045A914B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4088" r="24671" b="62387"/>
            <a:stretch/>
          </p:blipFill>
          <p:spPr>
            <a:xfrm>
              <a:off x="6121085" y="1176101"/>
              <a:ext cx="1321385" cy="1170144"/>
            </a:xfrm>
            <a:prstGeom prst="rect">
              <a:avLst/>
            </a:prstGeom>
            <a:grpFill/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ED6036A-B47B-4483-961B-66E3718D90B9}"/>
                </a:ext>
              </a:extLst>
            </p:cNvPr>
            <p:cNvSpPr txBox="1"/>
            <p:nvPr/>
          </p:nvSpPr>
          <p:spPr>
            <a:xfrm>
              <a:off x="6529144" y="928446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L=-7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2B30EF-0282-457C-AB9B-47DE86075717}"/>
              </a:ext>
            </a:extLst>
          </p:cNvPr>
          <p:cNvGrpSpPr>
            <a:grpSpLocks noChangeAspect="1"/>
          </p:cNvGrpSpPr>
          <p:nvPr/>
        </p:nvGrpSpPr>
        <p:grpSpPr>
          <a:xfrm>
            <a:off x="2413261" y="1564868"/>
            <a:ext cx="4520700" cy="4498463"/>
            <a:chOff x="7540334" y="897194"/>
            <a:chExt cx="1506900" cy="1499487"/>
          </a:xfrm>
          <a:solidFill>
            <a:schemeClr val="bg1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ED9265-AA5C-4D28-B7DB-AC1A95FA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8" t="3057" r="20418" b="60529"/>
            <a:stretch/>
          </p:blipFill>
          <p:spPr>
            <a:xfrm>
              <a:off x="7540334" y="1125664"/>
              <a:ext cx="1506900" cy="1271017"/>
            </a:xfrm>
            <a:prstGeom prst="rect">
              <a:avLst/>
            </a:prstGeom>
            <a:grpFill/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82D7C8C-9358-4D89-9CD3-40EA3B1539E5}"/>
                </a:ext>
              </a:extLst>
            </p:cNvPr>
            <p:cNvSpPr txBox="1"/>
            <p:nvPr/>
          </p:nvSpPr>
          <p:spPr>
            <a:xfrm>
              <a:off x="8028480" y="897194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EFBFBF-A3B5-4650-884D-E8247AE5CB41}"/>
              </a:ext>
            </a:extLst>
          </p:cNvPr>
          <p:cNvGrpSpPr>
            <a:grpSpLocks noChangeAspect="1"/>
          </p:cNvGrpSpPr>
          <p:nvPr/>
        </p:nvGrpSpPr>
        <p:grpSpPr>
          <a:xfrm>
            <a:off x="2641446" y="1437567"/>
            <a:ext cx="4176173" cy="4625764"/>
            <a:chOff x="244719" y="2379262"/>
            <a:chExt cx="1392057" cy="1541920"/>
          </a:xfrm>
          <a:solidFill>
            <a:schemeClr val="bg1"/>
          </a:solidFill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B4018C-FA92-47F6-8C26-3FEE928AF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1" t="1703" r="21971" b="60573"/>
            <a:stretch/>
          </p:blipFill>
          <p:spPr>
            <a:xfrm>
              <a:off x="244719" y="2604445"/>
              <a:ext cx="1392057" cy="1316737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A204BA2-4F4B-4849-AFF8-C933D4957AA6}"/>
                </a:ext>
              </a:extLst>
            </p:cNvPr>
            <p:cNvSpPr txBox="1"/>
            <p:nvPr/>
          </p:nvSpPr>
          <p:spPr>
            <a:xfrm>
              <a:off x="688114" y="237926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BD36A7-5E83-43C1-A89C-A06316F89C1C}"/>
              </a:ext>
            </a:extLst>
          </p:cNvPr>
          <p:cNvGrpSpPr>
            <a:grpSpLocks noChangeAspect="1"/>
          </p:cNvGrpSpPr>
          <p:nvPr/>
        </p:nvGrpSpPr>
        <p:grpSpPr>
          <a:xfrm>
            <a:off x="2558872" y="1411467"/>
            <a:ext cx="4176173" cy="4458734"/>
            <a:chOff x="1660117" y="2379262"/>
            <a:chExt cx="1392057" cy="1486246"/>
          </a:xfrm>
          <a:solidFill>
            <a:schemeClr val="bg1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A0C216-F37B-4299-896A-CB87C312F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2" t="3190" r="23449" b="62276"/>
            <a:stretch/>
          </p:blipFill>
          <p:spPr>
            <a:xfrm>
              <a:off x="1660117" y="2660118"/>
              <a:ext cx="1392057" cy="1205390"/>
            </a:xfrm>
            <a:prstGeom prst="rect">
              <a:avLst/>
            </a:prstGeom>
            <a:grpFill/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23778B8-D4D1-4EA7-B605-7091EE2F3E96}"/>
                </a:ext>
              </a:extLst>
            </p:cNvPr>
            <p:cNvSpPr txBox="1"/>
            <p:nvPr/>
          </p:nvSpPr>
          <p:spPr>
            <a:xfrm>
              <a:off x="2103512" y="237926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90EFED-59FC-44CC-A0DF-DC46BA7FE866}"/>
              </a:ext>
            </a:extLst>
          </p:cNvPr>
          <p:cNvGrpSpPr>
            <a:grpSpLocks noChangeAspect="1"/>
          </p:cNvGrpSpPr>
          <p:nvPr/>
        </p:nvGrpSpPr>
        <p:grpSpPr>
          <a:xfrm>
            <a:off x="2766304" y="1411467"/>
            <a:ext cx="4176173" cy="4716718"/>
            <a:chOff x="3177115" y="2384708"/>
            <a:chExt cx="1392057" cy="1572240"/>
          </a:xfrm>
          <a:solidFill>
            <a:schemeClr val="bg1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274928-B4BE-44F4-8CF9-8485078DF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7" t="609" r="21225" b="59618"/>
            <a:stretch/>
          </p:blipFill>
          <p:spPr>
            <a:xfrm>
              <a:off x="3177115" y="2568678"/>
              <a:ext cx="1392057" cy="1388270"/>
            </a:xfrm>
            <a:prstGeom prst="rect">
              <a:avLst/>
            </a:prstGeom>
            <a:grpFill/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47FBBA7-76D9-49E1-876F-7DAF34EBBBE1}"/>
                </a:ext>
              </a:extLst>
            </p:cNvPr>
            <p:cNvSpPr txBox="1"/>
            <p:nvPr/>
          </p:nvSpPr>
          <p:spPr>
            <a:xfrm>
              <a:off x="3523034" y="2384708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DCEA5B-BB03-4D06-8527-3C0E4997B6EB}"/>
              </a:ext>
            </a:extLst>
          </p:cNvPr>
          <p:cNvGrpSpPr>
            <a:grpSpLocks noChangeAspect="1"/>
          </p:cNvGrpSpPr>
          <p:nvPr/>
        </p:nvGrpSpPr>
        <p:grpSpPr>
          <a:xfrm>
            <a:off x="2394804" y="1375411"/>
            <a:ext cx="4581137" cy="4674883"/>
            <a:chOff x="4490913" y="2398652"/>
            <a:chExt cx="1527048" cy="1558296"/>
          </a:xfrm>
          <a:solidFill>
            <a:schemeClr val="bg1"/>
          </a:solidFill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0CDD71-0F87-447B-A4EF-84E18051A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0" r="21058" b="60227"/>
            <a:stretch/>
          </p:blipFill>
          <p:spPr>
            <a:xfrm>
              <a:off x="4490913" y="2568678"/>
              <a:ext cx="1527048" cy="1388270"/>
            </a:xfrm>
            <a:prstGeom prst="rect">
              <a:avLst/>
            </a:prstGeom>
            <a:grpFill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AE392B-5F2D-4549-BD57-E2E39690B05D}"/>
                </a:ext>
              </a:extLst>
            </p:cNvPr>
            <p:cNvSpPr txBox="1"/>
            <p:nvPr/>
          </p:nvSpPr>
          <p:spPr>
            <a:xfrm>
              <a:off x="4950658" y="239865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685146-404E-4C31-93F7-B7E96DD9F034}"/>
              </a:ext>
            </a:extLst>
          </p:cNvPr>
          <p:cNvGrpSpPr>
            <a:grpSpLocks noChangeAspect="1"/>
          </p:cNvGrpSpPr>
          <p:nvPr/>
        </p:nvGrpSpPr>
        <p:grpSpPr>
          <a:xfrm>
            <a:off x="2540996" y="1309118"/>
            <a:ext cx="4224529" cy="4733058"/>
            <a:chOff x="6041302" y="2379262"/>
            <a:chExt cx="1408176" cy="1577686"/>
          </a:xfrm>
          <a:solidFill>
            <a:schemeClr val="bg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639D0-F9E1-40DB-80ED-EA503E0B4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5" r="23913" b="60227"/>
            <a:stretch/>
          </p:blipFill>
          <p:spPr>
            <a:xfrm>
              <a:off x="6041302" y="2568678"/>
              <a:ext cx="1408176" cy="1388270"/>
            </a:xfrm>
            <a:prstGeom prst="rect">
              <a:avLst/>
            </a:prstGeom>
            <a:grpFill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9CAAE4F-4996-4170-BA4C-27B6EF03EBB8}"/>
                </a:ext>
              </a:extLst>
            </p:cNvPr>
            <p:cNvSpPr txBox="1"/>
            <p:nvPr/>
          </p:nvSpPr>
          <p:spPr>
            <a:xfrm>
              <a:off x="6484367" y="237926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1EA6BA-E0B4-4623-AEFC-1414D6B911E4}"/>
              </a:ext>
            </a:extLst>
          </p:cNvPr>
          <p:cNvGrpSpPr>
            <a:grpSpLocks noChangeAspect="1"/>
          </p:cNvGrpSpPr>
          <p:nvPr/>
        </p:nvGrpSpPr>
        <p:grpSpPr>
          <a:xfrm>
            <a:off x="2276933" y="1566098"/>
            <a:ext cx="4176173" cy="4482674"/>
            <a:chOff x="7456039" y="2437293"/>
            <a:chExt cx="1392057" cy="1494226"/>
          </a:xfrm>
          <a:solidFill>
            <a:schemeClr val="bg1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7F5FFD5-B84C-40AB-9748-6253A5044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5" r="21777" b="60227"/>
            <a:stretch/>
          </p:blipFill>
          <p:spPr>
            <a:xfrm flipH="1">
              <a:off x="7456039" y="2543249"/>
              <a:ext cx="1392057" cy="1388270"/>
            </a:xfrm>
            <a:prstGeom prst="rect">
              <a:avLst/>
            </a:prstGeom>
            <a:grpFill/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CFD0404-341D-4E0B-9279-4924F90C6A49}"/>
                </a:ext>
              </a:extLst>
            </p:cNvPr>
            <p:cNvSpPr txBox="1"/>
            <p:nvPr/>
          </p:nvSpPr>
          <p:spPr>
            <a:xfrm>
              <a:off x="7933181" y="2437293"/>
              <a:ext cx="305876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L=-0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2E16973-3EF2-4D89-AA16-0467EA330685}"/>
              </a:ext>
            </a:extLst>
          </p:cNvPr>
          <p:cNvGrpSpPr>
            <a:grpSpLocks noChangeAspect="1"/>
          </p:cNvGrpSpPr>
          <p:nvPr/>
        </p:nvGrpSpPr>
        <p:grpSpPr>
          <a:xfrm>
            <a:off x="2550478" y="1307413"/>
            <a:ext cx="4224529" cy="4733058"/>
            <a:chOff x="6041302" y="2379262"/>
            <a:chExt cx="1408176" cy="1577686"/>
          </a:xfrm>
          <a:noFill/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A100015-5FB2-4A05-B3AC-ACA64804D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5" r="23913" b="60227"/>
            <a:stretch/>
          </p:blipFill>
          <p:spPr>
            <a:xfrm>
              <a:off x="6041302" y="2568678"/>
              <a:ext cx="1408176" cy="1388270"/>
            </a:xfrm>
            <a:prstGeom prst="rect">
              <a:avLst/>
            </a:prstGeom>
            <a:grpFill/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84ABA7F-02A9-450D-BBBD-808852CDDEA9}"/>
                </a:ext>
              </a:extLst>
            </p:cNvPr>
            <p:cNvSpPr txBox="1"/>
            <p:nvPr/>
          </p:nvSpPr>
          <p:spPr>
            <a:xfrm>
              <a:off x="6484367" y="2379262"/>
              <a:ext cx="391642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9CCCE4E-FD19-426E-8DB6-3F10AE5A8E69}"/>
              </a:ext>
            </a:extLst>
          </p:cNvPr>
          <p:cNvGrpSpPr>
            <a:grpSpLocks noChangeAspect="1"/>
          </p:cNvGrpSpPr>
          <p:nvPr/>
        </p:nvGrpSpPr>
        <p:grpSpPr>
          <a:xfrm>
            <a:off x="2389107" y="1371514"/>
            <a:ext cx="4581137" cy="4674883"/>
            <a:chOff x="4490913" y="2398652"/>
            <a:chExt cx="1527048" cy="1558296"/>
          </a:xfrm>
          <a:solidFill>
            <a:schemeClr val="bg1"/>
          </a:solidFill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8CC4FB8B-CEEA-4FBF-8F4F-77E9B45BF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0" r="21058" b="60227"/>
            <a:stretch/>
          </p:blipFill>
          <p:spPr>
            <a:xfrm>
              <a:off x="4490913" y="2568678"/>
              <a:ext cx="1527048" cy="1388270"/>
            </a:xfrm>
            <a:prstGeom prst="rect">
              <a:avLst/>
            </a:prstGeom>
            <a:noFill/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F470083-9BD6-4049-A4C3-13238AAEC7D0}"/>
                </a:ext>
              </a:extLst>
            </p:cNvPr>
            <p:cNvSpPr txBox="1"/>
            <p:nvPr/>
          </p:nvSpPr>
          <p:spPr>
            <a:xfrm>
              <a:off x="4950658" y="2398652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L=+2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35F1470-C1FD-497C-8C9F-3A1757F179D0}"/>
              </a:ext>
            </a:extLst>
          </p:cNvPr>
          <p:cNvGrpSpPr>
            <a:grpSpLocks noChangeAspect="1"/>
          </p:cNvGrpSpPr>
          <p:nvPr/>
        </p:nvGrpSpPr>
        <p:grpSpPr>
          <a:xfrm>
            <a:off x="2766699" y="1409859"/>
            <a:ext cx="4176173" cy="4716718"/>
            <a:chOff x="3177115" y="2384708"/>
            <a:chExt cx="1392057" cy="1572240"/>
          </a:xfrm>
          <a:solidFill>
            <a:schemeClr val="bg1"/>
          </a:solidFill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EE4B48E-5C12-4B6D-9A1B-78B99C669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7" t="609" r="21225" b="59618"/>
            <a:stretch/>
          </p:blipFill>
          <p:spPr>
            <a:xfrm>
              <a:off x="3177115" y="2568678"/>
              <a:ext cx="1392057" cy="1388270"/>
            </a:xfrm>
            <a:prstGeom prst="rect">
              <a:avLst/>
            </a:prstGeom>
            <a:noFill/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6A14C45-BEC4-498E-8869-3D76147094EC}"/>
                </a:ext>
              </a:extLst>
            </p:cNvPr>
            <p:cNvSpPr txBox="1"/>
            <p:nvPr/>
          </p:nvSpPr>
          <p:spPr>
            <a:xfrm>
              <a:off x="3523034" y="2384708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L=+3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D450D39-DF5A-4C72-8ECB-374CE612FE67}"/>
              </a:ext>
            </a:extLst>
          </p:cNvPr>
          <p:cNvGrpSpPr>
            <a:grpSpLocks noChangeAspect="1"/>
          </p:cNvGrpSpPr>
          <p:nvPr/>
        </p:nvGrpSpPr>
        <p:grpSpPr>
          <a:xfrm>
            <a:off x="2564795" y="1415586"/>
            <a:ext cx="4176173" cy="4458734"/>
            <a:chOff x="1660117" y="2379262"/>
            <a:chExt cx="1392057" cy="1486246"/>
          </a:xfrm>
          <a:solidFill>
            <a:schemeClr val="bg1"/>
          </a:solidFill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39F5F789-705F-4421-A35D-DD0B207D4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2" t="3190" r="23449" b="62276"/>
            <a:stretch/>
          </p:blipFill>
          <p:spPr>
            <a:xfrm>
              <a:off x="1660117" y="2660118"/>
              <a:ext cx="1392057" cy="1205390"/>
            </a:xfrm>
            <a:prstGeom prst="rect">
              <a:avLst/>
            </a:prstGeom>
            <a:noFill/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2283D53-C86A-4D90-8C59-48E83F50EE56}"/>
                </a:ext>
              </a:extLst>
            </p:cNvPr>
            <p:cNvSpPr txBox="1"/>
            <p:nvPr/>
          </p:nvSpPr>
          <p:spPr>
            <a:xfrm>
              <a:off x="2103512" y="2379262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L=+4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81E2A9F-0BD9-44A6-9CEE-C496167CB698}"/>
              </a:ext>
            </a:extLst>
          </p:cNvPr>
          <p:cNvGrpSpPr>
            <a:grpSpLocks noChangeAspect="1"/>
          </p:cNvGrpSpPr>
          <p:nvPr/>
        </p:nvGrpSpPr>
        <p:grpSpPr>
          <a:xfrm>
            <a:off x="2647143" y="1428344"/>
            <a:ext cx="4176173" cy="4625764"/>
            <a:chOff x="244719" y="2379262"/>
            <a:chExt cx="1392057" cy="1541920"/>
          </a:xfrm>
          <a:solidFill>
            <a:schemeClr val="bg1"/>
          </a:solidFill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D93F045-CFA1-4826-9F2D-DA832B386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1" t="1703" r="21971" b="60573"/>
            <a:stretch/>
          </p:blipFill>
          <p:spPr>
            <a:xfrm>
              <a:off x="244719" y="2604445"/>
              <a:ext cx="1392057" cy="1316737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6C58CE6-ECEC-4131-968F-DF9B654CAB0E}"/>
                </a:ext>
              </a:extLst>
            </p:cNvPr>
            <p:cNvSpPr txBox="1"/>
            <p:nvPr/>
          </p:nvSpPr>
          <p:spPr>
            <a:xfrm>
              <a:off x="688114" y="2379262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D726358-9747-4E79-AB39-6C446854BB89}"/>
              </a:ext>
            </a:extLst>
          </p:cNvPr>
          <p:cNvGrpSpPr>
            <a:grpSpLocks noChangeAspect="1"/>
          </p:cNvGrpSpPr>
          <p:nvPr/>
        </p:nvGrpSpPr>
        <p:grpSpPr>
          <a:xfrm>
            <a:off x="2411453" y="1561964"/>
            <a:ext cx="4520700" cy="4498463"/>
            <a:chOff x="7540334" y="897194"/>
            <a:chExt cx="1506900" cy="1499487"/>
          </a:xfrm>
          <a:solidFill>
            <a:schemeClr val="bg1"/>
          </a:solidFill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DDDED42-8FCB-4449-90AB-B63E39409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8" t="3057" r="20418" b="60529"/>
            <a:stretch/>
          </p:blipFill>
          <p:spPr>
            <a:xfrm>
              <a:off x="7540334" y="1125664"/>
              <a:ext cx="1506900" cy="1271017"/>
            </a:xfrm>
            <a:prstGeom prst="rect">
              <a:avLst/>
            </a:prstGeom>
            <a:noFill/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9A8CD50-309F-4191-89C5-8D87D7A5836B}"/>
                </a:ext>
              </a:extLst>
            </p:cNvPr>
            <p:cNvSpPr txBox="1"/>
            <p:nvPr/>
          </p:nvSpPr>
          <p:spPr>
            <a:xfrm>
              <a:off x="8028480" y="897194"/>
              <a:ext cx="324257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L=+6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8DA8B7D-4667-4DEA-85CE-167CC5BB9328}"/>
              </a:ext>
            </a:extLst>
          </p:cNvPr>
          <p:cNvGrpSpPr>
            <a:grpSpLocks noChangeAspect="1"/>
          </p:cNvGrpSpPr>
          <p:nvPr/>
        </p:nvGrpSpPr>
        <p:grpSpPr>
          <a:xfrm>
            <a:off x="2654189" y="1613710"/>
            <a:ext cx="3964159" cy="4253399"/>
            <a:chOff x="6121085" y="928446"/>
            <a:chExt cx="1321385" cy="1417799"/>
          </a:xfrm>
          <a:solidFill>
            <a:schemeClr val="bg1"/>
          </a:solidFill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E467557-9CEE-4CC8-A17D-61A69191D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4088" r="24671" b="62387"/>
            <a:stretch/>
          </p:blipFill>
          <p:spPr>
            <a:xfrm>
              <a:off x="6121085" y="1176101"/>
              <a:ext cx="1321385" cy="1170144"/>
            </a:xfrm>
            <a:prstGeom prst="rect">
              <a:avLst/>
            </a:prstGeom>
            <a:noFill/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3F53DCC-48D7-4D29-A5CF-D2E8CC62893A}"/>
                </a:ext>
              </a:extLst>
            </p:cNvPr>
            <p:cNvSpPr txBox="1"/>
            <p:nvPr/>
          </p:nvSpPr>
          <p:spPr>
            <a:xfrm>
              <a:off x="6529144" y="928446"/>
              <a:ext cx="467421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L=+7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FDA7643-0929-4DA1-BB16-BA623B584968}"/>
              </a:ext>
            </a:extLst>
          </p:cNvPr>
          <p:cNvGrpSpPr>
            <a:grpSpLocks noChangeAspect="1"/>
          </p:cNvGrpSpPr>
          <p:nvPr/>
        </p:nvGrpSpPr>
        <p:grpSpPr>
          <a:xfrm>
            <a:off x="2661425" y="1823927"/>
            <a:ext cx="3805791" cy="4027142"/>
            <a:chOff x="4675936" y="1333916"/>
            <a:chExt cx="1268597" cy="1342379"/>
          </a:xfrm>
          <a:solidFill>
            <a:schemeClr val="bg1"/>
          </a:solidFill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FB05995-A493-42F5-8C69-71D020D83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0" t="5099" r="26747" b="62808"/>
            <a:stretch/>
          </p:blipFill>
          <p:spPr>
            <a:xfrm>
              <a:off x="4675936" y="1556155"/>
              <a:ext cx="1268597" cy="1120140"/>
            </a:xfrm>
            <a:prstGeom prst="rect">
              <a:avLst/>
            </a:prstGeom>
            <a:noFill/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DB858C8-84AC-43F2-833A-A8058DE0BE93}"/>
                </a:ext>
              </a:extLst>
            </p:cNvPr>
            <p:cNvSpPr txBox="1"/>
            <p:nvPr/>
          </p:nvSpPr>
          <p:spPr>
            <a:xfrm>
              <a:off x="5114688" y="1333916"/>
              <a:ext cx="305876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L=+8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0B23BBD-C6CD-4B01-865C-213179CBA8CD}"/>
              </a:ext>
            </a:extLst>
          </p:cNvPr>
          <p:cNvGrpSpPr>
            <a:grpSpLocks noChangeAspect="1"/>
          </p:cNvGrpSpPr>
          <p:nvPr/>
        </p:nvGrpSpPr>
        <p:grpSpPr>
          <a:xfrm>
            <a:off x="2612952" y="1896006"/>
            <a:ext cx="4303221" cy="3850926"/>
            <a:chOff x="3222350" y="1037601"/>
            <a:chExt cx="1434408" cy="1283642"/>
          </a:xfrm>
          <a:solidFill>
            <a:schemeClr val="bg1"/>
          </a:solidFill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7C44633-6C63-4B49-AC93-5B8403DDA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1" t="4365" r="20664" b="63544"/>
            <a:stretch/>
          </p:blipFill>
          <p:spPr>
            <a:xfrm>
              <a:off x="3222350" y="1201103"/>
              <a:ext cx="1434408" cy="1120140"/>
            </a:xfrm>
            <a:prstGeom prst="rect">
              <a:avLst/>
            </a:prstGeom>
            <a:noFill/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E84821F-EBDC-49C8-8F3B-028147AF129B}"/>
                </a:ext>
              </a:extLst>
            </p:cNvPr>
            <p:cNvSpPr txBox="1"/>
            <p:nvPr/>
          </p:nvSpPr>
          <p:spPr>
            <a:xfrm>
              <a:off x="3622904" y="1037601"/>
              <a:ext cx="313589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L=+9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3B2FFBC-9296-49DF-91A6-410C141DD559}"/>
              </a:ext>
            </a:extLst>
          </p:cNvPr>
          <p:cNvGrpSpPr>
            <a:grpSpLocks noChangeAspect="1"/>
          </p:cNvGrpSpPr>
          <p:nvPr/>
        </p:nvGrpSpPr>
        <p:grpSpPr>
          <a:xfrm>
            <a:off x="3072572" y="2198561"/>
            <a:ext cx="3234716" cy="3545637"/>
            <a:chOff x="2046246" y="1139365"/>
            <a:chExt cx="1078239" cy="1181878"/>
          </a:xfrm>
          <a:solidFill>
            <a:schemeClr val="bg1"/>
          </a:solidFill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EBBC260-37A4-4544-BF82-58B93089E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6" t="4366" r="28819" b="63543"/>
            <a:stretch/>
          </p:blipFill>
          <p:spPr>
            <a:xfrm>
              <a:off x="2046246" y="1201103"/>
              <a:ext cx="1078239" cy="1120140"/>
            </a:xfrm>
            <a:prstGeom prst="rect">
              <a:avLst/>
            </a:prstGeom>
            <a:noFill/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03653B3-2BEF-4BAD-A704-774A8CC78F4B}"/>
                </a:ext>
              </a:extLst>
            </p:cNvPr>
            <p:cNvSpPr txBox="1"/>
            <p:nvPr/>
          </p:nvSpPr>
          <p:spPr>
            <a:xfrm>
              <a:off x="2269041" y="1139365"/>
              <a:ext cx="293330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L=+10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D9FD954-A93A-4AB8-B549-439CFFAA1057}"/>
              </a:ext>
            </a:extLst>
          </p:cNvPr>
          <p:cNvGrpSpPr>
            <a:grpSpLocks noChangeAspect="1"/>
          </p:cNvGrpSpPr>
          <p:nvPr/>
        </p:nvGrpSpPr>
        <p:grpSpPr>
          <a:xfrm>
            <a:off x="3368570" y="2271366"/>
            <a:ext cx="2688339" cy="3019323"/>
            <a:chOff x="1052268" y="1206621"/>
            <a:chExt cx="896113" cy="1006442"/>
          </a:xfrm>
          <a:solidFill>
            <a:schemeClr val="bg1"/>
          </a:solidFill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12BAC61-C6C0-42D8-9D6C-DAC0E2FFF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1" t="6199" r="32218" b="67908"/>
            <a:stretch/>
          </p:blipFill>
          <p:spPr>
            <a:xfrm>
              <a:off x="1052268" y="1309282"/>
              <a:ext cx="896113" cy="903781"/>
            </a:xfrm>
            <a:prstGeom prst="rect">
              <a:avLst/>
            </a:prstGeom>
            <a:noFill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662AE02-4A3B-4EC9-AE71-951ADED10712}"/>
                </a:ext>
              </a:extLst>
            </p:cNvPr>
            <p:cNvSpPr txBox="1"/>
            <p:nvPr/>
          </p:nvSpPr>
          <p:spPr>
            <a:xfrm>
              <a:off x="1205211" y="1206621"/>
              <a:ext cx="264672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C9F517C-0A23-4E6B-9AFA-57ECEA8CC2E2}"/>
              </a:ext>
            </a:extLst>
          </p:cNvPr>
          <p:cNvGrpSpPr>
            <a:grpSpLocks noChangeAspect="1"/>
          </p:cNvGrpSpPr>
          <p:nvPr/>
        </p:nvGrpSpPr>
        <p:grpSpPr>
          <a:xfrm>
            <a:off x="3544030" y="2537371"/>
            <a:ext cx="2256281" cy="2750643"/>
            <a:chOff x="202309" y="1260345"/>
            <a:chExt cx="752094" cy="916880"/>
          </a:xfrm>
          <a:solidFill>
            <a:schemeClr val="bg1"/>
          </a:solidFill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631C70C-83F6-46A8-9582-86929F2D5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7" t="8032" r="35741" b="68129"/>
            <a:stretch/>
          </p:blipFill>
          <p:spPr>
            <a:xfrm>
              <a:off x="202309" y="1345121"/>
              <a:ext cx="752094" cy="832104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25FCB1C-C7A9-4E64-A411-D2554C152FB2}"/>
                </a:ext>
              </a:extLst>
            </p:cNvPr>
            <p:cNvSpPr txBox="1"/>
            <p:nvPr/>
          </p:nvSpPr>
          <p:spPr>
            <a:xfrm>
              <a:off x="296169" y="1260345"/>
              <a:ext cx="270320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L=+12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8E8FC7F-B499-44A7-BC28-009C578FC06E}"/>
              </a:ext>
            </a:extLst>
          </p:cNvPr>
          <p:cNvSpPr>
            <a:spLocks noChangeAspect="1"/>
          </p:cNvSpPr>
          <p:nvPr/>
        </p:nvSpPr>
        <p:spPr>
          <a:xfrm>
            <a:off x="4473583" y="3962400"/>
            <a:ext cx="152404" cy="157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1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200523" y="1137156"/>
          <a:ext cx="4876801" cy="56446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1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0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6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0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0804">
                <a:tc>
                  <a:txBody>
                    <a:bodyPr/>
                    <a:lstStyle/>
                    <a:p>
                      <a:r>
                        <a:rPr lang="en-US" sz="1100" dirty="0"/>
                        <a:t>System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err="1"/>
                        <a:t>Bravais</a:t>
                      </a:r>
                      <a:r>
                        <a:rPr lang="en-US" sz="600" dirty="0"/>
                        <a:t> lattice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Point group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 Chiral Space Groups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42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421"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Monoclinic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805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C2</a:t>
                      </a:r>
                    </a:p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421">
                <a:tc rowSpan="4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Orthorhombic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P222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C222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421">
                <a:tc rowSpan="5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Tetragonal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dirty="0"/>
                        <a:t>4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  <a:r>
                        <a:rPr lang="en-US" sz="800" baseline="-25000" dirty="0"/>
                        <a:t>1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  <a:r>
                        <a:rPr lang="en-US" sz="800" baseline="-25000" dirty="0"/>
                        <a:t>2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  <a:r>
                        <a:rPr lang="en-US" sz="800" baseline="-25000" dirty="0"/>
                        <a:t>3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I4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01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1" dirty="0"/>
                        <a:t>P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1" dirty="0"/>
                        <a:t>422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/>
                        <a:t>P422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P42</a:t>
                      </a:r>
                      <a:r>
                        <a:rPr lang="en-US" sz="800" b="1" baseline="-25000" dirty="0"/>
                        <a:t>1</a:t>
                      </a:r>
                      <a:r>
                        <a:rPr lang="en-US" sz="800" b="1" dirty="0"/>
                        <a:t>2</a:t>
                      </a:r>
                    </a:p>
                    <a:p>
                      <a:endParaRPr lang="en-US" sz="800" b="1" baseline="-25000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1</a:t>
                      </a:r>
                      <a:r>
                        <a:rPr lang="en-US" sz="800" b="1" dirty="0"/>
                        <a:t>22</a:t>
                      </a:r>
                    </a:p>
                    <a:p>
                      <a:endParaRPr lang="en-US" sz="800" b="1" baseline="-25000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2</a:t>
                      </a:r>
                      <a:r>
                        <a:rPr lang="en-US" sz="800" b="1" dirty="0"/>
                        <a:t>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2</a:t>
                      </a:r>
                      <a:r>
                        <a:rPr lang="en-US" sz="800" b="1" dirty="0"/>
                        <a:t>2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800" b="1" dirty="0"/>
                        <a:t>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3</a:t>
                      </a:r>
                      <a:r>
                        <a:rPr lang="en-US" sz="800" b="1" dirty="0"/>
                        <a:t>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I422</a:t>
                      </a:r>
                      <a:endParaRPr lang="en-US" sz="800" b="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8421">
                <a:tc rowSpan="4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Trigonal/ </a:t>
                      </a:r>
                      <a:r>
                        <a:rPr lang="en-US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Rhombo-hedral</a:t>
                      </a:r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8421"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Hexagonal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8421">
                <a:tc rowSpan="6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Cubic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343581" y="70276"/>
            <a:ext cx="8456838" cy="1091344"/>
          </a:xfrm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rgbClr val="000000"/>
                </a:solidFill>
              </a:rPr>
              <a:t>Determine the point group symmetry of our intensity-weighted reciprocal lattice. </a:t>
            </a:r>
            <a:endParaRPr lang="en-US" sz="3200" dirty="0"/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4924426" y="3079750"/>
            <a:ext cx="4143374" cy="192768"/>
          </a:xfrm>
          <a:prstGeom prst="rect">
            <a:avLst/>
          </a:prstGeom>
          <a:noFill/>
          <a:ln w="38100" cap="rnd" cmpd="sng">
            <a:solidFill>
              <a:srgbClr val="6664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91150" y="4010026"/>
            <a:ext cx="378619" cy="200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4924425" y="3527546"/>
            <a:ext cx="4143375" cy="482480"/>
          </a:xfrm>
          <a:prstGeom prst="rect">
            <a:avLst/>
          </a:prstGeom>
          <a:noFill/>
          <a:ln w="38100" cap="rnd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91149" y="3290888"/>
            <a:ext cx="378619" cy="198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FF6590-748A-4239-A2C6-EC2A14910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33" y="1423330"/>
            <a:ext cx="2000637" cy="2345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387F22-7F13-4226-B9D3-955E77140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68" y="4110038"/>
            <a:ext cx="2372769" cy="2461534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723DA32-7A40-4375-9467-F6B2C3446F2A}"/>
              </a:ext>
            </a:extLst>
          </p:cNvPr>
          <p:cNvCxnSpPr/>
          <p:nvPr/>
        </p:nvCxnSpPr>
        <p:spPr bwMode="auto">
          <a:xfrm>
            <a:off x="2169268" y="2324911"/>
            <a:ext cx="3221881" cy="8554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5653B0A-3328-4867-8345-6986DAD32F0A}"/>
              </a:ext>
            </a:extLst>
          </p:cNvPr>
          <p:cNvCxnSpPr/>
          <p:nvPr/>
        </p:nvCxnSpPr>
        <p:spPr bwMode="auto">
          <a:xfrm flipV="1">
            <a:off x="2159540" y="3684427"/>
            <a:ext cx="3231609" cy="12858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63259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-6064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What rotational symmetry do you see?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9385AF31-06E3-42E3-8AB6-DB0EF0085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Arrow: Bent 1">
            <a:extLst>
              <a:ext uri="{FF2B5EF4-FFF2-40B4-BE49-F238E27FC236}">
                <a16:creationId xmlns:a16="http://schemas.microsoft.com/office/drawing/2014/main" id="{82162CDE-9CA7-41E0-905E-C0E6C9887B60}"/>
              </a:ext>
            </a:extLst>
          </p:cNvPr>
          <p:cNvSpPr/>
          <p:nvPr/>
        </p:nvSpPr>
        <p:spPr>
          <a:xfrm>
            <a:off x="83391" y="544181"/>
            <a:ext cx="578923" cy="548996"/>
          </a:xfrm>
          <a:prstGeom prst="bentArrow">
            <a:avLst>
              <a:gd name="adj1" fmla="val 32458"/>
              <a:gd name="adj2" fmla="val 26243"/>
              <a:gd name="adj3" fmla="val 25000"/>
              <a:gd name="adj4" fmla="val 71095"/>
            </a:avLst>
          </a:prstGeom>
          <a:solidFill>
            <a:srgbClr val="0000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Text Box 473">
            <a:extLst>
              <a:ext uri="{FF2B5EF4-FFF2-40B4-BE49-F238E27FC236}">
                <a16:creationId xmlns:a16="http://schemas.microsoft.com/office/drawing/2014/main" id="{B2A1F25D-938A-45D6-8197-916D69EF0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13" y="818679"/>
            <a:ext cx="1621175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90° rotational symmetry around axis normal to this plane.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7EC16A87-F173-4A71-8E7B-5DC363BE0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8848" y="2048732"/>
            <a:ext cx="4106304" cy="4096799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93CCA7F5-5864-4355-A0AF-7BF302AC953A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61202-2240-441A-8B60-B8B364E38C34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808A5C5-DE8B-4A73-A5A2-B0AB0DC0CEE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4995" y="1994718"/>
          <a:ext cx="3873191" cy="37501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13">
                  <a:extLst>
                    <a:ext uri="{9D8B030D-6E8A-4147-A177-3AD203B41FA5}">
                      <a16:colId xmlns:a16="http://schemas.microsoft.com/office/drawing/2014/main" val="3772036267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63802159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1416749644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802560992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780966455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38416546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653167199"/>
                    </a:ext>
                  </a:extLst>
                </a:gridCol>
              </a:tblGrid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-3,3,0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3,3,0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051363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-3,2,0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3,2,0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428547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3,1,0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27876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2,0,0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3,0,0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691968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-3,-1,0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-2,-1,0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2,-1,0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3,-1,0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400728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-3,-2,0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-2,-2,0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2,-2,0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3,-2,0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085927"/>
                  </a:ext>
                </a:extLst>
              </a:tr>
              <a:tr h="5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-3,-3,0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-2,-3,0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2,-3,0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3,-3,0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55845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86269E9-04BA-4BB4-BB14-5781A44C5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E560-FA6C-47E7-8152-E63FA8AD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4-fold symmetry is evident around c*</a:t>
            </a:r>
            <a:endParaRPr lang="en-US" sz="48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2C6DE4-DC3D-47AB-804E-466772E74772}"/>
              </a:ext>
            </a:extLst>
          </p:cNvPr>
          <p:cNvCxnSpPr/>
          <p:nvPr/>
        </p:nvCxnSpPr>
        <p:spPr bwMode="auto">
          <a:xfrm flipV="1">
            <a:off x="2486967" y="3376246"/>
            <a:ext cx="0" cy="5627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FB8DFB-B468-4CF4-9C6C-BDF07FD3F9DB}"/>
              </a:ext>
            </a:extLst>
          </p:cNvPr>
          <p:cNvCxnSpPr>
            <a:cxnSpLocks/>
          </p:cNvCxnSpPr>
          <p:nvPr/>
        </p:nvCxnSpPr>
        <p:spPr bwMode="auto">
          <a:xfrm rot="5400000" flipV="1">
            <a:off x="2768321" y="3657600"/>
            <a:ext cx="0" cy="5627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393BD0-BF4E-4CE9-9530-A3078F9A258D}"/>
              </a:ext>
            </a:extLst>
          </p:cNvPr>
          <p:cNvSpPr txBox="1"/>
          <p:nvPr/>
        </p:nvSpPr>
        <p:spPr>
          <a:xfrm>
            <a:off x="2147044" y="34049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E01370-D824-4B21-B101-916B9CB77D55}"/>
              </a:ext>
            </a:extLst>
          </p:cNvPr>
          <p:cNvSpPr txBox="1"/>
          <p:nvPr/>
        </p:nvSpPr>
        <p:spPr>
          <a:xfrm>
            <a:off x="2560572" y="38698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26B83-AA38-4370-B48B-DAA639BB553C}"/>
              </a:ext>
            </a:extLst>
          </p:cNvPr>
          <p:cNvSpPr/>
          <p:nvPr/>
        </p:nvSpPr>
        <p:spPr>
          <a:xfrm>
            <a:off x="2207278" y="1585359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L=0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6A722FE-439A-4D69-AB73-3DB5D4995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784" y="2153701"/>
            <a:ext cx="3775016" cy="3972462"/>
          </a:xfrm>
        </p:spPr>
        <p:txBody>
          <a:bodyPr/>
          <a:lstStyle/>
          <a:p>
            <a:r>
              <a:rPr lang="en-US" sz="2000" dirty="0"/>
              <a:t>90° rotation around the origin (red) leaves the pattern unchanged (invariant).</a:t>
            </a:r>
          </a:p>
          <a:p>
            <a:r>
              <a:rPr lang="en-US" sz="2000" dirty="0"/>
              <a:t>This representation of the diffraction intensities offers a distortion-free view of the diffraction pattern.</a:t>
            </a:r>
          </a:p>
          <a:p>
            <a:r>
              <a:rPr lang="en-US" sz="2000" dirty="0"/>
              <a:t>It can be extended to 3D by including additional section with L&gt;0 and L&lt;0.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AF1B4E-4991-4029-BEA6-FDCE84A1C869}"/>
              </a:ext>
            </a:extLst>
          </p:cNvPr>
          <p:cNvSpPr/>
          <p:nvPr/>
        </p:nvSpPr>
        <p:spPr>
          <a:xfrm>
            <a:off x="394530" y="6069544"/>
            <a:ext cx="433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the “intensity-weighted reciprocal lattice</a:t>
            </a:r>
          </a:p>
        </p:txBody>
      </p:sp>
    </p:spTree>
    <p:extLst>
      <p:ext uri="{BB962C8B-B14F-4D97-AF65-F5344CB8AC3E}">
        <p14:creationId xmlns:p14="http://schemas.microsoft.com/office/powerpoint/2010/main" val="13090281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Rectangle 2">
            <a:extLst>
              <a:ext uri="{FF2B5EF4-FFF2-40B4-BE49-F238E27FC236}">
                <a16:creationId xmlns:a16="http://schemas.microsoft.com/office/drawing/2014/main" id="{CA565C7C-8835-4DD5-9997-D9EB708A9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8" y="-6064"/>
            <a:ext cx="914400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0" kern="0" dirty="0">
                <a:solidFill>
                  <a:schemeClr val="tx1"/>
                </a:solidFill>
              </a:rPr>
              <a:t>2-fold rotation around vertical axis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BE6E7A4-D0D4-4CD6-95C4-0AB183F0AC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548AF11B-1D80-480F-8B3B-7F78371C8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8848" y="2058773"/>
            <a:ext cx="4106304" cy="4096799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430F8369-1B20-4207-8A2A-E684736CA4EA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44" name="Line 473">
            <a:extLst>
              <a:ext uri="{FF2B5EF4-FFF2-40B4-BE49-F238E27FC236}">
                <a16:creationId xmlns:a16="http://schemas.microsoft.com/office/drawing/2014/main" id="{3F893E48-3E1A-4380-B369-8E14DB9A7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1998" y="1199827"/>
            <a:ext cx="1" cy="56046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2">
            <a:extLst>
              <a:ext uri="{FF2B5EF4-FFF2-40B4-BE49-F238E27FC236}">
                <a16:creationId xmlns:a16="http://schemas.microsoft.com/office/drawing/2014/main" id="{C8CF1829-6F69-4733-A6F8-1AE01364B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8041" y="7654"/>
            <a:ext cx="9144000" cy="102003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200" dirty="0"/>
              <a:t>How many symmetry copies of this reflection do you see?</a:t>
            </a:r>
          </a:p>
        </p:txBody>
      </p:sp>
      <p:sp>
        <p:nvSpPr>
          <p:cNvPr id="143" name="Text Box 952">
            <a:extLst>
              <a:ext uri="{FF2B5EF4-FFF2-40B4-BE49-F238E27FC236}">
                <a16:creationId xmlns:a16="http://schemas.microsoft.com/office/drawing/2014/main" id="{A190EF27-C793-4969-9D27-9D06963F2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3,7,0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45" name="Line 473">
            <a:extLst>
              <a:ext uri="{FF2B5EF4-FFF2-40B4-BE49-F238E27FC236}">
                <a16:creationId xmlns:a16="http://schemas.microsoft.com/office/drawing/2014/main" id="{410B1AAA-8BCB-4AC4-8027-5F6D7CF88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1998" y="1199827"/>
            <a:ext cx="1" cy="56046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63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24028" y="-88934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E53FB24-7F3E-4EA0-9939-4FAB419929B1}"/>
              </a:ext>
            </a:extLst>
          </p:cNvPr>
          <p:cNvSpPr/>
          <p:nvPr/>
        </p:nvSpPr>
        <p:spPr>
          <a:xfrm>
            <a:off x="7232759" y="1027684"/>
            <a:ext cx="15791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0" dirty="0"/>
              <a:t>What are their indices?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39" name="Rectangle 2">
            <a:extLst>
              <a:ext uri="{FF2B5EF4-FFF2-40B4-BE49-F238E27FC236}">
                <a16:creationId xmlns:a16="http://schemas.microsoft.com/office/drawing/2014/main" id="{F9933875-28BA-4379-9089-6C8B7BD5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0"/>
            <a:ext cx="822960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0" kern="0" dirty="0">
                <a:solidFill>
                  <a:schemeClr val="tx1"/>
                </a:solidFill>
              </a:rPr>
              <a:t>8 symmetry equivalents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682">
            <a:extLst>
              <a:ext uri="{FF2B5EF4-FFF2-40B4-BE49-F238E27FC236}">
                <a16:creationId xmlns:a16="http://schemas.microsoft.com/office/drawing/2014/main" id="{F17CAA05-26AC-4978-B26A-4D8F02E38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2374835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Oval 682">
            <a:extLst>
              <a:ext uri="{FF2B5EF4-FFF2-40B4-BE49-F238E27FC236}">
                <a16:creationId xmlns:a16="http://schemas.microsoft.com/office/drawing/2014/main" id="{58C2293A-DC64-4B64-9A28-C09F10CD8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860" y="333359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682">
            <a:extLst>
              <a:ext uri="{FF2B5EF4-FFF2-40B4-BE49-F238E27FC236}">
                <a16:creationId xmlns:a16="http://schemas.microsoft.com/office/drawing/2014/main" id="{CE84286D-69EA-48F6-B2D0-891E00C80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174" y="4795667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Oval 682">
            <a:extLst>
              <a:ext uri="{FF2B5EF4-FFF2-40B4-BE49-F238E27FC236}">
                <a16:creationId xmlns:a16="http://schemas.microsoft.com/office/drawing/2014/main" id="{8C200E60-2341-4B19-B5E6-40BBE35291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572523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Oval 682">
            <a:extLst>
              <a:ext uri="{FF2B5EF4-FFF2-40B4-BE49-F238E27FC236}">
                <a16:creationId xmlns:a16="http://schemas.microsoft.com/office/drawing/2014/main" id="{7C0516ED-7DC1-4A21-99A8-5A7D8C5ED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660" y="574496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Oval 682">
            <a:extLst>
              <a:ext uri="{FF2B5EF4-FFF2-40B4-BE49-F238E27FC236}">
                <a16:creationId xmlns:a16="http://schemas.microsoft.com/office/drawing/2014/main" id="{CF0ED01E-B8F6-4563-8173-AE93CC3CA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3309178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Oval 682">
            <a:extLst>
              <a:ext uri="{FF2B5EF4-FFF2-40B4-BE49-F238E27FC236}">
                <a16:creationId xmlns:a16="http://schemas.microsoft.com/office/drawing/2014/main" id="{B64EF2CB-9719-40D3-8549-A9682A2E4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475282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Text Box 952">
            <a:extLst>
              <a:ext uri="{FF2B5EF4-FFF2-40B4-BE49-F238E27FC236}">
                <a16:creationId xmlns:a16="http://schemas.microsoft.com/office/drawing/2014/main" id="{6D76CAC3-4054-4D15-A9C6-503A70747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3,7,0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5" name="Line 473">
            <a:extLst>
              <a:ext uri="{FF2B5EF4-FFF2-40B4-BE49-F238E27FC236}">
                <a16:creationId xmlns:a16="http://schemas.microsoft.com/office/drawing/2014/main" id="{3A08E9C1-A0DC-4B94-957C-11CFF19E0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1108" y="11889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Line 473">
            <a:extLst>
              <a:ext uri="{FF2B5EF4-FFF2-40B4-BE49-F238E27FC236}">
                <a16:creationId xmlns:a16="http://schemas.microsoft.com/office/drawing/2014/main" id="{BADB9458-4295-452E-9F68-C1C77A50C7D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561108" y="13413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473">
            <a:extLst>
              <a:ext uri="{FF2B5EF4-FFF2-40B4-BE49-F238E27FC236}">
                <a16:creationId xmlns:a16="http://schemas.microsoft.com/office/drawing/2014/main" id="{E97147B6-EACD-4C69-A4B1-6693E89C59C5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4652817" y="12678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" name="Line 473">
            <a:extLst>
              <a:ext uri="{FF2B5EF4-FFF2-40B4-BE49-F238E27FC236}">
                <a16:creationId xmlns:a16="http://schemas.microsoft.com/office/drawing/2014/main" id="{8CDF2C46-80DE-4AB8-9DC1-0773600069F2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4652817" y="14202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E3DE4FFD-0D7F-4D4D-9B4E-564FB3FF4EB8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4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39" name="Rectangle 2">
            <a:extLst>
              <a:ext uri="{FF2B5EF4-FFF2-40B4-BE49-F238E27FC236}">
                <a16:creationId xmlns:a16="http://schemas.microsoft.com/office/drawing/2014/main" id="{F9933875-28BA-4379-9089-6C8B7BD5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3999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 kern="0" dirty="0">
                <a:solidFill>
                  <a:schemeClr val="tx1"/>
                </a:solidFill>
              </a:rPr>
              <a:t>Is this symmetry consistent with point group 422?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682">
            <a:extLst>
              <a:ext uri="{FF2B5EF4-FFF2-40B4-BE49-F238E27FC236}">
                <a16:creationId xmlns:a16="http://schemas.microsoft.com/office/drawing/2014/main" id="{F17CAA05-26AC-4978-B26A-4D8F02E38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2374835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Oval 682">
            <a:extLst>
              <a:ext uri="{FF2B5EF4-FFF2-40B4-BE49-F238E27FC236}">
                <a16:creationId xmlns:a16="http://schemas.microsoft.com/office/drawing/2014/main" id="{58C2293A-DC64-4B64-9A28-C09F10CD8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860" y="333359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682">
            <a:extLst>
              <a:ext uri="{FF2B5EF4-FFF2-40B4-BE49-F238E27FC236}">
                <a16:creationId xmlns:a16="http://schemas.microsoft.com/office/drawing/2014/main" id="{CE84286D-69EA-48F6-B2D0-891E00C80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174" y="4795667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Oval 682">
            <a:extLst>
              <a:ext uri="{FF2B5EF4-FFF2-40B4-BE49-F238E27FC236}">
                <a16:creationId xmlns:a16="http://schemas.microsoft.com/office/drawing/2014/main" id="{8C200E60-2341-4B19-B5E6-40BBE35291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572523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Oval 682">
            <a:extLst>
              <a:ext uri="{FF2B5EF4-FFF2-40B4-BE49-F238E27FC236}">
                <a16:creationId xmlns:a16="http://schemas.microsoft.com/office/drawing/2014/main" id="{7C0516ED-7DC1-4A21-99A8-5A7D8C5ED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79055" y="573710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Oval 682">
            <a:extLst>
              <a:ext uri="{FF2B5EF4-FFF2-40B4-BE49-F238E27FC236}">
                <a16:creationId xmlns:a16="http://schemas.microsoft.com/office/drawing/2014/main" id="{CF0ED01E-B8F6-4563-8173-AE93CC3CA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8105" y="3319688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Oval 682">
            <a:extLst>
              <a:ext uri="{FF2B5EF4-FFF2-40B4-BE49-F238E27FC236}">
                <a16:creationId xmlns:a16="http://schemas.microsoft.com/office/drawing/2014/main" id="{B64EF2CB-9719-40D3-8549-A9682A2E4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478792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Text Box 952">
            <a:extLst>
              <a:ext uri="{FF2B5EF4-FFF2-40B4-BE49-F238E27FC236}">
                <a16:creationId xmlns:a16="http://schemas.microsoft.com/office/drawing/2014/main" id="{6D76CAC3-4054-4D15-A9C6-503A70747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3,7,0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5" name="Line 473">
            <a:extLst>
              <a:ext uri="{FF2B5EF4-FFF2-40B4-BE49-F238E27FC236}">
                <a16:creationId xmlns:a16="http://schemas.microsoft.com/office/drawing/2014/main" id="{3A08E9C1-A0DC-4B94-957C-11CFF19E0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1108" y="11889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Line 473">
            <a:extLst>
              <a:ext uri="{FF2B5EF4-FFF2-40B4-BE49-F238E27FC236}">
                <a16:creationId xmlns:a16="http://schemas.microsoft.com/office/drawing/2014/main" id="{BADB9458-4295-452E-9F68-C1C77A50C7D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561108" y="13413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473">
            <a:extLst>
              <a:ext uri="{FF2B5EF4-FFF2-40B4-BE49-F238E27FC236}">
                <a16:creationId xmlns:a16="http://schemas.microsoft.com/office/drawing/2014/main" id="{E97147B6-EACD-4C69-A4B1-6693E89C59C5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4652817" y="12678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" name="Line 473">
            <a:extLst>
              <a:ext uri="{FF2B5EF4-FFF2-40B4-BE49-F238E27FC236}">
                <a16:creationId xmlns:a16="http://schemas.microsoft.com/office/drawing/2014/main" id="{8CDF2C46-80DE-4AB8-9DC1-0773600069F2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4652817" y="14202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Text Box 952">
            <a:extLst>
              <a:ext uri="{FF2B5EF4-FFF2-40B4-BE49-F238E27FC236}">
                <a16:creationId xmlns:a16="http://schemas.microsoft.com/office/drawing/2014/main" id="{829F55DB-56B7-411D-861F-CCAE7B264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123" y="6037988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>
                <a:solidFill>
                  <a:srgbClr val="FF0000"/>
                </a:solidFill>
              </a:rPr>
              <a:t>,-7,0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3" name="Text Box 952">
            <a:extLst>
              <a:ext uri="{FF2B5EF4-FFF2-40B4-BE49-F238E27FC236}">
                <a16:creationId xmlns:a16="http://schemas.microsoft.com/office/drawing/2014/main" id="{E3A6409F-5A19-4C5A-9A0E-387D4FC9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304" y="3079238"/>
            <a:ext cx="98456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7,3,0</a:t>
            </a:r>
          </a:p>
        </p:txBody>
      </p:sp>
      <p:sp>
        <p:nvSpPr>
          <p:cNvPr id="152" name="Text Box 952">
            <a:extLst>
              <a:ext uri="{FF2B5EF4-FFF2-40B4-BE49-F238E27FC236}">
                <a16:creationId xmlns:a16="http://schemas.microsoft.com/office/drawing/2014/main" id="{5AB9CF3C-ACF8-4E12-B901-BD064E0BF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872" y="4616353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</a:t>
            </a:r>
            <a:r>
              <a:rPr lang="en-US" sz="2800">
                <a:solidFill>
                  <a:srgbClr val="FF0000"/>
                </a:solidFill>
              </a:rPr>
              <a:t>,-3,0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3" name="Text Box 952">
            <a:extLst>
              <a:ext uri="{FF2B5EF4-FFF2-40B4-BE49-F238E27FC236}">
                <a16:creationId xmlns:a16="http://schemas.microsoft.com/office/drawing/2014/main" id="{00ABD74A-D60A-4BF6-93F3-6BA6832AC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891" y="1623557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-3,7,0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4" name="Text Box 952">
            <a:extLst>
              <a:ext uri="{FF2B5EF4-FFF2-40B4-BE49-F238E27FC236}">
                <a16:creationId xmlns:a16="http://schemas.microsoft.com/office/drawing/2014/main" id="{692E3C01-5DD9-43A7-8FEF-910E74800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166" y="6015685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-3</a:t>
            </a:r>
            <a:r>
              <a:rPr lang="en-US" sz="2800">
                <a:solidFill>
                  <a:srgbClr val="FF0000"/>
                </a:solidFill>
              </a:rPr>
              <a:t>,-7,0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8" name="Text Box 952">
            <a:extLst>
              <a:ext uri="{FF2B5EF4-FFF2-40B4-BE49-F238E27FC236}">
                <a16:creationId xmlns:a16="http://schemas.microsoft.com/office/drawing/2014/main" id="{616D705A-3887-4FC4-B987-EB0D2581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811" y="3134829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-7,3,0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9" name="Text Box 952">
            <a:extLst>
              <a:ext uri="{FF2B5EF4-FFF2-40B4-BE49-F238E27FC236}">
                <a16:creationId xmlns:a16="http://schemas.microsoft.com/office/drawing/2014/main" id="{76F16C10-7210-4E3F-B7AB-70482E84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890" y="4605669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-7</a:t>
            </a:r>
            <a:r>
              <a:rPr lang="en-US" sz="2800">
                <a:solidFill>
                  <a:srgbClr val="FF0000"/>
                </a:solidFill>
              </a:rPr>
              <a:t>,-3,0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4E1C652-70B5-46A0-A954-3F7AE9CF5E43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38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39" name="Rectangle 2">
            <a:extLst>
              <a:ext uri="{FF2B5EF4-FFF2-40B4-BE49-F238E27FC236}">
                <a16:creationId xmlns:a16="http://schemas.microsoft.com/office/drawing/2014/main" id="{F9933875-28BA-4379-9089-6C8B7BD5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1" y="-1"/>
            <a:ext cx="9098099" cy="1156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0" kern="0" dirty="0">
                <a:solidFill>
                  <a:schemeClr val="tx1"/>
                </a:solidFill>
              </a:rPr>
              <a:t>Reciprocal lattice symmetry operators of point group 422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682">
            <a:extLst>
              <a:ext uri="{FF2B5EF4-FFF2-40B4-BE49-F238E27FC236}">
                <a16:creationId xmlns:a16="http://schemas.microsoft.com/office/drawing/2014/main" id="{F17CAA05-26AC-4978-B26A-4D8F02E38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2374835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Oval 682">
            <a:extLst>
              <a:ext uri="{FF2B5EF4-FFF2-40B4-BE49-F238E27FC236}">
                <a16:creationId xmlns:a16="http://schemas.microsoft.com/office/drawing/2014/main" id="{58C2293A-DC64-4B64-9A28-C09F10CD8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860" y="333359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682">
            <a:extLst>
              <a:ext uri="{FF2B5EF4-FFF2-40B4-BE49-F238E27FC236}">
                <a16:creationId xmlns:a16="http://schemas.microsoft.com/office/drawing/2014/main" id="{CE84286D-69EA-48F6-B2D0-891E00C80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174" y="4795667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Oval 682">
            <a:extLst>
              <a:ext uri="{FF2B5EF4-FFF2-40B4-BE49-F238E27FC236}">
                <a16:creationId xmlns:a16="http://schemas.microsoft.com/office/drawing/2014/main" id="{8C200E60-2341-4B19-B5E6-40BBE35291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572523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Oval 682">
            <a:extLst>
              <a:ext uri="{FF2B5EF4-FFF2-40B4-BE49-F238E27FC236}">
                <a16:creationId xmlns:a16="http://schemas.microsoft.com/office/drawing/2014/main" id="{7C0516ED-7DC1-4A21-99A8-5A7D8C5ED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79055" y="573710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Oval 682">
            <a:extLst>
              <a:ext uri="{FF2B5EF4-FFF2-40B4-BE49-F238E27FC236}">
                <a16:creationId xmlns:a16="http://schemas.microsoft.com/office/drawing/2014/main" id="{CF0ED01E-B8F6-4563-8173-AE93CC3CA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8105" y="3319688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Oval 682">
            <a:extLst>
              <a:ext uri="{FF2B5EF4-FFF2-40B4-BE49-F238E27FC236}">
                <a16:creationId xmlns:a16="http://schemas.microsoft.com/office/drawing/2014/main" id="{B64EF2CB-9719-40D3-8549-A9682A2E4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478792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Text Box 952">
            <a:extLst>
              <a:ext uri="{FF2B5EF4-FFF2-40B4-BE49-F238E27FC236}">
                <a16:creationId xmlns:a16="http://schemas.microsoft.com/office/drawing/2014/main" id="{6D76CAC3-4054-4D15-A9C6-503A70747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3,7,0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5" name="Line 473">
            <a:extLst>
              <a:ext uri="{FF2B5EF4-FFF2-40B4-BE49-F238E27FC236}">
                <a16:creationId xmlns:a16="http://schemas.microsoft.com/office/drawing/2014/main" id="{3A08E9C1-A0DC-4B94-957C-11CFF19E0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1108" y="11889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Line 473">
            <a:extLst>
              <a:ext uri="{FF2B5EF4-FFF2-40B4-BE49-F238E27FC236}">
                <a16:creationId xmlns:a16="http://schemas.microsoft.com/office/drawing/2014/main" id="{BADB9458-4295-452E-9F68-C1C77A50C7D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561108" y="13413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473">
            <a:extLst>
              <a:ext uri="{FF2B5EF4-FFF2-40B4-BE49-F238E27FC236}">
                <a16:creationId xmlns:a16="http://schemas.microsoft.com/office/drawing/2014/main" id="{E97147B6-EACD-4C69-A4B1-6693E89C59C5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4652817" y="12678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" name="Line 473">
            <a:extLst>
              <a:ext uri="{FF2B5EF4-FFF2-40B4-BE49-F238E27FC236}">
                <a16:creationId xmlns:a16="http://schemas.microsoft.com/office/drawing/2014/main" id="{8CDF2C46-80DE-4AB8-9DC1-0773600069F2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4652817" y="14202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Text Box 952">
            <a:extLst>
              <a:ext uri="{FF2B5EF4-FFF2-40B4-BE49-F238E27FC236}">
                <a16:creationId xmlns:a16="http://schemas.microsoft.com/office/drawing/2014/main" id="{829F55DB-56B7-411D-861F-CCAE7B264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123" y="5929128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>
                <a:solidFill>
                  <a:srgbClr val="FF0000"/>
                </a:solidFill>
              </a:rPr>
              <a:t>,-7,0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3" name="Text Box 952">
            <a:extLst>
              <a:ext uri="{FF2B5EF4-FFF2-40B4-BE49-F238E27FC236}">
                <a16:creationId xmlns:a16="http://schemas.microsoft.com/office/drawing/2014/main" id="{E3A6409F-5A19-4C5A-9A0E-387D4FC9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304" y="3079238"/>
            <a:ext cx="98456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7,3,0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2" name="Text Box 952">
            <a:extLst>
              <a:ext uri="{FF2B5EF4-FFF2-40B4-BE49-F238E27FC236}">
                <a16:creationId xmlns:a16="http://schemas.microsoft.com/office/drawing/2014/main" id="{5AB9CF3C-ACF8-4E12-B901-BD064E0BF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872" y="4616353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</a:t>
            </a:r>
            <a:r>
              <a:rPr lang="en-US" sz="2800">
                <a:solidFill>
                  <a:srgbClr val="FF0000"/>
                </a:solidFill>
              </a:rPr>
              <a:t>,-3,0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3" name="Text Box 952">
            <a:extLst>
              <a:ext uri="{FF2B5EF4-FFF2-40B4-BE49-F238E27FC236}">
                <a16:creationId xmlns:a16="http://schemas.microsoft.com/office/drawing/2014/main" id="{00ABD74A-D60A-4BF6-93F3-6BA6832AC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891" y="1623557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-3,7,0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4" name="Text Box 952">
            <a:extLst>
              <a:ext uri="{FF2B5EF4-FFF2-40B4-BE49-F238E27FC236}">
                <a16:creationId xmlns:a16="http://schemas.microsoft.com/office/drawing/2014/main" id="{692E3C01-5DD9-43A7-8FEF-910E74800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166" y="5906825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-3</a:t>
            </a:r>
            <a:r>
              <a:rPr lang="en-US" sz="2800">
                <a:solidFill>
                  <a:srgbClr val="FF0000"/>
                </a:solidFill>
              </a:rPr>
              <a:t>,-7,0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8" name="Text Box 952">
            <a:extLst>
              <a:ext uri="{FF2B5EF4-FFF2-40B4-BE49-F238E27FC236}">
                <a16:creationId xmlns:a16="http://schemas.microsoft.com/office/drawing/2014/main" id="{616D705A-3887-4FC4-B987-EB0D2581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811" y="3134829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-7,3,0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9" name="Text Box 952">
            <a:extLst>
              <a:ext uri="{FF2B5EF4-FFF2-40B4-BE49-F238E27FC236}">
                <a16:creationId xmlns:a16="http://schemas.microsoft.com/office/drawing/2014/main" id="{76F16C10-7210-4E3F-B7AB-70482E84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890" y="4605669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-7</a:t>
            </a:r>
            <a:r>
              <a:rPr lang="en-US" sz="2800">
                <a:solidFill>
                  <a:srgbClr val="FF0000"/>
                </a:solidFill>
              </a:rPr>
              <a:t>,-3,0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8" name="Text Box 952">
            <a:extLst>
              <a:ext uri="{FF2B5EF4-FFF2-40B4-BE49-F238E27FC236}">
                <a16:creationId xmlns:a16="http://schemas.microsoft.com/office/drawing/2014/main" id="{2E8157FA-D728-49AB-8557-2CEFDACD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879" y="1586965"/>
            <a:ext cx="100380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h</a:t>
            </a:r>
            <a:r>
              <a:rPr lang="en-US" sz="2800"/>
              <a:t>,k,0</a:t>
            </a:r>
            <a:endParaRPr lang="en-US" sz="2800" dirty="0"/>
          </a:p>
        </p:txBody>
      </p:sp>
      <p:sp>
        <p:nvSpPr>
          <p:cNvPr id="161" name="Text Box 952">
            <a:extLst>
              <a:ext uri="{FF2B5EF4-FFF2-40B4-BE49-F238E27FC236}">
                <a16:creationId xmlns:a16="http://schemas.microsoft.com/office/drawing/2014/main" id="{D7080E85-D730-41BD-96E2-AA6514A2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304" y="3081250"/>
            <a:ext cx="100380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k</a:t>
            </a:r>
            <a:r>
              <a:rPr lang="en-US" sz="2800"/>
              <a:t>,h,0</a:t>
            </a:r>
            <a:endParaRPr lang="en-US" sz="2800" dirty="0"/>
          </a:p>
        </p:txBody>
      </p:sp>
      <p:sp>
        <p:nvSpPr>
          <p:cNvPr id="162" name="Text Box 952">
            <a:extLst>
              <a:ext uri="{FF2B5EF4-FFF2-40B4-BE49-F238E27FC236}">
                <a16:creationId xmlns:a16="http://schemas.microsoft.com/office/drawing/2014/main" id="{EF81C7D8-D324-45BB-965D-D74598A99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573" y="4599267"/>
            <a:ext cx="112402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k</a:t>
            </a:r>
            <a:r>
              <a:rPr lang="en-US" sz="2800"/>
              <a:t>,-h,0</a:t>
            </a:r>
            <a:endParaRPr lang="en-US" sz="2800" dirty="0"/>
          </a:p>
        </p:txBody>
      </p:sp>
      <p:sp>
        <p:nvSpPr>
          <p:cNvPr id="163" name="Text Box 952">
            <a:extLst>
              <a:ext uri="{FF2B5EF4-FFF2-40B4-BE49-F238E27FC236}">
                <a16:creationId xmlns:a16="http://schemas.microsoft.com/office/drawing/2014/main" id="{47B77F80-7984-42A8-8458-97677FCF1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003" y="5936264"/>
            <a:ext cx="1143262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h</a:t>
            </a:r>
            <a:r>
              <a:rPr lang="en-US" sz="2800"/>
              <a:t>,-k,0</a:t>
            </a:r>
            <a:endParaRPr lang="en-US" sz="2800" dirty="0"/>
          </a:p>
        </p:txBody>
      </p:sp>
      <p:sp>
        <p:nvSpPr>
          <p:cNvPr id="164" name="Text Box 952">
            <a:extLst>
              <a:ext uri="{FF2B5EF4-FFF2-40B4-BE49-F238E27FC236}">
                <a16:creationId xmlns:a16="http://schemas.microsoft.com/office/drawing/2014/main" id="{D16C6B7C-2FFF-4BB2-8A79-04CA7A54A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052" y="5931180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-h</a:t>
            </a:r>
            <a:r>
              <a:rPr lang="en-US" sz="2800"/>
              <a:t>,-k,0</a:t>
            </a:r>
            <a:endParaRPr lang="en-US" sz="2800" dirty="0"/>
          </a:p>
        </p:txBody>
      </p:sp>
      <p:sp>
        <p:nvSpPr>
          <p:cNvPr id="197" name="Text Box 952">
            <a:extLst>
              <a:ext uri="{FF2B5EF4-FFF2-40B4-BE49-F238E27FC236}">
                <a16:creationId xmlns:a16="http://schemas.microsoft.com/office/drawing/2014/main" id="{41C95F67-8085-4E8D-9415-11F808FF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332" y="4596462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-k</a:t>
            </a:r>
            <a:r>
              <a:rPr lang="en-US" sz="2800"/>
              <a:t>,-h,0</a:t>
            </a:r>
            <a:endParaRPr lang="en-US" sz="2800" dirty="0"/>
          </a:p>
        </p:txBody>
      </p:sp>
      <p:sp>
        <p:nvSpPr>
          <p:cNvPr id="198" name="Text Box 952">
            <a:extLst>
              <a:ext uri="{FF2B5EF4-FFF2-40B4-BE49-F238E27FC236}">
                <a16:creationId xmlns:a16="http://schemas.microsoft.com/office/drawing/2014/main" id="{39C6D500-EB12-4B8B-A8EB-FF625F48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151" y="3120524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-k</a:t>
            </a:r>
            <a:r>
              <a:rPr lang="en-US" sz="2800"/>
              <a:t>,h,0</a:t>
            </a:r>
            <a:endParaRPr lang="en-US" sz="2800" dirty="0"/>
          </a:p>
        </p:txBody>
      </p:sp>
      <p:sp>
        <p:nvSpPr>
          <p:cNvPr id="199" name="Text Box 952">
            <a:extLst>
              <a:ext uri="{FF2B5EF4-FFF2-40B4-BE49-F238E27FC236}">
                <a16:creationId xmlns:a16="http://schemas.microsoft.com/office/drawing/2014/main" id="{935E3A8A-AD14-452C-8307-27A029D0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412" y="1616313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-h</a:t>
            </a:r>
            <a:r>
              <a:rPr lang="en-US" sz="2800"/>
              <a:t>,k,0</a:t>
            </a:r>
            <a:endParaRPr lang="en-US" sz="2800" dirty="0"/>
          </a:p>
        </p:txBody>
      </p:sp>
      <p:sp>
        <p:nvSpPr>
          <p:cNvPr id="201" name="Text Box 484">
            <a:extLst>
              <a:ext uri="{FF2B5EF4-FFF2-40B4-BE49-F238E27FC236}">
                <a16:creationId xmlns:a16="http://schemas.microsoft.com/office/drawing/2014/main" id="{721FB078-41CB-466A-8795-FA840D8E8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351" y="1129445"/>
            <a:ext cx="1674767" cy="2331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norm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0" dirty="0">
                <a:latin typeface="+mn-lt"/>
              </a:rPr>
              <a:t>point group 422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1) h</a:t>
            </a:r>
            <a:r>
              <a:rPr lang="en-US" sz="1600" b="0">
                <a:latin typeface="Courier" pitchFamily="49" charset="0"/>
              </a:rPr>
              <a:t>, k,0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2)-h</a:t>
            </a:r>
            <a:r>
              <a:rPr lang="en-US" sz="1600" b="0">
                <a:latin typeface="Courier" pitchFamily="49" charset="0"/>
              </a:rPr>
              <a:t>, k,0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3) h</a:t>
            </a:r>
            <a:r>
              <a:rPr lang="en-US" sz="1600" b="0">
                <a:latin typeface="Courier" pitchFamily="49" charset="0"/>
              </a:rPr>
              <a:t>,-k,0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4)-h</a:t>
            </a:r>
            <a:r>
              <a:rPr lang="en-US" sz="1600" b="0">
                <a:latin typeface="Courier" pitchFamily="49" charset="0"/>
              </a:rPr>
              <a:t>,-k,0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5) k</a:t>
            </a:r>
            <a:r>
              <a:rPr lang="en-US" sz="1600" b="0">
                <a:latin typeface="Courier" pitchFamily="49" charset="0"/>
              </a:rPr>
              <a:t>, h,0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6)-k</a:t>
            </a:r>
            <a:r>
              <a:rPr lang="en-US" sz="1600" b="0">
                <a:latin typeface="Courier" pitchFamily="49" charset="0"/>
              </a:rPr>
              <a:t>, h,0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7) k</a:t>
            </a:r>
            <a:r>
              <a:rPr lang="en-US" sz="1600" b="0">
                <a:latin typeface="Courier" pitchFamily="49" charset="0"/>
              </a:rPr>
              <a:t>,-h,0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8)-k</a:t>
            </a:r>
            <a:r>
              <a:rPr lang="en-US" sz="1600" b="0">
                <a:latin typeface="Courier" pitchFamily="49" charset="0"/>
              </a:rPr>
              <a:t>,-h,0</a:t>
            </a:r>
            <a:endParaRPr lang="en-US" sz="1600" b="0" dirty="0">
              <a:latin typeface="Courier" pitchFamily="49" charset="0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2D6F5C58-EF1F-47EA-93AC-0BA2FEC53023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61" grpId="0" animBg="1"/>
      <p:bldP spid="162" grpId="0" animBg="1"/>
      <p:bldP spid="163" grpId="0" animBg="1"/>
      <p:bldP spid="164" grpId="0" animBg="1"/>
      <p:bldP spid="197" grpId="0" animBg="1"/>
      <p:bldP spid="198" grpId="0" animBg="1"/>
      <p:bldP spid="19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84243" y="396016"/>
            <a:ext cx="8624317" cy="912084"/>
          </a:xfrm>
        </p:spPr>
        <p:txBody>
          <a:bodyPr/>
          <a:lstStyle/>
          <a:p>
            <a:pPr algn="l" eaLnBrk="1" hangingPunct="1"/>
            <a:r>
              <a:rPr lang="en-US" sz="3600" dirty="0">
                <a:solidFill>
                  <a:schemeClr val="tx1"/>
                </a:solidFill>
              </a:rPr>
              <a:t>The last step in data reduction is merging.</a:t>
            </a:r>
          </a:p>
        </p:txBody>
      </p:sp>
      <p:sp>
        <p:nvSpPr>
          <p:cNvPr id="43" name="Text Box 23">
            <a:extLst>
              <a:ext uri="{FF2B5EF4-FFF2-40B4-BE49-F238E27FC236}">
                <a16:creationId xmlns:a16="http://schemas.microsoft.com/office/drawing/2014/main" id="{8B7EEF36-B046-4838-9DF5-489B9257F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946301"/>
            <a:ext cx="296091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0" dirty="0"/>
              <a:t>We can improve our estimate of the intensity of reflection </a:t>
            </a:r>
            <a:r>
              <a:rPr lang="en-US" b="0" dirty="0" err="1"/>
              <a:t>h,k,l</a:t>
            </a:r>
            <a:r>
              <a:rPr lang="en-US" b="0" dirty="0"/>
              <a:t> by averaging (merging) the intensities of all its symmetry-related reflections.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0" dirty="0"/>
              <a:t>We quantify how well the pattern obeys a certain point group symmetry by calculating </a:t>
            </a:r>
            <a:r>
              <a:rPr lang="en-US" b="0" dirty="0" err="1">
                <a:sym typeface="Wingdings" panose="05000000000000000000" pitchFamily="2" charset="2"/>
              </a:rPr>
              <a:t>R</a:t>
            </a:r>
            <a:r>
              <a:rPr lang="en-US" b="0" baseline="-25000" dirty="0" err="1">
                <a:sym typeface="Wingdings" panose="05000000000000000000" pitchFamily="2" charset="2"/>
              </a:rPr>
              <a:t>merge</a:t>
            </a:r>
            <a:r>
              <a:rPr lang="en-US" b="0" dirty="0"/>
              <a:t>.</a:t>
            </a:r>
          </a:p>
        </p:txBody>
      </p:sp>
      <p:sp>
        <p:nvSpPr>
          <p:cNvPr id="38" name="Text Box 484">
            <a:extLst>
              <a:ext uri="{FF2B5EF4-FFF2-40B4-BE49-F238E27FC236}">
                <a16:creationId xmlns:a16="http://schemas.microsoft.com/office/drawing/2014/main" id="{C996671C-1CB5-423F-B404-DEFB922CE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793" y="1946301"/>
            <a:ext cx="1674767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norm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0" dirty="0">
                <a:latin typeface="+mn-lt"/>
              </a:rPr>
              <a:t>These match</a:t>
            </a:r>
          </a:p>
          <a:p>
            <a:pPr eaLnBrk="1" hangingPunct="1"/>
            <a:r>
              <a:rPr lang="en-US" sz="1600" b="0" dirty="0">
                <a:latin typeface="+mn-lt"/>
              </a:rPr>
              <a:t>the </a:t>
            </a:r>
            <a:r>
              <a:rPr lang="en-US" sz="1600" b="0" dirty="0" err="1">
                <a:latin typeface="+mn-lt"/>
              </a:rPr>
              <a:t>sym</a:t>
            </a:r>
            <a:r>
              <a:rPr lang="en-US" sz="1600" b="0" dirty="0">
                <a:latin typeface="+mn-lt"/>
              </a:rPr>
              <a:t>-ops of</a:t>
            </a:r>
          </a:p>
          <a:p>
            <a:pPr eaLnBrk="1" hangingPunct="1"/>
            <a:r>
              <a:rPr lang="en-US" sz="1600" b="0" dirty="0">
                <a:latin typeface="+mn-lt"/>
              </a:rPr>
              <a:t>point group 422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1) h</a:t>
            </a:r>
            <a:r>
              <a:rPr lang="en-US" sz="1600" b="0">
                <a:latin typeface="Courier" pitchFamily="49" charset="0"/>
              </a:rPr>
              <a:t>, k,0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2)-h</a:t>
            </a:r>
            <a:r>
              <a:rPr lang="en-US" sz="1600" b="0">
                <a:latin typeface="Courier" pitchFamily="49" charset="0"/>
              </a:rPr>
              <a:t>, k,0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3) h</a:t>
            </a:r>
            <a:r>
              <a:rPr lang="en-US" sz="1600" b="0">
                <a:latin typeface="Courier" pitchFamily="49" charset="0"/>
              </a:rPr>
              <a:t>,-k,0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4)-h</a:t>
            </a:r>
            <a:r>
              <a:rPr lang="en-US" sz="1600" b="0">
                <a:latin typeface="Courier" pitchFamily="49" charset="0"/>
              </a:rPr>
              <a:t>,-k,0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5) k</a:t>
            </a:r>
            <a:r>
              <a:rPr lang="en-US" sz="1600" b="0">
                <a:latin typeface="Courier" pitchFamily="49" charset="0"/>
              </a:rPr>
              <a:t>, h,0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6)-k</a:t>
            </a:r>
            <a:r>
              <a:rPr lang="en-US" sz="1600" b="0">
                <a:latin typeface="Courier" pitchFamily="49" charset="0"/>
              </a:rPr>
              <a:t>, h,0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7) k</a:t>
            </a:r>
            <a:r>
              <a:rPr lang="en-US" sz="1600" b="0">
                <a:latin typeface="Courier" pitchFamily="49" charset="0"/>
              </a:rPr>
              <a:t>,-h,0</a:t>
            </a:r>
            <a:endParaRPr lang="en-US" sz="1600" b="0" dirty="0">
              <a:latin typeface="Courier" pitchFamily="49" charset="0"/>
            </a:endParaRP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8)-k</a:t>
            </a:r>
            <a:r>
              <a:rPr lang="en-US" sz="1600" b="0">
                <a:latin typeface="Courier" pitchFamily="49" charset="0"/>
              </a:rPr>
              <a:t>,-h,0</a:t>
            </a:r>
            <a:endParaRPr lang="en-US" sz="1600" b="0" dirty="0">
              <a:latin typeface="Courier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38E00-29B1-412C-A62C-A9CD970DF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080" y="1308100"/>
            <a:ext cx="4386780" cy="433152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3C8EB33-70DC-436D-8168-8E59CC712DE0}"/>
              </a:ext>
            </a:extLst>
          </p:cNvPr>
          <p:cNvSpPr>
            <a:spLocks noChangeAspect="1"/>
          </p:cNvSpPr>
          <p:nvPr/>
        </p:nvSpPr>
        <p:spPr>
          <a:xfrm>
            <a:off x="5050172" y="3515961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04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273675" y="1623950"/>
            <a:ext cx="3506204" cy="3403723"/>
            <a:chOff x="5488119" y="5053594"/>
            <a:chExt cx="4964849" cy="4981250"/>
          </a:xfrm>
        </p:grpSpPr>
        <p:sp>
          <p:nvSpPr>
            <p:cNvPr id="38" name="Oval 37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Pie 3"/>
          <p:cNvSpPr>
            <a:spLocks noChangeAspect="1"/>
          </p:cNvSpPr>
          <p:nvPr/>
        </p:nvSpPr>
        <p:spPr bwMode="auto">
          <a:xfrm>
            <a:off x="5319174" y="1741965"/>
            <a:ext cx="3296412" cy="3296412"/>
          </a:xfrm>
          <a:prstGeom prst="pie">
            <a:avLst>
              <a:gd name="adj1" fmla="val 0"/>
              <a:gd name="adj2" fmla="val 1896030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2875" y="1676337"/>
            <a:ext cx="3506204" cy="3403723"/>
            <a:chOff x="5488119" y="5053594"/>
            <a:chExt cx="4964849" cy="4981250"/>
          </a:xfrm>
        </p:grpSpPr>
        <p:sp>
          <p:nvSpPr>
            <p:cNvPr id="34" name="Oval 33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52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2095" cy="1069975"/>
          </a:xfrm>
        </p:spPr>
        <p:txBody>
          <a:bodyPr/>
          <a:lstStyle/>
          <a:p>
            <a:pPr eaLnBrk="1" hangingPunct="1"/>
            <a:r>
              <a:rPr lang="en-US" sz="3600" b="1" dirty="0"/>
              <a:t>Merge symmetry-related measurements</a:t>
            </a: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3143250" y="5455771"/>
            <a:ext cx="31618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/>
              <a:t>Average together intensity values of reflections related by these reciprocal space symmetry operators.</a:t>
            </a:r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rot="-5400000">
            <a:off x="6873082" y="1513681"/>
            <a:ext cx="0" cy="3729037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>
            <a:off x="6981825" y="1606550"/>
            <a:ext cx="0" cy="3729038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23"/>
          <p:cNvSpPr>
            <a:spLocks noChangeShapeType="1"/>
          </p:cNvSpPr>
          <p:nvPr/>
        </p:nvSpPr>
        <p:spPr bwMode="auto">
          <a:xfrm flipH="1">
            <a:off x="5568950" y="2079625"/>
            <a:ext cx="2765425" cy="2655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5610225" y="2084388"/>
            <a:ext cx="2828925" cy="268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2" name="Line 56"/>
          <p:cNvSpPr>
            <a:spLocks noChangeShapeType="1"/>
          </p:cNvSpPr>
          <p:nvPr/>
        </p:nvSpPr>
        <p:spPr bwMode="auto">
          <a:xfrm flipV="1">
            <a:off x="3935413" y="3147546"/>
            <a:ext cx="1457101" cy="3642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5480050" y="1208088"/>
            <a:ext cx="121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Plane L=0</a:t>
            </a:r>
          </a:p>
        </p:txBody>
      </p:sp>
      <p:sp>
        <p:nvSpPr>
          <p:cNvPr id="24603" name="Text Box 27"/>
          <p:cNvSpPr txBox="1">
            <a:spLocks noChangeArrowheads="1"/>
          </p:cNvSpPr>
          <p:nvPr/>
        </p:nvSpPr>
        <p:spPr bwMode="auto">
          <a:xfrm>
            <a:off x="6940550" y="1177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b*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8764588" y="320198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a*</a:t>
            </a:r>
          </a:p>
        </p:txBody>
      </p:sp>
      <p:sp>
        <p:nvSpPr>
          <p:cNvPr id="24622" name="Rectangle 46"/>
          <p:cNvSpPr>
            <a:spLocks noChangeArrowheads="1"/>
          </p:cNvSpPr>
          <p:nvPr/>
        </p:nvSpPr>
        <p:spPr bwMode="auto">
          <a:xfrm>
            <a:off x="4264705" y="3407569"/>
            <a:ext cx="900112" cy="1600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urier" pitchFamily="49" charset="0"/>
              </a:rPr>
              <a:t>true?</a:t>
            </a:r>
          </a:p>
          <a:p>
            <a:r>
              <a:rPr lang="en-US" sz="1000">
                <a:solidFill>
                  <a:srgbClr val="FF33CC"/>
                </a:solidFill>
                <a:latin typeface="Courier" pitchFamily="49" charset="0"/>
              </a:rPr>
              <a:t> </a:t>
            </a:r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H, K,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-K, H,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-H, K,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 K,-H,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latin typeface="Courier" pitchFamily="49" charset="0"/>
              </a:rPr>
              <a:t> </a:t>
            </a:r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K, H,-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-H, K,-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-K,-H,-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 H,-K,-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307975" y="121285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Plane L=0</a:t>
            </a:r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2024063" y="1555750"/>
            <a:ext cx="0" cy="3729038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 rot="-5400000">
            <a:off x="2032794" y="1566069"/>
            <a:ext cx="0" cy="3729038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635" name="Group 59"/>
          <p:cNvGrpSpPr>
            <a:grpSpLocks/>
          </p:cNvGrpSpPr>
          <p:nvPr/>
        </p:nvGrpSpPr>
        <p:grpSpPr bwMode="auto">
          <a:xfrm>
            <a:off x="595313" y="2063750"/>
            <a:ext cx="2859087" cy="2741613"/>
            <a:chOff x="375" y="1300"/>
            <a:chExt cx="1801" cy="1727"/>
          </a:xfrm>
        </p:grpSpPr>
        <p:sp>
          <p:nvSpPr>
            <p:cNvPr id="55327" name="Line 21"/>
            <p:cNvSpPr>
              <a:spLocks noChangeShapeType="1"/>
            </p:cNvSpPr>
            <p:nvPr/>
          </p:nvSpPr>
          <p:spPr bwMode="auto">
            <a:xfrm>
              <a:off x="375" y="1300"/>
              <a:ext cx="1801" cy="1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8" name="Line 22"/>
            <p:cNvSpPr>
              <a:spLocks noChangeShapeType="1"/>
            </p:cNvSpPr>
            <p:nvPr/>
          </p:nvSpPr>
          <p:spPr bwMode="auto">
            <a:xfrm flipH="1">
              <a:off x="402" y="1325"/>
              <a:ext cx="1742" cy="16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15" name="Text Box 25"/>
          <p:cNvSpPr txBox="1">
            <a:spLocks noChangeArrowheads="1"/>
          </p:cNvSpPr>
          <p:nvPr/>
        </p:nvSpPr>
        <p:spPr bwMode="auto">
          <a:xfrm>
            <a:off x="1852613" y="11715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b*</a:t>
            </a:r>
          </a:p>
        </p:txBody>
      </p:sp>
      <p:sp>
        <p:nvSpPr>
          <p:cNvPr id="55316" name="Text Box 26"/>
          <p:cNvSpPr txBox="1">
            <a:spLocks noChangeArrowheads="1"/>
          </p:cNvSpPr>
          <p:nvPr/>
        </p:nvSpPr>
        <p:spPr bwMode="auto">
          <a:xfrm>
            <a:off x="3851275" y="324008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a*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 rot="1380000">
            <a:off x="2287409" y="1576400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</a:rPr>
              <a:t> K, H,-</a:t>
            </a:r>
            <a:r>
              <a:rPr lang="en-US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 rot="4080000">
            <a:off x="3373309" y="2574315"/>
            <a:ext cx="847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H,K,L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5" name="Text Box 49"/>
          <p:cNvSpPr txBox="1">
            <a:spLocks noChangeArrowheads="1"/>
          </p:cNvSpPr>
          <p:nvPr/>
        </p:nvSpPr>
        <p:spPr bwMode="auto">
          <a:xfrm rot="-4020000">
            <a:off x="3245562" y="3997133"/>
            <a:ext cx="1005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</a:rPr>
              <a:t>H,-K, </a:t>
            </a:r>
            <a:r>
              <a:rPr lang="en-US" dirty="0">
                <a:solidFill>
                  <a:srgbClr val="0070C0"/>
                </a:solidFill>
              </a:rPr>
              <a:t>-L</a:t>
            </a:r>
          </a:p>
        </p:txBody>
      </p:sp>
      <p:sp>
        <p:nvSpPr>
          <p:cNvPr id="24626" name="Text Box 50"/>
          <p:cNvSpPr txBox="1">
            <a:spLocks noChangeArrowheads="1"/>
          </p:cNvSpPr>
          <p:nvPr/>
        </p:nvSpPr>
        <p:spPr bwMode="auto">
          <a:xfrm rot="-1380000">
            <a:off x="2293406" y="4916969"/>
            <a:ext cx="1010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K, -H,L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 rot="-1380000">
            <a:off x="760639" y="1582738"/>
            <a:ext cx="9396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-K,H,L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 rot="4080000">
            <a:off x="-218171" y="3966928"/>
            <a:ext cx="101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-H,-K,L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9" name="Text Box 53"/>
          <p:cNvSpPr txBox="1">
            <a:spLocks noChangeArrowheads="1"/>
          </p:cNvSpPr>
          <p:nvPr/>
        </p:nvSpPr>
        <p:spPr bwMode="auto">
          <a:xfrm rot="-4080000">
            <a:off x="-249616" y="2583015"/>
            <a:ext cx="1082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>
                <a:solidFill>
                  <a:srgbClr val="0070C0"/>
                </a:solidFill>
              </a:rPr>
              <a:t>-H, K,-</a:t>
            </a:r>
            <a:r>
              <a:rPr lang="en-US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24630" name="Text Box 54"/>
          <p:cNvSpPr txBox="1">
            <a:spLocks noChangeArrowheads="1"/>
          </p:cNvSpPr>
          <p:nvPr/>
        </p:nvSpPr>
        <p:spPr bwMode="auto">
          <a:xfrm rot="1380000">
            <a:off x="749753" y="4911826"/>
            <a:ext cx="10182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</a:rPr>
              <a:t>-K,-H,-</a:t>
            </a:r>
            <a:r>
              <a:rPr lang="en-US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24636" name="Line 60"/>
          <p:cNvSpPr>
            <a:spLocks noChangeShapeType="1"/>
          </p:cNvSpPr>
          <p:nvPr/>
        </p:nvSpPr>
        <p:spPr bwMode="auto">
          <a:xfrm flipH="1">
            <a:off x="2017713" y="1582738"/>
            <a:ext cx="14287" cy="3686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7" name="Line 61"/>
          <p:cNvSpPr>
            <a:spLocks noChangeShapeType="1"/>
          </p:cNvSpPr>
          <p:nvPr/>
        </p:nvSpPr>
        <p:spPr bwMode="auto">
          <a:xfrm>
            <a:off x="0" y="3429000"/>
            <a:ext cx="3846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6873082" y="3569598"/>
            <a:ext cx="22590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/>
              <a:t>Asymmetric unit of reciprocal space.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449263" y="412750"/>
            <a:ext cx="2967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/>
              <a:t>j observations of the reflection 30 22 6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03375" y="2933700"/>
            <a:ext cx="60880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70C0"/>
                </a:solidFill>
              </a:rPr>
              <a:t>&lt;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</a:rPr>
              <a:t>&gt;=    (</a:t>
            </a:r>
            <a:r>
              <a:rPr lang="en-US" sz="2400" dirty="0"/>
              <a:t>550</a:t>
            </a:r>
            <a:r>
              <a:rPr lang="en-US" sz="2400" dirty="0">
                <a:solidFill>
                  <a:srgbClr val="0070C0"/>
                </a:solidFill>
              </a:rPr>
              <a:t>      +    </a:t>
            </a:r>
            <a:r>
              <a:rPr lang="en-US" sz="2400" dirty="0"/>
              <a:t>500</a:t>
            </a:r>
            <a:r>
              <a:rPr lang="en-US" sz="2400" dirty="0">
                <a:solidFill>
                  <a:srgbClr val="0070C0"/>
                </a:solidFill>
              </a:rPr>
              <a:t>    +    </a:t>
            </a:r>
            <a:r>
              <a:rPr lang="en-US" sz="2400" dirty="0"/>
              <a:t>543</a:t>
            </a:r>
            <a:r>
              <a:rPr lang="en-US" sz="2400" dirty="0">
                <a:solidFill>
                  <a:srgbClr val="0070C0"/>
                </a:solidFill>
              </a:rPr>
              <a:t>) / 3 </a:t>
            </a:r>
          </a:p>
          <a:p>
            <a:pPr eaLnBrk="1" hangingPunct="1"/>
            <a:r>
              <a:rPr lang="en-US" sz="2400" dirty="0">
                <a:solidFill>
                  <a:srgbClr val="0070C0"/>
                </a:solidFill>
              </a:rPr>
              <a:t>      =     531</a:t>
            </a:r>
          </a:p>
        </p:txBody>
      </p:sp>
      <p:graphicFrame>
        <p:nvGraphicFramePr>
          <p:cNvPr id="3154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021751"/>
              </p:ext>
            </p:extLst>
          </p:nvPr>
        </p:nvGraphicFramePr>
        <p:xfrm>
          <a:off x="384175" y="1089025"/>
          <a:ext cx="3132138" cy="1463676"/>
        </p:xfrm>
        <a:graphic>
          <a:graphicData uri="http://schemas.openxmlformats.org/drawingml/2006/table">
            <a:tbl>
              <a:tblPr/>
              <a:tblGrid>
                <a:gridCol w="633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3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-22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-22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-6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543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161" name="Group 89"/>
          <p:cNvGrpSpPr>
            <a:grpSpLocks/>
          </p:cNvGrpSpPr>
          <p:nvPr/>
        </p:nvGrpSpPr>
        <p:grpSpPr bwMode="auto">
          <a:xfrm>
            <a:off x="4886325" y="412750"/>
            <a:ext cx="4092575" cy="2387600"/>
            <a:chOff x="2678" y="107"/>
            <a:chExt cx="2578" cy="1504"/>
          </a:xfrm>
        </p:grpSpPr>
        <p:sp>
          <p:nvSpPr>
            <p:cNvPr id="45097" name="Text Box 5"/>
            <p:cNvSpPr txBox="1">
              <a:spLocks noChangeArrowheads="1"/>
            </p:cNvSpPr>
            <p:nvPr/>
          </p:nvSpPr>
          <p:spPr bwMode="auto">
            <a:xfrm>
              <a:off x="2710" y="697"/>
              <a:ext cx="2546" cy="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4400" b="0" dirty="0" err="1"/>
                <a:t>R</a:t>
              </a:r>
              <a:r>
                <a:rPr lang="en-US" sz="3600" b="0" baseline="-25000" dirty="0" err="1"/>
                <a:t>merge</a:t>
              </a:r>
              <a:r>
                <a:rPr lang="en-US" sz="4400" b="0" dirty="0"/>
                <a:t>= </a:t>
              </a:r>
              <a:r>
                <a:rPr lang="en-US" sz="4400" b="0" u="sng" dirty="0" err="1">
                  <a:latin typeface="Symbol" pitchFamily="18" charset="2"/>
                </a:rPr>
                <a:t>S</a:t>
              </a:r>
              <a:r>
                <a:rPr lang="en-US" sz="4400" b="0" u="sng" dirty="0" err="1"/>
                <a:t>|</a:t>
              </a:r>
              <a:r>
                <a:rPr lang="en-US" sz="4400" b="0" u="sng" dirty="0" err="1">
                  <a:latin typeface="Times New Roman" pitchFamily="18" charset="0"/>
                </a:rPr>
                <a:t>I</a:t>
              </a:r>
              <a:r>
                <a:rPr lang="en-US" sz="4400" b="0" u="sng" baseline="-25000" dirty="0" err="1"/>
                <a:t>j</a:t>
              </a:r>
              <a:r>
                <a:rPr lang="en-US" sz="4400" b="0" u="sng" dirty="0"/>
                <a:t>-</a:t>
              </a:r>
              <a:r>
                <a:rPr lang="en-US" sz="4400" b="0" u="sng" dirty="0">
                  <a:solidFill>
                    <a:srgbClr val="0070C0"/>
                  </a:solidFill>
                </a:rPr>
                <a:t>&lt;</a:t>
              </a:r>
              <a:r>
                <a:rPr lang="en-US" sz="4400" b="0" u="sng" dirty="0">
                  <a:solidFill>
                    <a:srgbClr val="0070C0"/>
                  </a:solidFill>
                  <a:latin typeface="Times New Roman" pitchFamily="18" charset="0"/>
                </a:rPr>
                <a:t>I</a:t>
              </a:r>
              <a:r>
                <a:rPr lang="en-US" sz="4400" b="0" u="sng" dirty="0">
                  <a:solidFill>
                    <a:srgbClr val="0070C0"/>
                  </a:solidFill>
                </a:rPr>
                <a:t>&gt;</a:t>
              </a:r>
              <a:r>
                <a:rPr lang="en-US" sz="4400" b="0" u="sng" dirty="0"/>
                <a:t>|</a:t>
              </a:r>
              <a:r>
                <a:rPr lang="en-US" sz="4400" b="0" dirty="0"/>
                <a:t> </a:t>
              </a:r>
              <a:endParaRPr lang="en-US" sz="4400" b="0" baseline="-25000" dirty="0">
                <a:solidFill>
                  <a:srgbClr val="FF0000"/>
                </a:solidFill>
              </a:endParaRPr>
            </a:p>
            <a:p>
              <a:pPr eaLnBrk="1" hangingPunct="1"/>
              <a:r>
                <a:rPr lang="en-US" sz="4400" b="0" baseline="-25000" dirty="0">
                  <a:solidFill>
                    <a:srgbClr val="FF0000"/>
                  </a:solidFill>
                </a:rPr>
                <a:t> </a:t>
              </a:r>
              <a:r>
                <a:rPr lang="en-US" sz="4400" b="0" dirty="0"/>
                <a:t>              </a:t>
              </a:r>
              <a:r>
                <a:rPr lang="en-US" sz="4400" b="0" dirty="0" err="1">
                  <a:solidFill>
                    <a:srgbClr val="666400"/>
                  </a:solidFill>
                  <a:latin typeface="Symbol" pitchFamily="18" charset="2"/>
                </a:rPr>
                <a:t>S</a:t>
              </a:r>
              <a:r>
                <a:rPr lang="en-US" sz="4400" b="0" dirty="0" err="1">
                  <a:solidFill>
                    <a:srgbClr val="666400"/>
                  </a:solidFill>
                  <a:latin typeface="Times New Roman" pitchFamily="18" charset="0"/>
                </a:rPr>
                <a:t>I</a:t>
              </a:r>
              <a:r>
                <a:rPr lang="en-US" sz="4400" b="0" baseline="-25000" dirty="0" err="1">
                  <a:solidFill>
                    <a:srgbClr val="666400"/>
                  </a:solidFill>
                </a:rPr>
                <a:t>j</a:t>
              </a:r>
              <a:endParaRPr lang="en-US" sz="4400" b="0" baseline="-25000" dirty="0">
                <a:solidFill>
                  <a:srgbClr val="666400"/>
                </a:solidFill>
              </a:endParaRPr>
            </a:p>
          </p:txBody>
        </p:sp>
        <p:sp>
          <p:nvSpPr>
            <p:cNvPr id="45098" name="Text Box 7"/>
            <p:cNvSpPr txBox="1">
              <a:spLocks noChangeArrowheads="1"/>
            </p:cNvSpPr>
            <p:nvPr/>
          </p:nvSpPr>
          <p:spPr bwMode="auto">
            <a:xfrm>
              <a:off x="2765" y="107"/>
              <a:ext cx="2409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3200"/>
                <a:t>Discrepancy </a:t>
              </a:r>
            </a:p>
            <a:p>
              <a:pPr algn="ctr" eaLnBrk="1" hangingPunct="1"/>
              <a:r>
                <a:rPr lang="en-US" sz="1600"/>
                <a:t>between symmetry related reflections</a:t>
              </a:r>
            </a:p>
          </p:txBody>
        </p:sp>
        <p:sp>
          <p:nvSpPr>
            <p:cNvPr id="45099" name="Rectangle 83"/>
            <p:cNvSpPr>
              <a:spLocks noChangeArrowheads="1"/>
            </p:cNvSpPr>
            <p:nvPr/>
          </p:nvSpPr>
          <p:spPr bwMode="auto">
            <a:xfrm>
              <a:off x="2678" y="110"/>
              <a:ext cx="2501" cy="1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57" name="Text Box 85"/>
          <p:cNvSpPr txBox="1">
            <a:spLocks noChangeArrowheads="1"/>
          </p:cNvSpPr>
          <p:nvPr/>
        </p:nvSpPr>
        <p:spPr bwMode="auto">
          <a:xfrm>
            <a:off x="334963" y="3681413"/>
            <a:ext cx="697071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Symbol" pitchFamily="18" charset="2"/>
              </a:rPr>
              <a:t>     </a:t>
            </a:r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dirty="0" err="1"/>
              <a:t>|</a:t>
            </a:r>
            <a:r>
              <a:rPr lang="en-US" sz="2400" dirty="0" err="1">
                <a:latin typeface="Times New Roman" pitchFamily="18" charset="0"/>
              </a:rPr>
              <a:t>I</a:t>
            </a:r>
            <a:r>
              <a:rPr lang="en-US" sz="2400" baseline="-25000" dirty="0" err="1"/>
              <a:t>j</a:t>
            </a:r>
            <a:r>
              <a:rPr lang="en-US" sz="2400" dirty="0"/>
              <a:t>-</a:t>
            </a:r>
            <a:r>
              <a:rPr lang="en-US" sz="2400" dirty="0">
                <a:solidFill>
                  <a:srgbClr val="0070C0"/>
                </a:solidFill>
              </a:rPr>
              <a:t>&lt;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</a:rPr>
              <a:t>&gt;</a:t>
            </a:r>
            <a:r>
              <a:rPr lang="en-US" sz="2400" dirty="0"/>
              <a:t>| </a:t>
            </a:r>
            <a:r>
              <a:rPr lang="en-US" sz="4000" dirty="0"/>
              <a:t> </a:t>
            </a:r>
            <a:r>
              <a:rPr lang="en-US" sz="2400" dirty="0"/>
              <a:t>=    |550-</a:t>
            </a:r>
            <a:r>
              <a:rPr lang="en-US" sz="2400" dirty="0">
                <a:solidFill>
                  <a:srgbClr val="0070C0"/>
                </a:solidFill>
              </a:rPr>
              <a:t>531</a:t>
            </a:r>
            <a:r>
              <a:rPr lang="en-US" sz="2400" dirty="0"/>
              <a:t>|+|500-</a:t>
            </a:r>
            <a:r>
              <a:rPr lang="en-US" sz="2400" dirty="0">
                <a:solidFill>
                  <a:srgbClr val="0070C0"/>
                </a:solidFill>
              </a:rPr>
              <a:t>531</a:t>
            </a:r>
            <a:r>
              <a:rPr lang="en-US" sz="2400" dirty="0"/>
              <a:t>|+|543-</a:t>
            </a:r>
            <a:r>
              <a:rPr lang="en-US" sz="2400" dirty="0">
                <a:solidFill>
                  <a:srgbClr val="0070C0"/>
                </a:solidFill>
              </a:rPr>
              <a:t>531</a:t>
            </a:r>
            <a:r>
              <a:rPr lang="en-US" sz="2400" dirty="0"/>
              <a:t>|</a:t>
            </a:r>
          </a:p>
          <a:p>
            <a:pPr eaLnBrk="1" hangingPunct="1"/>
            <a:r>
              <a:rPr lang="en-US" sz="2400" dirty="0"/>
              <a:t>	          =     19          +     31     +      12</a:t>
            </a:r>
          </a:p>
          <a:p>
            <a:pPr eaLnBrk="1" hangingPunct="1"/>
            <a:r>
              <a:rPr lang="en-US" sz="2400" dirty="0"/>
              <a:t>	          =     62</a:t>
            </a:r>
          </a:p>
        </p:txBody>
      </p:sp>
      <p:sp>
        <p:nvSpPr>
          <p:cNvPr id="3158" name="Text Box 86"/>
          <p:cNvSpPr txBox="1">
            <a:spLocks noChangeArrowheads="1"/>
          </p:cNvSpPr>
          <p:nvPr/>
        </p:nvSpPr>
        <p:spPr bwMode="auto">
          <a:xfrm>
            <a:off x="1570038" y="5138738"/>
            <a:ext cx="60880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rgbClr val="666400"/>
                </a:solidFill>
                <a:latin typeface="Symbol" pitchFamily="18" charset="2"/>
              </a:rPr>
              <a:t>S</a:t>
            </a:r>
            <a:r>
              <a:rPr lang="en-US" sz="2400" dirty="0" err="1">
                <a:solidFill>
                  <a:srgbClr val="666400"/>
                </a:solidFill>
                <a:latin typeface="Times New Roman" pitchFamily="18" charset="0"/>
              </a:rPr>
              <a:t>I</a:t>
            </a:r>
            <a:r>
              <a:rPr lang="en-US" sz="2400" baseline="-25000" dirty="0" err="1">
                <a:solidFill>
                  <a:srgbClr val="666400"/>
                </a:solidFill>
              </a:rPr>
              <a:t>j</a:t>
            </a:r>
            <a:r>
              <a:rPr lang="en-US" sz="2400" baseline="-25000" dirty="0">
                <a:solidFill>
                  <a:srgbClr val="666400"/>
                </a:solidFill>
              </a:rPr>
              <a:t>   </a:t>
            </a:r>
            <a:r>
              <a:rPr lang="en-US" sz="2400" dirty="0">
                <a:solidFill>
                  <a:srgbClr val="666400"/>
                </a:solidFill>
              </a:rPr>
              <a:t>=</a:t>
            </a:r>
            <a:r>
              <a:rPr lang="en-US" sz="2400" dirty="0">
                <a:solidFill>
                  <a:srgbClr val="FF3300"/>
                </a:solidFill>
              </a:rPr>
              <a:t>    </a:t>
            </a:r>
            <a:r>
              <a:rPr lang="en-US" sz="2400" dirty="0"/>
              <a:t>550      +   500     +     543</a:t>
            </a:r>
          </a:p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      </a:t>
            </a:r>
            <a:r>
              <a:rPr lang="en-US" sz="2400" dirty="0">
                <a:solidFill>
                  <a:srgbClr val="666400"/>
                </a:solidFill>
              </a:rPr>
              <a:t>=    1593 </a:t>
            </a:r>
          </a:p>
        </p:txBody>
      </p:sp>
      <p:sp>
        <p:nvSpPr>
          <p:cNvPr id="3160" name="Rectangle 88"/>
          <p:cNvSpPr>
            <a:spLocks noChangeArrowheads="1"/>
          </p:cNvSpPr>
          <p:nvPr/>
        </p:nvSpPr>
        <p:spPr bwMode="auto">
          <a:xfrm>
            <a:off x="1341438" y="5788025"/>
            <a:ext cx="50212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  <a:p>
            <a:r>
              <a:rPr lang="en-US" sz="2400" dirty="0" err="1"/>
              <a:t>R</a:t>
            </a:r>
            <a:r>
              <a:rPr lang="en-US" sz="2400" baseline="-25000" dirty="0" err="1"/>
              <a:t>merge</a:t>
            </a:r>
            <a:r>
              <a:rPr lang="en-US" sz="2400" dirty="0"/>
              <a:t> =  62/</a:t>
            </a:r>
            <a:r>
              <a:rPr lang="en-US" sz="2400" dirty="0">
                <a:solidFill>
                  <a:srgbClr val="666400"/>
                </a:solidFill>
              </a:rPr>
              <a:t>1593</a:t>
            </a:r>
            <a:r>
              <a:rPr lang="en-US" sz="2400" dirty="0">
                <a:solidFill>
                  <a:srgbClr val="FF3300"/>
                </a:solidFill>
              </a:rPr>
              <a:t> </a:t>
            </a:r>
            <a:r>
              <a:rPr lang="en-US" sz="2400" dirty="0"/>
              <a:t>= 0.039 = 3.9%</a:t>
            </a:r>
          </a:p>
        </p:txBody>
      </p:sp>
      <p:sp>
        <p:nvSpPr>
          <p:cNvPr id="45096" name="Text Box 95"/>
          <p:cNvSpPr txBox="1">
            <a:spLocks noChangeArrowheads="1"/>
          </p:cNvSpPr>
          <p:nvPr/>
        </p:nvSpPr>
        <p:spPr bwMode="auto">
          <a:xfrm>
            <a:off x="3592513" y="1171575"/>
            <a:ext cx="1141412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400" b="0" dirty="0">
                <a:latin typeface="Courier" pitchFamily="49" charset="0"/>
              </a:rPr>
              <a:t> ?</a:t>
            </a:r>
          </a:p>
          <a:p>
            <a:pPr algn="ctr" eaLnBrk="1" hangingPunct="1">
              <a:lnSpc>
                <a:spcPct val="80000"/>
              </a:lnSpc>
            </a:pPr>
            <a:endParaRPr lang="en-US" sz="1400" b="0" dirty="0">
              <a:latin typeface="Courier" pitchFamily="49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400" b="0">
                <a:latin typeface="Courier" pitchFamily="49" charset="0"/>
              </a:rPr>
              <a:t>H, K, </a:t>
            </a:r>
            <a:r>
              <a:rPr lang="en-US" sz="1400" b="0" dirty="0">
                <a:latin typeface="Courier" pitchFamily="49" charset="0"/>
              </a:rPr>
              <a:t>L=</a:t>
            </a:r>
          </a:p>
          <a:p>
            <a:pPr algn="ctr" eaLnBrk="1" hangingPunct="1">
              <a:lnSpc>
                <a:spcPct val="80000"/>
              </a:lnSpc>
            </a:pPr>
            <a:endParaRPr lang="en-US" sz="1400" b="0" dirty="0">
              <a:latin typeface="Courier" pitchFamily="49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400" b="0">
                <a:latin typeface="Courier" pitchFamily="49" charset="0"/>
              </a:rPr>
              <a:t>-H,-K, </a:t>
            </a:r>
            <a:r>
              <a:rPr lang="en-US" sz="1400" b="0" dirty="0">
                <a:latin typeface="Courier" pitchFamily="49" charset="0"/>
              </a:rPr>
              <a:t>L=</a:t>
            </a:r>
          </a:p>
          <a:p>
            <a:pPr algn="ctr" eaLnBrk="1" hangingPunct="1">
              <a:lnSpc>
                <a:spcPct val="80000"/>
              </a:lnSpc>
            </a:pPr>
            <a:endParaRPr lang="en-US" sz="1400" b="0" dirty="0">
              <a:latin typeface="Courier" pitchFamily="49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400" b="0">
                <a:latin typeface="Courier" pitchFamily="49" charset="0"/>
              </a:rPr>
              <a:t> H,-K,-</a:t>
            </a:r>
            <a:r>
              <a:rPr lang="en-US" sz="1400" b="0" dirty="0">
                <a:latin typeface="Courier" pitchFamily="49" charset="0"/>
              </a:rPr>
              <a:t>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157" grpId="0"/>
      <p:bldP spid="3158" grpId="0"/>
      <p:bldP spid="316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B7686628-1485-479C-B765-0BBB08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4705" r="27653" b="64331"/>
          <a:stretch/>
        </p:blipFill>
        <p:spPr bwMode="auto">
          <a:xfrm>
            <a:off x="5202893" y="1799042"/>
            <a:ext cx="3538270" cy="34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4705" r="27653" b="64331"/>
          <a:stretch/>
        </p:blipFill>
        <p:spPr>
          <a:xfrm>
            <a:off x="1044843" y="1853839"/>
            <a:ext cx="3538270" cy="3402159"/>
          </a:xfrm>
        </p:spPr>
      </p:pic>
      <p:sp>
        <p:nvSpPr>
          <p:cNvPr id="2" name="TextBox 1"/>
          <p:cNvSpPr txBox="1"/>
          <p:nvPr/>
        </p:nvSpPr>
        <p:spPr>
          <a:xfrm>
            <a:off x="1895078" y="122444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Point group 4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C7FDDC7-516C-4B6B-A555-BA8395FA9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2095" cy="1069975"/>
          </a:xfrm>
        </p:spPr>
        <p:txBody>
          <a:bodyPr/>
          <a:lstStyle/>
          <a:p>
            <a:pPr algn="l" eaLnBrk="1" hangingPunct="1"/>
            <a:r>
              <a:rPr lang="en-US" sz="3200" dirty="0"/>
              <a:t>If the point group were truly “4”, then </a:t>
            </a:r>
            <a:r>
              <a:rPr lang="en-US" sz="3200" dirty="0" err="1"/>
              <a:t>R</a:t>
            </a:r>
            <a:r>
              <a:rPr lang="en-US" sz="3200" baseline="-25000" dirty="0" err="1"/>
              <a:t>merge</a:t>
            </a:r>
            <a:r>
              <a:rPr lang="en-US" sz="3200" dirty="0"/>
              <a:t> would be low in point group “4” but high in “422”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DDBFE-B151-4AF6-ADFB-AD783CBA5385}"/>
              </a:ext>
            </a:extLst>
          </p:cNvPr>
          <p:cNvSpPr/>
          <p:nvPr/>
        </p:nvSpPr>
        <p:spPr>
          <a:xfrm>
            <a:off x="1464848" y="5516642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err="1"/>
              <a:t>R</a:t>
            </a:r>
            <a:r>
              <a:rPr lang="en-US" sz="2800" b="0" baseline="-25000" dirty="0" err="1"/>
              <a:t>merge</a:t>
            </a:r>
            <a:r>
              <a:rPr lang="en-US" sz="2800" b="0" baseline="-25000" dirty="0"/>
              <a:t> P4</a:t>
            </a:r>
            <a:r>
              <a:rPr lang="en-US" sz="2800" b="0" dirty="0"/>
              <a:t> &lt;20%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87A15-DECF-4C24-9EE9-6B8804501B95}"/>
              </a:ext>
            </a:extLst>
          </p:cNvPr>
          <p:cNvSpPr txBox="1"/>
          <p:nvPr/>
        </p:nvSpPr>
        <p:spPr>
          <a:xfrm>
            <a:off x="6053128" y="116964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Point group 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9B2CBD-5590-46DE-8942-163F7BF85C82}"/>
              </a:ext>
            </a:extLst>
          </p:cNvPr>
          <p:cNvSpPr/>
          <p:nvPr/>
        </p:nvSpPr>
        <p:spPr>
          <a:xfrm>
            <a:off x="5622898" y="5461845"/>
            <a:ext cx="281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err="1"/>
              <a:t>R</a:t>
            </a:r>
            <a:r>
              <a:rPr lang="en-US" sz="2800" b="0" baseline="-25000" dirty="0" err="1"/>
              <a:t>merge</a:t>
            </a:r>
            <a:r>
              <a:rPr lang="en-US" sz="2800" b="0" baseline="-25000" dirty="0"/>
              <a:t> P422</a:t>
            </a:r>
            <a:r>
              <a:rPr lang="en-US" sz="2800" b="0" dirty="0"/>
              <a:t> &gt;50%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6EEA1-C4A4-4AE6-A37B-76D53B5323F4}"/>
              </a:ext>
            </a:extLst>
          </p:cNvPr>
          <p:cNvSpPr txBox="1"/>
          <p:nvPr/>
        </p:nvSpPr>
        <p:spPr>
          <a:xfrm>
            <a:off x="5278166" y="6245709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Red indicates worst </a:t>
            </a:r>
            <a:r>
              <a:rPr lang="en-US" b="0" dirty="0" err="1">
                <a:solidFill>
                  <a:srgbClr val="FF0000"/>
                </a:solidFill>
              </a:rPr>
              <a:t>R</a:t>
            </a:r>
            <a:r>
              <a:rPr lang="en-US" b="0" baseline="-25000" dirty="0" err="1">
                <a:solidFill>
                  <a:srgbClr val="FF0000"/>
                </a:solidFill>
              </a:rPr>
              <a:t>merge</a:t>
            </a:r>
            <a:r>
              <a:rPr lang="en-US" b="0" dirty="0">
                <a:solidFill>
                  <a:srgbClr val="FF0000"/>
                </a:solidFill>
              </a:rPr>
              <a:t> outliers</a:t>
            </a:r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3714C148-A76F-4E81-BBF7-51152121AE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9007" y="2118761"/>
            <a:ext cx="2781300" cy="27606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A36AEA2E-CE44-4085-81DF-B86F9E81C1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9007" y="2137811"/>
            <a:ext cx="2717800" cy="26955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60">
            <a:extLst>
              <a:ext uri="{FF2B5EF4-FFF2-40B4-BE49-F238E27FC236}">
                <a16:creationId xmlns:a16="http://schemas.microsoft.com/office/drawing/2014/main" id="{6B515E42-ED36-474C-9E71-669C8F41B8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3619" y="1656799"/>
            <a:ext cx="14287" cy="3686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61">
            <a:extLst>
              <a:ext uri="{FF2B5EF4-FFF2-40B4-BE49-F238E27FC236}">
                <a16:creationId xmlns:a16="http://schemas.microsoft.com/office/drawing/2014/main" id="{E31B0D20-48DF-4D2A-9884-5848F5D45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4649" y="3461658"/>
            <a:ext cx="3846513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65378F-9E72-425D-B4F1-02105C051353}"/>
              </a:ext>
            </a:extLst>
          </p:cNvPr>
          <p:cNvSpPr>
            <a:spLocks noChangeAspect="1"/>
          </p:cNvSpPr>
          <p:nvPr/>
        </p:nvSpPr>
        <p:spPr>
          <a:xfrm>
            <a:off x="6712674" y="3328189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E1856-80CC-499C-B891-A504ED5393DD}"/>
              </a:ext>
            </a:extLst>
          </p:cNvPr>
          <p:cNvSpPr>
            <a:spLocks noChangeAspect="1"/>
          </p:cNvSpPr>
          <p:nvPr/>
        </p:nvSpPr>
        <p:spPr>
          <a:xfrm>
            <a:off x="2554624" y="3436046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98B6629-60B0-42B5-A1B0-6FE7EB3294EE}"/>
              </a:ext>
            </a:extLst>
          </p:cNvPr>
          <p:cNvSpPr>
            <a:spLocks noChangeAspect="1"/>
          </p:cNvSpPr>
          <p:nvPr/>
        </p:nvSpPr>
        <p:spPr>
          <a:xfrm>
            <a:off x="5898776" y="2522946"/>
            <a:ext cx="161365" cy="164592"/>
          </a:xfrm>
          <a:custGeom>
            <a:avLst/>
            <a:gdLst>
              <a:gd name="connsiteX0" fmla="*/ 0 w 161365"/>
              <a:gd name="connsiteY0" fmla="*/ 144054 h 144054"/>
              <a:gd name="connsiteX1" fmla="*/ 26895 w 161365"/>
              <a:gd name="connsiteY1" fmla="*/ 14066 h 144054"/>
              <a:gd name="connsiteX2" fmla="*/ 161365 w 161365"/>
              <a:gd name="connsiteY2" fmla="*/ 9583 h 14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144054">
                <a:moveTo>
                  <a:pt x="0" y="144054"/>
                </a:moveTo>
                <a:cubicBezTo>
                  <a:pt x="0" y="90266"/>
                  <a:pt x="1" y="36478"/>
                  <a:pt x="26895" y="14066"/>
                </a:cubicBezTo>
                <a:cubicBezTo>
                  <a:pt x="53789" y="-8346"/>
                  <a:pt x="107577" y="618"/>
                  <a:pt x="161365" y="958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573ACF5-D976-4D0F-8669-F26EF5BAC56F}"/>
              </a:ext>
            </a:extLst>
          </p:cNvPr>
          <p:cNvSpPr>
            <a:spLocks noChangeAspect="1"/>
          </p:cNvSpPr>
          <p:nvPr/>
        </p:nvSpPr>
        <p:spPr>
          <a:xfrm>
            <a:off x="6372750" y="2992302"/>
            <a:ext cx="161365" cy="164592"/>
          </a:xfrm>
          <a:custGeom>
            <a:avLst/>
            <a:gdLst>
              <a:gd name="connsiteX0" fmla="*/ 0 w 161365"/>
              <a:gd name="connsiteY0" fmla="*/ 144054 h 144054"/>
              <a:gd name="connsiteX1" fmla="*/ 26895 w 161365"/>
              <a:gd name="connsiteY1" fmla="*/ 14066 h 144054"/>
              <a:gd name="connsiteX2" fmla="*/ 161365 w 161365"/>
              <a:gd name="connsiteY2" fmla="*/ 9583 h 14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144054">
                <a:moveTo>
                  <a:pt x="0" y="144054"/>
                </a:moveTo>
                <a:cubicBezTo>
                  <a:pt x="0" y="90266"/>
                  <a:pt x="1" y="36478"/>
                  <a:pt x="26895" y="14066"/>
                </a:cubicBezTo>
                <a:cubicBezTo>
                  <a:pt x="53789" y="-8346"/>
                  <a:pt x="107577" y="618"/>
                  <a:pt x="161365" y="958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D5B9915-0F02-4FAF-B2FE-81B36744F2F4}"/>
              </a:ext>
            </a:extLst>
          </p:cNvPr>
          <p:cNvSpPr>
            <a:spLocks noChangeAspect="1"/>
          </p:cNvSpPr>
          <p:nvPr/>
        </p:nvSpPr>
        <p:spPr>
          <a:xfrm>
            <a:off x="6226877" y="2841645"/>
            <a:ext cx="284543" cy="298234"/>
          </a:xfrm>
          <a:custGeom>
            <a:avLst/>
            <a:gdLst>
              <a:gd name="connsiteX0" fmla="*/ 0 w 161365"/>
              <a:gd name="connsiteY0" fmla="*/ 144054 h 144054"/>
              <a:gd name="connsiteX1" fmla="*/ 26895 w 161365"/>
              <a:gd name="connsiteY1" fmla="*/ 14066 h 144054"/>
              <a:gd name="connsiteX2" fmla="*/ 161365 w 161365"/>
              <a:gd name="connsiteY2" fmla="*/ 9583 h 144054"/>
              <a:gd name="connsiteX0" fmla="*/ 4544 w 165909"/>
              <a:gd name="connsiteY0" fmla="*/ 138544 h 138544"/>
              <a:gd name="connsiteX1" fmla="*/ 15757 w 165909"/>
              <a:gd name="connsiteY1" fmla="*/ 23132 h 138544"/>
              <a:gd name="connsiteX2" fmla="*/ 165909 w 165909"/>
              <a:gd name="connsiteY2" fmla="*/ 4073 h 1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909" h="138544">
                <a:moveTo>
                  <a:pt x="4544" y="138544"/>
                </a:moveTo>
                <a:cubicBezTo>
                  <a:pt x="4544" y="84756"/>
                  <a:pt x="-11137" y="45544"/>
                  <a:pt x="15757" y="23132"/>
                </a:cubicBezTo>
                <a:cubicBezTo>
                  <a:pt x="42651" y="720"/>
                  <a:pt x="112121" y="-4892"/>
                  <a:pt x="165909" y="407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4E27A8-1D86-4651-BD6C-A049BA381F96}"/>
              </a:ext>
            </a:extLst>
          </p:cNvPr>
          <p:cNvSpPr>
            <a:spLocks noChangeAspect="1"/>
          </p:cNvSpPr>
          <p:nvPr/>
        </p:nvSpPr>
        <p:spPr>
          <a:xfrm rot="2700000">
            <a:off x="6631422" y="2613391"/>
            <a:ext cx="444097" cy="425238"/>
          </a:xfrm>
          <a:custGeom>
            <a:avLst/>
            <a:gdLst>
              <a:gd name="connsiteX0" fmla="*/ 0 w 161365"/>
              <a:gd name="connsiteY0" fmla="*/ 144054 h 144054"/>
              <a:gd name="connsiteX1" fmla="*/ 26895 w 161365"/>
              <a:gd name="connsiteY1" fmla="*/ 14066 h 144054"/>
              <a:gd name="connsiteX2" fmla="*/ 161365 w 161365"/>
              <a:gd name="connsiteY2" fmla="*/ 9583 h 144054"/>
              <a:gd name="connsiteX0" fmla="*/ 1910 w 163275"/>
              <a:gd name="connsiteY0" fmla="*/ 140034 h 140034"/>
              <a:gd name="connsiteX1" fmla="*/ 18573 w 163275"/>
              <a:gd name="connsiteY1" fmla="*/ 19125 h 140034"/>
              <a:gd name="connsiteX2" fmla="*/ 163275 w 163275"/>
              <a:gd name="connsiteY2" fmla="*/ 5563 h 140034"/>
              <a:gd name="connsiteX0" fmla="*/ 2796 w 164161"/>
              <a:gd name="connsiteY0" fmla="*/ 139471 h 139471"/>
              <a:gd name="connsiteX1" fmla="*/ 17413 w 164161"/>
              <a:gd name="connsiteY1" fmla="*/ 20378 h 139471"/>
              <a:gd name="connsiteX2" fmla="*/ 164161 w 164161"/>
              <a:gd name="connsiteY2" fmla="*/ 5000 h 13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161" h="139471">
                <a:moveTo>
                  <a:pt x="2796" y="139471"/>
                </a:moveTo>
                <a:cubicBezTo>
                  <a:pt x="2796" y="85683"/>
                  <a:pt x="-9481" y="42790"/>
                  <a:pt x="17413" y="20378"/>
                </a:cubicBezTo>
                <a:cubicBezTo>
                  <a:pt x="44307" y="-2034"/>
                  <a:pt x="110373" y="-3965"/>
                  <a:pt x="164161" y="500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015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10" name="Oval 9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6083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449262" y="1527175"/>
            <a:ext cx="37099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/>
              <a:t>Discrepancy between symmetry related reflections (</a:t>
            </a:r>
            <a:r>
              <a:rPr lang="en-US" b="0" dirty="0" err="1"/>
              <a:t>R</a:t>
            </a:r>
            <a:r>
              <a:rPr lang="en-US" b="0" baseline="-25000" dirty="0" err="1"/>
              <a:t>merge</a:t>
            </a:r>
            <a:r>
              <a:rPr lang="en-US" b="0" dirty="0"/>
              <a:t> or </a:t>
            </a:r>
            <a:r>
              <a:rPr lang="en-US" b="0" dirty="0" err="1"/>
              <a:t>R</a:t>
            </a:r>
            <a:r>
              <a:rPr lang="en-US" b="0" baseline="-25000" dirty="0" err="1"/>
              <a:t>sym</a:t>
            </a:r>
            <a:r>
              <a:rPr lang="en-US" b="0" dirty="0"/>
              <a:t>) increases with higher resolution. Why?</a:t>
            </a:r>
          </a:p>
        </p:txBody>
      </p:sp>
      <p:graphicFrame>
        <p:nvGraphicFramePr>
          <p:cNvPr id="413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53243"/>
              </p:ext>
            </p:extLst>
          </p:nvPr>
        </p:nvGraphicFramePr>
        <p:xfrm>
          <a:off x="449262" y="3048179"/>
          <a:ext cx="3709987" cy="3150360"/>
        </p:xfrm>
        <a:graphic>
          <a:graphicData uri="http://schemas.openxmlformats.org/drawingml/2006/table">
            <a:tbl>
              <a:tblPr/>
              <a:tblGrid>
                <a:gridCol w="1855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2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  <a:r>
                        <a:rPr kumimoji="0" lang="en-US" sz="28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merge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0.04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93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0.06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0.08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0.15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0.07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018970"/>
                  </a:ext>
                </a:extLst>
              </a:tr>
            </a:tbl>
          </a:graphicData>
        </a:graphic>
      </p:graphicFrame>
      <p:sp>
        <p:nvSpPr>
          <p:cNvPr id="46107" name="Rectangle 35"/>
          <p:cNvSpPr>
            <a:spLocks noChangeArrowheads="1"/>
          </p:cNvSpPr>
          <p:nvPr/>
        </p:nvSpPr>
        <p:spPr bwMode="auto">
          <a:xfrm>
            <a:off x="0" y="1397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0"/>
              <a:t>Statistics are analyzed as a function of  resolution (N shells).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925C016-DBB8-4AA7-81B3-B915C76BF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963116"/>
              </p:ext>
            </p:extLst>
          </p:nvPr>
        </p:nvGraphicFramePr>
        <p:xfrm>
          <a:off x="564995" y="1961148"/>
          <a:ext cx="3873191" cy="38078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13">
                  <a:extLst>
                    <a:ext uri="{9D8B030D-6E8A-4147-A177-3AD203B41FA5}">
                      <a16:colId xmlns:a16="http://schemas.microsoft.com/office/drawing/2014/main" val="3772036267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63802159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1416749644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802560992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780966455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38416546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653167199"/>
                    </a:ext>
                  </a:extLst>
                </a:gridCol>
              </a:tblGrid>
              <a:tr h="5439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-3,3,1</a:t>
                      </a:r>
                    </a:p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-2,3,1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-1,3,1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0,3,1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1,3,1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2,3,1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3,3,1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051363"/>
                  </a:ext>
                </a:extLst>
              </a:tr>
              <a:tr h="5439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-3,2,1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-2,2,1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-1,2,1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0,2,1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1,2,1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2,2,1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3,2,1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428547"/>
                  </a:ext>
                </a:extLst>
              </a:tr>
              <a:tr h="5439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-3,1,1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-2,1,1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-1,1,1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0,1,1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1,1,1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2,1,1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3,1,1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27876"/>
                  </a:ext>
                </a:extLst>
              </a:tr>
              <a:tr h="54397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-3,0,1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-2,0,1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-1,0,1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0,0,1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1,0,1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2,0,1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3,0,1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691968"/>
                  </a:ext>
                </a:extLst>
              </a:tr>
              <a:tr h="5439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-3,-1,1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-2,-1,1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-1,-1,1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0,-1,1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1,-1,1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2,-1,1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3,-1,1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400728"/>
                  </a:ext>
                </a:extLst>
              </a:tr>
              <a:tr h="5439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-3,-2,1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-2,-2,1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-1,-2,1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0,-2,1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1,-2,1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2,-2,1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3,-2,1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085927"/>
                  </a:ext>
                </a:extLst>
              </a:tr>
              <a:tr h="5439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-3,-3,1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-2,-3,1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-1,-3,1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0,-3,1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1,-3,1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2,-3,1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3,-3,1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55845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DC7CCC7-93DA-47F3-8474-E493D0ED7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28F159-9E8C-4A8A-9C0F-FB73A835FD3D}"/>
              </a:ext>
            </a:extLst>
          </p:cNvPr>
          <p:cNvGrpSpPr/>
          <p:nvPr/>
        </p:nvGrpSpPr>
        <p:grpSpPr>
          <a:xfrm>
            <a:off x="2147044" y="3376246"/>
            <a:ext cx="902631" cy="862894"/>
            <a:chOff x="2147044" y="3376246"/>
            <a:chExt cx="902631" cy="862894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C843B93-6FA1-4DAA-A963-0B1E098854BF}"/>
                </a:ext>
              </a:extLst>
            </p:cNvPr>
            <p:cNvCxnSpPr/>
            <p:nvPr/>
          </p:nvCxnSpPr>
          <p:spPr bwMode="auto">
            <a:xfrm flipV="1">
              <a:off x="2486967" y="3376246"/>
              <a:ext cx="0" cy="562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FF09042-288E-45B4-B544-4D911BB24777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2768321" y="3657600"/>
              <a:ext cx="0" cy="562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9F947D-C134-4B72-992E-FB2837A8BB0F}"/>
                </a:ext>
              </a:extLst>
            </p:cNvPr>
            <p:cNvSpPr txBox="1"/>
            <p:nvPr/>
          </p:nvSpPr>
          <p:spPr>
            <a:xfrm>
              <a:off x="2147044" y="340493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b*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E06279-2ADA-4DBF-8813-EE397A2EFE4B}"/>
                </a:ext>
              </a:extLst>
            </p:cNvPr>
            <p:cNvSpPr txBox="1"/>
            <p:nvPr/>
          </p:nvSpPr>
          <p:spPr>
            <a:xfrm>
              <a:off x="2560572" y="386980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a*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329E6E4-C98C-4A2C-A70A-853604B7B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E560-FA6C-47E7-8152-E63FA8AD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L=1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AF9C1C-FBF8-4D13-BC95-98127A2EB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784" y="1823220"/>
            <a:ext cx="3775016" cy="4525963"/>
          </a:xfrm>
        </p:spPr>
        <p:txBody>
          <a:bodyPr/>
          <a:lstStyle/>
          <a:p>
            <a:r>
              <a:rPr lang="en-US" dirty="0"/>
              <a:t>The L=1 section shown here lays on top of the L=0 section.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B1F19-2E0E-48A5-BA43-B9F163D71CEC}"/>
              </a:ext>
            </a:extLst>
          </p:cNvPr>
          <p:cNvSpPr/>
          <p:nvPr/>
        </p:nvSpPr>
        <p:spPr>
          <a:xfrm>
            <a:off x="394530" y="6069544"/>
            <a:ext cx="433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the “intensity-weighted reciprocal lattice</a:t>
            </a:r>
          </a:p>
        </p:txBody>
      </p:sp>
    </p:spTree>
    <p:extLst>
      <p:ext uri="{BB962C8B-B14F-4D97-AF65-F5344CB8AC3E}">
        <p14:creationId xmlns:p14="http://schemas.microsoft.com/office/powerpoint/2010/main" val="1687860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11149" y="1047750"/>
            <a:ext cx="56856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CC</a:t>
            </a:r>
            <a:r>
              <a:rPr lang="en-US" baseline="-25000" dirty="0"/>
              <a:t>½</a:t>
            </a:r>
            <a:r>
              <a:rPr lang="en-US" dirty="0"/>
              <a:t> measures the correlation between symmetry-related halves of the unmerged data set.</a:t>
            </a:r>
          </a:p>
          <a:p>
            <a:pPr eaLnBrk="1" hangingPunct="1"/>
            <a:endParaRPr lang="en-US" dirty="0"/>
          </a:p>
        </p:txBody>
      </p:sp>
      <p:graphicFrame>
        <p:nvGraphicFramePr>
          <p:cNvPr id="9225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83193"/>
              </p:ext>
            </p:extLst>
          </p:nvPr>
        </p:nvGraphicFramePr>
        <p:xfrm>
          <a:off x="504205" y="3442394"/>
          <a:ext cx="3709988" cy="3108960"/>
        </p:xfrm>
        <a:graphic>
          <a:graphicData uri="http://schemas.openxmlformats.org/drawingml/2006/table">
            <a:tbl>
              <a:tblPr/>
              <a:tblGrid>
                <a:gridCol w="185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dirty="0"/>
                        <a:t>CC</a:t>
                      </a:r>
                      <a:r>
                        <a:rPr lang="en-US" sz="2800" b="0" baseline="-25000" dirty="0"/>
                        <a:t> ½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8422374"/>
                  </a:ext>
                </a:extLst>
              </a:tr>
            </a:tbl>
          </a:graphicData>
        </a:graphic>
      </p:graphicFrame>
      <p:sp>
        <p:nvSpPr>
          <p:cNvPr id="47131" name="Rectangle 40"/>
          <p:cNvSpPr>
            <a:spLocks noChangeArrowheads="1"/>
          </p:cNvSpPr>
          <p:nvPr/>
        </p:nvSpPr>
        <p:spPr bwMode="auto">
          <a:xfrm>
            <a:off x="1546225" y="258763"/>
            <a:ext cx="5120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Correlation Coefficient (CC</a:t>
            </a:r>
            <a:r>
              <a:rPr lang="en-US" sz="2800" baseline="-25000" dirty="0"/>
              <a:t>½</a:t>
            </a:r>
            <a:r>
              <a:rPr lang="en-US" sz="2800" dirty="0"/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14" name="Oval 13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209090-EF9B-4B44-828B-E40812DA6819}"/>
              </a:ext>
            </a:extLst>
          </p:cNvPr>
          <p:cNvSpPr/>
          <p:nvPr/>
        </p:nvSpPr>
        <p:spPr>
          <a:xfrm>
            <a:off x="338072" y="1822470"/>
            <a:ext cx="4815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0" dirty="0"/>
              <a:t>CC</a:t>
            </a:r>
            <a:r>
              <a:rPr lang="en-US" b="0" baseline="-25000" dirty="0"/>
              <a:t>½</a:t>
            </a:r>
            <a:r>
              <a:rPr lang="en-US" b="0" dirty="0"/>
              <a:t> decreases with increasing resolution.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 err="1"/>
              <a:t>Diederichs</a:t>
            </a:r>
            <a:r>
              <a:rPr lang="en-US" b="0" dirty="0"/>
              <a:t> &amp; Karplus say resolution shells with CC</a:t>
            </a:r>
            <a:r>
              <a:rPr lang="en-US" b="0" baseline="-25000" dirty="0"/>
              <a:t> ½</a:t>
            </a:r>
            <a:r>
              <a:rPr lang="en-US" b="0" dirty="0"/>
              <a:t> &gt; 0.30 have usable information content. </a:t>
            </a:r>
          </a:p>
        </p:txBody>
      </p:sp>
    </p:spTree>
    <p:extLst>
      <p:ext uri="{BB962C8B-B14F-4D97-AF65-F5344CB8AC3E}">
        <p14:creationId xmlns:p14="http://schemas.microsoft.com/office/powerpoint/2010/main" val="35151906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11150" y="1047750"/>
            <a:ext cx="43561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Average I/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dirty="0"/>
              <a:t> decreases with increasing resolution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b="0" dirty="0"/>
              <a:t>Conservatives would say high resolution shells with I/</a:t>
            </a:r>
            <a:r>
              <a:rPr lang="en-US" b="0" dirty="0">
                <a:latin typeface="Symbol" pitchFamily="18" charset="2"/>
              </a:rPr>
              <a:t>s</a:t>
            </a:r>
            <a:r>
              <a:rPr lang="en-US" b="0" dirty="0"/>
              <a:t> &lt;2 should be discarded. </a:t>
            </a:r>
          </a:p>
        </p:txBody>
      </p:sp>
      <p:graphicFrame>
        <p:nvGraphicFramePr>
          <p:cNvPr id="9225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052083"/>
              </p:ext>
            </p:extLst>
          </p:nvPr>
        </p:nvGraphicFramePr>
        <p:xfrm>
          <a:off x="234950" y="3151188"/>
          <a:ext cx="3709988" cy="3108960"/>
        </p:xfrm>
        <a:graphic>
          <a:graphicData uri="http://schemas.openxmlformats.org/drawingml/2006/table">
            <a:tbl>
              <a:tblPr/>
              <a:tblGrid>
                <a:gridCol w="185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I/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8422374"/>
                  </a:ext>
                </a:extLst>
              </a:tr>
            </a:tbl>
          </a:graphicData>
        </a:graphic>
      </p:graphicFrame>
      <p:sp>
        <p:nvSpPr>
          <p:cNvPr id="47128" name="Freeform 31"/>
          <p:cNvSpPr>
            <a:spLocks/>
          </p:cNvSpPr>
          <p:nvPr/>
        </p:nvSpPr>
        <p:spPr bwMode="auto">
          <a:xfrm>
            <a:off x="4060825" y="5441950"/>
            <a:ext cx="749300" cy="390525"/>
          </a:xfrm>
          <a:custGeom>
            <a:avLst/>
            <a:gdLst>
              <a:gd name="T0" fmla="*/ 0 w 1181"/>
              <a:gd name="T1" fmla="*/ 140432574 h 1086"/>
              <a:gd name="T2" fmla="*/ 11673472 w 1181"/>
              <a:gd name="T3" fmla="*/ 125691154 h 1086"/>
              <a:gd name="T4" fmla="*/ 53135585 w 1181"/>
              <a:gd name="T5" fmla="*/ 97630531 h 1086"/>
              <a:gd name="T6" fmla="*/ 106674053 w 1181"/>
              <a:gd name="T7" fmla="*/ 128147938 h 1086"/>
              <a:gd name="T8" fmla="*/ 117944642 w 1181"/>
              <a:gd name="T9" fmla="*/ 86639014 h 1086"/>
              <a:gd name="T10" fmla="*/ 159809638 w 1181"/>
              <a:gd name="T11" fmla="*/ 119613205 h 1086"/>
              <a:gd name="T12" fmla="*/ 186377113 w 1181"/>
              <a:gd name="T13" fmla="*/ 53664464 h 1086"/>
              <a:gd name="T14" fmla="*/ 209321809 w 1181"/>
              <a:gd name="T15" fmla="*/ 0 h 1086"/>
              <a:gd name="T16" fmla="*/ 243538362 w 1181"/>
              <a:gd name="T17" fmla="*/ 115992757 h 1086"/>
              <a:gd name="T18" fmla="*/ 273728617 w 1181"/>
              <a:gd name="T19" fmla="*/ 73190354 h 1086"/>
              <a:gd name="T20" fmla="*/ 307945170 w 1181"/>
              <a:gd name="T21" fmla="*/ 122070348 h 1086"/>
              <a:gd name="T22" fmla="*/ 357457975 w 1181"/>
              <a:gd name="T23" fmla="*/ 107458024 h 1086"/>
              <a:gd name="T24" fmla="*/ 429512591 w 1181"/>
              <a:gd name="T25" fmla="*/ 105001241 h 1086"/>
              <a:gd name="T26" fmla="*/ 475402616 w 1181"/>
              <a:gd name="T27" fmla="*/ 125691154 h 10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181" h="1086">
                <a:moveTo>
                  <a:pt x="0" y="1086"/>
                </a:moveTo>
                <a:cubicBezTo>
                  <a:pt x="11" y="1044"/>
                  <a:pt x="29" y="1016"/>
                  <a:pt x="29" y="972"/>
                </a:cubicBezTo>
                <a:lnTo>
                  <a:pt x="132" y="755"/>
                </a:lnTo>
                <a:lnTo>
                  <a:pt x="265" y="991"/>
                </a:lnTo>
                <a:lnTo>
                  <a:pt x="293" y="670"/>
                </a:lnTo>
                <a:lnTo>
                  <a:pt x="397" y="925"/>
                </a:lnTo>
                <a:lnTo>
                  <a:pt x="463" y="415"/>
                </a:lnTo>
                <a:lnTo>
                  <a:pt x="520" y="0"/>
                </a:lnTo>
                <a:lnTo>
                  <a:pt x="605" y="897"/>
                </a:lnTo>
                <a:lnTo>
                  <a:pt x="680" y="566"/>
                </a:lnTo>
                <a:lnTo>
                  <a:pt x="765" y="944"/>
                </a:lnTo>
                <a:lnTo>
                  <a:pt x="888" y="831"/>
                </a:lnTo>
                <a:lnTo>
                  <a:pt x="1067" y="812"/>
                </a:lnTo>
                <a:lnTo>
                  <a:pt x="1181" y="97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9" name="Freeform 32"/>
          <p:cNvSpPr>
            <a:spLocks/>
          </p:cNvSpPr>
          <p:nvPr/>
        </p:nvSpPr>
        <p:spPr bwMode="auto">
          <a:xfrm>
            <a:off x="4106863" y="4451350"/>
            <a:ext cx="568325" cy="779463"/>
          </a:xfrm>
          <a:custGeom>
            <a:avLst/>
            <a:gdLst>
              <a:gd name="T0" fmla="*/ 0 w 1189"/>
              <a:gd name="T1" fmla="*/ 584757044 h 1039"/>
              <a:gd name="T2" fmla="*/ 23761147 w 1189"/>
              <a:gd name="T3" fmla="*/ 526225299 h 1039"/>
              <a:gd name="T4" fmla="*/ 51634405 w 1189"/>
              <a:gd name="T5" fmla="*/ 579691659 h 1039"/>
              <a:gd name="T6" fmla="*/ 92758861 w 1189"/>
              <a:gd name="T7" fmla="*/ 541983355 h 1039"/>
              <a:gd name="T8" fmla="*/ 112178942 w 1189"/>
              <a:gd name="T9" fmla="*/ 579691659 h 1039"/>
              <a:gd name="T10" fmla="*/ 144393267 w 1189"/>
              <a:gd name="T11" fmla="*/ 0 h 1039"/>
              <a:gd name="T12" fmla="*/ 176836068 w 1189"/>
              <a:gd name="T13" fmla="*/ 563370199 h 1039"/>
              <a:gd name="T14" fmla="*/ 194199855 w 1189"/>
              <a:gd name="T15" fmla="*/ 467692804 h 1039"/>
              <a:gd name="T16" fmla="*/ 232811062 w 1189"/>
              <a:gd name="T17" fmla="*/ 563370199 h 1039"/>
              <a:gd name="T18" fmla="*/ 269594930 w 1189"/>
              <a:gd name="T19" fmla="*/ 494145033 h 1039"/>
              <a:gd name="T20" fmla="*/ 271651224 w 1189"/>
              <a:gd name="T21" fmla="*/ 552676777 h 10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89" h="1039">
                <a:moveTo>
                  <a:pt x="0" y="1039"/>
                </a:moveTo>
                <a:lnTo>
                  <a:pt x="104" y="935"/>
                </a:lnTo>
                <a:lnTo>
                  <a:pt x="226" y="1030"/>
                </a:lnTo>
                <a:lnTo>
                  <a:pt x="406" y="963"/>
                </a:lnTo>
                <a:lnTo>
                  <a:pt x="491" y="1030"/>
                </a:lnTo>
                <a:lnTo>
                  <a:pt x="632" y="0"/>
                </a:lnTo>
                <a:lnTo>
                  <a:pt x="774" y="1001"/>
                </a:lnTo>
                <a:lnTo>
                  <a:pt x="850" y="831"/>
                </a:lnTo>
                <a:lnTo>
                  <a:pt x="1019" y="1001"/>
                </a:lnTo>
                <a:lnTo>
                  <a:pt x="1180" y="878"/>
                </a:lnTo>
                <a:lnTo>
                  <a:pt x="1189" y="98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0" name="Freeform 35"/>
          <p:cNvSpPr>
            <a:spLocks/>
          </p:cNvSpPr>
          <p:nvPr/>
        </p:nvSpPr>
        <p:spPr bwMode="auto">
          <a:xfrm>
            <a:off x="4032250" y="2709863"/>
            <a:ext cx="733425" cy="1635125"/>
          </a:xfrm>
          <a:custGeom>
            <a:avLst/>
            <a:gdLst>
              <a:gd name="T0" fmla="*/ 0 w 1152"/>
              <a:gd name="T1" fmla="*/ 2147483647 h 1030"/>
              <a:gd name="T2" fmla="*/ 64852724 w 1152"/>
              <a:gd name="T3" fmla="*/ 2147483647 h 1030"/>
              <a:gd name="T4" fmla="*/ 103358809 w 1152"/>
              <a:gd name="T5" fmla="*/ 2147483647 h 1030"/>
              <a:gd name="T6" fmla="*/ 160509934 w 1152"/>
              <a:gd name="T7" fmla="*/ 2147483647 h 1030"/>
              <a:gd name="T8" fmla="*/ 199016020 w 1152"/>
              <a:gd name="T9" fmla="*/ 2147483647 h 1030"/>
              <a:gd name="T10" fmla="*/ 237116557 w 1152"/>
              <a:gd name="T11" fmla="*/ 0 h 1030"/>
              <a:gd name="T12" fmla="*/ 248871093 w 1152"/>
              <a:gd name="T13" fmla="*/ 2147483647 h 1030"/>
              <a:gd name="T14" fmla="*/ 332774404 w 1152"/>
              <a:gd name="T15" fmla="*/ 2147483647 h 1030"/>
              <a:gd name="T16" fmla="*/ 413434601 w 1152"/>
              <a:gd name="T17" fmla="*/ 2147483647 h 1030"/>
              <a:gd name="T18" fmla="*/ 440186151 w 1152"/>
              <a:gd name="T19" fmla="*/ 2147483647 h 1030"/>
              <a:gd name="T20" fmla="*/ 466937700 w 1152"/>
              <a:gd name="T21" fmla="*/ 2147483647 h 103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52" h="1030">
                <a:moveTo>
                  <a:pt x="0" y="992"/>
                </a:moveTo>
                <a:lnTo>
                  <a:pt x="160" y="964"/>
                </a:lnTo>
                <a:lnTo>
                  <a:pt x="255" y="1001"/>
                </a:lnTo>
                <a:lnTo>
                  <a:pt x="396" y="964"/>
                </a:lnTo>
                <a:lnTo>
                  <a:pt x="491" y="1020"/>
                </a:lnTo>
                <a:lnTo>
                  <a:pt x="585" y="0"/>
                </a:lnTo>
                <a:lnTo>
                  <a:pt x="614" y="1030"/>
                </a:lnTo>
                <a:lnTo>
                  <a:pt x="821" y="982"/>
                </a:lnTo>
                <a:lnTo>
                  <a:pt x="1020" y="1001"/>
                </a:lnTo>
                <a:lnTo>
                  <a:pt x="1086" y="964"/>
                </a:lnTo>
                <a:lnTo>
                  <a:pt x="1152" y="99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1" name="Rectangle 40"/>
          <p:cNvSpPr>
            <a:spLocks noChangeArrowheads="1"/>
          </p:cNvSpPr>
          <p:nvPr/>
        </p:nvSpPr>
        <p:spPr bwMode="auto">
          <a:xfrm>
            <a:off x="1546225" y="258763"/>
            <a:ext cx="5275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SIGNAL TO NOISE RATIO (I/</a:t>
            </a:r>
            <a:r>
              <a:rPr lang="en-US" sz="2800">
                <a:latin typeface="Symbol" pitchFamily="18" charset="2"/>
              </a:rPr>
              <a:t>s</a:t>
            </a:r>
            <a:r>
              <a:rPr lang="en-US" sz="2800"/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14" name="Oval 13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8"/>
          <p:cNvSpPr txBox="1">
            <a:spLocks noChangeArrowheads="1"/>
          </p:cNvSpPr>
          <p:nvPr/>
        </p:nvSpPr>
        <p:spPr bwMode="auto">
          <a:xfrm>
            <a:off x="458788" y="403225"/>
            <a:ext cx="3778250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/>
              <a:t>COMPLETENESS?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What percentage of reciprocal</a:t>
            </a:r>
          </a:p>
          <a:p>
            <a:pPr eaLnBrk="1" hangingPunct="1"/>
            <a:r>
              <a:rPr lang="en-US"/>
              <a:t>Lattice was measured for a given</a:t>
            </a:r>
          </a:p>
          <a:p>
            <a:pPr eaLnBrk="1" hangingPunct="1"/>
            <a:r>
              <a:rPr lang="en-US"/>
              <a:t>Resolution limit?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Better than 90% I hope.</a:t>
            </a:r>
          </a:p>
        </p:txBody>
      </p:sp>
      <p:graphicFrame>
        <p:nvGraphicFramePr>
          <p:cNvPr id="7200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884134"/>
              </p:ext>
            </p:extLst>
          </p:nvPr>
        </p:nvGraphicFramePr>
        <p:xfrm>
          <a:off x="234950" y="3151188"/>
          <a:ext cx="3709988" cy="3108960"/>
        </p:xfrm>
        <a:graphic>
          <a:graphicData uri="http://schemas.openxmlformats.org/drawingml/2006/table">
            <a:tbl>
              <a:tblPr/>
              <a:tblGrid>
                <a:gridCol w="185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completeness</a:t>
                      </a:r>
                      <a:endParaRPr kumimoji="0" lang="en-US" sz="2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99.9%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89.0%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940464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9" name="Oval 8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Isosceles Triangle 1"/>
          <p:cNvSpPr/>
          <p:nvPr/>
        </p:nvSpPr>
        <p:spPr bwMode="auto">
          <a:xfrm>
            <a:off x="6178945" y="4184337"/>
            <a:ext cx="869156" cy="132588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 flipV="1">
            <a:off x="6188470" y="1746555"/>
            <a:ext cx="869156" cy="132588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 rot="16200000">
            <a:off x="7409962" y="2974575"/>
            <a:ext cx="869156" cy="132588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 rot="16200000" flipV="1">
            <a:off x="4950765" y="2960143"/>
            <a:ext cx="869156" cy="1327325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45879" y="6034365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Missing wedges of data.</a:t>
            </a:r>
          </a:p>
        </p:txBody>
      </p:sp>
      <p:cxnSp>
        <p:nvCxnSpPr>
          <p:cNvPr id="6" name="Straight Arrow Connector 5"/>
          <p:cNvCxnSpPr>
            <a:endCxn id="10" idx="2"/>
          </p:cNvCxnSpPr>
          <p:nvPr/>
        </p:nvCxnSpPr>
        <p:spPr bwMode="auto">
          <a:xfrm flipV="1">
            <a:off x="6675730" y="5608474"/>
            <a:ext cx="0" cy="4166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6616388" y="1688790"/>
            <a:ext cx="14404" cy="3955887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 rot="16200000">
            <a:off x="6607760" y="1651407"/>
            <a:ext cx="14404" cy="3955887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334375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/>
              <a:t>Prepare a table of data collection statistics &amp; learn to evaluate quality.</a:t>
            </a:r>
          </a:p>
        </p:txBody>
      </p:sp>
      <p:pic>
        <p:nvPicPr>
          <p:cNvPr id="49155" name="Picture 12" descr="tabl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2033588"/>
            <a:ext cx="6715125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Assignment</a:t>
            </a:r>
          </a:p>
        </p:txBody>
      </p:sp>
      <p:pic>
        <p:nvPicPr>
          <p:cNvPr id="49155" name="Picture 12" descr="tabl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2033588"/>
            <a:ext cx="6715125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8506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2B6E-BF76-46D6-8987-C95002F6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1902"/>
            <a:ext cx="8229600" cy="1143000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142070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925C016-DBB8-4AA7-81B3-B915C76BF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891666"/>
              </p:ext>
            </p:extLst>
          </p:nvPr>
        </p:nvGraphicFramePr>
        <p:xfrm>
          <a:off x="564995" y="1925053"/>
          <a:ext cx="3873191" cy="38679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13">
                  <a:extLst>
                    <a:ext uri="{9D8B030D-6E8A-4147-A177-3AD203B41FA5}">
                      <a16:colId xmlns:a16="http://schemas.microsoft.com/office/drawing/2014/main" val="3772036267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63802159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1416749644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802560992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780966455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38416546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653167199"/>
                    </a:ext>
                  </a:extLst>
                </a:gridCol>
              </a:tblGrid>
              <a:tr h="552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-3,3,2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-2,3,2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-1,3,2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0,3,2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1,3,2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2,3,2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3,3,2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051363"/>
                  </a:ext>
                </a:extLst>
              </a:tr>
              <a:tr h="552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0,2,2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1,2,2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2,2,2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3,2,2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428547"/>
                  </a:ext>
                </a:extLst>
              </a:tr>
              <a:tr h="55256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-3,1,2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-2,1,2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-1,1,2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3,1,2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27876"/>
                  </a:ext>
                </a:extLst>
              </a:tr>
              <a:tr h="55256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-3,0,2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-2,0,2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-1,0,2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0,0,2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1,0,2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2,0,2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3,0,2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691968"/>
                  </a:ext>
                </a:extLst>
              </a:tr>
              <a:tr h="552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-3,-1,2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-2,-1,2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-1,-1,2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0,-1,2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1,-1,2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2,-1,2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3,-1,2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400728"/>
                  </a:ext>
                </a:extLst>
              </a:tr>
              <a:tr h="552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-3,-2,2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-2,-2,2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-1,-2,2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0,-2,2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1,-2,2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2,-2,2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3,-2,2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085927"/>
                  </a:ext>
                </a:extLst>
              </a:tr>
              <a:tr h="552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-3,-3,2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-2,-3,2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-1,-3,2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0,-3,2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1,-3,2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2,-3,2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3,-3,2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55845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DC7CCC7-93DA-47F3-8474-E493D0ED7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29E6E4-C98C-4A2C-A70A-853604B7B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E560-FA6C-47E7-8152-E63FA8AD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L=2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1EF7CF-51DB-4CCF-80FE-B3B0D6510B39}"/>
              </a:ext>
            </a:extLst>
          </p:cNvPr>
          <p:cNvGrpSpPr/>
          <p:nvPr/>
        </p:nvGrpSpPr>
        <p:grpSpPr>
          <a:xfrm>
            <a:off x="2147044" y="3376246"/>
            <a:ext cx="902631" cy="862894"/>
            <a:chOff x="2147044" y="3376246"/>
            <a:chExt cx="902631" cy="86289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0EA1AC4-BCE6-438D-90EF-246671BCE98A}"/>
                </a:ext>
              </a:extLst>
            </p:cNvPr>
            <p:cNvCxnSpPr/>
            <p:nvPr/>
          </p:nvCxnSpPr>
          <p:spPr bwMode="auto">
            <a:xfrm flipV="1">
              <a:off x="2486967" y="3376246"/>
              <a:ext cx="0" cy="562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CC999E6-C31C-413C-B507-3E74AEAA6E5A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2768321" y="3657600"/>
              <a:ext cx="0" cy="562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42EA73-4803-457B-B02C-C0CF93C55B47}"/>
                </a:ext>
              </a:extLst>
            </p:cNvPr>
            <p:cNvSpPr txBox="1"/>
            <p:nvPr/>
          </p:nvSpPr>
          <p:spPr>
            <a:xfrm>
              <a:off x="2147044" y="340493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b*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312902-516A-47AC-AFFA-B8E14006EF87}"/>
                </a:ext>
              </a:extLst>
            </p:cNvPr>
            <p:cNvSpPr txBox="1"/>
            <p:nvPr/>
          </p:nvSpPr>
          <p:spPr>
            <a:xfrm>
              <a:off x="2560572" y="386980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a*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73479F6-1436-4A24-84F3-FF59AD5BD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4F9AB8-3284-4300-B3A9-CF575ECAF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784" y="1823220"/>
            <a:ext cx="3775016" cy="4525963"/>
          </a:xfrm>
        </p:spPr>
        <p:txBody>
          <a:bodyPr/>
          <a:lstStyle/>
          <a:p>
            <a:r>
              <a:rPr lang="en-US" dirty="0"/>
              <a:t>The L=2 section shown here lays on top of the L=1 section.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1F270B-627D-4AB5-B243-05D39549A1C7}"/>
              </a:ext>
            </a:extLst>
          </p:cNvPr>
          <p:cNvSpPr/>
          <p:nvPr/>
        </p:nvSpPr>
        <p:spPr>
          <a:xfrm>
            <a:off x="394530" y="6069544"/>
            <a:ext cx="433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the “intensity-weighted reciprocal lattice</a:t>
            </a:r>
          </a:p>
        </p:txBody>
      </p:sp>
    </p:spTree>
    <p:extLst>
      <p:ext uri="{BB962C8B-B14F-4D97-AF65-F5344CB8AC3E}">
        <p14:creationId xmlns:p14="http://schemas.microsoft.com/office/powerpoint/2010/main" val="272653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925C016-DBB8-4AA7-81B3-B915C76BF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194160"/>
              </p:ext>
            </p:extLst>
          </p:nvPr>
        </p:nvGraphicFramePr>
        <p:xfrm>
          <a:off x="564995" y="1937086"/>
          <a:ext cx="3873191" cy="38559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13">
                  <a:extLst>
                    <a:ext uri="{9D8B030D-6E8A-4147-A177-3AD203B41FA5}">
                      <a16:colId xmlns:a16="http://schemas.microsoft.com/office/drawing/2014/main" val="3772036267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63802159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1416749644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802560992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780966455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2338416546"/>
                    </a:ext>
                  </a:extLst>
                </a:gridCol>
                <a:gridCol w="553313">
                  <a:extLst>
                    <a:ext uri="{9D8B030D-6E8A-4147-A177-3AD203B41FA5}">
                      <a16:colId xmlns:a16="http://schemas.microsoft.com/office/drawing/2014/main" val="3653167199"/>
                    </a:ext>
                  </a:extLst>
                </a:gridCol>
              </a:tblGrid>
              <a:tr h="550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-3,3,3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-2,3,3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-1,3,3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0,3,3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1,3,3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2,3,3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3,3,3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051363"/>
                  </a:ext>
                </a:extLst>
              </a:tr>
              <a:tr h="550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0,2,3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1,2,3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2,2,3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3,2,3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428547"/>
                  </a:ext>
                </a:extLst>
              </a:tr>
              <a:tr h="5508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-3,1,3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-2,1,3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-1,1,3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3,1,3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27876"/>
                  </a:ext>
                </a:extLst>
              </a:tr>
              <a:tr h="5508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-3,0,3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-2,0,3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-1,0,3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0,0,3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1,0,3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2,0,3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3,0,3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691968"/>
                  </a:ext>
                </a:extLst>
              </a:tr>
              <a:tr h="550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-3,-1,3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-2,-1,3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-1,-1,3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0,-1,3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1,-1,3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2,-1,3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3,-1,3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400728"/>
                  </a:ext>
                </a:extLst>
              </a:tr>
              <a:tr h="550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-3,-2,3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-2,-2,3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-1,-2,3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0,-2,3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1,-2,3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2,-2,3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3,-2,3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085927"/>
                  </a:ext>
                </a:extLst>
              </a:tr>
              <a:tr h="550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-3,-3,3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-2,-3,3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-1,-3,3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0,-3,3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1,-3,3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2,-3,3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3,-3,3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55845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DC7CCC7-93DA-47F3-8474-E493D0ED7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29E6E4-C98C-4A2C-A70A-853604B7B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E560-FA6C-47E7-8152-E63FA8AD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L=3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479F6-1436-4A24-84F3-FF59AD5BD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3701"/>
            <a:ext cx="3575304" cy="35753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196D240-DDC9-4E7E-9D7C-6476B3E93CB7}"/>
              </a:ext>
            </a:extLst>
          </p:cNvPr>
          <p:cNvGrpSpPr/>
          <p:nvPr/>
        </p:nvGrpSpPr>
        <p:grpSpPr>
          <a:xfrm>
            <a:off x="2147044" y="3376246"/>
            <a:ext cx="902631" cy="862894"/>
            <a:chOff x="2147044" y="3376246"/>
            <a:chExt cx="902631" cy="86289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2A83954-DD14-4583-828D-E551FC1BA15B}"/>
                </a:ext>
              </a:extLst>
            </p:cNvPr>
            <p:cNvCxnSpPr/>
            <p:nvPr/>
          </p:nvCxnSpPr>
          <p:spPr bwMode="auto">
            <a:xfrm flipV="1">
              <a:off x="2486967" y="3376246"/>
              <a:ext cx="0" cy="562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1D85134-0B78-4E5A-AB3E-EC88DAD4E8E5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2768321" y="3657600"/>
              <a:ext cx="0" cy="562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349883-F100-4444-A57E-C34723F44045}"/>
                </a:ext>
              </a:extLst>
            </p:cNvPr>
            <p:cNvSpPr txBox="1"/>
            <p:nvPr/>
          </p:nvSpPr>
          <p:spPr>
            <a:xfrm>
              <a:off x="2147044" y="340493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b*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A3A6A3-9BF4-4242-948A-210C4925C7D2}"/>
                </a:ext>
              </a:extLst>
            </p:cNvPr>
            <p:cNvSpPr txBox="1"/>
            <p:nvPr/>
          </p:nvSpPr>
          <p:spPr>
            <a:xfrm>
              <a:off x="2560572" y="386980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a*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3F872A3-0796-4D4E-BC27-8A9D783F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3" y="2155911"/>
            <a:ext cx="3575304" cy="357530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0175898-57C1-486C-8B7A-2A9ECB85A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784" y="1823220"/>
            <a:ext cx="3775016" cy="4525963"/>
          </a:xfrm>
        </p:spPr>
        <p:txBody>
          <a:bodyPr/>
          <a:lstStyle/>
          <a:p>
            <a:r>
              <a:rPr lang="en-US" dirty="0"/>
              <a:t>The L=3 section shown here lays on top of the L=2 section, etc.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C99BDB-9EDB-4502-BE3E-886C761B995D}"/>
              </a:ext>
            </a:extLst>
          </p:cNvPr>
          <p:cNvSpPr/>
          <p:nvPr/>
        </p:nvSpPr>
        <p:spPr>
          <a:xfrm>
            <a:off x="394530" y="6069544"/>
            <a:ext cx="433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the “intensity-weighted reciprocal lattice</a:t>
            </a:r>
          </a:p>
        </p:txBody>
      </p:sp>
    </p:spTree>
    <p:extLst>
      <p:ext uri="{BB962C8B-B14F-4D97-AF65-F5344CB8AC3E}">
        <p14:creationId xmlns:p14="http://schemas.microsoft.com/office/powerpoint/2010/main" val="421199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wrlrot90astar-01">
            <a:hlinkClick r:id="" action="ppaction://media"/>
            <a:extLst>
              <a:ext uri="{FF2B5EF4-FFF2-40B4-BE49-F238E27FC236}">
                <a16:creationId xmlns:a16="http://schemas.microsoft.com/office/drawing/2014/main" id="{316D8AD5-73FA-4862-BB1E-B1DE2C3276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795" y="2122576"/>
            <a:ext cx="3685880" cy="3575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E560-FA6C-47E7-8152-E63FA8AD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Rotate lattice to view down b*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441E46-9913-41E7-AC3A-54919AEB95EA}"/>
              </a:ext>
            </a:extLst>
          </p:cNvPr>
          <p:cNvGrpSpPr/>
          <p:nvPr/>
        </p:nvGrpSpPr>
        <p:grpSpPr>
          <a:xfrm>
            <a:off x="2486967" y="3847506"/>
            <a:ext cx="562708" cy="369332"/>
            <a:chOff x="2486967" y="3869808"/>
            <a:chExt cx="562708" cy="369332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4BE90C8-80EA-47DE-B3D6-763827E21F8B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2768321" y="3657600"/>
              <a:ext cx="0" cy="562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625B12-F701-4A97-A0AD-0C5603F12558}"/>
                </a:ext>
              </a:extLst>
            </p:cNvPr>
            <p:cNvSpPr txBox="1"/>
            <p:nvPr/>
          </p:nvSpPr>
          <p:spPr>
            <a:xfrm>
              <a:off x="2560572" y="386980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a*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21C12B9-DD61-4278-AEE3-57AE27C72096}"/>
              </a:ext>
            </a:extLst>
          </p:cNvPr>
          <p:cNvSpPr/>
          <p:nvPr/>
        </p:nvSpPr>
        <p:spPr>
          <a:xfrm>
            <a:off x="705934" y="2125509"/>
            <a:ext cx="3572373" cy="357237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B5F2CE2-CF6A-4695-BFD6-7F4A2394B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8" y="2156030"/>
            <a:ext cx="3685880" cy="357530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47B4E9B-C01D-4768-A3A4-41D680D0D844}"/>
              </a:ext>
            </a:extLst>
          </p:cNvPr>
          <p:cNvGrpSpPr/>
          <p:nvPr/>
        </p:nvGrpSpPr>
        <p:grpSpPr>
          <a:xfrm>
            <a:off x="2145074" y="3549719"/>
            <a:ext cx="415498" cy="369332"/>
            <a:chOff x="2145074" y="3572021"/>
            <a:chExt cx="415498" cy="369332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3CF461F-BEA2-4561-A529-676F86E6EC8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483398" y="3572021"/>
              <a:ext cx="0" cy="3693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4A1E26-8B17-46B1-942D-EA016C7AA0A0}"/>
                </a:ext>
              </a:extLst>
            </p:cNvPr>
            <p:cNvSpPr txBox="1"/>
            <p:nvPr/>
          </p:nvSpPr>
          <p:spPr>
            <a:xfrm>
              <a:off x="2145074" y="35720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c*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870374-0EA1-4DBE-8EF1-98F509B5A4FA}"/>
              </a:ext>
            </a:extLst>
          </p:cNvPr>
          <p:cNvGrpSpPr/>
          <p:nvPr/>
        </p:nvGrpSpPr>
        <p:grpSpPr>
          <a:xfrm>
            <a:off x="2482055" y="3847506"/>
            <a:ext cx="562708" cy="369332"/>
            <a:chOff x="2486967" y="3869808"/>
            <a:chExt cx="562708" cy="369332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96EFDFD-4A1C-4195-B076-A08A2DD78002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2768321" y="3657600"/>
              <a:ext cx="0" cy="562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0B6F40-CE49-4982-A8E0-DD221020ADBC}"/>
                </a:ext>
              </a:extLst>
            </p:cNvPr>
            <p:cNvSpPr txBox="1"/>
            <p:nvPr/>
          </p:nvSpPr>
          <p:spPr>
            <a:xfrm>
              <a:off x="2560572" y="386980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a*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1F66C8-F634-472E-BA6A-BEF699BEFD4C}"/>
              </a:ext>
            </a:extLst>
          </p:cNvPr>
          <p:cNvGrpSpPr/>
          <p:nvPr/>
        </p:nvGrpSpPr>
        <p:grpSpPr>
          <a:xfrm>
            <a:off x="2484511" y="3847506"/>
            <a:ext cx="562708" cy="369332"/>
            <a:chOff x="2486967" y="3869808"/>
            <a:chExt cx="562708" cy="369332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A7C58D2-A94C-4CCB-912A-93C9EA5777A7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2768321" y="3657600"/>
              <a:ext cx="0" cy="562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96CB46-4A13-4F1C-ABD3-9ECF03D9DB52}"/>
                </a:ext>
              </a:extLst>
            </p:cNvPr>
            <p:cNvSpPr txBox="1"/>
            <p:nvPr/>
          </p:nvSpPr>
          <p:spPr>
            <a:xfrm>
              <a:off x="2560572" y="386980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a*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EFF77F0-9EF4-4B61-B93D-DF7098FBC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784" y="1823220"/>
            <a:ext cx="3775016" cy="4525963"/>
          </a:xfrm>
        </p:spPr>
        <p:txBody>
          <a:bodyPr/>
          <a:lstStyle/>
          <a:p>
            <a:r>
              <a:rPr lang="en-US" dirty="0"/>
              <a:t>What rotational symmetry is evident around the b* axis?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3F6515-751E-44D9-85AD-821579DD6FB7}"/>
              </a:ext>
            </a:extLst>
          </p:cNvPr>
          <p:cNvSpPr/>
          <p:nvPr/>
        </p:nvSpPr>
        <p:spPr>
          <a:xfrm>
            <a:off x="394530" y="6069544"/>
            <a:ext cx="433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the “intensity-weighted reciprocal lattice</a:t>
            </a:r>
          </a:p>
        </p:txBody>
      </p:sp>
    </p:spTree>
    <p:extLst>
      <p:ext uri="{BB962C8B-B14F-4D97-AF65-F5344CB8AC3E}">
        <p14:creationId xmlns:p14="http://schemas.microsoft.com/office/powerpoint/2010/main" val="17990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50036</TotalTime>
  <Words>6308</Words>
  <Application>Microsoft Office PowerPoint</Application>
  <PresentationFormat>On-screen Show (4:3)</PresentationFormat>
  <Paragraphs>1243</Paragraphs>
  <Slides>65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Arial</vt:lpstr>
      <vt:lpstr>Calibri</vt:lpstr>
      <vt:lpstr>Cambria Math</vt:lpstr>
      <vt:lpstr>Courier</vt:lpstr>
      <vt:lpstr>Courier New</vt:lpstr>
      <vt:lpstr>Symbol</vt:lpstr>
      <vt:lpstr>Times</vt:lpstr>
      <vt:lpstr>Times New Roman</vt:lpstr>
      <vt:lpstr>Wingdings</vt:lpstr>
      <vt:lpstr>Default Design</vt:lpstr>
      <vt:lpstr>Data Reduction Goals</vt:lpstr>
      <vt:lpstr>Summary: Space group determination is a stepwise process of elimination.</vt:lpstr>
      <vt:lpstr>To recognize point group symmetry, it helps to map Ihkl onto the reciprocal lattice</vt:lpstr>
      <vt:lpstr>It’s easy to recognize point group symmetry when Ihkl is mapped to the reciprocal lattice</vt:lpstr>
      <vt:lpstr>4-fold symmetry is evident around c*</vt:lpstr>
      <vt:lpstr>L=1</vt:lpstr>
      <vt:lpstr>L=2</vt:lpstr>
      <vt:lpstr>L=3</vt:lpstr>
      <vt:lpstr>Rotate lattice to view down b*</vt:lpstr>
      <vt:lpstr>Rotate lattice to view down a*</vt:lpstr>
      <vt:lpstr>1) Why does our diffraction image look so sliced up? 2) How do we map Ihkl back to a 3D lattice?</vt:lpstr>
      <vt:lpstr>Review Data Collection</vt:lpstr>
      <vt:lpstr>PowerPoint Presentation</vt:lpstr>
      <vt:lpstr>Indexing an oscillation image appear challenging</vt:lpstr>
      <vt:lpstr>You can Index by Inspection from a precession photo</vt:lpstr>
      <vt:lpstr>Index the reflection circled in cyan.</vt:lpstr>
      <vt:lpstr>Mark lattice points with red circles.</vt:lpstr>
      <vt:lpstr>Draw evenly spaced lines thru spots</vt:lpstr>
      <vt:lpstr>90˚ is most simplifying choice</vt:lpstr>
      <vt:lpstr>Locate origin of reciprocal lattice</vt:lpstr>
      <vt:lpstr>Origin is defined. Now, label a* &amp; b*</vt:lpstr>
      <vt:lpstr>Reflection h,k,l is 3,8,0</vt:lpstr>
      <vt:lpstr>Which Bravais Lattice fits this pattern?</vt:lpstr>
      <vt:lpstr>Which Bravais Lattice fits this pattern?</vt:lpstr>
      <vt:lpstr>Next, index spots on an  oscillation image.</vt:lpstr>
      <vt:lpstr>Use Ewald Sphere construction to map 2D spots back to 3D reciprocal lattice.</vt:lpstr>
      <vt:lpstr>For a given spot on the film, we need to trace the diffracted ray back to the reciprocal lattice point (h,k,l)</vt:lpstr>
      <vt:lpstr>A distortion-corrected representation of the reflections a single image reveals all 6 unit cell parameters</vt:lpstr>
      <vt:lpstr>Restored depth of the diffraction pattern is evident from an orthogonal view</vt:lpstr>
      <vt:lpstr>The automatic indexing algorithm in XDS can automatically identify spot positions, interpret crystal orientation, and unit cell dimensions.</vt:lpstr>
      <vt:lpstr>Locate spot positions with COLSPOT</vt:lpstr>
      <vt:lpstr>PowerPoint Presentation</vt:lpstr>
      <vt:lpstr>PowerPoint Presentation</vt:lpstr>
      <vt:lpstr>PowerPoint Presentation</vt:lpstr>
      <vt:lpstr>SPOT.XDS</vt:lpstr>
      <vt:lpstr>Draw vectors between reciprocal lattice points. For simplicity, only points from image 8 are shown. </vt:lpstr>
      <vt:lpstr>Vectors of same length &amp; direction are grouped together</vt:lpstr>
      <vt:lpstr>Vectors of same length &amp; direction are grouped together</vt:lpstr>
      <vt:lpstr>Algorithm for best choice of a*, b*, c*</vt:lpstr>
      <vt:lpstr>Choose the lattice of highest symmetry and quality of fit&lt;10</vt:lpstr>
      <vt:lpstr>Choose the lattice of highest symmetry and quality of fit&lt;10</vt:lpstr>
      <vt:lpstr>Integration of intensity for a reflection (image 004)</vt:lpstr>
      <vt:lpstr>Intensity of this reflection is spread over the first 10 images</vt:lpstr>
      <vt:lpstr>Merging is next</vt:lpstr>
      <vt:lpstr>Output integrated intensities</vt:lpstr>
      <vt:lpstr>Intensity weighted reciprocal lattice, sectioned along c*, cutoff at 8 Å resolution for clarity</vt:lpstr>
      <vt:lpstr>Intensity weighted reciprocal lattice, sectioned along c*, cutoff at 8 Å resolution for clarity</vt:lpstr>
      <vt:lpstr>Determine the point group symmetry of our intensity-weighted reciprocal lattice. </vt:lpstr>
      <vt:lpstr>What rotational symmetry do you see?</vt:lpstr>
      <vt:lpstr>PowerPoint Presentation</vt:lpstr>
      <vt:lpstr>How many symmetry copies of this reflection do you see?</vt:lpstr>
      <vt:lpstr>PowerPoint Presentation</vt:lpstr>
      <vt:lpstr>PowerPoint Presentation</vt:lpstr>
      <vt:lpstr>PowerPoint Presentation</vt:lpstr>
      <vt:lpstr>The last step in data reduction is merging.</vt:lpstr>
      <vt:lpstr>Merge symmetry-related measurements</vt:lpstr>
      <vt:lpstr>PowerPoint Presentation</vt:lpstr>
      <vt:lpstr>If the point group were truly “4”, then Rmerge would be low in point group “4” but high in “422”</vt:lpstr>
      <vt:lpstr>PowerPoint Presentation</vt:lpstr>
      <vt:lpstr>PowerPoint Presentation</vt:lpstr>
      <vt:lpstr>PowerPoint Presentation</vt:lpstr>
      <vt:lpstr>PowerPoint Presentation</vt:lpstr>
      <vt:lpstr>Prepare a table of data collection statistics &amp; learn to evaluate quality.</vt:lpstr>
      <vt:lpstr>Assignment</vt:lpstr>
      <vt:lpstr>The End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DC</dc:creator>
  <cp:lastModifiedBy>Michael Sawaya</cp:lastModifiedBy>
  <cp:revision>1218</cp:revision>
  <cp:lastPrinted>2018-01-13T03:27:27Z</cp:lastPrinted>
  <dcterms:created xsi:type="dcterms:W3CDTF">2005-01-31T20:11:00Z</dcterms:created>
  <dcterms:modified xsi:type="dcterms:W3CDTF">2026-01-14T04:52:47Z</dcterms:modified>
</cp:coreProperties>
</file>